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3"/>
  </p:notesMasterIdLst>
  <p:sldIdLst>
    <p:sldId id="263" r:id="rId2"/>
    <p:sldId id="264" r:id="rId3"/>
    <p:sldId id="265" r:id="rId4"/>
    <p:sldId id="266" r:id="rId5"/>
    <p:sldId id="285" r:id="rId6"/>
    <p:sldId id="286" r:id="rId7"/>
    <p:sldId id="267" r:id="rId8"/>
    <p:sldId id="283" r:id="rId9"/>
    <p:sldId id="287" r:id="rId10"/>
    <p:sldId id="269" r:id="rId11"/>
    <p:sldId id="270" r:id="rId12"/>
    <p:sldId id="271" r:id="rId13"/>
    <p:sldId id="272" r:id="rId14"/>
    <p:sldId id="273" r:id="rId15"/>
    <p:sldId id="274" r:id="rId16"/>
    <p:sldId id="275" r:id="rId17"/>
    <p:sldId id="276" r:id="rId18"/>
    <p:sldId id="277" r:id="rId19"/>
    <p:sldId id="278" r:id="rId20"/>
    <p:sldId id="284"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9" d="100"/>
          <a:sy n="79" d="100"/>
        </p:scale>
        <p:origin x="120"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92110-E0F2-4507-9B91-1AA9EC138B0B}" type="datetimeFigureOut">
              <a:rPr lang="en-US" smtClean="0"/>
              <a:t>8/6/2023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74291-2CDD-44B7-90C1-9B7257467101}" type="slidenum">
              <a:rPr lang="en-US" smtClean="0"/>
              <a:t>‹#›</a:t>
            </a:fld>
            <a:endParaRPr lang="en-US"/>
          </a:p>
        </p:txBody>
      </p:sp>
    </p:spTree>
    <p:extLst>
      <p:ext uri="{BB962C8B-B14F-4D97-AF65-F5344CB8AC3E}">
        <p14:creationId xmlns:p14="http://schemas.microsoft.com/office/powerpoint/2010/main" val="247770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DA7FFF4-B308-47F1-826F-C7BEB03F0A6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1D78E0CF-D85E-49EB-B686-4794AF21FA49}" type="slidenum">
              <a:rPr lang="en-US" altLang="en-US" smtClean="0"/>
              <a:pPr fontAlgn="base">
                <a:spcBef>
                  <a:spcPct val="0"/>
                </a:spcBef>
                <a:spcAft>
                  <a:spcPct val="0"/>
                </a:spcAft>
              </a:pPr>
              <a:t>1</a:t>
            </a:fld>
            <a:endParaRPr lang="en-US" altLang="en-US"/>
          </a:p>
        </p:txBody>
      </p:sp>
      <p:sp>
        <p:nvSpPr>
          <p:cNvPr id="8195" name="Rectangle 2">
            <a:extLst>
              <a:ext uri="{FF2B5EF4-FFF2-40B4-BE49-F238E27FC236}">
                <a16:creationId xmlns:a16="http://schemas.microsoft.com/office/drawing/2014/main" id="{B3A7EC4C-943D-4214-AEC5-E2D4A3D79991}"/>
              </a:ext>
            </a:extLst>
          </p:cNvPr>
          <p:cNvSpPr>
            <a:spLocks noGrp="1" noRot="1" noChangeAspect="1" noChangeArrowheads="1" noTextEdit="1"/>
          </p:cNvSpPr>
          <p:nvPr>
            <p:ph type="sldImg"/>
          </p:nvPr>
        </p:nvSpPr>
        <p:spPr>
          <a:xfrm>
            <a:off x="398463" y="692150"/>
            <a:ext cx="6157912" cy="3463925"/>
          </a:xfrm>
          <a:ln/>
        </p:spPr>
      </p:sp>
      <p:sp>
        <p:nvSpPr>
          <p:cNvPr id="8196" name="Rectangle 3">
            <a:extLst>
              <a:ext uri="{FF2B5EF4-FFF2-40B4-BE49-F238E27FC236}">
                <a16:creationId xmlns:a16="http://schemas.microsoft.com/office/drawing/2014/main" id="{25CF2E44-3C9A-4520-BADD-6E7F100BF5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DDD8A50-BCC3-460E-93FA-F7915C6359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CD43878C-E076-49C8-85DE-2B1C3D7A83CC}" type="slidenum">
              <a:rPr lang="en-US" altLang="en-US" smtClean="0"/>
              <a:pPr fontAlgn="base">
                <a:spcBef>
                  <a:spcPct val="0"/>
                </a:spcBef>
                <a:spcAft>
                  <a:spcPct val="0"/>
                </a:spcAft>
              </a:pPr>
              <a:t>13</a:t>
            </a:fld>
            <a:endParaRPr lang="en-US" altLang="en-US"/>
          </a:p>
        </p:txBody>
      </p:sp>
      <p:sp>
        <p:nvSpPr>
          <p:cNvPr id="23555" name="Rectangle 2">
            <a:extLst>
              <a:ext uri="{FF2B5EF4-FFF2-40B4-BE49-F238E27FC236}">
                <a16:creationId xmlns:a16="http://schemas.microsoft.com/office/drawing/2014/main" id="{A01D9F06-6632-4436-B0D5-83C6D5502B31}"/>
              </a:ext>
            </a:extLst>
          </p:cNvPr>
          <p:cNvSpPr>
            <a:spLocks noGrp="1" noRot="1" noChangeAspect="1" noChangeArrowheads="1" noTextEdit="1"/>
          </p:cNvSpPr>
          <p:nvPr>
            <p:ph type="sldImg"/>
          </p:nvPr>
        </p:nvSpPr>
        <p:spPr>
          <a:xfrm>
            <a:off x="398463" y="692150"/>
            <a:ext cx="6157912" cy="3463925"/>
          </a:xfrm>
          <a:ln/>
        </p:spPr>
      </p:sp>
      <p:sp>
        <p:nvSpPr>
          <p:cNvPr id="23556" name="Rectangle 3">
            <a:extLst>
              <a:ext uri="{FF2B5EF4-FFF2-40B4-BE49-F238E27FC236}">
                <a16:creationId xmlns:a16="http://schemas.microsoft.com/office/drawing/2014/main" id="{EF371BFB-CEDA-44B2-B820-2C22F57C48B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D2F9E49-F1F1-437A-A119-0E35CD26784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859805AF-7847-40C7-9DD5-AF4D9785B12B}" type="slidenum">
              <a:rPr lang="en-US" altLang="en-US" smtClean="0"/>
              <a:pPr fontAlgn="base">
                <a:spcBef>
                  <a:spcPct val="0"/>
                </a:spcBef>
                <a:spcAft>
                  <a:spcPct val="0"/>
                </a:spcAft>
              </a:pPr>
              <a:t>14</a:t>
            </a:fld>
            <a:endParaRPr lang="en-US" altLang="en-US"/>
          </a:p>
        </p:txBody>
      </p:sp>
      <p:sp>
        <p:nvSpPr>
          <p:cNvPr id="25603" name="Rectangle 2">
            <a:extLst>
              <a:ext uri="{FF2B5EF4-FFF2-40B4-BE49-F238E27FC236}">
                <a16:creationId xmlns:a16="http://schemas.microsoft.com/office/drawing/2014/main" id="{603F1D84-5BB5-4ABB-8F8C-FCC22C213F01}"/>
              </a:ext>
            </a:extLst>
          </p:cNvPr>
          <p:cNvSpPr>
            <a:spLocks noGrp="1" noRot="1" noChangeAspect="1" noChangeArrowheads="1" noTextEdit="1"/>
          </p:cNvSpPr>
          <p:nvPr>
            <p:ph type="sldImg"/>
          </p:nvPr>
        </p:nvSpPr>
        <p:spPr>
          <a:xfrm>
            <a:off x="398463" y="692150"/>
            <a:ext cx="6157912" cy="3463925"/>
          </a:xfrm>
          <a:ln/>
        </p:spPr>
      </p:sp>
      <p:sp>
        <p:nvSpPr>
          <p:cNvPr id="25604" name="Rectangle 3">
            <a:extLst>
              <a:ext uri="{FF2B5EF4-FFF2-40B4-BE49-F238E27FC236}">
                <a16:creationId xmlns:a16="http://schemas.microsoft.com/office/drawing/2014/main" id="{C45059CF-E55D-40C0-B086-3F2FF237237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5A6235A-FEA4-4534-8C5D-3E81B8E71E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6A96B909-C802-4132-A293-82635244A135}" type="slidenum">
              <a:rPr lang="en-US" altLang="en-US" smtClean="0"/>
              <a:pPr fontAlgn="base">
                <a:spcBef>
                  <a:spcPct val="0"/>
                </a:spcBef>
                <a:spcAft>
                  <a:spcPct val="0"/>
                </a:spcAft>
              </a:pPr>
              <a:t>15</a:t>
            </a:fld>
            <a:endParaRPr lang="en-US" altLang="en-US"/>
          </a:p>
        </p:txBody>
      </p:sp>
      <p:sp>
        <p:nvSpPr>
          <p:cNvPr id="27651" name="Rectangle 2">
            <a:extLst>
              <a:ext uri="{FF2B5EF4-FFF2-40B4-BE49-F238E27FC236}">
                <a16:creationId xmlns:a16="http://schemas.microsoft.com/office/drawing/2014/main" id="{49AD37AE-6ED7-4F2E-8D5C-A6BD5B3565D5}"/>
              </a:ext>
            </a:extLst>
          </p:cNvPr>
          <p:cNvSpPr>
            <a:spLocks noGrp="1" noRot="1" noChangeAspect="1" noChangeArrowheads="1" noTextEdit="1"/>
          </p:cNvSpPr>
          <p:nvPr>
            <p:ph type="sldImg"/>
          </p:nvPr>
        </p:nvSpPr>
        <p:spPr>
          <a:xfrm>
            <a:off x="398463" y="692150"/>
            <a:ext cx="6157912" cy="3463925"/>
          </a:xfrm>
          <a:ln/>
        </p:spPr>
      </p:sp>
      <p:sp>
        <p:nvSpPr>
          <p:cNvPr id="27652" name="Rectangle 3">
            <a:extLst>
              <a:ext uri="{FF2B5EF4-FFF2-40B4-BE49-F238E27FC236}">
                <a16:creationId xmlns:a16="http://schemas.microsoft.com/office/drawing/2014/main" id="{809EFED3-E566-4AEC-9DC1-2C7FECBC45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0E1D22D-A805-4B24-9E7F-BB5D6D6688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90111461-B6BA-49AF-8870-82AB293DE6DA}" type="slidenum">
              <a:rPr lang="en-US" altLang="en-US" smtClean="0"/>
              <a:pPr fontAlgn="base">
                <a:spcBef>
                  <a:spcPct val="0"/>
                </a:spcBef>
                <a:spcAft>
                  <a:spcPct val="0"/>
                </a:spcAft>
              </a:pPr>
              <a:t>16</a:t>
            </a:fld>
            <a:endParaRPr lang="en-US" altLang="en-US"/>
          </a:p>
        </p:txBody>
      </p:sp>
      <p:sp>
        <p:nvSpPr>
          <p:cNvPr id="29699" name="Rectangle 2">
            <a:extLst>
              <a:ext uri="{FF2B5EF4-FFF2-40B4-BE49-F238E27FC236}">
                <a16:creationId xmlns:a16="http://schemas.microsoft.com/office/drawing/2014/main" id="{586068A4-91D4-4604-BA0D-461298E7A7D8}"/>
              </a:ext>
            </a:extLst>
          </p:cNvPr>
          <p:cNvSpPr>
            <a:spLocks noGrp="1" noRot="1" noChangeAspect="1" noChangeArrowheads="1" noTextEdit="1"/>
          </p:cNvSpPr>
          <p:nvPr>
            <p:ph type="sldImg"/>
          </p:nvPr>
        </p:nvSpPr>
        <p:spPr>
          <a:xfrm>
            <a:off x="398463" y="692150"/>
            <a:ext cx="6157912" cy="3463925"/>
          </a:xfrm>
          <a:ln/>
        </p:spPr>
      </p:sp>
      <p:sp>
        <p:nvSpPr>
          <p:cNvPr id="29700" name="Rectangle 3">
            <a:extLst>
              <a:ext uri="{FF2B5EF4-FFF2-40B4-BE49-F238E27FC236}">
                <a16:creationId xmlns:a16="http://schemas.microsoft.com/office/drawing/2014/main" id="{20679834-D41D-4057-8A45-A5F36BD875E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5854802-77A3-4FCD-88F0-305339B3D0E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BA96B40A-3477-46EC-9257-231E91762035}" type="slidenum">
              <a:rPr lang="en-US" altLang="en-US" smtClean="0"/>
              <a:pPr fontAlgn="base">
                <a:spcBef>
                  <a:spcPct val="0"/>
                </a:spcBef>
                <a:spcAft>
                  <a:spcPct val="0"/>
                </a:spcAft>
              </a:pPr>
              <a:t>2</a:t>
            </a:fld>
            <a:endParaRPr lang="en-US" altLang="en-US"/>
          </a:p>
        </p:txBody>
      </p:sp>
      <p:sp>
        <p:nvSpPr>
          <p:cNvPr id="10243" name="Rectangle 2">
            <a:extLst>
              <a:ext uri="{FF2B5EF4-FFF2-40B4-BE49-F238E27FC236}">
                <a16:creationId xmlns:a16="http://schemas.microsoft.com/office/drawing/2014/main" id="{6EEEB418-4408-4BCF-9DE5-3DF488618D4F}"/>
              </a:ext>
            </a:extLst>
          </p:cNvPr>
          <p:cNvSpPr>
            <a:spLocks noGrp="1" noRot="1" noChangeAspect="1" noChangeArrowheads="1" noTextEdit="1"/>
          </p:cNvSpPr>
          <p:nvPr>
            <p:ph type="sldImg"/>
          </p:nvPr>
        </p:nvSpPr>
        <p:spPr>
          <a:xfrm>
            <a:off x="398463" y="692150"/>
            <a:ext cx="6157912" cy="3463925"/>
          </a:xfrm>
          <a:ln/>
        </p:spPr>
      </p:sp>
      <p:sp>
        <p:nvSpPr>
          <p:cNvPr id="10244" name="Rectangle 3">
            <a:extLst>
              <a:ext uri="{FF2B5EF4-FFF2-40B4-BE49-F238E27FC236}">
                <a16:creationId xmlns:a16="http://schemas.microsoft.com/office/drawing/2014/main" id="{CA0EC28D-3063-437E-AE4D-E541851C897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5854802-77A3-4FCD-88F0-305339B3D0E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BA96B40A-3477-46EC-9257-231E91762035}" type="slidenum">
              <a:rPr lang="en-US" altLang="en-US" smtClean="0"/>
              <a:pPr fontAlgn="base">
                <a:spcBef>
                  <a:spcPct val="0"/>
                </a:spcBef>
                <a:spcAft>
                  <a:spcPct val="0"/>
                </a:spcAft>
              </a:pPr>
              <a:t>3</a:t>
            </a:fld>
            <a:endParaRPr lang="en-US" altLang="en-US"/>
          </a:p>
        </p:txBody>
      </p:sp>
      <p:sp>
        <p:nvSpPr>
          <p:cNvPr id="10243" name="Rectangle 2">
            <a:extLst>
              <a:ext uri="{FF2B5EF4-FFF2-40B4-BE49-F238E27FC236}">
                <a16:creationId xmlns:a16="http://schemas.microsoft.com/office/drawing/2014/main" id="{6EEEB418-4408-4BCF-9DE5-3DF488618D4F}"/>
              </a:ext>
            </a:extLst>
          </p:cNvPr>
          <p:cNvSpPr>
            <a:spLocks noGrp="1" noRot="1" noChangeAspect="1" noChangeArrowheads="1" noTextEdit="1"/>
          </p:cNvSpPr>
          <p:nvPr>
            <p:ph type="sldImg"/>
          </p:nvPr>
        </p:nvSpPr>
        <p:spPr>
          <a:xfrm>
            <a:off x="398463" y="692150"/>
            <a:ext cx="6157912" cy="3463925"/>
          </a:xfrm>
          <a:ln/>
        </p:spPr>
      </p:sp>
      <p:sp>
        <p:nvSpPr>
          <p:cNvPr id="10244" name="Rectangle 3">
            <a:extLst>
              <a:ext uri="{FF2B5EF4-FFF2-40B4-BE49-F238E27FC236}">
                <a16:creationId xmlns:a16="http://schemas.microsoft.com/office/drawing/2014/main" id="{CA0EC28D-3063-437E-AE4D-E541851C897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9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A82F87D-0313-483D-8D88-D7789CC1E65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8E4E656A-20C5-4DB3-9806-E95F79B0E8E7}" type="slidenum">
              <a:rPr lang="en-US" altLang="en-US" smtClean="0"/>
              <a:pPr fontAlgn="base">
                <a:spcBef>
                  <a:spcPct val="0"/>
                </a:spcBef>
                <a:spcAft>
                  <a:spcPct val="0"/>
                </a:spcAft>
              </a:pPr>
              <a:t>4</a:t>
            </a:fld>
            <a:endParaRPr lang="en-US" altLang="en-US"/>
          </a:p>
        </p:txBody>
      </p:sp>
      <p:sp>
        <p:nvSpPr>
          <p:cNvPr id="12291" name="Rectangle 2">
            <a:extLst>
              <a:ext uri="{FF2B5EF4-FFF2-40B4-BE49-F238E27FC236}">
                <a16:creationId xmlns:a16="http://schemas.microsoft.com/office/drawing/2014/main" id="{F7406E28-913B-4A6B-A3C5-90C0E105F671}"/>
              </a:ext>
            </a:extLst>
          </p:cNvPr>
          <p:cNvSpPr>
            <a:spLocks noGrp="1" noRot="1" noChangeAspect="1" noChangeArrowheads="1" noTextEdit="1"/>
          </p:cNvSpPr>
          <p:nvPr>
            <p:ph type="sldImg"/>
          </p:nvPr>
        </p:nvSpPr>
        <p:spPr>
          <a:xfrm>
            <a:off x="398463" y="692150"/>
            <a:ext cx="6157912" cy="3463925"/>
          </a:xfrm>
          <a:ln/>
        </p:spPr>
      </p:sp>
      <p:sp>
        <p:nvSpPr>
          <p:cNvPr id="12292" name="Rectangle 3">
            <a:extLst>
              <a:ext uri="{FF2B5EF4-FFF2-40B4-BE49-F238E27FC236}">
                <a16:creationId xmlns:a16="http://schemas.microsoft.com/office/drawing/2014/main" id="{B1829C9C-A277-4C09-89A4-F9B7339C73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757C5DF9-4C94-44D3-984B-1C4A721C06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E2CC8651-C4B3-4236-9E2E-4433921B8826}" type="slidenum">
              <a:rPr lang="en-US" altLang="en-US" smtClean="0"/>
              <a:pPr fontAlgn="base">
                <a:spcBef>
                  <a:spcPct val="0"/>
                </a:spcBef>
                <a:spcAft>
                  <a:spcPct val="0"/>
                </a:spcAft>
              </a:pPr>
              <a:t>7</a:t>
            </a:fld>
            <a:endParaRPr lang="en-US" altLang="en-US"/>
          </a:p>
        </p:txBody>
      </p:sp>
      <p:sp>
        <p:nvSpPr>
          <p:cNvPr id="14339" name="Rectangle 2">
            <a:extLst>
              <a:ext uri="{FF2B5EF4-FFF2-40B4-BE49-F238E27FC236}">
                <a16:creationId xmlns:a16="http://schemas.microsoft.com/office/drawing/2014/main" id="{42E299DB-9B92-4FF9-B1BF-DC96A32B4A92}"/>
              </a:ext>
            </a:extLst>
          </p:cNvPr>
          <p:cNvSpPr>
            <a:spLocks noGrp="1" noRot="1" noChangeAspect="1" noChangeArrowheads="1" noTextEdit="1"/>
          </p:cNvSpPr>
          <p:nvPr>
            <p:ph type="sldImg"/>
          </p:nvPr>
        </p:nvSpPr>
        <p:spPr>
          <a:xfrm>
            <a:off x="398463" y="692150"/>
            <a:ext cx="6157912" cy="3463925"/>
          </a:xfrm>
          <a:ln/>
        </p:spPr>
      </p:sp>
      <p:sp>
        <p:nvSpPr>
          <p:cNvPr id="14340" name="Rectangle 3">
            <a:extLst>
              <a:ext uri="{FF2B5EF4-FFF2-40B4-BE49-F238E27FC236}">
                <a16:creationId xmlns:a16="http://schemas.microsoft.com/office/drawing/2014/main" id="{1825B584-999A-4B08-B96A-BEA060A25E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757C5DF9-4C94-44D3-984B-1C4A721C06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E2CC8651-C4B3-4236-9E2E-4433921B8826}" type="slidenum">
              <a:rPr lang="en-US" altLang="en-US" smtClean="0"/>
              <a:pPr fontAlgn="base">
                <a:spcBef>
                  <a:spcPct val="0"/>
                </a:spcBef>
                <a:spcAft>
                  <a:spcPct val="0"/>
                </a:spcAft>
              </a:pPr>
              <a:t>8</a:t>
            </a:fld>
            <a:endParaRPr lang="en-US" altLang="en-US"/>
          </a:p>
        </p:txBody>
      </p:sp>
      <p:sp>
        <p:nvSpPr>
          <p:cNvPr id="14339" name="Rectangle 2">
            <a:extLst>
              <a:ext uri="{FF2B5EF4-FFF2-40B4-BE49-F238E27FC236}">
                <a16:creationId xmlns:a16="http://schemas.microsoft.com/office/drawing/2014/main" id="{42E299DB-9B92-4FF9-B1BF-DC96A32B4A92}"/>
              </a:ext>
            </a:extLst>
          </p:cNvPr>
          <p:cNvSpPr>
            <a:spLocks noGrp="1" noRot="1" noChangeAspect="1" noChangeArrowheads="1" noTextEdit="1"/>
          </p:cNvSpPr>
          <p:nvPr>
            <p:ph type="sldImg"/>
          </p:nvPr>
        </p:nvSpPr>
        <p:spPr>
          <a:xfrm>
            <a:off x="398463" y="692150"/>
            <a:ext cx="6157912" cy="3463925"/>
          </a:xfrm>
          <a:ln/>
        </p:spPr>
      </p:sp>
      <p:sp>
        <p:nvSpPr>
          <p:cNvPr id="14340" name="Rectangle 3">
            <a:extLst>
              <a:ext uri="{FF2B5EF4-FFF2-40B4-BE49-F238E27FC236}">
                <a16:creationId xmlns:a16="http://schemas.microsoft.com/office/drawing/2014/main" id="{1825B584-999A-4B08-B96A-BEA060A25E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1457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AE168614-ED70-4CFB-9D76-45CB508366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64292820-6F62-414C-942E-F326C198F80E}" type="slidenum">
              <a:rPr lang="en-US" altLang="en-US" smtClean="0"/>
              <a:pPr fontAlgn="base">
                <a:spcBef>
                  <a:spcPct val="0"/>
                </a:spcBef>
                <a:spcAft>
                  <a:spcPct val="0"/>
                </a:spcAft>
              </a:pPr>
              <a:t>9</a:t>
            </a:fld>
            <a:endParaRPr lang="en-US" altLang="en-US"/>
          </a:p>
        </p:txBody>
      </p:sp>
      <p:sp>
        <p:nvSpPr>
          <p:cNvPr id="16387" name="Rectangle 2">
            <a:extLst>
              <a:ext uri="{FF2B5EF4-FFF2-40B4-BE49-F238E27FC236}">
                <a16:creationId xmlns:a16="http://schemas.microsoft.com/office/drawing/2014/main" id="{F2BF423E-3746-452F-9CA3-8F7A31DC3A10}"/>
              </a:ext>
            </a:extLst>
          </p:cNvPr>
          <p:cNvSpPr>
            <a:spLocks noGrp="1" noRot="1" noChangeAspect="1" noChangeArrowheads="1" noTextEdit="1"/>
          </p:cNvSpPr>
          <p:nvPr>
            <p:ph type="sldImg"/>
          </p:nvPr>
        </p:nvSpPr>
        <p:spPr>
          <a:xfrm>
            <a:off x="398463" y="692150"/>
            <a:ext cx="6157912" cy="3463925"/>
          </a:xfrm>
          <a:ln/>
        </p:spPr>
      </p:sp>
      <p:sp>
        <p:nvSpPr>
          <p:cNvPr id="16388" name="Rectangle 3">
            <a:extLst>
              <a:ext uri="{FF2B5EF4-FFF2-40B4-BE49-F238E27FC236}">
                <a16:creationId xmlns:a16="http://schemas.microsoft.com/office/drawing/2014/main" id="{749DCF8E-D753-4C0C-B66F-AB40E5F8AD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893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E5C75DD-D7EF-48A1-A44C-80237967033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B64449CF-ACA1-4163-8266-BD26FF2924CE}" type="slidenum">
              <a:rPr lang="en-US" altLang="en-US" smtClean="0"/>
              <a:pPr fontAlgn="base">
                <a:spcBef>
                  <a:spcPct val="0"/>
                </a:spcBef>
                <a:spcAft>
                  <a:spcPct val="0"/>
                </a:spcAft>
              </a:pPr>
              <a:t>10</a:t>
            </a:fld>
            <a:endParaRPr lang="en-US" altLang="en-US"/>
          </a:p>
        </p:txBody>
      </p:sp>
      <p:sp>
        <p:nvSpPr>
          <p:cNvPr id="18435" name="Rectangle 2">
            <a:extLst>
              <a:ext uri="{FF2B5EF4-FFF2-40B4-BE49-F238E27FC236}">
                <a16:creationId xmlns:a16="http://schemas.microsoft.com/office/drawing/2014/main" id="{4B3F5327-F1B8-44B7-90CA-EF460DCB6742}"/>
              </a:ext>
            </a:extLst>
          </p:cNvPr>
          <p:cNvSpPr>
            <a:spLocks noGrp="1" noRot="1" noChangeAspect="1" noChangeArrowheads="1" noTextEdit="1"/>
          </p:cNvSpPr>
          <p:nvPr>
            <p:ph type="sldImg"/>
          </p:nvPr>
        </p:nvSpPr>
        <p:spPr>
          <a:xfrm>
            <a:off x="398463" y="692150"/>
            <a:ext cx="6157912" cy="3463925"/>
          </a:xfrm>
          <a:ln/>
        </p:spPr>
      </p:sp>
      <p:sp>
        <p:nvSpPr>
          <p:cNvPr id="18436" name="Rectangle 3">
            <a:extLst>
              <a:ext uri="{FF2B5EF4-FFF2-40B4-BE49-F238E27FC236}">
                <a16:creationId xmlns:a16="http://schemas.microsoft.com/office/drawing/2014/main" id="{457B3081-2A6C-4AA1-BDA3-E6D25B2985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vi-VN"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3807C0B-7758-45A0-83BD-125423613B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55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55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55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55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55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83BF97CA-3A05-46B2-9D19-23B813854B1B}" type="slidenum">
              <a:rPr lang="en-US" altLang="en-US" smtClean="0"/>
              <a:pPr fontAlgn="base">
                <a:spcBef>
                  <a:spcPct val="0"/>
                </a:spcBef>
                <a:spcAft>
                  <a:spcPct val="0"/>
                </a:spcAft>
              </a:pPr>
              <a:t>11</a:t>
            </a:fld>
            <a:endParaRPr lang="en-US" altLang="en-US"/>
          </a:p>
        </p:txBody>
      </p:sp>
      <p:sp>
        <p:nvSpPr>
          <p:cNvPr id="20483" name="Rectangle 2">
            <a:extLst>
              <a:ext uri="{FF2B5EF4-FFF2-40B4-BE49-F238E27FC236}">
                <a16:creationId xmlns:a16="http://schemas.microsoft.com/office/drawing/2014/main" id="{6D56294A-0939-4C7A-BCA8-002F1E2A5FF8}"/>
              </a:ext>
            </a:extLst>
          </p:cNvPr>
          <p:cNvSpPr>
            <a:spLocks noGrp="1" noRot="1" noChangeAspect="1" noChangeArrowheads="1" noTextEdit="1"/>
          </p:cNvSpPr>
          <p:nvPr>
            <p:ph type="sldImg"/>
          </p:nvPr>
        </p:nvSpPr>
        <p:spPr>
          <a:xfrm>
            <a:off x="398463" y="692150"/>
            <a:ext cx="6157912" cy="3463925"/>
          </a:xfrm>
          <a:ln/>
        </p:spPr>
      </p:sp>
      <p:sp>
        <p:nvSpPr>
          <p:cNvPr id="20484" name="Rectangle 3">
            <a:extLst>
              <a:ext uri="{FF2B5EF4-FFF2-40B4-BE49-F238E27FC236}">
                <a16:creationId xmlns:a16="http://schemas.microsoft.com/office/drawing/2014/main" id="{3CBC4196-9AD1-4802-85F0-CBDF7501CC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cs typeface="Arial" panose="020B0604020202020204" pitchFamily="34" charset="0"/>
              </a:rPr>
              <a:t>Giả thuyết về kỳ vọng thích nghi rất thịnh hành những năm 1950s, khi mà lạm phát rất cao. Nhưng đến khoảng 1970 thì không được thừa nhận nữa do nó thường đánh giá chệch (cao quá hoặc thấp quá) những biến liên tục thay đổi do chỉ chú trọng vào quá khứ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74DA-784F-40A5-9AE9-D1D9479D81AA}"/>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5D3A4ED-4EEF-485B-994A-C8EBA237D5EC}"/>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2C12A64-4E13-4E4E-A1B3-DD6FC3AC626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A19DFF2-3479-4896-89C2-27D2C3F3C9A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61B0A60-1CE9-4C6A-A7B0-8190079945BA}"/>
              </a:ext>
            </a:extLst>
          </p:cNvPr>
          <p:cNvSpPr>
            <a:spLocks noGrp="1"/>
          </p:cNvSpPr>
          <p:nvPr>
            <p:ph type="sldNum" sz="quarter" idx="12"/>
          </p:nvPr>
        </p:nvSpPr>
        <p:spPr/>
        <p:txBody>
          <a:bodyPr/>
          <a:lstStyle/>
          <a:p>
            <a:pPr>
              <a:defRPr/>
            </a:pPr>
            <a:fld id="{32741F67-37DF-4505-BD86-BA66D18CD124}" type="slidenum">
              <a:rPr lang="en-US" altLang="en-US" smtClean="0"/>
              <a:pPr>
                <a:defRPr/>
              </a:pPr>
              <a:t>‹#›</a:t>
            </a:fld>
            <a:endParaRPr lang="en-US" altLang="en-US"/>
          </a:p>
        </p:txBody>
      </p:sp>
    </p:spTree>
    <p:extLst>
      <p:ext uri="{BB962C8B-B14F-4D97-AF65-F5344CB8AC3E}">
        <p14:creationId xmlns:p14="http://schemas.microsoft.com/office/powerpoint/2010/main" val="34353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A48E-37FF-40BC-9F8E-8532837C26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49E46-ECC8-4BE5-B18C-BBE55C2228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B5CDA-ACE8-4CFA-BCAD-12D219B36AE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5F960B4-8A61-4CD1-8A15-2386CF2E387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AEE167B-9975-47E0-B74E-27AE8C9460A7}"/>
              </a:ext>
            </a:extLst>
          </p:cNvPr>
          <p:cNvSpPr>
            <a:spLocks noGrp="1"/>
          </p:cNvSpPr>
          <p:nvPr>
            <p:ph type="sldNum" sz="quarter" idx="12"/>
          </p:nvPr>
        </p:nvSpPr>
        <p:spPr/>
        <p:txBody>
          <a:bodyPr/>
          <a:lstStyle/>
          <a:p>
            <a:pPr>
              <a:defRPr/>
            </a:pPr>
            <a:fld id="{276E2771-2B44-436D-B3F4-0CC937D6CD5E}" type="slidenum">
              <a:rPr lang="en-US" altLang="en-US" smtClean="0"/>
              <a:pPr>
                <a:defRPr/>
              </a:pPr>
              <a:t>‹#›</a:t>
            </a:fld>
            <a:endParaRPr lang="en-US" altLang="en-US"/>
          </a:p>
        </p:txBody>
      </p:sp>
    </p:spTree>
    <p:extLst>
      <p:ext uri="{BB962C8B-B14F-4D97-AF65-F5344CB8AC3E}">
        <p14:creationId xmlns:p14="http://schemas.microsoft.com/office/powerpoint/2010/main" val="28038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B6807-FD94-4CB4-9F83-B79163C98FF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729E76-AC50-4361-B80E-5186A7291129}"/>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E6008-ED67-4540-ACF7-15ECB341577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52CC857-549C-4385-8D02-D33AE1ECDB2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F5D5C7-A54C-4AF1-8334-F1B49BF45E5B}"/>
              </a:ext>
            </a:extLst>
          </p:cNvPr>
          <p:cNvSpPr>
            <a:spLocks noGrp="1"/>
          </p:cNvSpPr>
          <p:nvPr>
            <p:ph type="sldNum" sz="quarter" idx="12"/>
          </p:nvPr>
        </p:nvSpPr>
        <p:spPr/>
        <p:txBody>
          <a:bodyPr/>
          <a:lstStyle/>
          <a:p>
            <a:pPr>
              <a:defRPr/>
            </a:pPr>
            <a:fld id="{37AFD919-784F-4483-97CA-9D1396F27C27}" type="slidenum">
              <a:rPr lang="en-US" altLang="en-US" smtClean="0"/>
              <a:pPr>
                <a:defRPr/>
              </a:pPr>
              <a:t>‹#›</a:t>
            </a:fld>
            <a:endParaRPr lang="en-US" altLang="en-US"/>
          </a:p>
        </p:txBody>
      </p:sp>
    </p:spTree>
    <p:extLst>
      <p:ext uri="{BB962C8B-B14F-4D97-AF65-F5344CB8AC3E}">
        <p14:creationId xmlns:p14="http://schemas.microsoft.com/office/powerpoint/2010/main" val="4162817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0" cy="792163"/>
          </a:xfrm>
        </p:spPr>
        <p:txBody>
          <a:bodyPr/>
          <a:lstStyle/>
          <a:p>
            <a:r>
              <a:rPr lang="en-US"/>
              <a:t>Click to edit Master title style</a:t>
            </a:r>
            <a:endParaRPr lang="vi-VN"/>
          </a:p>
        </p:txBody>
      </p:sp>
      <p:sp>
        <p:nvSpPr>
          <p:cNvPr id="3" name="Text Placeholder 2"/>
          <p:cNvSpPr>
            <a:spLocks noGrp="1"/>
          </p:cNvSpPr>
          <p:nvPr>
            <p:ph type="body" sz="half" idx="1"/>
          </p:nvPr>
        </p:nvSpPr>
        <p:spPr>
          <a:xfrm>
            <a:off x="609600" y="1066801"/>
            <a:ext cx="53848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066801"/>
            <a:ext cx="53848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3">
            <a:extLst>
              <a:ext uri="{FF2B5EF4-FFF2-40B4-BE49-F238E27FC236}">
                <a16:creationId xmlns:a16="http://schemas.microsoft.com/office/drawing/2014/main" id="{BBD02574-0119-405F-BD3C-7CC1EF25103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444B46E-13EC-4648-9F5C-BBE4A6D6DD5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7497674-9205-46CA-B725-AC245FA8DC17}"/>
              </a:ext>
            </a:extLst>
          </p:cNvPr>
          <p:cNvSpPr>
            <a:spLocks noGrp="1"/>
          </p:cNvSpPr>
          <p:nvPr>
            <p:ph type="sldNum" sz="quarter" idx="12"/>
          </p:nvPr>
        </p:nvSpPr>
        <p:spPr/>
        <p:txBody>
          <a:bodyPr/>
          <a:lstStyle>
            <a:lvl1pPr>
              <a:defRPr/>
            </a:lvl1pPr>
          </a:lstStyle>
          <a:p>
            <a:pPr>
              <a:defRPr/>
            </a:pPr>
            <a:fld id="{F2179C06-C795-4225-A208-FA4BF4D10B42}" type="slidenum">
              <a:rPr lang="en-US" altLang="en-US"/>
              <a:pPr>
                <a:defRPr/>
              </a:pPr>
              <a:t>‹#›</a:t>
            </a:fld>
            <a:endParaRPr lang="en-US" altLang="en-US"/>
          </a:p>
        </p:txBody>
      </p:sp>
    </p:spTree>
    <p:extLst>
      <p:ext uri="{BB962C8B-B14F-4D97-AF65-F5344CB8AC3E}">
        <p14:creationId xmlns:p14="http://schemas.microsoft.com/office/powerpoint/2010/main" val="133149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184F-AA5A-42EE-BBA1-96B5B43DD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97B15-05B0-4BF8-B83E-DD38B5A5D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C319A-7B8B-49BE-87EF-F05981D9B87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78EDA2A-0966-442D-9376-C7D32026B3A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38F4DDB-A0D5-4B30-9710-C47666FACFE7}"/>
              </a:ext>
            </a:extLst>
          </p:cNvPr>
          <p:cNvSpPr>
            <a:spLocks noGrp="1"/>
          </p:cNvSpPr>
          <p:nvPr>
            <p:ph type="sldNum" sz="quarter" idx="12"/>
          </p:nvPr>
        </p:nvSpPr>
        <p:spPr/>
        <p:txBody>
          <a:bodyPr/>
          <a:lstStyle/>
          <a:p>
            <a:pPr>
              <a:defRPr/>
            </a:pPr>
            <a:fld id="{5BEBA780-2F9C-49AF-A038-DBDF63EB81F5}" type="slidenum">
              <a:rPr lang="en-US" altLang="en-US" smtClean="0"/>
              <a:pPr>
                <a:defRPr/>
              </a:pPr>
              <a:t>‹#›</a:t>
            </a:fld>
            <a:endParaRPr lang="en-US" altLang="en-US"/>
          </a:p>
        </p:txBody>
      </p:sp>
    </p:spTree>
    <p:extLst>
      <p:ext uri="{BB962C8B-B14F-4D97-AF65-F5344CB8AC3E}">
        <p14:creationId xmlns:p14="http://schemas.microsoft.com/office/powerpoint/2010/main" val="73084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C367-61B5-4ED7-BA29-E42DCC40A7CB}"/>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1BEFB71-0036-4674-A475-782CA7DAFF5E}"/>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2F171-BD4C-48F8-85AF-B8524FD33F19}"/>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A6D4D9B-EAF8-407A-BC96-4BFD471E018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2492F7F-E077-4A0B-9386-7708CC249297}"/>
              </a:ext>
            </a:extLst>
          </p:cNvPr>
          <p:cNvSpPr>
            <a:spLocks noGrp="1"/>
          </p:cNvSpPr>
          <p:nvPr>
            <p:ph type="sldNum" sz="quarter" idx="12"/>
          </p:nvPr>
        </p:nvSpPr>
        <p:spPr/>
        <p:txBody>
          <a:bodyPr/>
          <a:lstStyle/>
          <a:p>
            <a:pPr>
              <a:defRPr/>
            </a:pPr>
            <a:fld id="{B60A4B25-67AC-4AEB-B837-5644A207BFF1}" type="slidenum">
              <a:rPr lang="en-US" altLang="en-US" smtClean="0"/>
              <a:pPr>
                <a:defRPr/>
              </a:pPr>
              <a:t>‹#›</a:t>
            </a:fld>
            <a:endParaRPr lang="en-US" altLang="en-US"/>
          </a:p>
        </p:txBody>
      </p:sp>
    </p:spTree>
    <p:extLst>
      <p:ext uri="{BB962C8B-B14F-4D97-AF65-F5344CB8AC3E}">
        <p14:creationId xmlns:p14="http://schemas.microsoft.com/office/powerpoint/2010/main" val="380122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ECE4-7C8E-4711-825D-24D9DA578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63B11-69C0-42FE-B84F-9EE0F4C64C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D3E9C8-4D1D-431B-ADF8-3E3AF34638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787BA5-B2A5-4337-8CAF-E94D68A1808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5E88CA3-42CC-423E-B035-BC65514D853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23F76667-ADAE-4D7B-B0BA-A5123F4ECFD1}"/>
              </a:ext>
            </a:extLst>
          </p:cNvPr>
          <p:cNvSpPr>
            <a:spLocks noGrp="1"/>
          </p:cNvSpPr>
          <p:nvPr>
            <p:ph type="sldNum" sz="quarter" idx="12"/>
          </p:nvPr>
        </p:nvSpPr>
        <p:spPr/>
        <p:txBody>
          <a:bodyPr/>
          <a:lstStyle/>
          <a:p>
            <a:pPr>
              <a:defRPr/>
            </a:pPr>
            <a:fld id="{6F1859E2-120D-4035-8D1C-B659BFDAC265}" type="slidenum">
              <a:rPr lang="en-US" altLang="en-US" smtClean="0"/>
              <a:pPr>
                <a:defRPr/>
              </a:pPr>
              <a:t>‹#›</a:t>
            </a:fld>
            <a:endParaRPr lang="en-US" altLang="en-US"/>
          </a:p>
        </p:txBody>
      </p:sp>
    </p:spTree>
    <p:extLst>
      <p:ext uri="{BB962C8B-B14F-4D97-AF65-F5344CB8AC3E}">
        <p14:creationId xmlns:p14="http://schemas.microsoft.com/office/powerpoint/2010/main" val="256033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94CD-AC08-4E1D-A353-3E6904B02796}"/>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07137F-8E46-4827-B850-FD8B539C6C8C}"/>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392DAFE-3A14-47BB-888C-FDC196F6210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A34C73-B43E-4DF1-9EC0-64A697101EF2}"/>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772F5-F5CF-49C5-94CF-0EE472CF3F30}"/>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EDE5ED-66CA-45D3-9365-DEB6DD77E8F0}"/>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A9EC43E1-7527-48F0-9CA6-49C220B8B4C8}"/>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57FCB6D3-7F51-4A67-A2FD-894FB3D5AA2D}"/>
              </a:ext>
            </a:extLst>
          </p:cNvPr>
          <p:cNvSpPr>
            <a:spLocks noGrp="1"/>
          </p:cNvSpPr>
          <p:nvPr>
            <p:ph type="sldNum" sz="quarter" idx="12"/>
          </p:nvPr>
        </p:nvSpPr>
        <p:spPr/>
        <p:txBody>
          <a:bodyPr/>
          <a:lstStyle/>
          <a:p>
            <a:pPr>
              <a:defRPr/>
            </a:pPr>
            <a:fld id="{F3874DFF-D6F1-4220-A3EC-0CF5AC64F5C9}" type="slidenum">
              <a:rPr lang="en-US" altLang="en-US" smtClean="0"/>
              <a:pPr>
                <a:defRPr/>
              </a:pPr>
              <a:t>‹#›</a:t>
            </a:fld>
            <a:endParaRPr lang="en-US" altLang="en-US"/>
          </a:p>
        </p:txBody>
      </p:sp>
    </p:spTree>
    <p:extLst>
      <p:ext uri="{BB962C8B-B14F-4D97-AF65-F5344CB8AC3E}">
        <p14:creationId xmlns:p14="http://schemas.microsoft.com/office/powerpoint/2010/main" val="5367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336A-A07B-48F6-A061-1937DD1DC7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B815E-C522-4EEA-8181-28D1D31D5386}"/>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6FFAED04-BF4C-406A-A908-64434C253B3B}"/>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198DE17-B3D3-45A6-88F8-30DFC364E0B8}"/>
              </a:ext>
            </a:extLst>
          </p:cNvPr>
          <p:cNvSpPr>
            <a:spLocks noGrp="1"/>
          </p:cNvSpPr>
          <p:nvPr>
            <p:ph type="sldNum" sz="quarter" idx="12"/>
          </p:nvPr>
        </p:nvSpPr>
        <p:spPr/>
        <p:txBody>
          <a:bodyPr/>
          <a:lstStyle/>
          <a:p>
            <a:pPr>
              <a:defRPr/>
            </a:pPr>
            <a:fld id="{EFB79CDB-A08C-4D60-8A7B-F783D2002D7D}" type="slidenum">
              <a:rPr lang="en-US" altLang="en-US" smtClean="0"/>
              <a:pPr>
                <a:defRPr/>
              </a:pPr>
              <a:t>‹#›</a:t>
            </a:fld>
            <a:endParaRPr lang="en-US" altLang="en-US"/>
          </a:p>
        </p:txBody>
      </p:sp>
    </p:spTree>
    <p:extLst>
      <p:ext uri="{BB962C8B-B14F-4D97-AF65-F5344CB8AC3E}">
        <p14:creationId xmlns:p14="http://schemas.microsoft.com/office/powerpoint/2010/main" val="95113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1983D-F8A2-45A2-852D-63FAA558E977}"/>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3497BD45-C2F9-423C-B782-64B4CB24B2D4}"/>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E8F787B0-4EDB-42C2-B8A1-5C54262B8AB8}"/>
              </a:ext>
            </a:extLst>
          </p:cNvPr>
          <p:cNvSpPr>
            <a:spLocks noGrp="1"/>
          </p:cNvSpPr>
          <p:nvPr>
            <p:ph type="sldNum" sz="quarter" idx="12"/>
          </p:nvPr>
        </p:nvSpPr>
        <p:spPr/>
        <p:txBody>
          <a:bodyPr/>
          <a:lstStyle/>
          <a:p>
            <a:pPr>
              <a:defRPr/>
            </a:pPr>
            <a:fld id="{AF6D5A92-0668-41E7-BCB2-0E7101B216D6}" type="slidenum">
              <a:rPr lang="en-US" altLang="en-US" smtClean="0"/>
              <a:pPr>
                <a:defRPr/>
              </a:pPr>
              <a:t>‹#›</a:t>
            </a:fld>
            <a:endParaRPr lang="en-US" altLang="en-US"/>
          </a:p>
        </p:txBody>
      </p:sp>
    </p:spTree>
    <p:extLst>
      <p:ext uri="{BB962C8B-B14F-4D97-AF65-F5344CB8AC3E}">
        <p14:creationId xmlns:p14="http://schemas.microsoft.com/office/powerpoint/2010/main" val="212334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0FD3-9F10-4371-A123-9A520E6ED78B}"/>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0FD1289-0780-4512-99BE-6DB61CD83882}"/>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5755A4-AB01-4B81-8DBD-02390F06E6C1}"/>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5097F2B-887F-4932-AF98-58A752FCE6B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A656EBA-907D-48FD-9F92-4277324661F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9AF8C05-18F5-4FCB-861E-432391097335}"/>
              </a:ext>
            </a:extLst>
          </p:cNvPr>
          <p:cNvSpPr>
            <a:spLocks noGrp="1"/>
          </p:cNvSpPr>
          <p:nvPr>
            <p:ph type="sldNum" sz="quarter" idx="12"/>
          </p:nvPr>
        </p:nvSpPr>
        <p:spPr/>
        <p:txBody>
          <a:bodyPr/>
          <a:lstStyle/>
          <a:p>
            <a:pPr>
              <a:defRPr/>
            </a:pPr>
            <a:fld id="{C840B980-603C-40B5-8A2A-CCB5A46FD021}" type="slidenum">
              <a:rPr lang="en-US" altLang="en-US" smtClean="0"/>
              <a:pPr>
                <a:defRPr/>
              </a:pPr>
              <a:t>‹#›</a:t>
            </a:fld>
            <a:endParaRPr lang="en-US" altLang="en-US"/>
          </a:p>
        </p:txBody>
      </p:sp>
    </p:spTree>
    <p:extLst>
      <p:ext uri="{BB962C8B-B14F-4D97-AF65-F5344CB8AC3E}">
        <p14:creationId xmlns:p14="http://schemas.microsoft.com/office/powerpoint/2010/main" val="214990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3CB2-29EF-4386-BC27-BCDE2C72B5A8}"/>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3027D1B-A100-4686-832E-04F65199287F}"/>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F9BBAA6-C669-462C-80D7-0328750E6BC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3EDDDF-EB51-48EA-BD90-F2F98E550534}"/>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33862771-ACA9-4E6B-828B-5F08AE12038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8EB4B67-4417-47BD-9B9D-3CCC041D510B}"/>
              </a:ext>
            </a:extLst>
          </p:cNvPr>
          <p:cNvSpPr>
            <a:spLocks noGrp="1"/>
          </p:cNvSpPr>
          <p:nvPr>
            <p:ph type="sldNum" sz="quarter" idx="12"/>
          </p:nvPr>
        </p:nvSpPr>
        <p:spPr/>
        <p:txBody>
          <a:bodyPr/>
          <a:lstStyle/>
          <a:p>
            <a:pPr>
              <a:defRPr/>
            </a:pPr>
            <a:fld id="{6B6DD997-BA7A-4020-B731-9B8AF08A5553}" type="slidenum">
              <a:rPr lang="en-US" altLang="en-US" smtClean="0"/>
              <a:pPr>
                <a:defRPr/>
              </a:pPr>
              <a:t>‹#›</a:t>
            </a:fld>
            <a:endParaRPr lang="en-US" altLang="en-US"/>
          </a:p>
        </p:txBody>
      </p:sp>
    </p:spTree>
    <p:extLst>
      <p:ext uri="{BB962C8B-B14F-4D97-AF65-F5344CB8AC3E}">
        <p14:creationId xmlns:p14="http://schemas.microsoft.com/office/powerpoint/2010/main" val="269813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89156-0EE5-4E85-A62D-06E1A98CC04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531A2-0459-4139-A5F3-7E641AF64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10958-0822-44C1-913D-7610C673F67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488C80A8-FCEA-4FA7-BC62-6CD8B97CE67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370866E-37BD-4370-9D58-54629FFEA2B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457BB24-DC8D-46BC-8761-1CC43D4AC506}" type="slidenum">
              <a:rPr lang="en-US" altLang="en-US" smtClean="0"/>
              <a:pPr>
                <a:defRPr/>
              </a:pPr>
              <a:t>‹#›</a:t>
            </a:fld>
            <a:endParaRPr lang="en-US" altLang="en-US"/>
          </a:p>
        </p:txBody>
      </p:sp>
    </p:spTree>
    <p:extLst>
      <p:ext uri="{BB962C8B-B14F-4D97-AF65-F5344CB8AC3E}">
        <p14:creationId xmlns:p14="http://schemas.microsoft.com/office/powerpoint/2010/main" val="220452479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DF65F029-4229-427E-B40A-86969CF6F24C}"/>
              </a:ext>
            </a:extLst>
          </p:cNvPr>
          <p:cNvSpPr>
            <a:spLocks noGrp="1" noChangeArrowheads="1"/>
          </p:cNvSpPr>
          <p:nvPr>
            <p:ph type="title"/>
          </p:nvPr>
        </p:nvSpPr>
        <p:spPr>
          <a:xfrm>
            <a:off x="1981200" y="228600"/>
            <a:ext cx="8229600" cy="1181100"/>
          </a:xfrm>
        </p:spPr>
        <p:txBody>
          <a:bodyPr rtlCol="0">
            <a:normAutofit fontScale="90000"/>
          </a:bodyPr>
          <a:lstStyle/>
          <a:p>
            <a:pPr algn="ctr" eaLnBrk="1" fontAlgn="auto" hangingPunct="1">
              <a:spcAft>
                <a:spcPts val="0"/>
              </a:spcAft>
              <a:tabLst>
                <a:tab pos="3775075" algn="l"/>
              </a:tabLst>
              <a:defRPr/>
            </a:pPr>
            <a:r>
              <a:rPr lang="en-US" altLang="en-US" b="1" dirty="0" err="1">
                <a:solidFill>
                  <a:srgbClr val="000099"/>
                </a:solidFill>
                <a:latin typeface="Times New Roman" panose="02020603050405020304" pitchFamily="18" charset="0"/>
                <a:cs typeface="Times New Roman" panose="02020603050405020304" pitchFamily="18" charset="0"/>
              </a:rPr>
              <a:t>Chương</a:t>
            </a:r>
            <a:r>
              <a:rPr lang="en-US" altLang="en-US" b="1" dirty="0">
                <a:solidFill>
                  <a:srgbClr val="000099"/>
                </a:solidFill>
                <a:latin typeface="Times New Roman" panose="02020603050405020304" pitchFamily="18" charset="0"/>
                <a:cs typeface="Times New Roman" panose="02020603050405020304" pitchFamily="18" charset="0"/>
              </a:rPr>
              <a:t> 1: </a:t>
            </a:r>
            <a:r>
              <a:rPr lang="en-US" altLang="en-US" sz="2400" b="1" dirty="0">
                <a:solidFill>
                  <a:srgbClr val="000099"/>
                </a:solidFill>
                <a:latin typeface="Times New Roman" panose="02020603050405020304" pitchFamily="18" charset="0"/>
                <a:cs typeface="Times New Roman" panose="02020603050405020304" pitchFamily="18" charset="0"/>
              </a:rPr>
              <a:t>MÔ HÌNH TRỄ PHÂN PHỐI VÀ TỰ HỒI QUY </a:t>
            </a:r>
            <a:br>
              <a:rPr lang="en-US" altLang="en-US" sz="2400" b="1" dirty="0">
                <a:solidFill>
                  <a:srgbClr val="000099"/>
                </a:solidFill>
                <a:latin typeface="Times New Roman" panose="02020603050405020304" pitchFamily="18" charset="0"/>
                <a:cs typeface="Times New Roman" panose="02020603050405020304" pitchFamily="18" charset="0"/>
              </a:rPr>
            </a:br>
            <a:r>
              <a:rPr lang="en-US" altLang="en-US" sz="2400" b="1" dirty="0">
                <a:solidFill>
                  <a:srgbClr val="000099"/>
                </a:solidFill>
                <a:latin typeface="Times New Roman" panose="02020603050405020304" pitchFamily="18" charset="0"/>
                <a:cs typeface="Times New Roman" panose="02020603050405020304" pitchFamily="18" charset="0"/>
              </a:rPr>
              <a:t>(</a:t>
            </a:r>
            <a:r>
              <a:rPr lang="en-US" sz="2400" b="1" dirty="0">
                <a:solidFill>
                  <a:srgbClr val="000099"/>
                </a:solidFill>
                <a:latin typeface="Times New Roman" panose="02020603050405020304" pitchFamily="18" charset="0"/>
                <a:cs typeface="Times New Roman" panose="02020603050405020304" pitchFamily="18" charset="0"/>
              </a:rPr>
              <a:t>Autoregressive and Distributed Lag Models</a:t>
            </a:r>
            <a:r>
              <a:rPr lang="en-US" altLang="en-US" sz="2400" b="1" dirty="0">
                <a:solidFill>
                  <a:srgbClr val="000099"/>
                </a:solidFill>
                <a:latin typeface="Times New Roman" panose="02020603050405020304" pitchFamily="18" charset="0"/>
                <a:cs typeface="Times New Roman" panose="02020603050405020304" pitchFamily="18" charset="0"/>
              </a:rPr>
              <a:t>)</a:t>
            </a:r>
          </a:p>
        </p:txBody>
      </p:sp>
      <p:sp>
        <p:nvSpPr>
          <p:cNvPr id="2" name="Rectangle 3">
            <a:extLst>
              <a:ext uri="{FF2B5EF4-FFF2-40B4-BE49-F238E27FC236}">
                <a16:creationId xmlns:a16="http://schemas.microsoft.com/office/drawing/2014/main" id="{9E39F25F-5BBA-4F5A-95AD-8455587CE821}"/>
              </a:ext>
            </a:extLst>
          </p:cNvPr>
          <p:cNvSpPr>
            <a:spLocks noGrp="1" noChangeArrowheads="1"/>
          </p:cNvSpPr>
          <p:nvPr>
            <p:ph idx="1"/>
          </p:nvPr>
        </p:nvSpPr>
        <p:spPr>
          <a:xfrm>
            <a:off x="1981200" y="1409701"/>
            <a:ext cx="8229600" cy="4946651"/>
          </a:xfrm>
          <a:ln w="19050">
            <a:solidFill>
              <a:srgbClr val="FF0000"/>
            </a:solidFill>
            <a:miter lim="800000"/>
            <a:headEnd/>
            <a:tailEnd/>
          </a:ln>
        </p:spPr>
        <p:txBody>
          <a:bodyPr>
            <a:normAutofit fontScale="77500" lnSpcReduction="20000"/>
          </a:bodyPr>
          <a:lstStyle/>
          <a:p>
            <a:pPr eaLnBrk="1" hangingPunct="1">
              <a:lnSpc>
                <a:spcPct val="160000"/>
              </a:lnSpc>
              <a:buFont typeface="Wingdings" panose="05000000000000000000" pitchFamily="2" charset="2"/>
              <a:buNone/>
            </a:pPr>
            <a:r>
              <a:rPr lang="en-US" altLang="en-US" sz="2900" dirty="0" err="1">
                <a:latin typeface="Times New Roman" panose="02020603050405020304" pitchFamily="18" charset="0"/>
                <a:cs typeface="Times New Roman" panose="02020603050405020304" pitchFamily="18" charset="0"/>
              </a:rPr>
              <a:t>Mục</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đích</a:t>
            </a:r>
            <a:r>
              <a:rPr lang="en-US" altLang="en-US" sz="2900" dirty="0">
                <a:latin typeface="Times New Roman" panose="02020603050405020304" pitchFamily="18" charset="0"/>
                <a:cs typeface="Times New Roman" panose="02020603050405020304" pitchFamily="18" charset="0"/>
              </a:rPr>
              <a:t>:</a:t>
            </a:r>
          </a:p>
          <a:p>
            <a:pPr eaLnBrk="1" hangingPunct="1">
              <a:lnSpc>
                <a:spcPct val="160000"/>
              </a:lnSpc>
            </a:pPr>
            <a:r>
              <a:rPr lang="en-US" altLang="en-US" sz="2900" dirty="0" err="1">
                <a:latin typeface="Times New Roman" panose="02020603050405020304" pitchFamily="18" charset="0"/>
                <a:cs typeface="Times New Roman" panose="02020603050405020304" pitchFamily="18" charset="0"/>
              </a:rPr>
              <a:t>Mô</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hình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hóa</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tác</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động</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biến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độc</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lập</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biến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phu</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thuôc</a:t>
            </a:r>
            <a:r>
              <a:rPr lang="en-US" altLang="en-US" sz="2900" dirty="0">
                <a:latin typeface="Times New Roman" panose="02020603050405020304" pitchFamily="18" charset="0"/>
                <a:cs typeface="Times New Roman" panose="02020603050405020304" pitchFamily="18" charset="0"/>
              </a:rPr>
              <a:t> ở </a:t>
            </a:r>
            <a:r>
              <a:rPr lang="en-US" altLang="en-US" sz="2900" dirty="0" err="1">
                <a:latin typeface="Times New Roman" panose="02020603050405020304" pitchFamily="18" charset="0"/>
                <a:cs typeface="Times New Roman" panose="02020603050405020304" pitchFamily="18" charset="0"/>
              </a:rPr>
              <a:t>các</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thời</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ky</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trê</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đến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biến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phu</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thuộc</a:t>
            </a:r>
            <a:r>
              <a:rPr lang="en-US" altLang="en-US" sz="2900" dirty="0">
                <a:latin typeface="Times New Roman" panose="02020603050405020304" pitchFamily="18" charset="0"/>
                <a:cs typeface="Times New Roman" panose="02020603050405020304" pitchFamily="18" charset="0"/>
              </a:rPr>
              <a:t>.</a:t>
            </a:r>
          </a:p>
          <a:p>
            <a:pPr eaLnBrk="1" hangingPunct="1">
              <a:lnSpc>
                <a:spcPct val="160000"/>
              </a:lnSpc>
            </a:pPr>
            <a:r>
              <a:rPr lang="en-US" altLang="en-US" sz="2900" dirty="0" err="1">
                <a:latin typeface="Times New Roman" panose="02020603050405020304" pitchFamily="18" charset="0"/>
                <a:cs typeface="Times New Roman" panose="02020603050405020304" pitchFamily="18" charset="0"/>
              </a:rPr>
              <a:t>Hiểu</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được</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bản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chất</a:t>
            </a:r>
            <a:r>
              <a:rPr lang="en-US" altLang="en-US" sz="2900" dirty="0">
                <a:latin typeface="Times New Roman" panose="02020603050405020304" pitchFamily="18" charset="0"/>
                <a:cs typeface="Times New Roman" panose="02020603050405020304" pitchFamily="18" charset="0"/>
              </a:rPr>
              <a:t> 2 </a:t>
            </a:r>
            <a:r>
              <a:rPr lang="en-US" altLang="en-US" sz="2900" dirty="0" err="1">
                <a:latin typeface="Times New Roman" panose="02020603050405020304" pitchFamily="18" charset="0"/>
                <a:cs typeface="Times New Roman" panose="02020603050405020304" pitchFamily="18" charset="0"/>
              </a:rPr>
              <a:t>loại</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mô</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hình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trê</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phân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phân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phôi</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va</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tư</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hồi</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quy</a:t>
            </a:r>
            <a:endParaRPr lang="en-US" altLang="en-US" sz="2900" dirty="0">
              <a:latin typeface="Times New Roman" panose="02020603050405020304" pitchFamily="18" charset="0"/>
              <a:cs typeface="Times New Roman" panose="02020603050405020304" pitchFamily="18" charset="0"/>
            </a:endParaRPr>
          </a:p>
          <a:p>
            <a:pPr eaLnBrk="1" hangingPunct="1">
              <a:lnSpc>
                <a:spcPct val="160000"/>
              </a:lnSpc>
            </a:pP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Các</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giải</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pháp</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ky</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thuật</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ước</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lượng</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mô</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hình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phân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tích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ảnh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hưởng</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ngắn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hạn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va</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dài</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hạn</a:t>
            </a:r>
            <a:r>
              <a:rPr lang="en-US" altLang="en-US" sz="2900" dirty="0">
                <a:latin typeface="Times New Roman" panose="02020603050405020304" pitchFamily="18" charset="0"/>
                <a:cs typeface="Times New Roman" panose="02020603050405020304" pitchFamily="18" charset="0"/>
              </a:rPr>
              <a:t>.</a:t>
            </a:r>
          </a:p>
          <a:p>
            <a:pPr eaLnBrk="1" hangingPunct="1">
              <a:lnSpc>
                <a:spcPct val="160000"/>
              </a:lnSpc>
            </a:pPr>
            <a:r>
              <a:rPr lang="en-US" altLang="en-US" sz="2900" dirty="0" err="1">
                <a:latin typeface="Times New Roman" panose="02020603050405020304" pitchFamily="18" charset="0"/>
                <a:cs typeface="Times New Roman" panose="02020603050405020304" pitchFamily="18" charset="0"/>
              </a:rPr>
              <a:t>Mô</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hình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ky</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vọng</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thích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nghi</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va</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hiệu</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chỉnh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bô</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phận</a:t>
            </a:r>
            <a:endParaRPr lang="en-US" altLang="en-US" sz="2900" dirty="0">
              <a:latin typeface="Times New Roman" panose="02020603050405020304" pitchFamily="18" charset="0"/>
              <a:cs typeface="Times New Roman" panose="02020603050405020304" pitchFamily="18" charset="0"/>
            </a:endParaRPr>
          </a:p>
          <a:p>
            <a:pPr eaLnBrk="1" hangingPunct="1">
              <a:lnSpc>
                <a:spcPct val="160000"/>
              </a:lnSpc>
            </a:pPr>
            <a:r>
              <a:rPr lang="en-US" altLang="en-US" sz="2900" dirty="0" err="1">
                <a:latin typeface="Times New Roman" panose="02020603050405020304" pitchFamily="18" charset="0"/>
                <a:cs typeface="Times New Roman" panose="02020603050405020304" pitchFamily="18" charset="0"/>
              </a:rPr>
              <a:t>Kiểm</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định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quan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hê</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nhân</a:t>
            </a:r>
            <a:r>
              <a:rPr lang="en-US" altLang="en-US" sz="2900" dirty="0">
                <a:latin typeface="Times New Roman" panose="02020603050405020304" pitchFamily="18" charset="0"/>
                <a:cs typeface="Times New Roman" panose="02020603050405020304" pitchFamily="18" charset="0"/>
              </a:rPr>
              <a:t> quả</a:t>
            </a:r>
          </a:p>
          <a:p>
            <a:pPr eaLnBrk="1" hangingPunct="1">
              <a:lnSpc>
                <a:spcPct val="160000"/>
              </a:lnSpc>
            </a:pPr>
            <a:r>
              <a:rPr lang="en-US" altLang="en-US" sz="2900" dirty="0" err="1">
                <a:latin typeface="Times New Roman" panose="02020603050405020304" pitchFamily="18" charset="0"/>
                <a:cs typeface="Times New Roman" panose="02020603050405020304" pitchFamily="18" charset="0"/>
              </a:rPr>
              <a:t>Viết</a:t>
            </a:r>
            <a:r>
              <a:rPr lang="en-US" altLang="en-US" sz="2900" dirty="0">
                <a:latin typeface="Times New Roman" panose="02020603050405020304" pitchFamily="18" charset="0"/>
                <a:cs typeface="Times New Roman" panose="02020603050405020304" pitchFamily="18" charset="0"/>
              </a:rPr>
              <a:t> code R </a:t>
            </a:r>
            <a:r>
              <a:rPr lang="en-US" altLang="en-US" sz="2900" dirty="0" err="1">
                <a:latin typeface="Times New Roman" panose="02020603050405020304" pitchFamily="18" charset="0"/>
                <a:cs typeface="Times New Roman" panose="02020603050405020304" pitchFamily="18" charset="0"/>
              </a:rPr>
              <a:t>đê</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ước</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lượng</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phân</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tích</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hai</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lớp</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mô</a:t>
            </a:r>
            <a:r>
              <a:rPr lang="en-US" altLang="en-US" sz="2900" dirty="0">
                <a:latin typeface="Times New Roman" panose="02020603050405020304" pitchFamily="18" charset="0"/>
                <a:cs typeface="Times New Roman" panose="02020603050405020304" pitchFamily="18" charset="0"/>
              </a:rPr>
              <a:t> </a:t>
            </a:r>
            <a:r>
              <a:rPr lang="en-US" altLang="en-US" sz="2900" dirty="0" err="1">
                <a:latin typeface="Times New Roman" panose="02020603050405020304" pitchFamily="18" charset="0"/>
                <a:cs typeface="Times New Roman" panose="02020603050405020304" pitchFamily="18" charset="0"/>
              </a:rPr>
              <a:t>hình</a:t>
            </a:r>
            <a:r>
              <a:rPr lang="en-US" altLang="en-US" sz="2900" dirty="0">
                <a:latin typeface="Times New Roman" panose="02020603050405020304" pitchFamily="18" charset="0"/>
                <a:cs typeface="Times New Roman" panose="02020603050405020304" pitchFamily="18" charset="0"/>
              </a:rPr>
              <a:t>.</a:t>
            </a:r>
          </a:p>
          <a:p>
            <a:pPr eaLnBrk="1" hangingPunct="1"/>
            <a:endParaRPr lang="en-US" altLang="en-US" dirty="0">
              <a:solidFill>
                <a:schemeClr val="accent2"/>
              </a:solidFill>
            </a:endParaRPr>
          </a:p>
          <a:p>
            <a:pPr eaLnBrk="1" hangingPunct="1"/>
            <a:endParaRPr lang="en-US" altLang="en-US" dirty="0">
              <a:solidFill>
                <a:schemeClr val="accent2"/>
              </a:solidFill>
            </a:endParaRPr>
          </a:p>
          <a:p>
            <a:pPr eaLnBrk="1" hangingPunct="1"/>
            <a:endParaRPr lang="en-US" altLang="en-US" dirty="0">
              <a:solidFill>
                <a:schemeClr val="accent2"/>
              </a:solidFill>
            </a:endParaRPr>
          </a:p>
        </p:txBody>
      </p:sp>
      <p:sp>
        <p:nvSpPr>
          <p:cNvPr id="7172" name="Slide Number Placeholder 5">
            <a:extLst>
              <a:ext uri="{FF2B5EF4-FFF2-40B4-BE49-F238E27FC236}">
                <a16:creationId xmlns:a16="http://schemas.microsoft.com/office/drawing/2014/main" id="{0B67BFB3-D122-4815-87EA-7AA2FF9005F4}"/>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D7105365-D2F8-4B35-9935-812E05EBA664}"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003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3">
                <a:extLst>
                  <a:ext uri="{FF2B5EF4-FFF2-40B4-BE49-F238E27FC236}">
                    <a16:creationId xmlns:a16="http://schemas.microsoft.com/office/drawing/2014/main" id="{89C9864E-9F2C-4DE5-8423-FE353C59C0BF}"/>
                  </a:ext>
                </a:extLst>
              </p:cNvPr>
              <p:cNvSpPr>
                <a:spLocks noGrp="1" noChangeArrowheads="1"/>
              </p:cNvSpPr>
              <p:nvPr>
                <p:ph idx="1"/>
              </p:nvPr>
            </p:nvSpPr>
            <p:spPr>
              <a:xfrm>
                <a:off x="1676400" y="685800"/>
                <a:ext cx="8686800" cy="5715000"/>
              </a:xfrm>
              <a:ln w="19050">
                <a:solidFill>
                  <a:srgbClr val="3333FF"/>
                </a:solidFill>
                <a:miter lim="800000"/>
                <a:headEnd/>
                <a:tailEnd/>
              </a:ln>
            </p:spPr>
            <p:txBody>
              <a:bodyPr>
                <a:normAutofit fontScale="92500" lnSpcReduction="10000"/>
              </a:bodyPr>
              <a:lstStyle/>
              <a:p>
                <a:pPr marL="0" indent="0" eaLnBrk="1" hangingPunct="1">
                  <a:buNone/>
                </a:pPr>
                <a:r>
                  <a:rPr lang="en-US" altLang="en-US" sz="2000" dirty="0">
                    <a:solidFill>
                      <a:schemeClr val="tx1"/>
                    </a:solidFill>
                    <a:latin typeface="Times New Roman" panose="02020603050405020304" pitchFamily="18" charset="0"/>
                    <a:cs typeface="Times New Roman" panose="02020603050405020304" pitchFamily="18" charset="0"/>
                  </a:rPr>
                  <a:t>Từ (2.3) </a:t>
                </a:r>
                <a:r>
                  <a:rPr lang="en-US" altLang="en-US" sz="2000" dirty="0" err="1">
                    <a:solidFill>
                      <a:schemeClr val="tx1"/>
                    </a:solidFill>
                    <a:latin typeface="Times New Roman" panose="02020603050405020304" pitchFamily="18" charset="0"/>
                    <a:cs typeface="Times New Roman" panose="02020603050405020304" pitchFamily="18" charset="0"/>
                  </a:rPr>
                  <a:t>và</a:t>
                </a:r>
                <a:r>
                  <a:rPr lang="en-US" altLang="en-US" sz="2000" dirty="0">
                    <a:solidFill>
                      <a:schemeClr val="tx1"/>
                    </a:solidFill>
                    <a:latin typeface="Times New Roman" panose="02020603050405020304" pitchFamily="18" charset="0"/>
                    <a:cs typeface="Times New Roman" panose="02020603050405020304" pitchFamily="18" charset="0"/>
                  </a:rPr>
                  <a:t> (2.4)</a:t>
                </a:r>
              </a:p>
              <a:p>
                <a:pPr eaLnBrk="1" hangingPunct="1">
                  <a:lnSpc>
                    <a:spcPct val="150000"/>
                  </a:lnSpc>
                </a:pPr>
                <a14:m>
                  <m:oMath xmlns:m="http://schemas.openxmlformats.org/officeDocument/2006/math">
                    <m:sSub>
                      <m:sSubPr>
                        <m:ctrlPr>
                          <a:rPr lang="en-US" altLang="en-US" sz="2200" b="0" i="1" smtClean="0">
                            <a:solidFill>
                              <a:schemeClr val="tx1"/>
                            </a:solidFill>
                            <a:latin typeface="Cambria Math" panose="02040503050406030204" pitchFamily="18" charset="0"/>
                            <a:cs typeface="Times New Roman" panose="02020603050405020304" pitchFamily="18" charset="0"/>
                          </a:rPr>
                        </m:ctrlPr>
                      </m:sSubPr>
                      <m:e>
                        <m:r>
                          <a:rPr lang="en-US" altLang="en-US" sz="2200" b="0" i="1" smtClean="0">
                            <a:solidFill>
                              <a:schemeClr val="tx1"/>
                            </a:solidFill>
                            <a:latin typeface="Cambria Math" panose="02040503050406030204" pitchFamily="18" charset="0"/>
                            <a:cs typeface="Times New Roman" panose="02020603050405020304" pitchFamily="18" charset="0"/>
                          </a:rPr>
                          <m:t>𝑌</m:t>
                        </m:r>
                      </m:e>
                      <m:sub>
                        <m:r>
                          <a:rPr lang="en-US" altLang="en-US" sz="2200" b="0" i="1" smtClean="0">
                            <a:solidFill>
                              <a:schemeClr val="tx1"/>
                            </a:solidFill>
                            <a:latin typeface="Cambria Math" panose="02040503050406030204" pitchFamily="18" charset="0"/>
                            <a:cs typeface="Times New Roman" panose="02020603050405020304" pitchFamily="18" charset="0"/>
                          </a:rPr>
                          <m:t>𝑡</m:t>
                        </m:r>
                      </m:sub>
                    </m:sSub>
                    <m:r>
                      <a:rPr lang="en-US" altLang="en-US" sz="2200" b="0" i="1" smtClean="0">
                        <a:solidFill>
                          <a:schemeClr val="tx1"/>
                        </a:solidFill>
                        <a:latin typeface="Cambria Math" panose="02040503050406030204" pitchFamily="18" charset="0"/>
                        <a:cs typeface="Times New Roman" panose="02020603050405020304" pitchFamily="18" charset="0"/>
                      </a:rPr>
                      <m:t>−</m:t>
                    </m:r>
                    <m:r>
                      <a:rPr lang="en-US" altLang="en-US" sz="2200" b="0" i="1" smtClean="0">
                        <a:solidFill>
                          <a:schemeClr val="tx1"/>
                        </a:solidFill>
                        <a:latin typeface="Cambria Math" panose="02040503050406030204" pitchFamily="18" charset="0"/>
                        <a:cs typeface="Times New Roman" panose="02020603050405020304" pitchFamily="18" charset="0"/>
                      </a:rPr>
                      <m:t>𝜆</m:t>
                    </m:r>
                    <m:sSub>
                      <m:sSubPr>
                        <m:ctrlPr>
                          <a:rPr lang="en-US" altLang="en-US" sz="2200" b="0" i="1" smtClean="0">
                            <a:solidFill>
                              <a:schemeClr val="tx1"/>
                            </a:solidFill>
                            <a:latin typeface="Cambria Math" panose="02040503050406030204" pitchFamily="18" charset="0"/>
                            <a:cs typeface="Times New Roman" panose="02020603050405020304" pitchFamily="18" charset="0"/>
                          </a:rPr>
                        </m:ctrlPr>
                      </m:sSubPr>
                      <m:e>
                        <m:r>
                          <a:rPr lang="en-US" altLang="en-US" sz="2200" b="0" i="1" smtClean="0">
                            <a:solidFill>
                              <a:schemeClr val="tx1"/>
                            </a:solidFill>
                            <a:latin typeface="Cambria Math" panose="02040503050406030204" pitchFamily="18" charset="0"/>
                            <a:cs typeface="Times New Roman" panose="02020603050405020304" pitchFamily="18" charset="0"/>
                          </a:rPr>
                          <m:t>𝑌</m:t>
                        </m:r>
                      </m:e>
                      <m:sub>
                        <m:r>
                          <a:rPr lang="en-US" altLang="en-US" sz="2200" b="0" i="1" smtClean="0">
                            <a:solidFill>
                              <a:schemeClr val="tx1"/>
                            </a:solidFill>
                            <a:latin typeface="Cambria Math" panose="02040503050406030204" pitchFamily="18" charset="0"/>
                            <a:cs typeface="Times New Roman" panose="02020603050405020304" pitchFamily="18" charset="0"/>
                          </a:rPr>
                          <m:t>𝑡</m:t>
                        </m:r>
                        <m:r>
                          <a:rPr lang="en-US" altLang="en-US" sz="2200" b="0" i="1" smtClean="0">
                            <a:solidFill>
                              <a:schemeClr val="tx1"/>
                            </a:solidFill>
                            <a:latin typeface="Cambria Math" panose="02040503050406030204" pitchFamily="18" charset="0"/>
                            <a:cs typeface="Times New Roman" panose="02020603050405020304" pitchFamily="18" charset="0"/>
                          </a:rPr>
                          <m:t>−1</m:t>
                        </m:r>
                      </m:sub>
                    </m:sSub>
                    <m:r>
                      <a:rPr lang="en-US" altLang="en-US" sz="2200" b="0" i="1" smtClean="0">
                        <a:solidFill>
                          <a:schemeClr val="tx1"/>
                        </a:solidFill>
                        <a:latin typeface="Cambria Math" panose="02040503050406030204" pitchFamily="18" charset="0"/>
                        <a:cs typeface="Times New Roman" panose="02020603050405020304" pitchFamily="18" charset="0"/>
                      </a:rPr>
                      <m:t>=</m:t>
                    </m:r>
                    <m:r>
                      <a:rPr lang="en-US" altLang="en-US" sz="2200" b="0" i="1" smtClean="0">
                        <a:solidFill>
                          <a:schemeClr val="tx1"/>
                        </a:solidFill>
                        <a:latin typeface="Cambria Math" panose="02040503050406030204" pitchFamily="18" charset="0"/>
                        <a:cs typeface="Times New Roman" panose="02020603050405020304" pitchFamily="18" charset="0"/>
                      </a:rPr>
                      <m:t>𝛼</m:t>
                    </m:r>
                    <m:d>
                      <m:dPr>
                        <m:ctrlPr>
                          <a:rPr lang="en-US" altLang="en-US" sz="2200" b="0" i="1" smtClean="0">
                            <a:solidFill>
                              <a:schemeClr val="tx1"/>
                            </a:solidFill>
                            <a:latin typeface="Cambria Math" panose="02040503050406030204" pitchFamily="18" charset="0"/>
                            <a:cs typeface="Times New Roman" panose="02020603050405020304" pitchFamily="18" charset="0"/>
                          </a:rPr>
                        </m:ctrlPr>
                      </m:dPr>
                      <m:e>
                        <m:r>
                          <a:rPr lang="en-US" altLang="en-US" sz="2200" b="0" i="1" smtClean="0">
                            <a:solidFill>
                              <a:schemeClr val="tx1"/>
                            </a:solidFill>
                            <a:latin typeface="Cambria Math" panose="02040503050406030204" pitchFamily="18" charset="0"/>
                            <a:cs typeface="Times New Roman" panose="02020603050405020304" pitchFamily="18" charset="0"/>
                          </a:rPr>
                          <m:t>1−</m:t>
                        </m:r>
                        <m:r>
                          <a:rPr lang="en-US" altLang="en-US" sz="2200" b="0" i="1" smtClean="0">
                            <a:solidFill>
                              <a:schemeClr val="tx1"/>
                            </a:solidFill>
                            <a:latin typeface="Cambria Math" panose="02040503050406030204" pitchFamily="18" charset="0"/>
                            <a:cs typeface="Times New Roman" panose="02020603050405020304" pitchFamily="18" charset="0"/>
                          </a:rPr>
                          <m:t>𝜆</m:t>
                        </m:r>
                      </m:e>
                    </m:d>
                    <m:r>
                      <a:rPr lang="en-US" altLang="en-US" sz="2200" b="0" i="1" smtClean="0">
                        <a:solidFill>
                          <a:schemeClr val="tx1"/>
                        </a:solidFill>
                        <a:latin typeface="Cambria Math" panose="02040503050406030204" pitchFamily="18" charset="0"/>
                        <a:cs typeface="Times New Roman" panose="02020603050405020304" pitchFamily="18" charset="0"/>
                      </a:rPr>
                      <m:t>+</m:t>
                    </m:r>
                    <m:sSub>
                      <m:sSubPr>
                        <m:ctrlPr>
                          <a:rPr lang="en-US" altLang="en-US" sz="2200" b="0" i="1" smtClean="0">
                            <a:solidFill>
                              <a:schemeClr val="tx1"/>
                            </a:solidFill>
                            <a:latin typeface="Cambria Math" panose="02040503050406030204" pitchFamily="18" charset="0"/>
                            <a:cs typeface="Times New Roman" panose="02020603050405020304" pitchFamily="18" charset="0"/>
                          </a:rPr>
                        </m:ctrlPr>
                      </m:sSubPr>
                      <m:e>
                        <m:r>
                          <a:rPr lang="en-US" altLang="en-US" sz="2200" b="0" i="1" smtClean="0">
                            <a:solidFill>
                              <a:schemeClr val="tx1"/>
                            </a:solidFill>
                            <a:latin typeface="Cambria Math" panose="02040503050406030204" pitchFamily="18" charset="0"/>
                            <a:cs typeface="Times New Roman" panose="02020603050405020304" pitchFamily="18" charset="0"/>
                          </a:rPr>
                          <m:t>𝛽</m:t>
                        </m:r>
                      </m:e>
                      <m:sub>
                        <m:r>
                          <a:rPr lang="en-US" altLang="en-US" sz="2200" b="0" i="1" smtClean="0">
                            <a:solidFill>
                              <a:schemeClr val="tx1"/>
                            </a:solidFill>
                            <a:latin typeface="Cambria Math" panose="02040503050406030204" pitchFamily="18" charset="0"/>
                            <a:cs typeface="Times New Roman" panose="02020603050405020304" pitchFamily="18" charset="0"/>
                          </a:rPr>
                          <m:t>0</m:t>
                        </m:r>
                      </m:sub>
                    </m:sSub>
                    <m:sSub>
                      <m:sSubPr>
                        <m:ctrlPr>
                          <a:rPr lang="en-US" altLang="en-US" sz="2200" b="0" i="1" smtClean="0">
                            <a:solidFill>
                              <a:schemeClr val="tx1"/>
                            </a:solidFill>
                            <a:latin typeface="Cambria Math" panose="02040503050406030204" pitchFamily="18" charset="0"/>
                            <a:cs typeface="Times New Roman" panose="02020603050405020304" pitchFamily="18" charset="0"/>
                          </a:rPr>
                        </m:ctrlPr>
                      </m:sSubPr>
                      <m:e>
                        <m:r>
                          <a:rPr lang="en-US" altLang="en-US" sz="2200" b="0" i="1" smtClean="0">
                            <a:solidFill>
                              <a:schemeClr val="tx1"/>
                            </a:solidFill>
                            <a:latin typeface="Cambria Math" panose="02040503050406030204" pitchFamily="18" charset="0"/>
                            <a:cs typeface="Times New Roman" panose="02020603050405020304" pitchFamily="18" charset="0"/>
                          </a:rPr>
                          <m:t>𝑋</m:t>
                        </m:r>
                      </m:e>
                      <m:sub>
                        <m:r>
                          <a:rPr lang="en-US" altLang="en-US" sz="2200" b="0" i="1" smtClean="0">
                            <a:solidFill>
                              <a:schemeClr val="tx1"/>
                            </a:solidFill>
                            <a:latin typeface="Cambria Math" panose="02040503050406030204" pitchFamily="18" charset="0"/>
                            <a:cs typeface="Times New Roman" panose="02020603050405020304" pitchFamily="18" charset="0"/>
                          </a:rPr>
                          <m:t>𝑡</m:t>
                        </m:r>
                      </m:sub>
                    </m:sSub>
                    <m:r>
                      <a:rPr lang="en-US" altLang="en-US" sz="2200" b="0" i="1" smtClean="0">
                        <a:solidFill>
                          <a:schemeClr val="tx1"/>
                        </a:solidFill>
                        <a:latin typeface="Cambria Math" panose="02040503050406030204" pitchFamily="18" charset="0"/>
                        <a:cs typeface="Times New Roman" panose="02020603050405020304" pitchFamily="18" charset="0"/>
                      </a:rPr>
                      <m:t>+</m:t>
                    </m:r>
                    <m:sSub>
                      <m:sSubPr>
                        <m:ctrlPr>
                          <a:rPr lang="en-US" altLang="en-US" sz="2200" b="0" i="1" smtClean="0">
                            <a:solidFill>
                              <a:schemeClr val="tx1"/>
                            </a:solidFill>
                            <a:latin typeface="Cambria Math" panose="02040503050406030204" pitchFamily="18" charset="0"/>
                            <a:cs typeface="Times New Roman" panose="02020603050405020304" pitchFamily="18" charset="0"/>
                          </a:rPr>
                        </m:ctrlPr>
                      </m:sSubPr>
                      <m:e>
                        <m:r>
                          <a:rPr lang="en-US" altLang="en-US" sz="2200" b="0" i="1" smtClean="0">
                            <a:solidFill>
                              <a:schemeClr val="tx1"/>
                            </a:solidFill>
                            <a:latin typeface="Cambria Math" panose="02040503050406030204" pitchFamily="18" charset="0"/>
                            <a:cs typeface="Times New Roman" panose="02020603050405020304" pitchFamily="18" charset="0"/>
                          </a:rPr>
                          <m:t>𝑣</m:t>
                        </m:r>
                      </m:e>
                      <m:sub>
                        <m:r>
                          <a:rPr lang="en-US" altLang="en-US" sz="2200" b="0" i="1" smtClean="0">
                            <a:solidFill>
                              <a:schemeClr val="tx1"/>
                            </a:solidFill>
                            <a:latin typeface="Cambria Math" panose="02040503050406030204" pitchFamily="18" charset="0"/>
                            <a:cs typeface="Times New Roman" panose="02020603050405020304" pitchFamily="18" charset="0"/>
                          </a:rPr>
                          <m:t>𝑡</m:t>
                        </m:r>
                      </m:sub>
                    </m:sSub>
                    <m:r>
                      <a:rPr lang="en-US" altLang="en-US" sz="2200" b="0" i="1" smtClean="0">
                        <a:solidFill>
                          <a:schemeClr val="tx1"/>
                        </a:solidFill>
                        <a:latin typeface="Cambria Math" panose="02040503050406030204" pitchFamily="18" charset="0"/>
                        <a:cs typeface="Times New Roman" panose="02020603050405020304" pitchFamily="18" charset="0"/>
                      </a:rPr>
                      <m:t>  , </m:t>
                    </m:r>
                    <m:sSub>
                      <m:sSubPr>
                        <m:ctrlPr>
                          <a:rPr lang="en-US" altLang="en-US" sz="2200" b="0" i="1" smtClean="0">
                            <a:solidFill>
                              <a:schemeClr val="tx1"/>
                            </a:solidFill>
                            <a:latin typeface="Cambria Math" panose="02040503050406030204" pitchFamily="18" charset="0"/>
                            <a:cs typeface="Times New Roman" panose="02020603050405020304" pitchFamily="18" charset="0"/>
                          </a:rPr>
                        </m:ctrlPr>
                      </m:sSubPr>
                      <m:e>
                        <m:r>
                          <a:rPr lang="en-US" altLang="en-US" sz="2200" b="0" i="1" smtClean="0">
                            <a:solidFill>
                              <a:schemeClr val="tx1"/>
                            </a:solidFill>
                            <a:latin typeface="Cambria Math" panose="02040503050406030204" pitchFamily="18" charset="0"/>
                            <a:cs typeface="Times New Roman" panose="02020603050405020304" pitchFamily="18" charset="0"/>
                          </a:rPr>
                          <m:t>𝑣</m:t>
                        </m:r>
                      </m:e>
                      <m:sub>
                        <m:r>
                          <a:rPr lang="en-US" altLang="en-US" sz="2200" b="0" i="1" smtClean="0">
                            <a:solidFill>
                              <a:schemeClr val="tx1"/>
                            </a:solidFill>
                            <a:latin typeface="Cambria Math" panose="02040503050406030204" pitchFamily="18" charset="0"/>
                            <a:cs typeface="Times New Roman" panose="02020603050405020304" pitchFamily="18" charset="0"/>
                          </a:rPr>
                          <m:t>𝑡</m:t>
                        </m:r>
                      </m:sub>
                    </m:sSub>
                    <m:r>
                      <a:rPr lang="en-US" altLang="en-US" sz="2200" b="0" i="1" smtClean="0">
                        <a:solidFill>
                          <a:schemeClr val="tx1"/>
                        </a:solidFill>
                        <a:latin typeface="Cambria Math" panose="02040503050406030204" pitchFamily="18" charset="0"/>
                        <a:cs typeface="Times New Roman" panose="02020603050405020304" pitchFamily="18" charset="0"/>
                      </a:rPr>
                      <m:t>=</m:t>
                    </m:r>
                    <m:d>
                      <m:dPr>
                        <m:ctrlPr>
                          <a:rPr lang="en-US" altLang="en-US" sz="2200" b="0" i="1" smtClean="0">
                            <a:solidFill>
                              <a:schemeClr val="tx1"/>
                            </a:solidFill>
                            <a:latin typeface="Cambria Math" panose="02040503050406030204" pitchFamily="18" charset="0"/>
                            <a:cs typeface="Times New Roman" panose="02020603050405020304" pitchFamily="18" charset="0"/>
                          </a:rPr>
                        </m:ctrlPr>
                      </m:dPr>
                      <m:e>
                        <m:sSub>
                          <m:sSubPr>
                            <m:ctrlPr>
                              <a:rPr lang="en-US" altLang="en-US" sz="2200" b="0" i="1" smtClean="0">
                                <a:solidFill>
                                  <a:schemeClr val="tx1"/>
                                </a:solidFill>
                                <a:latin typeface="Cambria Math" panose="02040503050406030204" pitchFamily="18" charset="0"/>
                                <a:cs typeface="Times New Roman" panose="02020603050405020304" pitchFamily="18" charset="0"/>
                              </a:rPr>
                            </m:ctrlPr>
                          </m:sSubPr>
                          <m:e>
                            <m:r>
                              <a:rPr lang="en-US" altLang="en-US" sz="2200" b="0" i="1" smtClean="0">
                                <a:solidFill>
                                  <a:schemeClr val="tx1"/>
                                </a:solidFill>
                                <a:latin typeface="Cambria Math" panose="02040503050406030204" pitchFamily="18" charset="0"/>
                                <a:cs typeface="Times New Roman" panose="02020603050405020304" pitchFamily="18" charset="0"/>
                              </a:rPr>
                              <m:t>𝑢</m:t>
                            </m:r>
                          </m:e>
                          <m:sub>
                            <m:r>
                              <a:rPr lang="en-US" altLang="en-US" sz="2200" b="0" i="1" smtClean="0">
                                <a:solidFill>
                                  <a:schemeClr val="tx1"/>
                                </a:solidFill>
                                <a:latin typeface="Cambria Math" panose="02040503050406030204" pitchFamily="18" charset="0"/>
                                <a:cs typeface="Times New Roman" panose="02020603050405020304" pitchFamily="18" charset="0"/>
                              </a:rPr>
                              <m:t>𝑡</m:t>
                            </m:r>
                          </m:sub>
                        </m:sSub>
                        <m:r>
                          <a:rPr lang="en-US" altLang="en-US" sz="2200" b="0" i="1" smtClean="0">
                            <a:solidFill>
                              <a:schemeClr val="tx1"/>
                            </a:solidFill>
                            <a:latin typeface="Cambria Math" panose="02040503050406030204" pitchFamily="18" charset="0"/>
                            <a:cs typeface="Times New Roman" panose="02020603050405020304" pitchFamily="18" charset="0"/>
                          </a:rPr>
                          <m:t>−</m:t>
                        </m:r>
                        <m:r>
                          <a:rPr lang="en-US" altLang="en-US" sz="2200" b="0" i="1" smtClean="0">
                            <a:solidFill>
                              <a:schemeClr val="tx1"/>
                            </a:solidFill>
                            <a:latin typeface="Cambria Math" panose="02040503050406030204" pitchFamily="18" charset="0"/>
                            <a:cs typeface="Times New Roman" panose="02020603050405020304" pitchFamily="18" charset="0"/>
                          </a:rPr>
                          <m:t>𝜆</m:t>
                        </m:r>
                        <m:sSub>
                          <m:sSubPr>
                            <m:ctrlPr>
                              <a:rPr lang="en-US" altLang="en-US" sz="2200" b="0" i="1" smtClean="0">
                                <a:solidFill>
                                  <a:schemeClr val="tx1"/>
                                </a:solidFill>
                                <a:latin typeface="Cambria Math" panose="02040503050406030204" pitchFamily="18" charset="0"/>
                                <a:cs typeface="Times New Roman" panose="02020603050405020304" pitchFamily="18" charset="0"/>
                              </a:rPr>
                            </m:ctrlPr>
                          </m:sSubPr>
                          <m:e>
                            <m:r>
                              <a:rPr lang="en-US" altLang="en-US" sz="2200" b="0" i="1" smtClean="0">
                                <a:solidFill>
                                  <a:schemeClr val="tx1"/>
                                </a:solidFill>
                                <a:latin typeface="Cambria Math" panose="02040503050406030204" pitchFamily="18" charset="0"/>
                                <a:cs typeface="Times New Roman" panose="02020603050405020304" pitchFamily="18" charset="0"/>
                              </a:rPr>
                              <m:t>𝑢</m:t>
                            </m:r>
                          </m:e>
                          <m:sub>
                            <m:r>
                              <a:rPr lang="en-US" altLang="en-US" sz="2200" b="0" i="1" smtClean="0">
                                <a:solidFill>
                                  <a:schemeClr val="tx1"/>
                                </a:solidFill>
                                <a:latin typeface="Cambria Math" panose="02040503050406030204" pitchFamily="18" charset="0"/>
                                <a:cs typeface="Times New Roman" panose="02020603050405020304" pitchFamily="18" charset="0"/>
                              </a:rPr>
                              <m:t>𝑡</m:t>
                            </m:r>
                            <m:r>
                              <a:rPr lang="en-US" altLang="en-US" sz="2200" b="0" i="1" smtClean="0">
                                <a:solidFill>
                                  <a:schemeClr val="tx1"/>
                                </a:solidFill>
                                <a:latin typeface="Cambria Math" panose="02040503050406030204" pitchFamily="18" charset="0"/>
                                <a:cs typeface="Times New Roman" panose="02020603050405020304" pitchFamily="18" charset="0"/>
                              </a:rPr>
                              <m:t>−1</m:t>
                            </m:r>
                          </m:sub>
                        </m:sSub>
                      </m:e>
                    </m:d>
                    <m:r>
                      <a:rPr lang="en-US" altLang="en-US" sz="2200" b="0" i="1" smtClean="0">
                        <a:solidFill>
                          <a:schemeClr val="tx1"/>
                        </a:solidFill>
                        <a:latin typeface="Cambria Math" panose="02040503050406030204" pitchFamily="18" charset="0"/>
                        <a:cs typeface="Times New Roman" panose="02020603050405020304" pitchFamily="18" charset="0"/>
                      </a:rPr>
                      <m:t> </m:t>
                    </m:r>
                  </m:oMath>
                </a14:m>
                <a:r>
                  <a:rPr lang="en-US" altLang="en-US" sz="2200" dirty="0">
                    <a:solidFill>
                      <a:schemeClr val="tx1"/>
                    </a:solidFill>
                    <a:latin typeface="Times New Roman" panose="02020603050405020304" pitchFamily="18" charset="0"/>
                    <a:cs typeface="Times New Roman" panose="02020603050405020304" pitchFamily="18" charset="0"/>
                  </a:rPr>
                  <a:t>                  (2.5)</a:t>
                </a:r>
              </a:p>
              <a:p>
                <a:pPr marL="0" indent="0">
                  <a:lnSpc>
                    <a:spcPct val="150000"/>
                  </a:lnSpc>
                  <a:buNone/>
                </a:pPr>
                <a:r>
                  <a:rPr lang="en-US" altLang="en-US" sz="2200" dirty="0">
                    <a:solidFill>
                      <a:schemeClr val="tx1"/>
                    </a:solidFill>
                    <a:latin typeface="Times New Roman" panose="02020603050405020304" pitchFamily="18" charset="0"/>
                    <a:cs typeface="Times New Roman" panose="02020603050405020304" pitchFamily="18" charset="0"/>
                  </a:rPr>
                  <a:t>Hay: </a:t>
                </a:r>
                <a14:m>
                  <m:oMath xmlns:m="http://schemas.openxmlformats.org/officeDocument/2006/math">
                    <m:sSub>
                      <m:sSubPr>
                        <m:ctrlPr>
                          <a:rPr lang="en-US" altLang="en-US" sz="2200" i="1">
                            <a:latin typeface="Cambria Math" panose="02040503050406030204" pitchFamily="18" charset="0"/>
                            <a:cs typeface="Times New Roman" panose="02020603050405020304" pitchFamily="18" charset="0"/>
                          </a:rPr>
                        </m:ctrlPr>
                      </m:sSubPr>
                      <m:e>
                        <m:r>
                          <a:rPr lang="en-US" altLang="en-US" sz="2200" i="1">
                            <a:latin typeface="Cambria Math" panose="02040503050406030204" pitchFamily="18" charset="0"/>
                            <a:cs typeface="Times New Roman" panose="02020603050405020304" pitchFamily="18" charset="0"/>
                          </a:rPr>
                          <m:t>𝑌</m:t>
                        </m:r>
                      </m:e>
                      <m:sub>
                        <m:r>
                          <a:rPr lang="en-US" altLang="en-US" sz="2200" i="1">
                            <a:latin typeface="Cambria Math" panose="02040503050406030204" pitchFamily="18" charset="0"/>
                            <a:cs typeface="Times New Roman" panose="02020603050405020304" pitchFamily="18" charset="0"/>
                          </a:rPr>
                          <m:t>𝑡</m:t>
                        </m:r>
                      </m:sub>
                    </m:sSub>
                    <m:r>
                      <a:rPr lang="en-US" altLang="en-US" sz="2200" i="1">
                        <a:latin typeface="Cambria Math" panose="02040503050406030204" pitchFamily="18" charset="0"/>
                        <a:cs typeface="Times New Roman" panose="02020603050405020304" pitchFamily="18" charset="0"/>
                      </a:rPr>
                      <m:t>=</m:t>
                    </m:r>
                    <m:r>
                      <a:rPr lang="en-US" altLang="en-US" sz="2200" i="1">
                        <a:latin typeface="Cambria Math" panose="02040503050406030204" pitchFamily="18" charset="0"/>
                        <a:cs typeface="Times New Roman" panose="02020603050405020304" pitchFamily="18" charset="0"/>
                      </a:rPr>
                      <m:t>𝛼</m:t>
                    </m:r>
                    <m:d>
                      <m:dPr>
                        <m:ctrlPr>
                          <a:rPr lang="en-US" altLang="en-US" sz="2200" i="1">
                            <a:latin typeface="Cambria Math" panose="02040503050406030204" pitchFamily="18" charset="0"/>
                            <a:cs typeface="Times New Roman" panose="02020603050405020304" pitchFamily="18" charset="0"/>
                          </a:rPr>
                        </m:ctrlPr>
                      </m:dPr>
                      <m:e>
                        <m:r>
                          <a:rPr lang="en-US" altLang="en-US" sz="2200" i="1">
                            <a:latin typeface="Cambria Math" panose="02040503050406030204" pitchFamily="18" charset="0"/>
                            <a:cs typeface="Times New Roman" panose="02020603050405020304" pitchFamily="18" charset="0"/>
                          </a:rPr>
                          <m:t>1−</m:t>
                        </m:r>
                        <m:r>
                          <a:rPr lang="en-US" altLang="en-US" sz="2200" i="1">
                            <a:latin typeface="Cambria Math" panose="02040503050406030204" pitchFamily="18" charset="0"/>
                            <a:cs typeface="Times New Roman" panose="02020603050405020304" pitchFamily="18" charset="0"/>
                          </a:rPr>
                          <m:t>𝜆</m:t>
                        </m:r>
                      </m:e>
                    </m:d>
                    <m:r>
                      <a:rPr lang="en-US" altLang="en-US" sz="2200" i="1">
                        <a:latin typeface="Cambria Math" panose="02040503050406030204" pitchFamily="18" charset="0"/>
                        <a:cs typeface="Times New Roman" panose="02020603050405020304" pitchFamily="18" charset="0"/>
                      </a:rPr>
                      <m:t>+</m:t>
                    </m:r>
                    <m:sSub>
                      <m:sSubPr>
                        <m:ctrlPr>
                          <a:rPr lang="en-US" altLang="en-US" sz="2200" i="1">
                            <a:latin typeface="Cambria Math" panose="02040503050406030204" pitchFamily="18" charset="0"/>
                            <a:cs typeface="Times New Roman" panose="02020603050405020304" pitchFamily="18" charset="0"/>
                          </a:rPr>
                        </m:ctrlPr>
                      </m:sSubPr>
                      <m:e>
                        <m:r>
                          <a:rPr lang="en-US" altLang="en-US" sz="2200" i="1">
                            <a:latin typeface="Cambria Math" panose="02040503050406030204" pitchFamily="18" charset="0"/>
                            <a:cs typeface="Times New Roman" panose="02020603050405020304" pitchFamily="18" charset="0"/>
                          </a:rPr>
                          <m:t>𝛽</m:t>
                        </m:r>
                      </m:e>
                      <m:sub>
                        <m:r>
                          <a:rPr lang="en-US" altLang="en-US" sz="2200" i="1">
                            <a:latin typeface="Cambria Math" panose="02040503050406030204" pitchFamily="18" charset="0"/>
                            <a:cs typeface="Times New Roman" panose="02020603050405020304" pitchFamily="18" charset="0"/>
                          </a:rPr>
                          <m:t>0</m:t>
                        </m:r>
                      </m:sub>
                    </m:sSub>
                    <m:sSub>
                      <m:sSubPr>
                        <m:ctrlPr>
                          <a:rPr lang="en-US" altLang="en-US" sz="2200" i="1">
                            <a:latin typeface="Cambria Math" panose="02040503050406030204" pitchFamily="18" charset="0"/>
                            <a:cs typeface="Times New Roman" panose="02020603050405020304" pitchFamily="18" charset="0"/>
                          </a:rPr>
                        </m:ctrlPr>
                      </m:sSubPr>
                      <m:e>
                        <m:r>
                          <a:rPr lang="en-US" altLang="en-US" sz="2200" i="1">
                            <a:latin typeface="Cambria Math" panose="02040503050406030204" pitchFamily="18" charset="0"/>
                            <a:cs typeface="Times New Roman" panose="02020603050405020304" pitchFamily="18" charset="0"/>
                          </a:rPr>
                          <m:t>𝑋</m:t>
                        </m:r>
                      </m:e>
                      <m:sub>
                        <m:r>
                          <a:rPr lang="en-US" altLang="en-US" sz="2200" i="1">
                            <a:latin typeface="Cambria Math" panose="02040503050406030204" pitchFamily="18" charset="0"/>
                            <a:cs typeface="Times New Roman" panose="02020603050405020304" pitchFamily="18" charset="0"/>
                          </a:rPr>
                          <m:t>𝑡</m:t>
                        </m:r>
                      </m:sub>
                    </m:sSub>
                    <m:r>
                      <a:rPr lang="en-US" altLang="en-US" sz="2200" i="1">
                        <a:latin typeface="Cambria Math" panose="02040503050406030204" pitchFamily="18" charset="0"/>
                        <a:cs typeface="Times New Roman" panose="02020603050405020304" pitchFamily="18" charset="0"/>
                      </a:rPr>
                      <m:t>+</m:t>
                    </m:r>
                    <m:sSub>
                      <m:sSubPr>
                        <m:ctrlPr>
                          <a:rPr lang="en-US" altLang="en-US" sz="2200" i="1">
                            <a:latin typeface="Cambria Math" panose="02040503050406030204" pitchFamily="18" charset="0"/>
                            <a:cs typeface="Times New Roman" panose="02020603050405020304" pitchFamily="18" charset="0"/>
                          </a:rPr>
                        </m:ctrlPr>
                      </m:sSubPr>
                      <m:e>
                        <m:r>
                          <a:rPr lang="en-US" altLang="en-US" sz="2200" i="1">
                            <a:latin typeface="Cambria Math" panose="02040503050406030204" pitchFamily="18" charset="0"/>
                            <a:cs typeface="Times New Roman" panose="02020603050405020304" pitchFamily="18" charset="0"/>
                          </a:rPr>
                          <m:t>𝜆</m:t>
                        </m:r>
                        <m:sSub>
                          <m:sSubPr>
                            <m:ctrlPr>
                              <a:rPr lang="en-US" altLang="en-US" sz="2200" i="1">
                                <a:latin typeface="Cambria Math" panose="02040503050406030204" pitchFamily="18" charset="0"/>
                                <a:cs typeface="Times New Roman" panose="02020603050405020304" pitchFamily="18" charset="0"/>
                              </a:rPr>
                            </m:ctrlPr>
                          </m:sSubPr>
                          <m:e>
                            <m:r>
                              <a:rPr lang="en-US" altLang="en-US" sz="2200" i="1">
                                <a:latin typeface="Cambria Math" panose="02040503050406030204" pitchFamily="18" charset="0"/>
                                <a:cs typeface="Times New Roman" panose="02020603050405020304" pitchFamily="18" charset="0"/>
                              </a:rPr>
                              <m:t>𝑌</m:t>
                            </m:r>
                          </m:e>
                          <m:sub>
                            <m:r>
                              <a:rPr lang="en-US" altLang="en-US" sz="2200" i="1">
                                <a:latin typeface="Cambria Math" panose="02040503050406030204" pitchFamily="18" charset="0"/>
                                <a:cs typeface="Times New Roman" panose="02020603050405020304" pitchFamily="18" charset="0"/>
                              </a:rPr>
                              <m:t>𝑡</m:t>
                            </m:r>
                            <m:r>
                              <a:rPr lang="en-US" altLang="en-US" sz="2200" i="1">
                                <a:latin typeface="Cambria Math" panose="02040503050406030204" pitchFamily="18" charset="0"/>
                                <a:cs typeface="Times New Roman" panose="02020603050405020304" pitchFamily="18" charset="0"/>
                              </a:rPr>
                              <m:t>−1</m:t>
                            </m:r>
                          </m:sub>
                        </m:sSub>
                        <m:r>
                          <a:rPr lang="en-US" altLang="en-US" sz="2200" b="0" i="1" smtClean="0">
                            <a:latin typeface="Cambria Math" panose="02040503050406030204" pitchFamily="18" charset="0"/>
                            <a:cs typeface="Times New Roman" panose="02020603050405020304" pitchFamily="18" charset="0"/>
                          </a:rPr>
                          <m:t>+</m:t>
                        </m:r>
                        <m:r>
                          <a:rPr lang="en-US" altLang="en-US" sz="2200" i="1">
                            <a:latin typeface="Cambria Math" panose="02040503050406030204" pitchFamily="18" charset="0"/>
                            <a:cs typeface="Times New Roman" panose="02020603050405020304" pitchFamily="18" charset="0"/>
                          </a:rPr>
                          <m:t>𝑣</m:t>
                        </m:r>
                      </m:e>
                      <m:sub>
                        <m:r>
                          <a:rPr lang="en-US" altLang="en-US" sz="2200" i="1">
                            <a:latin typeface="Cambria Math" panose="02040503050406030204" pitchFamily="18" charset="0"/>
                            <a:cs typeface="Times New Roman" panose="02020603050405020304" pitchFamily="18" charset="0"/>
                          </a:rPr>
                          <m:t>𝑡</m:t>
                        </m:r>
                      </m:sub>
                    </m:sSub>
                    <m:r>
                      <a:rPr lang="en-US" altLang="en-US" sz="2200" i="1">
                        <a:latin typeface="Cambria Math" panose="02040503050406030204" pitchFamily="18" charset="0"/>
                        <a:cs typeface="Times New Roman" panose="02020603050405020304" pitchFamily="18" charset="0"/>
                      </a:rPr>
                      <m:t> </m:t>
                    </m:r>
                  </m:oMath>
                </a14:m>
                <a:endParaRPr lang="en-US" altLang="en-US" sz="2200" dirty="0">
                  <a:solidFill>
                    <a:schemeClr val="tx1"/>
                  </a:solidFill>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v"/>
                </a:pPr>
                <a:r>
                  <a:rPr lang="en-US"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000" b="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𝛽</m:t>
                        </m:r>
                      </m:e>
                      <m:sub>
                        <m:r>
                          <a:rPr lang="en-US" altLang="en-US" sz="2000" b="0" i="1" smtClean="0">
                            <a:solidFill>
                              <a:schemeClr val="tx1"/>
                            </a:solidFill>
                            <a:latin typeface="Cambria Math" panose="02040503050406030204" pitchFamily="18" charset="0"/>
                            <a:cs typeface="Times New Roman" panose="02020603050405020304" pitchFamily="18" charset="0"/>
                          </a:rPr>
                          <m:t>0</m:t>
                        </m:r>
                      </m:sub>
                    </m:sSub>
                  </m:oMath>
                </a14:m>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động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ngắn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hạn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của</a:t>
                </a:r>
                <a:r>
                  <a:rPr lang="en-US" altLang="en-US" sz="2000" dirty="0">
                    <a:solidFill>
                      <a:schemeClr val="tx1"/>
                    </a:solidFill>
                    <a:latin typeface="Times New Roman" panose="02020603050405020304" pitchFamily="18" charset="0"/>
                    <a:cs typeface="Times New Roman" panose="02020603050405020304" pitchFamily="18" charset="0"/>
                  </a:rPr>
                  <a:t> X </a:t>
                </a:r>
                <a:r>
                  <a:rPr lang="en-US" altLang="en-US" sz="2000" dirty="0" err="1">
                    <a:solidFill>
                      <a:schemeClr val="tx1"/>
                    </a:solidFill>
                    <a:latin typeface="Times New Roman" panose="02020603050405020304" pitchFamily="18" charset="0"/>
                    <a:cs typeface="Times New Roman" panose="02020603050405020304" pitchFamily="18" charset="0"/>
                  </a:rPr>
                  <a:t>lên</a:t>
                </a:r>
                <a:r>
                  <a:rPr lang="en-US" altLang="en-US" sz="2000" dirty="0">
                    <a:solidFill>
                      <a:schemeClr val="tx1"/>
                    </a:solidFill>
                    <a:latin typeface="Times New Roman" panose="02020603050405020304" pitchFamily="18" charset="0"/>
                    <a:cs typeface="Times New Roman" panose="02020603050405020304" pitchFamily="18" charset="0"/>
                  </a:rPr>
                  <a:t> Y</a:t>
                </a:r>
              </a:p>
              <a:p>
                <a:pPr lvl="1" eaLnBrk="1" hangingPunct="1">
                  <a:lnSpc>
                    <a:spcPct val="150000"/>
                  </a:lnSpc>
                  <a:buFont typeface="Wingdings" panose="05000000000000000000" pitchFamily="2" charset="2"/>
                  <a:buChar char="v"/>
                </a:pPr>
                <a:r>
                  <a:rPr lang="en-US" altLang="en-US" sz="2000" dirty="0">
                    <a:solidFill>
                      <a:schemeClr val="tx1"/>
                    </a:solidFill>
                    <a:latin typeface="Times New Roman" panose="02020603050405020304" pitchFamily="18" charset="0"/>
                    <a:cs typeface="Times New Roman" panose="02020603050405020304" pitchFamily="18" charset="0"/>
                  </a:rPr>
                  <a:t>   </a:t>
                </a:r>
                <a:r>
                  <a:rPr lang="el-GR" altLang="en-US" sz="2000" dirty="0">
                    <a:solidFill>
                      <a:schemeClr val="tx1"/>
                    </a:solidFill>
                    <a:latin typeface="Times New Roman" panose="02020603050405020304" pitchFamily="18" charset="0"/>
                    <a:cs typeface="Times New Roman" panose="02020603050405020304" pitchFamily="18" charset="0"/>
                  </a:rPr>
                  <a:t>β</a:t>
                </a:r>
                <a:r>
                  <a:rPr lang="en-US" altLang="en-US" sz="2000" baseline="-25000" dirty="0">
                    <a:solidFill>
                      <a:schemeClr val="tx1"/>
                    </a:solidFill>
                    <a:latin typeface="Times New Roman" panose="02020603050405020304" pitchFamily="18" charset="0"/>
                    <a:cs typeface="Times New Roman" panose="02020603050405020304" pitchFamily="18" charset="0"/>
                  </a:rPr>
                  <a:t>0</a:t>
                </a:r>
                <a:r>
                  <a:rPr lang="en-US" altLang="en-US" sz="2000" dirty="0">
                    <a:solidFill>
                      <a:schemeClr val="tx1"/>
                    </a:solidFill>
                    <a:latin typeface="Times New Roman" panose="02020603050405020304" pitchFamily="18" charset="0"/>
                    <a:cs typeface="Times New Roman" panose="02020603050405020304" pitchFamily="18" charset="0"/>
                  </a:rPr>
                  <a:t>+...+</a:t>
                </a:r>
                <a:r>
                  <a:rPr lang="el-GR" altLang="en-US" sz="2000" dirty="0">
                    <a:solidFill>
                      <a:schemeClr val="tx1"/>
                    </a:solidFill>
                    <a:latin typeface="Times New Roman" panose="02020603050405020304" pitchFamily="18" charset="0"/>
                    <a:cs typeface="Times New Roman" panose="02020603050405020304" pitchFamily="18" charset="0"/>
                  </a:rPr>
                  <a:t>β</a:t>
                </a:r>
                <a:r>
                  <a:rPr lang="en-US" altLang="en-US" sz="2000" baseline="-25000" dirty="0">
                    <a:solidFill>
                      <a:schemeClr val="tx1"/>
                    </a:solidFill>
                    <a:latin typeface="Times New Roman" panose="02020603050405020304" pitchFamily="18" charset="0"/>
                    <a:cs typeface="Times New Roman" panose="02020603050405020304" pitchFamily="18" charset="0"/>
                  </a:rPr>
                  <a:t>k</a:t>
                </a:r>
                <a:r>
                  <a:rPr lang="en-US" altLang="en-US" sz="2000" dirty="0">
                    <a:solidFill>
                      <a:schemeClr val="tx1"/>
                    </a:solidFill>
                    <a:latin typeface="Times New Roman" panose="02020603050405020304" pitchFamily="18" charset="0"/>
                    <a:cs typeface="Times New Roman" panose="02020603050405020304" pitchFamily="18" charset="0"/>
                  </a:rPr>
                  <a:t>+...= </a:t>
                </a:r>
                <a:r>
                  <a:rPr lang="el-GR" altLang="en-US" sz="2000" dirty="0">
                    <a:solidFill>
                      <a:schemeClr val="tx1"/>
                    </a:solidFill>
                    <a:latin typeface="Times New Roman" panose="02020603050405020304" pitchFamily="18" charset="0"/>
                    <a:cs typeface="Times New Roman" panose="02020603050405020304" pitchFamily="18" charset="0"/>
                  </a:rPr>
                  <a:t>β</a:t>
                </a:r>
                <a:r>
                  <a:rPr lang="en-US" altLang="en-US" sz="2000" baseline="-25000" dirty="0">
                    <a:solidFill>
                      <a:schemeClr val="tx1"/>
                    </a:solidFill>
                    <a:latin typeface="Times New Roman" panose="02020603050405020304" pitchFamily="18" charset="0"/>
                    <a:cs typeface="Times New Roman" panose="02020603050405020304" pitchFamily="18" charset="0"/>
                  </a:rPr>
                  <a:t>0</a:t>
                </a:r>
                <a:r>
                  <a:rPr lang="en-US" altLang="en-US" sz="2000" dirty="0">
                    <a:solidFill>
                      <a:schemeClr val="tx1"/>
                    </a:solidFill>
                    <a:latin typeface="Times New Roman" panose="02020603050405020304" pitchFamily="18" charset="0"/>
                    <a:cs typeface="Times New Roman" panose="02020603050405020304" pitchFamily="18" charset="0"/>
                  </a:rPr>
                  <a:t>/(1-</a:t>
                </a:r>
                <a:r>
                  <a:rPr lang="el-GR" altLang="en-US" sz="2000" dirty="0">
                    <a:solidFill>
                      <a:schemeClr val="tx1"/>
                    </a:solidFill>
                    <a:latin typeface="Times New Roman" panose="02020603050405020304" pitchFamily="18" charset="0"/>
                    <a:cs typeface="Times New Roman" panose="02020603050405020304" pitchFamily="18" charset="0"/>
                  </a:rPr>
                  <a:t>λ</a:t>
                </a:r>
                <a:r>
                  <a:rPr lang="en-US" altLang="en-US" sz="2000" dirty="0">
                    <a:solidFill>
                      <a:schemeClr val="tx1"/>
                    </a:solidFill>
                    <a:latin typeface="Times New Roman" panose="02020603050405020304" pitchFamily="18" charset="0"/>
                    <a:cs typeface="Times New Roman" panose="02020603050405020304" pitchFamily="18" charset="0"/>
                  </a:rPr>
                  <a:t>): t</a:t>
                </a:r>
                <a:r>
                  <a:rPr lang="el-GR" altLang="en-US" sz="2000" dirty="0">
                    <a:solidFill>
                      <a:schemeClr val="tx1"/>
                    </a:solidFill>
                    <a:latin typeface="Times New Roman" panose="02020603050405020304" pitchFamily="18" charset="0"/>
                    <a:cs typeface="Times New Roman" panose="02020603050405020304" pitchFamily="18" charset="0"/>
                  </a:rPr>
                  <a:t>ác</a:t>
                </a:r>
                <a:r>
                  <a:rPr lang="en-US" altLang="en-US" sz="2000" dirty="0">
                    <a:solidFill>
                      <a:schemeClr val="tx1"/>
                    </a:solidFill>
                    <a:latin typeface="Times New Roman" panose="02020603050405020304" pitchFamily="18" charset="0"/>
                    <a:cs typeface="Times New Roman" panose="02020603050405020304" pitchFamily="18" charset="0"/>
                  </a:rPr>
                  <a:t> </a:t>
                </a:r>
                <a:r>
                  <a:rPr lang="el-GR" altLang="en-US" sz="2000" dirty="0">
                    <a:solidFill>
                      <a:schemeClr val="tx1"/>
                    </a:solidFill>
                    <a:latin typeface="Times New Roman" panose="02020603050405020304" pitchFamily="18" charset="0"/>
                    <a:cs typeface="Times New Roman" panose="02020603050405020304" pitchFamily="18" charset="0"/>
                  </a:rPr>
                  <a:t>động</a:t>
                </a:r>
                <a:r>
                  <a:rPr lang="en-US" altLang="en-US" sz="2000" dirty="0">
                    <a:solidFill>
                      <a:schemeClr val="tx1"/>
                    </a:solidFill>
                    <a:latin typeface="Times New Roman" panose="02020603050405020304" pitchFamily="18" charset="0"/>
                    <a:cs typeface="Times New Roman" panose="02020603050405020304" pitchFamily="18" charset="0"/>
                  </a:rPr>
                  <a:t> d</a:t>
                </a:r>
                <a:r>
                  <a:rPr lang="el-GR" altLang="en-US" sz="2000" dirty="0">
                    <a:solidFill>
                      <a:schemeClr val="tx1"/>
                    </a:solidFill>
                    <a:latin typeface="Times New Roman" panose="02020603050405020304" pitchFamily="18" charset="0"/>
                    <a:cs typeface="Times New Roman" panose="02020603050405020304" pitchFamily="18" charset="0"/>
                  </a:rPr>
                  <a:t>ài</a:t>
                </a:r>
                <a:r>
                  <a:rPr lang="en-US" altLang="en-US" sz="2000" dirty="0">
                    <a:solidFill>
                      <a:schemeClr val="tx1"/>
                    </a:solidFill>
                    <a:latin typeface="Times New Roman" panose="02020603050405020304" pitchFamily="18" charset="0"/>
                    <a:cs typeface="Times New Roman" panose="02020603050405020304" pitchFamily="18" charset="0"/>
                  </a:rPr>
                  <a:t> h</a:t>
                </a:r>
                <a:r>
                  <a:rPr lang="el-GR" altLang="en-US" sz="2000" dirty="0">
                    <a:solidFill>
                      <a:schemeClr val="tx1"/>
                    </a:solidFill>
                    <a:latin typeface="Times New Roman" panose="02020603050405020304" pitchFamily="18" charset="0"/>
                    <a:cs typeface="Times New Roman" panose="02020603050405020304" pitchFamily="18" charset="0"/>
                  </a:rPr>
                  <a:t>ạn</a:t>
                </a:r>
                <a:r>
                  <a:rPr lang="en-US" altLang="en-US" sz="2000" dirty="0">
                    <a:solidFill>
                      <a:schemeClr val="tx1"/>
                    </a:solidFill>
                    <a:latin typeface="Times New Roman" panose="02020603050405020304" pitchFamily="18" charset="0"/>
                    <a:cs typeface="Times New Roman" panose="02020603050405020304" pitchFamily="18" charset="0"/>
                  </a:rPr>
                  <a:t> c</a:t>
                </a:r>
                <a:r>
                  <a:rPr lang="el-GR" altLang="en-US" sz="2000" dirty="0">
                    <a:solidFill>
                      <a:schemeClr val="tx1"/>
                    </a:solidFill>
                    <a:latin typeface="Times New Roman" panose="02020603050405020304" pitchFamily="18" charset="0"/>
                    <a:cs typeface="Times New Roman" panose="02020603050405020304" pitchFamily="18" charset="0"/>
                  </a:rPr>
                  <a:t>ủa</a:t>
                </a:r>
                <a:r>
                  <a:rPr lang="en-US" altLang="en-US" sz="2000" dirty="0">
                    <a:solidFill>
                      <a:schemeClr val="tx1"/>
                    </a:solidFill>
                    <a:latin typeface="Times New Roman" panose="02020603050405020304" pitchFamily="18" charset="0"/>
                    <a:cs typeface="Times New Roman" panose="02020603050405020304" pitchFamily="18" charset="0"/>
                  </a:rPr>
                  <a:t> X l</a:t>
                </a:r>
                <a:r>
                  <a:rPr lang="el-GR" altLang="en-US" sz="2000" dirty="0">
                    <a:solidFill>
                      <a:schemeClr val="tx1"/>
                    </a:solidFill>
                    <a:latin typeface="Times New Roman" panose="02020603050405020304" pitchFamily="18" charset="0"/>
                    <a:cs typeface="Times New Roman" panose="02020603050405020304" pitchFamily="18" charset="0"/>
                  </a:rPr>
                  <a:t>ê</a:t>
                </a:r>
                <a:r>
                  <a:rPr lang="en-US" altLang="en-US" sz="2000" dirty="0">
                    <a:solidFill>
                      <a:schemeClr val="tx1"/>
                    </a:solidFill>
                    <a:latin typeface="Times New Roman" panose="02020603050405020304" pitchFamily="18" charset="0"/>
                    <a:cs typeface="Times New Roman" panose="02020603050405020304" pitchFamily="18" charset="0"/>
                  </a:rPr>
                  <a:t>n Y</a:t>
                </a:r>
                <a:endParaRPr lang="el-GR" altLang="en-US" sz="2000"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pPr>
                <a:r>
                  <a:rPr lang="en-US" altLang="en-US" sz="2000" dirty="0" err="1">
                    <a:solidFill>
                      <a:srgbClr val="3333FF"/>
                    </a:solidFill>
                    <a:latin typeface="Times New Roman" panose="02020603050405020304" pitchFamily="18" charset="0"/>
                    <a:cs typeface="Times New Roman" panose="02020603050405020304" pitchFamily="18" charset="0"/>
                  </a:rPr>
                  <a:t>Nhận</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xét</a:t>
                </a:r>
                <a:r>
                  <a:rPr lang="en-US" altLang="en-US" sz="2000" dirty="0">
                    <a:solidFill>
                      <a:schemeClr val="tx1"/>
                    </a:solidFill>
                    <a:latin typeface="Times New Roman" panose="02020603050405020304" pitchFamily="18" charset="0"/>
                    <a:cs typeface="Times New Roman" panose="02020603050405020304" pitchFamily="18" charset="0"/>
                  </a:rPr>
                  <a:t>:</a:t>
                </a:r>
              </a:p>
              <a:p>
                <a:pPr lvl="1" eaLnBrk="1" hangingPunct="1">
                  <a:lnSpc>
                    <a:spcPct val="150000"/>
                  </a:lnSpc>
                  <a:buFont typeface="Wingdings" panose="05000000000000000000" pitchFamily="2" charset="2"/>
                  <a:buChar char="v"/>
                </a:pPr>
                <a:r>
                  <a:rPr lang="en-US" altLang="en-US" sz="2000" dirty="0" err="1">
                    <a:solidFill>
                      <a:schemeClr val="tx1"/>
                    </a:solidFill>
                    <a:latin typeface="Times New Roman" panose="02020603050405020304" pitchFamily="18" charset="0"/>
                    <a:cs typeface="Times New Roman" panose="02020603050405020304" pitchFamily="18" charset="0"/>
                  </a:rPr>
                  <a:t>Phép</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biến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đổi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Koyck</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chuyển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LD</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về</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AR</a:t>
                </a:r>
                <a:endParaRPr lang="en-US" altLang="en-US" sz="2000" dirty="0">
                  <a:solidFill>
                    <a:schemeClr val="tx1"/>
                  </a:solidFill>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v"/>
                </a:pP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hệ</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cần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ước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lượng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trong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AR</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chỉ</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còn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3</a:t>
                </a:r>
              </a:p>
              <a:p>
                <a:pPr lvl="1" eaLnBrk="1" hangingPunct="1">
                  <a:lnSpc>
                    <a:spcPct val="150000"/>
                  </a:lnSpc>
                  <a:buFont typeface="Wingdings" panose="05000000000000000000" pitchFamily="2" charset="2"/>
                  <a:buChar char="v"/>
                </a:pPr>
                <a:r>
                  <a:rPr lang="en-US" altLang="en-US" sz="2000" dirty="0" err="1">
                    <a:solidFill>
                      <a:schemeClr val="tx1"/>
                    </a:solidFill>
                    <a:latin typeface="Times New Roman" panose="02020603050405020304" pitchFamily="18" charset="0"/>
                    <a:cs typeface="Times New Roman" panose="02020603050405020304" pitchFamily="18" charset="0"/>
                  </a:rPr>
                  <a:t>Tuy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nhiên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việc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suy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diễn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về</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hàm</a:t>
                </a:r>
                <a:r>
                  <a:rPr lang="en-US" altLang="en-US" sz="2000" dirty="0">
                    <a:solidFill>
                      <a:schemeClr val="tx1"/>
                    </a:solidFill>
                    <a:latin typeface="Times New Roman" panose="02020603050405020304" pitchFamily="18" charset="0"/>
                    <a:cs typeface="Times New Roman" panose="02020603050405020304" pitchFamily="18" charset="0"/>
                  </a:rPr>
                  <a:t>  AR </a:t>
                </a:r>
                <a:r>
                  <a:rPr lang="en-US" altLang="en-US" sz="2000" dirty="0" err="1">
                    <a:solidFill>
                      <a:schemeClr val="tx1"/>
                    </a:solidFill>
                    <a:latin typeface="Times New Roman" panose="02020603050405020304" pitchFamily="18" charset="0"/>
                    <a:cs typeface="Times New Roman" panose="02020603050405020304" pitchFamily="18" charset="0"/>
                  </a:rPr>
                  <a:t>dựa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trên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giả</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định</a:t>
                </a:r>
                <a:r>
                  <a:rPr lang="en-US" altLang="en-US" sz="2000" dirty="0">
                    <a:solidFill>
                      <a:schemeClr val="tx1"/>
                    </a:solidFill>
                    <a:latin typeface="Times New Roman" panose="02020603050405020304" pitchFamily="18" charset="0"/>
                    <a:cs typeface="Times New Roman" panose="02020603050405020304" pitchFamily="18" charset="0"/>
                  </a:rPr>
                  <a:t> (2.2)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vẻ</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mang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tính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riêng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biệt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không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dựa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trên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nền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lý</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thuyết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nào</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cả</a:t>
                </a:r>
                <a:r>
                  <a:rPr lang="en-US" altLang="en-US" sz="2000" dirty="0">
                    <a:solidFill>
                      <a:schemeClr val="tx1"/>
                    </a:solidFill>
                    <a:latin typeface="Times New Roman" panose="02020603050405020304" pitchFamily="18" charset="0"/>
                    <a:cs typeface="Times New Roman" panose="02020603050405020304" pitchFamily="18" charset="0"/>
                  </a:rPr>
                  <a:t> ??? </a:t>
                </a:r>
              </a:p>
              <a:p>
                <a:pPr lvl="1" eaLnBrk="1" hangingPunct="1">
                  <a:lnSpc>
                    <a:spcPct val="150000"/>
                  </a:lnSpc>
                  <a:buFont typeface="Wingdings" panose="05000000000000000000" pitchFamily="2" charset="2"/>
                  <a:buChar char="v"/>
                </a:pPr>
                <a:r>
                  <a:rPr lang="en-US" altLang="en-US" sz="2000" dirty="0" err="1">
                    <a:solidFill>
                      <a:schemeClr val="tx1"/>
                    </a:solidFill>
                    <a:latin typeface="Times New Roman" panose="02020603050405020304" pitchFamily="18" charset="0"/>
                    <a:cs typeface="Times New Roman" panose="02020603050405020304" pitchFamily="18" charset="0"/>
                  </a:rPr>
                  <a:t>Nhưng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nhìn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từ</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khía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cạnh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thì</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lại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hợp</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lý</a:t>
                </a:r>
                <a:r>
                  <a:rPr lang="en-US" altLang="en-US" sz="2000" dirty="0">
                    <a:solidFill>
                      <a:schemeClr val="tx1"/>
                    </a:solidFill>
                    <a:latin typeface="Times New Roman" panose="02020603050405020304" pitchFamily="18" charset="0"/>
                    <a:cs typeface="Times New Roman" panose="02020603050405020304" pitchFamily="18" charset="0"/>
                  </a:rPr>
                  <a:t> =&gt;</a:t>
                </a:r>
              </a:p>
              <a:p>
                <a:pPr lvl="1" eaLnBrk="1" hangingPunct="1">
                  <a:lnSpc>
                    <a:spcPct val="150000"/>
                  </a:lnSpc>
                  <a:buFont typeface="Wingdings" panose="05000000000000000000" pitchFamily="2" charset="2"/>
                  <a:buChar char="v"/>
                </a:pPr>
                <a:r>
                  <a:rPr lang="en-US" altLang="en-US" sz="2000" dirty="0" err="1">
                    <a:solidFill>
                      <a:schemeClr val="tx1"/>
                    </a:solidFill>
                    <a:latin typeface="Times New Roman" panose="02020603050405020304" pitchFamily="18" charset="0"/>
                    <a:cs typeface="Times New Roman" panose="02020603050405020304" pitchFamily="18" charset="0"/>
                  </a:rPr>
                  <a:t>Vấn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đề</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tương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quan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tồn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tại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giữa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a:t>
                </a:r>
                <a:r>
                  <a:rPr lang="en-US" altLang="en-US" sz="2000" baseline="-25000" dirty="0" err="1">
                    <a:solidFill>
                      <a:schemeClr val="tx1"/>
                    </a:solidFill>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000" b="0" i="1" smtClean="0">
                        <a:latin typeface="Cambria Math" panose="02040503050406030204" pitchFamily="18" charset="0"/>
                        <a:cs typeface="Times New Roman" panose="02020603050405020304" pitchFamily="18" charset="0"/>
                      </a:rPr>
                      <m:t>𝐶𝑜𝑣</m:t>
                    </m:r>
                    <m:d>
                      <m:dPr>
                        <m:ctrlPr>
                          <a:rPr lang="en-US" altLang="en-US" sz="2000" b="0" i="1" smtClean="0">
                            <a:latin typeface="Cambria Math" panose="02040503050406030204" pitchFamily="18" charset="0"/>
                            <a:cs typeface="Times New Roman" panose="02020603050405020304" pitchFamily="18" charset="0"/>
                          </a:rPr>
                        </m:ctrlPr>
                      </m:dPr>
                      <m:e>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𝑣</m:t>
                            </m:r>
                          </m:e>
                          <m:sub>
                            <m:r>
                              <a:rPr lang="en-US" altLang="en-US" sz="2000" b="0" i="1" smtClean="0">
                                <a:latin typeface="Cambria Math" panose="02040503050406030204" pitchFamily="18" charset="0"/>
                                <a:cs typeface="Times New Roman" panose="02020603050405020304" pitchFamily="18" charset="0"/>
                              </a:rPr>
                              <m:t>𝑡</m:t>
                            </m:r>
                          </m:sub>
                        </m:sSub>
                        <m:r>
                          <a:rPr lang="en-US" altLang="en-US" sz="2000" b="0" i="0" smtClean="0">
                            <a:latin typeface="Cambria Math" panose="02040503050406030204" pitchFamily="18" charset="0"/>
                            <a:cs typeface="Times New Roman" panose="02020603050405020304" pitchFamily="18" charset="0"/>
                          </a:rPr>
                          <m:t>, </m:t>
                        </m:r>
                        <m:sSub>
                          <m:sSubPr>
                            <m:ctrlPr>
                              <a:rPr lang="en-US" altLang="en-US" sz="2000" b="0" i="0" smtClean="0">
                                <a:latin typeface="Cambria Math" panose="02040503050406030204" pitchFamily="18" charset="0"/>
                                <a:cs typeface="Times New Roman" panose="02020603050405020304" pitchFamily="18" charset="0"/>
                              </a:rPr>
                            </m:ctrlPr>
                          </m:sSubPr>
                          <m:e>
                            <m:r>
                              <m:rPr>
                                <m:sty m:val="p"/>
                              </m:rPr>
                              <a:rPr lang="en-US" altLang="en-US" sz="2000" b="0" i="0" smtClean="0">
                                <a:latin typeface="Cambria Math" panose="02040503050406030204" pitchFamily="18" charset="0"/>
                                <a:cs typeface="Times New Roman" panose="02020603050405020304" pitchFamily="18" charset="0"/>
                              </a:rPr>
                              <m:t>v</m:t>
                            </m:r>
                          </m:e>
                          <m:sub>
                            <m:r>
                              <m:rPr>
                                <m:sty m:val="p"/>
                              </m:rPr>
                              <a:rPr lang="en-US" altLang="en-US" sz="2000" b="0" i="0" smtClean="0">
                                <a:latin typeface="Cambria Math" panose="02040503050406030204" pitchFamily="18" charset="0"/>
                                <a:cs typeface="Times New Roman" panose="02020603050405020304" pitchFamily="18" charset="0"/>
                              </a:rPr>
                              <m:t>t</m:t>
                            </m:r>
                            <m:r>
                              <a:rPr lang="en-US" altLang="en-US" sz="2000" b="0" i="0" smtClean="0">
                                <a:latin typeface="Cambria Math" panose="02040503050406030204" pitchFamily="18" charset="0"/>
                                <a:cs typeface="Times New Roman" panose="02020603050405020304" pitchFamily="18" charset="0"/>
                              </a:rPr>
                              <m:t>−1</m:t>
                            </m:r>
                          </m:sub>
                        </m:sSub>
                      </m:e>
                    </m:d>
                    <m:r>
                      <a:rPr lang="en-US" altLang="en-US" sz="2000" b="0" i="0" smtClean="0">
                        <a:latin typeface="Cambria Math" panose="02040503050406030204" pitchFamily="18" charset="0"/>
                        <a:cs typeface="Times New Roman" panose="02020603050405020304" pitchFamily="18" charset="0"/>
                      </a:rPr>
                      <m:t>=−</m:t>
                    </m:r>
                    <m:r>
                      <a:rPr lang="en-US" altLang="en-US" sz="2000" b="0" i="1" smtClean="0">
                        <a:latin typeface="Cambria Math" panose="02040503050406030204" pitchFamily="18" charset="0"/>
                        <a:cs typeface="Times New Roman" panose="02020603050405020304" pitchFamily="18" charset="0"/>
                      </a:rPr>
                      <m:t>𝜆</m:t>
                    </m:r>
                    <m:sSup>
                      <m:sSupPr>
                        <m:ctrlPr>
                          <a:rPr lang="en-US" altLang="en-US" sz="2000" b="0" i="1" smtClean="0">
                            <a:latin typeface="Cambria Math" panose="02040503050406030204" pitchFamily="18" charset="0"/>
                            <a:cs typeface="Times New Roman" panose="02020603050405020304" pitchFamily="18" charset="0"/>
                          </a:rPr>
                        </m:ctrlPr>
                      </m:sSupPr>
                      <m:e>
                        <m:r>
                          <a:rPr lang="en-US" altLang="en-US" sz="2000" b="0" i="1" smtClean="0">
                            <a:latin typeface="Cambria Math" panose="02040503050406030204" pitchFamily="18" charset="0"/>
                            <a:cs typeface="Times New Roman" panose="02020603050405020304" pitchFamily="18" charset="0"/>
                          </a:rPr>
                          <m:t>𝜎</m:t>
                        </m:r>
                      </m:e>
                      <m:sup>
                        <m:r>
                          <a:rPr lang="en-US" altLang="en-US" sz="2000" b="0" i="1" smtClean="0">
                            <a:latin typeface="Cambria Math" panose="02040503050406030204" pitchFamily="18" charset="0"/>
                            <a:cs typeface="Times New Roman" panose="02020603050405020304" pitchFamily="18" charset="0"/>
                          </a:rPr>
                          <m:t>2</m:t>
                        </m:r>
                      </m:sup>
                    </m:sSup>
                    <m:r>
                      <a:rPr lang="en-US" altLang="en-US" sz="2000" b="0" i="0" smtClean="0">
                        <a:latin typeface="Cambria Math" panose="02040503050406030204" pitchFamily="18" charset="0"/>
                        <a:cs typeface="Times New Roman" panose="02020603050405020304" pitchFamily="18" charset="0"/>
                      </a:rPr>
                      <m:t> </m:t>
                    </m:r>
                    <m:r>
                      <a:rPr lang="en-US" altLang="en-US" sz="2000" b="0" i="1" smtClean="0">
                        <a:latin typeface="Cambria Math" panose="02040503050406030204" pitchFamily="18" charset="0"/>
                        <a:cs typeface="Times New Roman" panose="02020603050405020304" pitchFamily="18" charset="0"/>
                      </a:rPr>
                      <m:t>≠0.</m:t>
                    </m:r>
                  </m:oMath>
                </a14:m>
                <a:endParaRPr lang="en-US" altLang="en-US" sz="2000" dirty="0">
                  <a:solidFill>
                    <a:schemeClr val="tx1"/>
                  </a:solidFill>
                  <a:latin typeface="Times New Roman" panose="02020603050405020304" pitchFamily="18" charset="0"/>
                  <a:cs typeface="Times New Roman" panose="02020603050405020304" pitchFamily="18" charset="0"/>
                </a:endParaRPr>
              </a:p>
            </p:txBody>
          </p:sp>
        </mc:Choice>
        <mc:Fallback>
          <p:sp>
            <p:nvSpPr>
              <p:cNvPr id="2" name="Rectangle 3">
                <a:extLst>
                  <a:ext uri="{FF2B5EF4-FFF2-40B4-BE49-F238E27FC236}">
                    <a16:creationId xmlns:a16="http://schemas.microsoft.com/office/drawing/2014/main" id="{89C9864E-9F2C-4DE5-8423-FE353C59C0BF}"/>
                  </a:ext>
                </a:extLst>
              </p:cNvPr>
              <p:cNvSpPr>
                <a:spLocks noGrp="1" noRot="1" noChangeAspect="1" noMove="1" noResize="1" noEditPoints="1" noAdjustHandles="1" noChangeArrowheads="1" noChangeShapeType="1" noTextEdit="1"/>
              </p:cNvSpPr>
              <p:nvPr>
                <p:ph idx="1"/>
              </p:nvPr>
            </p:nvSpPr>
            <p:spPr>
              <a:xfrm>
                <a:off x="1676400" y="685800"/>
                <a:ext cx="8686800" cy="5715000"/>
              </a:xfrm>
              <a:blipFill>
                <a:blip r:embed="rId3"/>
                <a:stretch>
                  <a:fillRect l="-630" t="-1383"/>
                </a:stretch>
              </a:blipFill>
              <a:ln w="19050">
                <a:solidFill>
                  <a:srgbClr val="3333FF"/>
                </a:solidFill>
                <a:miter lim="800000"/>
                <a:headEnd/>
                <a:tailEnd/>
              </a:ln>
            </p:spPr>
            <p:txBody>
              <a:bodyPr/>
              <a:lstStyle/>
              <a:p>
                <a:r>
                  <a:rPr lang="en-US">
                    <a:noFill/>
                  </a:rPr>
                  <a:t> </a:t>
                </a:r>
              </a:p>
            </p:txBody>
          </p:sp>
        </mc:Fallback>
      </mc:AlternateContent>
      <p:sp>
        <p:nvSpPr>
          <p:cNvPr id="17411" name="Slide Number Placeholder 5">
            <a:extLst>
              <a:ext uri="{FF2B5EF4-FFF2-40B4-BE49-F238E27FC236}">
                <a16:creationId xmlns:a16="http://schemas.microsoft.com/office/drawing/2014/main" id="{D8295230-5DFF-44EE-944D-86036C272030}"/>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4775C45B-E6CB-40D1-BDE1-72C8AE05E094}"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10</a:t>
            </a:fld>
            <a:endParaRPr lang="en-US" altLang="en-US" sz="1400">
              <a:solidFill>
                <a:schemeClr val="tx1"/>
              </a:solidFill>
              <a:latin typeface="Arial" panose="020B0604020202020204" pitchFamily="34" charset="0"/>
              <a:cs typeface="Arial" panose="020B0604020202020204" pitchFamily="34" charset="0"/>
            </a:endParaRPr>
          </a:p>
        </p:txBody>
      </p:sp>
      <p:sp>
        <p:nvSpPr>
          <p:cNvPr id="17412" name="Rectangle 5">
            <a:extLst>
              <a:ext uri="{FF2B5EF4-FFF2-40B4-BE49-F238E27FC236}">
                <a16:creationId xmlns:a16="http://schemas.microsoft.com/office/drawing/2014/main" id="{D016608D-1A65-44A7-88F3-6ACDF044C8BF}"/>
              </a:ext>
            </a:extLst>
          </p:cNvPr>
          <p:cNvSpPr>
            <a:spLocks noChangeArrowheads="1"/>
          </p:cNvSpPr>
          <p:nvPr/>
        </p:nvSpPr>
        <p:spPr bwMode="auto">
          <a:xfrm>
            <a:off x="15240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ltLang="en-US" sz="1800">
              <a:solidFill>
                <a:schemeClr val="tx1"/>
              </a:solidFill>
              <a:latin typeface="Arial" panose="020B0604020202020204" pitchFamily="34" charset="0"/>
              <a:cs typeface="Arial" panose="020B0604020202020204" pitchFamily="34" charset="0"/>
            </a:endParaRPr>
          </a:p>
        </p:txBody>
      </p:sp>
      <p:sp>
        <p:nvSpPr>
          <p:cNvPr id="17414" name="Rectangle 2">
            <a:extLst>
              <a:ext uri="{FF2B5EF4-FFF2-40B4-BE49-F238E27FC236}">
                <a16:creationId xmlns:a16="http://schemas.microsoft.com/office/drawing/2014/main" id="{8E8A1940-5364-4D88-A1BD-30FDBBD986FA}"/>
              </a:ext>
            </a:extLst>
          </p:cNvPr>
          <p:cNvSpPr txBox="1">
            <a:spLocks noChangeArrowheads="1"/>
          </p:cNvSpPr>
          <p:nvPr/>
        </p:nvSpPr>
        <p:spPr bwMode="auto">
          <a:xfrm>
            <a:off x="1981200" y="76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ltLang="en-US" sz="2800" b="1" dirty="0">
                <a:solidFill>
                  <a:srgbClr val="000099"/>
                </a:solidFill>
                <a:latin typeface="Times New Roman" panose="02020603050405020304" pitchFamily="18" charset="0"/>
                <a:cs typeface="Times New Roman" panose="02020603050405020304" pitchFamily="18" charset="0"/>
              </a:rPr>
              <a:t>2.2. </a:t>
            </a:r>
            <a:r>
              <a:rPr lang="en-US" altLang="en-US" sz="2800" b="1" dirty="0" err="1">
                <a:solidFill>
                  <a:srgbClr val="000099"/>
                </a:solidFill>
                <a:latin typeface="Times New Roman" panose="02020603050405020304" pitchFamily="18" charset="0"/>
                <a:cs typeface="Times New Roman" panose="02020603050405020304" pitchFamily="18" charset="0"/>
              </a:rPr>
              <a:t>Phương</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pháp</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Koyck</a:t>
            </a:r>
            <a:endParaRPr lang="en-US" altLang="en-US" sz="2800" b="1" dirty="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887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6F567EB0-59BE-4BB3-B1AB-E0E59291E3CE}"/>
              </a:ext>
            </a:extLst>
          </p:cNvPr>
          <p:cNvSpPr>
            <a:spLocks noGrp="1" noChangeArrowheads="1"/>
          </p:cNvSpPr>
          <p:nvPr>
            <p:ph type="title"/>
          </p:nvPr>
        </p:nvSpPr>
        <p:spPr>
          <a:xfrm>
            <a:off x="2133600" y="-76200"/>
            <a:ext cx="8001000" cy="762000"/>
          </a:xfrm>
        </p:spPr>
        <p:txBody>
          <a:bodyPr rtlCol="0">
            <a:normAutofit fontScale="90000"/>
          </a:bodyPr>
          <a:lstStyle/>
          <a:p>
            <a:pPr eaLnBrk="1" fontAlgn="auto" hangingPunct="1">
              <a:spcAft>
                <a:spcPts val="0"/>
              </a:spcAft>
              <a:defRPr/>
            </a:pPr>
            <a:r>
              <a:rPr lang="en-US" altLang="en-US" b="1" dirty="0">
                <a:solidFill>
                  <a:srgbClr val="000099"/>
                </a:solidFill>
                <a:latin typeface="Times New Roman" panose="02020603050405020304" pitchFamily="18" charset="0"/>
                <a:cs typeface="Times New Roman" panose="02020603050405020304" pitchFamily="18" charset="0"/>
              </a:rPr>
              <a:t>3. </a:t>
            </a:r>
            <a:r>
              <a:rPr lang="en-US" altLang="en-US" b="1" dirty="0" err="1">
                <a:solidFill>
                  <a:srgbClr val="000099"/>
                </a:solidFill>
                <a:latin typeface="Times New Roman" panose="02020603050405020304" pitchFamily="18" charset="0"/>
                <a:cs typeface="Times New Roman" panose="02020603050405020304" pitchFamily="18" charset="0"/>
              </a:rPr>
              <a:t>Tính</a:t>
            </a:r>
            <a:r>
              <a:rPr lang="en-US" altLang="en-US" b="1" dirty="0">
                <a:solidFill>
                  <a:srgbClr val="000099"/>
                </a:solidFill>
                <a:latin typeface="Times New Roman" panose="02020603050405020304" pitchFamily="18" charset="0"/>
                <a:cs typeface="Times New Roman" panose="02020603050405020304" pitchFamily="18" charset="0"/>
              </a:rPr>
              <a:t> </a:t>
            </a:r>
            <a:r>
              <a:rPr lang="en-US" altLang="en-US" b="1" dirty="0" err="1">
                <a:solidFill>
                  <a:srgbClr val="000099"/>
                </a:solidFill>
                <a:latin typeface="Times New Roman" panose="02020603050405020304" pitchFamily="18" charset="0"/>
                <a:cs typeface="Times New Roman" panose="02020603050405020304" pitchFamily="18" charset="0"/>
              </a:rPr>
              <a:t>hợp</a:t>
            </a:r>
            <a:r>
              <a:rPr lang="en-US" altLang="en-US" b="1" dirty="0">
                <a:solidFill>
                  <a:srgbClr val="000099"/>
                </a:solidFill>
                <a:latin typeface="Times New Roman" panose="02020603050405020304" pitchFamily="18" charset="0"/>
                <a:cs typeface="Times New Roman" panose="02020603050405020304" pitchFamily="18" charset="0"/>
              </a:rPr>
              <a:t> </a:t>
            </a:r>
            <a:r>
              <a:rPr lang="en-US" altLang="en-US" b="1" dirty="0" err="1">
                <a:solidFill>
                  <a:srgbClr val="000099"/>
                </a:solidFill>
                <a:latin typeface="Times New Roman" panose="02020603050405020304" pitchFamily="18" charset="0"/>
                <a:cs typeface="Times New Roman" panose="02020603050405020304" pitchFamily="18" charset="0"/>
              </a:rPr>
              <a:t>lý</a:t>
            </a:r>
            <a:r>
              <a:rPr lang="en-US" altLang="en-US" b="1" dirty="0">
                <a:solidFill>
                  <a:srgbClr val="000099"/>
                </a:solidFill>
                <a:latin typeface="Times New Roman" panose="02020603050405020304" pitchFamily="18" charset="0"/>
                <a:cs typeface="Times New Roman" panose="02020603050405020304" pitchFamily="18" charset="0"/>
              </a:rPr>
              <a:t> </a:t>
            </a:r>
            <a:r>
              <a:rPr lang="en-US" altLang="en-US" b="1" dirty="0" err="1">
                <a:solidFill>
                  <a:srgbClr val="000099"/>
                </a:solidFill>
                <a:latin typeface="Times New Roman" panose="02020603050405020304" pitchFamily="18" charset="0"/>
                <a:cs typeface="Times New Roman" panose="02020603050405020304" pitchFamily="18" charset="0"/>
              </a:rPr>
              <a:t>của</a:t>
            </a:r>
            <a:r>
              <a:rPr lang="en-US" altLang="en-US" b="1" dirty="0">
                <a:solidFill>
                  <a:srgbClr val="000099"/>
                </a:solidFill>
                <a:latin typeface="Times New Roman" panose="02020603050405020304" pitchFamily="18" charset="0"/>
                <a:cs typeface="Times New Roman" panose="02020603050405020304" pitchFamily="18" charset="0"/>
              </a:rPr>
              <a:t> </a:t>
            </a:r>
            <a:r>
              <a:rPr lang="en-US" altLang="en-US" b="1" dirty="0" err="1">
                <a:solidFill>
                  <a:srgbClr val="000099"/>
                </a:solidFill>
                <a:latin typeface="Times New Roman" panose="02020603050405020304" pitchFamily="18" charset="0"/>
                <a:cs typeface="Times New Roman" panose="02020603050405020304" pitchFamily="18" charset="0"/>
              </a:rPr>
              <a:t>mô</a:t>
            </a:r>
            <a:r>
              <a:rPr lang="en-US" altLang="en-US" b="1" dirty="0">
                <a:solidFill>
                  <a:srgbClr val="000099"/>
                </a:solidFill>
                <a:latin typeface="Times New Roman" panose="02020603050405020304" pitchFamily="18" charset="0"/>
                <a:cs typeface="Times New Roman" panose="02020603050405020304" pitchFamily="18" charset="0"/>
              </a:rPr>
              <a:t> </a:t>
            </a:r>
            <a:r>
              <a:rPr lang="en-US" altLang="en-US" b="1" dirty="0" err="1">
                <a:solidFill>
                  <a:srgbClr val="000099"/>
                </a:solidFill>
                <a:latin typeface="Times New Roman" panose="02020603050405020304" pitchFamily="18" charset="0"/>
                <a:cs typeface="Times New Roman" panose="02020603050405020304" pitchFamily="18" charset="0"/>
              </a:rPr>
              <a:t>hình</a:t>
            </a:r>
            <a:r>
              <a:rPr lang="en-US" altLang="en-US" b="1" dirty="0">
                <a:solidFill>
                  <a:srgbClr val="000099"/>
                </a:solidFill>
                <a:latin typeface="Times New Roman" panose="02020603050405020304" pitchFamily="18" charset="0"/>
                <a:cs typeface="Times New Roman" panose="02020603050405020304" pitchFamily="18" charset="0"/>
              </a:rPr>
              <a:t> </a:t>
            </a:r>
            <a:r>
              <a:rPr lang="en-US" altLang="en-US" b="1" dirty="0" err="1">
                <a:solidFill>
                  <a:srgbClr val="000099"/>
                </a:solidFill>
                <a:latin typeface="Times New Roman" panose="02020603050405020304" pitchFamily="18" charset="0"/>
                <a:cs typeface="Times New Roman" panose="02020603050405020304" pitchFamily="18" charset="0"/>
              </a:rPr>
              <a:t>Koyck</a:t>
            </a:r>
            <a:br>
              <a:rPr lang="en-US" altLang="en-US" sz="2800" dirty="0"/>
            </a:br>
            <a:endParaRPr lang="en-US" altLang="en-US" sz="2800" dirty="0"/>
          </a:p>
        </p:txBody>
      </p:sp>
      <mc:AlternateContent xmlns:mc="http://schemas.openxmlformats.org/markup-compatibility/2006">
        <mc:Choice xmlns:a14="http://schemas.microsoft.com/office/drawing/2010/main" Requires="a14">
          <p:sp>
            <p:nvSpPr>
              <p:cNvPr id="2" name="Rectangle 3">
                <a:extLst>
                  <a:ext uri="{FF2B5EF4-FFF2-40B4-BE49-F238E27FC236}">
                    <a16:creationId xmlns:a16="http://schemas.microsoft.com/office/drawing/2014/main" id="{7F9D5DFD-8596-4014-BAF9-360A278D902D}"/>
                  </a:ext>
                </a:extLst>
              </p:cNvPr>
              <p:cNvSpPr>
                <a:spLocks noGrp="1" noChangeArrowheads="1"/>
              </p:cNvSpPr>
              <p:nvPr>
                <p:ph idx="1"/>
              </p:nvPr>
            </p:nvSpPr>
            <p:spPr>
              <a:xfrm>
                <a:off x="1981200" y="914401"/>
                <a:ext cx="8229600" cy="5059363"/>
              </a:xfrm>
              <a:ln w="19050">
                <a:solidFill>
                  <a:srgbClr val="FF0000"/>
                </a:solidFill>
                <a:miter lim="800000"/>
                <a:headEnd/>
                <a:tailEnd/>
              </a:ln>
            </p:spPr>
            <p:txBody>
              <a:bodyPr rtlCol="0">
                <a:normAutofit/>
              </a:bodyPr>
              <a:lstStyle/>
              <a:p>
                <a:pPr marL="0" indent="0" eaLnBrk="1" fontAlgn="auto" hangingPunct="1">
                  <a:spcAft>
                    <a:spcPct val="15000"/>
                  </a:spcAft>
                  <a:buFont typeface="Wingdings" panose="05000000000000000000" pitchFamily="2" charset="2"/>
                  <a:buNone/>
                  <a:defRPr/>
                </a:pPr>
                <a:r>
                  <a:rPr lang="en-US" sz="2000" b="1" dirty="0">
                    <a:solidFill>
                      <a:srgbClr val="000099"/>
                    </a:solidFill>
                  </a:rPr>
                  <a:t>3.1.</a:t>
                </a:r>
                <a:r>
                  <a:rPr lang="en-US" sz="2000" b="1" dirty="0">
                    <a:solidFill>
                      <a:srgbClr val="000099"/>
                    </a:solidFill>
                    <a:latin typeface="Times New Roman" panose="02020603050405020304" pitchFamily="18" charset="0"/>
                    <a:cs typeface="Times New Roman" panose="02020603050405020304" pitchFamily="18" charset="0"/>
                  </a:rPr>
                  <a:t> </a:t>
                </a:r>
                <a:r>
                  <a:rPr lang="en-US" sz="2000" b="1" dirty="0" err="1">
                    <a:solidFill>
                      <a:srgbClr val="000099"/>
                    </a:solidFill>
                    <a:latin typeface="Times New Roman" panose="02020603050405020304" pitchFamily="18" charset="0"/>
                    <a:cs typeface="Times New Roman" panose="02020603050405020304" pitchFamily="18" charset="0"/>
                  </a:rPr>
                  <a:t>Mô</a:t>
                </a:r>
                <a:r>
                  <a:rPr lang="en-US" sz="2000" b="1" dirty="0">
                    <a:solidFill>
                      <a:srgbClr val="000099"/>
                    </a:solidFill>
                    <a:latin typeface="Times New Roman" panose="02020603050405020304" pitchFamily="18" charset="0"/>
                    <a:cs typeface="Times New Roman" panose="02020603050405020304" pitchFamily="18" charset="0"/>
                  </a:rPr>
                  <a:t> </a:t>
                </a:r>
                <a:r>
                  <a:rPr lang="en-US" sz="2000" b="1" dirty="0" err="1">
                    <a:solidFill>
                      <a:srgbClr val="000099"/>
                    </a:solidFill>
                    <a:latin typeface="Times New Roman" panose="02020603050405020304" pitchFamily="18" charset="0"/>
                    <a:cs typeface="Times New Roman" panose="02020603050405020304" pitchFamily="18" charset="0"/>
                  </a:rPr>
                  <a:t>hình</a:t>
                </a:r>
                <a:r>
                  <a:rPr lang="en-US" sz="2000" b="1" dirty="0">
                    <a:solidFill>
                      <a:srgbClr val="000099"/>
                    </a:solidFill>
                    <a:latin typeface="Times New Roman" panose="02020603050405020304" pitchFamily="18" charset="0"/>
                    <a:cs typeface="Times New Roman" panose="02020603050405020304" pitchFamily="18" charset="0"/>
                  </a:rPr>
                  <a:t> </a:t>
                </a:r>
                <a:r>
                  <a:rPr lang="en-US" sz="2000" b="1" dirty="0" err="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kỳ</a:t>
                </a:r>
                <a:r>
                  <a:rPr lang="en-US" sz="20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000" b="1" dirty="0" err="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vọng</a:t>
                </a:r>
                <a:r>
                  <a:rPr lang="en-US" sz="20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000" b="1" dirty="0" err="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thích</a:t>
                </a:r>
                <a:r>
                  <a:rPr lang="en-US" sz="20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000" b="1" dirty="0" err="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nghi</a:t>
                </a:r>
                <a:r>
                  <a:rPr lang="en-US" sz="20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(Adaptive Expectations Model)</a:t>
                </a:r>
              </a:p>
              <a:p>
                <a:pPr lvl="1" eaLnBrk="1" fontAlgn="auto" hangingPunct="1">
                  <a:spcAft>
                    <a:spcPct val="15000"/>
                  </a:spcAft>
                  <a:buFont typeface="Wingdings 3" charset="2"/>
                  <a:buChar char=""/>
                  <a:defRPr/>
                </a:pP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Y</a:t>
                </a:r>
                <a:r>
                  <a:rPr lang="en-US" sz="2000" baseline="-25000" dirty="0" err="1">
                    <a:solidFill>
                      <a:schemeClr val="tx1">
                        <a:lumMod val="75000"/>
                        <a:lumOff val="25000"/>
                      </a:schemeClr>
                    </a:solidFill>
                    <a:latin typeface="Times New Roman" panose="02020603050405020304" pitchFamily="18" charset="0"/>
                    <a:cs typeface="Times New Roman" panose="02020603050405020304" pitchFamily="18" charset="0"/>
                  </a:rPr>
                  <a:t>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000" b="0" i="1" smtClean="0">
                            <a:solidFill>
                              <a:schemeClr val="tx1">
                                <a:lumMod val="75000"/>
                                <a:lumOff val="25000"/>
                              </a:schemeClr>
                            </a:solidFill>
                            <a:latin typeface="Cambria Math" panose="02040503050406030204" pitchFamily="18" charset="0"/>
                            <a:cs typeface="Times New Roman" panose="02020603050405020304" pitchFamily="18" charset="0"/>
                          </a:rPr>
                          <m:t>𝛽</m:t>
                        </m:r>
                      </m:e>
                      <m:sub>
                        <m:r>
                          <a:rPr lang="en-US" sz="2000" b="0" i="1" smtClean="0">
                            <a:solidFill>
                              <a:schemeClr val="tx1">
                                <a:lumMod val="75000"/>
                                <a:lumOff val="25000"/>
                              </a:schemeClr>
                            </a:solidFill>
                            <a:latin typeface="Cambria Math" panose="02040503050406030204" pitchFamily="18" charset="0"/>
                            <a:cs typeface="Times New Roman" panose="02020603050405020304" pitchFamily="18" charset="0"/>
                          </a:rPr>
                          <m:t>0</m:t>
                        </m:r>
                      </m:sub>
                    </m:sSub>
                  </m:oMath>
                </a14:m>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000" b="0" i="1" smtClean="0">
                            <a:solidFill>
                              <a:schemeClr val="tx1">
                                <a:lumMod val="75000"/>
                                <a:lumOff val="25000"/>
                              </a:schemeClr>
                            </a:solidFill>
                            <a:latin typeface="Cambria Math" panose="02040503050406030204" pitchFamily="18" charset="0"/>
                            <a:cs typeface="Times New Roman" panose="02020603050405020304" pitchFamily="18" charset="0"/>
                          </a:rPr>
                          <m:t>𝛽</m:t>
                        </m:r>
                      </m:e>
                      <m:sub>
                        <m:r>
                          <a:rPr lang="en-US" sz="2000" b="0" i="1" smtClean="0">
                            <a:solidFill>
                              <a:schemeClr val="tx1">
                                <a:lumMod val="75000"/>
                                <a:lumOff val="25000"/>
                              </a:schemeClr>
                            </a:solidFill>
                            <a:latin typeface="Cambria Math" panose="02040503050406030204" pitchFamily="18" charset="0"/>
                            <a:cs typeface="Times New Roman" panose="02020603050405020304" pitchFamily="18" charset="0"/>
                          </a:rPr>
                          <m:t>1</m:t>
                        </m:r>
                      </m:sub>
                    </m:sSub>
                  </m:oMath>
                </a14:m>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P</a:t>
                </a:r>
                <a:r>
                  <a:rPr lang="en-US" sz="2000" baseline="-25000" dirty="0">
                    <a:solidFill>
                      <a:schemeClr val="tx1">
                        <a:lumMod val="75000"/>
                        <a:lumOff val="25000"/>
                      </a:schemeClr>
                    </a:solidFill>
                    <a:latin typeface="Times New Roman" panose="02020603050405020304" pitchFamily="18" charset="0"/>
                    <a:cs typeface="Times New Roman" panose="02020603050405020304" pitchFamily="18" charset="0"/>
                  </a:rPr>
                  <a:t>t</a:t>
                </a:r>
                <a:r>
                  <a:rPr lang="en-US" sz="2000" baseline="30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u</a:t>
                </a:r>
                <a:r>
                  <a:rPr lang="en-US" sz="2000" baseline="-25000" dirty="0" err="1">
                    <a:solidFill>
                      <a:schemeClr val="tx1">
                        <a:lumMod val="75000"/>
                        <a:lumOff val="25000"/>
                      </a:schemeClr>
                    </a:solidFill>
                    <a:latin typeface="Times New Roman" panose="02020603050405020304" pitchFamily="18" charset="0"/>
                    <a:cs typeface="Times New Roman" panose="02020603050405020304" pitchFamily="18" charset="0"/>
                  </a:rPr>
                  <a:t>t</a:t>
                </a:r>
                <a:r>
                  <a:rPr lang="en-US" sz="2000" baseline="-25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(2.6)</a:t>
                </a:r>
                <a:endParaRPr lang="en-US" sz="2000" baseline="-250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eaLnBrk="1" fontAlgn="auto" hangingPunct="1">
                  <a:spcAft>
                    <a:spcPct val="15000"/>
                  </a:spcAft>
                  <a:buFont typeface="Wingdings 3" charset="2"/>
                  <a:buChar char=""/>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Y: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diện</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tích</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trồng</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trong</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năm</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P*: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giá</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mong</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đợi</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p>
              <a:p>
                <a:pPr lvl="1" eaLnBrk="1" fontAlgn="auto" hangingPunct="1">
                  <a:spcAft>
                    <a:spcPct val="15000"/>
                  </a:spcAft>
                  <a:buFont typeface="Wingdings 3" charset="2"/>
                  <a:buChar char=""/>
                  <a:defRPr/>
                </a:pP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Mong</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đợi</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về</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giá</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được</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điều</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chỉnh</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dựa</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theo</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sai</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lệch</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trong</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quá</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khứ</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lvl="1" eaLnBrk="1" fontAlgn="auto" hangingPunct="1">
                  <a:spcAft>
                    <a:spcPct val="15000"/>
                  </a:spcAft>
                  <a:buFont typeface="Wingdings 3" charset="2"/>
                  <a:buChar char=""/>
                  <a:defRPr/>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eaLnBrk="1" fontAlgn="auto" hangingPunct="1">
                  <a:spcAft>
                    <a:spcPct val="15000"/>
                  </a:spcAft>
                  <a:buFont typeface="Wingdings 3" charset="2"/>
                  <a:buChar char=""/>
                  <a:defRPr/>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eaLnBrk="1" fontAlgn="auto" hangingPunct="1">
                  <a:spcAft>
                    <a:spcPct val="15000"/>
                  </a:spcAft>
                  <a:buFont typeface="Wingdings 3" charset="2"/>
                  <a:buChar char=""/>
                  <a:defRPr/>
                </a:pP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Thay</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(2.7)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vào</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(2.6) </a:t>
                </a:r>
              </a:p>
              <a:p>
                <a:pPr lvl="1" eaLnBrk="1" fontAlgn="auto" hangingPunct="1">
                  <a:spcAft>
                    <a:spcPct val="15000"/>
                  </a:spcAft>
                  <a:buFont typeface="Wingdings 3" charset="2"/>
                  <a:buChar char=""/>
                  <a:defRPr/>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fontAlgn="auto" hangingPunct="1">
                  <a:spcAft>
                    <a:spcPct val="15000"/>
                  </a:spcAft>
                  <a:buFont typeface="Wingdings 3" charset="2"/>
                  <a:buChar char=""/>
                  <a:defRPr/>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2" name="Rectangle 3">
                <a:extLst>
                  <a:ext uri="{FF2B5EF4-FFF2-40B4-BE49-F238E27FC236}">
                    <a16:creationId xmlns:a16="http://schemas.microsoft.com/office/drawing/2014/main" id="{7F9D5DFD-8596-4014-BAF9-360A278D902D}"/>
                  </a:ext>
                </a:extLst>
              </p:cNvPr>
              <p:cNvSpPr>
                <a:spLocks noGrp="1" noRot="1" noChangeAspect="1" noMove="1" noResize="1" noEditPoints="1" noAdjustHandles="1" noChangeArrowheads="1" noChangeShapeType="1" noTextEdit="1"/>
              </p:cNvSpPr>
              <p:nvPr>
                <p:ph idx="1"/>
              </p:nvPr>
            </p:nvSpPr>
            <p:spPr>
              <a:xfrm>
                <a:off x="1981200" y="914401"/>
                <a:ext cx="8229600" cy="5059363"/>
              </a:xfrm>
              <a:blipFill>
                <a:blip r:embed="rId3"/>
                <a:stretch>
                  <a:fillRect l="-665" t="-1321"/>
                </a:stretch>
              </a:blipFill>
              <a:ln w="19050">
                <a:solidFill>
                  <a:srgbClr val="FF0000"/>
                </a:solidFill>
                <a:miter lim="800000"/>
                <a:headEnd/>
                <a:tailEnd/>
              </a:ln>
            </p:spPr>
            <p:txBody>
              <a:bodyPr/>
              <a:lstStyle/>
              <a:p>
                <a:r>
                  <a:rPr lang="en-US">
                    <a:noFill/>
                  </a:rPr>
                  <a:t> </a:t>
                </a:r>
              </a:p>
            </p:txBody>
          </p:sp>
        </mc:Fallback>
      </mc:AlternateContent>
      <p:sp>
        <p:nvSpPr>
          <p:cNvPr id="19460" name="Slide Number Placeholder 5">
            <a:extLst>
              <a:ext uri="{FF2B5EF4-FFF2-40B4-BE49-F238E27FC236}">
                <a16:creationId xmlns:a16="http://schemas.microsoft.com/office/drawing/2014/main" id="{643CA197-FF59-478D-BFA2-C8A39B2BE04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4381E446-7BCC-417A-87EA-5B4848CB09D8}"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11</a:t>
            </a:fld>
            <a:endParaRPr lang="en-US" altLang="en-US" sz="1400">
              <a:solidFill>
                <a:schemeClr val="tx1"/>
              </a:solidFill>
              <a:latin typeface="Arial" panose="020B0604020202020204" pitchFamily="34" charset="0"/>
              <a:cs typeface="Arial" panose="020B0604020202020204" pitchFamily="34" charset="0"/>
            </a:endParaRPr>
          </a:p>
        </p:txBody>
      </p:sp>
      <p:sp>
        <p:nvSpPr>
          <p:cNvPr id="19461" name="Rectangle 5">
            <a:extLst>
              <a:ext uri="{FF2B5EF4-FFF2-40B4-BE49-F238E27FC236}">
                <a16:creationId xmlns:a16="http://schemas.microsoft.com/office/drawing/2014/main" id="{8C924ABE-5855-434E-8758-36028FCAD2FC}"/>
              </a:ext>
            </a:extLst>
          </p:cNvPr>
          <p:cNvSpPr>
            <a:spLocks noChangeArrowheads="1"/>
          </p:cNvSpPr>
          <p:nvPr/>
        </p:nvSpPr>
        <p:spPr bwMode="auto">
          <a:xfrm>
            <a:off x="15240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ltLang="en-US" sz="1800">
              <a:solidFill>
                <a:schemeClr val="tx1"/>
              </a:solidFill>
              <a:latin typeface="Arial" panose="020B0604020202020204" pitchFamily="34" charset="0"/>
              <a:cs typeface="Arial" panose="020B0604020202020204" pitchFamily="34" charset="0"/>
            </a:endParaRPr>
          </a:p>
        </p:txBody>
      </p:sp>
      <p:graphicFrame>
        <p:nvGraphicFramePr>
          <p:cNvPr id="8196" name="Object 4">
            <a:extLst>
              <a:ext uri="{FF2B5EF4-FFF2-40B4-BE49-F238E27FC236}">
                <a16:creationId xmlns:a16="http://schemas.microsoft.com/office/drawing/2014/main" id="{42979A98-5772-4D8D-BF82-D288E9E69C7E}"/>
              </a:ext>
            </a:extLst>
          </p:cNvPr>
          <p:cNvGraphicFramePr>
            <a:graphicFrameLocks noChangeAspect="1"/>
          </p:cNvGraphicFramePr>
          <p:nvPr/>
        </p:nvGraphicFramePr>
        <p:xfrm>
          <a:off x="2819400" y="2495550"/>
          <a:ext cx="6237288" cy="552450"/>
        </p:xfrm>
        <a:graphic>
          <a:graphicData uri="http://schemas.openxmlformats.org/presentationml/2006/ole">
            <mc:AlternateContent xmlns:mc="http://schemas.openxmlformats.org/markup-compatibility/2006">
              <mc:Choice xmlns:v="urn:schemas-microsoft-com:vml" Requires="v">
                <p:oleObj name="Equation" r:id="rId4" imgW="2692400" imgH="241300" progId="Equation.DSMT4">
                  <p:embed/>
                </p:oleObj>
              </mc:Choice>
              <mc:Fallback>
                <p:oleObj name="Equation" r:id="rId4" imgW="2692400" imgH="241300" progId="Equation.DSMT4">
                  <p:embed/>
                  <p:pic>
                    <p:nvPicPr>
                      <p:cNvPr id="8196" name="Object 4">
                        <a:extLst>
                          <a:ext uri="{FF2B5EF4-FFF2-40B4-BE49-F238E27FC236}">
                            <a16:creationId xmlns:a16="http://schemas.microsoft.com/office/drawing/2014/main" id="{42979A98-5772-4D8D-BF82-D288E9E69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495550"/>
                        <a:ext cx="623728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Rectangle 7">
            <a:extLst>
              <a:ext uri="{FF2B5EF4-FFF2-40B4-BE49-F238E27FC236}">
                <a16:creationId xmlns:a16="http://schemas.microsoft.com/office/drawing/2014/main" id="{94EDAD71-409B-4613-BCB8-29F0BA80E1B7}"/>
              </a:ext>
            </a:extLst>
          </p:cNvPr>
          <p:cNvSpPr>
            <a:spLocks noChangeArrowheads="1"/>
          </p:cNvSpPr>
          <p:nvPr/>
        </p:nvSpPr>
        <p:spPr bwMode="auto">
          <a:xfrm>
            <a:off x="15240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ltLang="en-US" sz="1800">
              <a:solidFill>
                <a:schemeClr val="tx1"/>
              </a:solidFill>
              <a:latin typeface="Arial" panose="020B0604020202020204" pitchFamily="34" charset="0"/>
              <a:cs typeface="Arial" panose="020B0604020202020204" pitchFamily="34" charset="0"/>
            </a:endParaRPr>
          </a:p>
        </p:txBody>
      </p:sp>
      <p:graphicFrame>
        <p:nvGraphicFramePr>
          <p:cNvPr id="8198" name="Object 6">
            <a:extLst>
              <a:ext uri="{FF2B5EF4-FFF2-40B4-BE49-F238E27FC236}">
                <a16:creationId xmlns:a16="http://schemas.microsoft.com/office/drawing/2014/main" id="{AB97B667-7B9C-46ED-A1D2-A43C51CAEC59}"/>
              </a:ext>
            </a:extLst>
          </p:cNvPr>
          <p:cNvGraphicFramePr>
            <a:graphicFrameLocks noChangeAspect="1"/>
          </p:cNvGraphicFramePr>
          <p:nvPr>
            <p:extLst>
              <p:ext uri="{D42A27DB-BD31-4B8C-83A1-F6EECF244321}">
                <p14:modId xmlns:p14="http://schemas.microsoft.com/office/powerpoint/2010/main" val="3052341213"/>
              </p:ext>
            </p:extLst>
          </p:nvPr>
        </p:nvGraphicFramePr>
        <p:xfrm>
          <a:off x="2586038" y="3962400"/>
          <a:ext cx="6870700" cy="533400"/>
        </p:xfrm>
        <a:graphic>
          <a:graphicData uri="http://schemas.openxmlformats.org/presentationml/2006/ole">
            <mc:AlternateContent xmlns:mc="http://schemas.openxmlformats.org/markup-compatibility/2006">
              <mc:Choice xmlns:v="urn:schemas-microsoft-com:vml" Requires="v">
                <p:oleObj name="Equation" r:id="rId6" imgW="3009600" imgH="228600" progId="Equation.DSMT4">
                  <p:embed/>
                </p:oleObj>
              </mc:Choice>
              <mc:Fallback>
                <p:oleObj name="Equation" r:id="rId6" imgW="3009600" imgH="228600" progId="Equation.DSMT4">
                  <p:embed/>
                  <p:pic>
                    <p:nvPicPr>
                      <p:cNvPr id="8198" name="Object 6">
                        <a:extLst>
                          <a:ext uri="{FF2B5EF4-FFF2-40B4-BE49-F238E27FC236}">
                            <a16:creationId xmlns:a16="http://schemas.microsoft.com/office/drawing/2014/main" id="{AB97B667-7B9C-46ED-A1D2-A43C51CAEC59}"/>
                          </a:ext>
                        </a:extLst>
                      </p:cNvPr>
                      <p:cNvPicPr>
                        <a:picLocks noChangeAspect="1" noChangeArrowheads="1"/>
                      </p:cNvPicPr>
                      <p:nvPr/>
                    </p:nvPicPr>
                    <p:blipFill>
                      <a:blip r:embed="rId7"/>
                      <a:srcRect/>
                      <a:stretch>
                        <a:fillRect/>
                      </a:stretch>
                    </p:blipFill>
                    <p:spPr bwMode="auto">
                      <a:xfrm>
                        <a:off x="2586038" y="3962400"/>
                        <a:ext cx="68707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0" name="AutoShape 8">
            <a:extLst>
              <a:ext uri="{FF2B5EF4-FFF2-40B4-BE49-F238E27FC236}">
                <a16:creationId xmlns:a16="http://schemas.microsoft.com/office/drawing/2014/main" id="{044ACA76-F1C3-4841-B390-0B59C0D94418}"/>
              </a:ext>
            </a:extLst>
          </p:cNvPr>
          <p:cNvSpPr>
            <a:spLocks noChangeArrowheads="1"/>
          </p:cNvSpPr>
          <p:nvPr/>
        </p:nvSpPr>
        <p:spPr bwMode="auto">
          <a:xfrm>
            <a:off x="3276600" y="4953000"/>
            <a:ext cx="3962400" cy="914400"/>
          </a:xfrm>
          <a:prstGeom prst="wedgeRoundRectCallout">
            <a:avLst>
              <a:gd name="adj1" fmla="val 1324"/>
              <a:gd name="adj2" fmla="val -9774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400" dirty="0" err="1">
                <a:solidFill>
                  <a:schemeClr val="tx1"/>
                </a:solidFill>
                <a:latin typeface="Times New Roman" panose="02020603050405020304" pitchFamily="18" charset="0"/>
                <a:cs typeface="Times New Roman" panose="02020603050405020304" pitchFamily="18" charset="0"/>
              </a:rPr>
              <a:t>Mô</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tự</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hồi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quy</a:t>
            </a:r>
            <a:endParaRPr lang="en-US" altLang="en-US" sz="2400" dirty="0">
              <a:solidFill>
                <a:schemeClr val="tx1"/>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l-GR" altLang="en-US" sz="2400" dirty="0">
                <a:solidFill>
                  <a:schemeClr val="tx1"/>
                </a:solidFill>
                <a:latin typeface="Times New Roman" panose="02020603050405020304" pitchFamily="18" charset="0"/>
                <a:cs typeface="Times New Roman" panose="02020603050405020304" pitchFamily="18" charset="0"/>
              </a:rPr>
              <a:t>γ</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hệ</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số</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hiệu</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chỉnh</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802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1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81175"/>
          </a:schemeClr>
        </a:solid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81FC8FB-A56D-48F3-B44E-010B9E8B2B20}"/>
              </a:ext>
            </a:extLst>
          </p:cNvPr>
          <p:cNvSpPr>
            <a:spLocks noGrp="1" noChangeArrowheads="1"/>
          </p:cNvSpPr>
          <p:nvPr>
            <p:ph type="title"/>
          </p:nvPr>
        </p:nvSpPr>
        <p:spPr/>
        <p:txBody>
          <a:bodyPr/>
          <a:lstStyle/>
          <a:p>
            <a:pPr eaLnBrk="1" hangingPunct="1"/>
            <a:r>
              <a:rPr lang="en-US" altLang="en-US" b="1" dirty="0">
                <a:solidFill>
                  <a:srgbClr val="000099"/>
                </a:solidFill>
                <a:latin typeface="Times New Roman" panose="02020603050405020304" pitchFamily="18" charset="0"/>
                <a:cs typeface="Times New Roman" panose="02020603050405020304" pitchFamily="18" charset="0"/>
              </a:rPr>
              <a:t>3</a:t>
            </a:r>
            <a:r>
              <a:rPr lang="vi-VN" altLang="en-US" b="1" dirty="0">
                <a:solidFill>
                  <a:srgbClr val="000099"/>
                </a:solidFill>
                <a:latin typeface="Times New Roman" panose="02020603050405020304" pitchFamily="18" charset="0"/>
                <a:cs typeface="Times New Roman" panose="02020603050405020304" pitchFamily="18" charset="0"/>
              </a:rPr>
              <a:t>. Tính hợp lý của mô hình Koyck</a:t>
            </a:r>
          </a:p>
        </p:txBody>
      </p:sp>
      <p:sp>
        <p:nvSpPr>
          <p:cNvPr id="21507" name="Slide Number Placeholder 4">
            <a:extLst>
              <a:ext uri="{FF2B5EF4-FFF2-40B4-BE49-F238E27FC236}">
                <a16:creationId xmlns:a16="http://schemas.microsoft.com/office/drawing/2014/main" id="{68F3DAC7-7CC5-4B67-9F2F-7B3E0F2E88F6}"/>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8F80BE94-3541-492A-A53C-37C533A205A4}"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12</a:t>
            </a:fld>
            <a:endParaRPr lang="en-US" altLang="en-US" sz="140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D12589-110A-4959-943C-7F355E3DA978}"/>
                  </a:ext>
                </a:extLst>
              </p:cNvPr>
              <p:cNvSpPr txBox="1"/>
              <p:nvPr/>
            </p:nvSpPr>
            <p:spPr>
              <a:xfrm>
                <a:off x="1383338" y="904257"/>
                <a:ext cx="9038477" cy="5529719"/>
              </a:xfrm>
              <a:prstGeom prst="rect">
                <a:avLst/>
              </a:prstGeom>
              <a:noFill/>
              <a:ln w="19050">
                <a:solidFill>
                  <a:srgbClr val="FF0000"/>
                </a:solidFill>
              </a:ln>
            </p:spPr>
            <p:txBody>
              <a:bodyPr wrap="square">
                <a:spAutoFit/>
              </a:bodyPr>
              <a:lstStyle/>
              <a:p>
                <a:pPr marL="0" marR="0" indent="0" algn="just">
                  <a:lnSpc>
                    <a:spcPts val="1600"/>
                  </a:lnSpc>
                  <a:spcBef>
                    <a:spcPts val="0"/>
                  </a:spcBef>
                  <a:spcAft>
                    <a:spcPts val="600"/>
                  </a:spcAft>
                </a:pPr>
                <a:r>
                  <a:rPr lang="en-US" sz="2000" b="1" dirty="0">
                    <a:solidFill>
                      <a:srgbClr val="3333FF"/>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000" b="1" dirty="0" err="1">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000" b="1"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b="1"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2000" b="1"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en-US" sz="2000" b="1"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2000" b="1"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phậ</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(Partial adjustment model)</a:t>
                </a:r>
              </a:p>
              <a:p>
                <a:pPr marL="0" marR="0" indent="0" algn="just">
                  <a:spcBef>
                    <a:spcPts val="600"/>
                  </a:spcBef>
                  <a:spcAft>
                    <a:spcPts val="60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Nerlove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giả</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600"/>
                  </a:spcBef>
                  <a:spcAft>
                    <a:spcPts val="600"/>
                  </a:spcAft>
                </a:pPr>
                <a14:m>
                  <m:oMath xmlns:m="http://schemas.openxmlformats.org/officeDocument/2006/math">
                    <m:sSubSup>
                      <m:sSub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à</m:t>
                    </m:r>
                  </m:oMath>
                </a14:m>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gieo</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trồng</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dài</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hạn</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t; X</a:t>
                </a:r>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t-1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mức</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ở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kỳ</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t-1 ; u</a:t>
                </a:r>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là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nhiễu</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ngẫu</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nhiên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600"/>
                  </a:spcBef>
                  <a:spcAft>
                    <a:spcPts val="600"/>
                  </a:spcAft>
                </a:pP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gieo</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trồng</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tế</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năm</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t - 1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năm</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t :</a:t>
                </a:r>
              </a:p>
              <a:p>
                <a:pPr marL="0" marR="0" indent="0" algn="just">
                  <a:spcBef>
                    <a:spcPts val="600"/>
                  </a:spcBef>
                  <a:spcAft>
                    <a:spcPts val="600"/>
                  </a:spcAft>
                </a:pPr>
                <a14:m>
                  <m:oMath xmlns:m="http://schemas.openxmlformats.org/officeDocument/2006/math">
                    <m:sSub>
                      <m:sSubPr>
                        <m:ctrlP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2000"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baseline="-25000" dirty="0">
                    <a:effectLst/>
                    <a:latin typeface="+mj-lt"/>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600"/>
                  </a:spcBef>
                  <a:spcAft>
                    <a:spcPts val="600"/>
                  </a:spcAft>
                </a:pPr>
                <a14:m>
                  <m:oMath xmlns:m="http://schemas.openxmlformats.org/officeDocument/2006/math">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oMath>
                </a14:m>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là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sSubSup>
                      <m:sSub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e>
                    </m:d>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600"/>
                  </a:spcBef>
                  <a:spcAft>
                    <a:spcPts val="600"/>
                  </a:spcAft>
                </a:pP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fr-FR"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là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trung</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bình</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t-1</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là </a:t>
                </a:r>
                <a14:m>
                  <m:oMath xmlns:m="http://schemas.openxmlformats.org/officeDocument/2006/math">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600"/>
                  </a:spcBef>
                  <a:spcAft>
                    <a:spcPts val="600"/>
                  </a:spcAft>
                </a:pP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Thay</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ta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600"/>
                  </a:spcBef>
                  <a:spcAft>
                    <a:spcPts val="60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e>
                    </m:d>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hay</a:t>
                </a:r>
              </a:p>
              <a:p>
                <a:pPr marL="0" marR="0" indent="269875" algn="just">
                  <a:spcBef>
                    <a:spcPts val="600"/>
                  </a:spcBef>
                  <a:spcAft>
                    <a:spcPts val="60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𝛿𝛽</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e>
                    </m:d>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𝛿</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fr-FR"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269875" algn="just">
                  <a:spcBef>
                    <a:spcPts val="600"/>
                  </a:spcBef>
                  <a:spcAft>
                    <a:spcPts val="60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ngắn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BAD12589-110A-4959-943C-7F355E3DA978}"/>
                  </a:ext>
                </a:extLst>
              </p:cNvPr>
              <p:cNvSpPr txBox="1">
                <a:spLocks noRot="1" noChangeAspect="1" noMove="1" noResize="1" noEditPoints="1" noAdjustHandles="1" noChangeArrowheads="1" noChangeShapeType="1" noTextEdit="1"/>
              </p:cNvSpPr>
              <p:nvPr/>
            </p:nvSpPr>
            <p:spPr>
              <a:xfrm>
                <a:off x="1383338" y="904257"/>
                <a:ext cx="9038477" cy="5529719"/>
              </a:xfrm>
              <a:prstGeom prst="rect">
                <a:avLst/>
              </a:prstGeom>
              <a:blipFill>
                <a:blip r:embed="rId2"/>
                <a:stretch>
                  <a:fillRect l="-673" t="-2088" r="-538" b="-879"/>
                </a:stretch>
              </a:blipFill>
              <a:ln w="190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57074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F5FA74F-4E58-4C79-A6B0-0F3213829F28}"/>
              </a:ext>
            </a:extLst>
          </p:cNvPr>
          <p:cNvSpPr>
            <a:spLocks noGrp="1" noChangeArrowheads="1"/>
          </p:cNvSpPr>
          <p:nvPr>
            <p:ph type="title"/>
          </p:nvPr>
        </p:nvSpPr>
        <p:spPr>
          <a:xfrm>
            <a:off x="1981200" y="152400"/>
            <a:ext cx="8229600" cy="685800"/>
          </a:xfrm>
        </p:spPr>
        <p:txBody>
          <a:bodyPr>
            <a:normAutofit/>
          </a:bodyPr>
          <a:lstStyle/>
          <a:p>
            <a:pPr eaLnBrk="1" hangingPunct="1"/>
            <a:r>
              <a:rPr lang="en-US" altLang="en-US" sz="2800" b="1" dirty="0">
                <a:solidFill>
                  <a:srgbClr val="000099"/>
                </a:solidFill>
                <a:latin typeface="Times New Roman" panose="02020603050405020304" pitchFamily="18" charset="0"/>
                <a:cs typeface="Times New Roman" panose="02020603050405020304" pitchFamily="18" charset="0"/>
              </a:rPr>
              <a:t>4. </a:t>
            </a:r>
            <a:r>
              <a:rPr lang="en-US" altLang="en-US" sz="2800" b="1" dirty="0" err="1">
                <a:solidFill>
                  <a:srgbClr val="000099"/>
                </a:solidFill>
                <a:latin typeface="Times New Roman" panose="02020603050405020304" pitchFamily="18" charset="0"/>
                <a:cs typeface="Times New Roman" panose="02020603050405020304" pitchFamily="18" charset="0"/>
              </a:rPr>
              <a:t>Ước</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lượng</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mô</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hình</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tự</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hồi</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quy</a:t>
            </a:r>
            <a:endParaRPr lang="en-US" altLang="en-US" sz="2800" b="1" dirty="0">
              <a:solidFill>
                <a:srgbClr val="000099"/>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2099" name="Rectangle 3">
                <a:extLst>
                  <a:ext uri="{FF2B5EF4-FFF2-40B4-BE49-F238E27FC236}">
                    <a16:creationId xmlns:a16="http://schemas.microsoft.com/office/drawing/2014/main" id="{362714AC-5559-4EA3-BBAB-771D2B7C3958}"/>
                  </a:ext>
                </a:extLst>
              </p:cNvPr>
              <p:cNvSpPr>
                <a:spLocks noGrp="1" noChangeArrowheads="1"/>
              </p:cNvSpPr>
              <p:nvPr>
                <p:ph idx="1"/>
              </p:nvPr>
            </p:nvSpPr>
            <p:spPr>
              <a:xfrm>
                <a:off x="1981200" y="914400"/>
                <a:ext cx="8458200" cy="5486400"/>
              </a:xfrm>
              <a:ln w="19050">
                <a:solidFill>
                  <a:srgbClr val="FF0000"/>
                </a:solidFill>
                <a:miter lim="800000"/>
                <a:headEnd/>
                <a:tailEnd/>
              </a:ln>
            </p:spPr>
            <p:txBody>
              <a:bodyPr/>
              <a:lstStyle/>
              <a:p>
                <a:pPr eaLnBrk="1" hangingPunct="1">
                  <a:lnSpc>
                    <a:spcPct val="150000"/>
                  </a:lnSpc>
                </a:pPr>
                <a:r>
                  <a:rPr lang="en-US" altLang="en-US" sz="2000" dirty="0">
                    <a:solidFill>
                      <a:schemeClr val="tx1"/>
                    </a:solidFill>
                    <a:latin typeface="Times New Roman" panose="02020603050405020304" pitchFamily="18" charset="0"/>
                    <a:cs typeface="Times New Roman" panose="02020603050405020304" pitchFamily="18" charset="0"/>
                  </a:rPr>
                  <a:t>Có </a:t>
                </a:r>
                <a:r>
                  <a:rPr lang="en-US" altLang="en-US" sz="2000" dirty="0" err="1">
                    <a:solidFill>
                      <a:schemeClr val="tx1"/>
                    </a:solidFill>
                    <a:latin typeface="Times New Roman" panose="02020603050405020304" pitchFamily="18" charset="0"/>
                    <a:cs typeface="Times New Roman" panose="02020603050405020304" pitchFamily="18" charset="0"/>
                  </a:rPr>
                  <a:t>thể</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dùng</a:t>
                </a:r>
                <a:r>
                  <a:rPr lang="en-US" altLang="en-US" sz="2000" dirty="0">
                    <a:solidFill>
                      <a:schemeClr val="tx1"/>
                    </a:solidFill>
                    <a:latin typeface="Times New Roman" panose="02020603050405020304" pitchFamily="18" charset="0"/>
                    <a:cs typeface="Times New Roman" panose="02020603050405020304" pitchFamily="18" charset="0"/>
                  </a:rPr>
                  <a:t> OLS </a:t>
                </a:r>
                <a:r>
                  <a:rPr lang="en-US" altLang="en-US" sz="2000" dirty="0" err="1">
                    <a:solidFill>
                      <a:schemeClr val="tx1"/>
                    </a:solidFill>
                    <a:latin typeface="Times New Roman" panose="02020603050405020304" pitchFamily="18" charset="0"/>
                    <a:cs typeface="Times New Roman" panose="02020603050405020304" pitchFamily="18" charset="0"/>
                  </a:rPr>
                  <a:t>để</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ước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lượng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AR</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nói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trên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không</a:t>
                </a:r>
                <a:r>
                  <a:rPr lang="en-US" altLang="en-US" sz="2000" dirty="0">
                    <a:solidFill>
                      <a:schemeClr val="tx1"/>
                    </a:solidFill>
                    <a:latin typeface="Times New Roman" panose="02020603050405020304" pitchFamily="18" charset="0"/>
                    <a:cs typeface="Times New Roman" panose="02020603050405020304" pitchFamily="18" charset="0"/>
                  </a:rPr>
                  <a:t>?</a:t>
                </a:r>
              </a:p>
              <a:p>
                <a:pPr eaLnBrk="1" hangingPunct="1">
                  <a:lnSpc>
                    <a:spcPct val="150000"/>
                  </a:lnSpc>
                </a:pPr>
                <a:r>
                  <a:rPr lang="en-US" altLang="en-US" sz="2000" dirty="0" err="1">
                    <a:solidFill>
                      <a:schemeClr val="tx1"/>
                    </a:solidFill>
                    <a:latin typeface="Times New Roman" panose="02020603050405020304" pitchFamily="18" charset="0"/>
                    <a:cs typeface="Times New Roman" panose="02020603050405020304" pitchFamily="18" charset="0"/>
                  </a:rPr>
                  <a:t>Xét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tính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tương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quan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của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u</a:t>
                </a:r>
                <a:r>
                  <a:rPr lang="en-US" altLang="en-US" sz="2000" baseline="-25000" dirty="0" err="1">
                    <a:solidFill>
                      <a:schemeClr val="tx1"/>
                    </a:solidFill>
                    <a:latin typeface="Times New Roman" panose="02020603050405020304" pitchFamily="18" charset="0"/>
                    <a:cs typeface="Times New Roman" panose="02020603050405020304" pitchFamily="18" charset="0"/>
                  </a:rPr>
                  <a:t>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và</a:t>
                </a:r>
                <a:r>
                  <a:rPr lang="en-US" altLang="en-US" sz="2000" dirty="0">
                    <a:solidFill>
                      <a:schemeClr val="tx1"/>
                    </a:solidFill>
                    <a:latin typeface="Times New Roman" panose="02020603050405020304" pitchFamily="18" charset="0"/>
                    <a:cs typeface="Times New Roman" panose="02020603050405020304" pitchFamily="18" charset="0"/>
                  </a:rPr>
                  <a:t> Y</a:t>
                </a:r>
                <a:r>
                  <a:rPr lang="en-US" altLang="en-US" sz="2000" baseline="-25000" dirty="0">
                    <a:solidFill>
                      <a:schemeClr val="tx1"/>
                    </a:solidFill>
                    <a:latin typeface="Times New Roman" panose="02020603050405020304" pitchFamily="18" charset="0"/>
                    <a:cs typeface="Times New Roman" panose="02020603050405020304" pitchFamily="18" charset="0"/>
                  </a:rPr>
                  <a:t>t-1</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của</a:t>
                </a:r>
                <a:r>
                  <a:rPr lang="en-US" altLang="en-US" sz="2000" dirty="0">
                    <a:solidFill>
                      <a:schemeClr val="tx1"/>
                    </a:solidFill>
                    <a:latin typeface="Times New Roman" panose="02020603050405020304" pitchFamily="18" charset="0"/>
                    <a:cs typeface="Times New Roman" panose="02020603050405020304" pitchFamily="18" charset="0"/>
                  </a:rPr>
                  <a:t> 3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trên</a:t>
                </a:r>
                <a:r>
                  <a:rPr lang="en-US" altLang="en-US" sz="2000" dirty="0">
                    <a:solidFill>
                      <a:schemeClr val="tx1"/>
                    </a:solidFill>
                    <a:latin typeface="Times New Roman" panose="02020603050405020304" pitchFamily="18" charset="0"/>
                    <a:cs typeface="Times New Roman" panose="02020603050405020304" pitchFamily="18" charset="0"/>
                  </a:rPr>
                  <a:t>.</a:t>
                </a:r>
              </a:p>
              <a:p>
                <a:pPr marL="0" indent="0" eaLnBrk="1" hangingPunct="1">
                  <a:lnSpc>
                    <a:spcPct val="150000"/>
                  </a:lnSpc>
                  <a:buNone/>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vọng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hợp</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lý</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Koyck</a:t>
                </a:r>
                <a:r>
                  <a:rPr lang="en-US" altLang="en-US" sz="2000" dirty="0">
                    <a:solidFill>
                      <a:schemeClr val="tx1"/>
                    </a:solidFill>
                    <a:latin typeface="Times New Roman" panose="02020603050405020304" pitchFamily="18" charset="0"/>
                    <a:cs typeface="Times New Roman" panose="02020603050405020304" pitchFamily="18" charset="0"/>
                  </a:rPr>
                  <a:t>:</a:t>
                </a:r>
              </a:p>
              <a:p>
                <a:pPr lvl="1" eaLnBrk="1" hangingPunct="1">
                  <a:lnSpc>
                    <a:spcPct val="150000"/>
                  </a:lnSpc>
                  <a:buFont typeface="Wingdings" panose="05000000000000000000" pitchFamily="2" charset="2"/>
                  <a:buChar char="v"/>
                </a:pPr>
                <a:r>
                  <a:rPr lang="en-US" altLang="en-US" sz="2000" dirty="0">
                    <a:solidFill>
                      <a:schemeClr val="tx1"/>
                    </a:solidFill>
                    <a:latin typeface="Times New Roman" panose="02020603050405020304" pitchFamily="18" charset="0"/>
                    <a:cs typeface="Times New Roman" panose="02020603050405020304" pitchFamily="18" charset="0"/>
                  </a:rPr>
                  <a:t>Y</a:t>
                </a:r>
                <a:r>
                  <a:rPr lang="en-US" altLang="en-US" sz="2000" baseline="-25000" dirty="0">
                    <a:solidFill>
                      <a:schemeClr val="tx1"/>
                    </a:solidFill>
                    <a:latin typeface="Times New Roman" panose="02020603050405020304" pitchFamily="18" charset="0"/>
                    <a:cs typeface="Times New Roman" panose="02020603050405020304" pitchFamily="18" charset="0"/>
                  </a:rPr>
                  <a:t>t-1</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a:t>
                </a:r>
                <a:r>
                  <a:rPr lang="en-US" altLang="en-US" sz="2000" baseline="-25000" dirty="0" err="1">
                    <a:solidFill>
                      <a:schemeClr val="tx1"/>
                    </a:solidFill>
                    <a:latin typeface="Times New Roman" panose="02020603050405020304" pitchFamily="18" charset="0"/>
                    <a:cs typeface="Times New Roman" panose="02020603050405020304" pitchFamily="18" charset="0"/>
                  </a:rPr>
                  <a:t>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tương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quan</a:t>
                </a:r>
                <a:r>
                  <a:rPr lang="en-US" altLang="en-US" sz="2000" dirty="0">
                    <a:solidFill>
                      <a:schemeClr val="tx1"/>
                    </a:solidFill>
                    <a:latin typeface="Times New Roman" panose="02020603050405020304" pitchFamily="18" charset="0"/>
                    <a:cs typeface="Times New Roman" panose="02020603050405020304" pitchFamily="18" charset="0"/>
                  </a:rPr>
                  <a:t> </a:t>
                </a:r>
              </a:p>
              <a:p>
                <a:pPr lvl="1" eaLnBrk="1" hangingPunct="1">
                  <a:lnSpc>
                    <a:spcPct val="150000"/>
                  </a:lnSpc>
                  <a:buFont typeface="Wingdings" panose="05000000000000000000" pitchFamily="2" charset="2"/>
                  <a:buChar char="v"/>
                </a:pPr>
                <a:r>
                  <a:rPr lang="en-US" altLang="en-US" sz="2000" dirty="0" err="1">
                    <a:solidFill>
                      <a:schemeClr val="tx1"/>
                    </a:solidFill>
                    <a:latin typeface="Times New Roman" panose="02020603050405020304" pitchFamily="18" charset="0"/>
                    <a:cs typeface="Times New Roman" panose="02020603050405020304" pitchFamily="18" charset="0"/>
                  </a:rPr>
                  <a:t>Các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a:t>
                </a:r>
                <a:r>
                  <a:rPr lang="en-US" altLang="en-US" sz="2000" baseline="-25000" dirty="0" err="1">
                    <a:solidFill>
                      <a:schemeClr val="tx1"/>
                    </a:solidFill>
                    <a:latin typeface="Times New Roman" panose="02020603050405020304" pitchFamily="18" charset="0"/>
                    <a:cs typeface="Times New Roman" panose="02020603050405020304" pitchFamily="18" charset="0"/>
                  </a:rPr>
                  <a:t>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tương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quan</a:t>
                </a:r>
                <a:endParaRPr lang="en-US" altLang="en-US" sz="2000" dirty="0">
                  <a:solidFill>
                    <a:schemeClr val="tx1"/>
                  </a:solidFill>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v"/>
                </a:pPr>
                <a:r>
                  <a:rPr lang="en-US" altLang="en-US" sz="2000" dirty="0">
                    <a:solidFill>
                      <a:schemeClr val="tx1"/>
                    </a:solidFill>
                    <a:latin typeface="Times New Roman" panose="02020603050405020304" pitchFamily="18" charset="0"/>
                    <a:cs typeface="Times New Roman" panose="02020603050405020304" pitchFamily="18" charset="0"/>
                  </a:rPr>
                  <a:t>Do </a:t>
                </a:r>
                <a:r>
                  <a:rPr lang="en-US" altLang="en-US" sz="2000" dirty="0" err="1">
                    <a:solidFill>
                      <a:schemeClr val="tx1"/>
                    </a:solidFill>
                    <a:latin typeface="Times New Roman" panose="02020603050405020304" pitchFamily="18" charset="0"/>
                    <a:cs typeface="Times New Roman" panose="02020603050405020304" pitchFamily="18" charset="0"/>
                  </a:rPr>
                  <a:t>đó</a:t>
                </a:r>
                <a:r>
                  <a:rPr lang="en-US" altLang="en-US" sz="2000" dirty="0">
                    <a:solidFill>
                      <a:schemeClr val="tx1"/>
                    </a:solidFill>
                    <a:latin typeface="Times New Roman" panose="02020603050405020304" pitchFamily="18" charset="0"/>
                    <a:cs typeface="Times New Roman" panose="02020603050405020304" pitchFamily="18" charset="0"/>
                  </a:rPr>
                  <a:t> OLS </a:t>
                </a:r>
                <a:r>
                  <a:rPr lang="en-US" altLang="en-US" sz="2000" dirty="0" err="1">
                    <a:solidFill>
                      <a:schemeClr val="tx1"/>
                    </a:solidFill>
                    <a:latin typeface="Times New Roman" panose="02020603050405020304" pitchFamily="18" charset="0"/>
                    <a:cs typeface="Times New Roman" panose="02020603050405020304" pitchFamily="18" charset="0"/>
                  </a:rPr>
                  <a:t>sẽ</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cho</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ước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lượng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en-US" sz="2000" b="0" i="1" smtClean="0">
                            <a:latin typeface="Cambria Math" panose="02040503050406030204" pitchFamily="18" charset="0"/>
                            <a:cs typeface="Times New Roman" panose="02020603050405020304" pitchFamily="18" charset="0"/>
                          </a:rPr>
                        </m:ctrlPr>
                      </m:sSupPr>
                      <m:e>
                        <m:r>
                          <a:rPr lang="en-US" altLang="en-US" sz="2000" b="0" i="1" smtClean="0">
                            <a:latin typeface="Cambria Math" panose="02040503050406030204" pitchFamily="18" charset="0"/>
                            <a:cs typeface="Times New Roman" panose="02020603050405020304" pitchFamily="18" charset="0"/>
                          </a:rPr>
                          <m:t>𝜎</m:t>
                        </m:r>
                      </m:e>
                      <m:sup>
                        <m:r>
                          <a:rPr lang="en-US" altLang="en-US" sz="2000" b="0" i="1" smtClean="0">
                            <a:latin typeface="Cambria Math" panose="02040503050406030204" pitchFamily="18" charset="0"/>
                            <a:cs typeface="Times New Roman" panose="02020603050405020304" pitchFamily="18" charset="0"/>
                          </a:rPr>
                          <m:t>2</m:t>
                        </m:r>
                      </m:sup>
                    </m:sSup>
                    <m:r>
                      <a:rPr lang="en-US" altLang="en-US" sz="2000" b="0" i="1" smtClean="0">
                        <a:latin typeface="Cambria Math" panose="02040503050406030204" pitchFamily="18" charset="0"/>
                        <a:cs typeface="Times New Roman" panose="02020603050405020304" pitchFamily="18" charset="0"/>
                      </a:rPr>
                      <m:t> </m:t>
                    </m:r>
                  </m:oMath>
                </a14:m>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ước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lượng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chệch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không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vững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kiểm</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định</a:t>
                </a:r>
                <a:r>
                  <a:rPr lang="en-US" altLang="en-US" sz="2000" dirty="0">
                    <a:solidFill>
                      <a:schemeClr val="tx1"/>
                    </a:solidFill>
                    <a:latin typeface="Times New Roman" panose="02020603050405020304" pitchFamily="18" charset="0"/>
                    <a:cs typeface="Times New Roman" panose="02020603050405020304" pitchFamily="18" charset="0"/>
                  </a:rPr>
                  <a:t> T, F </a:t>
                </a:r>
                <a:r>
                  <a:rPr lang="en-US" altLang="en-US" sz="2000" dirty="0" err="1">
                    <a:solidFill>
                      <a:schemeClr val="tx1"/>
                    </a:solidFill>
                    <a:latin typeface="Times New Roman" panose="02020603050405020304" pitchFamily="18" charset="0"/>
                    <a:cs typeface="Times New Roman" panose="02020603050405020304" pitchFamily="18" charset="0"/>
                  </a:rPr>
                  <a:t>không</a:t>
                </a:r>
                <a:r>
                  <a:rPr lang="en-US" altLang="en-US" sz="2000" dirty="0">
                    <a:solidFill>
                      <a:schemeClr val="tx1"/>
                    </a:solidFill>
                    <a:latin typeface="Times New Roman" panose="02020603050405020304" pitchFamily="18" charset="0"/>
                    <a:cs typeface="Times New Roman" panose="02020603050405020304" pitchFamily="18" charset="0"/>
                  </a:rPr>
                  <a:t> tin </a:t>
                </a:r>
                <a:r>
                  <a:rPr lang="en-US" altLang="en-US" sz="2000" dirty="0" err="1">
                    <a:solidFill>
                      <a:schemeClr val="tx1"/>
                    </a:solidFill>
                    <a:latin typeface="Times New Roman" panose="02020603050405020304" pitchFamily="18" charset="0"/>
                    <a:cs typeface="Times New Roman" panose="02020603050405020304" pitchFamily="18" charset="0"/>
                  </a:rPr>
                  <a:t>cậy</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indent="0" eaLnBrk="1" hangingPunct="1">
                  <a:lnSpc>
                    <a:spcPct val="150000"/>
                  </a:lnSpc>
                  <a:buNone/>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hiệu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chỉnh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bộ</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phận</a:t>
                </a:r>
                <a:r>
                  <a:rPr lang="en-US" altLang="en-US" sz="2000" dirty="0">
                    <a:solidFill>
                      <a:schemeClr val="tx1"/>
                    </a:solidFill>
                    <a:latin typeface="Times New Roman" panose="02020603050405020304" pitchFamily="18" charset="0"/>
                    <a:cs typeface="Times New Roman" panose="02020603050405020304" pitchFamily="18" charset="0"/>
                  </a:rPr>
                  <a:t>: OLS </a:t>
                </a:r>
                <a:r>
                  <a:rPr lang="en-US" altLang="en-US" sz="2000" dirty="0" err="1">
                    <a:solidFill>
                      <a:schemeClr val="tx1"/>
                    </a:solidFill>
                    <a:latin typeface="Times New Roman" panose="02020603050405020304" pitchFamily="18" charset="0"/>
                    <a:cs typeface="Times New Roman" panose="02020603050405020304" pitchFamily="18" charset="0"/>
                  </a:rPr>
                  <a:t>thỏa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mãn</a:t>
                </a:r>
                <a:r>
                  <a:rPr lang="en-US" altLang="en-US" sz="2000" dirty="0">
                    <a:solidFill>
                      <a:schemeClr val="tx1"/>
                    </a:solidFill>
                    <a:latin typeface="Times New Roman" panose="02020603050405020304" pitchFamily="18" charset="0"/>
                    <a:cs typeface="Times New Roman" panose="02020603050405020304" pitchFamily="18" charset="0"/>
                  </a:rPr>
                  <a:t> (?) </a:t>
                </a:r>
                <a:r>
                  <a:rPr lang="en-US" altLang="en-US" sz="2000" dirty="0" err="1">
                    <a:solidFill>
                      <a:schemeClr val="tx1"/>
                    </a:solidFill>
                    <a:latin typeface="Times New Roman" panose="02020603050405020304" pitchFamily="18" charset="0"/>
                    <a:cs typeface="Times New Roman" panose="02020603050405020304" pitchFamily="18" charset="0"/>
                  </a:rPr>
                  <a:t>nhưng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đòi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hỏi</a:t>
                </a:r>
                <a:r>
                  <a:rPr lang="en-US" altLang="en-US" sz="2000" dirty="0">
                    <a:solidFill>
                      <a:schemeClr val="tx1"/>
                    </a:solidFill>
                    <a:latin typeface="Times New Roman" panose="02020603050405020304" pitchFamily="18" charset="0"/>
                    <a:cs typeface="Times New Roman" panose="02020603050405020304" pitchFamily="18" charset="0"/>
                  </a:rPr>
                  <a:t> n </a:t>
                </a:r>
                <a:r>
                  <a:rPr lang="en-US" altLang="en-US" sz="2000" dirty="0" err="1">
                    <a:solidFill>
                      <a:schemeClr val="tx1"/>
                    </a:solidFill>
                    <a:latin typeface="Times New Roman" panose="02020603050405020304" pitchFamily="18" charset="0"/>
                    <a:cs typeface="Times New Roman" panose="02020603050405020304" pitchFamily="18" charset="0"/>
                  </a:rPr>
                  <a:t>lớn</a:t>
                </a:r>
                <a:r>
                  <a:rPr lang="en-US" altLang="en-US" sz="2000" dirty="0">
                    <a:latin typeface="Times New Roman" panose="02020603050405020304" pitchFamily="18" charset="0"/>
                    <a:cs typeface="Times New Roman" panose="02020603050405020304" pitchFamily="18" charset="0"/>
                  </a:rPr>
                  <a:t>.</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indent="0" eaLnBrk="1" hangingPunct="1">
                  <a:lnSpc>
                    <a:spcPct val="150000"/>
                  </a:lnSpc>
                  <a:buNone/>
                </a:pPr>
                <a:r>
                  <a:rPr lang="en-US" altLang="en-US" sz="2000" dirty="0">
                    <a:solidFill>
                      <a:schemeClr val="tx1"/>
                    </a:solidFill>
                    <a:latin typeface="Times New Roman" panose="02020603050405020304" pitchFamily="18" charset="0"/>
                    <a:cs typeface="Times New Roman" panose="02020603050405020304" pitchFamily="18" charset="0"/>
                  </a:rPr>
                  <a:t>=&gt; </a:t>
                </a:r>
                <a:r>
                  <a:rPr lang="en-US" altLang="en-US" sz="2000" dirty="0" err="1">
                    <a:solidFill>
                      <a:schemeClr val="tx1"/>
                    </a:solidFill>
                    <a:latin typeface="Times New Roman" panose="02020603050405020304" pitchFamily="18" charset="0"/>
                    <a:cs typeface="Times New Roman" panose="02020603050405020304" pitchFamily="18" charset="0"/>
                  </a:rPr>
                  <a:t>Cần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phương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pháp</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ước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lượng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mới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để</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ước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lượng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hồi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quy</a:t>
                </a:r>
                <a:endParaRPr lang="en-US" altLang="en-US" sz="2000" dirty="0">
                  <a:solidFill>
                    <a:schemeClr val="tx1"/>
                  </a:solidFill>
                  <a:latin typeface="Times New Roman" panose="02020603050405020304" pitchFamily="18" charset="0"/>
                  <a:cs typeface="Times New Roman" panose="02020603050405020304" pitchFamily="18" charset="0"/>
                </a:endParaRPr>
              </a:p>
              <a:p>
                <a:pPr lvl="1" eaLnBrk="1" hangingPunct="1"/>
                <a:endParaRPr lang="en-US"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2099" name="Rectangle 3">
                <a:extLst>
                  <a:ext uri="{FF2B5EF4-FFF2-40B4-BE49-F238E27FC236}">
                    <a16:creationId xmlns:a16="http://schemas.microsoft.com/office/drawing/2014/main" id="{362714AC-5559-4EA3-BBAB-771D2B7C3958}"/>
                  </a:ext>
                </a:extLst>
              </p:cNvPr>
              <p:cNvSpPr>
                <a:spLocks noGrp="1" noRot="1" noChangeAspect="1" noMove="1" noResize="1" noEditPoints="1" noAdjustHandles="1" noChangeArrowheads="1" noChangeShapeType="1" noTextEdit="1"/>
              </p:cNvSpPr>
              <p:nvPr>
                <p:ph idx="1"/>
              </p:nvPr>
            </p:nvSpPr>
            <p:spPr>
              <a:xfrm>
                <a:off x="1981200" y="914400"/>
                <a:ext cx="8458200" cy="5486400"/>
              </a:xfrm>
              <a:blipFill>
                <a:blip r:embed="rId3"/>
                <a:stretch>
                  <a:fillRect l="-647"/>
                </a:stretch>
              </a:blipFill>
              <a:ln w="19050">
                <a:solidFill>
                  <a:srgbClr val="FF0000"/>
                </a:solidFill>
                <a:miter lim="800000"/>
                <a:headEnd/>
                <a:tailEnd/>
              </a:ln>
            </p:spPr>
            <p:txBody>
              <a:bodyPr/>
              <a:lstStyle/>
              <a:p>
                <a:r>
                  <a:rPr lang="en-US">
                    <a:noFill/>
                  </a:rPr>
                  <a:t> </a:t>
                </a:r>
              </a:p>
            </p:txBody>
          </p:sp>
        </mc:Fallback>
      </mc:AlternateContent>
      <p:sp>
        <p:nvSpPr>
          <p:cNvPr id="22532" name="Slide Number Placeholder 5">
            <a:extLst>
              <a:ext uri="{FF2B5EF4-FFF2-40B4-BE49-F238E27FC236}">
                <a16:creationId xmlns:a16="http://schemas.microsoft.com/office/drawing/2014/main" id="{CC6F138E-1B53-4430-B4B2-A032427DC41D}"/>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012FF394-7E0F-44FA-97E3-3377083369F1}"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13</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7743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0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B399B2A-7444-47BE-8340-9870BAC7BB7C}"/>
              </a:ext>
            </a:extLst>
          </p:cNvPr>
          <p:cNvSpPr>
            <a:spLocks noGrp="1" noChangeArrowheads="1"/>
          </p:cNvSpPr>
          <p:nvPr>
            <p:ph type="title"/>
          </p:nvPr>
        </p:nvSpPr>
        <p:spPr>
          <a:xfrm>
            <a:off x="2133600" y="152400"/>
            <a:ext cx="7613650" cy="762000"/>
          </a:xfrm>
        </p:spPr>
        <p:txBody>
          <a:bodyPr/>
          <a:lstStyle/>
          <a:p>
            <a:pPr eaLnBrk="1" hangingPunct="1"/>
            <a:r>
              <a:rPr lang="en-US" altLang="en-US" sz="2400" b="1" dirty="0">
                <a:solidFill>
                  <a:srgbClr val="000099"/>
                </a:solidFill>
                <a:latin typeface="Times New Roman" panose="02020603050405020304" pitchFamily="18" charset="0"/>
                <a:cs typeface="Times New Roman" panose="02020603050405020304" pitchFamily="18" charset="0"/>
              </a:rPr>
              <a:t>6. </a:t>
            </a:r>
            <a:r>
              <a:rPr lang="en-US" altLang="en-US" sz="2400" b="1" dirty="0" err="1">
                <a:solidFill>
                  <a:srgbClr val="000099"/>
                </a:solidFill>
                <a:latin typeface="Times New Roman" panose="02020603050405020304" pitchFamily="18" charset="0"/>
                <a:cs typeface="Times New Roman" panose="02020603050405020304" pitchFamily="18" charset="0"/>
              </a:rPr>
              <a:t>Phương</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pháp</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biến</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công</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cụ</a:t>
            </a:r>
            <a:endParaRPr lang="en-US" altLang="en-US" sz="2400" b="1" dirty="0">
              <a:solidFill>
                <a:srgbClr val="000099"/>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291" name="Rectangle 3">
                <a:extLst>
                  <a:ext uri="{FF2B5EF4-FFF2-40B4-BE49-F238E27FC236}">
                    <a16:creationId xmlns:a16="http://schemas.microsoft.com/office/drawing/2014/main" id="{D15B6058-EA69-448E-8582-D91D2532EC4F}"/>
                  </a:ext>
                </a:extLst>
              </p:cNvPr>
              <p:cNvSpPr>
                <a:spLocks noGrp="1" noChangeArrowheads="1"/>
              </p:cNvSpPr>
              <p:nvPr>
                <p:ph idx="1"/>
              </p:nvPr>
            </p:nvSpPr>
            <p:spPr>
              <a:xfrm>
                <a:off x="1752600" y="816865"/>
                <a:ext cx="8763000" cy="5739384"/>
              </a:xfrm>
              <a:ln w="19050">
                <a:solidFill>
                  <a:schemeClr val="accent2"/>
                </a:solidFill>
                <a:miter lim="800000"/>
                <a:headEnd/>
                <a:tailEnd/>
              </a:ln>
            </p:spPr>
            <p:txBody>
              <a:bodyPr>
                <a:normAutofit/>
              </a:bodyPr>
              <a:lstStyle/>
              <a:p>
                <a:pPr lvl="1" eaLnBrk="1" hangingPunct="1">
                  <a:lnSpc>
                    <a:spcPct val="110000"/>
                  </a:lnSpc>
                  <a:spcAft>
                    <a:spcPct val="5000"/>
                  </a:spcAft>
                </a:pPr>
                <a:r>
                  <a:rPr lang="en-US" altLang="en-US" sz="1600" dirty="0">
                    <a:solidFill>
                      <a:schemeClr val="tx1"/>
                    </a:solidFill>
                    <a:latin typeface="Times New Roman" panose="02020603050405020304" pitchFamily="18" charset="0"/>
                    <a:cs typeface="Times New Roman" panose="02020603050405020304" pitchFamily="18" charset="0"/>
                  </a:rPr>
                  <a:t>Ý </a:t>
                </a:r>
                <a:r>
                  <a:rPr lang="en-US" altLang="en-US" sz="1600" dirty="0" err="1">
                    <a:solidFill>
                      <a:schemeClr val="tx1"/>
                    </a:solidFill>
                    <a:latin typeface="Times New Roman" panose="02020603050405020304" pitchFamily="18" charset="0"/>
                    <a:cs typeface="Times New Roman" panose="02020603050405020304" pitchFamily="18" charset="0"/>
                  </a:rPr>
                  <a:t>tưởng</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Nhằm</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giải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quyết</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vấn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đề</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về</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sự</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tương</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quan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giữa</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biến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giải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thích</a:t>
                </a:r>
                <a:r>
                  <a:rPr lang="en-US" altLang="en-US" sz="1600" dirty="0">
                    <a:solidFill>
                      <a:schemeClr val="tx1"/>
                    </a:solidFill>
                    <a:latin typeface="Times New Roman" panose="02020603050405020304" pitchFamily="18" charset="0"/>
                    <a:cs typeface="Times New Roman" panose="02020603050405020304" pitchFamily="18" charset="0"/>
                  </a:rPr>
                  <a:t> Y</a:t>
                </a:r>
                <a:r>
                  <a:rPr lang="en-US" altLang="en-US" sz="1600" baseline="-25000" dirty="0">
                    <a:solidFill>
                      <a:schemeClr val="tx1"/>
                    </a:solidFill>
                    <a:latin typeface="Times New Roman" panose="02020603050405020304" pitchFamily="18" charset="0"/>
                    <a:cs typeface="Times New Roman" panose="02020603050405020304" pitchFamily="18" charset="0"/>
                  </a:rPr>
                  <a:t>t-1 </a:t>
                </a:r>
                <a:r>
                  <a:rPr lang="en-US" altLang="en-US" sz="1600" dirty="0" err="1">
                    <a:solidFill>
                      <a:schemeClr val="tx1"/>
                    </a:solidFill>
                    <a:latin typeface="Times New Roman" panose="02020603050405020304" pitchFamily="18" charset="0"/>
                    <a:cs typeface="Times New Roman" panose="02020603050405020304" pitchFamily="18" charset="0"/>
                  </a:rPr>
                  <a:t>và</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sai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số</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ngẫu</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nhiên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v</a:t>
                </a:r>
                <a:r>
                  <a:rPr lang="en-US" altLang="en-US" sz="1600" baseline="-25000" dirty="0" err="1">
                    <a:solidFill>
                      <a:schemeClr val="tx1"/>
                    </a:solidFill>
                    <a:latin typeface="Times New Roman" panose="02020603050405020304" pitchFamily="18" charset="0"/>
                    <a:cs typeface="Times New Roman" panose="02020603050405020304" pitchFamily="18" charset="0"/>
                  </a:rPr>
                  <a:t>t;</a:t>
                </a:r>
                <a:r>
                  <a:rPr lang="en-US" altLang="en-US" sz="1600" dirty="0" err="1">
                    <a:solidFill>
                      <a:schemeClr val="tx1"/>
                    </a:solidFill>
                    <a:latin typeface="Times New Roman" panose="02020603050405020304" pitchFamily="18" charset="0"/>
                    <a:cs typeface="Times New Roman" panose="02020603050405020304" pitchFamily="18" charset="0"/>
                  </a:rPr>
                  <a:t>bằng</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cách</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thay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thế</a:t>
                </a:r>
                <a:r>
                  <a:rPr lang="en-US" altLang="en-US" sz="1600" dirty="0">
                    <a:solidFill>
                      <a:schemeClr val="tx1"/>
                    </a:solidFill>
                    <a:latin typeface="Times New Roman" panose="02020603050405020304" pitchFamily="18" charset="0"/>
                    <a:cs typeface="Times New Roman" panose="02020603050405020304" pitchFamily="18" charset="0"/>
                  </a:rPr>
                  <a:t> Y</a:t>
                </a:r>
                <a:r>
                  <a:rPr lang="en-US" altLang="en-US" sz="1600" baseline="-25000" dirty="0">
                    <a:solidFill>
                      <a:schemeClr val="tx1"/>
                    </a:solidFill>
                    <a:latin typeface="Times New Roman" panose="02020603050405020304" pitchFamily="18" charset="0"/>
                    <a:cs typeface="Times New Roman" panose="02020603050405020304" pitchFamily="18" charset="0"/>
                  </a:rPr>
                  <a:t>t-1</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bằng</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một</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biến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Z</a:t>
                </a:r>
                <a:r>
                  <a:rPr lang="en-US" altLang="en-US" sz="1600" baseline="-25000" dirty="0" err="1">
                    <a:solidFill>
                      <a:schemeClr val="tx1"/>
                    </a:solidFill>
                    <a:latin typeface="Times New Roman" panose="02020603050405020304" pitchFamily="18" charset="0"/>
                    <a:cs typeface="Times New Roman" panose="02020603050405020304" pitchFamily="18" charset="0"/>
                  </a:rPr>
                  <a:t>t</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có</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tính</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chất</a:t>
                </a:r>
                <a:r>
                  <a:rPr lang="en-US" altLang="en-US" sz="1600" dirty="0">
                    <a:solidFill>
                      <a:schemeClr val="tx1"/>
                    </a:solidFill>
                    <a:latin typeface="Times New Roman" panose="02020603050405020304" pitchFamily="18" charset="0"/>
                    <a:cs typeface="Times New Roman" panose="02020603050405020304" pitchFamily="18" charset="0"/>
                  </a:rPr>
                  <a:t>: </a:t>
                </a:r>
              </a:p>
              <a:p>
                <a:pPr lvl="2" eaLnBrk="1" hangingPunct="1">
                  <a:lnSpc>
                    <a:spcPct val="110000"/>
                  </a:lnSpc>
                  <a:spcAft>
                    <a:spcPct val="5000"/>
                  </a:spcAft>
                </a:pPr>
                <a:r>
                  <a:rPr lang="en-US" altLang="en-US" sz="1600" dirty="0" err="1">
                    <a:solidFill>
                      <a:schemeClr val="tx1"/>
                    </a:solidFill>
                    <a:latin typeface="Times New Roman" panose="02020603050405020304" pitchFamily="18" charset="0"/>
                    <a:cs typeface="Times New Roman" panose="02020603050405020304" pitchFamily="18" charset="0"/>
                  </a:rPr>
                  <a:t>Có</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tương</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quan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cao</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với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biến</a:t>
                </a:r>
                <a:r>
                  <a:rPr lang="en-US" altLang="en-US" sz="1600" dirty="0">
                    <a:solidFill>
                      <a:schemeClr val="tx1"/>
                    </a:solidFill>
                    <a:latin typeface="Times New Roman" panose="02020603050405020304" pitchFamily="18" charset="0"/>
                    <a:cs typeface="Times New Roman" panose="02020603050405020304" pitchFamily="18" charset="0"/>
                  </a:rPr>
                  <a:t> Y</a:t>
                </a:r>
                <a:r>
                  <a:rPr lang="en-US" altLang="en-US" sz="1600" baseline="-25000" dirty="0">
                    <a:solidFill>
                      <a:schemeClr val="tx1"/>
                    </a:solidFill>
                    <a:latin typeface="Times New Roman" panose="02020603050405020304" pitchFamily="18" charset="0"/>
                    <a:cs typeface="Times New Roman" panose="02020603050405020304" pitchFamily="18" charset="0"/>
                  </a:rPr>
                  <a:t>t-1</a:t>
                </a:r>
                <a:endParaRPr lang="en-US" altLang="en-US" sz="1600" dirty="0">
                  <a:solidFill>
                    <a:schemeClr val="tx1"/>
                  </a:solidFill>
                  <a:latin typeface="Times New Roman" panose="02020603050405020304" pitchFamily="18" charset="0"/>
                  <a:cs typeface="Times New Roman" panose="02020603050405020304" pitchFamily="18" charset="0"/>
                </a:endParaRPr>
              </a:p>
              <a:p>
                <a:pPr lvl="2" eaLnBrk="1" hangingPunct="1">
                  <a:lnSpc>
                    <a:spcPct val="110000"/>
                  </a:lnSpc>
                  <a:spcAft>
                    <a:spcPct val="5000"/>
                  </a:spcAft>
                </a:pPr>
                <a:r>
                  <a:rPr lang="en-US" altLang="en-US" sz="1600" dirty="0" err="1">
                    <a:solidFill>
                      <a:schemeClr val="tx1"/>
                    </a:solidFill>
                    <a:latin typeface="Times New Roman" panose="02020603050405020304" pitchFamily="18" charset="0"/>
                    <a:cs typeface="Times New Roman" panose="02020603050405020304" pitchFamily="18" charset="0"/>
                  </a:rPr>
                  <a:t>Không</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tương</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quan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với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v</a:t>
                </a:r>
                <a:r>
                  <a:rPr lang="en-US" altLang="en-US" sz="1600" baseline="-25000" dirty="0" err="1">
                    <a:solidFill>
                      <a:schemeClr val="tx1"/>
                    </a:solidFill>
                    <a:latin typeface="Times New Roman" panose="02020603050405020304" pitchFamily="18" charset="0"/>
                    <a:cs typeface="Times New Roman" panose="02020603050405020304" pitchFamily="18" charset="0"/>
                  </a:rPr>
                  <a:t>t</a:t>
                </a:r>
                <a:endParaRPr lang="en-US" altLang="en-US" sz="1600" baseline="-25000" dirty="0">
                  <a:solidFill>
                    <a:schemeClr val="tx1"/>
                  </a:solidFill>
                  <a:latin typeface="Times New Roman" panose="02020603050405020304" pitchFamily="18" charset="0"/>
                  <a:cs typeface="Times New Roman" panose="02020603050405020304" pitchFamily="18" charset="0"/>
                </a:endParaRPr>
              </a:p>
              <a:p>
                <a:pPr marL="685800" lvl="2" indent="0" eaLnBrk="1" hangingPunct="1">
                  <a:lnSpc>
                    <a:spcPct val="110000"/>
                  </a:lnSpc>
                  <a:spcAft>
                    <a:spcPct val="5000"/>
                  </a:spcAft>
                  <a:buNone/>
                </a:pPr>
                <a:r>
                  <a:rPr lang="en-US" altLang="en-US" sz="1600" dirty="0" err="1">
                    <a:solidFill>
                      <a:schemeClr val="tx1"/>
                    </a:solidFill>
                    <a:latin typeface="Times New Roman" panose="02020603050405020304" pitchFamily="18" charset="0"/>
                    <a:cs typeface="Times New Roman" panose="02020603050405020304" pitchFamily="18" charset="0"/>
                  </a:rPr>
                  <a:t>Biến</a:t>
                </a:r>
                <a:r>
                  <a:rPr lang="en-US" altLang="en-US" sz="1600" dirty="0">
                    <a:solidFill>
                      <a:schemeClr val="tx1"/>
                    </a:solidFill>
                    <a:latin typeface="Times New Roman" panose="02020603050405020304" pitchFamily="18" charset="0"/>
                    <a:cs typeface="Times New Roman" panose="02020603050405020304" pitchFamily="18" charset="0"/>
                  </a:rPr>
                  <a:t> Z </a:t>
                </a:r>
                <a:r>
                  <a:rPr lang="en-US" altLang="en-US" sz="1600" dirty="0" err="1">
                    <a:solidFill>
                      <a:schemeClr val="tx1"/>
                    </a:solidFill>
                    <a:latin typeface="Times New Roman" panose="02020603050405020304" pitchFamily="18" charset="0"/>
                    <a:cs typeface="Times New Roman" panose="02020603050405020304" pitchFamily="18" charset="0"/>
                  </a:rPr>
                  <a:t>như</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vậy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được</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gọi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là</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biến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công</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cụ</a:t>
                </a:r>
                <a:r>
                  <a:rPr lang="en-US" altLang="en-US" sz="1600" dirty="0">
                    <a:solidFill>
                      <a:schemeClr val="tx1"/>
                    </a:solidFill>
                    <a:latin typeface="Times New Roman" panose="02020603050405020304" pitchFamily="18" charset="0"/>
                    <a:cs typeface="Times New Roman" panose="02020603050405020304" pitchFamily="18" charset="0"/>
                  </a:rPr>
                  <a:t>.</a:t>
                </a:r>
              </a:p>
              <a:p>
                <a:pPr marL="685800" lvl="2" indent="0" eaLnBrk="1" hangingPunct="1">
                  <a:lnSpc>
                    <a:spcPct val="110000"/>
                  </a:lnSpc>
                  <a:spcAft>
                    <a:spcPct val="5000"/>
                  </a:spcAft>
                  <a:buNone/>
                </a:pPr>
                <a:endParaRPr lang="en-US" altLang="en-US" sz="1600" dirty="0">
                  <a:solidFill>
                    <a:schemeClr val="tx1"/>
                  </a:solidFill>
                  <a:latin typeface="Times New Roman" panose="02020603050405020304" pitchFamily="18" charset="0"/>
                  <a:cs typeface="Times New Roman" panose="02020603050405020304" pitchFamily="18" charset="0"/>
                </a:endParaRPr>
              </a:p>
              <a:p>
                <a:pPr lvl="1" eaLnBrk="1" hangingPunct="1">
                  <a:lnSpc>
                    <a:spcPct val="110000"/>
                  </a:lnSpc>
                  <a:spcAft>
                    <a:spcPct val="5000"/>
                  </a:spcAft>
                </a:pPr>
                <a:r>
                  <a:rPr lang="en-US" altLang="en-US" sz="1600" dirty="0" err="1">
                    <a:solidFill>
                      <a:schemeClr val="tx1"/>
                    </a:solidFill>
                    <a:latin typeface="Times New Roman" panose="02020603050405020304" pitchFamily="18" charset="0"/>
                    <a:cs typeface="Times New Roman" panose="02020603050405020304" pitchFamily="18" charset="0"/>
                  </a:rPr>
                  <a:t>Thực</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hiện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Khi </a:t>
                </a:r>
                <a:r>
                  <a:rPr lang="en-US" altLang="en-US" sz="1600" dirty="0" err="1">
                    <a:latin typeface="Times New Roman" panose="02020603050405020304" pitchFamily="18" charset="0"/>
                    <a:cs typeface="Times New Roman" panose="02020603050405020304" pitchFamily="18" charset="0"/>
                  </a:rPr>
                  <a:t>đã</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tìm</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được</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biến</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công</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cụ</a:t>
                </a:r>
                <a:r>
                  <a:rPr lang="en-US" altLang="en-US" sz="1600" dirty="0">
                    <a:latin typeface="Times New Roman" panose="02020603050405020304" pitchFamily="18" charset="0"/>
                    <a:cs typeface="Times New Roman" panose="02020603050405020304" pitchFamily="18" charset="0"/>
                  </a:rPr>
                  <a:t> (IV), </a:t>
                </a:r>
                <a:r>
                  <a:rPr lang="en-US" altLang="en-US" sz="1600" dirty="0" err="1">
                    <a:latin typeface="Times New Roman" panose="02020603050405020304" pitchFamily="18" charset="0"/>
                    <a:cs typeface="Times New Roman" panose="02020603050405020304" pitchFamily="18" charset="0"/>
                  </a:rPr>
                  <a:t>sẽ</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ước</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lượng</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mô</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hình</a:t>
                </a:r>
                <a:r>
                  <a:rPr lang="en-US" altLang="en-US" sz="1600" dirty="0">
                    <a:latin typeface="Times New Roman" panose="02020603050405020304" pitchFamily="18" charset="0"/>
                    <a:cs typeface="Times New Roman" panose="02020603050405020304" pitchFamily="18" charset="0"/>
                  </a:rPr>
                  <a:t>:</a:t>
                </a:r>
              </a:p>
              <a:p>
                <a:pPr marL="342900" lvl="1" indent="0" eaLnBrk="1" hangingPunct="1">
                  <a:lnSpc>
                    <a:spcPct val="110000"/>
                  </a:lnSpc>
                  <a:spcAft>
                    <a:spcPct val="5000"/>
                  </a:spcAft>
                  <a:buNone/>
                </a:pPr>
                <a:r>
                  <a:rPr lang="en-US" alt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1600" b="0" i="1" smtClean="0">
                            <a:latin typeface="Cambria Math" panose="02040503050406030204" pitchFamily="18" charset="0"/>
                            <a:cs typeface="Times New Roman" panose="02020603050405020304" pitchFamily="18" charset="0"/>
                          </a:rPr>
                        </m:ctrlPr>
                      </m:sSubPr>
                      <m:e>
                        <m:r>
                          <a:rPr lang="en-US" altLang="en-US" sz="1600" b="0" i="1" smtClean="0">
                            <a:latin typeface="Cambria Math" panose="02040503050406030204" pitchFamily="18" charset="0"/>
                            <a:cs typeface="Times New Roman" panose="02020603050405020304" pitchFamily="18" charset="0"/>
                          </a:rPr>
                          <m:t>𝑌</m:t>
                        </m:r>
                      </m:e>
                      <m:sub>
                        <m:r>
                          <a:rPr lang="en-US" altLang="en-US" sz="1600" b="0" i="1" smtClean="0">
                            <a:latin typeface="Cambria Math" panose="02040503050406030204" pitchFamily="18" charset="0"/>
                            <a:cs typeface="Times New Roman" panose="02020603050405020304" pitchFamily="18" charset="0"/>
                          </a:rPr>
                          <m:t>𝑡</m:t>
                        </m:r>
                      </m:sub>
                    </m:sSub>
                    <m:r>
                      <a:rPr lang="en-US" altLang="en-US" sz="1600" b="0" i="1" smtClean="0">
                        <a:latin typeface="Cambria Math" panose="02040503050406030204" pitchFamily="18" charset="0"/>
                        <a:cs typeface="Times New Roman" panose="02020603050405020304" pitchFamily="18" charset="0"/>
                      </a:rPr>
                      <m:t>=</m:t>
                    </m:r>
                    <m:sSub>
                      <m:sSubPr>
                        <m:ctrlPr>
                          <a:rPr lang="en-US" altLang="en-US" sz="1600" b="0" i="1" smtClean="0">
                            <a:latin typeface="Cambria Math" panose="02040503050406030204" pitchFamily="18" charset="0"/>
                            <a:cs typeface="Times New Roman" panose="02020603050405020304" pitchFamily="18" charset="0"/>
                          </a:rPr>
                        </m:ctrlPr>
                      </m:sSubPr>
                      <m:e>
                        <m:r>
                          <a:rPr lang="en-US" altLang="en-US" sz="1600" b="0" i="1" smtClean="0">
                            <a:latin typeface="Cambria Math" panose="02040503050406030204" pitchFamily="18" charset="0"/>
                            <a:cs typeface="Times New Roman" panose="02020603050405020304" pitchFamily="18" charset="0"/>
                          </a:rPr>
                          <m:t>𝛽</m:t>
                        </m:r>
                      </m:e>
                      <m:sub>
                        <m:r>
                          <a:rPr lang="en-US" altLang="en-US" sz="1600" b="0" i="1" smtClean="0">
                            <a:latin typeface="Cambria Math" panose="02040503050406030204" pitchFamily="18" charset="0"/>
                            <a:cs typeface="Times New Roman" panose="02020603050405020304" pitchFamily="18" charset="0"/>
                          </a:rPr>
                          <m:t>0</m:t>
                        </m:r>
                      </m:sub>
                    </m:sSub>
                    <m:r>
                      <m:rPr>
                        <m:sty m:val="p"/>
                      </m:rPr>
                      <a:rPr lang="en-US" altLang="en-US" sz="1600" b="0" i="1" smtClean="0">
                        <a:latin typeface="Cambria Math" panose="02040503050406030204" pitchFamily="18" charset="0"/>
                        <a:cs typeface="Times New Roman" panose="02020603050405020304" pitchFamily="18" charset="0"/>
                      </a:rPr>
                      <m:t>γ</m:t>
                    </m:r>
                    <m:r>
                      <a:rPr lang="en-US" altLang="en-US" sz="1600" b="0" i="1" smtClean="0">
                        <a:latin typeface="Cambria Math" panose="02040503050406030204" pitchFamily="18" charset="0"/>
                        <a:cs typeface="Times New Roman" panose="02020603050405020304" pitchFamily="18" charset="0"/>
                      </a:rPr>
                      <m:t>+</m:t>
                    </m:r>
                    <m:sSub>
                      <m:sSubPr>
                        <m:ctrlPr>
                          <a:rPr lang="en-US" altLang="en-US" sz="1600" b="0" i="1" smtClean="0">
                            <a:latin typeface="Cambria Math" panose="02040503050406030204" pitchFamily="18" charset="0"/>
                            <a:cs typeface="Times New Roman" panose="02020603050405020304" pitchFamily="18" charset="0"/>
                          </a:rPr>
                        </m:ctrlPr>
                      </m:sSubPr>
                      <m:e>
                        <m:r>
                          <a:rPr lang="en-US" altLang="en-US" sz="1600" b="0" i="1" smtClean="0">
                            <a:latin typeface="Cambria Math" panose="02040503050406030204" pitchFamily="18" charset="0"/>
                            <a:cs typeface="Times New Roman" panose="02020603050405020304" pitchFamily="18" charset="0"/>
                          </a:rPr>
                          <m:t>𝛽</m:t>
                        </m:r>
                      </m:e>
                      <m:sub>
                        <m:r>
                          <a:rPr lang="en-US" altLang="en-US" sz="1600" b="0" i="1" smtClean="0">
                            <a:latin typeface="Cambria Math" panose="02040503050406030204" pitchFamily="18" charset="0"/>
                            <a:cs typeface="Times New Roman" panose="02020603050405020304" pitchFamily="18" charset="0"/>
                          </a:rPr>
                          <m:t>1</m:t>
                        </m:r>
                      </m:sub>
                    </m:sSub>
                    <m:r>
                      <a:rPr lang="en-US" altLang="en-US" sz="1600" b="0" i="1" smtClean="0">
                        <a:latin typeface="Cambria Math" panose="02040503050406030204" pitchFamily="18" charset="0"/>
                        <a:cs typeface="Times New Roman" panose="02020603050405020304" pitchFamily="18" charset="0"/>
                      </a:rPr>
                      <m:t>𝛾</m:t>
                    </m:r>
                    <m:sSub>
                      <m:sSubPr>
                        <m:ctrlPr>
                          <a:rPr lang="en-US" altLang="en-US" sz="1600" b="0" i="1" smtClean="0">
                            <a:latin typeface="Cambria Math" panose="02040503050406030204" pitchFamily="18" charset="0"/>
                            <a:cs typeface="Times New Roman" panose="02020603050405020304" pitchFamily="18" charset="0"/>
                          </a:rPr>
                        </m:ctrlPr>
                      </m:sSubPr>
                      <m:e>
                        <m:r>
                          <a:rPr lang="en-US" altLang="en-US" sz="1600" b="0" i="1" smtClean="0">
                            <a:latin typeface="Cambria Math" panose="02040503050406030204" pitchFamily="18" charset="0"/>
                            <a:cs typeface="Times New Roman" panose="02020603050405020304" pitchFamily="18" charset="0"/>
                          </a:rPr>
                          <m:t>𝑃</m:t>
                        </m:r>
                      </m:e>
                      <m:sub>
                        <m:r>
                          <a:rPr lang="en-US" altLang="en-US" sz="1600" b="0" i="1" smtClean="0">
                            <a:latin typeface="Cambria Math" panose="02040503050406030204" pitchFamily="18" charset="0"/>
                            <a:cs typeface="Times New Roman" panose="02020603050405020304" pitchFamily="18" charset="0"/>
                          </a:rPr>
                          <m:t>𝑡</m:t>
                        </m:r>
                        <m:r>
                          <a:rPr lang="en-US" altLang="en-US" sz="1600" b="0" i="1" smtClean="0">
                            <a:latin typeface="Cambria Math" panose="02040503050406030204" pitchFamily="18" charset="0"/>
                            <a:cs typeface="Times New Roman" panose="02020603050405020304" pitchFamily="18" charset="0"/>
                          </a:rPr>
                          <m:t>−1</m:t>
                        </m:r>
                      </m:sub>
                    </m:sSub>
                    <m:r>
                      <a:rPr lang="en-US" altLang="en-US" sz="1600" b="0" i="1" smtClean="0">
                        <a:latin typeface="Cambria Math" panose="02040503050406030204" pitchFamily="18" charset="0"/>
                        <a:cs typeface="Times New Roman" panose="02020603050405020304" pitchFamily="18" charset="0"/>
                      </a:rPr>
                      <m:t>+</m:t>
                    </m:r>
                    <m:d>
                      <m:dPr>
                        <m:ctrlPr>
                          <a:rPr lang="en-US" altLang="en-US" sz="1600" b="0" i="1" smtClean="0">
                            <a:latin typeface="Cambria Math" panose="02040503050406030204" pitchFamily="18" charset="0"/>
                            <a:cs typeface="Times New Roman" panose="02020603050405020304" pitchFamily="18" charset="0"/>
                          </a:rPr>
                        </m:ctrlPr>
                      </m:dPr>
                      <m:e>
                        <m:r>
                          <a:rPr lang="en-US" altLang="en-US" sz="1600" b="0" i="1" smtClean="0">
                            <a:latin typeface="Cambria Math" panose="02040503050406030204" pitchFamily="18" charset="0"/>
                            <a:cs typeface="Times New Roman" panose="02020603050405020304" pitchFamily="18" charset="0"/>
                          </a:rPr>
                          <m:t>1−</m:t>
                        </m:r>
                        <m:r>
                          <a:rPr lang="en-US" altLang="en-US" sz="1600" b="0" i="1" smtClean="0">
                            <a:latin typeface="Cambria Math" panose="02040503050406030204" pitchFamily="18" charset="0"/>
                            <a:cs typeface="Times New Roman" panose="02020603050405020304" pitchFamily="18" charset="0"/>
                          </a:rPr>
                          <m:t>𝛾</m:t>
                        </m:r>
                      </m:e>
                    </m:d>
                    <m:sSub>
                      <m:sSubPr>
                        <m:ctrlPr>
                          <a:rPr lang="en-US" altLang="en-US" sz="1600" b="0" i="1" smtClean="0">
                            <a:highlight>
                              <a:srgbClr val="FFFF00"/>
                            </a:highlight>
                            <a:latin typeface="Cambria Math" panose="02040503050406030204" pitchFamily="18" charset="0"/>
                            <a:cs typeface="Times New Roman" panose="02020603050405020304" pitchFamily="18" charset="0"/>
                          </a:rPr>
                        </m:ctrlPr>
                      </m:sSubPr>
                      <m:e>
                        <m:r>
                          <a:rPr lang="en-US" altLang="en-US" sz="1600" b="0" i="1" smtClean="0">
                            <a:highlight>
                              <a:srgbClr val="FFFF00"/>
                            </a:highlight>
                            <a:latin typeface="Cambria Math" panose="02040503050406030204" pitchFamily="18" charset="0"/>
                            <a:cs typeface="Times New Roman" panose="02020603050405020304" pitchFamily="18" charset="0"/>
                          </a:rPr>
                          <m:t>𝑍</m:t>
                        </m:r>
                      </m:e>
                      <m:sub>
                        <m:r>
                          <a:rPr lang="en-US" altLang="en-US" sz="1600" b="0" i="1" smtClean="0">
                            <a:highlight>
                              <a:srgbClr val="FFFF00"/>
                            </a:highlight>
                            <a:latin typeface="Cambria Math" panose="02040503050406030204" pitchFamily="18" charset="0"/>
                            <a:cs typeface="Times New Roman" panose="02020603050405020304" pitchFamily="18" charset="0"/>
                          </a:rPr>
                          <m:t>𝑡</m:t>
                        </m:r>
                        <m:r>
                          <a:rPr lang="en-US" altLang="en-US" sz="1600" b="0" i="1" smtClean="0">
                            <a:highlight>
                              <a:srgbClr val="FFFF00"/>
                            </a:highlight>
                            <a:latin typeface="Cambria Math" panose="02040503050406030204" pitchFamily="18" charset="0"/>
                            <a:cs typeface="Times New Roman" panose="02020603050405020304" pitchFamily="18" charset="0"/>
                          </a:rPr>
                          <m:t>−1</m:t>
                        </m:r>
                      </m:sub>
                    </m:sSub>
                    <m:r>
                      <a:rPr lang="en-US" altLang="en-US" sz="1600" b="0" i="1" smtClean="0">
                        <a:latin typeface="Cambria Math" panose="02040503050406030204" pitchFamily="18" charset="0"/>
                        <a:cs typeface="Times New Roman" panose="02020603050405020304" pitchFamily="18" charset="0"/>
                      </a:rPr>
                      <m:t>+</m:t>
                    </m:r>
                    <m:sSub>
                      <m:sSubPr>
                        <m:ctrlPr>
                          <a:rPr lang="en-US" altLang="en-US" sz="1600" b="0" i="1" smtClean="0">
                            <a:latin typeface="Cambria Math" panose="02040503050406030204" pitchFamily="18" charset="0"/>
                            <a:cs typeface="Times New Roman" panose="02020603050405020304" pitchFamily="18" charset="0"/>
                          </a:rPr>
                        </m:ctrlPr>
                      </m:sSubPr>
                      <m:e>
                        <m:r>
                          <a:rPr lang="en-US" altLang="en-US" sz="1600" b="0" i="1" smtClean="0">
                            <a:latin typeface="Cambria Math" panose="02040503050406030204" pitchFamily="18" charset="0"/>
                            <a:cs typeface="Times New Roman" panose="02020603050405020304" pitchFamily="18" charset="0"/>
                          </a:rPr>
                          <m:t>𝑣</m:t>
                        </m:r>
                      </m:e>
                      <m:sub>
                        <m:r>
                          <a:rPr lang="en-US" altLang="en-US" sz="1600" b="0" i="1" smtClean="0">
                            <a:latin typeface="Cambria Math" panose="02040503050406030204" pitchFamily="18" charset="0"/>
                            <a:cs typeface="Times New Roman" panose="02020603050405020304" pitchFamily="18" charset="0"/>
                          </a:rPr>
                          <m:t>𝑡</m:t>
                        </m:r>
                      </m:sub>
                    </m:sSub>
                  </m:oMath>
                </a14:m>
                <a:r>
                  <a:rPr lang="en-US" altLang="en-US" sz="1600" b="0" dirty="0">
                    <a:latin typeface="Times New Roman" panose="02020603050405020304" pitchFamily="18" charset="0"/>
                    <a:cs typeface="Times New Roman" panose="02020603050405020304" pitchFamily="18" charset="0"/>
                  </a:rPr>
                  <a:t>,</a:t>
                </a:r>
              </a:p>
              <a:p>
                <a:pPr marL="342900" lvl="1" indent="0">
                  <a:lnSpc>
                    <a:spcPct val="110000"/>
                  </a:lnSpc>
                  <a:spcAft>
                    <a:spcPct val="5000"/>
                  </a:spcAft>
                  <a:buNone/>
                </a:pPr>
                <a:r>
                  <a:rPr lang="en-US" altLang="en-US" sz="1600" dirty="0" err="1">
                    <a:latin typeface="Times New Roman" panose="02020603050405020304" pitchFamily="18" charset="0"/>
                    <a:cs typeface="Times New Roman" panose="02020603050405020304" pitchFamily="18" charset="0"/>
                  </a:rPr>
                  <a:t>t</a:t>
                </a:r>
                <a:r>
                  <a:rPr lang="en-US" altLang="en-US" sz="1600" b="0" dirty="0" err="1">
                    <a:latin typeface="Times New Roman" panose="02020603050405020304" pitchFamily="18" charset="0"/>
                    <a:cs typeface="Times New Roman" panose="02020603050405020304" pitchFamily="18" charset="0"/>
                  </a:rPr>
                  <a:t>hay</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cho</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mô</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hình</a:t>
                </a:r>
                <a:r>
                  <a:rPr lang="en-US" altLang="en-US" sz="1600" b="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𝑌</m:t>
                        </m:r>
                      </m:e>
                      <m:sub>
                        <m:r>
                          <a:rPr lang="en-US" altLang="en-US" sz="1600" i="1">
                            <a:latin typeface="Cambria Math" panose="02040503050406030204" pitchFamily="18" charset="0"/>
                            <a:cs typeface="Times New Roman" panose="02020603050405020304" pitchFamily="18" charset="0"/>
                          </a:rPr>
                          <m:t>𝑡</m:t>
                        </m:r>
                      </m:sub>
                    </m:sSub>
                    <m:r>
                      <a:rPr lang="en-US" altLang="en-US" sz="1600" i="1">
                        <a:latin typeface="Cambria Math" panose="02040503050406030204" pitchFamily="18" charset="0"/>
                        <a:cs typeface="Times New Roman" panose="02020603050405020304" pitchFamily="18" charset="0"/>
                      </a:rPr>
                      <m:t>=</m:t>
                    </m:r>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𝛽</m:t>
                        </m:r>
                      </m:e>
                      <m:sub>
                        <m:r>
                          <a:rPr lang="en-US" altLang="en-US" sz="1600" i="1">
                            <a:latin typeface="Cambria Math" panose="02040503050406030204" pitchFamily="18" charset="0"/>
                            <a:cs typeface="Times New Roman" panose="02020603050405020304" pitchFamily="18" charset="0"/>
                          </a:rPr>
                          <m:t>0</m:t>
                        </m:r>
                      </m:sub>
                    </m:sSub>
                    <m:r>
                      <m:rPr>
                        <m:sty m:val="p"/>
                      </m:rPr>
                      <a:rPr lang="en-US" altLang="en-US" sz="1600" i="1">
                        <a:latin typeface="Cambria Math" panose="02040503050406030204" pitchFamily="18" charset="0"/>
                        <a:cs typeface="Times New Roman" panose="02020603050405020304" pitchFamily="18" charset="0"/>
                      </a:rPr>
                      <m:t>γ</m:t>
                    </m:r>
                    <m:r>
                      <a:rPr lang="en-US" altLang="en-US" sz="1600" i="1">
                        <a:latin typeface="Cambria Math" panose="02040503050406030204" pitchFamily="18" charset="0"/>
                        <a:cs typeface="Times New Roman" panose="02020603050405020304" pitchFamily="18" charset="0"/>
                      </a:rPr>
                      <m:t>+</m:t>
                    </m:r>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𝛽</m:t>
                        </m:r>
                      </m:e>
                      <m:sub>
                        <m:r>
                          <a:rPr lang="en-US" altLang="en-US" sz="1600" i="1">
                            <a:latin typeface="Cambria Math" panose="02040503050406030204" pitchFamily="18" charset="0"/>
                            <a:cs typeface="Times New Roman" panose="02020603050405020304" pitchFamily="18" charset="0"/>
                          </a:rPr>
                          <m:t>1</m:t>
                        </m:r>
                      </m:sub>
                    </m:sSub>
                    <m:r>
                      <a:rPr lang="en-US" altLang="en-US" sz="1600" i="1">
                        <a:latin typeface="Cambria Math" panose="02040503050406030204" pitchFamily="18" charset="0"/>
                        <a:cs typeface="Times New Roman" panose="02020603050405020304" pitchFamily="18" charset="0"/>
                      </a:rPr>
                      <m:t>𝛾</m:t>
                    </m:r>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𝑃</m:t>
                        </m:r>
                      </m:e>
                      <m:sub>
                        <m:r>
                          <a:rPr lang="en-US" altLang="en-US" sz="1600" i="1">
                            <a:latin typeface="Cambria Math" panose="02040503050406030204" pitchFamily="18" charset="0"/>
                            <a:cs typeface="Times New Roman" panose="02020603050405020304" pitchFamily="18" charset="0"/>
                          </a:rPr>
                          <m:t>𝑡</m:t>
                        </m:r>
                        <m:r>
                          <a:rPr lang="en-US" altLang="en-US" sz="1600" i="1">
                            <a:latin typeface="Cambria Math" panose="02040503050406030204" pitchFamily="18" charset="0"/>
                            <a:cs typeface="Times New Roman" panose="02020603050405020304" pitchFamily="18" charset="0"/>
                          </a:rPr>
                          <m:t>−1</m:t>
                        </m:r>
                      </m:sub>
                    </m:sSub>
                    <m:r>
                      <a:rPr lang="en-US" altLang="en-US" sz="1600" i="1">
                        <a:latin typeface="Cambria Math" panose="02040503050406030204" pitchFamily="18" charset="0"/>
                        <a:cs typeface="Times New Roman" panose="02020603050405020304" pitchFamily="18" charset="0"/>
                      </a:rPr>
                      <m:t>+</m:t>
                    </m:r>
                    <m:d>
                      <m:dPr>
                        <m:ctrlPr>
                          <a:rPr lang="en-US" altLang="en-US" sz="1600" i="1">
                            <a:latin typeface="Cambria Math" panose="02040503050406030204" pitchFamily="18" charset="0"/>
                            <a:cs typeface="Times New Roman" panose="02020603050405020304" pitchFamily="18" charset="0"/>
                          </a:rPr>
                        </m:ctrlPr>
                      </m:dPr>
                      <m:e>
                        <m:r>
                          <a:rPr lang="en-US" altLang="en-US" sz="1600" i="1">
                            <a:latin typeface="Cambria Math" panose="02040503050406030204" pitchFamily="18" charset="0"/>
                            <a:cs typeface="Times New Roman" panose="02020603050405020304" pitchFamily="18" charset="0"/>
                          </a:rPr>
                          <m:t>1−</m:t>
                        </m:r>
                        <m:r>
                          <a:rPr lang="en-US" altLang="en-US" sz="1600" i="1">
                            <a:latin typeface="Cambria Math" panose="02040503050406030204" pitchFamily="18" charset="0"/>
                            <a:cs typeface="Times New Roman" panose="02020603050405020304" pitchFamily="18" charset="0"/>
                          </a:rPr>
                          <m:t>𝛾</m:t>
                        </m:r>
                      </m:e>
                    </m:d>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𝑌</m:t>
                        </m:r>
                      </m:e>
                      <m:sub>
                        <m:r>
                          <a:rPr lang="en-US" altLang="en-US" sz="1600" i="1">
                            <a:latin typeface="Cambria Math" panose="02040503050406030204" pitchFamily="18" charset="0"/>
                            <a:cs typeface="Times New Roman" panose="02020603050405020304" pitchFamily="18" charset="0"/>
                          </a:rPr>
                          <m:t>𝑡</m:t>
                        </m:r>
                        <m:r>
                          <a:rPr lang="en-US" altLang="en-US" sz="1600" i="1">
                            <a:latin typeface="Cambria Math" panose="02040503050406030204" pitchFamily="18" charset="0"/>
                            <a:cs typeface="Times New Roman" panose="02020603050405020304" pitchFamily="18" charset="0"/>
                          </a:rPr>
                          <m:t>−1</m:t>
                        </m:r>
                      </m:sub>
                    </m:sSub>
                    <m:r>
                      <a:rPr lang="en-US" altLang="en-US" sz="1600" i="1">
                        <a:latin typeface="Cambria Math" panose="02040503050406030204" pitchFamily="18" charset="0"/>
                        <a:cs typeface="Times New Roman" panose="02020603050405020304" pitchFamily="18" charset="0"/>
                      </a:rPr>
                      <m:t>+</m:t>
                    </m:r>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𝑣</m:t>
                        </m:r>
                      </m:e>
                      <m:sub>
                        <m:r>
                          <a:rPr lang="en-US" altLang="en-US" sz="1600" i="1">
                            <a:latin typeface="Cambria Math" panose="02040503050406030204" pitchFamily="18" charset="0"/>
                            <a:cs typeface="Times New Roman" panose="02020603050405020304" pitchFamily="18" charset="0"/>
                          </a:rPr>
                          <m:t>𝑡</m:t>
                        </m:r>
                      </m:sub>
                    </m:sSub>
                  </m:oMath>
                </a14:m>
                <a:r>
                  <a:rPr lang="en-US" altLang="en-US" sz="1600" dirty="0">
                    <a:latin typeface="Times New Roman" panose="02020603050405020304" pitchFamily="18" charset="0"/>
                    <a:cs typeface="Times New Roman" panose="02020603050405020304" pitchFamily="18" charset="0"/>
                  </a:rPr>
                  <a:t>,  (2.8)</a:t>
                </a:r>
              </a:p>
              <a:p>
                <a:pPr marL="342900" lvl="1" indent="0">
                  <a:lnSpc>
                    <a:spcPct val="110000"/>
                  </a:lnSpc>
                  <a:spcAft>
                    <a:spcPct val="5000"/>
                  </a:spcAft>
                  <a:buNone/>
                </a:pPr>
                <a:endParaRPr lang="en-US" altLang="en-US" sz="1600" b="0" dirty="0">
                  <a:latin typeface="Times New Roman" panose="02020603050405020304" pitchFamily="18" charset="0"/>
                  <a:cs typeface="Times New Roman" panose="02020603050405020304" pitchFamily="18" charset="0"/>
                </a:endParaRPr>
              </a:p>
              <a:p>
                <a:pPr lvl="1">
                  <a:lnSpc>
                    <a:spcPct val="110000"/>
                  </a:lnSpc>
                  <a:spcAft>
                    <a:spcPct val="5000"/>
                  </a:spcAft>
                </a:pPr>
                <a:r>
                  <a:rPr lang="en-US" altLang="en-US" sz="1600" dirty="0" err="1">
                    <a:latin typeface="Times New Roman" panose="02020603050405020304" pitchFamily="18" charset="0"/>
                    <a:cs typeface="Times New Roman" panose="02020603050405020304" pitchFamily="18" charset="0"/>
                  </a:rPr>
                  <a:t>Muốn</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được</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kết</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quả</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tốt</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biến</a:t>
                </a:r>
                <a:r>
                  <a:rPr lang="en-US" altLang="en-US" sz="1600" dirty="0">
                    <a:latin typeface="Times New Roman" panose="02020603050405020304" pitchFamily="18" charset="0"/>
                    <a:cs typeface="Times New Roman" panose="02020603050405020304" pitchFamily="18" charset="0"/>
                  </a:rPr>
                  <a:t>  Z </a:t>
                </a:r>
                <a:r>
                  <a:rPr lang="en-US" altLang="en-US" sz="1600" dirty="0" err="1">
                    <a:latin typeface="Times New Roman" panose="02020603050405020304" pitchFamily="18" charset="0"/>
                    <a:cs typeface="Times New Roman" panose="02020603050405020304" pitchFamily="18" charset="0"/>
                  </a:rPr>
                  <a:t>phải</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tương</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quan</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cao</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với</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biến</a:t>
                </a:r>
                <a:r>
                  <a:rPr lang="en-US" altLang="en-US" sz="1600" dirty="0">
                    <a:latin typeface="Times New Roman" panose="02020603050405020304" pitchFamily="18" charset="0"/>
                    <a:cs typeface="Times New Roman" panose="02020603050405020304" pitchFamily="18" charset="0"/>
                  </a:rPr>
                  <a:t> Y. </a:t>
                </a:r>
              </a:p>
              <a:p>
                <a:pPr lvl="1">
                  <a:lnSpc>
                    <a:spcPct val="110000"/>
                  </a:lnSpc>
                  <a:spcAft>
                    <a:spcPct val="5000"/>
                  </a:spcAft>
                </a:pPr>
                <a:r>
                  <a:rPr lang="en-US" altLang="en-US" sz="1600" b="0" dirty="0">
                    <a:latin typeface="Times New Roman" panose="02020603050405020304" pitchFamily="18" charset="0"/>
                    <a:cs typeface="Times New Roman" panose="02020603050405020304" pitchFamily="18" charset="0"/>
                  </a:rPr>
                  <a:t>Thông </a:t>
                </a:r>
                <a:r>
                  <a:rPr lang="en-US" altLang="en-US" sz="1600" b="0" dirty="0" err="1">
                    <a:latin typeface="Times New Roman" panose="02020603050405020304" pitchFamily="18" charset="0"/>
                    <a:cs typeface="Times New Roman" panose="02020603050405020304" pitchFamily="18" charset="0"/>
                  </a:rPr>
                  <a:t>tương</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sẽ</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hồi</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quy</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biến</a:t>
                </a:r>
                <a:r>
                  <a:rPr lang="en-US" altLang="en-US" sz="1600" b="0" dirty="0">
                    <a:latin typeface="Times New Roman" panose="02020603050405020304" pitchFamily="18" charset="0"/>
                    <a:cs typeface="Times New Roman" panose="02020603050405020304" pitchFamily="18" charset="0"/>
                  </a:rPr>
                  <a:t> Y </a:t>
                </a:r>
                <a:r>
                  <a:rPr lang="en-US" altLang="en-US" sz="1600" b="0" dirty="0" err="1">
                    <a:latin typeface="Times New Roman" panose="02020603050405020304" pitchFamily="18" charset="0"/>
                    <a:cs typeface="Times New Roman" panose="02020603050405020304" pitchFamily="18" charset="0"/>
                  </a:rPr>
                  <a:t>theo</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môt</a:t>
                </a:r>
                <a:r>
                  <a:rPr lang="en-US" altLang="en-US" sz="1600" b="0" dirty="0">
                    <a:latin typeface="Times New Roman" panose="02020603050405020304" pitchFamily="18" charset="0"/>
                    <a:cs typeface="Times New Roman" panose="02020603050405020304" pitchFamily="18" charset="0"/>
                  </a:rPr>
                  <a:t>/</a:t>
                </a:r>
                <a:r>
                  <a:rPr lang="en-US" altLang="en-US" sz="1600" b="0" dirty="0" err="1">
                    <a:latin typeface="Times New Roman" panose="02020603050405020304" pitchFamily="18" charset="0"/>
                    <a:cs typeface="Times New Roman" panose="02020603050405020304" pitchFamily="18" charset="0"/>
                  </a:rPr>
                  <a:t>một</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số</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biến</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có</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tác</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động</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đến</a:t>
                </a:r>
                <a:r>
                  <a:rPr lang="en-US" altLang="en-US" sz="1600" b="0" dirty="0">
                    <a:latin typeface="Times New Roman" panose="02020603050405020304" pitchFamily="18" charset="0"/>
                    <a:cs typeface="Times New Roman" panose="02020603050405020304" pitchFamily="18" charset="0"/>
                  </a:rPr>
                  <a:t> Y. </a:t>
                </a:r>
                <a:r>
                  <a:rPr lang="en-US" altLang="en-US" sz="1600" b="0" dirty="0" err="1">
                    <a:latin typeface="Times New Roman" panose="02020603050405020304" pitchFamily="18" charset="0"/>
                    <a:cs typeface="Times New Roman" panose="02020603050405020304" pitchFamily="18" charset="0"/>
                  </a:rPr>
                  <a:t>Kết</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quả</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thu</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được</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là</a:t>
                </a:r>
                <a:r>
                  <a:rPr lang="en-US" altLang="en-US" sz="1600" b="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en-US" sz="1600" b="0" i="1" smtClean="0">
                            <a:solidFill>
                              <a:schemeClr val="tx1"/>
                            </a:solidFill>
                            <a:latin typeface="Cambria Math" panose="02040503050406030204" pitchFamily="18" charset="0"/>
                            <a:cs typeface="Times New Roman" panose="02020603050405020304" pitchFamily="18" charset="0"/>
                          </a:rPr>
                        </m:ctrlPr>
                      </m:accPr>
                      <m:e>
                        <m:r>
                          <a:rPr lang="en-US" altLang="en-US" sz="1600" b="0" i="1" smtClean="0">
                            <a:solidFill>
                              <a:schemeClr val="tx1"/>
                            </a:solidFill>
                            <a:latin typeface="Cambria Math" panose="02040503050406030204" pitchFamily="18" charset="0"/>
                            <a:cs typeface="Times New Roman" panose="02020603050405020304" pitchFamily="18" charset="0"/>
                          </a:rPr>
                          <m:t>𝑌</m:t>
                        </m:r>
                      </m:e>
                    </m:acc>
                    <m:r>
                      <a:rPr lang="en-US" altLang="en-US" sz="1600" b="0" i="0" dirty="0" smtClean="0">
                        <a:solidFill>
                          <a:schemeClr val="tx1"/>
                        </a:solidFill>
                        <a:latin typeface="Cambria Math" panose="02040503050406030204" pitchFamily="18" charset="0"/>
                        <a:cs typeface="Times New Roman" panose="02020603050405020304" pitchFamily="18" charset="0"/>
                      </a:rPr>
                      <m:t>.  </m:t>
                    </m:r>
                  </m:oMath>
                </a14:m>
                <a:endParaRPr lang="en-US" altLang="en-US" sz="1600" b="0" dirty="0">
                  <a:solidFill>
                    <a:schemeClr val="tx1"/>
                  </a:solidFill>
                  <a:latin typeface="Times New Roman" panose="02020603050405020304" pitchFamily="18" charset="0"/>
                  <a:cs typeface="Times New Roman" panose="02020603050405020304" pitchFamily="18" charset="0"/>
                </a:endParaRPr>
              </a:p>
              <a:p>
                <a:pPr marL="342900" lvl="1" indent="0">
                  <a:lnSpc>
                    <a:spcPct val="110000"/>
                  </a:lnSpc>
                  <a:spcAft>
                    <a:spcPct val="5000"/>
                  </a:spcAft>
                  <a:buNone/>
                </a:pPr>
                <a:r>
                  <a:rPr lang="en-US" altLang="en-US" sz="1600" b="0" dirty="0">
                    <a:latin typeface="Times New Roman" panose="02020603050405020304" pitchFamily="18" charset="0"/>
                    <a:cs typeface="Times New Roman" panose="02020603050405020304" pitchFamily="18" charset="0"/>
                  </a:rPr>
                  <a:t>    Khi </a:t>
                </a:r>
                <a:r>
                  <a:rPr lang="en-US" altLang="en-US" sz="1600" b="0" dirty="0" err="1">
                    <a:latin typeface="Times New Roman" panose="02020603050405020304" pitchFamily="18" charset="0"/>
                    <a:cs typeface="Times New Roman" panose="02020603050405020304" pitchFamily="18" charset="0"/>
                  </a:rPr>
                  <a:t>đó</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sẽ</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ước</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lượng</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phương</a:t>
                </a:r>
                <a:r>
                  <a:rPr lang="en-US" altLang="en-US" sz="1600" b="0" dirty="0">
                    <a:latin typeface="Times New Roman" panose="02020603050405020304" pitchFamily="18" charset="0"/>
                    <a:cs typeface="Times New Roman" panose="02020603050405020304" pitchFamily="18" charset="0"/>
                  </a:rPr>
                  <a:t> trình </a:t>
                </a:r>
                <a:r>
                  <a:rPr lang="en-US" altLang="en-US" sz="1600" b="0" dirty="0" err="1">
                    <a:latin typeface="Times New Roman" panose="02020603050405020304" pitchFamily="18" charset="0"/>
                    <a:cs typeface="Times New Roman" panose="02020603050405020304" pitchFamily="18" charset="0"/>
                  </a:rPr>
                  <a:t>cuối</a:t>
                </a:r>
                <a:r>
                  <a:rPr lang="en-US" altLang="en-US" sz="1600" b="0" dirty="0">
                    <a:latin typeface="Times New Roman" panose="02020603050405020304" pitchFamily="18" charset="0"/>
                    <a:cs typeface="Times New Roman" panose="02020603050405020304" pitchFamily="18" charset="0"/>
                  </a:rPr>
                  <a:t> </a:t>
                </a:r>
                <a:r>
                  <a:rPr lang="en-US" altLang="en-US" sz="1600" b="0" dirty="0" err="1">
                    <a:latin typeface="Times New Roman" panose="02020603050405020304" pitchFamily="18" charset="0"/>
                    <a:cs typeface="Times New Roman" panose="02020603050405020304" pitchFamily="18" charset="0"/>
                  </a:rPr>
                  <a:t>cùng</a:t>
                </a:r>
                <a:r>
                  <a:rPr lang="en-US" altLang="en-US" sz="1600" b="0" dirty="0">
                    <a:latin typeface="Times New Roman" panose="02020603050405020304" pitchFamily="18" charset="0"/>
                    <a:cs typeface="Times New Roman" panose="02020603050405020304" pitchFamily="18" charset="0"/>
                  </a:rPr>
                  <a:t>:</a:t>
                </a:r>
              </a:p>
              <a:p>
                <a:pPr marL="342900" lvl="1" indent="0">
                  <a:lnSpc>
                    <a:spcPct val="110000"/>
                  </a:lnSpc>
                  <a:spcAft>
                    <a:spcPct val="5000"/>
                  </a:spcAft>
                  <a:buNone/>
                </a:pPr>
                <a:r>
                  <a:rPr lang="en-US" alt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1600" i="1">
                            <a:latin typeface="Cambria Math" panose="02040503050406030204" pitchFamily="18" charset="0"/>
                            <a:cs typeface="Times New Roman" panose="02020603050405020304" pitchFamily="18" charset="0"/>
                          </a:rPr>
                        </m:ctrlPr>
                      </m:sSubPr>
                      <m:e>
                        <m:r>
                          <a:rPr lang="en-US" altLang="en-US" sz="1600" b="0" i="1" smtClean="0">
                            <a:latin typeface="Cambria Math" panose="02040503050406030204" pitchFamily="18" charset="0"/>
                            <a:cs typeface="Times New Roman" panose="02020603050405020304" pitchFamily="18" charset="0"/>
                          </a:rPr>
                          <m:t>    </m:t>
                        </m:r>
                        <m:r>
                          <a:rPr lang="en-US" altLang="en-US" sz="1600" i="1">
                            <a:latin typeface="Cambria Math" panose="02040503050406030204" pitchFamily="18" charset="0"/>
                            <a:cs typeface="Times New Roman" panose="02020603050405020304" pitchFamily="18" charset="0"/>
                          </a:rPr>
                          <m:t>𝑌</m:t>
                        </m:r>
                      </m:e>
                      <m:sub>
                        <m:r>
                          <a:rPr lang="en-US" altLang="en-US" sz="1600" i="1">
                            <a:latin typeface="Cambria Math" panose="02040503050406030204" pitchFamily="18" charset="0"/>
                            <a:cs typeface="Times New Roman" panose="02020603050405020304" pitchFamily="18" charset="0"/>
                          </a:rPr>
                          <m:t>𝑡</m:t>
                        </m:r>
                      </m:sub>
                    </m:sSub>
                    <m:r>
                      <a:rPr lang="en-US" altLang="en-US" sz="1600" i="1">
                        <a:latin typeface="Cambria Math" panose="02040503050406030204" pitchFamily="18" charset="0"/>
                        <a:cs typeface="Times New Roman" panose="02020603050405020304" pitchFamily="18" charset="0"/>
                      </a:rPr>
                      <m:t>=</m:t>
                    </m:r>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𝛽</m:t>
                        </m:r>
                      </m:e>
                      <m:sub>
                        <m:r>
                          <a:rPr lang="en-US" altLang="en-US" sz="1600" i="1">
                            <a:latin typeface="Cambria Math" panose="02040503050406030204" pitchFamily="18" charset="0"/>
                            <a:cs typeface="Times New Roman" panose="02020603050405020304" pitchFamily="18" charset="0"/>
                          </a:rPr>
                          <m:t>0</m:t>
                        </m:r>
                      </m:sub>
                    </m:sSub>
                    <m:r>
                      <m:rPr>
                        <m:sty m:val="p"/>
                      </m:rPr>
                      <a:rPr lang="en-US" altLang="en-US" sz="1600" i="1">
                        <a:latin typeface="Cambria Math" panose="02040503050406030204" pitchFamily="18" charset="0"/>
                        <a:cs typeface="Times New Roman" panose="02020603050405020304" pitchFamily="18" charset="0"/>
                      </a:rPr>
                      <m:t>γ</m:t>
                    </m:r>
                    <m:r>
                      <a:rPr lang="en-US" altLang="en-US" sz="1600" i="1">
                        <a:latin typeface="Cambria Math" panose="02040503050406030204" pitchFamily="18" charset="0"/>
                        <a:cs typeface="Times New Roman" panose="02020603050405020304" pitchFamily="18" charset="0"/>
                      </a:rPr>
                      <m:t>+</m:t>
                    </m:r>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𝛽</m:t>
                        </m:r>
                      </m:e>
                      <m:sub>
                        <m:r>
                          <a:rPr lang="en-US" altLang="en-US" sz="1600" i="1">
                            <a:latin typeface="Cambria Math" panose="02040503050406030204" pitchFamily="18" charset="0"/>
                            <a:cs typeface="Times New Roman" panose="02020603050405020304" pitchFamily="18" charset="0"/>
                          </a:rPr>
                          <m:t>1</m:t>
                        </m:r>
                      </m:sub>
                    </m:sSub>
                    <m:r>
                      <a:rPr lang="en-US" altLang="en-US" sz="1600" i="1">
                        <a:latin typeface="Cambria Math" panose="02040503050406030204" pitchFamily="18" charset="0"/>
                        <a:cs typeface="Times New Roman" panose="02020603050405020304" pitchFamily="18" charset="0"/>
                      </a:rPr>
                      <m:t>𝛾</m:t>
                    </m:r>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𝑃</m:t>
                        </m:r>
                      </m:e>
                      <m:sub>
                        <m:r>
                          <a:rPr lang="en-US" altLang="en-US" sz="1600" i="1">
                            <a:latin typeface="Cambria Math" panose="02040503050406030204" pitchFamily="18" charset="0"/>
                            <a:cs typeface="Times New Roman" panose="02020603050405020304" pitchFamily="18" charset="0"/>
                          </a:rPr>
                          <m:t>𝑡</m:t>
                        </m:r>
                        <m:r>
                          <a:rPr lang="en-US" altLang="en-US" sz="1600" i="1">
                            <a:latin typeface="Cambria Math" panose="02040503050406030204" pitchFamily="18" charset="0"/>
                            <a:cs typeface="Times New Roman" panose="02020603050405020304" pitchFamily="18" charset="0"/>
                          </a:rPr>
                          <m:t>−1</m:t>
                        </m:r>
                      </m:sub>
                    </m:sSub>
                    <m:r>
                      <a:rPr lang="en-US" altLang="en-US" sz="1600" i="1">
                        <a:latin typeface="Cambria Math" panose="02040503050406030204" pitchFamily="18" charset="0"/>
                        <a:cs typeface="Times New Roman" panose="02020603050405020304" pitchFamily="18" charset="0"/>
                      </a:rPr>
                      <m:t>+</m:t>
                    </m:r>
                    <m:d>
                      <m:dPr>
                        <m:ctrlPr>
                          <a:rPr lang="en-US" altLang="en-US" sz="1600" i="1">
                            <a:latin typeface="Cambria Math" panose="02040503050406030204" pitchFamily="18" charset="0"/>
                            <a:cs typeface="Times New Roman" panose="02020603050405020304" pitchFamily="18" charset="0"/>
                          </a:rPr>
                        </m:ctrlPr>
                      </m:dPr>
                      <m:e>
                        <m:r>
                          <a:rPr lang="en-US" altLang="en-US" sz="1600" i="1">
                            <a:latin typeface="Cambria Math" panose="02040503050406030204" pitchFamily="18" charset="0"/>
                            <a:cs typeface="Times New Roman" panose="02020603050405020304" pitchFamily="18" charset="0"/>
                          </a:rPr>
                          <m:t>1−</m:t>
                        </m:r>
                        <m:r>
                          <a:rPr lang="en-US" altLang="en-US" sz="1600" i="1">
                            <a:latin typeface="Cambria Math" panose="02040503050406030204" pitchFamily="18" charset="0"/>
                            <a:cs typeface="Times New Roman" panose="02020603050405020304" pitchFamily="18" charset="0"/>
                          </a:rPr>
                          <m:t>𝛾</m:t>
                        </m:r>
                      </m:e>
                    </m:d>
                    <m:r>
                      <a:rPr lang="en-US" altLang="en-US" sz="1600" b="0" i="1" smtClean="0">
                        <a:highlight>
                          <a:srgbClr val="FFFF00"/>
                        </a:highlight>
                        <a:latin typeface="Cambria Math" panose="02040503050406030204" pitchFamily="18" charset="0"/>
                        <a:cs typeface="Times New Roman" panose="02020603050405020304" pitchFamily="18" charset="0"/>
                      </a:rPr>
                      <m:t> </m:t>
                    </m:r>
                    <m:sSub>
                      <m:sSubPr>
                        <m:ctrlPr>
                          <a:rPr lang="en-US" altLang="en-US" sz="1600" b="0" i="1" smtClean="0">
                            <a:highlight>
                              <a:srgbClr val="FFFF00"/>
                            </a:highlight>
                            <a:latin typeface="Cambria Math" panose="02040503050406030204" pitchFamily="18" charset="0"/>
                            <a:cs typeface="Times New Roman" panose="02020603050405020304" pitchFamily="18" charset="0"/>
                          </a:rPr>
                        </m:ctrlPr>
                      </m:sSubPr>
                      <m:e>
                        <m:acc>
                          <m:accPr>
                            <m:chr m:val="̂"/>
                            <m:ctrlPr>
                              <a:rPr lang="en-US" altLang="en-US" sz="1600" b="0" i="1" smtClean="0">
                                <a:highlight>
                                  <a:srgbClr val="FFFF00"/>
                                </a:highlight>
                                <a:latin typeface="Cambria Math" panose="02040503050406030204" pitchFamily="18" charset="0"/>
                                <a:cs typeface="Times New Roman" panose="02020603050405020304" pitchFamily="18" charset="0"/>
                              </a:rPr>
                            </m:ctrlPr>
                          </m:accPr>
                          <m:e>
                            <m:r>
                              <a:rPr lang="en-US" altLang="en-US" sz="1600" b="0" i="1" smtClean="0">
                                <a:highlight>
                                  <a:srgbClr val="FFFF00"/>
                                </a:highlight>
                                <a:latin typeface="Cambria Math" panose="02040503050406030204" pitchFamily="18" charset="0"/>
                                <a:cs typeface="Times New Roman" panose="02020603050405020304" pitchFamily="18" charset="0"/>
                              </a:rPr>
                              <m:t>𝑌</m:t>
                            </m:r>
                          </m:e>
                        </m:acc>
                      </m:e>
                      <m:sub>
                        <m:r>
                          <a:rPr lang="en-US" altLang="en-US" sz="1600" b="0" i="1" smtClean="0">
                            <a:highlight>
                              <a:srgbClr val="FFFF00"/>
                            </a:highlight>
                            <a:latin typeface="Cambria Math" panose="02040503050406030204" pitchFamily="18" charset="0"/>
                            <a:cs typeface="Times New Roman" panose="02020603050405020304" pitchFamily="18" charset="0"/>
                          </a:rPr>
                          <m:t>𝑡</m:t>
                        </m:r>
                        <m:r>
                          <a:rPr lang="en-US" altLang="en-US" sz="1600" b="0" i="1" smtClean="0">
                            <a:highlight>
                              <a:srgbClr val="FFFF00"/>
                            </a:highlight>
                            <a:latin typeface="Cambria Math" panose="02040503050406030204" pitchFamily="18" charset="0"/>
                            <a:cs typeface="Times New Roman" panose="02020603050405020304" pitchFamily="18" charset="0"/>
                          </a:rPr>
                          <m:t>−1</m:t>
                        </m:r>
                      </m:sub>
                    </m:sSub>
                    <m:r>
                      <a:rPr lang="en-US" altLang="en-US" sz="1600" i="1">
                        <a:latin typeface="Cambria Math" panose="02040503050406030204" pitchFamily="18" charset="0"/>
                        <a:cs typeface="Times New Roman" panose="02020603050405020304" pitchFamily="18" charset="0"/>
                      </a:rPr>
                      <m:t>+</m:t>
                    </m:r>
                    <m:sSub>
                      <m:sSubPr>
                        <m:ctrlPr>
                          <a:rPr lang="en-US" altLang="en-US" sz="1600" i="1">
                            <a:latin typeface="Cambria Math" panose="02040503050406030204" pitchFamily="18" charset="0"/>
                            <a:cs typeface="Times New Roman" panose="02020603050405020304" pitchFamily="18" charset="0"/>
                          </a:rPr>
                        </m:ctrlPr>
                      </m:sSubPr>
                      <m:e>
                        <m:r>
                          <a:rPr lang="en-US" altLang="en-US" sz="1600" i="1">
                            <a:latin typeface="Cambria Math" panose="02040503050406030204" pitchFamily="18" charset="0"/>
                            <a:cs typeface="Times New Roman" panose="02020603050405020304" pitchFamily="18" charset="0"/>
                          </a:rPr>
                          <m:t>𝑣</m:t>
                        </m:r>
                      </m:e>
                      <m:sub>
                        <m:r>
                          <a:rPr lang="en-US" altLang="en-US" sz="1600" i="1">
                            <a:latin typeface="Cambria Math" panose="02040503050406030204" pitchFamily="18" charset="0"/>
                            <a:cs typeface="Times New Roman" panose="02020603050405020304" pitchFamily="18" charset="0"/>
                          </a:rPr>
                          <m:t>𝑡</m:t>
                        </m:r>
                      </m:sub>
                    </m:sSub>
                  </m:oMath>
                </a14:m>
                <a:r>
                  <a:rPr lang="en-US" altLang="en-US" sz="1600" dirty="0">
                    <a:latin typeface="Times New Roman" panose="02020603050405020304" pitchFamily="18" charset="0"/>
                    <a:cs typeface="Times New Roman" panose="02020603050405020304" pitchFamily="18" charset="0"/>
                  </a:rPr>
                  <a:t>,</a:t>
                </a:r>
                <a:endParaRPr lang="en-US" altLang="en-US" sz="1600" dirty="0">
                  <a:solidFill>
                    <a:schemeClr val="tx1"/>
                  </a:solidFill>
                  <a:latin typeface="Times New Roman" panose="02020603050405020304" pitchFamily="18" charset="0"/>
                  <a:cs typeface="Times New Roman" panose="02020603050405020304" pitchFamily="18" charset="0"/>
                </a:endParaRPr>
              </a:p>
              <a:p>
                <a:pPr marL="685800" lvl="2" indent="0">
                  <a:lnSpc>
                    <a:spcPct val="110000"/>
                  </a:lnSpc>
                  <a:spcAft>
                    <a:spcPct val="5000"/>
                  </a:spcAft>
                  <a:buNone/>
                </a:pPr>
                <a:endParaRPr lang="en-US" altLang="en-US" sz="1600" dirty="0">
                  <a:cs typeface="Times New Roman" panose="02020603050405020304" pitchFamily="18" charset="0"/>
                </a:endParaRPr>
              </a:p>
              <a:p>
                <a:pPr marL="685800" lvl="2" indent="0">
                  <a:lnSpc>
                    <a:spcPct val="110000"/>
                  </a:lnSpc>
                  <a:spcAft>
                    <a:spcPct val="5000"/>
                  </a:spcAft>
                  <a:buNone/>
                </a:pPr>
                <a:endParaRPr lang="en-US" altLang="en-US" sz="1600" dirty="0">
                  <a:solidFill>
                    <a:srgbClr val="000099"/>
                  </a:solidFill>
                </a:endParaRPr>
              </a:p>
            </p:txBody>
          </p:sp>
        </mc:Choice>
        <mc:Fallback>
          <p:sp>
            <p:nvSpPr>
              <p:cNvPr id="12291" name="Rectangle 3">
                <a:extLst>
                  <a:ext uri="{FF2B5EF4-FFF2-40B4-BE49-F238E27FC236}">
                    <a16:creationId xmlns:a16="http://schemas.microsoft.com/office/drawing/2014/main" id="{D15B6058-EA69-448E-8582-D91D2532EC4F}"/>
                  </a:ext>
                </a:extLst>
              </p:cNvPr>
              <p:cNvSpPr>
                <a:spLocks noGrp="1" noRot="1" noChangeAspect="1" noMove="1" noResize="1" noEditPoints="1" noAdjustHandles="1" noChangeArrowheads="1" noChangeShapeType="1" noTextEdit="1"/>
              </p:cNvSpPr>
              <p:nvPr>
                <p:ph idx="1"/>
              </p:nvPr>
            </p:nvSpPr>
            <p:spPr>
              <a:xfrm>
                <a:off x="1752600" y="816865"/>
                <a:ext cx="8763000" cy="5739384"/>
              </a:xfrm>
              <a:blipFill>
                <a:blip r:embed="rId3"/>
                <a:stretch>
                  <a:fillRect t="-106"/>
                </a:stretch>
              </a:blipFill>
              <a:ln w="19050">
                <a:solidFill>
                  <a:schemeClr val="accent2"/>
                </a:solidFill>
                <a:miter lim="800000"/>
                <a:headEnd/>
                <a:tailEnd/>
              </a:ln>
            </p:spPr>
            <p:txBody>
              <a:bodyPr/>
              <a:lstStyle/>
              <a:p>
                <a:r>
                  <a:rPr lang="en-US">
                    <a:noFill/>
                  </a:rPr>
                  <a:t> </a:t>
                </a:r>
              </a:p>
            </p:txBody>
          </p:sp>
        </mc:Fallback>
      </mc:AlternateContent>
      <p:sp>
        <p:nvSpPr>
          <p:cNvPr id="24580" name="Slide Number Placeholder 5">
            <a:extLst>
              <a:ext uri="{FF2B5EF4-FFF2-40B4-BE49-F238E27FC236}">
                <a16:creationId xmlns:a16="http://schemas.microsoft.com/office/drawing/2014/main" id="{37939004-F020-40EB-994B-10BD8235C9C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11903A62-C5CA-4DE9-949F-BECC0D1485E7}"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14</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5936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2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36EA74B-95BA-4767-A56C-F607EFC58120}"/>
              </a:ext>
            </a:extLst>
          </p:cNvPr>
          <p:cNvSpPr>
            <a:spLocks noGrp="1" noChangeArrowheads="1"/>
          </p:cNvSpPr>
          <p:nvPr>
            <p:ph type="title"/>
          </p:nvPr>
        </p:nvSpPr>
        <p:spPr>
          <a:xfrm>
            <a:off x="2133601" y="1"/>
            <a:ext cx="6348413" cy="650875"/>
          </a:xfrm>
        </p:spPr>
        <p:txBody>
          <a:bodyPr/>
          <a:lstStyle/>
          <a:p>
            <a:pPr eaLnBrk="1" hangingPunct="1"/>
            <a:r>
              <a:rPr lang="en-US" altLang="en-US" b="1" dirty="0">
                <a:solidFill>
                  <a:srgbClr val="000099"/>
                </a:solidFill>
                <a:latin typeface="Times New Roman" panose="02020603050405020304" pitchFamily="18" charset="0"/>
                <a:cs typeface="Times New Roman" panose="02020603050405020304" pitchFamily="18" charset="0"/>
              </a:rPr>
              <a:t>7. </a:t>
            </a:r>
            <a:r>
              <a:rPr lang="en-US" altLang="en-US" b="1" dirty="0" err="1">
                <a:solidFill>
                  <a:srgbClr val="000099"/>
                </a:solidFill>
                <a:latin typeface="Times New Roman" panose="02020603050405020304" pitchFamily="18" charset="0"/>
                <a:cs typeface="Times New Roman" panose="02020603050405020304" pitchFamily="18" charset="0"/>
              </a:rPr>
              <a:t>Trễ</a:t>
            </a:r>
            <a:r>
              <a:rPr lang="en-US" altLang="en-US" b="1" dirty="0">
                <a:solidFill>
                  <a:srgbClr val="000099"/>
                </a:solidFill>
                <a:latin typeface="Times New Roman" panose="02020603050405020304" pitchFamily="18" charset="0"/>
                <a:cs typeface="Times New Roman" panose="02020603050405020304" pitchFamily="18" charset="0"/>
              </a:rPr>
              <a:t> </a:t>
            </a:r>
            <a:r>
              <a:rPr lang="en-US" altLang="en-US" b="1" dirty="0" err="1">
                <a:solidFill>
                  <a:srgbClr val="000099"/>
                </a:solidFill>
                <a:latin typeface="Times New Roman" panose="02020603050405020304" pitchFamily="18" charset="0"/>
                <a:cs typeface="Times New Roman" panose="02020603050405020304" pitchFamily="18" charset="0"/>
              </a:rPr>
              <a:t>đa</a:t>
            </a:r>
            <a:r>
              <a:rPr lang="en-US" altLang="en-US" b="1" dirty="0">
                <a:solidFill>
                  <a:srgbClr val="000099"/>
                </a:solidFill>
                <a:latin typeface="Times New Roman" panose="02020603050405020304" pitchFamily="18" charset="0"/>
                <a:cs typeface="Times New Roman" panose="02020603050405020304" pitchFamily="18" charset="0"/>
              </a:rPr>
              <a:t> </a:t>
            </a:r>
            <a:r>
              <a:rPr lang="en-US" altLang="en-US" b="1" dirty="0" err="1">
                <a:solidFill>
                  <a:srgbClr val="000099"/>
                </a:solidFill>
                <a:latin typeface="Times New Roman" panose="02020603050405020304" pitchFamily="18" charset="0"/>
                <a:cs typeface="Times New Roman" panose="02020603050405020304" pitchFamily="18" charset="0"/>
              </a:rPr>
              <a:t>thức</a:t>
            </a:r>
            <a:r>
              <a:rPr lang="en-US" altLang="en-US" b="1" dirty="0">
                <a:solidFill>
                  <a:srgbClr val="000099"/>
                </a:solidFill>
                <a:latin typeface="Times New Roman" panose="02020603050405020304" pitchFamily="18" charset="0"/>
                <a:cs typeface="Times New Roman" panose="02020603050405020304" pitchFamily="18" charset="0"/>
              </a:rPr>
              <a:t> Almon</a:t>
            </a:r>
          </a:p>
        </p:txBody>
      </p:sp>
      <p:sp>
        <p:nvSpPr>
          <p:cNvPr id="14339" name="Rectangle 3">
            <a:extLst>
              <a:ext uri="{FF2B5EF4-FFF2-40B4-BE49-F238E27FC236}">
                <a16:creationId xmlns:a16="http://schemas.microsoft.com/office/drawing/2014/main" id="{CCD08FAE-0A75-4DC7-830B-9B0E127A3684}"/>
              </a:ext>
            </a:extLst>
          </p:cNvPr>
          <p:cNvSpPr>
            <a:spLocks noGrp="1" noChangeArrowheads="1"/>
          </p:cNvSpPr>
          <p:nvPr>
            <p:ph idx="1"/>
          </p:nvPr>
        </p:nvSpPr>
        <p:spPr>
          <a:xfrm>
            <a:off x="1981200" y="914400"/>
            <a:ext cx="8458200" cy="5715000"/>
          </a:xfrm>
          <a:ln w="19050">
            <a:solidFill>
              <a:srgbClr val="FF0000"/>
            </a:solidFill>
            <a:miter lim="800000"/>
            <a:headEnd/>
            <a:tailEnd/>
          </a:ln>
        </p:spPr>
        <p:txBody>
          <a:bodyPr/>
          <a:lstStyle/>
          <a:p>
            <a:pPr eaLnBrk="1" hangingPunct="1">
              <a:lnSpc>
                <a:spcPct val="150000"/>
              </a:lnSpc>
              <a:spcBef>
                <a:spcPts val="0"/>
              </a:spcBef>
            </a:pPr>
            <a:r>
              <a:rPr lang="en-US" altLang="en-US" sz="2000" dirty="0">
                <a:solidFill>
                  <a:schemeClr val="tx1"/>
                </a:solidFill>
                <a:latin typeface="Times New Roman" panose="02020603050405020304" pitchFamily="18" charset="0"/>
                <a:cs typeface="Times New Roman" panose="02020603050405020304" pitchFamily="18" charset="0"/>
              </a:rPr>
              <a:t>Ý </a:t>
            </a:r>
            <a:r>
              <a:rPr lang="en-US" altLang="en-US" sz="2000" dirty="0" err="1">
                <a:solidFill>
                  <a:schemeClr val="tx1"/>
                </a:solidFill>
                <a:latin typeface="Times New Roman" panose="02020603050405020304" pitchFamily="18" charset="0"/>
                <a:cs typeface="Times New Roman" panose="02020603050405020304" pitchFamily="18" charset="0"/>
              </a:rPr>
              <a:t>tưởng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một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cách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tiếp</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cận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của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DL</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với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giả</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thiết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hệ</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trong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thể</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biểu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diễn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được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dưới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thức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như</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sau</a:t>
            </a:r>
            <a:endParaRPr lang="en-US" altLang="en-US" sz="2000"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spcBef>
                <a:spcPts val="0"/>
              </a:spcBef>
              <a:buFont typeface="Wingdings" panose="05000000000000000000" pitchFamily="2" charset="2"/>
              <a:buNone/>
            </a:pPr>
            <a:r>
              <a:rPr lang="en-US" altLang="en-US" sz="2000" dirty="0">
                <a:solidFill>
                  <a:schemeClr val="tx1"/>
                </a:solidFill>
                <a:latin typeface="Times New Roman" panose="02020603050405020304" pitchFamily="18" charset="0"/>
                <a:cs typeface="Times New Roman" panose="02020603050405020304" pitchFamily="18" charset="0"/>
              </a:rPr>
              <a:t>	b</a:t>
            </a:r>
            <a:r>
              <a:rPr lang="en-US" altLang="en-US" sz="2000" baseline="-25000" dirty="0">
                <a:solidFill>
                  <a:schemeClr val="tx1"/>
                </a:solidFill>
                <a:latin typeface="Times New Roman" panose="02020603050405020304" pitchFamily="18" charset="0"/>
                <a:cs typeface="Times New Roman" panose="02020603050405020304" pitchFamily="18" charset="0"/>
              </a:rPr>
              <a:t>i</a:t>
            </a:r>
            <a:r>
              <a:rPr lang="en-US" altLang="en-US" sz="2000" dirty="0">
                <a:solidFill>
                  <a:schemeClr val="tx1"/>
                </a:solidFill>
                <a:latin typeface="Times New Roman" panose="02020603050405020304" pitchFamily="18" charset="0"/>
                <a:cs typeface="Times New Roman" panose="02020603050405020304" pitchFamily="18" charset="0"/>
              </a:rPr>
              <a:t> = a</a:t>
            </a:r>
            <a:r>
              <a:rPr lang="en-US" altLang="en-US" sz="2000" baseline="-25000" dirty="0">
                <a:solidFill>
                  <a:schemeClr val="tx1"/>
                </a:solidFill>
                <a:latin typeface="Times New Roman" panose="02020603050405020304" pitchFamily="18" charset="0"/>
                <a:cs typeface="Times New Roman" panose="02020603050405020304" pitchFamily="18" charset="0"/>
              </a:rPr>
              <a:t>0</a:t>
            </a:r>
            <a:r>
              <a:rPr lang="en-US" altLang="en-US" sz="2000" dirty="0">
                <a:solidFill>
                  <a:schemeClr val="tx1"/>
                </a:solidFill>
                <a:latin typeface="Times New Roman" panose="02020603050405020304" pitchFamily="18" charset="0"/>
                <a:cs typeface="Times New Roman" panose="02020603050405020304" pitchFamily="18" charset="0"/>
              </a:rPr>
              <a:t> + a</a:t>
            </a:r>
            <a:r>
              <a:rPr lang="en-US" altLang="en-US" sz="2000" baseline="-25000" dirty="0">
                <a:solidFill>
                  <a:schemeClr val="tx1"/>
                </a:solidFill>
                <a:latin typeface="Times New Roman" panose="02020603050405020304" pitchFamily="18" charset="0"/>
                <a:cs typeface="Times New Roman" panose="02020603050405020304" pitchFamily="18" charset="0"/>
              </a:rPr>
              <a:t>1</a:t>
            </a:r>
            <a:r>
              <a:rPr lang="en-US" altLang="en-US" sz="2000" dirty="0">
                <a:solidFill>
                  <a:schemeClr val="tx1"/>
                </a:solidFill>
                <a:latin typeface="Times New Roman" panose="02020603050405020304" pitchFamily="18" charset="0"/>
                <a:cs typeface="Times New Roman" panose="02020603050405020304" pitchFamily="18" charset="0"/>
              </a:rPr>
              <a:t>i+a</a:t>
            </a:r>
            <a:r>
              <a:rPr lang="en-US" altLang="en-US" sz="2000" baseline="-25000" dirty="0">
                <a:solidFill>
                  <a:schemeClr val="tx1"/>
                </a:solidFill>
                <a:latin typeface="Times New Roman" panose="02020603050405020304" pitchFamily="18" charset="0"/>
                <a:cs typeface="Times New Roman" panose="02020603050405020304" pitchFamily="18" charset="0"/>
              </a:rPr>
              <a:t>2</a:t>
            </a:r>
            <a:r>
              <a:rPr lang="en-US" altLang="en-US" sz="2000" dirty="0">
                <a:solidFill>
                  <a:schemeClr val="tx1"/>
                </a:solidFill>
                <a:latin typeface="Times New Roman" panose="02020603050405020304" pitchFamily="18" charset="0"/>
                <a:cs typeface="Times New Roman" panose="02020603050405020304" pitchFamily="18" charset="0"/>
              </a:rPr>
              <a:t>i</a:t>
            </a:r>
            <a:r>
              <a:rPr lang="en-US" altLang="en-US" sz="2000" baseline="30000" dirty="0">
                <a:solidFill>
                  <a:schemeClr val="tx1"/>
                </a:solidFill>
                <a:latin typeface="Times New Roman" panose="02020603050405020304" pitchFamily="18" charset="0"/>
                <a:cs typeface="Times New Roman" panose="02020603050405020304" pitchFamily="18" charset="0"/>
              </a:rPr>
              <a:t>2 </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hoặc</a:t>
            </a:r>
            <a:r>
              <a:rPr lang="en-US" altLang="en-US" sz="2000" dirty="0">
                <a:solidFill>
                  <a:schemeClr val="tx1"/>
                </a:solidFill>
                <a:latin typeface="Times New Roman" panose="02020603050405020304" pitchFamily="18" charset="0"/>
                <a:cs typeface="Times New Roman" panose="02020603050405020304" pitchFamily="18" charset="0"/>
              </a:rPr>
              <a:t> b</a:t>
            </a:r>
            <a:r>
              <a:rPr lang="en-US" altLang="en-US" sz="2000" baseline="-25000" dirty="0">
                <a:solidFill>
                  <a:schemeClr val="tx1"/>
                </a:solidFill>
                <a:latin typeface="Times New Roman" panose="02020603050405020304" pitchFamily="18" charset="0"/>
                <a:cs typeface="Times New Roman" panose="02020603050405020304" pitchFamily="18" charset="0"/>
              </a:rPr>
              <a:t>i</a:t>
            </a:r>
            <a:r>
              <a:rPr lang="en-US" altLang="en-US" sz="2000" dirty="0">
                <a:solidFill>
                  <a:schemeClr val="tx1"/>
                </a:solidFill>
                <a:latin typeface="Times New Roman" panose="02020603050405020304" pitchFamily="18" charset="0"/>
                <a:cs typeface="Times New Roman" panose="02020603050405020304" pitchFamily="18" charset="0"/>
              </a:rPr>
              <a:t> = a</a:t>
            </a:r>
            <a:r>
              <a:rPr lang="en-US" altLang="en-US" sz="2000" baseline="-25000" dirty="0">
                <a:solidFill>
                  <a:schemeClr val="tx1"/>
                </a:solidFill>
                <a:latin typeface="Times New Roman" panose="02020603050405020304" pitchFamily="18" charset="0"/>
                <a:cs typeface="Times New Roman" panose="02020603050405020304" pitchFamily="18" charset="0"/>
              </a:rPr>
              <a:t>0</a:t>
            </a:r>
            <a:r>
              <a:rPr lang="en-US" altLang="en-US" sz="2000" dirty="0">
                <a:solidFill>
                  <a:schemeClr val="tx1"/>
                </a:solidFill>
                <a:latin typeface="Times New Roman" panose="02020603050405020304" pitchFamily="18" charset="0"/>
                <a:cs typeface="Times New Roman" panose="02020603050405020304" pitchFamily="18" charset="0"/>
              </a:rPr>
              <a:t> + a</a:t>
            </a:r>
            <a:r>
              <a:rPr lang="en-US" altLang="en-US" sz="2000" baseline="-25000" dirty="0">
                <a:solidFill>
                  <a:schemeClr val="tx1"/>
                </a:solidFill>
                <a:latin typeface="Times New Roman" panose="02020603050405020304" pitchFamily="18" charset="0"/>
                <a:cs typeface="Times New Roman" panose="02020603050405020304" pitchFamily="18" charset="0"/>
              </a:rPr>
              <a:t>1</a:t>
            </a:r>
            <a:r>
              <a:rPr lang="en-US" altLang="en-US" sz="2000" dirty="0">
                <a:solidFill>
                  <a:schemeClr val="tx1"/>
                </a:solidFill>
                <a:latin typeface="Times New Roman" panose="02020603050405020304" pitchFamily="18" charset="0"/>
                <a:cs typeface="Times New Roman" panose="02020603050405020304" pitchFamily="18" charset="0"/>
              </a:rPr>
              <a:t>i+a</a:t>
            </a:r>
            <a:r>
              <a:rPr lang="en-US" altLang="en-US" sz="2000" baseline="-25000" dirty="0">
                <a:solidFill>
                  <a:schemeClr val="tx1"/>
                </a:solidFill>
                <a:latin typeface="Times New Roman" panose="02020603050405020304" pitchFamily="18" charset="0"/>
                <a:cs typeface="Times New Roman" panose="02020603050405020304" pitchFamily="18" charset="0"/>
              </a:rPr>
              <a:t>2</a:t>
            </a:r>
            <a:r>
              <a:rPr lang="en-US" altLang="en-US" sz="2000" dirty="0">
                <a:solidFill>
                  <a:schemeClr val="tx1"/>
                </a:solidFill>
                <a:latin typeface="Times New Roman" panose="02020603050405020304" pitchFamily="18" charset="0"/>
                <a:cs typeface="Times New Roman" panose="02020603050405020304" pitchFamily="18" charset="0"/>
              </a:rPr>
              <a:t>i</a:t>
            </a:r>
            <a:r>
              <a:rPr lang="en-US" altLang="en-US" sz="2000" baseline="30000" dirty="0">
                <a:solidFill>
                  <a:schemeClr val="tx1"/>
                </a:solidFill>
                <a:latin typeface="Times New Roman" panose="02020603050405020304" pitchFamily="18" charset="0"/>
                <a:cs typeface="Times New Roman" panose="02020603050405020304" pitchFamily="18" charset="0"/>
              </a:rPr>
              <a:t>2</a:t>
            </a:r>
            <a:r>
              <a:rPr lang="en-US" altLang="en-US" sz="2000" dirty="0">
                <a:solidFill>
                  <a:schemeClr val="tx1"/>
                </a:solidFill>
                <a:latin typeface="Times New Roman" panose="02020603050405020304" pitchFamily="18" charset="0"/>
                <a:cs typeface="Times New Roman" panose="02020603050405020304" pitchFamily="18" charset="0"/>
              </a:rPr>
              <a:t>+...+</a:t>
            </a:r>
            <a:r>
              <a:rPr lang="en-US" altLang="en-US" sz="2000" dirty="0" err="1">
                <a:solidFill>
                  <a:schemeClr val="tx1"/>
                </a:solidFill>
                <a:latin typeface="Times New Roman" panose="02020603050405020304" pitchFamily="18" charset="0"/>
                <a:cs typeface="Times New Roman" panose="02020603050405020304" pitchFamily="18" charset="0"/>
              </a:rPr>
              <a:t>a</a:t>
            </a:r>
            <a:r>
              <a:rPr lang="en-US" altLang="en-US" sz="2000" baseline="-25000" dirty="0" err="1">
                <a:solidFill>
                  <a:schemeClr val="tx1"/>
                </a:solidFill>
                <a:latin typeface="Times New Roman" panose="02020603050405020304" pitchFamily="18" charset="0"/>
                <a:cs typeface="Times New Roman" panose="02020603050405020304" pitchFamily="18" charset="0"/>
              </a:rPr>
              <a:t>r</a:t>
            </a:r>
            <a:r>
              <a:rPr lang="en-US" altLang="en-US" sz="2000" dirty="0" err="1">
                <a:solidFill>
                  <a:schemeClr val="tx1"/>
                </a:solidFill>
                <a:latin typeface="Times New Roman" panose="02020603050405020304" pitchFamily="18" charset="0"/>
                <a:cs typeface="Times New Roman" panose="02020603050405020304" pitchFamily="18" charset="0"/>
              </a:rPr>
              <a:t>i</a:t>
            </a:r>
            <a:r>
              <a:rPr lang="en-US" altLang="en-US" sz="2000" baseline="30000" dirty="0" err="1">
                <a:solidFill>
                  <a:schemeClr val="tx1"/>
                </a:solidFill>
                <a:latin typeface="Times New Roman" panose="02020603050405020304" pitchFamily="18" charset="0"/>
                <a:cs typeface="Times New Roman" panose="02020603050405020304" pitchFamily="18" charset="0"/>
              </a:rPr>
              <a:t>r</a:t>
            </a:r>
            <a:endParaRPr lang="en-US" altLang="en-US" sz="2000" baseline="30000"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spcBef>
                <a:spcPts val="0"/>
              </a:spcBef>
            </a:pPr>
            <a:r>
              <a:rPr lang="en-US" altLang="en-US" sz="2000" dirty="0" err="1">
                <a:solidFill>
                  <a:schemeClr val="tx1"/>
                </a:solidFill>
                <a:latin typeface="Times New Roman" panose="02020603050405020304" pitchFamily="18" charset="0"/>
                <a:cs typeface="Times New Roman" panose="02020603050405020304" pitchFamily="18" charset="0"/>
              </a:rPr>
              <a:t>Thực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hiện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dùng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phép</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đổi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biến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sau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áp</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dụng</a:t>
            </a:r>
            <a:r>
              <a:rPr lang="en-US" altLang="en-US" sz="2000" dirty="0">
                <a:solidFill>
                  <a:schemeClr val="tx1"/>
                </a:solidFill>
                <a:latin typeface="Times New Roman" panose="02020603050405020304" pitchFamily="18" charset="0"/>
                <a:cs typeface="Times New Roman" panose="02020603050405020304" pitchFamily="18" charset="0"/>
              </a:rPr>
              <a:t> OLS</a:t>
            </a:r>
          </a:p>
          <a:p>
            <a:pPr eaLnBrk="1" hangingPunct="1">
              <a:lnSpc>
                <a:spcPct val="150000"/>
              </a:lnSpc>
              <a:spcBef>
                <a:spcPts val="0"/>
              </a:spcBef>
            </a:pPr>
            <a:r>
              <a:rPr lang="en-US" altLang="en-US" sz="2000" dirty="0" err="1">
                <a:solidFill>
                  <a:schemeClr val="tx1"/>
                </a:solidFill>
                <a:latin typeface="Times New Roman" panose="02020603050405020304" pitchFamily="18" charset="0"/>
                <a:cs typeface="Times New Roman" panose="02020603050405020304" pitchFamily="18" charset="0"/>
              </a:rPr>
              <a:t>Ví</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dụ</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với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AL</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chiều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dài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trễ</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5: </a:t>
            </a:r>
          </a:p>
          <a:p>
            <a:pPr eaLnBrk="1" hangingPunct="1">
              <a:lnSpc>
                <a:spcPct val="150000"/>
              </a:lnSpc>
              <a:spcBef>
                <a:spcPts val="0"/>
              </a:spcBef>
              <a:buFont typeface="Wingdings" panose="05000000000000000000" pitchFamily="2" charset="2"/>
              <a:buNone/>
            </a:pP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Y</a:t>
            </a:r>
            <a:r>
              <a:rPr lang="en-US" altLang="en-US" sz="2000" baseline="-25000" dirty="0" err="1">
                <a:solidFill>
                  <a:schemeClr val="tx1"/>
                </a:solidFill>
                <a:latin typeface="Times New Roman" panose="02020603050405020304" pitchFamily="18" charset="0"/>
                <a:cs typeface="Times New Roman" panose="02020603050405020304" pitchFamily="18" charset="0"/>
              </a:rPr>
              <a:t>t</a:t>
            </a:r>
            <a:r>
              <a:rPr lang="en-US" altLang="en-US" sz="2000" dirty="0">
                <a:solidFill>
                  <a:schemeClr val="tx1"/>
                </a:solidFill>
                <a:latin typeface="Times New Roman" panose="02020603050405020304" pitchFamily="18" charset="0"/>
                <a:cs typeface="Times New Roman" panose="02020603050405020304" pitchFamily="18" charset="0"/>
              </a:rPr>
              <a:t> = a+b</a:t>
            </a:r>
            <a:r>
              <a:rPr lang="en-US" altLang="en-US" sz="2000" baseline="-25000" dirty="0">
                <a:solidFill>
                  <a:schemeClr val="tx1"/>
                </a:solidFill>
                <a:latin typeface="Times New Roman" panose="02020603050405020304" pitchFamily="18" charset="0"/>
                <a:cs typeface="Times New Roman" panose="02020603050405020304" pitchFamily="18" charset="0"/>
              </a:rPr>
              <a:t>0</a:t>
            </a:r>
            <a:r>
              <a:rPr lang="en-US" altLang="en-US" sz="2000" dirty="0">
                <a:solidFill>
                  <a:schemeClr val="tx1"/>
                </a:solidFill>
                <a:latin typeface="Times New Roman" panose="02020603050405020304" pitchFamily="18" charset="0"/>
                <a:cs typeface="Times New Roman" panose="02020603050405020304" pitchFamily="18" charset="0"/>
              </a:rPr>
              <a:t>X</a:t>
            </a:r>
            <a:r>
              <a:rPr lang="en-US" altLang="en-US" sz="2000" baseline="-25000" dirty="0">
                <a:solidFill>
                  <a:schemeClr val="tx1"/>
                </a:solidFill>
                <a:latin typeface="Times New Roman" panose="02020603050405020304" pitchFamily="18" charset="0"/>
                <a:cs typeface="Times New Roman" panose="02020603050405020304" pitchFamily="18" charset="0"/>
              </a:rPr>
              <a:t>t</a:t>
            </a:r>
            <a:r>
              <a:rPr lang="en-US" altLang="en-US" sz="2000" dirty="0">
                <a:solidFill>
                  <a:schemeClr val="tx1"/>
                </a:solidFill>
                <a:latin typeface="Times New Roman" panose="02020603050405020304" pitchFamily="18" charset="0"/>
                <a:cs typeface="Times New Roman" panose="02020603050405020304" pitchFamily="18" charset="0"/>
              </a:rPr>
              <a:t> +...+ b</a:t>
            </a:r>
            <a:r>
              <a:rPr lang="en-US" altLang="en-US" sz="2000" baseline="-25000" dirty="0">
                <a:solidFill>
                  <a:schemeClr val="tx1"/>
                </a:solidFill>
                <a:latin typeface="Times New Roman" panose="02020603050405020304" pitchFamily="18" charset="0"/>
                <a:cs typeface="Times New Roman" panose="02020603050405020304" pitchFamily="18" charset="0"/>
              </a:rPr>
              <a:t>5</a:t>
            </a:r>
            <a:r>
              <a:rPr lang="en-US" altLang="en-US" sz="2000" dirty="0">
                <a:solidFill>
                  <a:schemeClr val="tx1"/>
                </a:solidFill>
                <a:latin typeface="Times New Roman" panose="02020603050405020304" pitchFamily="18" charset="0"/>
                <a:cs typeface="Times New Roman" panose="02020603050405020304" pitchFamily="18" charset="0"/>
              </a:rPr>
              <a:t> X</a:t>
            </a:r>
            <a:r>
              <a:rPr lang="en-US" altLang="en-US" sz="2000" baseline="-25000" dirty="0">
                <a:solidFill>
                  <a:schemeClr val="tx1"/>
                </a:solidFill>
                <a:latin typeface="Times New Roman" panose="02020603050405020304" pitchFamily="18" charset="0"/>
                <a:cs typeface="Times New Roman" panose="02020603050405020304" pitchFamily="18" charset="0"/>
              </a:rPr>
              <a:t>t-5</a:t>
            </a:r>
            <a:r>
              <a:rPr lang="en-US" altLang="en-US" sz="2000" dirty="0">
                <a:solidFill>
                  <a:schemeClr val="tx1"/>
                </a:solidFill>
                <a:latin typeface="Times New Roman" panose="02020603050405020304" pitchFamily="18" charset="0"/>
                <a:cs typeface="Times New Roman" panose="02020603050405020304" pitchFamily="18" charset="0"/>
              </a:rPr>
              <a:t> + </a:t>
            </a:r>
            <a:r>
              <a:rPr lang="en-US" altLang="en-US" sz="2000" dirty="0" err="1">
                <a:solidFill>
                  <a:schemeClr val="tx1"/>
                </a:solidFill>
                <a:latin typeface="Times New Roman" panose="02020603050405020304" pitchFamily="18" charset="0"/>
                <a:cs typeface="Times New Roman" panose="02020603050405020304" pitchFamily="18" charset="0"/>
              </a:rPr>
              <a:t>u</a:t>
            </a:r>
            <a:r>
              <a:rPr lang="en-US" altLang="en-US" sz="2000" baseline="-25000" dirty="0" err="1">
                <a:solidFill>
                  <a:schemeClr val="tx1"/>
                </a:solidFill>
                <a:latin typeface="Times New Roman" panose="02020603050405020304" pitchFamily="18" charset="0"/>
                <a:cs typeface="Times New Roman" panose="02020603050405020304" pitchFamily="18" charset="0"/>
              </a:rPr>
              <a:t>t</a:t>
            </a:r>
            <a:endParaRPr lang="en-US" altLang="en-US" sz="2000" baseline="-25000"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spcBef>
                <a:spcPts val="0"/>
              </a:spcBef>
              <a:buFont typeface="Wingdings" panose="05000000000000000000" pitchFamily="2" charset="2"/>
              <a:buNone/>
            </a:pPr>
            <a:r>
              <a:rPr lang="en-US" altLang="en-US" sz="2000" b="1" baseline="-25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Giả</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sử</a:t>
            </a:r>
            <a:r>
              <a:rPr lang="en-US" altLang="en-US" sz="2000" dirty="0">
                <a:solidFill>
                  <a:schemeClr val="tx1"/>
                </a:solidFill>
                <a:latin typeface="Times New Roman" panose="02020603050405020304" pitchFamily="18" charset="0"/>
                <a:cs typeface="Times New Roman" panose="02020603050405020304" pitchFamily="18" charset="0"/>
              </a:rPr>
              <a:t> r = 2. </a:t>
            </a:r>
            <a:r>
              <a:rPr lang="en-US" altLang="en-US" sz="2000" dirty="0" err="1">
                <a:solidFill>
                  <a:schemeClr val="tx1"/>
                </a:solidFill>
                <a:latin typeface="Times New Roman" panose="02020603050405020304" pitchFamily="18" charset="0"/>
                <a:cs typeface="Times New Roman" panose="02020603050405020304" pitchFamily="18" charset="0"/>
              </a:rPr>
              <a:t>Phép</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đổi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biến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được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thực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hiện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như</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sau</a:t>
            </a:r>
            <a:r>
              <a:rPr lang="en-US" altLang="en-US" sz="2000" dirty="0">
                <a:solidFill>
                  <a:schemeClr val="tx1"/>
                </a:solidFill>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r>
              <a:rPr lang="en-US" altLang="en-US" sz="2000" dirty="0">
                <a:solidFill>
                  <a:schemeClr val="tx1"/>
                </a:solidFill>
              </a:rPr>
              <a:t>	</a:t>
            </a:r>
          </a:p>
        </p:txBody>
      </p:sp>
      <p:sp>
        <p:nvSpPr>
          <p:cNvPr id="26628" name="Slide Number Placeholder 5">
            <a:extLst>
              <a:ext uri="{FF2B5EF4-FFF2-40B4-BE49-F238E27FC236}">
                <a16:creationId xmlns:a16="http://schemas.microsoft.com/office/drawing/2014/main" id="{23BED75E-240B-4C37-AE22-D5674B02B8EC}"/>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A584EF42-1F14-4616-8B7D-5C914F9B6AC1}"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15</a:t>
            </a:fld>
            <a:endParaRPr lang="en-US" altLang="en-US" sz="1400">
              <a:solidFill>
                <a:schemeClr val="tx1"/>
              </a:solidFill>
              <a:latin typeface="Arial" panose="020B0604020202020204" pitchFamily="34" charset="0"/>
              <a:cs typeface="Arial" panose="020B0604020202020204" pitchFamily="34" charset="0"/>
            </a:endParaRPr>
          </a:p>
        </p:txBody>
      </p:sp>
      <p:sp>
        <p:nvSpPr>
          <p:cNvPr id="26629" name="Rectangle 5">
            <a:extLst>
              <a:ext uri="{FF2B5EF4-FFF2-40B4-BE49-F238E27FC236}">
                <a16:creationId xmlns:a16="http://schemas.microsoft.com/office/drawing/2014/main" id="{ECFB41F6-CA52-4A4D-A314-FAB90D8663E2}"/>
              </a:ext>
            </a:extLst>
          </p:cNvPr>
          <p:cNvSpPr>
            <a:spLocks noChangeArrowheads="1"/>
          </p:cNvSpPr>
          <p:nvPr/>
        </p:nvSpPr>
        <p:spPr bwMode="auto">
          <a:xfrm>
            <a:off x="15240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ltLang="en-US" sz="1800">
              <a:solidFill>
                <a:schemeClr val="tx1"/>
              </a:solidFill>
              <a:latin typeface="Arial" panose="020B0604020202020204" pitchFamily="34" charset="0"/>
              <a:cs typeface="Arial" panose="020B0604020202020204" pitchFamily="34" charset="0"/>
            </a:endParaRPr>
          </a:p>
        </p:txBody>
      </p:sp>
      <p:graphicFrame>
        <p:nvGraphicFramePr>
          <p:cNvPr id="14340" name="Object 4">
            <a:extLst>
              <a:ext uri="{FF2B5EF4-FFF2-40B4-BE49-F238E27FC236}">
                <a16:creationId xmlns:a16="http://schemas.microsoft.com/office/drawing/2014/main" id="{2282D70C-D1DC-4635-AEFC-CE73580C994E}"/>
              </a:ext>
            </a:extLst>
          </p:cNvPr>
          <p:cNvGraphicFramePr>
            <a:graphicFrameLocks noChangeAspect="1"/>
          </p:cNvGraphicFramePr>
          <p:nvPr>
            <p:extLst>
              <p:ext uri="{D42A27DB-BD31-4B8C-83A1-F6EECF244321}">
                <p14:modId xmlns:p14="http://schemas.microsoft.com/office/powerpoint/2010/main" val="189535655"/>
              </p:ext>
            </p:extLst>
          </p:nvPr>
        </p:nvGraphicFramePr>
        <p:xfrm>
          <a:off x="2305050" y="4419600"/>
          <a:ext cx="3716338" cy="1997075"/>
        </p:xfrm>
        <a:graphic>
          <a:graphicData uri="http://schemas.openxmlformats.org/presentationml/2006/ole">
            <mc:AlternateContent xmlns:mc="http://schemas.openxmlformats.org/markup-compatibility/2006">
              <mc:Choice xmlns:v="urn:schemas-microsoft-com:vml" Requires="v">
                <p:oleObj name="Equation" r:id="rId3" imgW="2463480" imgH="1320480" progId="Equation.DSMT4">
                  <p:embed/>
                </p:oleObj>
              </mc:Choice>
              <mc:Fallback>
                <p:oleObj name="Equation" r:id="rId3" imgW="2463480" imgH="1320480" progId="Equation.DSMT4">
                  <p:embed/>
                  <p:pic>
                    <p:nvPicPr>
                      <p:cNvPr id="14340" name="Object 4">
                        <a:extLst>
                          <a:ext uri="{FF2B5EF4-FFF2-40B4-BE49-F238E27FC236}">
                            <a16:creationId xmlns:a16="http://schemas.microsoft.com/office/drawing/2014/main" id="{2282D70C-D1DC-4635-AEFC-CE73580C994E}"/>
                          </a:ext>
                        </a:extLst>
                      </p:cNvPr>
                      <p:cNvPicPr>
                        <a:picLocks noChangeAspect="1" noChangeArrowheads="1"/>
                      </p:cNvPicPr>
                      <p:nvPr/>
                    </p:nvPicPr>
                    <p:blipFill>
                      <a:blip r:embed="rId4"/>
                      <a:srcRect/>
                      <a:stretch>
                        <a:fillRect/>
                      </a:stretch>
                    </p:blipFill>
                    <p:spPr bwMode="auto">
                      <a:xfrm>
                        <a:off x="2305050" y="4419600"/>
                        <a:ext cx="3716338" cy="1997075"/>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AutoShape 6">
            <a:extLst>
              <a:ext uri="{FF2B5EF4-FFF2-40B4-BE49-F238E27FC236}">
                <a16:creationId xmlns:a16="http://schemas.microsoft.com/office/drawing/2014/main" id="{D40BD9DC-0574-42CF-8543-DB61F9DE3C26}"/>
              </a:ext>
            </a:extLst>
          </p:cNvPr>
          <p:cNvSpPr>
            <a:spLocks noChangeArrowheads="1"/>
          </p:cNvSpPr>
          <p:nvPr/>
        </p:nvSpPr>
        <p:spPr bwMode="auto">
          <a:xfrm>
            <a:off x="6629400" y="4648200"/>
            <a:ext cx="3733800" cy="9906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b="1">
                <a:solidFill>
                  <a:schemeClr val="tx1"/>
                </a:solidFill>
                <a:latin typeface="Arial" panose="020B0604020202020204" pitchFamily="34" charset="0"/>
                <a:cs typeface="Arial" panose="020B0604020202020204" pitchFamily="34" charset="0"/>
              </a:rPr>
              <a:t>Y</a:t>
            </a:r>
            <a:r>
              <a:rPr lang="en-US" altLang="en-US" sz="2000" b="1" baseline="-25000">
                <a:solidFill>
                  <a:schemeClr val="tx1"/>
                </a:solidFill>
                <a:latin typeface="Arial" panose="020B0604020202020204" pitchFamily="34" charset="0"/>
                <a:cs typeface="Arial" panose="020B0604020202020204" pitchFamily="34" charset="0"/>
              </a:rPr>
              <a:t>t</a:t>
            </a:r>
            <a:r>
              <a:rPr lang="en-US" altLang="en-US" sz="2000" b="1">
                <a:solidFill>
                  <a:schemeClr val="tx1"/>
                </a:solidFill>
                <a:latin typeface="Arial" panose="020B0604020202020204" pitchFamily="34" charset="0"/>
                <a:cs typeface="Arial" panose="020B0604020202020204" pitchFamily="34" charset="0"/>
              </a:rPr>
              <a:t> = a+ a</a:t>
            </a:r>
            <a:r>
              <a:rPr lang="en-US" altLang="en-US" sz="2000" b="1" baseline="-25000">
                <a:solidFill>
                  <a:schemeClr val="tx1"/>
                </a:solidFill>
                <a:latin typeface="Arial" panose="020B0604020202020204" pitchFamily="34" charset="0"/>
                <a:cs typeface="Arial" panose="020B0604020202020204" pitchFamily="34" charset="0"/>
              </a:rPr>
              <a:t>0</a:t>
            </a:r>
            <a:r>
              <a:rPr lang="en-US" altLang="en-US" sz="2000" b="1">
                <a:solidFill>
                  <a:schemeClr val="tx1"/>
                </a:solidFill>
                <a:latin typeface="Arial" panose="020B0604020202020204" pitchFamily="34" charset="0"/>
                <a:cs typeface="Arial" panose="020B0604020202020204" pitchFamily="34" charset="0"/>
              </a:rPr>
              <a:t>Z</a:t>
            </a:r>
            <a:r>
              <a:rPr lang="en-US" altLang="en-US" sz="2000" b="1" baseline="-25000">
                <a:solidFill>
                  <a:schemeClr val="tx1"/>
                </a:solidFill>
                <a:latin typeface="Arial" panose="020B0604020202020204" pitchFamily="34" charset="0"/>
                <a:cs typeface="Arial" panose="020B0604020202020204" pitchFamily="34" charset="0"/>
              </a:rPr>
              <a:t>0t</a:t>
            </a:r>
            <a:r>
              <a:rPr lang="en-US" altLang="en-US" sz="2000" b="1">
                <a:solidFill>
                  <a:schemeClr val="tx1"/>
                </a:solidFill>
                <a:latin typeface="Arial" panose="020B0604020202020204" pitchFamily="34" charset="0"/>
                <a:cs typeface="Arial" panose="020B0604020202020204" pitchFamily="34" charset="0"/>
              </a:rPr>
              <a:t> + a</a:t>
            </a:r>
            <a:r>
              <a:rPr lang="en-US" altLang="en-US" sz="2000" b="1" baseline="-25000">
                <a:solidFill>
                  <a:schemeClr val="tx1"/>
                </a:solidFill>
                <a:latin typeface="Arial" panose="020B0604020202020204" pitchFamily="34" charset="0"/>
                <a:cs typeface="Arial" panose="020B0604020202020204" pitchFamily="34" charset="0"/>
              </a:rPr>
              <a:t>1</a:t>
            </a:r>
            <a:r>
              <a:rPr lang="en-US" altLang="en-US" sz="2000" b="1">
                <a:solidFill>
                  <a:schemeClr val="tx1"/>
                </a:solidFill>
                <a:latin typeface="Arial" panose="020B0604020202020204" pitchFamily="34" charset="0"/>
                <a:cs typeface="Arial" panose="020B0604020202020204" pitchFamily="34" charset="0"/>
              </a:rPr>
              <a:t>Z</a:t>
            </a:r>
            <a:r>
              <a:rPr lang="en-US" altLang="en-US" sz="2000" b="1" baseline="-25000">
                <a:solidFill>
                  <a:schemeClr val="tx1"/>
                </a:solidFill>
                <a:latin typeface="Arial" panose="020B0604020202020204" pitchFamily="34" charset="0"/>
                <a:cs typeface="Arial" panose="020B0604020202020204" pitchFamily="34" charset="0"/>
              </a:rPr>
              <a:t>1t</a:t>
            </a:r>
            <a:r>
              <a:rPr lang="en-US" altLang="en-US" sz="2000" b="1">
                <a:solidFill>
                  <a:schemeClr val="tx1"/>
                </a:solidFill>
                <a:latin typeface="Arial" panose="020B0604020202020204" pitchFamily="34" charset="0"/>
                <a:cs typeface="Arial" panose="020B0604020202020204" pitchFamily="34" charset="0"/>
              </a:rPr>
              <a:t> + a</a:t>
            </a:r>
            <a:r>
              <a:rPr lang="en-US" altLang="en-US" sz="2000" b="1" baseline="-25000">
                <a:solidFill>
                  <a:schemeClr val="tx1"/>
                </a:solidFill>
                <a:latin typeface="Arial" panose="020B0604020202020204" pitchFamily="34" charset="0"/>
                <a:cs typeface="Arial" panose="020B0604020202020204" pitchFamily="34" charset="0"/>
              </a:rPr>
              <a:t>2</a:t>
            </a:r>
            <a:r>
              <a:rPr lang="en-US" altLang="en-US" sz="2000" b="1">
                <a:solidFill>
                  <a:schemeClr val="tx1"/>
                </a:solidFill>
                <a:latin typeface="Arial" panose="020B0604020202020204" pitchFamily="34" charset="0"/>
                <a:cs typeface="Arial" panose="020B0604020202020204" pitchFamily="34" charset="0"/>
              </a:rPr>
              <a:t>Z</a:t>
            </a:r>
            <a:r>
              <a:rPr lang="en-US" altLang="en-US" sz="2000" b="1" baseline="-25000">
                <a:solidFill>
                  <a:schemeClr val="tx1"/>
                </a:solidFill>
                <a:latin typeface="Arial" panose="020B0604020202020204" pitchFamily="34" charset="0"/>
                <a:cs typeface="Arial" panose="020B0604020202020204" pitchFamily="34" charset="0"/>
              </a:rPr>
              <a:t>2t</a:t>
            </a:r>
            <a:r>
              <a:rPr lang="en-US" altLang="en-US" sz="2000" b="1">
                <a:solidFill>
                  <a:schemeClr val="tx1"/>
                </a:solidFill>
                <a:latin typeface="Arial" panose="020B0604020202020204" pitchFamily="34" charset="0"/>
                <a:cs typeface="Arial" panose="020B0604020202020204" pitchFamily="34" charset="0"/>
              </a:rPr>
              <a:t>+u</a:t>
            </a:r>
            <a:r>
              <a:rPr lang="en-US" altLang="en-US" sz="2000" b="1" baseline="-25000">
                <a:solidFill>
                  <a:schemeClr val="tx1"/>
                </a:solidFill>
                <a:latin typeface="Arial" panose="020B0604020202020204" pitchFamily="34" charset="0"/>
                <a:cs typeface="Arial" panose="020B0604020202020204" pitchFamily="34" charset="0"/>
              </a:rPr>
              <a:t>t</a:t>
            </a:r>
            <a:endParaRPr lang="en-US" altLang="en-US" sz="2000"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1003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3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417881B-B83D-4A56-9A00-0E41FF38EA51}"/>
              </a:ext>
            </a:extLst>
          </p:cNvPr>
          <p:cNvSpPr>
            <a:spLocks noGrp="1" noChangeArrowheads="1"/>
          </p:cNvSpPr>
          <p:nvPr>
            <p:ph type="title"/>
          </p:nvPr>
        </p:nvSpPr>
        <p:spPr>
          <a:xfrm>
            <a:off x="2133600" y="50800"/>
            <a:ext cx="7543800" cy="711200"/>
          </a:xfrm>
        </p:spPr>
        <p:txBody>
          <a:bodyPr>
            <a:normAutofit/>
          </a:bodyPr>
          <a:lstStyle/>
          <a:p>
            <a:pPr eaLnBrk="1" hangingPunct="1"/>
            <a:r>
              <a:rPr lang="en-US" altLang="en-US" sz="2800" b="1" dirty="0">
                <a:solidFill>
                  <a:srgbClr val="000099"/>
                </a:solidFill>
                <a:latin typeface="Times New Roman" panose="02020603050405020304" pitchFamily="18" charset="0"/>
                <a:cs typeface="Times New Roman" panose="02020603050405020304" pitchFamily="18" charset="0"/>
              </a:rPr>
              <a:t>6. </a:t>
            </a:r>
            <a:r>
              <a:rPr lang="en-US" altLang="en-US" sz="2800" b="1" dirty="0" err="1">
                <a:solidFill>
                  <a:srgbClr val="000099"/>
                </a:solidFill>
                <a:latin typeface="Times New Roman" panose="02020603050405020304" pitchFamily="18" charset="0"/>
                <a:cs typeface="Times New Roman" panose="02020603050405020304" pitchFamily="18" charset="0"/>
              </a:rPr>
              <a:t>Kiểm</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định</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quan</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hệ</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nhân</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quả</a:t>
            </a:r>
            <a:endParaRPr lang="en-US" altLang="en-US" sz="2800" b="1" dirty="0">
              <a:solidFill>
                <a:srgbClr val="000099"/>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363" name="Rectangle 3">
                <a:extLst>
                  <a:ext uri="{FF2B5EF4-FFF2-40B4-BE49-F238E27FC236}">
                    <a16:creationId xmlns:a16="http://schemas.microsoft.com/office/drawing/2014/main" id="{F7D2D008-6B9E-4763-8183-425F82280BD1}"/>
                  </a:ext>
                </a:extLst>
              </p:cNvPr>
              <p:cNvSpPr>
                <a:spLocks noGrp="1" noChangeArrowheads="1"/>
              </p:cNvSpPr>
              <p:nvPr>
                <p:ph idx="1"/>
              </p:nvPr>
            </p:nvSpPr>
            <p:spPr>
              <a:xfrm>
                <a:off x="1981200" y="1066800"/>
                <a:ext cx="8229600" cy="5257800"/>
              </a:xfrm>
              <a:ln w="19050">
                <a:solidFill>
                  <a:schemeClr val="accent2"/>
                </a:solidFill>
                <a:miter lim="800000"/>
                <a:headEnd/>
                <a:tailEnd/>
              </a:ln>
            </p:spPr>
            <p:txBody>
              <a:bodyPr rtlCol="0">
                <a:normAutofit/>
              </a:bodyPr>
              <a:lstStyle/>
              <a:p>
                <a:pPr eaLnBrk="1" fontAlgn="auto" hangingPunct="1">
                  <a:lnSpc>
                    <a:spcPct val="150000"/>
                  </a:lnSpc>
                  <a:spcBef>
                    <a:spcPts val="0"/>
                  </a:spcBef>
                  <a:spcAft>
                    <a:spcPts val="0"/>
                  </a:spcAft>
                  <a:buFont typeface="Wingdings" panose="05000000000000000000"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Phân </a:t>
                </a:r>
                <a:r>
                  <a:rPr lang="en-US" sz="2000" dirty="0" err="1">
                    <a:solidFill>
                      <a:schemeClr val="tx1"/>
                    </a:solidFill>
                    <a:latin typeface="Times New Roman" panose="02020603050405020304" pitchFamily="18" charset="0"/>
                    <a:cs typeface="Times New Roman" panose="02020603050405020304" pitchFamily="18" charset="0"/>
                  </a:rPr>
                  <a:t>tích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hồi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phụ</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thuộc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điều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a:t>
                </a:r>
                <a:r>
                  <a:rPr lang="en-US" sz="2000" dirty="0">
                    <a:solidFill>
                      <a:schemeClr val="tx1"/>
                    </a:solidFill>
                    <a:latin typeface="Times New Roman" panose="02020603050405020304" pitchFamily="18" charset="0"/>
                    <a:cs typeface="Times New Roman" panose="02020603050405020304" pitchFamily="18" charset="0"/>
                  </a:rPr>
                  <a:t>.</a:t>
                </a:r>
                <a:endParaRPr lang="vi-VN" sz="2000" dirty="0">
                  <a:solidFill>
                    <a:schemeClr val="tx1"/>
                  </a:solidFill>
                  <a:latin typeface="Times New Roman" panose="02020603050405020304" pitchFamily="18" charset="0"/>
                  <a:cs typeface="Times New Roman" panose="02020603050405020304" pitchFamily="18" charset="0"/>
                </a:endParaRPr>
              </a:p>
              <a:p>
                <a:pPr eaLnBrk="1" fontAlgn="auto" hangingPunct="1">
                  <a:lnSpc>
                    <a:spcPct val="150000"/>
                  </a:lnSpc>
                  <a:spcBef>
                    <a:spcPts val="0"/>
                  </a:spcBef>
                  <a:spcAft>
                    <a:spcPts val="0"/>
                  </a:spcAft>
                  <a:buFont typeface="Wingdings" panose="05000000000000000000" pitchFamily="2" charset="2"/>
                  <a:buChar char="Ø"/>
                  <a:defRPr/>
                </a:pPr>
                <a:r>
                  <a:rPr lang="en-US" sz="2000" dirty="0" err="1">
                    <a:solidFill>
                      <a:schemeClr val="tx1"/>
                    </a:solidFill>
                    <a:latin typeface="Times New Roman" panose="02020603050405020304" pitchFamily="18" charset="0"/>
                    <a:cs typeface="Times New Roman" panose="02020603050405020304" pitchFamily="18" charset="0"/>
                  </a:rPr>
                  <a:t>Cuộc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khủng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tế</a:t>
                </a:r>
                <a:r>
                  <a:rPr lang="en-US" sz="2000" dirty="0">
                    <a:solidFill>
                      <a:schemeClr val="tx1"/>
                    </a:solidFill>
                    <a:latin typeface="Times New Roman" panose="02020603050405020304" pitchFamily="18" charset="0"/>
                    <a:cs typeface="Times New Roman" panose="02020603050405020304" pitchFamily="18" charset="0"/>
                  </a:rPr>
                  <a:t> 1973: </a:t>
                </a:r>
                <a:r>
                  <a:rPr lang="en-US" sz="2000" dirty="0" err="1">
                    <a:solidFill>
                      <a:schemeClr val="tx1"/>
                    </a:solidFill>
                    <a:latin typeface="Times New Roman" panose="02020603050405020304" pitchFamily="18" charset="0"/>
                    <a:cs typeface="Times New Roman" panose="02020603050405020304" pitchFamily="18" charset="0"/>
                  </a:rPr>
                  <a:t>Khủng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dẫn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tăng</a:t>
                </a:r>
                <a:r>
                  <a:rPr lang="en-US" sz="2000" dirty="0">
                    <a:solidFill>
                      <a:schemeClr val="tx1"/>
                    </a:solidFill>
                    <a:latin typeface="Times New Roman" panose="02020603050405020304" pitchFamily="18" charset="0"/>
                    <a:cs typeface="Times New Roman" panose="02020603050405020304" pitchFamily="18" charset="0"/>
                  </a:rPr>
                  <a:t> hay </a:t>
                </a:r>
                <a:r>
                  <a:rPr lang="en-US" sz="2000" dirty="0" err="1">
                    <a:solidFill>
                      <a:schemeClr val="tx1"/>
                    </a:solidFill>
                    <a:latin typeface="Times New Roman" panose="02020603050405020304" pitchFamily="18" charset="0"/>
                    <a:cs typeface="Times New Roman" panose="02020603050405020304" pitchFamily="18" charset="0"/>
                  </a:rPr>
                  <a:t>giá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tế</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thế</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khủng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hoảng</a:t>
                </a:r>
                <a:r>
                  <a:rPr lang="en-US" sz="2000" dirty="0">
                    <a:solidFill>
                      <a:schemeClr val="tx1"/>
                    </a:solidFill>
                    <a:latin typeface="Times New Roman" panose="02020603050405020304" pitchFamily="18" charset="0"/>
                    <a:cs typeface="Times New Roman" panose="02020603050405020304" pitchFamily="18" charset="0"/>
                  </a:rPr>
                  <a:t>?</a:t>
                </a:r>
              </a:p>
              <a:p>
                <a:pPr eaLnBrk="1" fontAlgn="auto" hangingPunct="1">
                  <a:lnSpc>
                    <a:spcPct val="150000"/>
                  </a:lnSpc>
                  <a:spcBef>
                    <a:spcPts val="0"/>
                  </a:spcBef>
                  <a:spcAft>
                    <a:spcPts val="0"/>
                  </a:spcAft>
                  <a:buFont typeface="Wingdings" panose="05000000000000000000"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Chẳng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quốc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dân</a:t>
                </a:r>
                <a:r>
                  <a:rPr lang="en-US" sz="2000" dirty="0">
                    <a:solidFill>
                      <a:schemeClr val="tx1"/>
                    </a:solidFill>
                    <a:latin typeface="Times New Roman" panose="02020603050405020304" pitchFamily="18" charset="0"/>
                    <a:cs typeface="Times New Roman" panose="02020603050405020304" pitchFamily="18" charset="0"/>
                  </a:rPr>
                  <a:t> Y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cung</a:t>
                </a:r>
                <a:r>
                  <a:rPr lang="en-US" sz="2000" dirty="0">
                    <a:solidFill>
                      <a:schemeClr val="tx1"/>
                    </a:solidFill>
                    <a:latin typeface="Times New Roman" panose="02020603050405020304" pitchFamily="18" charset="0"/>
                    <a:cs typeface="Times New Roman" panose="02020603050405020304" pitchFamily="18" charset="0"/>
                  </a:rPr>
                  <a:t> M. </a:t>
                </a:r>
              </a:p>
              <a:p>
                <a:pPr eaLnBrk="1" fontAlgn="auto" hangingPunct="1">
                  <a:lnSpc>
                    <a:spcPct val="150000"/>
                  </a:lnSpc>
                  <a:spcBef>
                    <a:spcPts val="0"/>
                  </a:spcBef>
                  <a:spcAft>
                    <a:spcPts val="0"/>
                  </a:spcAft>
                  <a:buFont typeface="Wingdings" panose="05000000000000000000" pitchFamily="2" charset="2"/>
                  <a:buChar char="Ø"/>
                  <a:defRPr/>
                </a:pPr>
                <a:r>
                  <a:rPr lang="en-US" sz="2000" dirty="0" err="1">
                    <a:solidFill>
                      <a:schemeClr val="tx1"/>
                    </a:solidFill>
                    <a:latin typeface="Times New Roman" panose="02020603050405020304" pitchFamily="18" charset="0"/>
                    <a:cs typeface="Times New Roman" panose="02020603050405020304" pitchFamily="18" charset="0"/>
                  </a:rPr>
                  <a:t>Vấn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đặt</a:t>
                </a:r>
                <a:r>
                  <a:rPr lang="en-US" sz="2000" dirty="0">
                    <a:solidFill>
                      <a:schemeClr val="tx1"/>
                    </a:solidFill>
                    <a:latin typeface="Times New Roman" panose="02020603050405020304" pitchFamily="18" charset="0"/>
                    <a:cs typeface="Times New Roman" panose="02020603050405020304" pitchFamily="18" charset="0"/>
                  </a:rPr>
                  <a:t> ra: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3 </a:t>
                </a:r>
                <a:r>
                  <a:rPr lang="en-US" sz="2000" dirty="0" err="1">
                    <a:solidFill>
                      <a:schemeClr val="tx1"/>
                    </a:solidFill>
                    <a:latin typeface="Times New Roman" panose="02020603050405020304" pitchFamily="18" charset="0"/>
                    <a:cs typeface="Times New Roman" panose="02020603050405020304" pitchFamily="18" charset="0"/>
                  </a:rPr>
                  <a:t>trường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Y </a:t>
                </a:r>
                <a:r>
                  <a:rPr lang="en-US" sz="2000" dirty="0">
                    <a:solidFill>
                      <a:schemeClr val="tx1"/>
                    </a:solidFill>
                    <a:latin typeface="Times New Roman" panose="02020603050405020304" pitchFamily="18" charset="0"/>
                    <a:cs typeface="Times New Roman" panose="02020603050405020304" pitchFamily="18" charset="0"/>
                    <a:sym typeface="Wingdings"/>
                  </a:rPr>
                  <a:t></a:t>
                </a:r>
                <a:r>
                  <a:rPr lang="en-US" sz="2000" dirty="0">
                    <a:solidFill>
                      <a:schemeClr val="tx1"/>
                    </a:solidFill>
                    <a:latin typeface="Times New Roman" panose="02020603050405020304" pitchFamily="18" charset="0"/>
                    <a:cs typeface="Times New Roman" panose="02020603050405020304" pitchFamily="18" charset="0"/>
                  </a:rPr>
                  <a:t> X,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X </a:t>
                </a:r>
                <a:r>
                  <a:rPr lang="en-US" sz="2000" dirty="0">
                    <a:solidFill>
                      <a:schemeClr val="tx1"/>
                    </a:solidFill>
                    <a:latin typeface="Times New Roman" panose="02020603050405020304" pitchFamily="18" charset="0"/>
                    <a:cs typeface="Times New Roman" panose="02020603050405020304" pitchFamily="18" charset="0"/>
                    <a:sym typeface="Wingdings"/>
                  </a:rPr>
                  <a:t></a:t>
                </a:r>
                <a:r>
                  <a:rPr lang="en-US" sz="2000" dirty="0">
                    <a:solidFill>
                      <a:schemeClr val="tx1"/>
                    </a:solidFill>
                    <a:latin typeface="Times New Roman" panose="02020603050405020304" pitchFamily="18" charset="0"/>
                    <a:cs typeface="Times New Roman" panose="02020603050405020304" pitchFamily="18" charset="0"/>
                  </a:rPr>
                  <a:t> Y,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Y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chemeClr val="tx1"/>
                    </a:solidFill>
                    <a:latin typeface="Times New Roman" panose="02020603050405020304" pitchFamily="18" charset="0"/>
                    <a:cs typeface="Times New Roman" panose="02020603050405020304" pitchFamily="18" charset="0"/>
                  </a:rPr>
                  <a:t>X. </a:t>
                </a:r>
                <a:endParaRPr lang="vi-VN" sz="2000" dirty="0">
                  <a:solidFill>
                    <a:schemeClr val="tx1"/>
                  </a:solidFill>
                  <a:latin typeface="Times New Roman" panose="02020603050405020304" pitchFamily="18" charset="0"/>
                  <a:cs typeface="Times New Roman" panose="02020603050405020304" pitchFamily="18" charset="0"/>
                </a:endParaRPr>
              </a:p>
              <a:p>
                <a:pPr eaLnBrk="1" fontAlgn="auto" hangingPunct="1">
                  <a:lnSpc>
                    <a:spcPct val="150000"/>
                  </a:lnSpc>
                  <a:spcBef>
                    <a:spcPts val="0"/>
                  </a:spcBef>
                  <a:spcAft>
                    <a:spcPts val="0"/>
                  </a:spcAft>
                  <a:buFont typeface="Wingdings" panose="05000000000000000000"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tưởng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Granger:  </a:t>
                </a:r>
                <a:endParaRPr lang="vi-VN" sz="2000"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định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thiết</a:t>
                </a:r>
                <a:r>
                  <a:rPr lang="en-US" sz="2000" dirty="0">
                    <a:solidFill>
                      <a:schemeClr val="tx1"/>
                    </a:solidFill>
                    <a:latin typeface="Times New Roman" panose="02020603050405020304" pitchFamily="18" charset="0"/>
                    <a:cs typeface="Times New Roman" panose="02020603050405020304" pitchFamily="18" charset="0"/>
                  </a:rPr>
                  <a:t> H</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 "X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gây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thay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đổi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Y". </a:t>
                </a:r>
                <a:r>
                  <a:rPr lang="en-US" sz="2000" dirty="0" err="1">
                    <a:solidFill>
                      <a:schemeClr val="tx1"/>
                    </a:solidFill>
                    <a:latin typeface="Times New Roman" panose="02020603050405020304" pitchFamily="18" charset="0"/>
                    <a:cs typeface="Times New Roman" panose="02020603050405020304" pitchFamily="18" charset="0"/>
                  </a:rPr>
                  <a:t>Mong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muốn</a:t>
                </a:r>
                <a:r>
                  <a:rPr lang="en-US" sz="2000" dirty="0">
                    <a:solidFill>
                      <a:schemeClr val="tx1"/>
                    </a:solidFill>
                    <a:latin typeface="Times New Roman" panose="02020603050405020304" pitchFamily="18" charset="0"/>
                    <a:cs typeface="Times New Roman" panose="02020603050405020304" pitchFamily="18" charset="0"/>
                  </a:rPr>
                  <a:t> H</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bỏ</a:t>
                </a:r>
                <a:r>
                  <a:rPr lang="en-US" sz="2000" dirty="0">
                    <a:solidFill>
                      <a:schemeClr val="tx1"/>
                    </a:solidFill>
                    <a:latin typeface="Times New Roman" panose="02020603050405020304" pitchFamily="18" charset="0"/>
                    <a:cs typeface="Times New Roman" panose="02020603050405020304" pitchFamily="18" charset="0"/>
                  </a:rPr>
                  <a:t>.</a:t>
                </a:r>
                <a:endParaRPr lang="vi-VN" sz="2000"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định</a:t>
                </a:r>
                <a:r>
                  <a:rPr lang="en-US" sz="2000" dirty="0">
                    <a:solidFill>
                      <a:schemeClr val="tx1"/>
                    </a:solidFill>
                    <a:latin typeface="Times New Roman" panose="02020603050405020304" pitchFamily="18" charset="0"/>
                    <a:cs typeface="Times New Roman" panose="02020603050405020304" pitchFamily="18" charset="0"/>
                  </a:rPr>
                  <a:t> H</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 : “Y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gây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thay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đổi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X”. </a:t>
                </a:r>
                <a:r>
                  <a:rPr lang="en-US" sz="2000" dirty="0" err="1">
                    <a:solidFill>
                      <a:schemeClr val="tx1"/>
                    </a:solidFill>
                    <a:latin typeface="Times New Roman" panose="02020603050405020304" pitchFamily="18" charset="0"/>
                    <a:cs typeface="Times New Roman" panose="02020603050405020304" pitchFamily="18" charset="0"/>
                  </a:rPr>
                  <a:t>Mong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muốn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chấp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a:t>
                </a:r>
                <a:endParaRPr lang="vi-VN" sz="2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Wingdings 3" charset="2"/>
                  <a:buChar char=""/>
                  <a:defRPr/>
                </a:pPr>
                <a:endParaRPr lang="en-US" dirty="0">
                  <a:solidFill>
                    <a:schemeClr val="accent2"/>
                  </a:solidFill>
                </a:endParaRPr>
              </a:p>
            </p:txBody>
          </p:sp>
        </mc:Choice>
        <mc:Fallback xmlns="">
          <p:sp>
            <p:nvSpPr>
              <p:cNvPr id="15363" name="Rectangle 3">
                <a:extLst>
                  <a:ext uri="{FF2B5EF4-FFF2-40B4-BE49-F238E27FC236}">
                    <a16:creationId xmlns:a16="http://schemas.microsoft.com/office/drawing/2014/main" id="{F7D2D008-6B9E-4763-8183-425F82280BD1}"/>
                  </a:ext>
                </a:extLst>
              </p:cNvPr>
              <p:cNvSpPr>
                <a:spLocks noGrp="1" noRot="1" noChangeAspect="1" noMove="1" noResize="1" noEditPoints="1" noAdjustHandles="1" noChangeArrowheads="1" noChangeShapeType="1" noTextEdit="1"/>
              </p:cNvSpPr>
              <p:nvPr>
                <p:ph idx="1"/>
              </p:nvPr>
            </p:nvSpPr>
            <p:spPr>
              <a:xfrm>
                <a:off x="1981200" y="1066800"/>
                <a:ext cx="8229600" cy="5257800"/>
              </a:xfrm>
              <a:blipFill>
                <a:blip r:embed="rId3"/>
                <a:stretch>
                  <a:fillRect l="-591"/>
                </a:stretch>
              </a:blipFill>
              <a:ln w="19050">
                <a:solidFill>
                  <a:schemeClr val="accent2"/>
                </a:solidFill>
                <a:miter lim="800000"/>
                <a:headEnd/>
                <a:tailEnd/>
              </a:ln>
            </p:spPr>
            <p:txBody>
              <a:bodyPr/>
              <a:lstStyle/>
              <a:p>
                <a:r>
                  <a:rPr lang="en-US">
                    <a:noFill/>
                  </a:rPr>
                  <a:t> </a:t>
                </a:r>
              </a:p>
            </p:txBody>
          </p:sp>
        </mc:Fallback>
      </mc:AlternateContent>
      <p:sp>
        <p:nvSpPr>
          <p:cNvPr id="28676" name="Slide Number Placeholder 5">
            <a:extLst>
              <a:ext uri="{FF2B5EF4-FFF2-40B4-BE49-F238E27FC236}">
                <a16:creationId xmlns:a16="http://schemas.microsoft.com/office/drawing/2014/main" id="{E4433DE4-155B-4D2B-9A58-322C224B919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72643EE8-A9CF-4E29-8D53-61AFF48B6FC3}"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16</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2327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CC2B957-9970-4394-B173-1C999DC98BC3}"/>
              </a:ext>
            </a:extLst>
          </p:cNvPr>
          <p:cNvSpPr>
            <a:spLocks noGrp="1" noChangeArrowheads="1"/>
          </p:cNvSpPr>
          <p:nvPr>
            <p:ph type="title"/>
          </p:nvPr>
        </p:nvSpPr>
        <p:spPr>
          <a:xfrm>
            <a:off x="2133601" y="228600"/>
            <a:ext cx="6348413" cy="762000"/>
          </a:xfrm>
        </p:spPr>
        <p:txBody>
          <a:bodyPr>
            <a:normAutofit/>
          </a:bodyPr>
          <a:lstStyle/>
          <a:p>
            <a:pPr eaLnBrk="1" hangingPunct="1"/>
            <a:r>
              <a:rPr lang="vi-VN" altLang="en-US" sz="2800" b="1" dirty="0">
                <a:solidFill>
                  <a:srgbClr val="000099"/>
                </a:solidFill>
              </a:rPr>
              <a:t>6. Kiểm định quan hệ nhân quả</a:t>
            </a:r>
          </a:p>
        </p:txBody>
      </p:sp>
      <p:pic>
        <p:nvPicPr>
          <p:cNvPr id="30723" name="Picture 3">
            <a:extLst>
              <a:ext uri="{FF2B5EF4-FFF2-40B4-BE49-F238E27FC236}">
                <a16:creationId xmlns:a16="http://schemas.microsoft.com/office/drawing/2014/main" id="{F8070433-0D13-4934-96E1-5914186D4E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295401"/>
            <a:ext cx="7620000" cy="4498975"/>
          </a:xfrm>
          <a:noFill/>
          <a:ln w="19050">
            <a:solidFill>
              <a:srgbClr val="FF0000"/>
            </a:solidFill>
            <a:miter lim="800000"/>
            <a:headEnd/>
            <a:tailEnd/>
          </a:ln>
        </p:spPr>
      </p:pic>
      <p:sp>
        <p:nvSpPr>
          <p:cNvPr id="30724" name="Slide Number Placeholder 3">
            <a:extLst>
              <a:ext uri="{FF2B5EF4-FFF2-40B4-BE49-F238E27FC236}">
                <a16:creationId xmlns:a16="http://schemas.microsoft.com/office/drawing/2014/main" id="{D33CF090-D092-45F7-8C7D-591E74BDCC86}"/>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6FF8B9AA-4358-4EE4-8449-752F5D7AA095}"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17</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881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9FD33CC-749F-4094-A90A-132644EA870B}"/>
              </a:ext>
            </a:extLst>
          </p:cNvPr>
          <p:cNvSpPr>
            <a:spLocks noGrp="1" noChangeArrowheads="1"/>
          </p:cNvSpPr>
          <p:nvPr>
            <p:ph type="title"/>
          </p:nvPr>
        </p:nvSpPr>
        <p:spPr>
          <a:xfrm>
            <a:off x="2133601" y="381000"/>
            <a:ext cx="6348413" cy="914400"/>
          </a:xfrm>
        </p:spPr>
        <p:txBody>
          <a:bodyPr>
            <a:normAutofit/>
          </a:bodyPr>
          <a:lstStyle/>
          <a:p>
            <a:pPr eaLnBrk="1" hangingPunct="1"/>
            <a:r>
              <a:rPr lang="vi-VN" altLang="en-US" sz="2800" b="1" dirty="0">
                <a:solidFill>
                  <a:srgbClr val="000099"/>
                </a:solidFill>
              </a:rPr>
              <a:t>6. Kiểm định quan hệ nhân quả</a:t>
            </a:r>
          </a:p>
        </p:txBody>
      </p:sp>
      <p:sp>
        <p:nvSpPr>
          <p:cNvPr id="31747" name="Content Placeholder 4">
            <a:extLst>
              <a:ext uri="{FF2B5EF4-FFF2-40B4-BE49-F238E27FC236}">
                <a16:creationId xmlns:a16="http://schemas.microsoft.com/office/drawing/2014/main" id="{1B45BFDC-7A89-4CEB-981E-DF1775C505C6}"/>
              </a:ext>
            </a:extLst>
          </p:cNvPr>
          <p:cNvSpPr>
            <a:spLocks noGrp="1"/>
          </p:cNvSpPr>
          <p:nvPr>
            <p:ph idx="1"/>
          </p:nvPr>
        </p:nvSpPr>
        <p:spPr>
          <a:xfrm>
            <a:off x="2133600" y="1524001"/>
            <a:ext cx="7772400" cy="4518025"/>
          </a:xfrm>
          <a:ln w="19050">
            <a:solidFill>
              <a:srgbClr val="FF0000"/>
            </a:solidFill>
            <a:miter lim="800000"/>
            <a:headEnd/>
            <a:tailEnd/>
          </a:ln>
        </p:spPr>
        <p:txBody>
          <a:bodyPr/>
          <a:lstStyle/>
          <a:p>
            <a:pPr marL="0" indent="0" eaLnBrk="1" hangingPunct="1">
              <a:lnSpc>
                <a:spcPct val="150000"/>
              </a:lnSpc>
              <a:spcBef>
                <a:spcPts val="0"/>
              </a:spcBef>
              <a:buFont typeface="Wingdings" panose="05000000000000000000" pitchFamily="2" charset="2"/>
              <a:buNone/>
            </a:pPr>
            <a:r>
              <a:rPr lang="vi-VN" altLang="en-US" dirty="0">
                <a:latin typeface="+mj-lt"/>
              </a:rPr>
              <a:t> </a:t>
            </a:r>
            <a:r>
              <a:rPr lang="vi-VN" altLang="en-US" sz="2000" dirty="0">
                <a:latin typeface="+mj-lt"/>
              </a:rPr>
              <a:t>b) Thứ hai - Kiểm định giả thiết H</a:t>
            </a:r>
            <a:r>
              <a:rPr lang="vi-VN" altLang="en-US" sz="2000" baseline="-25000" dirty="0">
                <a:latin typeface="+mj-lt"/>
              </a:rPr>
              <a:t>0</a:t>
            </a:r>
            <a:r>
              <a:rPr lang="vi-VN" altLang="en-US" sz="2000" dirty="0">
                <a:latin typeface="+mj-lt"/>
              </a:rPr>
              <a:t>: "Y không gây ra sự thay đổi của X</a:t>
            </a:r>
            <a:r>
              <a:rPr lang="en-US" altLang="en-US" sz="2000" dirty="0">
                <a:latin typeface="+mj-lt"/>
              </a:rPr>
              <a:t>”</a:t>
            </a:r>
            <a:r>
              <a:rPr lang="vi-VN" altLang="en-US" sz="2000" dirty="0">
                <a:latin typeface="+mj-lt"/>
              </a:rPr>
              <a:t>.</a:t>
            </a:r>
          </a:p>
          <a:p>
            <a:pPr marL="0" indent="0" eaLnBrk="1" hangingPunct="1">
              <a:lnSpc>
                <a:spcPct val="150000"/>
              </a:lnSpc>
              <a:spcBef>
                <a:spcPts val="0"/>
              </a:spcBef>
            </a:pPr>
            <a:r>
              <a:rPr lang="vi-VN" altLang="en-US" sz="2000" dirty="0">
                <a:latin typeface="+mj-lt"/>
              </a:rPr>
              <a:t> Thực hiện giống như a); Thay đổi vai trò của X và Y. </a:t>
            </a:r>
          </a:p>
          <a:p>
            <a:pPr marL="0" indent="0" eaLnBrk="1" hangingPunct="1">
              <a:lnSpc>
                <a:spcPct val="150000"/>
              </a:lnSpc>
              <a:spcBef>
                <a:spcPts val="0"/>
              </a:spcBef>
              <a:buFont typeface="Wingdings" panose="05000000000000000000" pitchFamily="2" charset="2"/>
              <a:buNone/>
            </a:pPr>
            <a:endParaRPr lang="vi-VN" altLang="en-US" sz="2000" dirty="0">
              <a:latin typeface="+mj-lt"/>
            </a:endParaRPr>
          </a:p>
          <a:p>
            <a:pPr marL="0" indent="0" eaLnBrk="1" hangingPunct="1">
              <a:lnSpc>
                <a:spcPct val="150000"/>
              </a:lnSpc>
              <a:spcBef>
                <a:spcPts val="0"/>
              </a:spcBef>
            </a:pPr>
            <a:r>
              <a:rPr lang="en-US" altLang="en-US" sz="2000" dirty="0">
                <a:latin typeface="+mj-lt"/>
              </a:rPr>
              <a:t> </a:t>
            </a:r>
            <a:r>
              <a:rPr lang="vi-VN" altLang="en-US" sz="2000" dirty="0">
                <a:latin typeface="+mj-lt"/>
              </a:rPr>
              <a:t>Để kết luận rằng X gây ra</a:t>
            </a:r>
            <a:r>
              <a:rPr lang="en-US" altLang="en-US" sz="2000" dirty="0">
                <a:latin typeface="+mj-lt"/>
              </a:rPr>
              <a:t> </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nguyên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a:t>
            </a:r>
            <a:r>
              <a:rPr lang="vi-VN" altLang="en-US" sz="2000" dirty="0">
                <a:latin typeface="+mj-lt"/>
              </a:rPr>
              <a:t> sự thay đổi của Y: </a:t>
            </a:r>
          </a:p>
          <a:p>
            <a:pPr marL="0" indent="0" eaLnBrk="1" hangingPunct="1">
              <a:lnSpc>
                <a:spcPct val="150000"/>
              </a:lnSpc>
              <a:spcBef>
                <a:spcPts val="0"/>
              </a:spcBef>
              <a:buFont typeface="Wingdings" panose="05000000000000000000" pitchFamily="2" charset="2"/>
              <a:buNone/>
            </a:pPr>
            <a:r>
              <a:rPr lang="vi-VN" altLang="en-US" sz="2000" dirty="0">
                <a:latin typeface="+mj-lt"/>
              </a:rPr>
              <a:t>       (1) Phải bác bỏ được giả thiết :"X không gây ra sự thay đổi của Y" và </a:t>
            </a:r>
          </a:p>
          <a:p>
            <a:pPr marL="0" indent="0" eaLnBrk="1" hangingPunct="1">
              <a:lnSpc>
                <a:spcPct val="150000"/>
              </a:lnSpc>
              <a:spcBef>
                <a:spcPts val="0"/>
              </a:spcBef>
              <a:buFont typeface="Wingdings" panose="05000000000000000000" pitchFamily="2" charset="2"/>
              <a:buNone/>
            </a:pPr>
            <a:r>
              <a:rPr lang="vi-VN" altLang="en-US" sz="2000" dirty="0">
                <a:latin typeface="+mj-lt"/>
              </a:rPr>
              <a:t>       (2) chấp nhận giả thiết "Y không gây ra sự thay đổi của X".</a:t>
            </a:r>
          </a:p>
          <a:p>
            <a:pPr marL="0" indent="0" eaLnBrk="1" hangingPunct="1">
              <a:buFont typeface="Wingdings" panose="05000000000000000000" pitchFamily="2" charset="2"/>
              <a:buNone/>
            </a:pPr>
            <a:endParaRPr lang="vi-VN" altLang="en-US" sz="2000" dirty="0"/>
          </a:p>
        </p:txBody>
      </p:sp>
      <p:sp>
        <p:nvSpPr>
          <p:cNvPr id="31748" name="Slide Number Placeholder 3">
            <a:extLst>
              <a:ext uri="{FF2B5EF4-FFF2-40B4-BE49-F238E27FC236}">
                <a16:creationId xmlns:a16="http://schemas.microsoft.com/office/drawing/2014/main" id="{BEFDE731-5C8E-41E6-B7A5-691A211756DC}"/>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3EF5DD1F-33D5-44AB-9FED-B82884FB6F55}"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18</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5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EA0B-6778-481A-8C61-CD1B2AE58B5D}"/>
              </a:ext>
            </a:extLst>
          </p:cNvPr>
          <p:cNvSpPr>
            <a:spLocks noGrp="1"/>
          </p:cNvSpPr>
          <p:nvPr>
            <p:ph type="title"/>
          </p:nvPr>
        </p:nvSpPr>
        <p:spPr>
          <a:xfrm>
            <a:off x="2152650" y="365127"/>
            <a:ext cx="7886700" cy="473074"/>
          </a:xfrm>
        </p:spPr>
        <p:txBody>
          <a:bodyPr>
            <a:noAutofit/>
          </a:bodyPr>
          <a:lstStyle/>
          <a:p>
            <a:r>
              <a:rPr lang="en-US" sz="2800" dirty="0">
                <a:solidFill>
                  <a:srgbClr val="0000FF"/>
                </a:solidFill>
                <a:latin typeface="Times New Roman" panose="02020603050405020304" pitchFamily="18" charset="0"/>
                <a:cs typeface="Times New Roman" panose="02020603050405020304" pitchFamily="18" charset="0"/>
              </a:rPr>
              <a:t>6. </a:t>
            </a:r>
            <a:r>
              <a:rPr lang="en-US" sz="2800" dirty="0" err="1">
                <a:solidFill>
                  <a:srgbClr val="0000FF"/>
                </a:solidFill>
                <a:latin typeface="Times New Roman" panose="02020603050405020304" pitchFamily="18" charset="0"/>
                <a:cs typeface="Times New Roman" panose="02020603050405020304" pitchFamily="18" charset="0"/>
              </a:rPr>
              <a:t>Kiểm</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định</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quan</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hệ</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nhân</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quả</a:t>
            </a:r>
            <a:endParaRPr lang="en-US" sz="2800" dirty="0">
              <a:solidFill>
                <a:srgbClr val="00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4208A0-D85D-4E72-BEB2-D05805074649}"/>
                  </a:ext>
                </a:extLst>
              </p:cNvPr>
              <p:cNvSpPr>
                <a:spLocks noGrp="1"/>
              </p:cNvSpPr>
              <p:nvPr>
                <p:ph idx="1"/>
              </p:nvPr>
            </p:nvSpPr>
            <p:spPr>
              <a:xfrm>
                <a:off x="2209800" y="914400"/>
                <a:ext cx="7886700" cy="5638800"/>
              </a:xfrm>
              <a:ln w="19050">
                <a:solidFill>
                  <a:srgbClr val="FF0000"/>
                </a:solidFill>
              </a:ln>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Ví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1970-1980: </a:t>
                </a:r>
                <a:r>
                  <a:rPr lang="en-US" sz="2000" dirty="0" err="1">
                    <a:latin typeface="Times New Roman" panose="02020603050405020304" pitchFamily="18" charset="0"/>
                    <a:cs typeface="Times New Roman" panose="02020603050405020304" pitchFamily="18" charset="0"/>
                  </a:rPr>
                  <a:t>Khủng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2-3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hủng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ra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James Hamilton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t-i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b</a:t>
                </a:r>
                <a:r>
                  <a:rPr lang="en-US"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t-1</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b</a:t>
                </a:r>
                <a:r>
                  <a:rPr lang="fr-FR"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m</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fr-FR"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 U</a:t>
                </a:r>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600"/>
                  </a:spcAft>
                  <a:buNone/>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fr-FR"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(P</a:t>
                </a:r>
                <a:r>
                  <a:rPr lang="fr-FR"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là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dầu</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cs typeface="Times New Roman" panose="02020603050405020304" pitchFamily="18" charset="0"/>
                  </a:rPr>
                  <a:t>năm</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t),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X</m:t>
                        </m:r>
                      </m:e>
                      <m:sub>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t</m:t>
                        </m:r>
                      </m:sub>
                    </m:sSub>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Ln</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b="0" i="1" smtClean="0">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Thu</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nh</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ậ</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p</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n</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ă</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m</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t</m:t>
                        </m:r>
                      </m:num>
                      <m:den>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Thu</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nh</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ậ</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p</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n</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ă</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m</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t</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m:t>
                        </m:r>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1</m:t>
                        </m:r>
                      </m:den>
                    </m:f>
                    <m: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t>.</a:t>
                </a:r>
              </a:p>
              <a:p>
                <a:pPr marR="0" algn="just">
                  <a:lnSpc>
                    <a:spcPct val="150000"/>
                  </a:lnSpc>
                  <a:spcBef>
                    <a:spcPts val="0"/>
                  </a:spcBef>
                  <a:spcAft>
                    <a:spcPts val="600"/>
                  </a:spcAft>
                  <a:buFontTx/>
                  <a:buChar char="-"/>
                </a:pP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a:t>
                </a:r>
              </a:p>
              <a:p>
                <a:pPr marR="0" algn="just">
                  <a:lnSpc>
                    <a:spcPct val="150000"/>
                  </a:lnSpc>
                  <a:spcBef>
                    <a:spcPts val="0"/>
                  </a:spcBef>
                  <a:spcAft>
                    <a:spcPts val="600"/>
                  </a:spcAft>
                  <a:buFontTx/>
                  <a:buChar char="-"/>
                </a:pPr>
                <a:endParaRPr lang="en-US" sz="2000" dirty="0"/>
              </a:p>
            </p:txBody>
          </p:sp>
        </mc:Choice>
        <mc:Fallback xmlns="">
          <p:sp>
            <p:nvSpPr>
              <p:cNvPr id="3" name="Content Placeholder 2">
                <a:extLst>
                  <a:ext uri="{FF2B5EF4-FFF2-40B4-BE49-F238E27FC236}">
                    <a16:creationId xmlns:a16="http://schemas.microsoft.com/office/drawing/2014/main" id="{994208A0-D85D-4E72-BEB2-D05805074649}"/>
                  </a:ext>
                </a:extLst>
              </p:cNvPr>
              <p:cNvSpPr>
                <a:spLocks noGrp="1" noRot="1" noChangeAspect="1" noMove="1" noResize="1" noEditPoints="1" noAdjustHandles="1" noChangeArrowheads="1" noChangeShapeType="1" noTextEdit="1"/>
              </p:cNvSpPr>
              <p:nvPr>
                <p:ph idx="1"/>
              </p:nvPr>
            </p:nvSpPr>
            <p:spPr>
              <a:xfrm>
                <a:off x="2209800" y="914400"/>
                <a:ext cx="7886700" cy="5638800"/>
              </a:xfrm>
              <a:blipFill>
                <a:blip r:embed="rId2"/>
                <a:stretch>
                  <a:fillRect l="-617"/>
                </a:stretch>
              </a:blipFill>
              <a:ln w="19050">
                <a:solidFill>
                  <a:srgbClr val="FF0000"/>
                </a:solidFill>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220AB7E-65B2-4C55-837D-6F10D3A99C70}"/>
              </a:ext>
            </a:extLst>
          </p:cNvPr>
          <p:cNvSpPr>
            <a:spLocks noGrp="1"/>
          </p:cNvSpPr>
          <p:nvPr>
            <p:ph type="sldNum" sz="quarter" idx="12"/>
          </p:nvPr>
        </p:nvSpPr>
        <p:spPr/>
        <p:txBody>
          <a:bodyPr/>
          <a:lstStyle/>
          <a:p>
            <a:pPr>
              <a:defRPr/>
            </a:pPr>
            <a:fld id="{5BEBA780-2F9C-49AF-A038-DBDF63EB81F5}" type="slidenum">
              <a:rPr lang="en-US" altLang="en-US" smtClean="0"/>
              <a:pPr>
                <a:defRPr/>
              </a:pPr>
              <a:t>19</a:t>
            </a:fld>
            <a:endParaRPr lang="en-US" altLang="en-US"/>
          </a:p>
        </p:txBody>
      </p:sp>
      <p:graphicFrame>
        <p:nvGraphicFramePr>
          <p:cNvPr id="7" name="Object 6">
            <a:extLst>
              <a:ext uri="{FF2B5EF4-FFF2-40B4-BE49-F238E27FC236}">
                <a16:creationId xmlns:a16="http://schemas.microsoft.com/office/drawing/2014/main" id="{17656FA3-A046-46F9-8736-9E3751FB2F73}"/>
              </a:ext>
            </a:extLst>
          </p:cNvPr>
          <p:cNvGraphicFramePr>
            <a:graphicFrameLocks noChangeAspect="1"/>
          </p:cNvGraphicFramePr>
          <p:nvPr/>
        </p:nvGraphicFramePr>
        <p:xfrm>
          <a:off x="2743200" y="4464050"/>
          <a:ext cx="6421966" cy="2160925"/>
        </p:xfrm>
        <a:graphic>
          <a:graphicData uri="http://schemas.openxmlformats.org/presentationml/2006/ole">
            <mc:AlternateContent xmlns:mc="http://schemas.openxmlformats.org/markup-compatibility/2006">
              <mc:Choice xmlns:v="urn:schemas-microsoft-com:vml" Requires="v">
                <p:oleObj name="Document" r:id="rId3" imgW="4709085" imgH="1655860" progId="Word.Document.12">
                  <p:embed/>
                </p:oleObj>
              </mc:Choice>
              <mc:Fallback>
                <p:oleObj name="Document" r:id="rId3" imgW="4709085" imgH="1655860" progId="Word.Document.12">
                  <p:embed/>
                  <p:pic>
                    <p:nvPicPr>
                      <p:cNvPr id="7" name="Object 6">
                        <a:extLst>
                          <a:ext uri="{FF2B5EF4-FFF2-40B4-BE49-F238E27FC236}">
                            <a16:creationId xmlns:a16="http://schemas.microsoft.com/office/drawing/2014/main" id="{17656FA3-A046-46F9-8736-9E3751FB2F73}"/>
                          </a:ext>
                        </a:extLst>
                      </p:cNvPr>
                      <p:cNvPicPr/>
                      <p:nvPr/>
                    </p:nvPicPr>
                    <p:blipFill>
                      <a:blip r:embed="rId4"/>
                      <a:stretch>
                        <a:fillRect/>
                      </a:stretch>
                    </p:blipFill>
                    <p:spPr>
                      <a:xfrm>
                        <a:off x="2743200" y="4464050"/>
                        <a:ext cx="6421966" cy="2160925"/>
                      </a:xfrm>
                      <a:prstGeom prst="rect">
                        <a:avLst/>
                      </a:prstGeom>
                    </p:spPr>
                  </p:pic>
                </p:oleObj>
              </mc:Fallback>
            </mc:AlternateContent>
          </a:graphicData>
        </a:graphic>
      </p:graphicFrame>
    </p:spTree>
    <p:extLst>
      <p:ext uri="{BB962C8B-B14F-4D97-AF65-F5344CB8AC3E}">
        <p14:creationId xmlns:p14="http://schemas.microsoft.com/office/powerpoint/2010/main" val="23960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ABBA7B-F507-4AB8-B493-B9AFDFEBE1DC}"/>
              </a:ext>
            </a:extLst>
          </p:cNvPr>
          <p:cNvSpPr>
            <a:spLocks noGrp="1" noChangeArrowheads="1"/>
          </p:cNvSpPr>
          <p:nvPr>
            <p:ph type="title"/>
          </p:nvPr>
        </p:nvSpPr>
        <p:spPr>
          <a:xfrm>
            <a:off x="1981200" y="76200"/>
            <a:ext cx="8229600" cy="609600"/>
          </a:xfrm>
        </p:spPr>
        <p:txBody>
          <a:bodyPr/>
          <a:lstStyle/>
          <a:p>
            <a:pPr eaLnBrk="1" hangingPunct="1"/>
            <a:r>
              <a:rPr lang="en-US" altLang="en-US" sz="2800" b="1" dirty="0">
                <a:solidFill>
                  <a:srgbClr val="000099"/>
                </a:solidFill>
                <a:latin typeface="Times New Roman" panose="02020603050405020304" pitchFamily="18" charset="0"/>
                <a:cs typeface="Times New Roman" panose="02020603050405020304" pitchFamily="18" charset="0"/>
              </a:rPr>
              <a:t>1. </a:t>
            </a:r>
            <a:r>
              <a:rPr lang="en-US" altLang="en-US" sz="2800" b="1" dirty="0" err="1">
                <a:solidFill>
                  <a:srgbClr val="000099"/>
                </a:solidFill>
                <a:latin typeface="Times New Roman" panose="02020603050405020304" pitchFamily="18" charset="0"/>
                <a:cs typeface="Times New Roman" panose="02020603050405020304" pitchFamily="18" charset="0"/>
              </a:rPr>
              <a:t>Mô</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hình</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tự</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hồi</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quy</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và</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mô</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hình</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có</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trễ</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phân</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phối</a:t>
            </a:r>
            <a:endParaRPr lang="en-US" altLang="en-US" sz="2800" b="1" dirty="0">
              <a:solidFill>
                <a:srgbClr val="000099"/>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3">
                <a:extLst>
                  <a:ext uri="{FF2B5EF4-FFF2-40B4-BE49-F238E27FC236}">
                    <a16:creationId xmlns:a16="http://schemas.microsoft.com/office/drawing/2014/main" id="{A8B7C8A1-A2AE-4C4C-826E-336C7E71705D}"/>
                  </a:ext>
                </a:extLst>
              </p:cNvPr>
              <p:cNvSpPr>
                <a:spLocks noGrp="1" noChangeArrowheads="1"/>
              </p:cNvSpPr>
              <p:nvPr>
                <p:ph idx="1"/>
              </p:nvPr>
            </p:nvSpPr>
            <p:spPr>
              <a:xfrm>
                <a:off x="1981200" y="762000"/>
                <a:ext cx="9056400" cy="5638800"/>
              </a:xfrm>
              <a:ln w="19050">
                <a:solidFill>
                  <a:schemeClr val="accent2"/>
                </a:solidFill>
                <a:miter lim="800000"/>
                <a:headEnd/>
                <a:tailEnd/>
              </a:ln>
            </p:spPr>
            <p:txBody>
              <a:bodyPr>
                <a:normAutofit/>
              </a:bodyPr>
              <a:lstStyle/>
              <a:p>
                <a:pPr eaLnBrk="1" hangingPunct="1"/>
                <a:r>
                  <a:rPr lang="en-US" altLang="en-US" sz="2000" dirty="0">
                    <a:solidFill>
                      <a:schemeClr val="tx1"/>
                    </a:solidFill>
                    <a:latin typeface="Times New Roman" panose="02020603050405020304" pitchFamily="18" charset="0"/>
                    <a:cs typeface="Times New Roman" panose="02020603050405020304" pitchFamily="18" charset="0"/>
                  </a:rPr>
                  <a:t>Mô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hồi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quy</a:t>
                </a:r>
                <a:r>
                  <a:rPr lang="en-US" altLang="en-US" sz="2000" dirty="0">
                    <a:solidFill>
                      <a:schemeClr val="tx1"/>
                    </a:solidFill>
                    <a:latin typeface="Times New Roman" panose="02020603050405020304" pitchFamily="18" charset="0"/>
                    <a:cs typeface="Times New Roman" panose="02020603050405020304" pitchFamily="18" charset="0"/>
                  </a:rPr>
                  <a:t> (AR- Autoregressive Models):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trong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nhất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một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biến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giải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thích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giá</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trị</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trễ</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của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biến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phụ</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thuộc</a:t>
                </a:r>
                <a:r>
                  <a:rPr lang="en-US" altLang="en-US" sz="2000" dirty="0">
                    <a:solidFill>
                      <a:schemeClr val="tx1"/>
                    </a:solidFill>
                    <a:latin typeface="Times New Roman" panose="02020603050405020304" pitchFamily="18" charset="0"/>
                    <a:cs typeface="Times New Roman" panose="02020603050405020304" pitchFamily="18" charset="0"/>
                  </a:rPr>
                  <a:t> </a:t>
                </a:r>
              </a:p>
              <a:p>
                <a:pPr marL="0" indent="0">
                  <a:buNone/>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Ví</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dụ</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Y</a:t>
                </a:r>
                <a:r>
                  <a:rPr lang="en-US" altLang="en-US" sz="2000" baseline="-25000" dirty="0" err="1">
                    <a:solidFill>
                      <a:schemeClr val="tx1"/>
                    </a:solidFill>
                    <a:latin typeface="Times New Roman" panose="02020603050405020304" pitchFamily="18" charset="0"/>
                    <a:cs typeface="Times New Roman" panose="02020603050405020304" pitchFamily="18" charset="0"/>
                  </a:rPr>
                  <a:t>t</a:t>
                </a:r>
                <a:r>
                  <a:rPr lang="en-US" altLang="en-US" sz="2000" dirty="0">
                    <a:solidFill>
                      <a:schemeClr val="tx1"/>
                    </a:solidFill>
                    <a:latin typeface="Times New Roman" panose="02020603050405020304" pitchFamily="18" charset="0"/>
                    <a:cs typeface="Times New Roman" panose="02020603050405020304" pitchFamily="18" charset="0"/>
                  </a:rPr>
                  <a:t> = </a:t>
                </a: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tx1"/>
                    </a:solidFill>
                    <a:latin typeface="Times New Roman" panose="02020603050405020304" pitchFamily="18" charset="0"/>
                    <a:cs typeface="Times New Roman" panose="02020603050405020304" pitchFamily="18" charset="0"/>
                  </a:rPr>
                  <a:t>+</a:t>
                </a:r>
                <a:r>
                  <a:rPr lang="el-GR" altLang="en-US" sz="2000" dirty="0">
                    <a:solidFill>
                      <a:schemeClr val="tx1"/>
                    </a:solidFill>
                    <a:latin typeface="Times New Roman" panose="02020603050405020304" pitchFamily="18" charset="0"/>
                    <a:cs typeface="Times New Roman" panose="02020603050405020304" pitchFamily="18" charset="0"/>
                  </a:rPr>
                  <a:t>β</a:t>
                </a:r>
                <a:r>
                  <a:rPr lang="en-US" altLang="en-US" sz="2000" baseline="-25000" dirty="0">
                    <a:solidFill>
                      <a:schemeClr val="tx1"/>
                    </a:solidFill>
                    <a:latin typeface="Times New Roman" panose="02020603050405020304" pitchFamily="18" charset="0"/>
                    <a:cs typeface="Times New Roman" panose="02020603050405020304" pitchFamily="18" charset="0"/>
                  </a:rPr>
                  <a:t>0</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X</a:t>
                </a:r>
                <a:r>
                  <a:rPr lang="en-US" altLang="en-US" sz="2000" baseline="-25000" dirty="0" err="1">
                    <a:solidFill>
                      <a:schemeClr val="tx1"/>
                    </a:solidFill>
                    <a:latin typeface="Times New Roman" panose="02020603050405020304" pitchFamily="18" charset="0"/>
                    <a:cs typeface="Times New Roman" panose="02020603050405020304" pitchFamily="18" charset="0"/>
                  </a:rPr>
                  <a:t>t</a:t>
                </a:r>
                <a:r>
                  <a:rPr lang="en-US" altLang="en-US" sz="2000" dirty="0">
                    <a:solidFill>
                      <a:schemeClr val="tx1"/>
                    </a:solidFill>
                    <a:latin typeface="Times New Roman" panose="02020603050405020304" pitchFamily="18" charset="0"/>
                    <a:cs typeface="Times New Roman" panose="02020603050405020304" pitchFamily="18" charset="0"/>
                  </a:rPr>
                  <a:t> + </a:t>
                </a:r>
                <a:r>
                  <a:rPr lang="el-GR" altLang="en-US" sz="2000" dirty="0">
                    <a:solidFill>
                      <a:schemeClr val="tx1"/>
                    </a:solidFill>
                    <a:latin typeface="Times New Roman" panose="02020603050405020304" pitchFamily="18" charset="0"/>
                    <a:cs typeface="Times New Roman" panose="02020603050405020304" pitchFamily="18" charset="0"/>
                  </a:rPr>
                  <a:t>β</a:t>
                </a:r>
                <a:r>
                  <a:rPr lang="en-US" altLang="en-US" sz="2000" baseline="-25000" dirty="0">
                    <a:solidFill>
                      <a:schemeClr val="tx1"/>
                    </a:solidFill>
                    <a:latin typeface="Times New Roman" panose="02020603050405020304" pitchFamily="18" charset="0"/>
                    <a:cs typeface="Times New Roman" panose="02020603050405020304" pitchFamily="18" charset="0"/>
                  </a:rPr>
                  <a:t>1</a:t>
                </a:r>
                <a:r>
                  <a:rPr lang="en-US" altLang="en-US" sz="2000" dirty="0">
                    <a:solidFill>
                      <a:schemeClr val="tx1"/>
                    </a:solidFill>
                    <a:latin typeface="Times New Roman" panose="02020603050405020304" pitchFamily="18" charset="0"/>
                    <a:cs typeface="Times New Roman" panose="02020603050405020304" pitchFamily="18" charset="0"/>
                  </a:rPr>
                  <a:t>Y</a:t>
                </a:r>
                <a:r>
                  <a:rPr lang="en-US" altLang="en-US" sz="2000" baseline="-25000" dirty="0">
                    <a:solidFill>
                      <a:schemeClr val="tx1"/>
                    </a:solidFill>
                    <a:latin typeface="Times New Roman" panose="02020603050405020304" pitchFamily="18" charset="0"/>
                    <a:cs typeface="Times New Roman" panose="02020603050405020304" pitchFamily="18" charset="0"/>
                  </a:rPr>
                  <a:t>t-1</a:t>
                </a:r>
                <a:r>
                  <a:rPr lang="en-US" altLang="en-US" sz="2000" dirty="0">
                    <a:solidFill>
                      <a:schemeClr val="tx1"/>
                    </a:solidFill>
                    <a:latin typeface="Times New Roman" panose="02020603050405020304" pitchFamily="18" charset="0"/>
                    <a:cs typeface="Times New Roman" panose="02020603050405020304" pitchFamily="18" charset="0"/>
                  </a:rPr>
                  <a:t> + </a:t>
                </a:r>
                <a:r>
                  <a:rPr lang="en-US" altLang="en-US" sz="2000" dirty="0" err="1">
                    <a:solidFill>
                      <a:schemeClr val="tx1"/>
                    </a:solidFill>
                    <a:latin typeface="Times New Roman" panose="02020603050405020304" pitchFamily="18" charset="0"/>
                    <a:cs typeface="Times New Roman" panose="02020603050405020304" pitchFamily="18" charset="0"/>
                  </a:rPr>
                  <a:t>u</a:t>
                </a:r>
                <a:r>
                  <a:rPr lang="en-US" altLang="en-US" sz="2000" baseline="-25000" dirty="0" err="1">
                    <a:solidFill>
                      <a:schemeClr val="tx1"/>
                    </a:solidFill>
                    <a:latin typeface="Times New Roman" panose="02020603050405020304" pitchFamily="18" charset="0"/>
                    <a:cs typeface="Times New Roman" panose="02020603050405020304" pitchFamily="18" charset="0"/>
                  </a:rPr>
                  <a:t>t</a:t>
                </a:r>
                <a:r>
                  <a:rPr lang="en-US" altLang="en-US" sz="2000" baseline="-25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2000" b="0" i="0" smtClean="0">
                        <a:latin typeface="Cambria Math" panose="02040503050406030204" pitchFamily="18" charset="0"/>
                        <a:cs typeface="Times New Roman" panose="02020603050405020304" pitchFamily="18" charset="0"/>
                      </a:rPr>
                      <m:t>; </m:t>
                    </m:r>
                    <m:sSub>
                      <m:sSubPr>
                        <m:ctrlPr>
                          <a:rPr lang="en-US" altLang="en-US" sz="2000" b="0" i="1" smtClean="0">
                            <a:latin typeface="Cambria Math" panose="02040503050406030204" pitchFamily="18" charset="0"/>
                            <a:cs typeface="Times New Roman" panose="02020603050405020304" pitchFamily="18" charset="0"/>
                          </a:rPr>
                        </m:ctrlPr>
                      </m:sSubPr>
                      <m:e>
                        <m:r>
                          <m:rPr>
                            <m:sty m:val="p"/>
                          </m:rPr>
                          <a:rPr lang="en-US" altLang="en-US" sz="2000" b="0" i="0" smtClean="0">
                            <a:latin typeface="Cambria Math" panose="02040503050406030204" pitchFamily="18" charset="0"/>
                            <a:cs typeface="Times New Roman" panose="02020603050405020304" pitchFamily="18" charset="0"/>
                          </a:rPr>
                          <m:t>Y</m:t>
                        </m:r>
                      </m:e>
                      <m:sub>
                        <m:r>
                          <m:rPr>
                            <m:sty m:val="p"/>
                          </m:rPr>
                          <a:rPr lang="en-US" altLang="en-US" sz="2000" b="0" i="0" smtClean="0">
                            <a:latin typeface="Cambria Math" panose="02040503050406030204" pitchFamily="18" charset="0"/>
                            <a:cs typeface="Times New Roman" panose="02020603050405020304" pitchFamily="18" charset="0"/>
                          </a:rPr>
                          <m:t>t</m:t>
                        </m:r>
                      </m:sub>
                    </m:sSub>
                    <m:r>
                      <a:rPr lang="en-US" altLang="en-US" sz="2000" b="0" i="0" smtClean="0">
                        <a:latin typeface="Cambria Math" panose="02040503050406030204" pitchFamily="18" charset="0"/>
                        <a:cs typeface="Times New Roman" panose="02020603050405020304" pitchFamily="18" charset="0"/>
                      </a:rPr>
                      <m:t>= </m:t>
                    </m:r>
                    <m:r>
                      <a:rPr lang="en-US" altLang="en-US" sz="2000" i="1">
                        <a:latin typeface="Cambria Math" panose="02040503050406030204" pitchFamily="18" charset="0"/>
                        <a:cs typeface="Times New Roman" panose="02020603050405020304" pitchFamily="18" charset="0"/>
                      </a:rPr>
                      <m:t>𝛼</m:t>
                    </m:r>
                    <m:r>
                      <a:rPr lang="en-US" altLang="en-US" sz="2000" i="1">
                        <a:latin typeface="Cambria Math" panose="02040503050406030204" pitchFamily="18" charset="0"/>
                        <a:cs typeface="Times New Roman" panose="02020603050405020304" pitchFamily="18" charset="0"/>
                      </a:rPr>
                      <m:t>+</m:t>
                    </m:r>
                    <m:sSub>
                      <m:sSubPr>
                        <m:ctrlPr>
                          <a:rPr lang="en-US" altLang="en-US" sz="2000" i="1">
                            <a:latin typeface="Cambria Math" panose="02040503050406030204" pitchFamily="18" charset="0"/>
                            <a:cs typeface="Times New Roman" panose="02020603050405020304" pitchFamily="18" charset="0"/>
                          </a:rPr>
                        </m:ctrlPr>
                      </m:sSubPr>
                      <m:e>
                        <m:r>
                          <a:rPr lang="en-US" altLang="en-US" sz="2000" i="1">
                            <a:latin typeface="Cambria Math" panose="02040503050406030204" pitchFamily="18" charset="0"/>
                            <a:cs typeface="Times New Roman" panose="02020603050405020304" pitchFamily="18" charset="0"/>
                          </a:rPr>
                          <m:t>𝛽</m:t>
                        </m:r>
                      </m:e>
                      <m:sub>
                        <m:r>
                          <a:rPr lang="en-US" altLang="en-US" sz="2000" i="1">
                            <a:latin typeface="Cambria Math" panose="02040503050406030204" pitchFamily="18" charset="0"/>
                            <a:cs typeface="Times New Roman" panose="02020603050405020304" pitchFamily="18" charset="0"/>
                          </a:rPr>
                          <m:t>0</m:t>
                        </m:r>
                      </m:sub>
                    </m:sSub>
                    <m:sSub>
                      <m:sSubPr>
                        <m:ctrlPr>
                          <a:rPr lang="en-US" altLang="en-US" sz="2000" i="1">
                            <a:latin typeface="Cambria Math" panose="02040503050406030204" pitchFamily="18" charset="0"/>
                            <a:cs typeface="Times New Roman" panose="02020603050405020304" pitchFamily="18" charset="0"/>
                          </a:rPr>
                        </m:ctrlPr>
                      </m:sSubPr>
                      <m:e>
                        <m:r>
                          <a:rPr lang="en-US" altLang="en-US" sz="2000" i="1">
                            <a:latin typeface="Cambria Math" panose="02040503050406030204" pitchFamily="18" charset="0"/>
                            <a:cs typeface="Times New Roman" panose="02020603050405020304" pitchFamily="18" charset="0"/>
                          </a:rPr>
                          <m:t>𝑋</m:t>
                        </m:r>
                      </m:e>
                      <m:sub>
                        <m:r>
                          <a:rPr lang="en-US" altLang="en-US" sz="2000" i="1">
                            <a:latin typeface="Cambria Math" panose="02040503050406030204" pitchFamily="18" charset="0"/>
                            <a:cs typeface="Times New Roman" panose="02020603050405020304" pitchFamily="18" charset="0"/>
                          </a:rPr>
                          <m:t>𝑡</m:t>
                        </m:r>
                      </m:sub>
                    </m:sSub>
                    <m:r>
                      <a:rPr lang="en-US" altLang="en-US" sz="2000" i="1">
                        <a:latin typeface="Cambria Math" panose="02040503050406030204" pitchFamily="18" charset="0"/>
                        <a:cs typeface="Times New Roman" panose="02020603050405020304" pitchFamily="18" charset="0"/>
                      </a:rPr>
                      <m:t>+</m:t>
                    </m:r>
                    <m:sSub>
                      <m:sSubPr>
                        <m:ctrlPr>
                          <a:rPr lang="en-US" altLang="en-US" sz="2000" i="1">
                            <a:latin typeface="Cambria Math" panose="02040503050406030204" pitchFamily="18" charset="0"/>
                            <a:cs typeface="Times New Roman" panose="02020603050405020304" pitchFamily="18" charset="0"/>
                          </a:rPr>
                        </m:ctrlPr>
                      </m:sSubPr>
                      <m:e>
                        <m:r>
                          <a:rPr lang="en-US" altLang="en-US" sz="2000" i="1">
                            <a:latin typeface="Cambria Math" panose="02040503050406030204" pitchFamily="18" charset="0"/>
                            <a:cs typeface="Times New Roman" panose="02020603050405020304" pitchFamily="18" charset="0"/>
                          </a:rPr>
                          <m:t>𝛽</m:t>
                        </m:r>
                      </m:e>
                      <m:sub>
                        <m:r>
                          <a:rPr lang="en-US" altLang="en-US" sz="2000" i="1">
                            <a:latin typeface="Cambria Math" panose="02040503050406030204" pitchFamily="18" charset="0"/>
                            <a:cs typeface="Times New Roman" panose="02020603050405020304" pitchFamily="18" charset="0"/>
                          </a:rPr>
                          <m:t>1</m:t>
                        </m:r>
                      </m:sub>
                    </m:sSub>
                    <m:sSub>
                      <m:sSubPr>
                        <m:ctrlPr>
                          <a:rPr lang="en-US" altLang="en-US" sz="2000" i="1">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𝑌</m:t>
                        </m:r>
                      </m:e>
                      <m:sub>
                        <m:r>
                          <a:rPr lang="en-US" altLang="en-US" sz="2000" i="1">
                            <a:latin typeface="Cambria Math" panose="02040503050406030204" pitchFamily="18" charset="0"/>
                            <a:cs typeface="Times New Roman" panose="02020603050405020304" pitchFamily="18" charset="0"/>
                          </a:rPr>
                          <m:t>𝑡</m:t>
                        </m:r>
                        <m:r>
                          <a:rPr lang="en-US" altLang="en-US" sz="2000" i="1">
                            <a:latin typeface="Cambria Math" panose="02040503050406030204" pitchFamily="18" charset="0"/>
                            <a:cs typeface="Times New Roman" panose="02020603050405020304" pitchFamily="18" charset="0"/>
                          </a:rPr>
                          <m:t>−</m:t>
                        </m:r>
                        <m:r>
                          <a:rPr lang="en-US" altLang="en-US" sz="2000" i="1">
                            <a:latin typeface="Cambria Math" panose="02040503050406030204" pitchFamily="18" charset="0"/>
                            <a:cs typeface="Times New Roman" panose="02020603050405020304" pitchFamily="18" charset="0"/>
                          </a:rPr>
                          <m:t>1</m:t>
                        </m:r>
                      </m:sub>
                    </m:sSub>
                    <m:r>
                      <a:rPr lang="en-US" altLang="en-US" sz="2000" i="1">
                        <a:latin typeface="Cambria Math" panose="02040503050406030204" pitchFamily="18" charset="0"/>
                        <a:cs typeface="Times New Roman" panose="02020603050405020304" pitchFamily="18" charset="0"/>
                      </a:rPr>
                      <m:t>+…+</m:t>
                    </m:r>
                    <m:sSub>
                      <m:sSubPr>
                        <m:ctrlPr>
                          <a:rPr lang="en-US" altLang="en-US" sz="2000" i="1">
                            <a:latin typeface="Cambria Math" panose="02040503050406030204" pitchFamily="18" charset="0"/>
                            <a:cs typeface="Times New Roman" panose="02020603050405020304" pitchFamily="18" charset="0"/>
                          </a:rPr>
                        </m:ctrlPr>
                      </m:sSubPr>
                      <m:e>
                        <m:r>
                          <a:rPr lang="en-US" altLang="en-US" sz="2000" i="1">
                            <a:latin typeface="Cambria Math" panose="02040503050406030204" pitchFamily="18" charset="0"/>
                            <a:cs typeface="Times New Roman" panose="02020603050405020304" pitchFamily="18" charset="0"/>
                          </a:rPr>
                          <m:t>𝛽</m:t>
                        </m:r>
                      </m:e>
                      <m:sub>
                        <m:r>
                          <a:rPr lang="en-US" altLang="en-US" sz="2000" i="1">
                            <a:latin typeface="Cambria Math" panose="02040503050406030204" pitchFamily="18" charset="0"/>
                            <a:cs typeface="Times New Roman" panose="02020603050405020304" pitchFamily="18" charset="0"/>
                          </a:rPr>
                          <m:t>𝑘</m:t>
                        </m:r>
                      </m:sub>
                    </m:sSub>
                    <m:sSub>
                      <m:sSubPr>
                        <m:ctrlPr>
                          <a:rPr lang="en-US" altLang="en-US" sz="2000" i="1">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𝑌</m:t>
                        </m:r>
                      </m:e>
                      <m:sub>
                        <m:r>
                          <a:rPr lang="en-US" altLang="en-US" sz="2000" b="0" i="1" smtClean="0">
                            <a:latin typeface="Cambria Math" panose="02040503050406030204" pitchFamily="18" charset="0"/>
                            <a:cs typeface="Times New Roman" panose="02020603050405020304" pitchFamily="18" charset="0"/>
                          </a:rPr>
                          <m:t>𝑡</m:t>
                        </m:r>
                        <m:r>
                          <a:rPr lang="en-US" altLang="en-US" sz="2000" b="0" i="1" smtClean="0">
                            <a:latin typeface="Cambria Math" panose="02040503050406030204" pitchFamily="18" charset="0"/>
                            <a:cs typeface="Times New Roman" panose="02020603050405020304" pitchFamily="18" charset="0"/>
                          </a:rPr>
                          <m:t>−</m:t>
                        </m:r>
                        <m:r>
                          <a:rPr lang="en-US" altLang="en-US" sz="2000" b="0" i="1" smtClean="0">
                            <a:latin typeface="Cambria Math" panose="02040503050406030204" pitchFamily="18" charset="0"/>
                            <a:cs typeface="Times New Roman" panose="02020603050405020304" pitchFamily="18" charset="0"/>
                          </a:rPr>
                          <m:t>𝑘</m:t>
                        </m:r>
                      </m:sub>
                    </m:sSub>
                    <m:r>
                      <a:rPr lang="en-US" altLang="en-US" sz="2000" i="1">
                        <a:latin typeface="Cambria Math" panose="02040503050406030204" pitchFamily="18" charset="0"/>
                        <a:cs typeface="Times New Roman" panose="02020603050405020304" pitchFamily="18" charset="0"/>
                      </a:rPr>
                      <m:t>+</m:t>
                    </m:r>
                    <m:sSub>
                      <m:sSubPr>
                        <m:ctrlPr>
                          <a:rPr lang="en-US" altLang="en-US" sz="2000" i="1">
                            <a:latin typeface="Cambria Math" panose="02040503050406030204" pitchFamily="18" charset="0"/>
                            <a:cs typeface="Times New Roman" panose="02020603050405020304" pitchFamily="18" charset="0"/>
                          </a:rPr>
                        </m:ctrlPr>
                      </m:sSubPr>
                      <m:e>
                        <m:r>
                          <a:rPr lang="en-US" altLang="en-US" sz="2000" i="1">
                            <a:latin typeface="Cambria Math" panose="02040503050406030204" pitchFamily="18" charset="0"/>
                            <a:cs typeface="Times New Roman" panose="02020603050405020304" pitchFamily="18" charset="0"/>
                          </a:rPr>
                          <m:t>𝑢</m:t>
                        </m:r>
                      </m:e>
                      <m:sub>
                        <m:r>
                          <a:rPr lang="en-US" altLang="en-US" sz="2000" i="1">
                            <a:latin typeface="Cambria Math" panose="02040503050406030204" pitchFamily="18" charset="0"/>
                            <a:cs typeface="Times New Roman" panose="02020603050405020304" pitchFamily="18" charset="0"/>
                          </a:rPr>
                          <m:t>𝑡</m:t>
                        </m:r>
                      </m:sub>
                    </m:sSub>
                  </m:oMath>
                </a14:m>
                <a:endParaRPr lang="en-US" altLang="en-US" sz="2000" baseline="-25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sz="2000" baseline="-25000" dirty="0">
                  <a:solidFill>
                    <a:schemeClr val="tx1"/>
                  </a:solidFill>
                  <a:latin typeface="Times New Roman" panose="02020603050405020304" pitchFamily="18" charset="0"/>
                  <a:cs typeface="Times New Roman" panose="02020603050405020304" pitchFamily="18" charset="0"/>
                </a:endParaRPr>
              </a:p>
              <a:p>
                <a:pPr eaLnBrk="1" hangingPunct="1"/>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trễ</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phân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phối</a:t>
                </a:r>
                <a:r>
                  <a:rPr lang="en-US" altLang="en-US" sz="2000" dirty="0">
                    <a:solidFill>
                      <a:schemeClr val="tx1"/>
                    </a:solidFill>
                    <a:latin typeface="Times New Roman" panose="02020603050405020304" pitchFamily="18" charset="0"/>
                    <a:cs typeface="Times New Roman" panose="02020603050405020304" pitchFamily="18" charset="0"/>
                  </a:rPr>
                  <a:t> (DL-</a:t>
                </a:r>
                <a:r>
                  <a:rPr lang="en-US" sz="2000" dirty="0">
                    <a:solidFill>
                      <a:schemeClr val="tx1"/>
                    </a:solidFill>
                    <a:latin typeface="Times New Roman" panose="02020603050405020304" pitchFamily="18" charset="0"/>
                    <a:cs typeface="Times New Roman" panose="02020603050405020304" pitchFamily="18" charset="0"/>
                  </a:rPr>
                  <a:t>Distributed Lag Models:</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trong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cả</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giá</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trị</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hiện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tại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giá</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trị</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trễ</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của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biến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giải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thích</a:t>
                </a:r>
                <a:r>
                  <a:rPr lang="en-US" altLang="en-US" sz="2000"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eaLnBrk="1" hangingPunct="1">
                  <a:buFontTx/>
                  <a:buChar char="-"/>
                </a:pP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trễ</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phân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phối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hữu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hạn</a:t>
                </a:r>
                <a:r>
                  <a:rPr lang="en-US" alt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000" b="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𝑌</m:t>
                        </m:r>
                      </m:e>
                      <m:sub>
                        <m:r>
                          <a:rPr lang="en-US" altLang="en-US" sz="2000" b="0" i="1" smtClean="0">
                            <a:solidFill>
                              <a:schemeClr val="tx1"/>
                            </a:solidFill>
                            <a:latin typeface="Cambria Math" panose="02040503050406030204" pitchFamily="18" charset="0"/>
                            <a:cs typeface="Times New Roman" panose="02020603050405020304" pitchFamily="18" charset="0"/>
                          </a:rPr>
                          <m:t>𝑡</m:t>
                        </m:r>
                      </m:sub>
                    </m:sSub>
                    <m:r>
                      <a:rPr lang="en-US" altLang="en-US" sz="2000" b="0" i="1" smtClean="0">
                        <a:solidFill>
                          <a:schemeClr val="tx1"/>
                        </a:solidFill>
                        <a:latin typeface="Cambria Math" panose="02040503050406030204" pitchFamily="18" charset="0"/>
                        <a:cs typeface="Times New Roman" panose="02020603050405020304" pitchFamily="18" charset="0"/>
                      </a:rPr>
                      <m:t>=</m:t>
                    </m:r>
                    <m:r>
                      <a:rPr lang="en-US" altLang="en-US" sz="2000" b="0" i="1" smtClean="0">
                        <a:solidFill>
                          <a:schemeClr val="tx1"/>
                        </a:solidFill>
                        <a:latin typeface="Cambria Math" panose="02040503050406030204" pitchFamily="18" charset="0"/>
                        <a:cs typeface="Times New Roman" panose="02020603050405020304" pitchFamily="18" charset="0"/>
                      </a:rPr>
                      <m:t>𝛼</m:t>
                    </m:r>
                    <m:r>
                      <a:rPr lang="en-US" altLang="en-US" sz="2000" b="0" i="1" smtClean="0">
                        <a:solidFill>
                          <a:schemeClr val="tx1"/>
                        </a:solidFill>
                        <a:latin typeface="Cambria Math" panose="02040503050406030204" pitchFamily="18" charset="0"/>
                        <a:cs typeface="Times New Roman" panose="02020603050405020304" pitchFamily="18" charset="0"/>
                      </a:rPr>
                      <m:t>+</m:t>
                    </m:r>
                    <m:sSub>
                      <m:sSubPr>
                        <m:ctrlPr>
                          <a:rPr lang="en-US" altLang="en-US" sz="2000" b="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𝛽</m:t>
                        </m:r>
                      </m:e>
                      <m:sub>
                        <m:r>
                          <a:rPr lang="en-US" altLang="en-US" sz="2000" b="0" i="1" smtClean="0">
                            <a:solidFill>
                              <a:schemeClr val="tx1"/>
                            </a:solidFill>
                            <a:latin typeface="Cambria Math" panose="02040503050406030204" pitchFamily="18" charset="0"/>
                            <a:cs typeface="Times New Roman" panose="02020603050405020304" pitchFamily="18" charset="0"/>
                          </a:rPr>
                          <m:t>0</m:t>
                        </m:r>
                      </m:sub>
                    </m:sSub>
                    <m:sSub>
                      <m:sSubPr>
                        <m:ctrlPr>
                          <a:rPr lang="en-US" altLang="en-US" sz="2000" b="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𝑋</m:t>
                        </m:r>
                      </m:e>
                      <m:sub>
                        <m:r>
                          <a:rPr lang="en-US" altLang="en-US" sz="2000" b="0" i="1" smtClean="0">
                            <a:solidFill>
                              <a:schemeClr val="tx1"/>
                            </a:solidFill>
                            <a:latin typeface="Cambria Math" panose="02040503050406030204" pitchFamily="18" charset="0"/>
                            <a:cs typeface="Times New Roman" panose="02020603050405020304" pitchFamily="18" charset="0"/>
                          </a:rPr>
                          <m:t>𝑡</m:t>
                        </m:r>
                      </m:sub>
                    </m:sSub>
                    <m:r>
                      <a:rPr lang="en-US" altLang="en-US" sz="2000" b="0" i="1" smtClean="0">
                        <a:solidFill>
                          <a:schemeClr val="tx1"/>
                        </a:solidFill>
                        <a:latin typeface="Cambria Math" panose="02040503050406030204" pitchFamily="18" charset="0"/>
                        <a:cs typeface="Times New Roman" panose="02020603050405020304" pitchFamily="18" charset="0"/>
                      </a:rPr>
                      <m:t>+</m:t>
                    </m:r>
                    <m:sSub>
                      <m:sSubPr>
                        <m:ctrlPr>
                          <a:rPr lang="en-US" altLang="en-US" sz="2000" b="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𝛽</m:t>
                        </m:r>
                      </m:e>
                      <m:sub>
                        <m:r>
                          <a:rPr lang="en-US" altLang="en-US" sz="2000" b="0" i="1" smtClean="0">
                            <a:solidFill>
                              <a:schemeClr val="tx1"/>
                            </a:solidFill>
                            <a:latin typeface="Cambria Math" panose="02040503050406030204" pitchFamily="18" charset="0"/>
                            <a:cs typeface="Times New Roman" panose="02020603050405020304" pitchFamily="18" charset="0"/>
                          </a:rPr>
                          <m:t>1</m:t>
                        </m:r>
                      </m:sub>
                    </m:sSub>
                    <m:sSub>
                      <m:sSubPr>
                        <m:ctrlPr>
                          <a:rPr lang="en-US" altLang="en-US" sz="2000" b="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𝑋</m:t>
                        </m:r>
                      </m:e>
                      <m:sub>
                        <m:r>
                          <a:rPr lang="en-US" altLang="en-US" sz="2000" b="0" i="1" smtClean="0">
                            <a:solidFill>
                              <a:schemeClr val="tx1"/>
                            </a:solidFill>
                            <a:latin typeface="Cambria Math" panose="02040503050406030204" pitchFamily="18" charset="0"/>
                            <a:cs typeface="Times New Roman" panose="02020603050405020304" pitchFamily="18" charset="0"/>
                          </a:rPr>
                          <m:t>𝑡</m:t>
                        </m:r>
                        <m:r>
                          <a:rPr lang="en-US" altLang="en-US" sz="2000" b="0" i="1" smtClean="0">
                            <a:solidFill>
                              <a:schemeClr val="tx1"/>
                            </a:solidFill>
                            <a:latin typeface="Cambria Math" panose="02040503050406030204" pitchFamily="18" charset="0"/>
                            <a:cs typeface="Times New Roman" panose="02020603050405020304" pitchFamily="18" charset="0"/>
                          </a:rPr>
                          <m:t>−</m:t>
                        </m:r>
                        <m:r>
                          <a:rPr lang="en-US" altLang="en-US" sz="2000" b="0" i="1" smtClean="0">
                            <a:solidFill>
                              <a:schemeClr val="tx1"/>
                            </a:solidFill>
                            <a:latin typeface="Cambria Math" panose="02040503050406030204" pitchFamily="18" charset="0"/>
                            <a:cs typeface="Times New Roman" panose="02020603050405020304" pitchFamily="18" charset="0"/>
                          </a:rPr>
                          <m:t>1</m:t>
                        </m:r>
                      </m:sub>
                    </m:sSub>
                    <m:r>
                      <a:rPr lang="en-US" altLang="en-US" sz="2000" b="0" i="1" smtClean="0">
                        <a:solidFill>
                          <a:schemeClr val="tx1"/>
                        </a:solidFill>
                        <a:latin typeface="Cambria Math" panose="02040503050406030204" pitchFamily="18" charset="0"/>
                        <a:cs typeface="Times New Roman" panose="02020603050405020304" pitchFamily="18" charset="0"/>
                      </a:rPr>
                      <m:t>+…+</m:t>
                    </m:r>
                    <m:sSub>
                      <m:sSubPr>
                        <m:ctrlPr>
                          <a:rPr lang="en-US" altLang="en-US" sz="2000" b="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𝛽</m:t>
                        </m:r>
                      </m:e>
                      <m:sub>
                        <m:r>
                          <a:rPr lang="en-US" altLang="en-US" sz="2000" b="0" i="1" smtClean="0">
                            <a:solidFill>
                              <a:schemeClr val="tx1"/>
                            </a:solidFill>
                            <a:latin typeface="Cambria Math" panose="02040503050406030204" pitchFamily="18" charset="0"/>
                            <a:cs typeface="Times New Roman" panose="02020603050405020304" pitchFamily="18" charset="0"/>
                          </a:rPr>
                          <m:t>𝑘</m:t>
                        </m:r>
                      </m:sub>
                    </m:sSub>
                    <m:sSub>
                      <m:sSubPr>
                        <m:ctrlPr>
                          <a:rPr lang="en-US" altLang="en-US" sz="2000" b="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𝑋</m:t>
                        </m:r>
                      </m:e>
                      <m:sub>
                        <m:r>
                          <a:rPr lang="en-US" altLang="en-US" sz="2000" b="0" i="1" smtClean="0">
                            <a:solidFill>
                              <a:schemeClr val="tx1"/>
                            </a:solidFill>
                            <a:latin typeface="Cambria Math" panose="02040503050406030204" pitchFamily="18" charset="0"/>
                            <a:cs typeface="Times New Roman" panose="02020603050405020304" pitchFamily="18" charset="0"/>
                          </a:rPr>
                          <m:t>𝑡</m:t>
                        </m:r>
                        <m:r>
                          <a:rPr lang="en-US" altLang="en-US" sz="2000" b="0" i="1" smtClean="0">
                            <a:solidFill>
                              <a:schemeClr val="tx1"/>
                            </a:solidFill>
                            <a:latin typeface="Cambria Math" panose="02040503050406030204" pitchFamily="18" charset="0"/>
                            <a:cs typeface="Times New Roman" panose="02020603050405020304" pitchFamily="18" charset="0"/>
                          </a:rPr>
                          <m:t>−</m:t>
                        </m:r>
                        <m:r>
                          <a:rPr lang="en-US" altLang="en-US" sz="2000" b="0" i="1" smtClean="0">
                            <a:solidFill>
                              <a:schemeClr val="tx1"/>
                            </a:solidFill>
                            <a:latin typeface="Cambria Math" panose="02040503050406030204" pitchFamily="18" charset="0"/>
                            <a:cs typeface="Times New Roman" panose="02020603050405020304" pitchFamily="18" charset="0"/>
                          </a:rPr>
                          <m:t>𝑘</m:t>
                        </m:r>
                      </m:sub>
                    </m:sSub>
                    <m:r>
                      <a:rPr lang="en-US" altLang="en-US" sz="2000" b="0" i="1" smtClean="0">
                        <a:solidFill>
                          <a:schemeClr val="tx1"/>
                        </a:solidFill>
                        <a:latin typeface="Cambria Math" panose="02040503050406030204" pitchFamily="18" charset="0"/>
                        <a:cs typeface="Times New Roman" panose="02020603050405020304" pitchFamily="18" charset="0"/>
                      </a:rPr>
                      <m:t>+</m:t>
                    </m:r>
                    <m:sSub>
                      <m:sSubPr>
                        <m:ctrlPr>
                          <a:rPr lang="en-US" altLang="en-US" sz="2000" b="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𝑢</m:t>
                        </m:r>
                      </m:e>
                      <m:sub>
                        <m:r>
                          <a:rPr lang="en-US" altLang="en-US" sz="2000" b="0" i="1" smtClean="0">
                            <a:solidFill>
                              <a:schemeClr val="tx1"/>
                            </a:solidFill>
                            <a:latin typeface="Cambria Math" panose="02040503050406030204" pitchFamily="18" charset="0"/>
                            <a:cs typeface="Times New Roman" panose="02020603050405020304" pitchFamily="18" charset="0"/>
                          </a:rPr>
                          <m:t>𝑡</m:t>
                        </m:r>
                      </m:sub>
                    </m:sSub>
                  </m:oMath>
                </a14:m>
                <a:endParaRPr lang="en-US" altLang="en-US" sz="2000" dirty="0">
                  <a:solidFill>
                    <a:schemeClr val="tx1"/>
                  </a:solidFill>
                  <a:latin typeface="Times New Roman" panose="02020603050405020304" pitchFamily="18" charset="0"/>
                  <a:cs typeface="Times New Roman" panose="02020603050405020304" pitchFamily="18" charset="0"/>
                </a:endParaRPr>
              </a:p>
              <a:p>
                <a:pPr eaLnBrk="1" hangingPunct="1">
                  <a:buFontTx/>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a:p>
                <a:pPr>
                  <a:buFontTx/>
                  <a:buChar char="-"/>
                </a:pP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trễ</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phân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phối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hạn</a:t>
                </a:r>
                <a:r>
                  <a:rPr lang="en-US" alt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𝑌</m:t>
                        </m:r>
                      </m:e>
                      <m:sub>
                        <m:r>
                          <a:rPr lang="en-US" altLang="en-US" sz="2000" i="1">
                            <a:solidFill>
                              <a:schemeClr val="tx1"/>
                            </a:solidFill>
                            <a:latin typeface="Cambria Math" panose="02040503050406030204" pitchFamily="18" charset="0"/>
                            <a:cs typeface="Times New Roman" panose="02020603050405020304" pitchFamily="18" charset="0"/>
                          </a:rPr>
                          <m:t>𝑡</m:t>
                        </m:r>
                      </m:sub>
                    </m:sSub>
                    <m:r>
                      <a:rPr lang="en-US" altLang="en-US" sz="2000" i="1">
                        <a:solidFill>
                          <a:schemeClr val="tx1"/>
                        </a:solidFill>
                        <a:latin typeface="Cambria Math" panose="02040503050406030204" pitchFamily="18" charset="0"/>
                        <a:cs typeface="Times New Roman" panose="02020603050405020304" pitchFamily="18" charset="0"/>
                      </a:rPr>
                      <m:t>=</m:t>
                    </m:r>
                    <m:r>
                      <a:rPr lang="en-US" altLang="en-US" sz="2000" i="1">
                        <a:solidFill>
                          <a:schemeClr val="tx1"/>
                        </a:solidFill>
                        <a:latin typeface="Cambria Math" panose="02040503050406030204" pitchFamily="18" charset="0"/>
                        <a:cs typeface="Times New Roman" panose="02020603050405020304" pitchFamily="18" charset="0"/>
                      </a:rPr>
                      <m:t>𝛼</m:t>
                    </m:r>
                    <m:r>
                      <a:rPr lang="en-US" altLang="en-US" sz="200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𝛽</m:t>
                        </m:r>
                      </m:e>
                      <m:sub>
                        <m:r>
                          <a:rPr lang="en-US" altLang="en-US" sz="2000" i="1">
                            <a:solidFill>
                              <a:schemeClr val="tx1"/>
                            </a:solidFill>
                            <a:latin typeface="Cambria Math" panose="02040503050406030204" pitchFamily="18" charset="0"/>
                            <a:cs typeface="Times New Roman" panose="02020603050405020304" pitchFamily="18" charset="0"/>
                          </a:rPr>
                          <m:t>0</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𝑋</m:t>
                        </m:r>
                      </m:e>
                      <m:sub>
                        <m:r>
                          <a:rPr lang="en-US" altLang="en-US" sz="2000" i="1">
                            <a:solidFill>
                              <a:schemeClr val="tx1"/>
                            </a:solidFill>
                            <a:latin typeface="Cambria Math" panose="02040503050406030204" pitchFamily="18" charset="0"/>
                            <a:cs typeface="Times New Roman" panose="02020603050405020304" pitchFamily="18" charset="0"/>
                          </a:rPr>
                          <m:t>𝑡</m:t>
                        </m:r>
                      </m:sub>
                    </m:sSub>
                    <m:r>
                      <a:rPr lang="en-US" altLang="en-US" sz="200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𝛽</m:t>
                        </m:r>
                      </m:e>
                      <m:sub>
                        <m:r>
                          <a:rPr lang="en-US" altLang="en-US" sz="2000" i="1">
                            <a:solidFill>
                              <a:schemeClr val="tx1"/>
                            </a:solidFill>
                            <a:latin typeface="Cambria Math" panose="02040503050406030204" pitchFamily="18" charset="0"/>
                            <a:cs typeface="Times New Roman" panose="02020603050405020304" pitchFamily="18" charset="0"/>
                          </a:rPr>
                          <m:t>1</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𝑋</m:t>
                        </m:r>
                      </m:e>
                      <m:sub>
                        <m:r>
                          <a:rPr lang="en-US" altLang="en-US" sz="2000" i="1">
                            <a:solidFill>
                              <a:schemeClr val="tx1"/>
                            </a:solidFill>
                            <a:latin typeface="Cambria Math" panose="02040503050406030204" pitchFamily="18" charset="0"/>
                            <a:cs typeface="Times New Roman" panose="02020603050405020304" pitchFamily="18" charset="0"/>
                          </a:rPr>
                          <m:t>𝑡</m:t>
                        </m:r>
                        <m:r>
                          <a:rPr lang="en-US" altLang="en-US" sz="2000" i="1">
                            <a:solidFill>
                              <a:schemeClr val="tx1"/>
                            </a:solidFill>
                            <a:latin typeface="Cambria Math" panose="02040503050406030204" pitchFamily="18" charset="0"/>
                            <a:cs typeface="Times New Roman" panose="02020603050405020304" pitchFamily="18" charset="0"/>
                          </a:rPr>
                          <m:t>−</m:t>
                        </m:r>
                        <m:r>
                          <a:rPr lang="en-US" altLang="en-US" sz="2000" i="1">
                            <a:solidFill>
                              <a:schemeClr val="tx1"/>
                            </a:solidFill>
                            <a:latin typeface="Cambria Math" panose="02040503050406030204" pitchFamily="18" charset="0"/>
                            <a:cs typeface="Times New Roman" panose="02020603050405020304" pitchFamily="18" charset="0"/>
                          </a:rPr>
                          <m:t>1</m:t>
                        </m:r>
                      </m:sub>
                    </m:sSub>
                    <m:r>
                      <a:rPr lang="en-US" altLang="en-US" sz="200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𝛽</m:t>
                        </m:r>
                      </m:e>
                      <m:sub>
                        <m:r>
                          <a:rPr lang="en-US" altLang="en-US" sz="2000" i="1">
                            <a:solidFill>
                              <a:schemeClr val="tx1"/>
                            </a:solidFill>
                            <a:latin typeface="Cambria Math" panose="02040503050406030204" pitchFamily="18" charset="0"/>
                            <a:cs typeface="Times New Roman" panose="02020603050405020304" pitchFamily="18" charset="0"/>
                          </a:rPr>
                          <m:t>𝑘</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𝑋</m:t>
                        </m:r>
                      </m:e>
                      <m:sub>
                        <m:r>
                          <a:rPr lang="en-US" altLang="en-US" sz="2000" b="0" i="1" smtClean="0">
                            <a:solidFill>
                              <a:schemeClr val="tx1"/>
                            </a:solidFill>
                            <a:latin typeface="Cambria Math" panose="02040503050406030204" pitchFamily="18" charset="0"/>
                            <a:cs typeface="Times New Roman" panose="02020603050405020304" pitchFamily="18" charset="0"/>
                          </a:rPr>
                          <m:t>𝑡</m:t>
                        </m:r>
                        <m:r>
                          <a:rPr lang="en-US" altLang="en-US" sz="2000" b="0" i="1" smtClean="0">
                            <a:solidFill>
                              <a:schemeClr val="tx1"/>
                            </a:solidFill>
                            <a:latin typeface="Cambria Math" panose="02040503050406030204" pitchFamily="18" charset="0"/>
                            <a:cs typeface="Times New Roman" panose="02020603050405020304" pitchFamily="18" charset="0"/>
                          </a:rPr>
                          <m:t>−</m:t>
                        </m:r>
                        <m:r>
                          <a:rPr lang="en-US" altLang="en-US" sz="2000" i="1">
                            <a:solidFill>
                              <a:schemeClr val="tx1"/>
                            </a:solidFill>
                            <a:latin typeface="Cambria Math" panose="02040503050406030204" pitchFamily="18" charset="0"/>
                            <a:cs typeface="Times New Roman" panose="02020603050405020304" pitchFamily="18" charset="0"/>
                          </a:rPr>
                          <m:t>𝑘</m:t>
                        </m:r>
                      </m:sub>
                    </m:sSub>
                    <m:r>
                      <a:rPr lang="en-US" altLang="en-US" sz="2000" i="1">
                        <a:solidFill>
                          <a:schemeClr val="tx1"/>
                        </a:solidFill>
                        <a:latin typeface="Cambria Math" panose="02040503050406030204" pitchFamily="18" charset="0"/>
                        <a:cs typeface="Times New Roman" panose="02020603050405020304" pitchFamily="18" charset="0"/>
                      </a:rPr>
                      <m:t>+</m:t>
                    </m:r>
                    <m:r>
                      <a:rPr lang="en-US" altLang="en-US" sz="2000" b="0" i="1" smtClean="0">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𝑢</m:t>
                        </m:r>
                      </m:e>
                      <m:sub>
                        <m:r>
                          <a:rPr lang="en-US" altLang="en-US" sz="2000" i="1">
                            <a:solidFill>
                              <a:schemeClr val="tx1"/>
                            </a:solidFill>
                            <a:latin typeface="Cambria Math" panose="02040503050406030204" pitchFamily="18" charset="0"/>
                            <a:cs typeface="Times New Roman" panose="02020603050405020304" pitchFamily="18" charset="0"/>
                          </a:rPr>
                          <m:t>𝑡</m:t>
                        </m:r>
                      </m:sub>
                    </m:sSub>
                  </m:oMath>
                </a14:m>
                <a:endParaRPr lang="en-US" alt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 β</a:t>
                </a:r>
                <a:r>
                  <a:rPr lang="en-US" altLang="en-US" sz="2000"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ngắn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hạn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tức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thì</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thay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đổi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X </a:t>
                </a:r>
                <a:r>
                  <a:rPr lang="en-US" altLang="en-US" sz="2000" dirty="0" err="1">
                    <a:latin typeface="Times New Roman" panose="02020603050405020304" pitchFamily="18" charset="0"/>
                    <a:cs typeface="Times New Roman" panose="02020603050405020304" pitchFamily="18" charset="0"/>
                  </a:rPr>
                  <a:t>lên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biến</a:t>
                </a:r>
                <a:r>
                  <a:rPr lang="en-US" altLang="en-US" sz="2000" dirty="0">
                    <a:latin typeface="Times New Roman" panose="02020603050405020304" pitchFamily="18" charset="0"/>
                    <a:cs typeface="Times New Roman" panose="02020603050405020304" pitchFamily="18" charset="0"/>
                  </a:rPr>
                  <a:t> Y</a:t>
                </a:r>
              </a:p>
              <a:p>
                <a:pPr marL="0" indent="0">
                  <a:buNone/>
                </a:pPr>
                <a:r>
                  <a:rPr lang="en-US" altLang="en-US" sz="2000" dirty="0">
                    <a:latin typeface="Times New Roman" panose="02020603050405020304" pitchFamily="18" charset="0"/>
                    <a:cs typeface="Times New Roman" panose="02020603050405020304" pitchFamily="18" charset="0"/>
                  </a:rPr>
                  <a:t>- β</a:t>
                </a:r>
                <a:r>
                  <a:rPr lang="en-US" altLang="en-US" sz="2000"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+...+β</a:t>
                </a:r>
                <a:r>
                  <a:rPr lang="en-US" altLang="en-US" sz="2000" baseline="-25000"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dài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hạn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X </a:t>
                </a:r>
                <a:r>
                  <a:rPr lang="en-US" altLang="en-US" sz="2000" dirty="0" err="1">
                    <a:latin typeface="Times New Roman" panose="02020603050405020304" pitchFamily="18" charset="0"/>
                    <a:cs typeface="Times New Roman" panose="02020603050405020304" pitchFamily="18" charset="0"/>
                  </a:rPr>
                  <a:t>lên</a:t>
                </a:r>
                <a:r>
                  <a:rPr lang="en-US" altLang="en-US" sz="2000" dirty="0">
                    <a:latin typeface="Times New Roman" panose="02020603050405020304" pitchFamily="18" charset="0"/>
                    <a:cs typeface="Times New Roman" panose="02020603050405020304" pitchFamily="18" charset="0"/>
                  </a:rPr>
                  <a:t> Y, </a:t>
                </a:r>
              </a:p>
              <a:p>
                <a:pPr>
                  <a:lnSpc>
                    <a:spcPct val="140000"/>
                  </a:lnSpc>
                </a:pP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trễ</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phân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phối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hồi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quy</a:t>
                </a:r>
                <a:r>
                  <a:rPr lang="en-US" altLang="en-US" sz="2000" dirty="0">
                    <a:solidFill>
                      <a:schemeClr val="tx1"/>
                    </a:solidFill>
                    <a:latin typeface="Times New Roman" panose="02020603050405020304" pitchFamily="18" charset="0"/>
                    <a:cs typeface="Times New Roman" panose="02020603050405020304" pitchFamily="18" charset="0"/>
                  </a:rPr>
                  <a:t> (ARD- </a:t>
                </a:r>
                <a:r>
                  <a:rPr lang="en-US" sz="2000" dirty="0">
                    <a:solidFill>
                      <a:schemeClr val="tx1"/>
                    </a:solidFill>
                    <a:latin typeface="Times New Roman" panose="02020603050405020304" pitchFamily="18" charset="0"/>
                    <a:cs typeface="Times New Roman" panose="02020603050405020304" pitchFamily="18" charset="0"/>
                  </a:rPr>
                  <a:t>Autoregressive and Distributive Lag Models)</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indent="0">
                  <a:lnSpc>
                    <a:spcPct val="140000"/>
                  </a:lnSpc>
                  <a:buNone/>
                </a:pPr>
                <a14:m>
                  <m:oMathPara xmlns:m="http://schemas.openxmlformats.org/officeDocument/2006/math">
                    <m:oMathParaPr>
                      <m:jc m:val="centerGroup"/>
                    </m:oMathParaPr>
                    <m:oMath xmlns:m="http://schemas.openxmlformats.org/officeDocument/2006/math">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𝑌</m:t>
                          </m:r>
                        </m:e>
                        <m:sub>
                          <m:r>
                            <a:rPr lang="en-US" altLang="en-US" sz="2000" b="0" i="1">
                              <a:solidFill>
                                <a:schemeClr val="tx1"/>
                              </a:solidFill>
                              <a:latin typeface="Cambria Math" panose="02040503050406030204" pitchFamily="18" charset="0"/>
                              <a:cs typeface="Times New Roman" panose="02020603050405020304" pitchFamily="18" charset="0"/>
                            </a:rPr>
                            <m:t>𝑡</m:t>
                          </m:r>
                        </m:sub>
                      </m:sSub>
                      <m:r>
                        <a:rPr lang="en-US" altLang="en-US" sz="2000" b="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𝛽</m:t>
                          </m:r>
                        </m:e>
                        <m:sub>
                          <m:r>
                            <a:rPr lang="en-US" altLang="en-US" sz="2000" b="0" i="1">
                              <a:solidFill>
                                <a:schemeClr val="tx1"/>
                              </a:solidFill>
                              <a:latin typeface="Cambria Math" panose="02040503050406030204" pitchFamily="18" charset="0"/>
                              <a:cs typeface="Times New Roman" panose="02020603050405020304" pitchFamily="18" charset="0"/>
                            </a:rPr>
                            <m:t>0</m:t>
                          </m:r>
                        </m:sub>
                      </m:sSub>
                      <m:r>
                        <a:rPr lang="en-US" altLang="en-US" sz="2000" b="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𝛽</m:t>
                          </m:r>
                        </m:e>
                        <m:sub>
                          <m:r>
                            <a:rPr lang="en-US" altLang="en-US" sz="2000" b="0" i="1">
                              <a:solidFill>
                                <a:schemeClr val="tx1"/>
                              </a:solidFill>
                              <a:latin typeface="Cambria Math" panose="02040503050406030204" pitchFamily="18" charset="0"/>
                              <a:cs typeface="Times New Roman" panose="02020603050405020304" pitchFamily="18" charset="0"/>
                            </a:rPr>
                            <m:t>1</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𝑌</m:t>
                          </m:r>
                        </m:e>
                        <m:sub>
                          <m:r>
                            <a:rPr lang="en-US" altLang="en-US" sz="2000" b="0" i="1">
                              <a:solidFill>
                                <a:schemeClr val="tx1"/>
                              </a:solidFill>
                              <a:latin typeface="Cambria Math" panose="02040503050406030204" pitchFamily="18" charset="0"/>
                              <a:cs typeface="Times New Roman" panose="02020603050405020304" pitchFamily="18" charset="0"/>
                            </a:rPr>
                            <m:t>𝑡</m:t>
                          </m:r>
                          <m:r>
                            <a:rPr lang="en-US" altLang="en-US" sz="2000" b="0" i="1">
                              <a:solidFill>
                                <a:schemeClr val="tx1"/>
                              </a:solidFill>
                              <a:latin typeface="Cambria Math" panose="02040503050406030204" pitchFamily="18" charset="0"/>
                              <a:cs typeface="Times New Roman" panose="02020603050405020304" pitchFamily="18" charset="0"/>
                            </a:rPr>
                            <m:t>−</m:t>
                          </m:r>
                          <m:r>
                            <a:rPr lang="en-US" altLang="en-US" sz="2000" b="0" i="1">
                              <a:solidFill>
                                <a:schemeClr val="tx1"/>
                              </a:solidFill>
                              <a:latin typeface="Cambria Math" panose="02040503050406030204" pitchFamily="18" charset="0"/>
                              <a:cs typeface="Times New Roman" panose="02020603050405020304" pitchFamily="18" charset="0"/>
                            </a:rPr>
                            <m:t>1</m:t>
                          </m:r>
                        </m:sub>
                      </m:sSub>
                      <m:r>
                        <a:rPr lang="en-US" altLang="en-US" sz="2000" b="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𝛽</m:t>
                          </m:r>
                        </m:e>
                        <m:sub>
                          <m:r>
                            <a:rPr lang="en-US" altLang="en-US" sz="2000" b="0" i="1">
                              <a:solidFill>
                                <a:schemeClr val="tx1"/>
                              </a:solidFill>
                              <a:latin typeface="Cambria Math" panose="02040503050406030204" pitchFamily="18" charset="0"/>
                              <a:cs typeface="Times New Roman" panose="02020603050405020304" pitchFamily="18" charset="0"/>
                            </a:rPr>
                            <m:t>𝑡</m:t>
                          </m:r>
                          <m:r>
                            <a:rPr lang="en-US" altLang="en-US" sz="2000" b="0" i="1">
                              <a:solidFill>
                                <a:schemeClr val="tx1"/>
                              </a:solidFill>
                              <a:latin typeface="Cambria Math" panose="02040503050406030204" pitchFamily="18" charset="0"/>
                              <a:cs typeface="Times New Roman" panose="02020603050405020304" pitchFamily="18" charset="0"/>
                            </a:rPr>
                            <m:t>−</m:t>
                          </m:r>
                          <m:r>
                            <a:rPr lang="en-US" altLang="en-US" sz="2000" b="0" i="1">
                              <a:solidFill>
                                <a:schemeClr val="tx1"/>
                              </a:solidFill>
                              <a:latin typeface="Cambria Math" panose="02040503050406030204" pitchFamily="18" charset="0"/>
                              <a:cs typeface="Times New Roman" panose="02020603050405020304" pitchFamily="18" charset="0"/>
                            </a:rPr>
                            <m:t>𝑝</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𝑌</m:t>
                          </m:r>
                        </m:e>
                        <m:sub>
                          <m:r>
                            <a:rPr lang="en-US" altLang="en-US" sz="2000" b="0" i="1">
                              <a:solidFill>
                                <a:schemeClr val="tx1"/>
                              </a:solidFill>
                              <a:latin typeface="Cambria Math" panose="02040503050406030204" pitchFamily="18" charset="0"/>
                              <a:cs typeface="Times New Roman" panose="02020603050405020304" pitchFamily="18" charset="0"/>
                            </a:rPr>
                            <m:t>𝑡</m:t>
                          </m:r>
                          <m:r>
                            <a:rPr lang="en-US" altLang="en-US" sz="2000" b="0" i="1">
                              <a:solidFill>
                                <a:schemeClr val="tx1"/>
                              </a:solidFill>
                              <a:latin typeface="Cambria Math" panose="02040503050406030204" pitchFamily="18" charset="0"/>
                              <a:cs typeface="Times New Roman" panose="02020603050405020304" pitchFamily="18" charset="0"/>
                            </a:rPr>
                            <m:t>−</m:t>
                          </m:r>
                          <m:r>
                            <a:rPr lang="en-US" altLang="en-US" sz="2000" b="0" i="1">
                              <a:solidFill>
                                <a:schemeClr val="tx1"/>
                              </a:solidFill>
                              <a:latin typeface="Cambria Math" panose="02040503050406030204" pitchFamily="18" charset="0"/>
                              <a:cs typeface="Times New Roman" panose="02020603050405020304" pitchFamily="18" charset="0"/>
                            </a:rPr>
                            <m:t>𝑝</m:t>
                          </m:r>
                        </m:sub>
                      </m:sSub>
                      <m:r>
                        <a:rPr lang="en-US" altLang="en-US" sz="2000" b="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𝜆</m:t>
                          </m:r>
                        </m:e>
                        <m:sub>
                          <m:r>
                            <a:rPr lang="en-US" altLang="en-US" sz="2000" b="0" i="1">
                              <a:solidFill>
                                <a:schemeClr val="tx1"/>
                              </a:solidFill>
                              <a:latin typeface="Cambria Math" panose="02040503050406030204" pitchFamily="18" charset="0"/>
                              <a:cs typeface="Times New Roman" panose="02020603050405020304" pitchFamily="18" charset="0"/>
                            </a:rPr>
                            <m:t>0</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𝑋</m:t>
                          </m:r>
                        </m:e>
                        <m:sub>
                          <m:r>
                            <a:rPr lang="en-US" altLang="en-US" sz="2000" b="0" i="1">
                              <a:solidFill>
                                <a:schemeClr val="tx1"/>
                              </a:solidFill>
                              <a:latin typeface="Cambria Math" panose="02040503050406030204" pitchFamily="18" charset="0"/>
                              <a:cs typeface="Times New Roman" panose="02020603050405020304" pitchFamily="18" charset="0"/>
                            </a:rPr>
                            <m:t>𝑡</m:t>
                          </m:r>
                        </m:sub>
                      </m:sSub>
                      <m:r>
                        <a:rPr lang="en-US" altLang="en-US" sz="2000" b="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𝜆</m:t>
                          </m:r>
                        </m:e>
                        <m:sub>
                          <m:r>
                            <a:rPr lang="en-US" altLang="en-US" sz="2000" b="0" i="1">
                              <a:solidFill>
                                <a:schemeClr val="tx1"/>
                              </a:solidFill>
                              <a:latin typeface="Cambria Math" panose="02040503050406030204" pitchFamily="18" charset="0"/>
                              <a:cs typeface="Times New Roman" panose="02020603050405020304" pitchFamily="18" charset="0"/>
                            </a:rPr>
                            <m:t>1</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𝑋</m:t>
                          </m:r>
                        </m:e>
                        <m:sub>
                          <m:r>
                            <a:rPr lang="en-US" altLang="en-US" sz="2000" b="0" i="1">
                              <a:solidFill>
                                <a:schemeClr val="tx1"/>
                              </a:solidFill>
                              <a:latin typeface="Cambria Math" panose="02040503050406030204" pitchFamily="18" charset="0"/>
                              <a:cs typeface="Times New Roman" panose="02020603050405020304" pitchFamily="18" charset="0"/>
                            </a:rPr>
                            <m:t>𝑡</m:t>
                          </m:r>
                          <m:r>
                            <a:rPr lang="en-US" altLang="en-US" sz="2000" b="0" i="1">
                              <a:solidFill>
                                <a:schemeClr val="tx1"/>
                              </a:solidFill>
                              <a:latin typeface="Cambria Math" panose="02040503050406030204" pitchFamily="18" charset="0"/>
                              <a:cs typeface="Times New Roman" panose="02020603050405020304" pitchFamily="18" charset="0"/>
                            </a:rPr>
                            <m:t>−</m:t>
                          </m:r>
                          <m:r>
                            <a:rPr lang="en-US" altLang="en-US" sz="2000" b="0" i="1">
                              <a:solidFill>
                                <a:schemeClr val="tx1"/>
                              </a:solidFill>
                              <a:latin typeface="Cambria Math" panose="02040503050406030204" pitchFamily="18" charset="0"/>
                              <a:cs typeface="Times New Roman" panose="02020603050405020304" pitchFamily="18" charset="0"/>
                            </a:rPr>
                            <m:t>1</m:t>
                          </m:r>
                        </m:sub>
                      </m:sSub>
                      <m:r>
                        <a:rPr lang="en-US" altLang="en-US" sz="2000" b="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𝜆</m:t>
                          </m:r>
                        </m:e>
                        <m:sub>
                          <m:r>
                            <a:rPr lang="en-US" altLang="en-US" sz="2000" b="0" i="1">
                              <a:solidFill>
                                <a:schemeClr val="tx1"/>
                              </a:solidFill>
                              <a:latin typeface="Cambria Math" panose="02040503050406030204" pitchFamily="18" charset="0"/>
                              <a:cs typeface="Times New Roman" panose="02020603050405020304" pitchFamily="18" charset="0"/>
                            </a:rPr>
                            <m:t>𝑡</m:t>
                          </m:r>
                          <m:r>
                            <a:rPr lang="en-US" altLang="en-US" sz="2000" b="0" i="1">
                              <a:solidFill>
                                <a:schemeClr val="tx1"/>
                              </a:solidFill>
                              <a:latin typeface="Cambria Math" panose="02040503050406030204" pitchFamily="18" charset="0"/>
                              <a:cs typeface="Times New Roman" panose="02020603050405020304" pitchFamily="18" charset="0"/>
                            </a:rPr>
                            <m:t>−</m:t>
                          </m:r>
                          <m:r>
                            <a:rPr lang="en-US" altLang="en-US" sz="2000" b="0" i="1">
                              <a:solidFill>
                                <a:schemeClr val="tx1"/>
                              </a:solidFill>
                              <a:latin typeface="Cambria Math" panose="02040503050406030204" pitchFamily="18" charset="0"/>
                              <a:cs typeface="Times New Roman" panose="02020603050405020304" pitchFamily="18" charset="0"/>
                            </a:rPr>
                            <m:t>𝑞</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𝑋</m:t>
                          </m:r>
                        </m:e>
                        <m:sub>
                          <m:r>
                            <a:rPr lang="en-US" altLang="en-US" sz="2000" b="0" i="1">
                              <a:solidFill>
                                <a:schemeClr val="tx1"/>
                              </a:solidFill>
                              <a:latin typeface="Cambria Math" panose="02040503050406030204" pitchFamily="18" charset="0"/>
                              <a:cs typeface="Times New Roman" panose="02020603050405020304" pitchFamily="18" charset="0"/>
                            </a:rPr>
                            <m:t>𝑡</m:t>
                          </m:r>
                          <m:r>
                            <a:rPr lang="en-US" altLang="en-US" sz="2000" b="0" i="1">
                              <a:solidFill>
                                <a:schemeClr val="tx1"/>
                              </a:solidFill>
                              <a:latin typeface="Cambria Math" panose="02040503050406030204" pitchFamily="18" charset="0"/>
                              <a:cs typeface="Times New Roman" panose="02020603050405020304" pitchFamily="18" charset="0"/>
                            </a:rPr>
                            <m:t>−</m:t>
                          </m:r>
                          <m:r>
                            <a:rPr lang="en-US" altLang="en-US" sz="2000" b="0" i="1">
                              <a:solidFill>
                                <a:schemeClr val="tx1"/>
                              </a:solidFill>
                              <a:latin typeface="Cambria Math" panose="02040503050406030204" pitchFamily="18" charset="0"/>
                              <a:cs typeface="Times New Roman" panose="02020603050405020304" pitchFamily="18" charset="0"/>
                            </a:rPr>
                            <m:t>𝑞</m:t>
                          </m:r>
                        </m:sub>
                      </m:sSub>
                      <m:r>
                        <a:rPr lang="en-US" altLang="en-US" sz="2000" b="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a:solidFill>
                                <a:schemeClr val="tx1"/>
                              </a:solidFill>
                              <a:latin typeface="Cambria Math" panose="02040503050406030204" pitchFamily="18" charset="0"/>
                              <a:cs typeface="Times New Roman" panose="02020603050405020304" pitchFamily="18" charset="0"/>
                            </a:rPr>
                            <m:t>𝑢</m:t>
                          </m:r>
                        </m:e>
                        <m:sub>
                          <m:r>
                            <a:rPr lang="en-US" altLang="en-US" sz="2000" b="0" i="1">
                              <a:solidFill>
                                <a:schemeClr val="tx1"/>
                              </a:solidFill>
                              <a:latin typeface="Cambria Math" panose="02040503050406030204" pitchFamily="18" charset="0"/>
                              <a:cs typeface="Times New Roman" panose="02020603050405020304" pitchFamily="18" charset="0"/>
                            </a:rPr>
                            <m:t>𝑡</m:t>
                          </m:r>
                        </m:sub>
                      </m:sSub>
                    </m:oMath>
                  </m:oMathPara>
                </a14:m>
                <a:endParaRPr lang="en-US" altLang="en-US" sz="2000" dirty="0">
                  <a:solidFill>
                    <a:schemeClr val="tx1"/>
                  </a:solidFill>
                  <a:latin typeface="Times New Roman" panose="02020603050405020304" pitchFamily="18" charset="0"/>
                  <a:cs typeface="Times New Roman" panose="02020603050405020304" pitchFamily="18" charset="0"/>
                </a:endParaRPr>
              </a:p>
              <a:p>
                <a:pPr eaLnBrk="1" hangingPunct="1"/>
                <a:endParaRPr lang="en-US" altLang="en-US" sz="2000" dirty="0">
                  <a:solidFill>
                    <a:schemeClr val="tx1"/>
                  </a:solidFill>
                  <a:latin typeface="Times New Roman" panose="02020603050405020304" pitchFamily="18" charset="0"/>
                  <a:cs typeface="Times New Roman" panose="02020603050405020304" pitchFamily="18" charset="0"/>
                </a:endParaRPr>
              </a:p>
            </p:txBody>
          </p:sp>
        </mc:Choice>
        <mc:Fallback>
          <p:sp>
            <p:nvSpPr>
              <p:cNvPr id="2" name="Rectangle 3">
                <a:extLst>
                  <a:ext uri="{FF2B5EF4-FFF2-40B4-BE49-F238E27FC236}">
                    <a16:creationId xmlns:a16="http://schemas.microsoft.com/office/drawing/2014/main" id="{A8B7C8A1-A2AE-4C4C-826E-336C7E71705D}"/>
                  </a:ext>
                </a:extLst>
              </p:cNvPr>
              <p:cNvSpPr>
                <a:spLocks noGrp="1" noRot="1" noChangeAspect="1" noMove="1" noResize="1" noEditPoints="1" noAdjustHandles="1" noChangeArrowheads="1" noChangeShapeType="1" noTextEdit="1"/>
              </p:cNvSpPr>
              <p:nvPr>
                <p:ph idx="1"/>
              </p:nvPr>
            </p:nvSpPr>
            <p:spPr>
              <a:xfrm>
                <a:off x="1981200" y="762000"/>
                <a:ext cx="9056400" cy="5638800"/>
              </a:xfrm>
              <a:blipFill>
                <a:blip r:embed="rId3"/>
                <a:stretch>
                  <a:fillRect l="-604" t="-970"/>
                </a:stretch>
              </a:blipFill>
              <a:ln w="19050">
                <a:solidFill>
                  <a:schemeClr val="accent2"/>
                </a:solidFill>
                <a:miter lim="800000"/>
                <a:headEnd/>
                <a:tailEnd/>
              </a:ln>
            </p:spPr>
            <p:txBody>
              <a:bodyPr/>
              <a:lstStyle/>
              <a:p>
                <a:r>
                  <a:rPr lang="en-US">
                    <a:noFill/>
                  </a:rPr>
                  <a:t> </a:t>
                </a:r>
              </a:p>
            </p:txBody>
          </p:sp>
        </mc:Fallback>
      </mc:AlternateContent>
      <p:sp>
        <p:nvSpPr>
          <p:cNvPr id="9220" name="Slide Number Placeholder 5">
            <a:extLst>
              <a:ext uri="{FF2B5EF4-FFF2-40B4-BE49-F238E27FC236}">
                <a16:creationId xmlns:a16="http://schemas.microsoft.com/office/drawing/2014/main" id="{56CBF29D-CBDB-4346-972D-D214E175DA73}"/>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87BBEBEB-6499-4D4F-9613-6358A448AA97}"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2</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991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E0F3EB-6FD7-AAFA-B2B4-D421CBD83007}"/>
                  </a:ext>
                </a:extLst>
              </p:cNvPr>
              <p:cNvSpPr>
                <a:spLocks noGrp="1"/>
              </p:cNvSpPr>
              <p:nvPr>
                <p:ph idx="1"/>
              </p:nvPr>
            </p:nvSpPr>
            <p:spPr>
              <a:xfrm>
                <a:off x="838200" y="1299219"/>
                <a:ext cx="10515600" cy="5389807"/>
              </a:xfrm>
              <a:ln w="19050">
                <a:solidFill>
                  <a:srgbClr val="FF0000"/>
                </a:solidFill>
              </a:ln>
            </p:spPr>
            <p:txBody>
              <a:bodyPr/>
              <a:lstStyle/>
              <a:p>
                <a:r>
                  <a:rPr lang="en-US" dirty="0">
                    <a:solidFill>
                      <a:schemeClr val="tx1"/>
                    </a:solidFill>
                    <a:latin typeface="Times New Roman" panose="02020603050405020304" pitchFamily="18" charset="0"/>
                    <a:cs typeface="Times New Roman" panose="02020603050405020304" pitchFamily="18" charset="0"/>
                  </a:rPr>
                  <a:t>Biến </a:t>
                </a:r>
                <a:r>
                  <a:rPr lang="en-US" dirty="0" err="1">
                    <a:solidFill>
                      <a:schemeClr val="tx1"/>
                    </a:solidFill>
                    <a:latin typeface="Times New Roman" panose="02020603050405020304" pitchFamily="18" charset="0"/>
                    <a:cs typeface="Times New Roman" panose="02020603050405020304" pitchFamily="18" charset="0"/>
                  </a:rPr>
                  <a:t>độc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ảnh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hưởng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lâu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thuộc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 DL:</a:t>
                </a:r>
              </a:p>
              <a:p>
                <a:pPr marL="0" indent="0">
                  <a:buNone/>
                </a:pPr>
                <a:r>
                  <a:rPr lang="en-US"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i="1" smtClean="0">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𝑌</m:t>
                        </m:r>
                      </m:e>
                      <m:sub>
                        <m:r>
                          <a:rPr lang="en-US" altLang="en-US" sz="2400" i="1">
                            <a:solidFill>
                              <a:schemeClr val="tx1"/>
                            </a:solidFill>
                            <a:latin typeface="Cambria Math" panose="02040503050406030204" pitchFamily="18" charset="0"/>
                            <a:cs typeface="Times New Roman" panose="02020603050405020304" pitchFamily="18" charset="0"/>
                          </a:rPr>
                          <m:t>𝑡</m:t>
                        </m:r>
                      </m:sub>
                    </m:sSub>
                    <m:r>
                      <a:rPr lang="en-US" altLang="en-US" sz="2400" i="1">
                        <a:solidFill>
                          <a:schemeClr val="tx1"/>
                        </a:solidFill>
                        <a:latin typeface="Cambria Math" panose="02040503050406030204" pitchFamily="18" charset="0"/>
                        <a:cs typeface="Times New Roman" panose="02020603050405020304" pitchFamily="18" charset="0"/>
                      </a:rPr>
                      <m:t>=</m:t>
                    </m:r>
                    <m:r>
                      <a:rPr lang="en-US" altLang="en-US" sz="2400" i="1">
                        <a:solidFill>
                          <a:schemeClr val="tx1"/>
                        </a:solidFill>
                        <a:latin typeface="Cambria Math" panose="02040503050406030204" pitchFamily="18" charset="0"/>
                        <a:cs typeface="Times New Roman" panose="02020603050405020304" pitchFamily="18" charset="0"/>
                      </a:rPr>
                      <m:t>𝛼</m:t>
                    </m:r>
                    <m:r>
                      <a:rPr lang="en-US" altLang="en-US" sz="2400" i="1">
                        <a:solidFill>
                          <a:schemeClr val="tx1"/>
                        </a:solidFill>
                        <a:latin typeface="Cambria Math" panose="02040503050406030204" pitchFamily="18" charset="0"/>
                        <a:cs typeface="Times New Roman" panose="02020603050405020304" pitchFamily="18" charset="0"/>
                      </a:rPr>
                      <m:t>+</m:t>
                    </m:r>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𝛽</m:t>
                        </m:r>
                      </m:e>
                      <m:sub>
                        <m:r>
                          <a:rPr lang="en-US" altLang="en-US" sz="2400" i="1">
                            <a:solidFill>
                              <a:schemeClr val="tx1"/>
                            </a:solidFill>
                            <a:latin typeface="Cambria Math" panose="02040503050406030204" pitchFamily="18" charset="0"/>
                            <a:cs typeface="Times New Roman" panose="02020603050405020304" pitchFamily="18" charset="0"/>
                          </a:rPr>
                          <m:t>0</m:t>
                        </m:r>
                      </m:sub>
                    </m:sSub>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𝑋</m:t>
                        </m:r>
                      </m:e>
                      <m:sub>
                        <m:r>
                          <a:rPr lang="en-US" altLang="en-US" sz="2400" i="1">
                            <a:solidFill>
                              <a:schemeClr val="tx1"/>
                            </a:solidFill>
                            <a:latin typeface="Cambria Math" panose="02040503050406030204" pitchFamily="18" charset="0"/>
                            <a:cs typeface="Times New Roman" panose="02020603050405020304" pitchFamily="18" charset="0"/>
                          </a:rPr>
                          <m:t>𝑡</m:t>
                        </m:r>
                      </m:sub>
                    </m:sSub>
                    <m:r>
                      <a:rPr lang="en-US" altLang="en-US" sz="2400" i="1">
                        <a:solidFill>
                          <a:schemeClr val="tx1"/>
                        </a:solidFill>
                        <a:latin typeface="Cambria Math" panose="02040503050406030204" pitchFamily="18" charset="0"/>
                        <a:cs typeface="Times New Roman" panose="02020603050405020304" pitchFamily="18" charset="0"/>
                      </a:rPr>
                      <m:t>+</m:t>
                    </m:r>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𝛽</m:t>
                        </m:r>
                      </m:e>
                      <m:sub>
                        <m:r>
                          <a:rPr lang="en-US" altLang="en-US" sz="2400" i="1">
                            <a:solidFill>
                              <a:schemeClr val="tx1"/>
                            </a:solidFill>
                            <a:latin typeface="Cambria Math" panose="02040503050406030204" pitchFamily="18" charset="0"/>
                            <a:cs typeface="Times New Roman" panose="02020603050405020304" pitchFamily="18" charset="0"/>
                          </a:rPr>
                          <m:t>1</m:t>
                        </m:r>
                      </m:sub>
                    </m:sSub>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𝑋</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r>
                          <a:rPr lang="en-US" altLang="en-US" sz="2400" i="1">
                            <a:solidFill>
                              <a:schemeClr val="tx1"/>
                            </a:solidFill>
                            <a:latin typeface="Cambria Math" panose="02040503050406030204" pitchFamily="18" charset="0"/>
                            <a:cs typeface="Times New Roman" panose="02020603050405020304" pitchFamily="18" charset="0"/>
                          </a:rPr>
                          <m:t>−</m:t>
                        </m:r>
                        <m:r>
                          <a:rPr lang="en-US" altLang="en-US" sz="2400" i="1">
                            <a:solidFill>
                              <a:schemeClr val="tx1"/>
                            </a:solidFill>
                            <a:latin typeface="Cambria Math" panose="02040503050406030204" pitchFamily="18" charset="0"/>
                            <a:cs typeface="Times New Roman" panose="02020603050405020304" pitchFamily="18" charset="0"/>
                          </a:rPr>
                          <m:t>1</m:t>
                        </m:r>
                      </m:sub>
                    </m:sSub>
                    <m:r>
                      <a:rPr lang="en-US" altLang="en-US" sz="2400" i="1">
                        <a:solidFill>
                          <a:schemeClr val="tx1"/>
                        </a:solidFill>
                        <a:latin typeface="Cambria Math" panose="02040503050406030204" pitchFamily="18" charset="0"/>
                        <a:cs typeface="Times New Roman" panose="02020603050405020304" pitchFamily="18" charset="0"/>
                      </a:rPr>
                      <m:t>+…+</m:t>
                    </m:r>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𝛽</m:t>
                        </m:r>
                      </m:e>
                      <m:sub>
                        <m:r>
                          <a:rPr lang="en-US" altLang="en-US" sz="2400" i="1">
                            <a:solidFill>
                              <a:schemeClr val="tx1"/>
                            </a:solidFill>
                            <a:latin typeface="Cambria Math" panose="02040503050406030204" pitchFamily="18" charset="0"/>
                            <a:cs typeface="Times New Roman" panose="02020603050405020304" pitchFamily="18" charset="0"/>
                          </a:rPr>
                          <m:t>𝑘</m:t>
                        </m:r>
                      </m:sub>
                    </m:sSub>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𝑋</m:t>
                        </m:r>
                      </m:e>
                      <m:sub>
                        <m:r>
                          <a:rPr lang="en-US" altLang="en-US" sz="2400" i="1">
                            <a:solidFill>
                              <a:schemeClr val="tx1"/>
                            </a:solidFill>
                            <a:latin typeface="Cambria Math" panose="02040503050406030204" pitchFamily="18" charset="0"/>
                            <a:cs typeface="Times New Roman" panose="02020603050405020304" pitchFamily="18" charset="0"/>
                          </a:rPr>
                          <m:t>𝑘</m:t>
                        </m:r>
                      </m:sub>
                    </m:sSub>
                    <m:r>
                      <a:rPr lang="en-US" altLang="en-US" sz="2400" i="1">
                        <a:solidFill>
                          <a:schemeClr val="tx1"/>
                        </a:solidFill>
                        <a:latin typeface="Cambria Math" panose="02040503050406030204" pitchFamily="18" charset="0"/>
                        <a:cs typeface="Times New Roman" panose="02020603050405020304" pitchFamily="18" charset="0"/>
                      </a:rPr>
                      <m:t>+</m:t>
                    </m:r>
                    <m:r>
                      <a:rPr lang="en-US" altLang="en-US" sz="2400" b="0" i="1" smtClean="0">
                        <a:solidFill>
                          <a:schemeClr val="tx1"/>
                        </a:solidFill>
                        <a:latin typeface="Cambria Math" panose="02040503050406030204" pitchFamily="18" charset="0"/>
                        <a:cs typeface="Times New Roman" panose="02020603050405020304" pitchFamily="18" charset="0"/>
                      </a:rPr>
                      <m:t>…+</m:t>
                    </m:r>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𝑢</m:t>
                        </m:r>
                      </m:e>
                      <m:sub>
                        <m:r>
                          <a:rPr lang="en-US" altLang="en-US" sz="2400" i="1">
                            <a:solidFill>
                              <a:schemeClr val="tx1"/>
                            </a:solidFill>
                            <a:latin typeface="Cambria Math" panose="02040503050406030204" pitchFamily="18" charset="0"/>
                            <a:cs typeface="Times New Roman" panose="02020603050405020304" pitchFamily="18" charset="0"/>
                          </a:rPr>
                          <m:t>𝑡</m:t>
                        </m:r>
                      </m:sub>
                    </m:sSub>
                  </m:oMath>
                </a14:m>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ước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ảnh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hưởng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ngắn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hạn</a:t>
                </a:r>
                <a:r>
                  <a:rPr lang="en-US" dirty="0">
                    <a:solidFill>
                      <a:schemeClr val="tx1"/>
                    </a:solidFill>
                    <a:latin typeface="Times New Roman" panose="02020603050405020304" pitchFamily="18" charset="0"/>
                    <a:cs typeface="Times New Roman" panose="02020603050405020304" pitchFamily="18" charset="0"/>
                  </a:rPr>
                  <a:t>, ta </a:t>
                </a:r>
                <a:r>
                  <a:rPr lang="en-US" dirty="0" err="1">
                    <a:solidFill>
                      <a:schemeClr val="tx1"/>
                    </a:solidFill>
                    <a:latin typeface="Times New Roman" panose="02020603050405020304" pitchFamily="18" charset="0"/>
                    <a:cs typeface="Times New Roman" panose="02020603050405020304" pitchFamily="18" charset="0"/>
                  </a:rPr>
                  <a:t>đưa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về</a:t>
                </a:r>
                <a:r>
                  <a:rPr lang="en-US" dirty="0">
                    <a:solidFill>
                      <a:schemeClr val="tx1"/>
                    </a:solidFill>
                    <a:latin typeface="Times New Roman" panose="02020603050405020304" pitchFamily="18" charset="0"/>
                    <a:cs typeface="Times New Roman" panose="02020603050405020304" pitchFamily="18" charset="0"/>
                  </a:rPr>
                  <a:t> AR:</a:t>
                </a:r>
              </a:p>
              <a:p>
                <a:pPr marL="0" indent="0">
                  <a:buNone/>
                </a:pPr>
                <a:r>
                  <a:rPr lang="en-US" alt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000" i="1" smtClean="0">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      </m:t>
                        </m:r>
                        <m:r>
                          <a:rPr lang="en-US" altLang="en-US" sz="2000" i="1">
                            <a:solidFill>
                              <a:schemeClr val="tx1"/>
                            </a:solidFill>
                            <a:latin typeface="Cambria Math" panose="02040503050406030204" pitchFamily="18" charset="0"/>
                            <a:cs typeface="Times New Roman" panose="02020603050405020304" pitchFamily="18" charset="0"/>
                          </a:rPr>
                          <m:t>𝑌</m:t>
                        </m:r>
                      </m:e>
                      <m:sub>
                        <m:r>
                          <a:rPr lang="en-US" altLang="en-US" sz="2000" i="1">
                            <a:solidFill>
                              <a:schemeClr val="tx1"/>
                            </a:solidFill>
                            <a:latin typeface="Cambria Math" panose="02040503050406030204" pitchFamily="18" charset="0"/>
                            <a:cs typeface="Times New Roman" panose="02020603050405020304" pitchFamily="18" charset="0"/>
                          </a:rPr>
                          <m:t>𝑡</m:t>
                        </m:r>
                      </m:sub>
                    </m:sSub>
                    <m:r>
                      <a:rPr lang="en-US" altLang="en-US" sz="2000" i="1">
                        <a:solidFill>
                          <a:schemeClr val="tx1"/>
                        </a:solidFill>
                        <a:latin typeface="Cambria Math" panose="02040503050406030204" pitchFamily="18" charset="0"/>
                        <a:cs typeface="Times New Roman" panose="02020603050405020304" pitchFamily="18" charset="0"/>
                      </a:rPr>
                      <m:t>=</m:t>
                    </m:r>
                    <m:r>
                      <a:rPr lang="en-US" altLang="en-US" sz="2000" i="1">
                        <a:solidFill>
                          <a:schemeClr val="tx1"/>
                        </a:solidFill>
                        <a:latin typeface="Cambria Math" panose="02040503050406030204" pitchFamily="18" charset="0"/>
                        <a:cs typeface="Times New Roman" panose="02020603050405020304" pitchFamily="18" charset="0"/>
                      </a:rPr>
                      <m:t>𝛼</m:t>
                    </m:r>
                    <m:r>
                      <a:rPr lang="en-US" altLang="en-US" sz="200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𝛽</m:t>
                        </m:r>
                      </m:e>
                      <m:sub>
                        <m:r>
                          <a:rPr lang="en-US" altLang="en-US" sz="2000" i="1">
                            <a:solidFill>
                              <a:schemeClr val="tx1"/>
                            </a:solidFill>
                            <a:latin typeface="Cambria Math" panose="02040503050406030204" pitchFamily="18" charset="0"/>
                            <a:cs typeface="Times New Roman" panose="02020603050405020304" pitchFamily="18" charset="0"/>
                          </a:rPr>
                          <m:t>0</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𝑋</m:t>
                        </m:r>
                      </m:e>
                      <m:sub>
                        <m:r>
                          <a:rPr lang="en-US" altLang="en-US" sz="2000" i="1">
                            <a:solidFill>
                              <a:schemeClr val="tx1"/>
                            </a:solidFill>
                            <a:latin typeface="Cambria Math" panose="02040503050406030204" pitchFamily="18" charset="0"/>
                            <a:cs typeface="Times New Roman" panose="02020603050405020304" pitchFamily="18" charset="0"/>
                          </a:rPr>
                          <m:t>𝑡</m:t>
                        </m:r>
                      </m:sub>
                    </m:sSub>
                    <m:r>
                      <a:rPr lang="en-US" altLang="en-US" sz="2000" i="1">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𝛽</m:t>
                        </m:r>
                      </m:e>
                      <m:sub>
                        <m:r>
                          <a:rPr lang="en-US" altLang="en-US" sz="2000" i="1">
                            <a:solidFill>
                              <a:schemeClr val="tx1"/>
                            </a:solidFill>
                            <a:latin typeface="Cambria Math" panose="02040503050406030204" pitchFamily="18" charset="0"/>
                            <a:cs typeface="Times New Roman" panose="02020603050405020304" pitchFamily="18" charset="0"/>
                          </a:rPr>
                          <m:t>1</m:t>
                        </m:r>
                      </m:sub>
                    </m:sSub>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b="0" i="1" smtClean="0">
                            <a:solidFill>
                              <a:schemeClr val="tx1"/>
                            </a:solidFill>
                            <a:latin typeface="Cambria Math" panose="02040503050406030204" pitchFamily="18" charset="0"/>
                            <a:cs typeface="Times New Roman" panose="02020603050405020304" pitchFamily="18" charset="0"/>
                          </a:rPr>
                          <m:t>𝑌</m:t>
                        </m:r>
                      </m:e>
                      <m:sub>
                        <m:r>
                          <a:rPr lang="en-US" altLang="en-US" sz="2000" b="0" i="1" smtClean="0">
                            <a:solidFill>
                              <a:schemeClr val="tx1"/>
                            </a:solidFill>
                            <a:latin typeface="Cambria Math" panose="02040503050406030204" pitchFamily="18" charset="0"/>
                            <a:cs typeface="Times New Roman" panose="02020603050405020304" pitchFamily="18" charset="0"/>
                          </a:rPr>
                          <m:t>𝑡</m:t>
                        </m:r>
                        <m:r>
                          <a:rPr lang="en-US" altLang="en-US" sz="2000" i="1">
                            <a:solidFill>
                              <a:schemeClr val="tx1"/>
                            </a:solidFill>
                            <a:latin typeface="Cambria Math" panose="02040503050406030204" pitchFamily="18" charset="0"/>
                            <a:cs typeface="Times New Roman" panose="02020603050405020304" pitchFamily="18" charset="0"/>
                          </a:rPr>
                          <m:t>−</m:t>
                        </m:r>
                        <m:r>
                          <a:rPr lang="en-US" altLang="en-US" sz="2000" i="1">
                            <a:solidFill>
                              <a:schemeClr val="tx1"/>
                            </a:solidFill>
                            <a:latin typeface="Cambria Math" panose="02040503050406030204" pitchFamily="18" charset="0"/>
                            <a:cs typeface="Times New Roman" panose="02020603050405020304" pitchFamily="18" charset="0"/>
                          </a:rPr>
                          <m:t>1</m:t>
                        </m:r>
                      </m:sub>
                    </m:sSub>
                    <m:r>
                      <a:rPr lang="en-US" altLang="en-US" sz="2000" b="0" i="1" smtClean="0">
                        <a:solidFill>
                          <a:schemeClr val="tx1"/>
                        </a:solidFill>
                        <a:latin typeface="Cambria Math" panose="02040503050406030204" pitchFamily="18" charset="0"/>
                        <a:cs typeface="Times New Roman" panose="02020603050405020304" pitchFamily="18" charset="0"/>
                      </a:rPr>
                      <m:t>+</m:t>
                    </m:r>
                    <m:sSub>
                      <m:sSubPr>
                        <m:ctrlPr>
                          <a:rPr lang="en-US" altLang="en-US" sz="2000" i="1">
                            <a:solidFill>
                              <a:schemeClr val="tx1"/>
                            </a:solidFill>
                            <a:latin typeface="Cambria Math" panose="02040503050406030204" pitchFamily="18" charset="0"/>
                            <a:cs typeface="Times New Roman" panose="02020603050405020304" pitchFamily="18" charset="0"/>
                          </a:rPr>
                        </m:ctrlPr>
                      </m:sSubPr>
                      <m:e>
                        <m:r>
                          <a:rPr lang="en-US" altLang="en-US" sz="2000" i="1">
                            <a:solidFill>
                              <a:schemeClr val="tx1"/>
                            </a:solidFill>
                            <a:latin typeface="Cambria Math" panose="02040503050406030204" pitchFamily="18" charset="0"/>
                            <a:cs typeface="Times New Roman" panose="02020603050405020304" pitchFamily="18" charset="0"/>
                          </a:rPr>
                          <m:t>𝑢</m:t>
                        </m:r>
                      </m:e>
                      <m:sub>
                        <m:r>
                          <a:rPr lang="en-US" altLang="en-US" sz="2000" i="1">
                            <a:solidFill>
                              <a:schemeClr val="tx1"/>
                            </a:solidFill>
                            <a:latin typeface="Cambria Math" panose="02040503050406030204" pitchFamily="18" charset="0"/>
                            <a:cs typeface="Times New Roman" panose="02020603050405020304" pitchFamily="18" charset="0"/>
                          </a:rPr>
                          <m:t>𝑡</m:t>
                        </m:r>
                      </m:sub>
                    </m:sSub>
                  </m:oMath>
                </a14:m>
                <a:endParaRPr lang="en-US" dirty="0">
                  <a:solidFill>
                    <a:schemeClr val="tx1"/>
                  </a:solidFill>
                  <a:latin typeface="Times New Roman" panose="02020603050405020304" pitchFamily="18" charset="0"/>
                  <a:cs typeface="Times New Roman" panose="02020603050405020304" pitchFamily="18" charset="0"/>
                </a:endParaRPr>
              </a:p>
              <a:p>
                <a:pPr>
                  <a:buFontTx/>
                  <a:buChar char="-"/>
                </a:pPr>
                <a:r>
                  <a:rPr lang="en-US" dirty="0" err="1">
                    <a:solidFill>
                      <a:schemeClr val="tx1"/>
                    </a:solidFill>
                    <a:latin typeface="Times New Roman" panose="02020603050405020304" pitchFamily="18" charset="0"/>
                    <a:cs typeface="Times New Roman" panose="02020603050405020304" pitchFamily="18" charset="0"/>
                  </a:rPr>
                  <a:t>Yếu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tố</a:t>
                </a:r>
                <a:r>
                  <a:rPr lang="en-US" dirty="0">
                    <a:solidFill>
                      <a:schemeClr val="tx1"/>
                    </a:solidFill>
                    <a:latin typeface="Times New Roman" panose="02020603050405020304" pitchFamily="18" charset="0"/>
                    <a:cs typeface="Times New Roman" panose="02020603050405020304" pitchFamily="18" charset="0"/>
                  </a:rPr>
                  <a:t> xu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 qua:</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1</m:t>
                        </m:r>
                      </m:sub>
                    </m:sSub>
                  </m:oMath>
                </a14:m>
                <a:endParaRPr lang="en-US" b="0" dirty="0">
                  <a:solidFill>
                    <a:schemeClr val="tx1"/>
                  </a:solidFill>
                  <a:latin typeface="Times New Roman" panose="02020603050405020304" pitchFamily="18" charset="0"/>
                  <a:cs typeface="Times New Roman" panose="02020603050405020304" pitchFamily="18" charset="0"/>
                </a:endParaRPr>
              </a:p>
              <a:p>
                <a:pPr>
                  <a:buFontTx/>
                  <a:buChar char="-"/>
                </a:pPr>
                <a:r>
                  <a:rPr lang="en-US" dirty="0" err="1">
                    <a:solidFill>
                      <a:schemeClr val="tx1"/>
                    </a:solidFill>
                    <a:latin typeface="Times New Roman" panose="02020603050405020304" pitchFamily="18" charset="0"/>
                    <a:cs typeface="Times New Roman" panose="02020603050405020304" pitchFamily="18" charset="0"/>
                  </a:rPr>
                  <a:t>Ảnh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hưởng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ngắn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X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 </m:t>
                    </m:r>
                  </m:oMath>
                </a14:m>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Ảnh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hưởng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X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b="0"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0</m:t>
                            </m:r>
                          </m:sub>
                        </m:sSub>
                      </m:num>
                      <m:den>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1</m:t>
                            </m:r>
                          </m:sub>
                        </m:sSub>
                      </m:den>
                    </m:f>
                    <m:r>
                      <a:rPr lang="en-US" b="0" i="1" smtClean="0">
                        <a:solidFill>
                          <a:schemeClr val="tx1"/>
                        </a:solidFill>
                        <a:latin typeface="Cambria Math" panose="02040503050406030204" pitchFamily="18" charset="0"/>
                      </a:rPr>
                      <m:t>.</m:t>
                    </m:r>
                  </m:oMath>
                </a14:m>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3 </a:t>
                </a:r>
                <a:r>
                  <a:rPr lang="en-US" dirty="0" err="1">
                    <a:solidFill>
                      <a:schemeClr val="tx1"/>
                    </a:solidFill>
                    <a:latin typeface="Times New Roman" panose="02020603050405020304" pitchFamily="18" charset="0"/>
                    <a:cs typeface="Times New Roman" panose="02020603050405020304" pitchFamily="18" charset="0"/>
                  </a:rPr>
                  <a:t>dạng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 AR: </a:t>
                </a:r>
                <a:r>
                  <a:rPr lang="en-US" dirty="0" err="1">
                    <a:solidFill>
                      <a:schemeClr val="tx1"/>
                    </a:solidFill>
                    <a:latin typeface="Times New Roman" panose="02020603050405020304" pitchFamily="18" charset="0"/>
                    <a:cs typeface="Times New Roman" panose="02020603050405020304" pitchFamily="18" charset="0"/>
                  </a:rPr>
                  <a:t>Kyock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vọng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thích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chỉnh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bộ</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phận</a:t>
                </a:r>
                <a:r>
                  <a:rPr lang="en-US" dirty="0">
                    <a:solidFill>
                      <a:schemeClr val="tx1"/>
                    </a:solidFill>
                    <a:latin typeface="Times New Roman" panose="02020603050405020304" pitchFamily="18" charset="0"/>
                    <a:cs typeface="Times New Roman" panose="02020603050405020304" pitchFamily="18" charset="0"/>
                  </a:rPr>
                  <a:t>.</a:t>
                </a:r>
              </a:p>
              <a:p>
                <a:pPr marL="0" eaLnBrk="1" hangingPunct="1">
                  <a:lnSpc>
                    <a:spcPct val="150000"/>
                  </a:lnSpc>
                </a:pPr>
                <a:r>
                  <a:rPr 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Nếu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mô</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hình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tự</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hồi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quy</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là</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mô</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hình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hiệu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chỉnh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bộ</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phận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thì</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có</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thể</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áp</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dụng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được</a:t>
                </a:r>
                <a:r>
                  <a:rPr lang="en-US" altLang="en-US" dirty="0">
                    <a:solidFill>
                      <a:schemeClr val="tx1"/>
                    </a:solidFill>
                    <a:latin typeface="Times New Roman" panose="02020603050405020304" pitchFamily="18" charset="0"/>
                    <a:cs typeface="Times New Roman" panose="02020603050405020304" pitchFamily="18" charset="0"/>
                  </a:rPr>
                  <a:t> OLS </a:t>
                </a:r>
                <a:r>
                  <a:rPr lang="en-US" altLang="en-US" dirty="0" err="1">
                    <a:solidFill>
                      <a:schemeClr val="tx1"/>
                    </a:solidFill>
                    <a:latin typeface="Times New Roman" panose="02020603050405020304" pitchFamily="18" charset="0"/>
                    <a:cs typeface="Times New Roman" panose="02020603050405020304" pitchFamily="18" charset="0"/>
                  </a:rPr>
                  <a:t>để</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ước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lượng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tác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động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dài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hạn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và</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tác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động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ngắn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hạn</a:t>
                </a:r>
                <a:endParaRPr lang="en-US" altLang="en-US" dirty="0">
                  <a:solidFill>
                    <a:schemeClr val="tx1"/>
                  </a:solidFill>
                  <a:latin typeface="Times New Roman" panose="02020603050405020304" pitchFamily="18" charset="0"/>
                  <a:cs typeface="Times New Roman" panose="02020603050405020304" pitchFamily="18" charset="0"/>
                </a:endParaRPr>
              </a:p>
              <a:p>
                <a:pPr marL="0" eaLnBrk="1" hangingPunct="1">
                  <a:lnSpc>
                    <a:spcPct val="150000"/>
                  </a:lnSpc>
                </a:pPr>
                <a:r>
                  <a:rPr lang="en-US" altLang="en-US" dirty="0" err="1">
                    <a:solidFill>
                      <a:schemeClr val="tx1"/>
                    </a:solidFill>
                    <a:latin typeface="Times New Roman" panose="02020603050405020304" pitchFamily="18" charset="0"/>
                    <a:cs typeface="Times New Roman" panose="02020603050405020304" pitchFamily="18" charset="0"/>
                  </a:rPr>
                  <a:t>Kiểm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định</a:t>
                </a:r>
                <a:r>
                  <a:rPr lang="en-US" altLang="en-US" dirty="0">
                    <a:solidFill>
                      <a:schemeClr val="tx1"/>
                    </a:solidFill>
                    <a:latin typeface="Times New Roman" panose="02020603050405020304" pitchFamily="18" charset="0"/>
                    <a:cs typeface="Times New Roman" panose="02020603050405020304" pitchFamily="18" charset="0"/>
                  </a:rPr>
                  <a:t> Granger </a:t>
                </a:r>
                <a:r>
                  <a:rPr lang="en-US" altLang="en-US" dirty="0" err="1">
                    <a:solidFill>
                      <a:schemeClr val="tx1"/>
                    </a:solidFill>
                    <a:latin typeface="Times New Roman" panose="02020603050405020304" pitchFamily="18" charset="0"/>
                    <a:cs typeface="Times New Roman" panose="02020603050405020304" pitchFamily="18" charset="0"/>
                  </a:rPr>
                  <a:t>về</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quan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hệ</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nhân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quả</a:t>
                </a:r>
                <a:r>
                  <a:rPr lang="en-US" altLang="en-US" dirty="0">
                    <a:solidFill>
                      <a:schemeClr val="tx1"/>
                    </a:solidFill>
                    <a:latin typeface="Times New Roman" panose="02020603050405020304" pitchFamily="18" charset="0"/>
                    <a:cs typeface="Times New Roman" panose="02020603050405020304" pitchFamily="18" charset="0"/>
                  </a:rPr>
                  <a:t>.</a:t>
                </a:r>
              </a:p>
              <a:p>
                <a:pPr marL="0" indent="0" eaLnBrk="1" hangingPunct="1">
                  <a:lnSpc>
                    <a:spcPct val="150000"/>
                  </a:lnSpc>
                  <a:buNone/>
                </a:pP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3E0F3EB-6FD7-AAFA-B2B4-D421CBD83007}"/>
                  </a:ext>
                </a:extLst>
              </p:cNvPr>
              <p:cNvSpPr>
                <a:spLocks noGrp="1" noRot="1" noChangeAspect="1" noMove="1" noResize="1" noEditPoints="1" noAdjustHandles="1" noChangeArrowheads="1" noChangeShapeType="1" noTextEdit="1"/>
              </p:cNvSpPr>
              <p:nvPr>
                <p:ph idx="1"/>
              </p:nvPr>
            </p:nvSpPr>
            <p:spPr>
              <a:xfrm>
                <a:off x="838200" y="1299219"/>
                <a:ext cx="10515600" cy="5389807"/>
              </a:xfrm>
              <a:blipFill>
                <a:blip r:embed="rId2"/>
                <a:stretch>
                  <a:fillRect l="-868" t="-1127"/>
                </a:stretch>
              </a:blipFill>
              <a:ln w="19050">
                <a:solidFill>
                  <a:srgbClr val="FF0000"/>
                </a:solidFill>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ECEA6F-1361-105C-6266-89D82100FA17}"/>
              </a:ext>
            </a:extLst>
          </p:cNvPr>
          <p:cNvSpPr>
            <a:spLocks noGrp="1"/>
          </p:cNvSpPr>
          <p:nvPr>
            <p:ph type="sldNum" sz="quarter" idx="12"/>
          </p:nvPr>
        </p:nvSpPr>
        <p:spPr/>
        <p:txBody>
          <a:bodyPr/>
          <a:lstStyle/>
          <a:p>
            <a:pPr>
              <a:defRPr/>
            </a:pPr>
            <a:fld id="{5BEBA780-2F9C-49AF-A038-DBDF63EB81F5}" type="slidenum">
              <a:rPr lang="en-US" altLang="en-US" smtClean="0"/>
              <a:pPr>
                <a:defRPr/>
              </a:pPr>
              <a:t>20</a:t>
            </a:fld>
            <a:endParaRPr lang="en-US" altLang="en-US"/>
          </a:p>
        </p:txBody>
      </p:sp>
      <p:sp>
        <p:nvSpPr>
          <p:cNvPr id="2" name="Title 1">
            <a:extLst>
              <a:ext uri="{FF2B5EF4-FFF2-40B4-BE49-F238E27FC236}">
                <a16:creationId xmlns:a16="http://schemas.microsoft.com/office/drawing/2014/main" id="{817BA9D3-D6B2-0EE7-DC57-94DE59050A67}"/>
              </a:ext>
            </a:extLst>
          </p:cNvPr>
          <p:cNvSpPr>
            <a:spLocks noGrp="1"/>
          </p:cNvSpPr>
          <p:nvPr>
            <p:ph type="title"/>
          </p:nvPr>
        </p:nvSpPr>
        <p:spPr>
          <a:xfrm>
            <a:off x="2152650" y="365127"/>
            <a:ext cx="7886700" cy="473074"/>
          </a:xfrm>
        </p:spPr>
        <p:txBody>
          <a:bodyPr>
            <a:noAutofit/>
          </a:bodyPr>
          <a:lstStyle/>
          <a:p>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Các</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nội</a:t>
            </a:r>
            <a:r>
              <a:rPr lang="en-US" sz="2800" dirty="0">
                <a:solidFill>
                  <a:srgbClr val="0000FF"/>
                </a:solidFill>
                <a:latin typeface="Times New Roman" panose="02020603050405020304" pitchFamily="18" charset="0"/>
                <a:cs typeface="Times New Roman" panose="02020603050405020304" pitchFamily="18" charset="0"/>
              </a:rPr>
              <a:t> dung </a:t>
            </a:r>
            <a:r>
              <a:rPr lang="en-US" sz="2800" dirty="0" err="1">
                <a:solidFill>
                  <a:srgbClr val="0000FF"/>
                </a:solidFill>
                <a:latin typeface="Times New Roman" panose="02020603050405020304" pitchFamily="18" charset="0"/>
                <a:cs typeface="Times New Roman" panose="02020603050405020304" pitchFamily="18" charset="0"/>
              </a:rPr>
              <a:t>chính</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của</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chương</a:t>
            </a:r>
            <a:r>
              <a:rPr lang="en-US" sz="2800" dirty="0">
                <a:solidFill>
                  <a:srgbClr val="0000FF"/>
                </a:solidFill>
                <a:latin typeface="Times New Roman" panose="02020603050405020304" pitchFamily="18" charset="0"/>
                <a:cs typeface="Times New Roman" panose="02020603050405020304" pitchFamily="18" charset="0"/>
              </a:rPr>
              <a:t> 8</a:t>
            </a:r>
          </a:p>
        </p:txBody>
      </p:sp>
    </p:spTree>
    <p:extLst>
      <p:ext uri="{BB962C8B-B14F-4D97-AF65-F5344CB8AC3E}">
        <p14:creationId xmlns:p14="http://schemas.microsoft.com/office/powerpoint/2010/main" val="243906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C1A8F-482E-8BFD-B393-5EFCE1DCF502}"/>
                  </a:ext>
                </a:extLst>
              </p:cNvPr>
              <p:cNvSpPr>
                <a:spLocks noGrp="1"/>
              </p:cNvSpPr>
              <p:nvPr>
                <p:ph idx="1"/>
              </p:nvPr>
            </p:nvSpPr>
            <p:spPr>
              <a:xfrm>
                <a:off x="838200" y="193432"/>
                <a:ext cx="10515600" cy="6840414"/>
              </a:xfrm>
            </p:spPr>
            <p:txBody>
              <a:bodyPr>
                <a:normAutofit/>
              </a:bodyPr>
              <a:lstStyle/>
              <a:p>
                <a:pPr marL="0" indent="0">
                  <a:buNone/>
                </a:pPr>
                <a:r>
                  <a:rPr lang="en-US" sz="2400" u="sng" dirty="0">
                    <a:solidFill>
                      <a:srgbClr val="3333FF"/>
                    </a:solidFill>
                    <a:latin typeface="Times New Roman" panose="02020603050405020304" pitchFamily="18" charset="0"/>
                    <a:cs typeface="Times New Roman" panose="02020603050405020304" pitchFamily="18" charset="0"/>
                  </a:rPr>
                  <a:t>1) </a:t>
                </a:r>
                <a:r>
                  <a:rPr lang="en-US" sz="2400" b="0" u="sng" dirty="0" err="1">
                    <a:solidFill>
                      <a:srgbClr val="3333FF"/>
                    </a:solidFill>
                    <a:latin typeface="Times New Roman" panose="02020603050405020304" pitchFamily="18" charset="0"/>
                    <a:cs typeface="Times New Roman" panose="02020603050405020304" pitchFamily="18" charset="0"/>
                  </a:rPr>
                  <a:t>Phương</a:t>
                </a:r>
                <a:r>
                  <a:rPr lang="en-US" sz="2400" b="0" u="sng" dirty="0">
                    <a:solidFill>
                      <a:srgbClr val="3333FF"/>
                    </a:solidFill>
                    <a:latin typeface="Times New Roman" panose="02020603050405020304" pitchFamily="18" charset="0"/>
                    <a:cs typeface="Times New Roman" panose="02020603050405020304" pitchFamily="18" charset="0"/>
                  </a:rPr>
                  <a:t> </a:t>
                </a:r>
                <a:r>
                  <a:rPr lang="en-US" sz="2400" b="0" u="sng" dirty="0" err="1">
                    <a:solidFill>
                      <a:srgbClr val="3333FF"/>
                    </a:solidFill>
                    <a:latin typeface="Times New Roman" panose="02020603050405020304" pitchFamily="18" charset="0"/>
                    <a:cs typeface="Times New Roman" panose="02020603050405020304" pitchFamily="18" charset="0"/>
                  </a:rPr>
                  <a:t>pháp</a:t>
                </a:r>
                <a:r>
                  <a:rPr lang="en-US" sz="2400" b="0" u="sng" dirty="0">
                    <a:solidFill>
                      <a:srgbClr val="3333FF"/>
                    </a:solidFill>
                    <a:latin typeface="Times New Roman" panose="02020603050405020304" pitchFamily="18" charset="0"/>
                    <a:cs typeface="Times New Roman" panose="02020603050405020304" pitchFamily="18" charset="0"/>
                  </a:rPr>
                  <a:t> </a:t>
                </a:r>
                <a:r>
                  <a:rPr lang="en-US" sz="2400" b="0" u="sng" dirty="0" err="1">
                    <a:solidFill>
                      <a:srgbClr val="3333FF"/>
                    </a:solidFill>
                    <a:latin typeface="Times New Roman" panose="02020603050405020304" pitchFamily="18" charset="0"/>
                    <a:cs typeface="Times New Roman" panose="02020603050405020304" pitchFamily="18" charset="0"/>
                  </a:rPr>
                  <a:t>Koyck</a:t>
                </a:r>
                <a:r>
                  <a:rPr lang="en-US" sz="2400" b="0" u="sng" dirty="0">
                    <a:solidFill>
                      <a:srgbClr val="3333FF"/>
                    </a:solidFill>
                    <a:latin typeface="Times New Roman" panose="02020603050405020304" pitchFamily="18" charset="0"/>
                    <a:cs typeface="Times New Roman" panose="02020603050405020304" pitchFamily="18" charset="0"/>
                  </a:rPr>
                  <a:t>:</a:t>
                </a:r>
              </a:p>
              <a:p>
                <a:pPr marL="0" indent="0">
                  <a:buNone/>
                </a:pPr>
                <a14:m>
                  <m:oMath xmlns:m="http://schemas.openxmlformats.org/officeDocument/2006/math">
                    <m:sSub>
                      <m:sSubPr>
                        <m:ctrlPr>
                          <a:rPr lang="en-US" altLang="en-US" sz="2400" i="1" smtClean="0">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𝑌</m:t>
                        </m:r>
                      </m:e>
                      <m:sub>
                        <m:r>
                          <a:rPr lang="en-US" altLang="en-US" sz="2400" i="1">
                            <a:solidFill>
                              <a:schemeClr val="tx1"/>
                            </a:solidFill>
                            <a:latin typeface="Cambria Math" panose="02040503050406030204" pitchFamily="18" charset="0"/>
                            <a:cs typeface="Times New Roman" panose="02020603050405020304" pitchFamily="18" charset="0"/>
                          </a:rPr>
                          <m:t>𝑡</m:t>
                        </m:r>
                      </m:sub>
                    </m:sSub>
                    <m:r>
                      <a:rPr lang="en-US" altLang="en-US" sz="2400" i="1">
                        <a:solidFill>
                          <a:schemeClr val="tx1"/>
                        </a:solidFill>
                        <a:latin typeface="Cambria Math" panose="02040503050406030204" pitchFamily="18" charset="0"/>
                        <a:cs typeface="Times New Roman" panose="02020603050405020304" pitchFamily="18" charset="0"/>
                      </a:rPr>
                      <m:t>=</m:t>
                    </m:r>
                    <m:r>
                      <a:rPr lang="en-US" altLang="en-US" sz="2400" i="1">
                        <a:solidFill>
                          <a:schemeClr val="tx1"/>
                        </a:solidFill>
                        <a:latin typeface="Cambria Math" panose="02040503050406030204" pitchFamily="18" charset="0"/>
                        <a:cs typeface="Times New Roman" panose="02020603050405020304" pitchFamily="18" charset="0"/>
                      </a:rPr>
                      <m:t>𝛼</m:t>
                    </m:r>
                    <m:r>
                      <a:rPr lang="en-US" altLang="en-US" sz="2400" i="1">
                        <a:solidFill>
                          <a:schemeClr val="tx1"/>
                        </a:solidFill>
                        <a:latin typeface="Cambria Math" panose="02040503050406030204" pitchFamily="18" charset="0"/>
                        <a:cs typeface="Times New Roman" panose="02020603050405020304" pitchFamily="18" charset="0"/>
                      </a:rPr>
                      <m:t>+</m:t>
                    </m:r>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𝛽</m:t>
                        </m:r>
                      </m:e>
                      <m:sub>
                        <m:r>
                          <a:rPr lang="en-US" altLang="en-US" sz="2400" i="1">
                            <a:solidFill>
                              <a:schemeClr val="tx1"/>
                            </a:solidFill>
                            <a:latin typeface="Cambria Math" panose="02040503050406030204" pitchFamily="18" charset="0"/>
                            <a:cs typeface="Times New Roman" panose="02020603050405020304" pitchFamily="18" charset="0"/>
                          </a:rPr>
                          <m:t>0</m:t>
                        </m:r>
                      </m:sub>
                    </m:sSub>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𝑋</m:t>
                        </m:r>
                      </m:e>
                      <m:sub>
                        <m:r>
                          <a:rPr lang="en-US" altLang="en-US" sz="2400" i="1">
                            <a:solidFill>
                              <a:schemeClr val="tx1"/>
                            </a:solidFill>
                            <a:latin typeface="Cambria Math" panose="02040503050406030204" pitchFamily="18" charset="0"/>
                            <a:cs typeface="Times New Roman" panose="02020603050405020304" pitchFamily="18" charset="0"/>
                          </a:rPr>
                          <m:t>𝑡</m:t>
                        </m:r>
                      </m:sub>
                    </m:sSub>
                    <m:r>
                      <a:rPr lang="en-US" altLang="en-US" sz="2400" i="1">
                        <a:solidFill>
                          <a:schemeClr val="tx1"/>
                        </a:solidFill>
                        <a:latin typeface="Cambria Math" panose="02040503050406030204" pitchFamily="18" charset="0"/>
                        <a:cs typeface="Times New Roman" panose="02020603050405020304" pitchFamily="18" charset="0"/>
                      </a:rPr>
                      <m:t>+</m:t>
                    </m:r>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𝛽</m:t>
                        </m:r>
                      </m:e>
                      <m:sub>
                        <m:r>
                          <a:rPr lang="en-US" altLang="en-US" sz="2400" i="1">
                            <a:solidFill>
                              <a:schemeClr val="tx1"/>
                            </a:solidFill>
                            <a:latin typeface="Cambria Math" panose="02040503050406030204" pitchFamily="18" charset="0"/>
                            <a:cs typeface="Times New Roman" panose="02020603050405020304" pitchFamily="18" charset="0"/>
                          </a:rPr>
                          <m:t>1</m:t>
                        </m:r>
                      </m:sub>
                    </m:sSub>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𝑋</m:t>
                        </m:r>
                      </m:e>
                      <m:sub>
                        <m:r>
                          <a:rPr lang="en-US" altLang="en-US" sz="2400" i="1">
                            <a:solidFill>
                              <a:schemeClr val="tx1"/>
                            </a:solidFill>
                            <a:latin typeface="Cambria Math" panose="02040503050406030204" pitchFamily="18" charset="0"/>
                            <a:cs typeface="Times New Roman" panose="02020603050405020304" pitchFamily="18" charset="0"/>
                          </a:rPr>
                          <m:t>𝑡</m:t>
                        </m:r>
                        <m:r>
                          <a:rPr lang="en-US" altLang="en-US" sz="2400" i="1">
                            <a:solidFill>
                              <a:schemeClr val="tx1"/>
                            </a:solidFill>
                            <a:latin typeface="Cambria Math" panose="02040503050406030204" pitchFamily="18" charset="0"/>
                            <a:cs typeface="Times New Roman" panose="02020603050405020304" pitchFamily="18" charset="0"/>
                          </a:rPr>
                          <m:t>−1</m:t>
                        </m:r>
                      </m:sub>
                    </m:sSub>
                    <m:r>
                      <a:rPr lang="en-US" altLang="en-US" sz="2400" i="1">
                        <a:solidFill>
                          <a:schemeClr val="tx1"/>
                        </a:solidFill>
                        <a:latin typeface="Cambria Math" panose="02040503050406030204" pitchFamily="18" charset="0"/>
                        <a:cs typeface="Times New Roman" panose="02020603050405020304" pitchFamily="18" charset="0"/>
                      </a:rPr>
                      <m:t>+…+</m:t>
                    </m:r>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𝛽</m:t>
                        </m:r>
                      </m:e>
                      <m:sub>
                        <m:r>
                          <a:rPr lang="en-US" altLang="en-US" sz="2400" i="1">
                            <a:solidFill>
                              <a:schemeClr val="tx1"/>
                            </a:solidFill>
                            <a:latin typeface="Cambria Math" panose="02040503050406030204" pitchFamily="18" charset="0"/>
                            <a:cs typeface="Times New Roman" panose="02020603050405020304" pitchFamily="18" charset="0"/>
                          </a:rPr>
                          <m:t>𝑘</m:t>
                        </m:r>
                      </m:sub>
                    </m:sSub>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𝑋</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r>
                          <a:rPr lang="en-US" altLang="en-US" sz="2400" b="0" i="1" smtClean="0">
                            <a:solidFill>
                              <a:schemeClr val="tx1"/>
                            </a:solidFill>
                            <a:latin typeface="Cambria Math" panose="02040503050406030204" pitchFamily="18" charset="0"/>
                            <a:cs typeface="Times New Roman" panose="02020603050405020304" pitchFamily="18" charset="0"/>
                          </a:rPr>
                          <m:t>−</m:t>
                        </m:r>
                        <m:r>
                          <a:rPr lang="en-US" altLang="en-US" sz="2400" i="1">
                            <a:solidFill>
                              <a:schemeClr val="tx1"/>
                            </a:solidFill>
                            <a:latin typeface="Cambria Math" panose="02040503050406030204" pitchFamily="18" charset="0"/>
                            <a:cs typeface="Times New Roman" panose="02020603050405020304" pitchFamily="18" charset="0"/>
                          </a:rPr>
                          <m:t>𝑘</m:t>
                        </m:r>
                      </m:sub>
                    </m:sSub>
                    <m:r>
                      <a:rPr lang="en-US" altLang="en-US" sz="2400" i="1">
                        <a:solidFill>
                          <a:schemeClr val="tx1"/>
                        </a:solidFill>
                        <a:latin typeface="Cambria Math" panose="02040503050406030204" pitchFamily="18" charset="0"/>
                        <a:cs typeface="Times New Roman" panose="02020603050405020304" pitchFamily="18" charset="0"/>
                      </a:rPr>
                      <m:t>+</m:t>
                    </m:r>
                    <m:r>
                      <a:rPr lang="en-US" altLang="en-US" sz="2400" b="0" i="1" smtClean="0">
                        <a:solidFill>
                          <a:schemeClr val="tx1"/>
                        </a:solidFill>
                        <a:latin typeface="Cambria Math" panose="02040503050406030204" pitchFamily="18" charset="0"/>
                        <a:cs typeface="Times New Roman" panose="02020603050405020304" pitchFamily="18" charset="0"/>
                      </a:rPr>
                      <m:t>…+</m:t>
                    </m:r>
                    <m:sSub>
                      <m:sSubPr>
                        <m:ctrlPr>
                          <a:rPr lang="en-US" altLang="en-US" sz="2400" i="1">
                            <a:solidFill>
                              <a:schemeClr val="tx1"/>
                            </a:solidFill>
                            <a:latin typeface="Cambria Math" panose="02040503050406030204" pitchFamily="18" charset="0"/>
                            <a:cs typeface="Times New Roman" panose="02020603050405020304" pitchFamily="18" charset="0"/>
                          </a:rPr>
                        </m:ctrlPr>
                      </m:sSubPr>
                      <m:e>
                        <m:r>
                          <a:rPr lang="en-US" altLang="en-US" sz="2400" i="1">
                            <a:solidFill>
                              <a:schemeClr val="tx1"/>
                            </a:solidFill>
                            <a:latin typeface="Cambria Math" panose="02040503050406030204" pitchFamily="18" charset="0"/>
                            <a:cs typeface="Times New Roman" panose="02020603050405020304" pitchFamily="18" charset="0"/>
                          </a:rPr>
                          <m:t>𝑢</m:t>
                        </m:r>
                      </m:e>
                      <m:sub>
                        <m:r>
                          <a:rPr lang="en-US" altLang="en-US" sz="2400" i="1">
                            <a:solidFill>
                              <a:schemeClr val="tx1"/>
                            </a:solidFill>
                            <a:latin typeface="Cambria Math" panose="02040503050406030204" pitchFamily="18" charset="0"/>
                            <a:cs typeface="Times New Roman" panose="02020603050405020304" pitchFamily="18" charset="0"/>
                          </a:rPr>
                          <m:t>𝑡</m:t>
                        </m:r>
                      </m:sub>
                    </m:sSub>
                  </m:oMath>
                </a14:m>
                <a:r>
                  <a:rPr lang="en-US" altLang="en-US" sz="2400" dirty="0">
                    <a:solidFill>
                      <a:schemeClr val="tx1"/>
                    </a:solidFill>
                    <a:latin typeface="Times New Roman" panose="02020603050405020304" pitchFamily="18" charset="0"/>
                    <a:cs typeface="Times New Roman" panose="02020603050405020304" pitchFamily="18" charset="0"/>
                  </a:rPr>
                  <a:t>                                            (2.1)</a:t>
                </a:r>
              </a:p>
              <a:p>
                <a:pPr eaLnBrk="1" hangingPunct="1">
                  <a:buFontTx/>
                  <a:buChar char="-"/>
                </a:pPr>
                <a:r>
                  <a:rPr lang="en-US" altLang="en-US" sz="2400" dirty="0" err="1">
                    <a:solidFill>
                      <a:schemeClr val="tx1"/>
                    </a:solidFill>
                    <a:latin typeface="Times New Roman" panose="02020603050405020304" pitchFamily="18" charset="0"/>
                    <a:cs typeface="Times New Roman" panose="02020603050405020304" pitchFamily="18" charset="0"/>
                  </a:rPr>
                  <a:t>Giả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định</a:t>
                </a:r>
                <a:r>
                  <a:rPr lang="en-US"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𝛽</m:t>
                        </m:r>
                      </m:e>
                      <m:sub>
                        <m:r>
                          <a:rPr lang="en-US" altLang="en-US" sz="2400" b="0" i="1" smtClean="0">
                            <a:solidFill>
                              <a:schemeClr val="tx1"/>
                            </a:solidFill>
                            <a:latin typeface="Cambria Math" panose="02040503050406030204" pitchFamily="18" charset="0"/>
                            <a:cs typeface="Times New Roman" panose="02020603050405020304" pitchFamily="18" charset="0"/>
                          </a:rPr>
                          <m:t>𝑗</m:t>
                        </m:r>
                      </m:sub>
                    </m:sSub>
                  </m:oMath>
                </a14:m>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cùng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dấu</a:t>
                </a:r>
                <a:r>
                  <a:rPr lang="en-US"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𝛽</m:t>
                        </m:r>
                      </m:e>
                      <m:sub>
                        <m:r>
                          <a:rPr lang="en-US" altLang="en-US" sz="2400" b="0" i="1" smtClean="0">
                            <a:solidFill>
                              <a:schemeClr val="tx1"/>
                            </a:solidFill>
                            <a:latin typeface="Cambria Math" panose="02040503050406030204" pitchFamily="18" charset="0"/>
                            <a:cs typeface="Times New Roman" panose="02020603050405020304" pitchFamily="18" charset="0"/>
                          </a:rPr>
                          <m:t>𝑘</m:t>
                        </m:r>
                      </m:sub>
                    </m:sSub>
                    <m:r>
                      <a:rPr lang="en-US" altLang="en-US" sz="2400" b="0" i="1" smtClean="0">
                        <a:solidFill>
                          <a:schemeClr val="tx1"/>
                        </a:solidFill>
                        <a:latin typeface="Cambria Math" panose="02040503050406030204" pitchFamily="18" charset="0"/>
                        <a:cs typeface="Times New Roman" panose="02020603050405020304" pitchFamily="18" charset="0"/>
                      </a:rPr>
                      <m:t>=</m:t>
                    </m:r>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𝛽</m:t>
                        </m:r>
                      </m:e>
                      <m:sub>
                        <m:r>
                          <a:rPr lang="en-US" altLang="en-US" sz="2400" b="0" i="1" smtClean="0">
                            <a:solidFill>
                              <a:schemeClr val="tx1"/>
                            </a:solidFill>
                            <a:latin typeface="Cambria Math" panose="02040503050406030204" pitchFamily="18" charset="0"/>
                            <a:cs typeface="Times New Roman" panose="02020603050405020304" pitchFamily="18" charset="0"/>
                          </a:rPr>
                          <m:t>0</m:t>
                        </m:r>
                      </m:sub>
                    </m:sSub>
                    <m:sSup>
                      <m:sSupPr>
                        <m:ctrlPr>
                          <a:rPr lang="en-US" altLang="en-US" sz="2400" b="0" i="1" smtClean="0">
                            <a:solidFill>
                              <a:schemeClr val="tx1"/>
                            </a:solidFill>
                            <a:latin typeface="Cambria Math" panose="02040503050406030204" pitchFamily="18" charset="0"/>
                            <a:cs typeface="Times New Roman" panose="02020603050405020304" pitchFamily="18" charset="0"/>
                          </a:rPr>
                        </m:ctrlPr>
                      </m:sSupPr>
                      <m:e>
                        <m:r>
                          <a:rPr lang="en-US" altLang="en-US" sz="2400" b="0" i="1" smtClean="0">
                            <a:solidFill>
                              <a:schemeClr val="tx1"/>
                            </a:solidFill>
                            <a:latin typeface="Cambria Math" panose="02040503050406030204" pitchFamily="18" charset="0"/>
                            <a:cs typeface="Times New Roman" panose="02020603050405020304" pitchFamily="18" charset="0"/>
                          </a:rPr>
                          <m:t>𝜆</m:t>
                        </m:r>
                      </m:e>
                      <m:sup>
                        <m:r>
                          <a:rPr lang="en-US" altLang="en-US" sz="2400" b="0" i="1" smtClean="0">
                            <a:solidFill>
                              <a:schemeClr val="tx1"/>
                            </a:solidFill>
                            <a:latin typeface="Cambria Math" panose="02040503050406030204" pitchFamily="18" charset="0"/>
                            <a:cs typeface="Times New Roman" panose="02020603050405020304" pitchFamily="18" charset="0"/>
                          </a:rPr>
                          <m:t>𝑘</m:t>
                        </m:r>
                      </m:sup>
                    </m:sSup>
                    <m:r>
                      <a:rPr lang="en-US" altLang="en-US" sz="2400" b="0" i="1" smtClean="0">
                        <a:solidFill>
                          <a:schemeClr val="tx1"/>
                        </a:solidFill>
                        <a:latin typeface="Cambria Math" panose="02040503050406030204" pitchFamily="18" charset="0"/>
                        <a:cs typeface="Times New Roman" panose="02020603050405020304" pitchFamily="18" charset="0"/>
                      </a:rPr>
                      <m:t> ,  0&lt;</m:t>
                    </m:r>
                    <m:r>
                      <a:rPr lang="en-US" altLang="en-US" sz="2400" b="0" i="1" smtClean="0">
                        <a:solidFill>
                          <a:schemeClr val="tx1"/>
                        </a:solidFill>
                        <a:latin typeface="Cambria Math" panose="02040503050406030204" pitchFamily="18" charset="0"/>
                        <a:cs typeface="Times New Roman" panose="02020603050405020304" pitchFamily="18" charset="0"/>
                      </a:rPr>
                      <m:t>𝜆</m:t>
                    </m:r>
                    <m:r>
                      <a:rPr lang="en-US" altLang="en-US" sz="2400" b="0" i="1" smtClean="0">
                        <a:solidFill>
                          <a:schemeClr val="tx1"/>
                        </a:solidFill>
                        <a:latin typeface="Cambria Math" panose="02040503050406030204" pitchFamily="18" charset="0"/>
                        <a:cs typeface="Times New Roman" panose="02020603050405020304" pitchFamily="18" charset="0"/>
                      </a:rPr>
                      <m:t>&lt;1 </m:t>
                    </m:r>
                  </m:oMath>
                </a14:m>
                <a:r>
                  <a:rPr lang="en-US" altLang="en-US" sz="2400" dirty="0">
                    <a:solidFill>
                      <a:schemeClr val="tx1"/>
                    </a:solidFill>
                    <a:latin typeface="Times New Roman" panose="02020603050405020304" pitchFamily="18" charset="0"/>
                    <a:cs typeface="Times New Roman" panose="02020603050405020304" pitchFamily="18" charset="0"/>
                  </a:rPr>
                  <a:t> , k=1,2,3…                          (2.2)</a:t>
                </a:r>
              </a:p>
              <a:p>
                <a:pPr eaLnBrk="1" hangingPunct="1">
                  <a:buFontTx/>
                  <a:buChar char="-"/>
                </a:pPr>
                <a14:m>
                  <m:oMath xmlns:m="http://schemas.openxmlformats.org/officeDocument/2006/math">
                    <m:sSub>
                      <m:sSubPr>
                        <m:ctrlPr>
                          <a:rPr lang="en-US" altLang="en-US" sz="2400" i="1" smtClean="0">
                            <a:latin typeface="Cambria Math" panose="02040503050406030204" pitchFamily="18" charset="0"/>
                            <a:cs typeface="Times New Roman" panose="02020603050405020304" pitchFamily="18" charset="0"/>
                          </a:rPr>
                        </m:ctrlPr>
                      </m:sSubPr>
                      <m:e>
                        <m:r>
                          <a:rPr lang="en-US" altLang="en-US" sz="2400" i="1">
                            <a:latin typeface="Cambria Math" panose="02040503050406030204" pitchFamily="18" charset="0"/>
                            <a:cs typeface="Times New Roman" panose="02020603050405020304" pitchFamily="18" charset="0"/>
                          </a:rPr>
                          <m:t>𝑌</m:t>
                        </m:r>
                      </m:e>
                      <m:sub>
                        <m:r>
                          <a:rPr lang="en-US" altLang="en-US" sz="2400" i="1">
                            <a:latin typeface="Cambria Math" panose="02040503050406030204" pitchFamily="18" charset="0"/>
                            <a:cs typeface="Times New Roman" panose="02020603050405020304" pitchFamily="18" charset="0"/>
                          </a:rPr>
                          <m:t>𝑡</m:t>
                        </m:r>
                      </m:sub>
                    </m:sSub>
                    <m:r>
                      <a:rPr lang="en-US" altLang="en-US" sz="2400" i="1">
                        <a:latin typeface="Cambria Math" panose="02040503050406030204" pitchFamily="18" charset="0"/>
                        <a:cs typeface="Times New Roman" panose="02020603050405020304" pitchFamily="18" charset="0"/>
                      </a:rPr>
                      <m:t>=</m:t>
                    </m:r>
                    <m:r>
                      <a:rPr lang="en-US" altLang="en-US" sz="2400" i="1">
                        <a:latin typeface="Cambria Math" panose="02040503050406030204" pitchFamily="18" charset="0"/>
                        <a:cs typeface="Times New Roman" panose="02020603050405020304" pitchFamily="18" charset="0"/>
                      </a:rPr>
                      <m:t>𝛼</m:t>
                    </m:r>
                    <m:d>
                      <m:dPr>
                        <m:ctrlPr>
                          <a:rPr lang="en-US" altLang="en-US" sz="2400" i="1">
                            <a:latin typeface="Cambria Math" panose="02040503050406030204" pitchFamily="18" charset="0"/>
                            <a:cs typeface="Times New Roman" panose="02020603050405020304" pitchFamily="18" charset="0"/>
                          </a:rPr>
                        </m:ctrlPr>
                      </m:dPr>
                      <m:e>
                        <m:r>
                          <a:rPr lang="en-US" altLang="en-US" sz="2400" i="1">
                            <a:latin typeface="Cambria Math" panose="02040503050406030204" pitchFamily="18" charset="0"/>
                            <a:cs typeface="Times New Roman" panose="02020603050405020304" pitchFamily="18" charset="0"/>
                          </a:rPr>
                          <m:t>1−</m:t>
                        </m:r>
                        <m:r>
                          <a:rPr lang="en-US" altLang="en-US" sz="2400" i="1">
                            <a:latin typeface="Cambria Math" panose="02040503050406030204" pitchFamily="18" charset="0"/>
                            <a:cs typeface="Times New Roman" panose="02020603050405020304" pitchFamily="18" charset="0"/>
                          </a:rPr>
                          <m:t>𝜆</m:t>
                        </m:r>
                      </m:e>
                    </m:d>
                    <m:r>
                      <a:rPr lang="en-US" altLang="en-US" sz="2400" i="1">
                        <a:latin typeface="Cambria Math" panose="02040503050406030204" pitchFamily="18" charset="0"/>
                        <a:cs typeface="Times New Roman" panose="02020603050405020304" pitchFamily="18" charset="0"/>
                      </a:rPr>
                      <m:t>+</m:t>
                    </m:r>
                    <m:sSub>
                      <m:sSubPr>
                        <m:ctrlPr>
                          <a:rPr lang="en-US" altLang="en-US" sz="2400" i="1">
                            <a:latin typeface="Cambria Math" panose="02040503050406030204" pitchFamily="18" charset="0"/>
                            <a:cs typeface="Times New Roman" panose="02020603050405020304" pitchFamily="18" charset="0"/>
                          </a:rPr>
                        </m:ctrlPr>
                      </m:sSubPr>
                      <m:e>
                        <m:r>
                          <a:rPr lang="en-US" altLang="en-US" sz="2400" i="1">
                            <a:latin typeface="Cambria Math" panose="02040503050406030204" pitchFamily="18" charset="0"/>
                            <a:cs typeface="Times New Roman" panose="02020603050405020304" pitchFamily="18" charset="0"/>
                          </a:rPr>
                          <m:t>𝛽</m:t>
                        </m:r>
                      </m:e>
                      <m:sub>
                        <m:r>
                          <a:rPr lang="en-US" altLang="en-US" sz="2400" i="1">
                            <a:latin typeface="Cambria Math" panose="02040503050406030204" pitchFamily="18" charset="0"/>
                            <a:cs typeface="Times New Roman" panose="02020603050405020304" pitchFamily="18" charset="0"/>
                          </a:rPr>
                          <m:t>0</m:t>
                        </m:r>
                      </m:sub>
                    </m:sSub>
                    <m:sSub>
                      <m:sSubPr>
                        <m:ctrlPr>
                          <a:rPr lang="en-US" altLang="en-US" sz="2400" i="1">
                            <a:latin typeface="Cambria Math" panose="02040503050406030204" pitchFamily="18" charset="0"/>
                            <a:cs typeface="Times New Roman" panose="02020603050405020304" pitchFamily="18" charset="0"/>
                          </a:rPr>
                        </m:ctrlPr>
                      </m:sSubPr>
                      <m:e>
                        <m:r>
                          <a:rPr lang="en-US" altLang="en-US" sz="2400" i="1">
                            <a:latin typeface="Cambria Math" panose="02040503050406030204" pitchFamily="18" charset="0"/>
                            <a:cs typeface="Times New Roman" panose="02020603050405020304" pitchFamily="18" charset="0"/>
                          </a:rPr>
                          <m:t>𝑋</m:t>
                        </m:r>
                      </m:e>
                      <m:sub>
                        <m:r>
                          <a:rPr lang="en-US" altLang="en-US" sz="2400" i="1">
                            <a:latin typeface="Cambria Math" panose="02040503050406030204" pitchFamily="18" charset="0"/>
                            <a:cs typeface="Times New Roman" panose="02020603050405020304" pitchFamily="18" charset="0"/>
                          </a:rPr>
                          <m:t>𝑡</m:t>
                        </m:r>
                      </m:sub>
                    </m:sSub>
                    <m:r>
                      <a:rPr lang="en-US" altLang="en-US" sz="2400" i="1">
                        <a:latin typeface="Cambria Math" panose="02040503050406030204" pitchFamily="18" charset="0"/>
                        <a:cs typeface="Times New Roman" panose="02020603050405020304" pitchFamily="18" charset="0"/>
                      </a:rPr>
                      <m:t>+</m:t>
                    </m:r>
                    <m:sSub>
                      <m:sSubPr>
                        <m:ctrlPr>
                          <a:rPr lang="en-US" altLang="en-US" sz="2400" i="1">
                            <a:latin typeface="Cambria Math" panose="02040503050406030204" pitchFamily="18" charset="0"/>
                            <a:cs typeface="Times New Roman" panose="02020603050405020304" pitchFamily="18" charset="0"/>
                          </a:rPr>
                        </m:ctrlPr>
                      </m:sSubPr>
                      <m:e>
                        <m:r>
                          <a:rPr lang="en-US" altLang="en-US" sz="2400" i="1">
                            <a:latin typeface="Cambria Math" panose="02040503050406030204" pitchFamily="18" charset="0"/>
                            <a:cs typeface="Times New Roman" panose="02020603050405020304" pitchFamily="18" charset="0"/>
                          </a:rPr>
                          <m:t>𝜆</m:t>
                        </m:r>
                        <m:sSub>
                          <m:sSubPr>
                            <m:ctrlPr>
                              <a:rPr lang="en-US" altLang="en-US" sz="2400" i="1">
                                <a:latin typeface="Cambria Math" panose="02040503050406030204" pitchFamily="18" charset="0"/>
                                <a:cs typeface="Times New Roman" panose="02020603050405020304" pitchFamily="18" charset="0"/>
                              </a:rPr>
                            </m:ctrlPr>
                          </m:sSubPr>
                          <m:e>
                            <m:r>
                              <a:rPr lang="en-US" altLang="en-US" sz="2400" i="1">
                                <a:latin typeface="Cambria Math" panose="02040503050406030204" pitchFamily="18" charset="0"/>
                                <a:cs typeface="Times New Roman" panose="02020603050405020304" pitchFamily="18" charset="0"/>
                              </a:rPr>
                              <m:t>𝑌</m:t>
                            </m:r>
                          </m:e>
                          <m:sub>
                            <m:r>
                              <a:rPr lang="en-US" altLang="en-US" sz="2400" i="1">
                                <a:latin typeface="Cambria Math" panose="02040503050406030204" pitchFamily="18" charset="0"/>
                                <a:cs typeface="Times New Roman" panose="02020603050405020304" pitchFamily="18" charset="0"/>
                              </a:rPr>
                              <m:t>𝑡</m:t>
                            </m:r>
                            <m:r>
                              <a:rPr lang="en-US" altLang="en-US" sz="2400" i="1">
                                <a:latin typeface="Cambria Math" panose="02040503050406030204" pitchFamily="18" charset="0"/>
                                <a:cs typeface="Times New Roman" panose="02020603050405020304" pitchFamily="18" charset="0"/>
                              </a:rPr>
                              <m:t>−1</m:t>
                            </m:r>
                          </m:sub>
                        </m:sSub>
                        <m:r>
                          <a:rPr lang="en-US" altLang="en-US" sz="2400" b="0" i="1" smtClean="0">
                            <a:latin typeface="Cambria Math" panose="02040503050406030204" pitchFamily="18" charset="0"/>
                            <a:cs typeface="Times New Roman" panose="02020603050405020304" pitchFamily="18" charset="0"/>
                          </a:rPr>
                          <m:t>+</m:t>
                        </m:r>
                        <m:r>
                          <a:rPr lang="en-US" altLang="en-US" sz="2400" i="1">
                            <a:latin typeface="Cambria Math" panose="02040503050406030204" pitchFamily="18" charset="0"/>
                            <a:cs typeface="Times New Roman" panose="02020603050405020304" pitchFamily="18" charset="0"/>
                          </a:rPr>
                          <m:t>𝑣</m:t>
                        </m:r>
                      </m:e>
                      <m:sub>
                        <m:r>
                          <a:rPr lang="en-US" altLang="en-US" sz="2400" i="1">
                            <a:latin typeface="Cambria Math" panose="02040503050406030204" pitchFamily="18" charset="0"/>
                            <a:cs typeface="Times New Roman" panose="02020603050405020304" pitchFamily="18" charset="0"/>
                          </a:rPr>
                          <m:t>𝑡</m:t>
                        </m:r>
                      </m:sub>
                    </m:sSub>
                    <m:r>
                      <a:rPr lang="en-US" altLang="en-US" sz="2400" i="1">
                        <a:latin typeface="Cambria Math" panose="02040503050406030204" pitchFamily="18" charset="0"/>
                        <a:cs typeface="Times New Roman" panose="02020603050405020304" pitchFamily="18" charset="0"/>
                      </a:rPr>
                      <m:t> </m:t>
                    </m:r>
                  </m:oMath>
                </a14:m>
                <a:r>
                  <a:rPr lang="en-US"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2400" b="0" i="1" smtClean="0">
                        <a:solidFill>
                          <a:schemeClr val="tx1"/>
                        </a:solidFill>
                        <a:latin typeface="Cambria Math" panose="02040503050406030204" pitchFamily="18" charset="0"/>
                        <a:cs typeface="Times New Roman" panose="02020603050405020304" pitchFamily="18" charset="0"/>
                      </a:rPr>
                      <m:t> </m:t>
                    </m:r>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𝑣</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sub>
                    </m:sSub>
                    <m:r>
                      <a:rPr lang="en-US" altLang="en-US" sz="2400" b="0" i="1" smtClean="0">
                        <a:solidFill>
                          <a:schemeClr val="tx1"/>
                        </a:solidFill>
                        <a:latin typeface="Cambria Math" panose="02040503050406030204" pitchFamily="18" charset="0"/>
                        <a:cs typeface="Times New Roman" panose="02020603050405020304" pitchFamily="18" charset="0"/>
                      </a:rPr>
                      <m:t>=</m:t>
                    </m:r>
                    <m:d>
                      <m:dPr>
                        <m:ctrlPr>
                          <a:rPr lang="en-US" alt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𝑢</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sub>
                        </m:sSub>
                        <m:r>
                          <a:rPr lang="en-US" altLang="en-US" sz="2400" b="0" i="1" smtClean="0">
                            <a:solidFill>
                              <a:schemeClr val="tx1"/>
                            </a:solidFill>
                            <a:latin typeface="Cambria Math" panose="02040503050406030204" pitchFamily="18" charset="0"/>
                            <a:cs typeface="Times New Roman" panose="02020603050405020304" pitchFamily="18" charset="0"/>
                          </a:rPr>
                          <m:t>−</m:t>
                        </m:r>
                        <m:r>
                          <a:rPr lang="en-US" altLang="en-US" sz="2400" b="0" i="1" smtClean="0">
                            <a:solidFill>
                              <a:schemeClr val="tx1"/>
                            </a:solidFill>
                            <a:latin typeface="Cambria Math" panose="02040503050406030204" pitchFamily="18" charset="0"/>
                            <a:cs typeface="Times New Roman" panose="02020603050405020304" pitchFamily="18" charset="0"/>
                          </a:rPr>
                          <m:t>𝜆</m:t>
                        </m:r>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𝑢</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r>
                              <a:rPr lang="en-US" altLang="en-US" sz="2400" b="0" i="1" smtClean="0">
                                <a:solidFill>
                                  <a:schemeClr val="tx1"/>
                                </a:solidFill>
                                <a:latin typeface="Cambria Math" panose="02040503050406030204" pitchFamily="18" charset="0"/>
                                <a:cs typeface="Times New Roman" panose="02020603050405020304" pitchFamily="18" charset="0"/>
                              </a:rPr>
                              <m:t>−1</m:t>
                            </m:r>
                          </m:sub>
                        </m:sSub>
                      </m:e>
                    </m:d>
                    <m:r>
                      <a:rPr lang="en-US" altLang="en-US" sz="2400" b="0" i="1" smtClean="0">
                        <a:solidFill>
                          <a:schemeClr val="tx1"/>
                        </a:solidFill>
                        <a:latin typeface="Cambria Math" panose="02040503050406030204" pitchFamily="18" charset="0"/>
                        <a:cs typeface="Times New Roman" panose="02020603050405020304" pitchFamily="18" charset="0"/>
                      </a:rPr>
                      <m:t> </m:t>
                    </m:r>
                  </m:oMath>
                </a14:m>
                <a:r>
                  <a:rPr lang="en-US" altLang="en-US" sz="2400" dirty="0">
                    <a:solidFill>
                      <a:schemeClr val="tx1"/>
                    </a:solidFill>
                    <a:latin typeface="Times New Roman" panose="02020603050405020304" pitchFamily="18" charset="0"/>
                    <a:cs typeface="Times New Roman" panose="02020603050405020304" pitchFamily="18" charset="0"/>
                  </a:rPr>
                  <a:t>                            (2.5)</a:t>
                </a:r>
              </a:p>
              <a:p>
                <a:pPr marL="0" indent="0" eaLnBrk="1" hangingPunct="1">
                  <a:buNone/>
                </a:pPr>
                <a:r>
                  <a:rPr lang="en-US" sz="2400" dirty="0">
                    <a:solidFill>
                      <a:srgbClr val="0000FF"/>
                    </a:solidFill>
                    <a:latin typeface="Times New Roman" panose="02020603050405020304" pitchFamily="18" charset="0"/>
                    <a:cs typeface="Times New Roman" panose="02020603050405020304" pitchFamily="18" charset="0"/>
                  </a:rPr>
                  <a:t>2) </a:t>
                </a:r>
                <a:r>
                  <a:rPr lang="en-US" sz="2400" dirty="0" err="1">
                    <a:solidFill>
                      <a:srgbClr val="0000FF"/>
                    </a:solidFill>
                    <a:latin typeface="Times New Roman" panose="02020603050405020304" pitchFamily="18" charset="0"/>
                    <a:cs typeface="Times New Roman" panose="02020603050405020304" pitchFamily="18" charset="0"/>
                  </a:rPr>
                  <a:t>Kỳ</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vọng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thích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nghi</a:t>
                </a:r>
                <a:endParaRPr lang="en-US" sz="2400" dirty="0">
                  <a:solidFill>
                    <a:srgbClr val="0000FF"/>
                  </a:solidFill>
                  <a:latin typeface="Times New Roman" panose="02020603050405020304" pitchFamily="18" charset="0"/>
                  <a:cs typeface="Times New Roman" panose="02020603050405020304" pitchFamily="18" charset="0"/>
                </a:endParaRPr>
              </a:p>
              <a:p>
                <a:pPr eaLnBrk="1" hangingPunct="1">
                  <a:buFontTx/>
                  <a:buChar char="-"/>
                </a:pP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𝑌</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sub>
                    </m:s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𝑎</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𝑏</m:t>
                    </m:r>
                    <m:sSubSup>
                      <m:sSubSup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Sup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sub>
                      <m:sup>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up>
                    </m:sSubSup>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𝑢</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sub>
                    </m:sSub>
                  </m:oMath>
                </a14:m>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Sup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sub>
                      <m:sup>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up>
                    </m:sSubSup>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SubSup>
                      <m:sSubSup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Sup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−1</m:t>
                        </m:r>
                      </m:sub>
                      <m:sup>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up>
                    </m:sSubSup>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𝛾</m:t>
                    </m:r>
                    <m:d>
                      <m:d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SubSup>
                          <m:sSubSup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Sup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𝑃</m:t>
                            </m:r>
                          </m:e>
                          <m:sub>
                            <m:r>
                              <m:rPr>
                                <m:sty m:val="p"/>
                              </m:rPr>
                              <a:rPr lang="en-US" sz="2400" b="0" i="0" smtClean="0">
                                <a:solidFill>
                                  <a:schemeClr val="tx1">
                                    <a:lumMod val="75000"/>
                                    <a:lumOff val="25000"/>
                                  </a:schemeClr>
                                </a:solidFill>
                                <a:latin typeface="Cambria Math" panose="02040503050406030204" pitchFamily="18" charset="0"/>
                                <a:cs typeface="Times New Roman" panose="02020603050405020304" pitchFamily="18" charset="0"/>
                              </a:rPr>
                              <m:t>t</m:t>
                            </m:r>
                            <m:r>
                              <a:rPr lang="en-US" sz="2400" b="0" i="0" smtClean="0">
                                <a:solidFill>
                                  <a:schemeClr val="tx1">
                                    <a:lumMod val="75000"/>
                                    <a:lumOff val="25000"/>
                                  </a:schemeClr>
                                </a:solidFill>
                                <a:latin typeface="Cambria Math" panose="02040503050406030204" pitchFamily="18" charset="0"/>
                                <a:cs typeface="Times New Roman" panose="02020603050405020304" pitchFamily="18" charset="0"/>
                              </a:rPr>
                              <m:t>−1</m:t>
                            </m:r>
                          </m:sub>
                          <m:sup>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up>
                        </m:sSubSup>
                      </m:e>
                    </m:d>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 0&lt;</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𝛾</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&lt;1. </m:t>
                    </m:r>
                  </m:oMath>
                </a14:m>
                <a:endParaRPr lang="en-US" sz="2400" b="0"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hangingPunct="1">
                  <a:buFontTx/>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𝑌</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sub>
                    </m:s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𝑎</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 </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𝛾</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𝑏</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 </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𝛾</m:t>
                    </m:r>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d>
                      <m:d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1−</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𝛾</m:t>
                        </m:r>
                      </m:e>
                    </m:d>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𝑌</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𝑣</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sub>
                    </m:s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𝑣</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sub>
                    </m:s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𝑢</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sub>
                    </m:s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m:t>
                    </m:r>
                    <m:d>
                      <m:d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1−</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𝛾</m:t>
                        </m:r>
                      </m:e>
                    </m:d>
                    <m:sSub>
                      <m:sSubPr>
                        <m:ctrlP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𝑢</m:t>
                        </m:r>
                      </m:e>
                      <m: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𝑡</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 </m:t>
                    </m:r>
                  </m:oMath>
                </a14:m>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400" baseline="-25000"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0" indent="0" eaLnBrk="1" hangingPunct="1">
                  <a:buNone/>
                </a:pPr>
                <a:r>
                  <a:rPr lang="en-US" sz="2400" dirty="0">
                    <a:solidFill>
                      <a:srgbClr val="0000FF"/>
                    </a:solidFill>
                    <a:latin typeface="Times New Roman" panose="02020603050405020304" pitchFamily="18" charset="0"/>
                    <a:cs typeface="Times New Roman" panose="02020603050405020304" pitchFamily="18" charset="0"/>
                  </a:rPr>
                  <a:t>3) </a:t>
                </a:r>
                <a:r>
                  <a:rPr lang="en-US" sz="2400" dirty="0" err="1">
                    <a:solidFill>
                      <a:srgbClr val="0000FF"/>
                    </a:solidFill>
                    <a:latin typeface="Times New Roman" panose="02020603050405020304" pitchFamily="18" charset="0"/>
                    <a:cs typeface="Times New Roman" panose="02020603050405020304" pitchFamily="18" charset="0"/>
                  </a:rPr>
                  <a:t>Hiệu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chỉnh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phận</a:t>
                </a:r>
                <a:endParaRPr lang="en-US" sz="2400" dirty="0">
                  <a:solidFill>
                    <a:srgbClr val="0000FF"/>
                  </a:solidFill>
                  <a:latin typeface="Times New Roman" panose="02020603050405020304" pitchFamily="18" charset="0"/>
                  <a:cs typeface="Times New Roman" panose="02020603050405020304" pitchFamily="18" charset="0"/>
                </a:endParaRPr>
              </a:p>
              <a:p>
                <a:pPr marL="0" marR="0" indent="0" algn="just">
                  <a:spcBef>
                    <a:spcPts val="600"/>
                  </a:spcBef>
                  <a:spcAft>
                    <a:spcPts val="600"/>
                  </a:spcAft>
                  <a:buNone/>
                </a:pPr>
                <a14:m>
                  <m:oMath xmlns:m="http://schemas.openxmlformats.org/officeDocument/2006/math">
                    <m:r>
                      <a:rPr lang="en-US" sz="2400" i="1">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 </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400" b="0" i="0"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2400" b="0" i="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solidFill>
                          <a:schemeClr val="tx1">
                            <a:lumMod val="75000"/>
                            <a:lumOff val="25000"/>
                          </a:schemeClr>
                        </a:solidFill>
                        <a:latin typeface="Cambria Math" panose="02040503050406030204" pitchFamily="18" charset="0"/>
                        <a:cs typeface="Times New Roman" panose="02020603050405020304" pitchFamily="18" charset="0"/>
                      </a:rPr>
                      <m:t>0&lt;</m:t>
                    </m:r>
                    <m:r>
                      <a:rPr lang="en-US" sz="2400" b="0" i="1" smtClean="0">
                        <a:solidFill>
                          <a:schemeClr val="tx1">
                            <a:lumMod val="75000"/>
                            <a:lumOff val="25000"/>
                          </a:schemeClr>
                        </a:solidFill>
                        <a:latin typeface="Cambria Math" panose="02040503050406030204" pitchFamily="18" charset="0"/>
                        <a:cs typeface="Times New Roman" panose="02020603050405020304" pitchFamily="18" charset="0"/>
                      </a:rPr>
                      <m:t>𝛿</m:t>
                    </m:r>
                    <m:r>
                      <a:rPr lang="en-US" sz="2400" i="1">
                        <a:solidFill>
                          <a:schemeClr val="tx1">
                            <a:lumMod val="75000"/>
                            <a:lumOff val="25000"/>
                          </a:schemeClr>
                        </a:solidFill>
                        <a:latin typeface="Cambria Math" panose="02040503050406030204" pitchFamily="18" charset="0"/>
                        <a:cs typeface="Times New Roman" panose="02020603050405020304" pitchFamily="18" charset="0"/>
                      </a:rPr>
                      <m:t>&lt;1</m:t>
                    </m:r>
                  </m:oMath>
                </a14:m>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R="0" algn="just">
                  <a:spcBef>
                    <a:spcPts val="600"/>
                  </a:spcBef>
                  <a:spcAft>
                    <a:spcPts val="600"/>
                  </a:spcAft>
                  <a:buFontTx/>
                  <a:buChar char="-"/>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𝛿</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𝛿𝛽</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𝛿</m:t>
                        </m:r>
                      </m:e>
                    </m:d>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𝛿</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nSpc>
                    <a:spcPct val="150000"/>
                  </a:lnSpc>
                  <a:buNone/>
                </a:pPr>
                <a:r>
                  <a:rPr lang="en-US" altLang="en-US" sz="2400" dirty="0">
                    <a:solidFill>
                      <a:srgbClr val="0000FF"/>
                    </a:solidFill>
                    <a:latin typeface="Times New Roman" panose="02020603050405020304" pitchFamily="18" charset="0"/>
                    <a:cs typeface="Times New Roman" panose="02020603050405020304" pitchFamily="18" charset="0"/>
                  </a:rPr>
                  <a:t>4) Quan </a:t>
                </a:r>
                <a:r>
                  <a:rPr lang="en-US" altLang="en-US" sz="2400" dirty="0" err="1">
                    <a:solidFill>
                      <a:srgbClr val="0000FF"/>
                    </a:solidFill>
                    <a:latin typeface="Times New Roman" panose="02020603050405020304" pitchFamily="18" charset="0"/>
                    <a:cs typeface="Times New Roman" panose="02020603050405020304" pitchFamily="18" charset="0"/>
                  </a:rPr>
                  <a:t>hệ</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nhân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quả</a:t>
                </a:r>
                <a:endParaRPr lang="en-US" altLang="en-US" sz="2400" dirty="0">
                  <a:solidFill>
                    <a:srgbClr val="0000FF"/>
                  </a:solidFill>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𝑌</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sub>
                    </m:sSub>
                    <m:r>
                      <a:rPr lang="en-US" altLang="en-US" sz="2400" b="0" i="1" smtClean="0">
                        <a:solidFill>
                          <a:schemeClr val="tx1"/>
                        </a:solidFill>
                        <a:latin typeface="Cambria Math" panose="02040503050406030204" pitchFamily="18" charset="0"/>
                        <a:cs typeface="Times New Roman" panose="02020603050405020304" pitchFamily="18" charset="0"/>
                      </a:rPr>
                      <m:t>=</m:t>
                    </m:r>
                    <m:nary>
                      <m:naryPr>
                        <m:chr m:val="∑"/>
                        <m:limLoc m:val="subSup"/>
                        <m:ctrlPr>
                          <a:rPr lang="en-US" altLang="en-US" sz="2400" b="0" i="1" smtClean="0">
                            <a:solidFill>
                              <a:schemeClr val="tx1"/>
                            </a:solidFill>
                            <a:latin typeface="Cambria Math" panose="02040503050406030204" pitchFamily="18" charset="0"/>
                            <a:cs typeface="Times New Roman" panose="02020603050405020304" pitchFamily="18" charset="0"/>
                          </a:rPr>
                        </m:ctrlPr>
                      </m:naryPr>
                      <m:sub>
                        <m:r>
                          <m:rPr>
                            <m:brk m:alnAt="25"/>
                          </m:rPr>
                          <a:rPr lang="en-US" altLang="en-US" sz="2400" b="0" i="1" smtClean="0">
                            <a:solidFill>
                              <a:schemeClr val="tx1"/>
                            </a:solidFill>
                            <a:latin typeface="Cambria Math" panose="02040503050406030204" pitchFamily="18" charset="0"/>
                            <a:cs typeface="Times New Roman" panose="02020603050405020304" pitchFamily="18" charset="0"/>
                          </a:rPr>
                          <m:t>𝑖</m:t>
                        </m:r>
                        <m:r>
                          <a:rPr lang="en-US" altLang="en-US" sz="2400" b="0" i="1" smtClean="0">
                            <a:solidFill>
                              <a:schemeClr val="tx1"/>
                            </a:solidFill>
                            <a:latin typeface="Cambria Math" panose="02040503050406030204" pitchFamily="18" charset="0"/>
                            <a:cs typeface="Times New Roman" panose="02020603050405020304" pitchFamily="18" charset="0"/>
                          </a:rPr>
                          <m:t>=</m:t>
                        </m:r>
                        <m:r>
                          <m:rPr>
                            <m:brk m:alnAt="25"/>
                          </m:rPr>
                          <a:rPr lang="en-US" altLang="en-US" sz="2400" b="0" i="1" smtClean="0">
                            <a:solidFill>
                              <a:schemeClr val="tx1"/>
                            </a:solidFill>
                            <a:latin typeface="Cambria Math" panose="02040503050406030204" pitchFamily="18" charset="0"/>
                            <a:cs typeface="Times New Roman" panose="02020603050405020304" pitchFamily="18" charset="0"/>
                          </a:rPr>
                          <m:t>1</m:t>
                        </m:r>
                      </m:sub>
                      <m:sup>
                        <m:r>
                          <a:rPr lang="en-US" altLang="en-US" sz="2400" b="0" i="1" smtClean="0">
                            <a:solidFill>
                              <a:schemeClr val="tx1"/>
                            </a:solidFill>
                            <a:latin typeface="Cambria Math" panose="02040503050406030204" pitchFamily="18" charset="0"/>
                            <a:cs typeface="Times New Roman" panose="02020603050405020304" pitchFamily="18" charset="0"/>
                          </a:rPr>
                          <m:t>𝑚</m:t>
                        </m:r>
                      </m:sup>
                      <m:e>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𝛼</m:t>
                            </m:r>
                          </m:e>
                          <m:sub>
                            <m:r>
                              <a:rPr lang="en-US" altLang="en-US"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𝑌</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r>
                              <a:rPr lang="en-US" altLang="en-US" sz="2400" b="0" i="1" smtClean="0">
                                <a:solidFill>
                                  <a:schemeClr val="tx1"/>
                                </a:solidFill>
                                <a:latin typeface="Cambria Math" panose="02040503050406030204" pitchFamily="18" charset="0"/>
                                <a:cs typeface="Times New Roman" panose="02020603050405020304" pitchFamily="18" charset="0"/>
                              </a:rPr>
                              <m:t>−</m:t>
                            </m:r>
                            <m:r>
                              <a:rPr lang="en-US" altLang="en-US" sz="2400" b="0" i="1" smtClean="0">
                                <a:solidFill>
                                  <a:schemeClr val="tx1"/>
                                </a:solidFill>
                                <a:latin typeface="Cambria Math" panose="02040503050406030204" pitchFamily="18" charset="0"/>
                                <a:cs typeface="Times New Roman" panose="02020603050405020304" pitchFamily="18" charset="0"/>
                              </a:rPr>
                              <m:t>𝑖</m:t>
                            </m:r>
                          </m:sub>
                        </m:sSub>
                        <m:r>
                          <a:rPr lang="en-US" altLang="en-US" sz="2400" b="0" i="1" smtClean="0">
                            <a:solidFill>
                              <a:schemeClr val="tx1"/>
                            </a:solidFill>
                            <a:latin typeface="Cambria Math" panose="02040503050406030204" pitchFamily="18" charset="0"/>
                            <a:cs typeface="Times New Roman" panose="02020603050405020304" pitchFamily="18" charset="0"/>
                          </a:rPr>
                          <m:t>+</m:t>
                        </m:r>
                        <m:nary>
                          <m:naryPr>
                            <m:chr m:val="∑"/>
                            <m:limLoc m:val="subSup"/>
                            <m:ctrlPr>
                              <a:rPr lang="en-US" altLang="en-US" sz="2400" b="0" i="1" smtClean="0">
                                <a:solidFill>
                                  <a:schemeClr val="tx1"/>
                                </a:solidFill>
                                <a:latin typeface="Cambria Math" panose="02040503050406030204" pitchFamily="18" charset="0"/>
                                <a:cs typeface="Times New Roman" panose="02020603050405020304" pitchFamily="18" charset="0"/>
                              </a:rPr>
                            </m:ctrlPr>
                          </m:naryPr>
                          <m:sub>
                            <m:r>
                              <m:rPr>
                                <m:brk m:alnAt="25"/>
                              </m:rPr>
                              <a:rPr lang="en-US" altLang="en-US" sz="2400" b="0" i="1" smtClean="0">
                                <a:solidFill>
                                  <a:schemeClr val="tx1"/>
                                </a:solidFill>
                                <a:latin typeface="Cambria Math" panose="02040503050406030204" pitchFamily="18" charset="0"/>
                                <a:cs typeface="Times New Roman" panose="02020603050405020304" pitchFamily="18" charset="0"/>
                              </a:rPr>
                              <m:t>𝑖</m:t>
                            </m:r>
                            <m:r>
                              <a:rPr lang="en-US" altLang="en-US" sz="2400" b="0" i="1" smtClean="0">
                                <a:solidFill>
                                  <a:schemeClr val="tx1"/>
                                </a:solidFill>
                                <a:latin typeface="Cambria Math" panose="02040503050406030204" pitchFamily="18" charset="0"/>
                                <a:cs typeface="Times New Roman" panose="02020603050405020304" pitchFamily="18" charset="0"/>
                              </a:rPr>
                              <m:t>=</m:t>
                            </m:r>
                            <m:r>
                              <m:rPr>
                                <m:brk m:alnAt="25"/>
                              </m:rPr>
                              <a:rPr lang="en-US" altLang="en-US" sz="2400" b="0" i="1" smtClean="0">
                                <a:solidFill>
                                  <a:schemeClr val="tx1"/>
                                </a:solidFill>
                                <a:latin typeface="Cambria Math" panose="02040503050406030204" pitchFamily="18" charset="0"/>
                                <a:cs typeface="Times New Roman" panose="02020603050405020304" pitchFamily="18" charset="0"/>
                              </a:rPr>
                              <m:t>1</m:t>
                            </m:r>
                          </m:sub>
                          <m:sup>
                            <m:r>
                              <a:rPr lang="en-US" altLang="en-US" sz="2400" b="0" i="1" smtClean="0">
                                <a:solidFill>
                                  <a:schemeClr val="tx1"/>
                                </a:solidFill>
                                <a:latin typeface="Cambria Math" panose="02040503050406030204" pitchFamily="18" charset="0"/>
                                <a:cs typeface="Times New Roman" panose="02020603050405020304" pitchFamily="18" charset="0"/>
                              </a:rPr>
                              <m:t>𝑚</m:t>
                            </m:r>
                          </m:sup>
                          <m:e>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𝛽</m:t>
                                </m:r>
                              </m:e>
                              <m:sub>
                                <m:r>
                                  <a:rPr lang="en-US" altLang="en-US"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𝑋</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r>
                                  <a:rPr lang="en-US" altLang="en-US" sz="2400" b="0" i="1" smtClean="0">
                                    <a:solidFill>
                                      <a:schemeClr val="tx1"/>
                                    </a:solidFill>
                                    <a:latin typeface="Cambria Math" panose="02040503050406030204" pitchFamily="18" charset="0"/>
                                    <a:cs typeface="Times New Roman" panose="02020603050405020304" pitchFamily="18" charset="0"/>
                                  </a:rPr>
                                  <m:t> </m:t>
                                </m:r>
                                <m:r>
                                  <a:rPr lang="en-US" altLang="en-US" sz="2400" b="0" i="1" smtClean="0">
                                    <a:solidFill>
                                      <a:schemeClr val="tx1"/>
                                    </a:solidFill>
                                    <a:latin typeface="Cambria Math" panose="02040503050406030204" pitchFamily="18" charset="0"/>
                                    <a:cs typeface="Times New Roman" panose="02020603050405020304" pitchFamily="18" charset="0"/>
                                  </a:rPr>
                                  <m:t>𝑖</m:t>
                                </m:r>
                              </m:sub>
                            </m:sSub>
                          </m:e>
                        </m:nary>
                      </m:e>
                    </m:nary>
                  </m:oMath>
                </a14:m>
                <a:r>
                  <a:rPr lang="en-US"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𝐻</m:t>
                        </m:r>
                      </m:e>
                      <m:sub>
                        <m:r>
                          <a:rPr lang="en-US" altLang="en-US" sz="2400" b="0" i="1" smtClean="0">
                            <a:solidFill>
                              <a:schemeClr val="tx1"/>
                            </a:solidFill>
                            <a:latin typeface="Cambria Math" panose="02040503050406030204" pitchFamily="18" charset="0"/>
                            <a:cs typeface="Times New Roman" panose="02020603050405020304" pitchFamily="18" charset="0"/>
                          </a:rPr>
                          <m:t>0</m:t>
                        </m:r>
                      </m:sub>
                    </m:sSub>
                    <m:r>
                      <a:rPr lang="en-US" altLang="en-US" sz="2400" b="0" i="1" smtClean="0">
                        <a:solidFill>
                          <a:schemeClr val="tx1"/>
                        </a:solidFill>
                        <a:latin typeface="Cambria Math" panose="02040503050406030204" pitchFamily="18" charset="0"/>
                        <a:cs typeface="Times New Roman" panose="02020603050405020304" pitchFamily="18" charset="0"/>
                      </a:rPr>
                      <m:t>:</m:t>
                    </m:r>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𝛽</m:t>
                        </m:r>
                      </m:e>
                      <m:sub>
                        <m:r>
                          <a:rPr lang="en-US" altLang="en-US" sz="2400" b="0" i="1" smtClean="0">
                            <a:solidFill>
                              <a:schemeClr val="tx1"/>
                            </a:solidFill>
                            <a:latin typeface="Cambria Math" panose="02040503050406030204" pitchFamily="18" charset="0"/>
                            <a:cs typeface="Times New Roman" panose="02020603050405020304" pitchFamily="18" charset="0"/>
                          </a:rPr>
                          <m:t>1</m:t>
                        </m:r>
                      </m:sub>
                    </m:sSub>
                    <m:r>
                      <a:rPr lang="en-US" altLang="en-US" sz="2400" b="0" i="1" smtClean="0">
                        <a:solidFill>
                          <a:schemeClr val="tx1"/>
                        </a:solidFill>
                        <a:latin typeface="Cambria Math" panose="02040503050406030204" pitchFamily="18" charset="0"/>
                        <a:cs typeface="Times New Roman" panose="02020603050405020304" pitchFamily="18" charset="0"/>
                      </a:rPr>
                      <m:t>=…=</m:t>
                    </m:r>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𝛽</m:t>
                        </m:r>
                      </m:e>
                      <m:sub>
                        <m:r>
                          <a:rPr lang="en-US" altLang="en-US" sz="2400" b="0" i="1" smtClean="0">
                            <a:solidFill>
                              <a:schemeClr val="tx1"/>
                            </a:solidFill>
                            <a:latin typeface="Cambria Math" panose="02040503050406030204" pitchFamily="18" charset="0"/>
                            <a:cs typeface="Times New Roman" panose="02020603050405020304" pitchFamily="18" charset="0"/>
                          </a:rPr>
                          <m:t>𝑚</m:t>
                        </m:r>
                      </m:sub>
                    </m:sSub>
                    <m:r>
                      <a:rPr lang="en-US" altLang="en-US" sz="2400" b="0" i="1" smtClean="0">
                        <a:solidFill>
                          <a:schemeClr val="tx1"/>
                        </a:solidFill>
                        <a:latin typeface="Cambria Math" panose="02040503050406030204" pitchFamily="18" charset="0"/>
                        <a:cs typeface="Times New Roman" panose="02020603050405020304" pitchFamily="18" charset="0"/>
                      </a:rPr>
                      <m:t>=0 </m:t>
                    </m:r>
                  </m:oMath>
                </a14:m>
                <a:endParaRPr lang="en-US" altLang="en-US" sz="2400" dirty="0">
                  <a:solidFill>
                    <a:schemeClr val="tx1"/>
                  </a:solidFill>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𝑋</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sub>
                    </m:sSub>
                    <m:r>
                      <a:rPr lang="en-US" altLang="en-US" sz="2400" b="0" i="1" smtClean="0">
                        <a:solidFill>
                          <a:schemeClr val="tx1"/>
                        </a:solidFill>
                        <a:latin typeface="Cambria Math" panose="02040503050406030204" pitchFamily="18" charset="0"/>
                        <a:cs typeface="Times New Roman" panose="02020603050405020304" pitchFamily="18" charset="0"/>
                      </a:rPr>
                      <m:t>=</m:t>
                    </m:r>
                    <m:nary>
                      <m:naryPr>
                        <m:chr m:val="∑"/>
                        <m:limLoc m:val="subSup"/>
                        <m:ctrlPr>
                          <a:rPr lang="en-US" altLang="en-US" sz="2400" b="0" i="1" smtClean="0">
                            <a:solidFill>
                              <a:schemeClr val="tx1"/>
                            </a:solidFill>
                            <a:latin typeface="Cambria Math" panose="02040503050406030204" pitchFamily="18" charset="0"/>
                            <a:cs typeface="Times New Roman" panose="02020603050405020304" pitchFamily="18" charset="0"/>
                          </a:rPr>
                        </m:ctrlPr>
                      </m:naryPr>
                      <m:sub>
                        <m:r>
                          <m:rPr>
                            <m:brk m:alnAt="25"/>
                          </m:rPr>
                          <a:rPr lang="en-US" altLang="en-US" sz="2400" b="0" i="1" smtClean="0">
                            <a:solidFill>
                              <a:schemeClr val="tx1"/>
                            </a:solidFill>
                            <a:latin typeface="Cambria Math" panose="02040503050406030204" pitchFamily="18" charset="0"/>
                            <a:cs typeface="Times New Roman" panose="02020603050405020304" pitchFamily="18" charset="0"/>
                          </a:rPr>
                          <m:t>𝑖</m:t>
                        </m:r>
                        <m:r>
                          <a:rPr lang="en-US" altLang="en-US" sz="2400" b="0" i="1" smtClean="0">
                            <a:solidFill>
                              <a:schemeClr val="tx1"/>
                            </a:solidFill>
                            <a:latin typeface="Cambria Math" panose="02040503050406030204" pitchFamily="18" charset="0"/>
                            <a:cs typeface="Times New Roman" panose="02020603050405020304" pitchFamily="18" charset="0"/>
                          </a:rPr>
                          <m:t>=</m:t>
                        </m:r>
                        <m:r>
                          <m:rPr>
                            <m:brk m:alnAt="25"/>
                          </m:rPr>
                          <a:rPr lang="en-US" altLang="en-US" sz="2400" b="0" i="1" smtClean="0">
                            <a:solidFill>
                              <a:schemeClr val="tx1"/>
                            </a:solidFill>
                            <a:latin typeface="Cambria Math" panose="02040503050406030204" pitchFamily="18" charset="0"/>
                            <a:cs typeface="Times New Roman" panose="02020603050405020304" pitchFamily="18" charset="0"/>
                          </a:rPr>
                          <m:t>1</m:t>
                        </m:r>
                      </m:sub>
                      <m:sup>
                        <m:r>
                          <a:rPr lang="en-US" altLang="en-US" sz="2400" b="0" i="1" smtClean="0">
                            <a:solidFill>
                              <a:schemeClr val="tx1"/>
                            </a:solidFill>
                            <a:latin typeface="Cambria Math" panose="02040503050406030204" pitchFamily="18" charset="0"/>
                            <a:cs typeface="Times New Roman" panose="02020603050405020304" pitchFamily="18" charset="0"/>
                          </a:rPr>
                          <m:t>𝑚</m:t>
                        </m:r>
                      </m:sup>
                      <m:e>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𝛼</m:t>
                            </m:r>
                          </m:e>
                          <m:sub>
                            <m:r>
                              <a:rPr lang="en-US" altLang="en-US"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𝑌</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r>
                              <a:rPr lang="en-US" altLang="en-US" sz="2400" b="0" i="1" smtClean="0">
                                <a:solidFill>
                                  <a:schemeClr val="tx1"/>
                                </a:solidFill>
                                <a:latin typeface="Cambria Math" panose="02040503050406030204" pitchFamily="18" charset="0"/>
                                <a:cs typeface="Times New Roman" panose="02020603050405020304" pitchFamily="18" charset="0"/>
                              </a:rPr>
                              <m:t>−</m:t>
                            </m:r>
                            <m:r>
                              <a:rPr lang="en-US" altLang="en-US" sz="2400" b="0" i="1" smtClean="0">
                                <a:solidFill>
                                  <a:schemeClr val="tx1"/>
                                </a:solidFill>
                                <a:latin typeface="Cambria Math" panose="02040503050406030204" pitchFamily="18" charset="0"/>
                                <a:cs typeface="Times New Roman" panose="02020603050405020304" pitchFamily="18" charset="0"/>
                              </a:rPr>
                              <m:t>𝑖</m:t>
                            </m:r>
                          </m:sub>
                        </m:sSub>
                        <m:r>
                          <a:rPr lang="en-US" altLang="en-US" sz="2400" b="0" i="1" smtClean="0">
                            <a:solidFill>
                              <a:schemeClr val="tx1"/>
                            </a:solidFill>
                            <a:latin typeface="Cambria Math" panose="02040503050406030204" pitchFamily="18" charset="0"/>
                            <a:cs typeface="Times New Roman" panose="02020603050405020304" pitchFamily="18" charset="0"/>
                          </a:rPr>
                          <m:t>+</m:t>
                        </m:r>
                        <m:nary>
                          <m:naryPr>
                            <m:chr m:val="∑"/>
                            <m:limLoc m:val="subSup"/>
                            <m:ctrlPr>
                              <a:rPr lang="en-US" altLang="en-US" sz="2400" b="0" i="1" smtClean="0">
                                <a:solidFill>
                                  <a:schemeClr val="tx1"/>
                                </a:solidFill>
                                <a:latin typeface="Cambria Math" panose="02040503050406030204" pitchFamily="18" charset="0"/>
                                <a:cs typeface="Times New Roman" panose="02020603050405020304" pitchFamily="18" charset="0"/>
                              </a:rPr>
                            </m:ctrlPr>
                          </m:naryPr>
                          <m:sub>
                            <m:r>
                              <m:rPr>
                                <m:brk m:alnAt="25"/>
                              </m:rPr>
                              <a:rPr lang="en-US" altLang="en-US" sz="2400" b="0" i="1" smtClean="0">
                                <a:solidFill>
                                  <a:schemeClr val="tx1"/>
                                </a:solidFill>
                                <a:latin typeface="Cambria Math" panose="02040503050406030204" pitchFamily="18" charset="0"/>
                                <a:cs typeface="Times New Roman" panose="02020603050405020304" pitchFamily="18" charset="0"/>
                              </a:rPr>
                              <m:t>𝑖</m:t>
                            </m:r>
                            <m:r>
                              <a:rPr lang="en-US" altLang="en-US" sz="2400" b="0" i="1" smtClean="0">
                                <a:solidFill>
                                  <a:schemeClr val="tx1"/>
                                </a:solidFill>
                                <a:latin typeface="Cambria Math" panose="02040503050406030204" pitchFamily="18" charset="0"/>
                                <a:cs typeface="Times New Roman" panose="02020603050405020304" pitchFamily="18" charset="0"/>
                              </a:rPr>
                              <m:t>=</m:t>
                            </m:r>
                            <m:r>
                              <m:rPr>
                                <m:brk m:alnAt="25"/>
                              </m:rPr>
                              <a:rPr lang="en-US" altLang="en-US" sz="2400" b="0" i="1" smtClean="0">
                                <a:solidFill>
                                  <a:schemeClr val="tx1"/>
                                </a:solidFill>
                                <a:latin typeface="Cambria Math" panose="02040503050406030204" pitchFamily="18" charset="0"/>
                                <a:cs typeface="Times New Roman" panose="02020603050405020304" pitchFamily="18" charset="0"/>
                              </a:rPr>
                              <m:t>1</m:t>
                            </m:r>
                          </m:sub>
                          <m:sup>
                            <m:r>
                              <a:rPr lang="en-US" altLang="en-US" sz="2400" b="0" i="1" smtClean="0">
                                <a:solidFill>
                                  <a:schemeClr val="tx1"/>
                                </a:solidFill>
                                <a:latin typeface="Cambria Math" panose="02040503050406030204" pitchFamily="18" charset="0"/>
                                <a:cs typeface="Times New Roman" panose="02020603050405020304" pitchFamily="18" charset="0"/>
                              </a:rPr>
                              <m:t>𝑚</m:t>
                            </m:r>
                          </m:sup>
                          <m:e>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𝛽</m:t>
                                </m:r>
                              </m:e>
                              <m:sub>
                                <m:r>
                                  <a:rPr lang="en-US" altLang="en-US"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𝑋</m:t>
                                </m:r>
                              </m:e>
                              <m:sub>
                                <m:r>
                                  <a:rPr lang="en-US" altLang="en-US" sz="2400" b="0" i="1" smtClean="0">
                                    <a:solidFill>
                                      <a:schemeClr val="tx1"/>
                                    </a:solidFill>
                                    <a:latin typeface="Cambria Math" panose="02040503050406030204" pitchFamily="18" charset="0"/>
                                    <a:cs typeface="Times New Roman" panose="02020603050405020304" pitchFamily="18" charset="0"/>
                                  </a:rPr>
                                  <m:t>𝑡</m:t>
                                </m:r>
                                <m:r>
                                  <a:rPr lang="en-US" altLang="en-US" sz="2400" b="0" i="1" smtClean="0">
                                    <a:solidFill>
                                      <a:schemeClr val="tx1"/>
                                    </a:solidFill>
                                    <a:latin typeface="Cambria Math" panose="02040503050406030204" pitchFamily="18" charset="0"/>
                                    <a:cs typeface="Times New Roman" panose="02020603050405020304" pitchFamily="18" charset="0"/>
                                  </a:rPr>
                                  <m:t> </m:t>
                                </m:r>
                                <m:r>
                                  <a:rPr lang="en-US" altLang="en-US" sz="2400" b="0" i="1" smtClean="0">
                                    <a:solidFill>
                                      <a:schemeClr val="tx1"/>
                                    </a:solidFill>
                                    <a:latin typeface="Cambria Math" panose="02040503050406030204" pitchFamily="18" charset="0"/>
                                    <a:cs typeface="Times New Roman" panose="02020603050405020304" pitchFamily="18" charset="0"/>
                                  </a:rPr>
                                  <m:t>𝑖</m:t>
                                </m:r>
                              </m:sub>
                            </m:sSub>
                          </m:e>
                        </m:nary>
                      </m:e>
                    </m:nary>
                  </m:oMath>
                </a14:m>
                <a:r>
                  <a:rPr lang="en-US" alt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𝐻</m:t>
                        </m:r>
                      </m:e>
                      <m:sub>
                        <m:r>
                          <a:rPr lang="en-US" altLang="en-US" sz="2400" b="0" i="1" smtClean="0">
                            <a:solidFill>
                              <a:schemeClr val="tx1"/>
                            </a:solidFill>
                            <a:latin typeface="Cambria Math" panose="02040503050406030204" pitchFamily="18" charset="0"/>
                            <a:cs typeface="Times New Roman" panose="02020603050405020304" pitchFamily="18" charset="0"/>
                          </a:rPr>
                          <m:t>0</m:t>
                        </m:r>
                      </m:sub>
                    </m:sSub>
                    <m:r>
                      <a:rPr lang="en-US" altLang="en-US" sz="2400" b="0" i="1" smtClean="0">
                        <a:solidFill>
                          <a:schemeClr val="tx1"/>
                        </a:solidFill>
                        <a:latin typeface="Cambria Math" panose="02040503050406030204" pitchFamily="18" charset="0"/>
                        <a:cs typeface="Times New Roman" panose="02020603050405020304" pitchFamily="18" charset="0"/>
                      </a:rPr>
                      <m:t>:</m:t>
                    </m:r>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𝛼</m:t>
                        </m:r>
                      </m:e>
                      <m:sub>
                        <m:r>
                          <a:rPr lang="en-US" altLang="en-US" sz="2400" b="0" i="1" smtClean="0">
                            <a:solidFill>
                              <a:schemeClr val="tx1"/>
                            </a:solidFill>
                            <a:latin typeface="Cambria Math" panose="02040503050406030204" pitchFamily="18" charset="0"/>
                            <a:cs typeface="Times New Roman" panose="02020603050405020304" pitchFamily="18" charset="0"/>
                          </a:rPr>
                          <m:t>1</m:t>
                        </m:r>
                      </m:sub>
                    </m:sSub>
                    <m:r>
                      <a:rPr lang="en-US" altLang="en-US" sz="2400" b="0" i="1" smtClean="0">
                        <a:solidFill>
                          <a:schemeClr val="tx1"/>
                        </a:solidFill>
                        <a:latin typeface="Cambria Math" panose="02040503050406030204" pitchFamily="18" charset="0"/>
                        <a:cs typeface="Times New Roman" panose="02020603050405020304" pitchFamily="18" charset="0"/>
                      </a:rPr>
                      <m:t>=…=</m:t>
                    </m:r>
                    <m:sSub>
                      <m:sSubPr>
                        <m:ctrlPr>
                          <a:rPr lang="en-US" altLang="en-US" sz="2400" b="0" i="1" smtClean="0">
                            <a:solidFill>
                              <a:schemeClr val="tx1"/>
                            </a:solidFill>
                            <a:latin typeface="Cambria Math" panose="02040503050406030204" pitchFamily="18" charset="0"/>
                            <a:cs typeface="Times New Roman" panose="02020603050405020304" pitchFamily="18" charset="0"/>
                          </a:rPr>
                        </m:ctrlPr>
                      </m:sSubPr>
                      <m:e>
                        <m:r>
                          <a:rPr lang="en-US" altLang="en-US" sz="2400" b="0" i="1" smtClean="0">
                            <a:solidFill>
                              <a:schemeClr val="tx1"/>
                            </a:solidFill>
                            <a:latin typeface="Cambria Math" panose="02040503050406030204" pitchFamily="18" charset="0"/>
                            <a:cs typeface="Times New Roman" panose="02020603050405020304" pitchFamily="18" charset="0"/>
                          </a:rPr>
                          <m:t>𝛼</m:t>
                        </m:r>
                      </m:e>
                      <m:sub>
                        <m:r>
                          <a:rPr lang="en-US" altLang="en-US" sz="2400" b="0" i="1" smtClean="0">
                            <a:solidFill>
                              <a:schemeClr val="tx1"/>
                            </a:solidFill>
                            <a:latin typeface="Cambria Math" panose="02040503050406030204" pitchFamily="18" charset="0"/>
                            <a:cs typeface="Times New Roman" panose="02020603050405020304" pitchFamily="18" charset="0"/>
                          </a:rPr>
                          <m:t>𝑚</m:t>
                        </m:r>
                      </m:sub>
                    </m:sSub>
                    <m:r>
                      <a:rPr lang="en-US" altLang="en-US" sz="2400" b="0" i="1" smtClean="0">
                        <a:solidFill>
                          <a:schemeClr val="tx1"/>
                        </a:solidFill>
                        <a:latin typeface="Cambria Math" panose="02040503050406030204" pitchFamily="18" charset="0"/>
                        <a:cs typeface="Times New Roman" panose="02020603050405020304" pitchFamily="18" charset="0"/>
                      </a:rPr>
                      <m:t>=0</m:t>
                    </m:r>
                  </m:oMath>
                </a14:m>
                <a:endParaRPr lang="en-US" altLang="en-US" sz="2400" dirty="0">
                  <a:solidFill>
                    <a:schemeClr val="tx1"/>
                  </a:solidFill>
                  <a:latin typeface="Times New Roman" panose="02020603050405020304" pitchFamily="18" charset="0"/>
                  <a:cs typeface="Times New Roman" panose="02020603050405020304" pitchFamily="18" charset="0"/>
                </a:endParaRPr>
              </a:p>
              <a:p>
                <a:pPr eaLnBrk="1" hangingPunct="1">
                  <a:buFontTx/>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eaLnBrk="1" hangingPunct="1">
                  <a:buFontTx/>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7DFC1A8F-482E-8BFD-B393-5EFCE1DCF502}"/>
                  </a:ext>
                </a:extLst>
              </p:cNvPr>
              <p:cNvSpPr>
                <a:spLocks noGrp="1" noRot="1" noChangeAspect="1" noMove="1" noResize="1" noEditPoints="1" noAdjustHandles="1" noChangeArrowheads="1" noChangeShapeType="1" noTextEdit="1"/>
              </p:cNvSpPr>
              <p:nvPr>
                <p:ph idx="1"/>
              </p:nvPr>
            </p:nvSpPr>
            <p:spPr>
              <a:xfrm>
                <a:off x="838200" y="193432"/>
                <a:ext cx="10515600" cy="6840414"/>
              </a:xfrm>
              <a:blipFill>
                <a:blip r:embed="rId2"/>
                <a:stretch>
                  <a:fillRect l="-928" t="-1248" b="-57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0155B4-F70D-73FD-E7F9-72A8CDF48BEE}"/>
              </a:ext>
            </a:extLst>
          </p:cNvPr>
          <p:cNvSpPr>
            <a:spLocks noGrp="1"/>
          </p:cNvSpPr>
          <p:nvPr>
            <p:ph type="sldNum" sz="quarter" idx="12"/>
          </p:nvPr>
        </p:nvSpPr>
        <p:spPr/>
        <p:txBody>
          <a:bodyPr/>
          <a:lstStyle/>
          <a:p>
            <a:pPr>
              <a:defRPr/>
            </a:pPr>
            <a:fld id="{5BEBA780-2F9C-49AF-A038-DBDF63EB81F5}" type="slidenum">
              <a:rPr lang="en-US" altLang="en-US" smtClean="0"/>
              <a:pPr>
                <a:defRPr/>
              </a:pPr>
              <a:t>21</a:t>
            </a:fld>
            <a:endParaRPr lang="en-US" altLang="en-US"/>
          </a:p>
        </p:txBody>
      </p:sp>
    </p:spTree>
    <p:extLst>
      <p:ext uri="{BB962C8B-B14F-4D97-AF65-F5344CB8AC3E}">
        <p14:creationId xmlns:p14="http://schemas.microsoft.com/office/powerpoint/2010/main" val="279561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ABBA7B-F507-4AB8-B493-B9AFDFEBE1DC}"/>
              </a:ext>
            </a:extLst>
          </p:cNvPr>
          <p:cNvSpPr>
            <a:spLocks noGrp="1" noChangeArrowheads="1"/>
          </p:cNvSpPr>
          <p:nvPr>
            <p:ph type="title"/>
          </p:nvPr>
        </p:nvSpPr>
        <p:spPr>
          <a:xfrm>
            <a:off x="1981200" y="76200"/>
            <a:ext cx="8229600" cy="609600"/>
          </a:xfrm>
        </p:spPr>
        <p:txBody>
          <a:bodyPr>
            <a:normAutofit/>
          </a:bodyPr>
          <a:lstStyle/>
          <a:p>
            <a:pPr eaLnBrk="1" hangingPunct="1"/>
            <a:r>
              <a:rPr lang="en-US" altLang="en-US" sz="2800" b="1" dirty="0">
                <a:solidFill>
                  <a:srgbClr val="000099"/>
                </a:solidFill>
                <a:latin typeface="Times New Roman" panose="02020603050405020304" pitchFamily="18" charset="0"/>
                <a:cs typeface="Times New Roman" panose="02020603050405020304" pitchFamily="18" charset="0"/>
              </a:rPr>
              <a:t>1.1. </a:t>
            </a:r>
            <a:r>
              <a:rPr lang="en-US" altLang="en-US" sz="2800" b="1" dirty="0" err="1">
                <a:solidFill>
                  <a:srgbClr val="000099"/>
                </a:solidFill>
                <a:latin typeface="Times New Roman" panose="02020603050405020304" pitchFamily="18" charset="0"/>
                <a:cs typeface="Times New Roman" panose="02020603050405020304" pitchFamily="18" charset="0"/>
              </a:rPr>
              <a:t>Vì</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sao</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có</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yếu</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tố</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trễ</a:t>
            </a:r>
            <a:endParaRPr lang="en-US" altLang="en-US" sz="2800" b="1" dirty="0">
              <a:solidFill>
                <a:srgbClr val="000099"/>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A8B7C8A1-A2AE-4C4C-826E-336C7E71705D}"/>
              </a:ext>
            </a:extLst>
          </p:cNvPr>
          <p:cNvSpPr>
            <a:spLocks noGrp="1" noChangeArrowheads="1"/>
          </p:cNvSpPr>
          <p:nvPr>
            <p:ph idx="1"/>
          </p:nvPr>
        </p:nvSpPr>
        <p:spPr>
          <a:xfrm>
            <a:off x="410400" y="762000"/>
            <a:ext cx="10864800" cy="5638800"/>
          </a:xfrm>
          <a:ln w="19050">
            <a:solidFill>
              <a:schemeClr val="accent2"/>
            </a:solidFill>
            <a:miter lim="800000"/>
            <a:headEnd/>
            <a:tailEnd/>
          </a:ln>
        </p:spPr>
        <p:txBody>
          <a:bodyPr>
            <a:noAutofit/>
          </a:bodyPr>
          <a:lstStyle/>
          <a:p>
            <a:pPr>
              <a:lnSpc>
                <a:spcPct val="140000"/>
              </a:lnSpc>
            </a:pPr>
            <a:r>
              <a:rPr lang="vi-VN" altLang="en-US" sz="2000" b="1" dirty="0">
                <a:solidFill>
                  <a:srgbClr val="000099"/>
                </a:solidFill>
                <a:latin typeface="Times New Roman" panose="02020603050405020304" pitchFamily="18" charset="0"/>
                <a:cs typeface="Times New Roman" panose="02020603050405020304" pitchFamily="18" charset="0"/>
              </a:rPr>
              <a:t>Lý do </a:t>
            </a:r>
            <a:r>
              <a:rPr lang="en-US" altLang="en-US" sz="2000" b="1" dirty="0">
                <a:solidFill>
                  <a:srgbClr val="000099"/>
                </a:solidFill>
                <a:latin typeface="Times New Roman" panose="02020603050405020304" pitchFamily="18" charset="0"/>
                <a:cs typeface="Times New Roman" panose="02020603050405020304" pitchFamily="18" charset="0"/>
              </a:rPr>
              <a:t>t</a:t>
            </a:r>
            <a:r>
              <a:rPr lang="vi-VN" altLang="en-US" sz="2000" b="1" dirty="0">
                <a:solidFill>
                  <a:srgbClr val="000099"/>
                </a:solidFill>
                <a:latin typeface="Times New Roman" panose="02020603050405020304" pitchFamily="18" charset="0"/>
                <a:cs typeface="Times New Roman" panose="02020603050405020304" pitchFamily="18" charset="0"/>
              </a:rPr>
              <a:t>âm lý: </a:t>
            </a:r>
            <a:endParaRPr lang="en-US" altLang="en-US" sz="2000" b="1" dirty="0">
              <a:solidFill>
                <a:srgbClr val="000099"/>
              </a:solidFill>
              <a:latin typeface="Times New Roman" panose="02020603050405020304" pitchFamily="18" charset="0"/>
              <a:cs typeface="Times New Roman" panose="02020603050405020304" pitchFamily="18" charset="0"/>
            </a:endParaRPr>
          </a:p>
          <a:p>
            <a:pPr marL="0" indent="0">
              <a:lnSpc>
                <a:spcPct val="140000"/>
              </a:lnSpc>
              <a:buNone/>
            </a:pPr>
            <a:r>
              <a:rPr lang="en-US" altLang="en-US" sz="2000" dirty="0">
                <a:solidFill>
                  <a:srgbClr val="000099"/>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N</a:t>
            </a:r>
            <a:r>
              <a:rPr lang="vi-VN" altLang="en-US" sz="2000" dirty="0">
                <a:latin typeface="Times New Roman" panose="02020603050405020304" pitchFamily="18" charset="0"/>
                <a:cs typeface="Times New Roman" panose="02020603050405020304" pitchFamily="18" charset="0"/>
              </a:rPr>
              <a:t>gười tiêu dùng không thay đổi</a:t>
            </a:r>
            <a:r>
              <a:rPr lang="en-US" altLang="en-US" sz="2000"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thói quen tiêu dùng </a:t>
            </a:r>
            <a:r>
              <a:rPr lang="en-US" altLang="en-US" sz="2000" dirty="0" err="1">
                <a:latin typeface="Times New Roman" panose="02020603050405020304" pitchFamily="18" charset="0"/>
                <a:cs typeface="Times New Roman" panose="02020603050405020304" pitchFamily="18" charset="0"/>
              </a:rPr>
              <a:t>một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cách</a:t>
            </a:r>
            <a:r>
              <a:rPr lang="en-US" altLang="en-US" sz="2000"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tức thì. </a:t>
            </a:r>
            <a:endParaRPr lang="en-US" altLang="en-US" sz="2000" dirty="0">
              <a:latin typeface="Times New Roman" panose="02020603050405020304" pitchFamily="18" charset="0"/>
              <a:cs typeface="Times New Roman" panose="02020603050405020304" pitchFamily="18" charset="0"/>
            </a:endParaRPr>
          </a:p>
          <a:p>
            <a:pPr marL="0" indent="0">
              <a:lnSpc>
                <a:spcPct val="140000"/>
              </a:lnSpc>
              <a:buNone/>
            </a:pPr>
            <a:r>
              <a:rPr lang="en-US" altLang="en-US" sz="2000"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Có sự điều chỉnh đối với những thay đổi về thu nhập, thời trang, v.v.</a:t>
            </a:r>
            <a:r>
              <a:rPr lang="en-US" altLang="en-US" sz="2000" dirty="0">
                <a:latin typeface="Times New Roman" panose="02020603050405020304" pitchFamily="18" charset="0"/>
                <a:cs typeface="Times New Roman" panose="02020603050405020304" pitchFamily="18" charset="0"/>
              </a:rPr>
              <a:t>.</a:t>
            </a:r>
            <a:r>
              <a:rPr lang="vi-VN" altLang="en-US" sz="2000" dirty="0">
                <a:latin typeface="Times New Roman" panose="02020603050405020304" pitchFamily="18" charset="0"/>
                <a:cs typeface="Times New Roman" panose="02020603050405020304" pitchFamily="18" charset="0"/>
              </a:rPr>
              <a:t> trong một</a:t>
            </a:r>
            <a:r>
              <a:rPr lang="en-US" altLang="en-US" sz="2000"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khoảng thời gian. </a:t>
            </a:r>
            <a:endParaRPr lang="en-US" altLang="en-US" sz="2000" dirty="0">
              <a:latin typeface="Times New Roman" panose="02020603050405020304" pitchFamily="18" charset="0"/>
              <a:cs typeface="Times New Roman" panose="02020603050405020304" pitchFamily="18" charset="0"/>
            </a:endParaRPr>
          </a:p>
          <a:p>
            <a:pPr>
              <a:lnSpc>
                <a:spcPct val="140000"/>
              </a:lnSpc>
            </a:pPr>
            <a:r>
              <a:rPr lang="vi-VN" altLang="en-US" sz="2000" b="1" dirty="0">
                <a:solidFill>
                  <a:srgbClr val="000099"/>
                </a:solidFill>
                <a:latin typeface="Times New Roman" panose="02020603050405020304" pitchFamily="18" charset="0"/>
                <a:cs typeface="Times New Roman" panose="02020603050405020304" pitchFamily="18" charset="0"/>
              </a:rPr>
              <a:t>Lý do công nghệ: </a:t>
            </a:r>
            <a:endParaRPr lang="en-US" altLang="en-US" sz="2000" b="1" dirty="0">
              <a:solidFill>
                <a:srgbClr val="000099"/>
              </a:solidFill>
              <a:latin typeface="Times New Roman" panose="02020603050405020304" pitchFamily="18" charset="0"/>
              <a:cs typeface="Times New Roman" panose="02020603050405020304" pitchFamily="18" charset="0"/>
            </a:endParaRPr>
          </a:p>
          <a:p>
            <a:pPr marL="0" indent="0">
              <a:lnSpc>
                <a:spcPct val="140000"/>
              </a:lnSpc>
              <a:buNone/>
            </a:pPr>
            <a:r>
              <a:rPr lang="en-US" altLang="en-US" sz="2000"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Trong sản xuất, phương thức kỹ thuật sản xuất không thể thay đổi ngay lập tức. </a:t>
            </a:r>
            <a:endParaRPr lang="en-US" altLang="en-US" sz="2000" dirty="0">
              <a:latin typeface="Times New Roman" panose="02020603050405020304" pitchFamily="18" charset="0"/>
              <a:cs typeface="Times New Roman" panose="02020603050405020304" pitchFamily="18" charset="0"/>
            </a:endParaRPr>
          </a:p>
          <a:p>
            <a:pPr>
              <a:lnSpc>
                <a:spcPct val="140000"/>
              </a:lnSpc>
            </a:pPr>
            <a:r>
              <a:rPr lang="vi-VN" altLang="en-US" sz="2000" b="1" dirty="0">
                <a:solidFill>
                  <a:srgbClr val="000099"/>
                </a:solidFill>
                <a:latin typeface="Times New Roman" panose="02020603050405020304" pitchFamily="18" charset="0"/>
                <a:cs typeface="Times New Roman" panose="02020603050405020304" pitchFamily="18" charset="0"/>
              </a:rPr>
              <a:t>Lý do về thể chế:</a:t>
            </a:r>
            <a:endParaRPr lang="en-US" altLang="en-US" sz="2000" b="1" dirty="0">
              <a:solidFill>
                <a:srgbClr val="000099"/>
              </a:solidFill>
              <a:latin typeface="Times New Roman" panose="02020603050405020304" pitchFamily="18" charset="0"/>
              <a:cs typeface="Times New Roman" panose="02020603050405020304" pitchFamily="18" charset="0"/>
            </a:endParaRPr>
          </a:p>
          <a:p>
            <a:pPr marL="0" indent="0">
              <a:lnSpc>
                <a:spcPct val="140000"/>
              </a:lnSpc>
              <a:buNone/>
            </a:pPr>
            <a:r>
              <a:rPr lang="en-US" altLang="en-US" sz="2000" dirty="0">
                <a:latin typeface="Times New Roman" panose="02020603050405020304" pitchFamily="18" charset="0"/>
                <a:cs typeface="Times New Roman" panose="02020603050405020304" pitchFamily="18" charset="0"/>
              </a:rPr>
              <a:t>- T</a:t>
            </a:r>
            <a:r>
              <a:rPr lang="vi-VN" altLang="en-US" sz="2000" dirty="0">
                <a:latin typeface="Times New Roman" panose="02020603050405020304" pitchFamily="18" charset="0"/>
                <a:cs typeface="Times New Roman" panose="02020603050405020304" pitchFamily="18" charset="0"/>
              </a:rPr>
              <a:t>rong sản xuất, các doanh nghiệp có nghĩa vụ hợp đồng với người lao động cũng như các nhà cung cấp nguyên liệu thô.</a:t>
            </a:r>
            <a:endParaRPr lang="en-US" altLang="en-US" sz="2000" dirty="0">
              <a:latin typeface="Times New Roman" panose="02020603050405020304" pitchFamily="18" charset="0"/>
              <a:cs typeface="Times New Roman" panose="02020603050405020304" pitchFamily="18" charset="0"/>
            </a:endParaRPr>
          </a:p>
          <a:p>
            <a:pPr marL="0" indent="0">
              <a:lnSpc>
                <a:spcPct val="140000"/>
              </a:lnSpc>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chính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sách</a:t>
            </a:r>
            <a:r>
              <a:rPr lang="en-US" altLang="en-US" sz="2000" dirty="0">
                <a:latin typeface="Times New Roman" panose="02020603050405020304" pitchFamily="18" charset="0"/>
                <a:cs typeface="Times New Roman" panose="02020603050405020304" pitchFamily="18" charset="0"/>
              </a:rPr>
              <a:t> ban </a:t>
            </a:r>
            <a:r>
              <a:rPr lang="en-US" altLang="en-US" sz="2000" dirty="0" err="1">
                <a:latin typeface="Times New Roman" panose="02020603050405020304" pitchFamily="18" charset="0"/>
                <a:cs typeface="Times New Roman" panose="02020603050405020304" pitchFamily="18" charset="0"/>
              </a:rPr>
              <a:t>hành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chưa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phát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huy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dụng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tức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thì</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cần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thời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gian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thực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hiện</a:t>
            </a:r>
            <a:endParaRPr lang="en-US" altLang="en-US" sz="2000" dirty="0">
              <a:latin typeface="Times New Roman" panose="02020603050405020304" pitchFamily="18" charset="0"/>
              <a:cs typeface="Times New Roman" panose="02020603050405020304" pitchFamily="18" charset="0"/>
            </a:endParaRPr>
          </a:p>
          <a:p>
            <a:endParaRPr lang="en-US" altLang="en-US" sz="2000" dirty="0">
              <a:solidFill>
                <a:schemeClr val="tx1"/>
              </a:solidFill>
              <a:latin typeface="Times New Roman" panose="02020603050405020304" pitchFamily="18" charset="0"/>
              <a:cs typeface="Times New Roman" panose="02020603050405020304" pitchFamily="18" charset="0"/>
            </a:endParaRPr>
          </a:p>
        </p:txBody>
      </p:sp>
      <p:sp>
        <p:nvSpPr>
          <p:cNvPr id="9220" name="Slide Number Placeholder 5">
            <a:extLst>
              <a:ext uri="{FF2B5EF4-FFF2-40B4-BE49-F238E27FC236}">
                <a16:creationId xmlns:a16="http://schemas.microsoft.com/office/drawing/2014/main" id="{56CBF29D-CBDB-4346-972D-D214E175DA73}"/>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87BBEBEB-6499-4D4F-9613-6358A448AA97}"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3</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683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CA61CA07-A081-4BD6-AA27-4E87555B01AD}"/>
              </a:ext>
            </a:extLst>
          </p:cNvPr>
          <p:cNvSpPr>
            <a:spLocks noGrp="1" noChangeArrowheads="1"/>
          </p:cNvSpPr>
          <p:nvPr>
            <p:ph type="title"/>
          </p:nvPr>
        </p:nvSpPr>
        <p:spPr>
          <a:xfrm>
            <a:off x="1617784" y="310662"/>
            <a:ext cx="8593016" cy="609600"/>
          </a:xfrm>
        </p:spPr>
        <p:txBody>
          <a:bodyPr>
            <a:normAutofit fontScale="90000"/>
          </a:bodyPr>
          <a:lstStyle/>
          <a:p>
            <a:r>
              <a:rPr lang="en-US" altLang="en-US" sz="2800" b="1" dirty="0">
                <a:solidFill>
                  <a:srgbClr val="000099"/>
                </a:solidFill>
                <a:latin typeface="Times New Roman" panose="02020603050405020304" pitchFamily="18" charset="0"/>
                <a:cs typeface="Times New Roman" panose="02020603050405020304" pitchFamily="18" charset="0"/>
              </a:rPr>
              <a:t>1.2. So </a:t>
            </a:r>
            <a:r>
              <a:rPr lang="en-US" altLang="en-US" sz="2800" b="1" dirty="0" err="1">
                <a:solidFill>
                  <a:srgbClr val="000099"/>
                </a:solidFill>
                <a:latin typeface="Times New Roman" panose="02020603050405020304" pitchFamily="18" charset="0"/>
                <a:cs typeface="Times New Roman" panose="02020603050405020304" pitchFamily="18" charset="0"/>
              </a:rPr>
              <a:t>sánh</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mô</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hình</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tự</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hồi</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quy</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và</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mô</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hình</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có</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trễ</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phân</a:t>
            </a:r>
            <a:r>
              <a:rPr lang="en-US" altLang="en-US" sz="2800" b="1" dirty="0">
                <a:solidFill>
                  <a:srgbClr val="000099"/>
                </a:solidFill>
                <a:latin typeface="Times New Roman" panose="02020603050405020304" pitchFamily="18" charset="0"/>
                <a:cs typeface="Times New Roman" panose="02020603050405020304" pitchFamily="18" charset="0"/>
              </a:rPr>
              <a:t> </a:t>
            </a:r>
            <a:r>
              <a:rPr lang="en-US" altLang="en-US" sz="2800" b="1" dirty="0" err="1">
                <a:solidFill>
                  <a:srgbClr val="000099"/>
                </a:solidFill>
                <a:latin typeface="Times New Roman" panose="02020603050405020304" pitchFamily="18" charset="0"/>
                <a:cs typeface="Times New Roman" panose="02020603050405020304" pitchFamily="18" charset="0"/>
              </a:rPr>
              <a:t>phối</a:t>
            </a:r>
            <a:endParaRPr lang="en-US" altLang="en-US" sz="2800" b="1" dirty="0">
              <a:solidFill>
                <a:srgbClr val="000099"/>
              </a:solidFill>
              <a:latin typeface="Times New Roman" panose="02020603050405020304" pitchFamily="18" charset="0"/>
              <a:cs typeface="Times New Roman" panose="02020603050405020304" pitchFamily="18" charset="0"/>
            </a:endParaRPr>
          </a:p>
        </p:txBody>
      </p:sp>
      <p:sp>
        <p:nvSpPr>
          <p:cNvPr id="125955" name="Rectangle 3">
            <a:extLst>
              <a:ext uri="{FF2B5EF4-FFF2-40B4-BE49-F238E27FC236}">
                <a16:creationId xmlns:a16="http://schemas.microsoft.com/office/drawing/2014/main" id="{F0D14FE8-D033-4042-8507-1E1A717A5280}"/>
              </a:ext>
            </a:extLst>
          </p:cNvPr>
          <p:cNvSpPr>
            <a:spLocks noGrp="1" noChangeArrowheads="1"/>
          </p:cNvSpPr>
          <p:nvPr>
            <p:ph idx="1"/>
          </p:nvPr>
        </p:nvSpPr>
        <p:spPr>
          <a:xfrm>
            <a:off x="1981200" y="1066800"/>
            <a:ext cx="8229600" cy="5334000"/>
          </a:xfrm>
          <a:ln w="19050">
            <a:solidFill>
              <a:srgbClr val="FF0000"/>
            </a:solidFill>
            <a:miter lim="800000"/>
            <a:headEnd/>
            <a:tailEnd/>
          </a:ln>
        </p:spPr>
        <p:txBody>
          <a:bodyPr rtlCol="0">
            <a:normAutofit fontScale="92500" lnSpcReduction="20000"/>
          </a:bodyPr>
          <a:lstStyle/>
          <a:p>
            <a:pPr eaLnBrk="1" fontAlgn="auto" hangingPunct="1">
              <a:lnSpc>
                <a:spcPct val="150000"/>
              </a:lnSpc>
              <a:spcAft>
                <a:spcPts val="0"/>
              </a:spcAft>
              <a:buFont typeface="Wingdings 3" charset="2"/>
              <a:buChar char=""/>
              <a:defRPr/>
            </a:pPr>
            <a:r>
              <a:rPr lang="en-US" sz="2000" dirty="0" err="1">
                <a:solidFill>
                  <a:srgbClr val="0000FF"/>
                </a:solidFill>
                <a:latin typeface="Times New Roman" panose="02020603050405020304" pitchFamily="18" charset="0"/>
                <a:cs typeface="Times New Roman" panose="02020603050405020304" pitchFamily="18" charset="0"/>
              </a:rPr>
              <a:t>Đều</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là</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mô</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hình</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động</a:t>
            </a:r>
            <a:r>
              <a:rPr lang="en-US" sz="2000" dirty="0">
                <a:solidFill>
                  <a:srgbClr val="0000FF"/>
                </a:solidFill>
                <a:latin typeface="Times New Roman" panose="02020603050405020304" pitchFamily="18" charset="0"/>
                <a:cs typeface="Times New Roman" panose="02020603050405020304" pitchFamily="18" charset="0"/>
              </a:rPr>
              <a:t>: </a:t>
            </a:r>
          </a:p>
          <a:p>
            <a:pPr lvl="1" eaLnBrk="1" fontAlgn="auto" hangingPunct="1">
              <a:lnSpc>
                <a:spcPct val="150000"/>
              </a:lnSpc>
              <a:spcAft>
                <a:spcPts val="0"/>
              </a:spcAft>
              <a:buFont typeface="Wingdings" panose="05000000000000000000" pitchFamily="2" charset="2"/>
              <a:buChar char="v"/>
              <a:defRPr/>
            </a:pP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endParaRPr lang="en-US" sz="2000" dirty="0">
              <a:latin typeface="Times New Roman" panose="02020603050405020304" pitchFamily="18" charset="0"/>
              <a:cs typeface="Times New Roman" panose="02020603050405020304" pitchFamily="18" charset="0"/>
            </a:endParaRPr>
          </a:p>
          <a:p>
            <a:pPr lvl="1" eaLnBrk="1" fontAlgn="auto" hangingPunct="1">
              <a:lnSpc>
                <a:spcPct val="150000"/>
              </a:lnSpc>
              <a:spcAft>
                <a:spcPts val="0"/>
              </a:spcAft>
              <a:buFont typeface="Wingdings" panose="05000000000000000000" pitchFamily="2" charset="2"/>
              <a:buChar char="v"/>
              <a:defRPr/>
            </a:pP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v.v</a:t>
            </a:r>
            <a:r>
              <a:rPr lang="en-US" sz="2000" dirty="0">
                <a:latin typeface="Times New Roman" panose="02020603050405020304" pitchFamily="18" charset="0"/>
                <a:cs typeface="Times New Roman" panose="02020603050405020304" pitchFamily="18" charset="0"/>
              </a:rPr>
              <a:t>) .</a:t>
            </a:r>
          </a:p>
          <a:p>
            <a:pPr eaLnBrk="1" fontAlgn="auto" hangingPunct="1">
              <a:lnSpc>
                <a:spcPct val="150000"/>
              </a:lnSpc>
              <a:spcAft>
                <a:spcPts val="0"/>
              </a:spcAft>
              <a:buFont typeface="Wingdings 3" charset="2"/>
              <a:buChar char=""/>
              <a:defRPr/>
            </a:pPr>
            <a:r>
              <a:rPr lang="en-US" sz="2000" dirty="0" err="1">
                <a:solidFill>
                  <a:srgbClr val="0000FF"/>
                </a:solidFill>
                <a:latin typeface="Times New Roman" pitchFamily="18" charset="0"/>
                <a:cs typeface="Times New Roman" pitchFamily="18" charset="0"/>
              </a:rPr>
              <a:t>Ví</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dụ</a:t>
            </a:r>
            <a:r>
              <a:rPr lang="en-US" sz="2000" dirty="0">
                <a:solidFill>
                  <a:srgbClr val="0000FF"/>
                </a:solidFill>
                <a:latin typeface="Times New Roman" pitchFamily="18" charset="0"/>
                <a:cs typeface="Times New Roman" pitchFamily="18" charset="0"/>
              </a:rPr>
              <a:t> 1</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Y</a:t>
            </a:r>
            <a:r>
              <a:rPr lang="en-US" sz="2000" baseline="-25000" dirty="0" err="1">
                <a:solidFill>
                  <a:schemeClr val="tx1"/>
                </a:solidFill>
                <a:latin typeface="Times New Roman" panose="02020603050405020304" pitchFamily="18" charset="0"/>
                <a:cs typeface="Times New Roman" panose="02020603050405020304" pitchFamily="18" charset="0"/>
              </a:rPr>
              <a:t>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chi </a:t>
            </a:r>
            <a:r>
              <a:rPr lang="en-US" sz="2000" dirty="0" err="1">
                <a:solidFill>
                  <a:schemeClr val="tx1"/>
                </a:solidFill>
                <a:latin typeface="Times New Roman" panose="02020603050405020304" pitchFamily="18" charset="0"/>
                <a:cs typeface="Times New Roman" panose="02020603050405020304" pitchFamily="18" charset="0"/>
              </a:rPr>
              <a:t>tiêu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tiêu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dùng</a:t>
            </a:r>
            <a:r>
              <a:rPr lang="en-US" sz="2000" dirty="0">
                <a:solidFill>
                  <a:schemeClr val="tx1"/>
                </a:solidFill>
                <a:latin typeface="Times New Roman" panose="02020603050405020304" pitchFamily="18" charset="0"/>
                <a:cs typeface="Times New Roman" panose="02020603050405020304" pitchFamily="18" charset="0"/>
              </a:rPr>
              <a:t> ở </a:t>
            </a:r>
            <a:r>
              <a:rPr lang="en-US" sz="2000" dirty="0" err="1">
                <a:solidFill>
                  <a:schemeClr val="tx1"/>
                </a:solidFill>
                <a:latin typeface="Times New Roman" panose="02020603050405020304" pitchFamily="18" charset="0"/>
                <a:cs typeface="Times New Roman" panose="02020603050405020304" pitchFamily="18" charset="0"/>
              </a:rPr>
              <a:t>thời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kỳ</a:t>
            </a:r>
            <a:r>
              <a:rPr lang="en-US" sz="2000" dirty="0">
                <a:solidFill>
                  <a:schemeClr val="tx1"/>
                </a:solidFill>
                <a:latin typeface="Times New Roman" panose="02020603050405020304" pitchFamily="18" charset="0"/>
                <a:cs typeface="Times New Roman" panose="02020603050405020304" pitchFamily="18" charset="0"/>
              </a:rPr>
              <a:t> t</a:t>
            </a:r>
            <a:endParaRPr lang="vi-VN" sz="2000" dirty="0">
              <a:solidFill>
                <a:schemeClr val="tx1"/>
              </a:solidFill>
              <a:latin typeface="Times New Roman" panose="02020603050405020304" pitchFamily="18" charset="0"/>
              <a:cs typeface="Times New Roman" panose="02020603050405020304" pitchFamily="18" charset="0"/>
            </a:endParaRPr>
          </a:p>
          <a:p>
            <a:pPr marL="0" indent="0" eaLnBrk="1" fontAlgn="auto" hangingPunct="1">
              <a:lnSpc>
                <a:spcPct val="150000"/>
              </a:lnSpc>
              <a:spcAft>
                <a:spcPts val="0"/>
              </a:spcAft>
              <a:buFont typeface="Wingdings" panose="05000000000000000000" pitchFamily="2" charset="2"/>
              <a:buNone/>
              <a:defRPr/>
            </a:pPr>
            <a:r>
              <a:rPr lang="en-US" sz="2000"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Y</a:t>
            </a:r>
            <a:r>
              <a:rPr lang="fr-FR" sz="2000" baseline="-25000" dirty="0">
                <a:solidFill>
                  <a:schemeClr val="tx1"/>
                </a:solidFill>
                <a:latin typeface="Times New Roman" panose="02020603050405020304" pitchFamily="18" charset="0"/>
                <a:cs typeface="Times New Roman" panose="02020603050405020304" pitchFamily="18" charset="0"/>
              </a:rPr>
              <a:t>t-1</a:t>
            </a:r>
            <a:r>
              <a:rPr lang="fr-FR" sz="2000" dirty="0">
                <a:solidFill>
                  <a:schemeClr val="tx1"/>
                </a:solidFill>
                <a:latin typeface="Times New Roman" panose="02020603050405020304" pitchFamily="18" charset="0"/>
                <a:cs typeface="Times New Roman" panose="02020603050405020304" pitchFamily="18" charset="0"/>
              </a:rPr>
              <a:t> là chi </a:t>
            </a:r>
            <a:r>
              <a:rPr lang="fr-FR" sz="2000" dirty="0" err="1">
                <a:solidFill>
                  <a:schemeClr val="tx1"/>
                </a:solidFill>
                <a:latin typeface="Times New Roman" panose="02020603050405020304" pitchFamily="18" charset="0"/>
                <a:cs typeface="Times New Roman" panose="02020603050405020304" pitchFamily="18" charset="0"/>
              </a:rPr>
              <a:t>cho</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tiêu</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dùng</a:t>
            </a:r>
            <a:r>
              <a:rPr lang="fr-FR" sz="2000" dirty="0">
                <a:solidFill>
                  <a:schemeClr val="tx1"/>
                </a:solidFill>
                <a:latin typeface="Times New Roman" panose="02020603050405020304" pitchFamily="18" charset="0"/>
                <a:cs typeface="Times New Roman" panose="02020603050405020304" pitchFamily="18" charset="0"/>
              </a:rPr>
              <a:t> ở </a:t>
            </a:r>
            <a:r>
              <a:rPr lang="fr-FR" sz="2000" dirty="0" err="1">
                <a:solidFill>
                  <a:schemeClr val="tx1"/>
                </a:solidFill>
                <a:latin typeface="Times New Roman" panose="02020603050405020304" pitchFamily="18" charset="0"/>
                <a:cs typeface="Times New Roman" panose="02020603050405020304" pitchFamily="18" charset="0"/>
              </a:rPr>
              <a:t>thời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kỳ</a:t>
            </a:r>
            <a:r>
              <a:rPr lang="fr-FR" sz="2000" dirty="0">
                <a:solidFill>
                  <a:schemeClr val="tx1"/>
                </a:solidFill>
                <a:latin typeface="Times New Roman" panose="02020603050405020304" pitchFamily="18" charset="0"/>
                <a:cs typeface="Times New Roman" panose="02020603050405020304" pitchFamily="18" charset="0"/>
              </a:rPr>
              <a:t> t-1</a:t>
            </a:r>
            <a:endParaRPr lang="vi-VN" sz="2000" dirty="0">
              <a:solidFill>
                <a:schemeClr val="tx1"/>
              </a:solidFill>
              <a:latin typeface="Times New Roman" panose="02020603050405020304" pitchFamily="18" charset="0"/>
              <a:cs typeface="Times New Roman" panose="02020603050405020304" pitchFamily="18" charset="0"/>
            </a:endParaRPr>
          </a:p>
          <a:p>
            <a:pPr marL="0" indent="0" eaLnBrk="1" fontAlgn="auto" hangingPunct="1">
              <a:lnSpc>
                <a:spcPct val="150000"/>
              </a:lnSpc>
              <a:spcAft>
                <a:spcPts val="0"/>
              </a:spcAft>
              <a:buFont typeface="Wingdings" panose="05000000000000000000" pitchFamily="2" charset="2"/>
              <a:buNone/>
              <a:defRPr/>
            </a:pP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X</a:t>
            </a:r>
            <a:r>
              <a:rPr lang="fr-FR" sz="2000" baseline="-25000" dirty="0" err="1">
                <a:solidFill>
                  <a:schemeClr val="tx1"/>
                </a:solidFill>
                <a:latin typeface="Times New Roman" panose="02020603050405020304" pitchFamily="18" charset="0"/>
                <a:cs typeface="Times New Roman" panose="02020603050405020304" pitchFamily="18" charset="0"/>
              </a:rPr>
              <a:t>t</a:t>
            </a:r>
            <a:r>
              <a:rPr lang="fr-FR" sz="2000" dirty="0">
                <a:solidFill>
                  <a:schemeClr val="tx1"/>
                </a:solidFill>
                <a:latin typeface="Times New Roman" panose="02020603050405020304" pitchFamily="18" charset="0"/>
                <a:cs typeface="Times New Roman" panose="02020603050405020304" pitchFamily="18" charset="0"/>
              </a:rPr>
              <a:t> là </a:t>
            </a:r>
            <a:r>
              <a:rPr lang="fr-FR" sz="2000" dirty="0" err="1">
                <a:solidFill>
                  <a:schemeClr val="tx1"/>
                </a:solidFill>
                <a:latin typeface="Times New Roman" panose="02020603050405020304" pitchFamily="18" charset="0"/>
                <a:cs typeface="Times New Roman" panose="02020603050405020304" pitchFamily="18" charset="0"/>
              </a:rPr>
              <a:t>thu</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nhập</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của</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người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tiêu</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dùng</a:t>
            </a:r>
            <a:r>
              <a:rPr lang="fr-FR" sz="2000" dirty="0">
                <a:solidFill>
                  <a:schemeClr val="tx1"/>
                </a:solidFill>
                <a:latin typeface="Times New Roman" panose="02020603050405020304" pitchFamily="18" charset="0"/>
                <a:cs typeface="Times New Roman" panose="02020603050405020304" pitchFamily="18" charset="0"/>
              </a:rPr>
              <a:t> ở </a:t>
            </a:r>
            <a:r>
              <a:rPr lang="fr-FR" sz="2000" dirty="0" err="1">
                <a:solidFill>
                  <a:schemeClr val="tx1"/>
                </a:solidFill>
                <a:latin typeface="Times New Roman" panose="02020603050405020304" pitchFamily="18" charset="0"/>
                <a:cs typeface="Times New Roman" panose="02020603050405020304" pitchFamily="18" charset="0"/>
              </a:rPr>
              <a:t>thời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kỳ</a:t>
            </a:r>
            <a:r>
              <a:rPr lang="fr-FR" sz="2000" dirty="0">
                <a:solidFill>
                  <a:schemeClr val="tx1"/>
                </a:solidFill>
                <a:latin typeface="Times New Roman" panose="02020603050405020304" pitchFamily="18" charset="0"/>
                <a:cs typeface="Times New Roman" panose="02020603050405020304" pitchFamily="18" charset="0"/>
              </a:rPr>
              <a:t> t,</a:t>
            </a:r>
          </a:p>
          <a:p>
            <a:pPr marL="0" indent="0" eaLnBrk="1" fontAlgn="auto" hangingPunct="1">
              <a:lnSpc>
                <a:spcPct val="150000"/>
              </a:lnSpc>
              <a:spcAft>
                <a:spcPts val="0"/>
              </a:spcAft>
              <a:buFont typeface="Wingdings" panose="05000000000000000000" pitchFamily="2" charset="2"/>
              <a:buNone/>
              <a:defRPr/>
            </a:pPr>
            <a:r>
              <a:rPr lang="fr-FR" sz="2000" dirty="0">
                <a:solidFill>
                  <a:schemeClr val="tx1"/>
                </a:solidFill>
                <a:latin typeface="Times New Roman" panose="02020603050405020304" pitchFamily="18" charset="0"/>
                <a:cs typeface="Times New Roman" panose="02020603050405020304" pitchFamily="18" charset="0"/>
                <a:sym typeface="Wingdings" pitchFamily="2" charset="2"/>
              </a:rPr>
              <a:t></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Y</a:t>
            </a:r>
            <a:r>
              <a:rPr lang="fr-FR" sz="2000" baseline="-25000" dirty="0" err="1">
                <a:solidFill>
                  <a:schemeClr val="tx1"/>
                </a:solidFill>
                <a:latin typeface="Times New Roman" panose="02020603050405020304" pitchFamily="18" charset="0"/>
                <a:cs typeface="Times New Roman" panose="02020603050405020304" pitchFamily="18" charset="0"/>
              </a:rPr>
              <a:t>t</a:t>
            </a:r>
            <a:r>
              <a:rPr lang="fr-FR" sz="2000" baseline="-25000"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Symbol"/>
              </a:rPr>
              <a:t></a:t>
            </a:r>
            <a:r>
              <a:rPr lang="fr-FR" sz="2000" baseline="-25000" dirty="0">
                <a:solidFill>
                  <a:schemeClr val="tx1"/>
                </a:solidFill>
                <a:latin typeface="Times New Roman" panose="02020603050405020304" pitchFamily="18" charset="0"/>
                <a:cs typeface="Times New Roman" panose="02020603050405020304" pitchFamily="18" charset="0"/>
              </a:rPr>
              <a:t>1</a:t>
            </a:r>
            <a:r>
              <a:rPr lang="fr-FR"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sym typeface="Symbol"/>
              </a:rPr>
              <a:t></a:t>
            </a:r>
            <a:r>
              <a:rPr lang="fr-FR" sz="2000" baseline="-25000" dirty="0">
                <a:solidFill>
                  <a:schemeClr val="tx1"/>
                </a:solidFill>
                <a:latin typeface="Times New Roman" panose="02020603050405020304" pitchFamily="18" charset="0"/>
                <a:cs typeface="Times New Roman" panose="02020603050405020304" pitchFamily="18" charset="0"/>
              </a:rPr>
              <a:t>2</a:t>
            </a:r>
            <a:r>
              <a:rPr lang="fr-FR" sz="2000" dirty="0">
                <a:solidFill>
                  <a:schemeClr val="tx1"/>
                </a:solidFill>
                <a:latin typeface="Times New Roman" panose="02020603050405020304" pitchFamily="18" charset="0"/>
                <a:cs typeface="Times New Roman" panose="02020603050405020304" pitchFamily="18" charset="0"/>
              </a:rPr>
              <a:t>X</a:t>
            </a:r>
            <a:r>
              <a:rPr lang="fr-FR" sz="2000" baseline="-25000" dirty="0">
                <a:solidFill>
                  <a:schemeClr val="tx1"/>
                </a:solidFill>
                <a:latin typeface="Times New Roman" panose="02020603050405020304" pitchFamily="18" charset="0"/>
                <a:cs typeface="Times New Roman" panose="02020603050405020304" pitchFamily="18" charset="0"/>
              </a:rPr>
              <a:t>t</a:t>
            </a:r>
            <a:r>
              <a:rPr lang="fr-FR"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sym typeface="Symbol"/>
              </a:rPr>
              <a:t></a:t>
            </a:r>
            <a:r>
              <a:rPr lang="fr-FR" sz="2000" baseline="-25000" dirty="0">
                <a:solidFill>
                  <a:schemeClr val="tx1"/>
                </a:solidFill>
                <a:latin typeface="Times New Roman" panose="02020603050405020304" pitchFamily="18" charset="0"/>
                <a:cs typeface="Times New Roman" panose="02020603050405020304" pitchFamily="18" charset="0"/>
              </a:rPr>
              <a:t>3</a:t>
            </a:r>
            <a:r>
              <a:rPr lang="fr-FR" sz="2000" dirty="0">
                <a:solidFill>
                  <a:schemeClr val="tx1"/>
                </a:solidFill>
                <a:latin typeface="Times New Roman" panose="02020603050405020304" pitchFamily="18" charset="0"/>
                <a:cs typeface="Times New Roman" panose="02020603050405020304" pitchFamily="18" charset="0"/>
              </a:rPr>
              <a:t>Y</a:t>
            </a:r>
            <a:r>
              <a:rPr lang="fr-FR" sz="2000" baseline="-25000" dirty="0">
                <a:solidFill>
                  <a:schemeClr val="tx1"/>
                </a:solidFill>
                <a:latin typeface="Times New Roman" panose="02020603050405020304" pitchFamily="18" charset="0"/>
                <a:cs typeface="Times New Roman" panose="02020603050405020304" pitchFamily="18" charset="0"/>
              </a:rPr>
              <a:t>t-1</a:t>
            </a:r>
            <a:r>
              <a:rPr lang="fr-FR" sz="2000" dirty="0">
                <a:solidFill>
                  <a:schemeClr val="tx1"/>
                </a:solidFill>
                <a:latin typeface="Times New Roman" panose="02020603050405020304" pitchFamily="18" charset="0"/>
                <a:cs typeface="Times New Roman" panose="02020603050405020304" pitchFamily="18" charset="0"/>
              </a:rPr>
              <a:t>+U</a:t>
            </a:r>
            <a:r>
              <a:rPr lang="fr-FR" sz="2000" baseline="-25000" dirty="0">
                <a:solidFill>
                  <a:schemeClr val="tx1"/>
                </a:solidFill>
                <a:latin typeface="Times New Roman" panose="02020603050405020304" pitchFamily="18" charset="0"/>
                <a:cs typeface="Times New Roman" panose="02020603050405020304" pitchFamily="18" charset="0"/>
              </a:rPr>
              <a:t>t</a:t>
            </a:r>
            <a:endParaRPr lang="en-US" sz="2000" dirty="0">
              <a:solidFill>
                <a:schemeClr val="tx1"/>
              </a:solidFill>
              <a:latin typeface="Times New Roman" panose="02020603050405020304" pitchFamily="18" charset="0"/>
              <a:cs typeface="Times New Roman" panose="02020603050405020304" pitchFamily="18" charset="0"/>
            </a:endParaRPr>
          </a:p>
          <a:p>
            <a:pPr eaLnBrk="1" fontAlgn="auto" hangingPunct="1">
              <a:lnSpc>
                <a:spcPct val="150000"/>
              </a:lnSpc>
              <a:spcAft>
                <a:spcPts val="0"/>
              </a:spcAft>
              <a:buFont typeface="Wingdings 3" charset="2"/>
              <a:buChar char=""/>
              <a:defRPr/>
            </a:pP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Ví</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dụ</a:t>
            </a:r>
            <a:r>
              <a:rPr lang="en-US" sz="2000" dirty="0">
                <a:solidFill>
                  <a:srgbClr val="0000FF"/>
                </a:solidFill>
                <a:latin typeface="Times New Roman" panose="02020603050405020304" pitchFamily="18" charset="0"/>
                <a:cs typeface="Times New Roman" panose="02020603050405020304" pitchFamily="18" charset="0"/>
              </a:rPr>
              <a:t> 2</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Y</a:t>
            </a:r>
            <a:r>
              <a:rPr lang="en-US" sz="2000" baseline="-25000" dirty="0" err="1">
                <a:solidFill>
                  <a:schemeClr val="tx1"/>
                </a:solidFill>
                <a:latin typeface="Times New Roman" panose="02020603050405020304" pitchFamily="18" charset="0"/>
                <a:cs typeface="Times New Roman" panose="02020603050405020304" pitchFamily="18" charset="0"/>
              </a:rPr>
              <a:t>t</a:t>
            </a:r>
            <a:r>
              <a:rPr lang="en-US" sz="2000" baseline="-25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Symbol"/>
              </a:rPr>
              <a:t></a:t>
            </a:r>
            <a:r>
              <a:rPr lang="en-US" sz="2000" dirty="0">
                <a:solidFill>
                  <a:schemeClr val="tx1"/>
                </a:solidFill>
                <a:latin typeface="Times New Roman" panose="02020603050405020304" pitchFamily="18" charset="0"/>
                <a:cs typeface="Times New Roman" panose="02020603050405020304" pitchFamily="18" charset="0"/>
              </a:rPr>
              <a:t> + 0,4X</a:t>
            </a:r>
            <a:r>
              <a:rPr lang="en-US" sz="2000" baseline="-25000" dirty="0">
                <a:solidFill>
                  <a:schemeClr val="tx1"/>
                </a:solidFill>
                <a:latin typeface="Times New Roman" panose="02020603050405020304" pitchFamily="18" charset="0"/>
                <a:cs typeface="Times New Roman" panose="02020603050405020304" pitchFamily="18" charset="0"/>
              </a:rPr>
              <a:t>t</a:t>
            </a:r>
            <a:r>
              <a:rPr lang="en-US" sz="2000" dirty="0">
                <a:solidFill>
                  <a:schemeClr val="tx1"/>
                </a:solidFill>
                <a:latin typeface="Times New Roman" panose="02020603050405020304" pitchFamily="18" charset="0"/>
                <a:cs typeface="Times New Roman" panose="02020603050405020304" pitchFamily="18" charset="0"/>
              </a:rPr>
              <a:t> + 0,3X</a:t>
            </a:r>
            <a:r>
              <a:rPr lang="en-US" sz="2000" baseline="-25000" dirty="0">
                <a:solidFill>
                  <a:schemeClr val="tx1"/>
                </a:solidFill>
                <a:latin typeface="Times New Roman" panose="02020603050405020304" pitchFamily="18" charset="0"/>
                <a:cs typeface="Times New Roman" panose="02020603050405020304" pitchFamily="18" charset="0"/>
              </a:rPr>
              <a:t>t-1 </a:t>
            </a:r>
            <a:r>
              <a:rPr lang="en-US" sz="2000" dirty="0">
                <a:solidFill>
                  <a:schemeClr val="tx1"/>
                </a:solidFill>
                <a:latin typeface="Times New Roman" panose="02020603050405020304" pitchFamily="18" charset="0"/>
                <a:cs typeface="Times New Roman" panose="02020603050405020304" pitchFamily="18" charset="0"/>
              </a:rPr>
              <a:t>+ 0,2X</a:t>
            </a:r>
            <a:r>
              <a:rPr lang="en-US" sz="2000" baseline="-25000" dirty="0">
                <a:solidFill>
                  <a:schemeClr val="tx1"/>
                </a:solidFill>
                <a:latin typeface="Times New Roman" panose="02020603050405020304" pitchFamily="18" charset="0"/>
                <a:cs typeface="Times New Roman" panose="02020603050405020304" pitchFamily="18" charset="0"/>
              </a:rPr>
              <a:t>t-2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a:t>
            </a:r>
            <a:r>
              <a:rPr lang="en-US" sz="2000" baseline="-25000" dirty="0" err="1">
                <a:solidFill>
                  <a:schemeClr val="tx1"/>
                </a:solidFill>
                <a:latin typeface="Times New Roman" panose="02020603050405020304" pitchFamily="18" charset="0"/>
                <a:cs typeface="Times New Roman" panose="02020603050405020304" pitchFamily="18" charset="0"/>
              </a:rPr>
              <a:t>t</a:t>
            </a:r>
            <a:r>
              <a:rPr lang="en-US" sz="2000" dirty="0">
                <a:solidFill>
                  <a:schemeClr val="tx1"/>
                </a:solidFill>
                <a:latin typeface="Times New Roman" panose="02020603050405020304" pitchFamily="18" charset="0"/>
                <a:cs typeface="Times New Roman" panose="02020603050405020304" pitchFamily="18" charset="0"/>
              </a:rPr>
              <a:t> </a:t>
            </a:r>
          </a:p>
          <a:p>
            <a:pPr marL="0" indent="0" eaLnBrk="1" fontAlgn="auto" hangingPunct="1">
              <a:lnSpc>
                <a:spcPct val="150000"/>
              </a:lnSpc>
              <a:spcAft>
                <a:spcPts val="0"/>
              </a:spcAft>
              <a:buFont typeface="Wingdings" panose="05000000000000000000" pitchFamily="2" charset="2"/>
              <a:buNone/>
              <a:defRPr/>
            </a:pP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Y</a:t>
            </a:r>
            <a:r>
              <a:rPr lang="fr-FR" sz="2000" baseline="-25000" dirty="0" err="1">
                <a:solidFill>
                  <a:schemeClr val="tx1"/>
                </a:solidFill>
                <a:latin typeface="Times New Roman" panose="02020603050405020304" pitchFamily="18" charset="0"/>
                <a:cs typeface="Times New Roman" panose="02020603050405020304" pitchFamily="18" charset="0"/>
              </a:rPr>
              <a:t>t</a:t>
            </a:r>
            <a:r>
              <a:rPr lang="fr-FR" sz="2000" baseline="-25000"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là </a:t>
            </a:r>
            <a:r>
              <a:rPr lang="fr-FR" sz="2000" dirty="0" err="1">
                <a:solidFill>
                  <a:schemeClr val="tx1"/>
                </a:solidFill>
                <a:latin typeface="Times New Roman" panose="02020603050405020304" pitchFamily="18" charset="0"/>
                <a:cs typeface="Times New Roman" panose="02020603050405020304" pitchFamily="18" charset="0"/>
              </a:rPr>
              <a:t>tiêu</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dùng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trong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năm</a:t>
            </a:r>
            <a:r>
              <a:rPr lang="fr-FR" sz="2000" dirty="0">
                <a:solidFill>
                  <a:schemeClr val="tx1"/>
                </a:solidFill>
                <a:latin typeface="Times New Roman" panose="02020603050405020304" pitchFamily="18" charset="0"/>
                <a:cs typeface="Times New Roman" panose="02020603050405020304" pitchFamily="18" charset="0"/>
              </a:rPr>
              <a:t> t; </a:t>
            </a:r>
            <a:r>
              <a:rPr lang="fr-FR" sz="2000" dirty="0" err="1">
                <a:solidFill>
                  <a:schemeClr val="tx1"/>
                </a:solidFill>
                <a:latin typeface="Times New Roman" panose="02020603050405020304" pitchFamily="18" charset="0"/>
                <a:cs typeface="Times New Roman" panose="02020603050405020304" pitchFamily="18" charset="0"/>
              </a:rPr>
              <a:t>X</a:t>
            </a:r>
            <a:r>
              <a:rPr lang="fr-FR" sz="2000" baseline="-25000" dirty="0" err="1">
                <a:solidFill>
                  <a:schemeClr val="tx1"/>
                </a:solidFill>
                <a:latin typeface="Times New Roman" panose="02020603050405020304" pitchFamily="18" charset="0"/>
                <a:cs typeface="Times New Roman" panose="02020603050405020304" pitchFamily="18" charset="0"/>
              </a:rPr>
              <a:t>t</a:t>
            </a:r>
            <a:r>
              <a:rPr lang="fr-FR" sz="2000" dirty="0">
                <a:solidFill>
                  <a:schemeClr val="tx1"/>
                </a:solidFill>
                <a:latin typeface="Times New Roman" panose="02020603050405020304" pitchFamily="18" charset="0"/>
                <a:cs typeface="Times New Roman" panose="02020603050405020304" pitchFamily="18" charset="0"/>
              </a:rPr>
              <a:t> là </a:t>
            </a:r>
            <a:r>
              <a:rPr lang="fr-FR" sz="2000" dirty="0" err="1">
                <a:solidFill>
                  <a:schemeClr val="tx1"/>
                </a:solidFill>
                <a:latin typeface="Times New Roman" panose="02020603050405020304" pitchFamily="18" charset="0"/>
                <a:cs typeface="Times New Roman" panose="02020603050405020304" pitchFamily="18" charset="0"/>
              </a:rPr>
              <a:t>thu</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nhập</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năm</a:t>
            </a:r>
            <a:r>
              <a:rPr lang="fr-FR" sz="2000" dirty="0">
                <a:solidFill>
                  <a:schemeClr val="tx1"/>
                </a:solidFill>
                <a:latin typeface="Times New Roman" panose="02020603050405020304" pitchFamily="18" charset="0"/>
                <a:cs typeface="Times New Roman" panose="02020603050405020304" pitchFamily="18" charset="0"/>
              </a:rPr>
              <a:t> t</a:t>
            </a:r>
            <a:endParaRPr lang="vi-VN" sz="2000" dirty="0">
              <a:solidFill>
                <a:schemeClr val="tx1"/>
              </a:solidFill>
              <a:latin typeface="Times New Roman" panose="02020603050405020304" pitchFamily="18" charset="0"/>
              <a:cs typeface="Times New Roman" panose="02020603050405020304" pitchFamily="18" charset="0"/>
            </a:endParaRPr>
          </a:p>
          <a:p>
            <a:pPr marL="0" indent="0" eaLnBrk="1" fontAlgn="auto" hangingPunct="1">
              <a:lnSpc>
                <a:spcPct val="150000"/>
              </a:lnSpc>
              <a:spcAft>
                <a:spcPts val="0"/>
              </a:spcAft>
              <a:buFont typeface="Wingdings" panose="05000000000000000000" pitchFamily="2" charset="2"/>
              <a:buNone/>
              <a:defRPr/>
            </a:pPr>
            <a:r>
              <a:rPr lang="fr-FR" sz="2000" dirty="0">
                <a:solidFill>
                  <a:schemeClr val="tx1"/>
                </a:solidFill>
                <a:latin typeface="Times New Roman" panose="02020603050405020304" pitchFamily="18" charset="0"/>
                <a:cs typeface="Times New Roman" panose="02020603050405020304" pitchFamily="18" charset="0"/>
                <a:sym typeface="Symbol"/>
              </a:rPr>
              <a:t>           </a:t>
            </a:r>
            <a:r>
              <a:rPr lang="en-US" sz="2000" dirty="0">
                <a:solidFill>
                  <a:schemeClr val="tx1"/>
                </a:solidFill>
                <a:latin typeface="Times New Roman" panose="02020603050405020304" pitchFamily="18" charset="0"/>
                <a:cs typeface="Times New Roman" panose="02020603050405020304" pitchFamily="18" charset="0"/>
                <a:sym typeface="Symbol"/>
              </a:rPr>
              <a:t></a:t>
            </a:r>
            <a:r>
              <a:rPr lang="fr-FR" sz="2000" dirty="0">
                <a:solidFill>
                  <a:schemeClr val="tx1"/>
                </a:solidFill>
                <a:latin typeface="Times New Roman" panose="02020603050405020304" pitchFamily="18" charset="0"/>
                <a:cs typeface="Times New Roman" panose="02020603050405020304" pitchFamily="18" charset="0"/>
              </a:rPr>
              <a:t> là </a:t>
            </a:r>
            <a:r>
              <a:rPr lang="fr-FR" sz="2000" dirty="0" err="1">
                <a:solidFill>
                  <a:schemeClr val="tx1"/>
                </a:solidFill>
                <a:latin typeface="Times New Roman" panose="02020603050405020304" pitchFamily="18" charset="0"/>
                <a:cs typeface="Times New Roman" panose="02020603050405020304" pitchFamily="18" charset="0"/>
              </a:rPr>
              <a:t>hằng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số</a:t>
            </a:r>
            <a:r>
              <a:rPr lang="fr-FR" sz="2000" dirty="0">
                <a:solidFill>
                  <a:schemeClr val="tx1"/>
                </a:solidFill>
                <a:latin typeface="Times New Roman" panose="02020603050405020304" pitchFamily="18" charset="0"/>
                <a:cs typeface="Times New Roman" panose="02020603050405020304" pitchFamily="18" charset="0"/>
              </a:rPr>
              <a:t>; U</a:t>
            </a:r>
            <a:r>
              <a:rPr lang="fr-FR" sz="2000" baseline="-25000" dirty="0">
                <a:solidFill>
                  <a:schemeClr val="tx1"/>
                </a:solidFill>
                <a:latin typeface="Times New Roman" panose="02020603050405020304" pitchFamily="18" charset="0"/>
                <a:cs typeface="Times New Roman" panose="02020603050405020304" pitchFamily="18" charset="0"/>
              </a:rPr>
              <a:t>t</a:t>
            </a:r>
            <a:r>
              <a:rPr lang="fr-FR" sz="2000" dirty="0">
                <a:solidFill>
                  <a:schemeClr val="tx1"/>
                </a:solidFill>
                <a:latin typeface="Times New Roman" panose="02020603050405020304" pitchFamily="18" charset="0"/>
                <a:cs typeface="Times New Roman" panose="02020603050405020304" pitchFamily="18" charset="0"/>
              </a:rPr>
              <a:t> là </a:t>
            </a:r>
            <a:r>
              <a:rPr lang="fr-FR" sz="2000" dirty="0" err="1">
                <a:solidFill>
                  <a:schemeClr val="tx1"/>
                </a:solidFill>
                <a:latin typeface="Times New Roman" panose="02020603050405020304" pitchFamily="18" charset="0"/>
                <a:cs typeface="Times New Roman" panose="02020603050405020304" pitchFamily="18" charset="0"/>
              </a:rPr>
              <a:t>nhiễu</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ngẫu</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nhiên</a:t>
            </a:r>
            <a:r>
              <a:rPr lang="fr-FR" sz="2000" dirty="0">
                <a:solidFill>
                  <a:schemeClr val="tx1"/>
                </a:solidFill>
                <a:latin typeface="Times New Roman" panose="02020603050405020304" pitchFamily="18" charset="0"/>
                <a:cs typeface="Times New Roman" panose="02020603050405020304" pitchFamily="18" charset="0"/>
              </a:rPr>
              <a:t>. Ý </a:t>
            </a:r>
            <a:r>
              <a:rPr lang="fr-FR" sz="2000" dirty="0" err="1">
                <a:solidFill>
                  <a:schemeClr val="tx1"/>
                </a:solidFill>
                <a:latin typeface="Times New Roman" panose="02020603050405020304" pitchFamily="18" charset="0"/>
                <a:cs typeface="Times New Roman" panose="02020603050405020304" pitchFamily="18" charset="0"/>
              </a:rPr>
              <a:t>nghĩa</a:t>
            </a:r>
            <a:r>
              <a:rPr lang="fr-FR" sz="2000" dirty="0">
                <a:solidFill>
                  <a:schemeClr val="tx1"/>
                </a:solidFill>
                <a:latin typeface="Times New Roman" panose="02020603050405020304" pitchFamily="18" charset="0"/>
                <a:cs typeface="Times New Roman" panose="02020603050405020304" pitchFamily="18" charset="0"/>
              </a:rPr>
              <a:t> ?</a:t>
            </a:r>
            <a:endParaRPr lang="vi-VN" sz="2000" dirty="0">
              <a:solidFill>
                <a:schemeClr val="tx1"/>
              </a:solidFill>
              <a:latin typeface="Times New Roman" panose="02020603050405020304" pitchFamily="18" charset="0"/>
              <a:cs typeface="Times New Roman" panose="02020603050405020304" pitchFamily="18" charset="0"/>
            </a:endParaRPr>
          </a:p>
          <a:p>
            <a:pPr marL="0" indent="0" eaLnBrk="1" fontAlgn="auto" hangingPunct="1">
              <a:spcAft>
                <a:spcPts val="0"/>
              </a:spcAft>
              <a:buFont typeface="Wingdings" panose="05000000000000000000" pitchFamily="2" charset="2"/>
              <a:buNone/>
              <a:defRPr/>
            </a:pP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1267" name="Slide Number Placeholder 5">
            <a:extLst>
              <a:ext uri="{FF2B5EF4-FFF2-40B4-BE49-F238E27FC236}">
                <a16:creationId xmlns:a16="http://schemas.microsoft.com/office/drawing/2014/main" id="{97A9BB00-1BEC-4A50-BAD0-4C24997DD158}"/>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B4730C75-44D2-4A12-92C3-B52DA4E287B1}"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4</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6268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595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59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595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7177-803C-8830-6730-5F09AA968E07}"/>
              </a:ext>
            </a:extLst>
          </p:cNvPr>
          <p:cNvSpPr>
            <a:spLocks noGrp="1"/>
          </p:cNvSpPr>
          <p:nvPr>
            <p:ph type="title"/>
          </p:nvPr>
        </p:nvSpPr>
        <p:spPr>
          <a:xfrm>
            <a:off x="838200" y="365128"/>
            <a:ext cx="10515600" cy="1182778"/>
          </a:xfrm>
        </p:spPr>
        <p:txBody>
          <a:bodyPr>
            <a:normAutofit/>
          </a:bodyPr>
          <a:lstStyle/>
          <a:p>
            <a:r>
              <a:rPr lang="en-US" sz="2000" dirty="0" err="1">
                <a:solidFill>
                  <a:srgbClr val="3333FF"/>
                </a:solidFill>
                <a:latin typeface="Times New Roman" panose="02020603050405020304" pitchFamily="18" charset="0"/>
                <a:cs typeface="Times New Roman" panose="02020603050405020304" pitchFamily="18" charset="0"/>
              </a:rPr>
              <a:t>Ví</a:t>
            </a:r>
            <a:r>
              <a:rPr lang="en-US" sz="2000" dirty="0">
                <a:solidFill>
                  <a:srgbClr val="3333FF"/>
                </a:solidFill>
                <a:latin typeface="Times New Roman" panose="02020603050405020304" pitchFamily="18" charset="0"/>
                <a:cs typeface="Times New Roman" panose="02020603050405020304" pitchFamily="18" charset="0"/>
              </a:rPr>
              <a:t> </a:t>
            </a:r>
            <a:r>
              <a:rPr lang="en-US" sz="2000" dirty="0" err="1">
                <a:solidFill>
                  <a:srgbClr val="3333FF"/>
                </a:solidFill>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2000 $, </a:t>
            </a:r>
            <a:r>
              <a:rPr lang="en-US" sz="2000" dirty="0" err="1">
                <a:latin typeface="Times New Roman" panose="02020603050405020304" pitchFamily="18" charset="0"/>
                <a:cs typeface="Times New Roman" panose="02020603050405020304" pitchFamily="18" charset="0"/>
              </a:rPr>
              <a:t>giữ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10%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40%,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2-30%,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3-20% </a:t>
            </a:r>
          </a:p>
        </p:txBody>
      </p:sp>
      <p:pic>
        <p:nvPicPr>
          <p:cNvPr id="6" name="Content Placeholder 5" descr="Diagram&#10;&#10;Description automatically generated">
            <a:extLst>
              <a:ext uri="{FF2B5EF4-FFF2-40B4-BE49-F238E27FC236}">
                <a16:creationId xmlns:a16="http://schemas.microsoft.com/office/drawing/2014/main" id="{1F97E3CE-ACA5-0D58-EF1E-F3B7B7FC1B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386" y="1990165"/>
            <a:ext cx="4759102" cy="3615862"/>
          </a:xfrm>
        </p:spPr>
      </p:pic>
      <p:sp>
        <p:nvSpPr>
          <p:cNvPr id="4" name="Slide Number Placeholder 3">
            <a:extLst>
              <a:ext uri="{FF2B5EF4-FFF2-40B4-BE49-F238E27FC236}">
                <a16:creationId xmlns:a16="http://schemas.microsoft.com/office/drawing/2014/main" id="{610B3996-ED02-8ABA-63FD-C321AF46D1D2}"/>
              </a:ext>
            </a:extLst>
          </p:cNvPr>
          <p:cNvSpPr>
            <a:spLocks noGrp="1"/>
          </p:cNvSpPr>
          <p:nvPr>
            <p:ph type="sldNum" sz="quarter" idx="12"/>
          </p:nvPr>
        </p:nvSpPr>
        <p:spPr/>
        <p:txBody>
          <a:bodyPr/>
          <a:lstStyle/>
          <a:p>
            <a:pPr>
              <a:defRPr/>
            </a:pPr>
            <a:fld id="{5BEBA780-2F9C-49AF-A038-DBDF63EB81F5}" type="slidenum">
              <a:rPr lang="en-US" altLang="en-US" smtClean="0"/>
              <a:pPr>
                <a:defRPr/>
              </a:pPr>
              <a:t>5</a:t>
            </a:fld>
            <a:endParaRPr lang="en-US" altLang="en-US"/>
          </a:p>
        </p:txBody>
      </p:sp>
      <p:pic>
        <p:nvPicPr>
          <p:cNvPr id="7" name="Picture 6">
            <a:extLst>
              <a:ext uri="{FF2B5EF4-FFF2-40B4-BE49-F238E27FC236}">
                <a16:creationId xmlns:a16="http://schemas.microsoft.com/office/drawing/2014/main" id="{BAB202DC-0134-F67D-F302-3576443E22BD}"/>
              </a:ext>
            </a:extLst>
          </p:cNvPr>
          <p:cNvPicPr>
            <a:picLocks noChangeAspect="1"/>
          </p:cNvPicPr>
          <p:nvPr/>
        </p:nvPicPr>
        <p:blipFill>
          <a:blip r:embed="rId3"/>
          <a:stretch>
            <a:fillRect/>
          </a:stretch>
        </p:blipFill>
        <p:spPr>
          <a:xfrm>
            <a:off x="5767754" y="1990166"/>
            <a:ext cx="5726724" cy="3615862"/>
          </a:xfrm>
          <a:prstGeom prst="rect">
            <a:avLst/>
          </a:prstGeom>
        </p:spPr>
      </p:pic>
    </p:spTree>
    <p:extLst>
      <p:ext uri="{BB962C8B-B14F-4D97-AF65-F5344CB8AC3E}">
        <p14:creationId xmlns:p14="http://schemas.microsoft.com/office/powerpoint/2010/main" val="2943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1EED41-F98D-E433-67FA-BFE0E9A80524}"/>
              </a:ext>
            </a:extLst>
          </p:cNvPr>
          <p:cNvSpPr>
            <a:spLocks noGrp="1"/>
          </p:cNvSpPr>
          <p:nvPr>
            <p:ph type="sldNum" sz="quarter" idx="12"/>
          </p:nvPr>
        </p:nvSpPr>
        <p:spPr/>
        <p:txBody>
          <a:bodyPr/>
          <a:lstStyle/>
          <a:p>
            <a:pPr>
              <a:defRPr/>
            </a:pPr>
            <a:fld id="{5BEBA780-2F9C-49AF-A038-DBDF63EB81F5}" type="slidenum">
              <a:rPr lang="en-US" altLang="en-US" smtClean="0"/>
              <a:pPr>
                <a:defRPr/>
              </a:pPr>
              <a:t>6</a:t>
            </a:fld>
            <a:endParaRPr lang="en-US" altLang="en-US"/>
          </a:p>
        </p:txBody>
      </p:sp>
      <p:pic>
        <p:nvPicPr>
          <p:cNvPr id="14" name="Content Placeholder 13" descr="Chart, histogram&#10;&#10;Description automatically generated">
            <a:extLst>
              <a:ext uri="{FF2B5EF4-FFF2-40B4-BE49-F238E27FC236}">
                <a16:creationId xmlns:a16="http://schemas.microsoft.com/office/drawing/2014/main" id="{8F1CC2DC-3DAA-4F4C-8CCD-BFEEAA7F0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766" y="178158"/>
            <a:ext cx="8602858" cy="5909158"/>
          </a:xfrm>
        </p:spPr>
      </p:pic>
    </p:spTree>
    <p:extLst>
      <p:ext uri="{BB962C8B-B14F-4D97-AF65-F5344CB8AC3E}">
        <p14:creationId xmlns:p14="http://schemas.microsoft.com/office/powerpoint/2010/main" val="333332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655E69A6-3619-452C-AD92-9CFF4AB40315}"/>
              </a:ext>
            </a:extLst>
          </p:cNvPr>
          <p:cNvSpPr>
            <a:spLocks noGrp="1" noChangeArrowheads="1"/>
          </p:cNvSpPr>
          <p:nvPr>
            <p:ph type="title"/>
          </p:nvPr>
        </p:nvSpPr>
        <p:spPr>
          <a:xfrm>
            <a:off x="1981200" y="152400"/>
            <a:ext cx="8229600" cy="609600"/>
          </a:xfrm>
        </p:spPr>
        <p:txBody>
          <a:bodyPr rtlCol="0">
            <a:normAutofit/>
          </a:bodyPr>
          <a:lstStyle/>
          <a:p>
            <a:pPr eaLnBrk="1" fontAlgn="auto" hangingPunct="1">
              <a:spcAft>
                <a:spcPts val="0"/>
              </a:spcAft>
              <a:defRPr/>
            </a:pPr>
            <a:r>
              <a:rPr lang="en-US" altLang="en-US" dirty="0">
                <a:solidFill>
                  <a:srgbClr val="0000FF"/>
                </a:solidFill>
              </a:rPr>
              <a:t> </a:t>
            </a:r>
            <a:r>
              <a:rPr lang="en-US" altLang="en-US" sz="2500" b="1" dirty="0">
                <a:solidFill>
                  <a:srgbClr val="000099"/>
                </a:solidFill>
                <a:latin typeface="Times New Roman" panose="02020603050405020304" pitchFamily="18" charset="0"/>
                <a:cs typeface="Times New Roman" panose="02020603050405020304" pitchFamily="18" charset="0"/>
              </a:rPr>
              <a:t>2. </a:t>
            </a:r>
            <a:r>
              <a:rPr lang="en-US" altLang="en-US" sz="2500" b="1" dirty="0" err="1">
                <a:solidFill>
                  <a:srgbClr val="000099"/>
                </a:solidFill>
                <a:latin typeface="Times New Roman" panose="02020603050405020304" pitchFamily="18" charset="0"/>
                <a:cs typeface="Times New Roman" panose="02020603050405020304" pitchFamily="18" charset="0"/>
              </a:rPr>
              <a:t>Ước</a:t>
            </a:r>
            <a:r>
              <a:rPr lang="en-US" altLang="en-US" sz="2500" b="1" dirty="0">
                <a:solidFill>
                  <a:srgbClr val="000099"/>
                </a:solidFill>
                <a:latin typeface="Times New Roman" panose="02020603050405020304" pitchFamily="18" charset="0"/>
                <a:cs typeface="Times New Roman" panose="02020603050405020304" pitchFamily="18" charset="0"/>
              </a:rPr>
              <a:t> </a:t>
            </a:r>
            <a:r>
              <a:rPr lang="en-US" altLang="en-US" sz="2500" b="1" dirty="0" err="1">
                <a:solidFill>
                  <a:srgbClr val="000099"/>
                </a:solidFill>
                <a:latin typeface="Times New Roman" panose="02020603050405020304" pitchFamily="18" charset="0"/>
                <a:cs typeface="Times New Roman" panose="02020603050405020304" pitchFamily="18" charset="0"/>
              </a:rPr>
              <a:t>lượng</a:t>
            </a:r>
            <a:r>
              <a:rPr lang="en-US" altLang="en-US" sz="2500" b="1" dirty="0">
                <a:solidFill>
                  <a:srgbClr val="000099"/>
                </a:solidFill>
                <a:latin typeface="Times New Roman" panose="02020603050405020304" pitchFamily="18" charset="0"/>
                <a:cs typeface="Times New Roman" panose="02020603050405020304" pitchFamily="18" charset="0"/>
              </a:rPr>
              <a:t> </a:t>
            </a:r>
            <a:r>
              <a:rPr lang="en-US" altLang="en-US" sz="2500" b="1" dirty="0" err="1">
                <a:solidFill>
                  <a:srgbClr val="000099"/>
                </a:solidFill>
                <a:latin typeface="Times New Roman" panose="02020603050405020304" pitchFamily="18" charset="0"/>
                <a:cs typeface="Times New Roman" panose="02020603050405020304" pitchFamily="18" charset="0"/>
              </a:rPr>
              <a:t>mô</a:t>
            </a:r>
            <a:r>
              <a:rPr lang="en-US" altLang="en-US" sz="2500" b="1" dirty="0">
                <a:solidFill>
                  <a:srgbClr val="000099"/>
                </a:solidFill>
                <a:latin typeface="Times New Roman" panose="02020603050405020304" pitchFamily="18" charset="0"/>
                <a:cs typeface="Times New Roman" panose="02020603050405020304" pitchFamily="18" charset="0"/>
              </a:rPr>
              <a:t> </a:t>
            </a:r>
            <a:r>
              <a:rPr lang="en-US" altLang="en-US" sz="2500" b="1" dirty="0" err="1">
                <a:solidFill>
                  <a:srgbClr val="000099"/>
                </a:solidFill>
                <a:latin typeface="Times New Roman" panose="02020603050405020304" pitchFamily="18" charset="0"/>
                <a:cs typeface="Times New Roman" panose="02020603050405020304" pitchFamily="18" charset="0"/>
              </a:rPr>
              <a:t>hình</a:t>
            </a:r>
            <a:r>
              <a:rPr lang="en-US" altLang="en-US" sz="2500" b="1" dirty="0">
                <a:solidFill>
                  <a:srgbClr val="000099"/>
                </a:solidFill>
                <a:latin typeface="Times New Roman" panose="02020603050405020304" pitchFamily="18" charset="0"/>
                <a:cs typeface="Times New Roman" panose="02020603050405020304" pitchFamily="18" charset="0"/>
              </a:rPr>
              <a:t> có </a:t>
            </a:r>
            <a:r>
              <a:rPr lang="en-US" altLang="en-US" sz="2500" b="1" dirty="0" err="1">
                <a:solidFill>
                  <a:srgbClr val="000099"/>
                </a:solidFill>
                <a:latin typeface="Times New Roman" panose="02020603050405020304" pitchFamily="18" charset="0"/>
                <a:cs typeface="Times New Roman" panose="02020603050405020304" pitchFamily="18" charset="0"/>
              </a:rPr>
              <a:t>trễ</a:t>
            </a:r>
            <a:r>
              <a:rPr lang="en-US" altLang="en-US" sz="2500" b="1" dirty="0">
                <a:solidFill>
                  <a:srgbClr val="000099"/>
                </a:solidFill>
                <a:latin typeface="Times New Roman" panose="02020603050405020304" pitchFamily="18" charset="0"/>
                <a:cs typeface="Times New Roman" panose="02020603050405020304" pitchFamily="18" charset="0"/>
              </a:rPr>
              <a:t> </a:t>
            </a:r>
            <a:r>
              <a:rPr lang="en-US" altLang="en-US" sz="2500" b="1" dirty="0" err="1">
                <a:solidFill>
                  <a:srgbClr val="000099"/>
                </a:solidFill>
                <a:latin typeface="Times New Roman" panose="02020603050405020304" pitchFamily="18" charset="0"/>
                <a:cs typeface="Times New Roman" panose="02020603050405020304" pitchFamily="18" charset="0"/>
              </a:rPr>
              <a:t>phân</a:t>
            </a:r>
            <a:r>
              <a:rPr lang="en-US" altLang="en-US" sz="2500" b="1" dirty="0">
                <a:solidFill>
                  <a:srgbClr val="000099"/>
                </a:solidFill>
                <a:latin typeface="Times New Roman" panose="02020603050405020304" pitchFamily="18" charset="0"/>
                <a:cs typeface="Times New Roman" panose="02020603050405020304" pitchFamily="18" charset="0"/>
              </a:rPr>
              <a:t> </a:t>
            </a:r>
            <a:r>
              <a:rPr lang="en-US" altLang="en-US" sz="2500" b="1" dirty="0" err="1">
                <a:solidFill>
                  <a:srgbClr val="000099"/>
                </a:solidFill>
                <a:latin typeface="Times New Roman" panose="02020603050405020304" pitchFamily="18" charset="0"/>
                <a:cs typeface="Times New Roman" panose="02020603050405020304" pitchFamily="18" charset="0"/>
              </a:rPr>
              <a:t>phối</a:t>
            </a:r>
            <a:endParaRPr lang="en-US" altLang="en-US" sz="2500" b="1" dirty="0">
              <a:solidFill>
                <a:srgbClr val="000099"/>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09E54062-3A69-4A59-A31D-A402AC271BB6}"/>
              </a:ext>
            </a:extLst>
          </p:cNvPr>
          <p:cNvSpPr>
            <a:spLocks noGrp="1" noChangeArrowheads="1"/>
          </p:cNvSpPr>
          <p:nvPr>
            <p:ph idx="1"/>
          </p:nvPr>
        </p:nvSpPr>
        <p:spPr>
          <a:xfrm>
            <a:off x="1752600" y="838200"/>
            <a:ext cx="8610600" cy="5410200"/>
          </a:xfrm>
          <a:ln w="19050">
            <a:solidFill>
              <a:schemeClr val="accent2"/>
            </a:solidFill>
            <a:miter lim="800000"/>
            <a:headEnd/>
            <a:tailEnd/>
          </a:ln>
        </p:spPr>
        <p:txBody>
          <a:bodyPr>
            <a:normAutofit fontScale="92500" lnSpcReduction="20000"/>
          </a:bodyPr>
          <a:lstStyle/>
          <a:p>
            <a:pPr eaLnBrk="1" hangingPunct="1">
              <a:lnSpc>
                <a:spcPct val="150000"/>
              </a:lnSpc>
            </a:pPr>
            <a:r>
              <a:rPr lang="en-US" altLang="en-US" sz="2000" dirty="0" err="1">
                <a:solidFill>
                  <a:srgbClr val="3333FF"/>
                </a:solidFill>
                <a:latin typeface="Times New Roman" panose="02020603050405020304" pitchFamily="18" charset="0"/>
                <a:cs typeface="Times New Roman" panose="02020603050405020304" pitchFamily="18" charset="0"/>
              </a:rPr>
              <a:t>Những</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khó</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khăn</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khi</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sử</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dụng</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khi</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ước</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lượng</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mô</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hình</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trễ</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phân</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phối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Nếu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dùng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O</a:t>
            </a:r>
            <a:r>
              <a:rPr lang="en-US" altLang="en-US" sz="2000" dirty="0">
                <a:solidFill>
                  <a:schemeClr val="tx1"/>
                </a:solidFill>
                <a:latin typeface="Times New Roman" panose="02020603050405020304" pitchFamily="18" charset="0"/>
                <a:cs typeface="Times New Roman" panose="02020603050405020304" pitchFamily="18" charset="0"/>
              </a:rPr>
              <a:t>LS </a:t>
            </a:r>
            <a:r>
              <a:rPr lang="en-US" altLang="en-US" sz="2000" dirty="0" err="1">
                <a:solidFill>
                  <a:schemeClr val="tx1"/>
                </a:solidFill>
                <a:latin typeface="Times New Roman" panose="02020603050405020304" pitchFamily="18" charset="0"/>
                <a:cs typeface="Times New Roman" panose="02020603050405020304" pitchFamily="18" charset="0"/>
              </a:rPr>
              <a:t>để</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ước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lượng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thì</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hai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vấn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đề</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sau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sẽ</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nảy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sinh</a:t>
            </a:r>
            <a:r>
              <a:rPr lang="en-US" altLang="en-US" sz="2000" dirty="0">
                <a:solidFill>
                  <a:schemeClr val="tx1"/>
                </a:solidFill>
                <a:latin typeface="Times New Roman" panose="02020603050405020304" pitchFamily="18" charset="0"/>
                <a:cs typeface="Times New Roman" panose="02020603050405020304" pitchFamily="18" charset="0"/>
              </a:rPr>
              <a:t>:</a:t>
            </a:r>
          </a:p>
          <a:p>
            <a:pPr eaLnBrk="1" hangingPunct="1">
              <a:lnSpc>
                <a:spcPct val="150000"/>
              </a:lnSpc>
              <a:buFontTx/>
              <a:buChar char="-"/>
            </a:pPr>
            <a:r>
              <a:rPr lang="en-US" altLang="en-US" sz="2000" dirty="0" err="1">
                <a:latin typeface="Times New Roman" panose="02020603050405020304" pitchFamily="18" charset="0"/>
                <a:cs typeface="Times New Roman" panose="02020603050405020304" pitchFamily="18" charset="0"/>
              </a:rPr>
              <a:t>Nếu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kích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thước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mẫu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nhỏ</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hơn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độ</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dài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trễ</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thì</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không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ước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lượng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được</a:t>
            </a:r>
            <a:r>
              <a:rPr lang="en-US" altLang="en-US" sz="2000" dirty="0">
                <a:latin typeface="Times New Roman" panose="02020603050405020304" pitchFamily="18" charset="0"/>
                <a:cs typeface="Times New Roman" panose="02020603050405020304" pitchFamily="18" charset="0"/>
              </a:rPr>
              <a:t>.</a:t>
            </a:r>
          </a:p>
          <a:p>
            <a:pPr eaLnBrk="1" hangingPunct="1">
              <a:lnSpc>
                <a:spcPct val="150000"/>
              </a:lnSpc>
              <a:buFontTx/>
              <a:buChar char="-"/>
            </a:pPr>
            <a:r>
              <a:rPr lang="en-US" altLang="en-US" sz="2000" dirty="0">
                <a:latin typeface="Times New Roman" panose="02020603050405020304" pitchFamily="18" charset="0"/>
                <a:cs typeface="Times New Roman" panose="02020603050405020304" pitchFamily="18" charset="0"/>
              </a:rPr>
              <a:t>Khi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biến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trễ</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thì</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năng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tuyến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rất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cao</a:t>
            </a:r>
            <a:r>
              <a:rPr lang="en-US" altLang="en-US" sz="2000" dirty="0">
                <a:latin typeface="Times New Roman" panose="02020603050405020304" pitchFamily="18" charset="0"/>
                <a:cs typeface="Times New Roman" panose="02020603050405020304" pitchFamily="18" charset="0"/>
              </a:rPr>
              <a:t>.</a:t>
            </a:r>
          </a:p>
          <a:p>
            <a:pPr eaLnBrk="1" hangingPunct="1">
              <a:lnSpc>
                <a:spcPct val="150000"/>
              </a:lnSpc>
              <a:buFontTx/>
              <a:buChar char="-"/>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altLang="en-US" sz="2000" dirty="0" err="1">
                <a:solidFill>
                  <a:srgbClr val="3333FF"/>
                </a:solidFill>
                <a:latin typeface="Times New Roman" panose="02020603050405020304" pitchFamily="18" charset="0"/>
                <a:cs typeface="Times New Roman" panose="02020603050405020304" pitchFamily="18" charset="0"/>
              </a:rPr>
              <a:t>Người</a:t>
            </a:r>
            <a:r>
              <a:rPr lang="en-US" altLang="en-US" sz="2000" dirty="0">
                <a:solidFill>
                  <a:srgbClr val="3333FF"/>
                </a:solidFill>
                <a:latin typeface="Times New Roman" panose="02020603050405020304" pitchFamily="18" charset="0"/>
                <a:cs typeface="Times New Roman" panose="02020603050405020304" pitchFamily="18" charset="0"/>
              </a:rPr>
              <a:t> ta </a:t>
            </a:r>
            <a:r>
              <a:rPr lang="en-US" altLang="en-US" sz="2000" dirty="0" err="1">
                <a:solidFill>
                  <a:srgbClr val="3333FF"/>
                </a:solidFill>
                <a:latin typeface="Times New Roman" panose="02020603050405020304" pitchFamily="18" charset="0"/>
                <a:cs typeface="Times New Roman" panose="02020603050405020304" pitchFamily="18" charset="0"/>
              </a:rPr>
              <a:t>sử</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dụng</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các</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phương</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pháp</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sau</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để</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ước</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lượng</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mô</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hình</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trễ</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phân</a:t>
            </a:r>
            <a:r>
              <a:rPr lang="en-US" altLang="en-US" sz="2000" dirty="0">
                <a:solidFill>
                  <a:srgbClr val="3333FF"/>
                </a:solidFill>
                <a:latin typeface="Times New Roman" panose="02020603050405020304" pitchFamily="18" charset="0"/>
                <a:cs typeface="Times New Roman" panose="02020603050405020304" pitchFamily="18" charset="0"/>
              </a:rPr>
              <a:t> </a:t>
            </a:r>
            <a:r>
              <a:rPr lang="en-US" altLang="en-US" sz="2000" dirty="0" err="1">
                <a:solidFill>
                  <a:srgbClr val="3333FF"/>
                </a:solidFill>
                <a:latin typeface="Times New Roman" panose="02020603050405020304" pitchFamily="18" charset="0"/>
                <a:cs typeface="Times New Roman" panose="02020603050405020304" pitchFamily="18" charset="0"/>
              </a:rPr>
              <a:t>phối</a:t>
            </a:r>
            <a:r>
              <a:rPr lang="en-US" altLang="en-US" sz="2000" dirty="0">
                <a:latin typeface="Times New Roman" panose="02020603050405020304" pitchFamily="18" charset="0"/>
                <a:cs typeface="Times New Roman" panose="02020603050405020304" pitchFamily="18" charset="0"/>
              </a:rPr>
              <a:t>:</a:t>
            </a:r>
          </a:p>
          <a:p>
            <a:pPr>
              <a:lnSpc>
                <a:spcPct val="150000"/>
              </a:lnSpc>
              <a:buFontTx/>
              <a:buChar char="-"/>
            </a:pPr>
            <a:r>
              <a:rPr lang="en-US" altLang="en-US" sz="2000" dirty="0" err="1">
                <a:latin typeface="Times New Roman" panose="02020603050405020304" pitchFamily="18" charset="0"/>
                <a:cs typeface="Times New Roman" panose="02020603050405020304" pitchFamily="18" charset="0"/>
              </a:rPr>
              <a:t>Phương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pháp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Alt </a:t>
            </a:r>
            <a:r>
              <a:rPr lang="en-US" altLang="en-US" sz="2000" dirty="0" err="1">
                <a:latin typeface="Times New Roman" panose="02020603050405020304" pitchFamily="18" charset="0"/>
                <a:cs typeface="Times New Roman" panose="02020603050405020304" pitchFamily="18" charset="0"/>
              </a:rPr>
              <a:t>và</a:t>
            </a:r>
            <a:r>
              <a:rPr lang="en-US" altLang="en-US" sz="2000" dirty="0">
                <a:latin typeface="Times New Roman" panose="02020603050405020304" pitchFamily="18" charset="0"/>
                <a:cs typeface="Times New Roman" panose="02020603050405020304" pitchFamily="18" charset="0"/>
              </a:rPr>
              <a:t> Tinbergen</a:t>
            </a:r>
          </a:p>
          <a:p>
            <a:pPr>
              <a:lnSpc>
                <a:spcPct val="150000"/>
              </a:lnSpc>
              <a:buFontTx/>
              <a:buChar char="-"/>
            </a:pPr>
            <a:r>
              <a:rPr lang="en-US" altLang="en-US" sz="2000" dirty="0" err="1">
                <a:latin typeface="Times New Roman" panose="02020603050405020304" pitchFamily="18" charset="0"/>
                <a:cs typeface="Times New Roman" panose="02020603050405020304" pitchFamily="18" charset="0"/>
              </a:rPr>
              <a:t>Phương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pháp</a:t>
            </a:r>
            <a:r>
              <a:rPr lang="en-US" altLang="en-US" sz="2000" dirty="0">
                <a:latin typeface="Times New Roman" panose="02020603050405020304" pitchFamily="18" charset="0"/>
                <a:cs typeface="Times New Roman" panose="02020603050405020304" pitchFamily="18" charset="0"/>
              </a:rPr>
              <a:t> </a:t>
            </a:r>
            <a:r>
              <a:rPr lang="en-US" sz="2000" dirty="0" err="1"/>
              <a:t>Koyck</a:t>
            </a:r>
            <a:endParaRPr lang="en-US" sz="2000" dirty="0"/>
          </a:p>
          <a:p>
            <a:pPr>
              <a:lnSpc>
                <a:spcPct val="150000"/>
              </a:lnSpc>
              <a:buFontTx/>
              <a:buChar char="-"/>
            </a:pPr>
            <a:r>
              <a:rPr lang="en-US" altLang="en-US" sz="2000" dirty="0" err="1">
                <a:latin typeface="Times New Roman" panose="02020603050405020304" pitchFamily="18" charset="0"/>
                <a:cs typeface="Times New Roman" panose="02020603050405020304" pitchFamily="18" charset="0"/>
              </a:rPr>
              <a:t>Và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mô</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hình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trễ</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thức</a:t>
            </a:r>
            <a:r>
              <a:rPr lang="en-US" altLang="en-US" sz="2000" dirty="0">
                <a:latin typeface="Times New Roman" panose="02020603050405020304" pitchFamily="18" charset="0"/>
                <a:cs typeface="Times New Roman" panose="02020603050405020304" pitchFamily="18" charset="0"/>
              </a:rPr>
              <a:t> (Almon)</a:t>
            </a:r>
          </a:p>
          <a:p>
            <a:pPr eaLnBrk="1" hangingPunct="1">
              <a:lnSpc>
                <a:spcPct val="150000"/>
              </a:lnSpc>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indent="0" eaLnBrk="1" hangingPunct="1">
              <a:lnSpc>
                <a:spcPct val="150000"/>
              </a:lnSpc>
              <a:buNone/>
            </a:pPr>
            <a:r>
              <a:rPr lang="en-US" altLang="en-US" sz="2000" dirty="0">
                <a:latin typeface="Times New Roman" panose="02020603050405020304" pitchFamily="18" charset="0"/>
                <a:cs typeface="Times New Roman" panose="02020603050405020304" pitchFamily="18" charset="0"/>
              </a:rPr>
              <a:t>- </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sp>
        <p:nvSpPr>
          <p:cNvPr id="13316" name="Slide Number Placeholder 5">
            <a:extLst>
              <a:ext uri="{FF2B5EF4-FFF2-40B4-BE49-F238E27FC236}">
                <a16:creationId xmlns:a16="http://schemas.microsoft.com/office/drawing/2014/main" id="{796DE90A-092D-44A5-9C62-E7B4FB971B37}"/>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4FF654A5-3767-4906-818A-A97CC30E187E}"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7</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8477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655E69A6-3619-452C-AD92-9CFF4AB40315}"/>
              </a:ext>
            </a:extLst>
          </p:cNvPr>
          <p:cNvSpPr>
            <a:spLocks noGrp="1" noChangeArrowheads="1"/>
          </p:cNvSpPr>
          <p:nvPr>
            <p:ph type="title"/>
          </p:nvPr>
        </p:nvSpPr>
        <p:spPr>
          <a:xfrm>
            <a:off x="1981200" y="152400"/>
            <a:ext cx="8229600" cy="609600"/>
          </a:xfrm>
        </p:spPr>
        <p:txBody>
          <a:bodyPr rtlCol="0">
            <a:noAutofit/>
          </a:bodyPr>
          <a:lstStyle/>
          <a:p>
            <a:pPr eaLnBrk="1" fontAlgn="auto" hangingPunct="1">
              <a:spcAft>
                <a:spcPts val="0"/>
              </a:spcAft>
              <a:defRPr/>
            </a:pPr>
            <a:r>
              <a:rPr lang="en-US" altLang="en-US" sz="2200" b="1" dirty="0">
                <a:solidFill>
                  <a:srgbClr val="000099"/>
                </a:solidFill>
                <a:latin typeface="Times New Roman" panose="02020603050405020304" pitchFamily="18" charset="0"/>
                <a:cs typeface="Times New Roman" panose="02020603050405020304" pitchFamily="18" charset="0"/>
              </a:rPr>
              <a:t>2. </a:t>
            </a:r>
            <a:r>
              <a:rPr lang="en-US" altLang="en-US" sz="2200" b="1" dirty="0" err="1">
                <a:solidFill>
                  <a:srgbClr val="000099"/>
                </a:solidFill>
                <a:latin typeface="Times New Roman" panose="02020603050405020304" pitchFamily="18" charset="0"/>
                <a:cs typeface="Times New Roman" panose="02020603050405020304" pitchFamily="18" charset="0"/>
              </a:rPr>
              <a:t>Ước</a:t>
            </a:r>
            <a:r>
              <a:rPr lang="en-US" altLang="en-US" sz="2200" b="1" dirty="0">
                <a:solidFill>
                  <a:srgbClr val="000099"/>
                </a:solidFill>
                <a:latin typeface="Times New Roman" panose="02020603050405020304" pitchFamily="18" charset="0"/>
                <a:cs typeface="Times New Roman" panose="02020603050405020304" pitchFamily="18" charset="0"/>
              </a:rPr>
              <a:t> </a:t>
            </a:r>
            <a:r>
              <a:rPr lang="en-US" altLang="en-US" sz="2200" b="1" dirty="0" err="1">
                <a:solidFill>
                  <a:srgbClr val="000099"/>
                </a:solidFill>
                <a:latin typeface="Times New Roman" panose="02020603050405020304" pitchFamily="18" charset="0"/>
                <a:cs typeface="Times New Roman" panose="02020603050405020304" pitchFamily="18" charset="0"/>
              </a:rPr>
              <a:t>lượng</a:t>
            </a:r>
            <a:r>
              <a:rPr lang="en-US" altLang="en-US" sz="2200" b="1" dirty="0">
                <a:solidFill>
                  <a:srgbClr val="000099"/>
                </a:solidFill>
                <a:latin typeface="Times New Roman" panose="02020603050405020304" pitchFamily="18" charset="0"/>
                <a:cs typeface="Times New Roman" panose="02020603050405020304" pitchFamily="18" charset="0"/>
              </a:rPr>
              <a:t> </a:t>
            </a:r>
            <a:r>
              <a:rPr lang="en-US" altLang="en-US" sz="2200" b="1" dirty="0" err="1">
                <a:solidFill>
                  <a:srgbClr val="000099"/>
                </a:solidFill>
                <a:latin typeface="Times New Roman" panose="02020603050405020304" pitchFamily="18" charset="0"/>
                <a:cs typeface="Times New Roman" panose="02020603050405020304" pitchFamily="18" charset="0"/>
              </a:rPr>
              <a:t>mô</a:t>
            </a:r>
            <a:r>
              <a:rPr lang="en-US" altLang="en-US" sz="2200" b="1" dirty="0">
                <a:solidFill>
                  <a:srgbClr val="000099"/>
                </a:solidFill>
                <a:latin typeface="Times New Roman" panose="02020603050405020304" pitchFamily="18" charset="0"/>
                <a:cs typeface="Times New Roman" panose="02020603050405020304" pitchFamily="18" charset="0"/>
              </a:rPr>
              <a:t> </a:t>
            </a:r>
            <a:r>
              <a:rPr lang="en-US" altLang="en-US" sz="2200" b="1" dirty="0" err="1">
                <a:solidFill>
                  <a:srgbClr val="000099"/>
                </a:solidFill>
                <a:latin typeface="Times New Roman" panose="02020603050405020304" pitchFamily="18" charset="0"/>
                <a:cs typeface="Times New Roman" panose="02020603050405020304" pitchFamily="18" charset="0"/>
              </a:rPr>
              <a:t>hình</a:t>
            </a:r>
            <a:r>
              <a:rPr lang="en-US" altLang="en-US" sz="2200" b="1" dirty="0">
                <a:solidFill>
                  <a:srgbClr val="000099"/>
                </a:solidFill>
                <a:latin typeface="Times New Roman" panose="02020603050405020304" pitchFamily="18" charset="0"/>
                <a:cs typeface="Times New Roman" panose="02020603050405020304" pitchFamily="18" charset="0"/>
              </a:rPr>
              <a:t> có </a:t>
            </a:r>
            <a:r>
              <a:rPr lang="en-US" altLang="en-US" sz="2200" b="1" dirty="0" err="1">
                <a:solidFill>
                  <a:srgbClr val="000099"/>
                </a:solidFill>
                <a:latin typeface="Times New Roman" panose="02020603050405020304" pitchFamily="18" charset="0"/>
                <a:cs typeface="Times New Roman" panose="02020603050405020304" pitchFamily="18" charset="0"/>
              </a:rPr>
              <a:t>trễ</a:t>
            </a:r>
            <a:r>
              <a:rPr lang="en-US" altLang="en-US" sz="2200" b="1" dirty="0">
                <a:solidFill>
                  <a:srgbClr val="000099"/>
                </a:solidFill>
                <a:latin typeface="Times New Roman" panose="02020603050405020304" pitchFamily="18" charset="0"/>
                <a:cs typeface="Times New Roman" panose="02020603050405020304" pitchFamily="18" charset="0"/>
              </a:rPr>
              <a:t> </a:t>
            </a:r>
            <a:r>
              <a:rPr lang="en-US" altLang="en-US" sz="2200" b="1" dirty="0" err="1">
                <a:solidFill>
                  <a:srgbClr val="000099"/>
                </a:solidFill>
                <a:latin typeface="Times New Roman" panose="02020603050405020304" pitchFamily="18" charset="0"/>
                <a:cs typeface="Times New Roman" panose="02020603050405020304" pitchFamily="18" charset="0"/>
              </a:rPr>
              <a:t>phân</a:t>
            </a:r>
            <a:r>
              <a:rPr lang="en-US" altLang="en-US" sz="2200" b="1" dirty="0">
                <a:solidFill>
                  <a:srgbClr val="000099"/>
                </a:solidFill>
                <a:latin typeface="Times New Roman" panose="02020603050405020304" pitchFamily="18" charset="0"/>
                <a:cs typeface="Times New Roman" panose="02020603050405020304" pitchFamily="18" charset="0"/>
              </a:rPr>
              <a:t> </a:t>
            </a:r>
            <a:r>
              <a:rPr lang="en-US" altLang="en-US" sz="2200" b="1" dirty="0" err="1">
                <a:solidFill>
                  <a:srgbClr val="000099"/>
                </a:solidFill>
                <a:latin typeface="Times New Roman" panose="02020603050405020304" pitchFamily="18" charset="0"/>
                <a:cs typeface="Times New Roman" panose="02020603050405020304" pitchFamily="18" charset="0"/>
              </a:rPr>
              <a:t>phối</a:t>
            </a:r>
            <a:br>
              <a:rPr lang="en-US" altLang="en-US" sz="2200" b="1" dirty="0">
                <a:solidFill>
                  <a:srgbClr val="000099"/>
                </a:solidFill>
                <a:latin typeface="Times New Roman" panose="02020603050405020304" pitchFamily="18" charset="0"/>
                <a:cs typeface="Times New Roman" panose="02020603050405020304" pitchFamily="18" charset="0"/>
              </a:rPr>
            </a:br>
            <a:r>
              <a:rPr lang="en-US" altLang="en-US" sz="2200" b="1" dirty="0">
                <a:solidFill>
                  <a:srgbClr val="000099"/>
                </a:solidFill>
                <a:latin typeface="Times New Roman" panose="02020603050405020304" pitchFamily="18" charset="0"/>
                <a:cs typeface="Times New Roman" panose="02020603050405020304" pitchFamily="18" charset="0"/>
              </a:rPr>
              <a:t>2.1. </a:t>
            </a:r>
            <a:r>
              <a:rPr lang="en-US" altLang="en-US" sz="2200" b="1" dirty="0" err="1">
                <a:solidFill>
                  <a:srgbClr val="000099"/>
                </a:solidFill>
                <a:latin typeface="Times New Roman" panose="02020603050405020304" pitchFamily="18" charset="0"/>
                <a:cs typeface="Times New Roman" panose="02020603050405020304" pitchFamily="18" charset="0"/>
              </a:rPr>
              <a:t>Phương</a:t>
            </a:r>
            <a:r>
              <a:rPr lang="en-US" altLang="en-US" sz="2200" b="1" dirty="0">
                <a:solidFill>
                  <a:srgbClr val="000099"/>
                </a:solidFill>
                <a:latin typeface="Times New Roman" panose="02020603050405020304" pitchFamily="18" charset="0"/>
                <a:cs typeface="Times New Roman" panose="02020603050405020304" pitchFamily="18" charset="0"/>
              </a:rPr>
              <a:t> </a:t>
            </a:r>
            <a:r>
              <a:rPr lang="en-US" altLang="en-US" sz="2200" b="1" dirty="0" err="1">
                <a:solidFill>
                  <a:srgbClr val="000099"/>
                </a:solidFill>
                <a:latin typeface="Times New Roman" panose="02020603050405020304" pitchFamily="18" charset="0"/>
                <a:cs typeface="Times New Roman" panose="02020603050405020304" pitchFamily="18" charset="0"/>
              </a:rPr>
              <a:t>pháp</a:t>
            </a:r>
            <a:r>
              <a:rPr lang="en-US" altLang="en-US" sz="2200" b="1" dirty="0">
                <a:solidFill>
                  <a:srgbClr val="000099"/>
                </a:solidFill>
                <a:latin typeface="Times New Roman" panose="02020603050405020304" pitchFamily="18" charset="0"/>
                <a:cs typeface="Times New Roman" panose="02020603050405020304" pitchFamily="18" charset="0"/>
              </a:rPr>
              <a:t> Alt </a:t>
            </a:r>
            <a:r>
              <a:rPr lang="en-US" altLang="en-US" sz="2200" b="1" dirty="0" err="1">
                <a:solidFill>
                  <a:srgbClr val="000099"/>
                </a:solidFill>
                <a:latin typeface="Times New Roman" panose="02020603050405020304" pitchFamily="18" charset="0"/>
                <a:cs typeface="Times New Roman" panose="02020603050405020304" pitchFamily="18" charset="0"/>
              </a:rPr>
              <a:t>và</a:t>
            </a:r>
            <a:r>
              <a:rPr lang="en-US" altLang="en-US" sz="2200" b="1" dirty="0">
                <a:solidFill>
                  <a:srgbClr val="000099"/>
                </a:solidFill>
                <a:latin typeface="Times New Roman" panose="02020603050405020304" pitchFamily="18" charset="0"/>
                <a:cs typeface="Times New Roman" panose="02020603050405020304" pitchFamily="18" charset="0"/>
              </a:rPr>
              <a:t> Tinbergen</a:t>
            </a:r>
          </a:p>
        </p:txBody>
      </p:sp>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09E54062-3A69-4A59-A31D-A402AC271BB6}"/>
                  </a:ext>
                </a:extLst>
              </p:cNvPr>
              <p:cNvSpPr>
                <a:spLocks noGrp="1" noChangeArrowheads="1"/>
              </p:cNvSpPr>
              <p:nvPr>
                <p:ph idx="1"/>
              </p:nvPr>
            </p:nvSpPr>
            <p:spPr>
              <a:xfrm>
                <a:off x="1752600" y="838200"/>
                <a:ext cx="8610600" cy="5410200"/>
              </a:xfrm>
              <a:ln w="19050">
                <a:solidFill>
                  <a:srgbClr val="FF0000"/>
                </a:solidFill>
                <a:miter lim="800000"/>
                <a:headEnd/>
                <a:tailEnd/>
              </a:ln>
            </p:spPr>
            <p:txBody>
              <a:bodyPr>
                <a:normAutofit fontScale="70000" lnSpcReduction="20000"/>
              </a:bodyPr>
              <a:lstStyle/>
              <a:p>
                <a:pPr marL="0" indent="0" eaLnBrk="1" hangingPunct="1">
                  <a:lnSpc>
                    <a:spcPct val="150000"/>
                  </a:lnSpc>
                  <a:buNone/>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a:t>
                </a:r>
                <a:r>
                  <a:rPr lang="en-US" altLang="en-US" sz="2600" dirty="0" err="1">
                    <a:solidFill>
                      <a:schemeClr val="tx1"/>
                    </a:solidFill>
                    <a:latin typeface="Times New Roman" panose="02020603050405020304" pitchFamily="18" charset="0"/>
                    <a:cs typeface="Times New Roman" panose="02020603050405020304" pitchFamily="18" charset="0"/>
                  </a:rPr>
                  <a:t>iả</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sử</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mô</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hình</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trễ</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phân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phối</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vô</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hạn</a:t>
                </a:r>
                <a:r>
                  <a:rPr lang="en-US" altLang="en-US" sz="2600" dirty="0">
                    <a:solidFill>
                      <a:schemeClr val="tx1"/>
                    </a:solidFill>
                    <a:latin typeface="Times New Roman" panose="02020603050405020304" pitchFamily="18" charset="0"/>
                    <a:cs typeface="Times New Roman" panose="02020603050405020304" pitchFamily="18" charset="0"/>
                  </a:rPr>
                  <a:t>:</a:t>
                </a:r>
              </a:p>
              <a:p>
                <a:pPr lvl="1">
                  <a:lnSpc>
                    <a:spcPct val="150000"/>
                  </a:lnSpc>
                  <a:buNone/>
                </a:pPr>
                <a14:m>
                  <m:oMathPara xmlns:m="http://schemas.openxmlformats.org/officeDocument/2006/math">
                    <m:oMathParaPr>
                      <m:jc m:val="left"/>
                    </m:oMathParaPr>
                    <m:oMath xmlns:m="http://schemas.openxmlformats.org/officeDocument/2006/math">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𝑌</m:t>
                          </m:r>
                        </m:e>
                        <m:sub>
                          <m:r>
                            <a:rPr lang="en-US" altLang="en-US" sz="2600" i="1">
                              <a:latin typeface="Cambria Math" panose="02040503050406030204" pitchFamily="18" charset="0"/>
                              <a:cs typeface="Times New Roman" panose="02020603050405020304" pitchFamily="18" charset="0"/>
                            </a:rPr>
                            <m:t>𝑡</m:t>
                          </m:r>
                        </m:sub>
                      </m:sSub>
                      <m:r>
                        <a:rPr lang="en-US" altLang="en-US" sz="2600" i="1">
                          <a:latin typeface="Cambria Math" panose="02040503050406030204" pitchFamily="18" charset="0"/>
                          <a:cs typeface="Times New Roman" panose="02020603050405020304" pitchFamily="18" charset="0"/>
                        </a:rPr>
                        <m:t>=</m:t>
                      </m:r>
                      <m:r>
                        <a:rPr lang="en-US" altLang="en-US" sz="2600" i="1">
                          <a:latin typeface="Cambria Math" panose="02040503050406030204" pitchFamily="18" charset="0"/>
                          <a:cs typeface="Times New Roman" panose="02020603050405020304" pitchFamily="18" charset="0"/>
                        </a:rPr>
                        <m:t>𝛼</m:t>
                      </m:r>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i="1">
                              <a:latin typeface="Cambria Math" panose="02040503050406030204" pitchFamily="18" charset="0"/>
                              <a:cs typeface="Times New Roman" panose="02020603050405020304" pitchFamily="18" charset="0"/>
                            </a:rPr>
                            <m:t>0</m:t>
                          </m:r>
                        </m:sub>
                      </m:sSub>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𝑋</m:t>
                          </m:r>
                        </m:e>
                        <m:sub>
                          <m:r>
                            <a:rPr lang="en-US" altLang="en-US" sz="2600" i="1">
                              <a:latin typeface="Cambria Math" panose="02040503050406030204" pitchFamily="18" charset="0"/>
                              <a:cs typeface="Times New Roman" panose="02020603050405020304" pitchFamily="18" charset="0"/>
                            </a:rPr>
                            <m:t>𝑡</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i="1">
                              <a:latin typeface="Cambria Math" panose="02040503050406030204" pitchFamily="18" charset="0"/>
                              <a:cs typeface="Times New Roman" panose="02020603050405020304" pitchFamily="18" charset="0"/>
                            </a:rPr>
                            <m:t>1</m:t>
                          </m:r>
                        </m:sub>
                      </m:sSub>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𝑋</m:t>
                          </m:r>
                        </m:e>
                        <m:sub>
                          <m:r>
                            <a:rPr lang="en-US" altLang="en-US" sz="2600" i="1">
                              <a:latin typeface="Cambria Math" panose="02040503050406030204" pitchFamily="18" charset="0"/>
                              <a:cs typeface="Times New Roman" panose="02020603050405020304" pitchFamily="18" charset="0"/>
                            </a:rPr>
                            <m:t>𝑡</m:t>
                          </m:r>
                          <m:r>
                            <a:rPr lang="en-US" altLang="en-US" sz="2600" i="1">
                              <a:latin typeface="Cambria Math" panose="02040503050406030204" pitchFamily="18" charset="0"/>
                              <a:cs typeface="Times New Roman" panose="02020603050405020304" pitchFamily="18" charset="0"/>
                            </a:rPr>
                            <m:t>−</m:t>
                          </m:r>
                          <m:r>
                            <a:rPr lang="en-US" altLang="en-US" sz="2600" i="1">
                              <a:latin typeface="Cambria Math" panose="02040503050406030204" pitchFamily="18" charset="0"/>
                              <a:cs typeface="Times New Roman" panose="02020603050405020304" pitchFamily="18" charset="0"/>
                            </a:rPr>
                            <m:t>1</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i="1">
                              <a:latin typeface="Cambria Math" panose="02040503050406030204" pitchFamily="18" charset="0"/>
                              <a:cs typeface="Times New Roman" panose="02020603050405020304" pitchFamily="18" charset="0"/>
                            </a:rPr>
                            <m:t>𝑘</m:t>
                          </m:r>
                        </m:sub>
                      </m:sSub>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𝑋</m:t>
                          </m:r>
                        </m:e>
                        <m:sub>
                          <m:r>
                            <a:rPr lang="en-US" altLang="en-US" sz="2600" b="0" i="1" smtClean="0">
                              <a:latin typeface="Cambria Math" panose="02040503050406030204" pitchFamily="18" charset="0"/>
                              <a:cs typeface="Times New Roman" panose="02020603050405020304" pitchFamily="18" charset="0"/>
                            </a:rPr>
                            <m:t>𝑡</m:t>
                          </m:r>
                          <m:r>
                            <a:rPr lang="en-US" altLang="en-US" sz="2600" b="0" i="1" smtClean="0">
                              <a:latin typeface="Cambria Math" panose="02040503050406030204" pitchFamily="18" charset="0"/>
                              <a:cs typeface="Times New Roman" panose="02020603050405020304" pitchFamily="18" charset="0"/>
                            </a:rPr>
                            <m:t>−</m:t>
                          </m:r>
                          <m:r>
                            <a:rPr lang="en-US" altLang="en-US" sz="2600" i="1">
                              <a:latin typeface="Cambria Math" panose="02040503050406030204" pitchFamily="18" charset="0"/>
                              <a:cs typeface="Times New Roman" panose="02020603050405020304" pitchFamily="18" charset="0"/>
                            </a:rPr>
                            <m:t>𝑘</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𝑢</m:t>
                          </m:r>
                        </m:e>
                        <m:sub>
                          <m:r>
                            <a:rPr lang="en-US" altLang="en-US" sz="2600" i="1">
                              <a:latin typeface="Cambria Math" panose="02040503050406030204" pitchFamily="18" charset="0"/>
                              <a:cs typeface="Times New Roman" panose="02020603050405020304" pitchFamily="18" charset="0"/>
                            </a:rPr>
                            <m:t>𝑡</m:t>
                          </m:r>
                        </m:sub>
                      </m:sSub>
                    </m:oMath>
                  </m:oMathPara>
                </a14:m>
                <a:endParaRPr lang="en-US" altLang="en-US" sz="2600" baseline="-25000"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pPr>
                <a:r>
                  <a:rPr lang="en-US" altLang="en-US" sz="2600" dirty="0" err="1">
                    <a:solidFill>
                      <a:srgbClr val="3333FF"/>
                    </a:solidFill>
                    <a:latin typeface="Times New Roman" panose="02020603050405020304" pitchFamily="18" charset="0"/>
                    <a:cs typeface="Times New Roman" panose="02020603050405020304" pitchFamily="18" charset="0"/>
                  </a:rPr>
                  <a:t>Phương</a:t>
                </a:r>
                <a:r>
                  <a:rPr lang="en-US" altLang="en-US" sz="2600" dirty="0">
                    <a:solidFill>
                      <a:srgbClr val="3333FF"/>
                    </a:solidFill>
                    <a:latin typeface="Times New Roman" panose="02020603050405020304" pitchFamily="18" charset="0"/>
                    <a:cs typeface="Times New Roman" panose="02020603050405020304" pitchFamily="18" charset="0"/>
                  </a:rPr>
                  <a:t> </a:t>
                </a:r>
                <a:r>
                  <a:rPr lang="en-US" altLang="en-US" sz="2600" dirty="0" err="1">
                    <a:solidFill>
                      <a:srgbClr val="3333FF"/>
                    </a:solidFill>
                    <a:latin typeface="Times New Roman" panose="02020603050405020304" pitchFamily="18" charset="0"/>
                    <a:cs typeface="Times New Roman" panose="02020603050405020304" pitchFamily="18" charset="0"/>
                  </a:rPr>
                  <a:t>pháp</a:t>
                </a:r>
                <a:r>
                  <a:rPr lang="en-US" altLang="en-US" sz="2600" dirty="0">
                    <a:solidFill>
                      <a:srgbClr val="3333FF"/>
                    </a:solidFill>
                    <a:latin typeface="Times New Roman" panose="02020603050405020304" pitchFamily="18" charset="0"/>
                    <a:cs typeface="Times New Roman" panose="02020603050405020304" pitchFamily="18" charset="0"/>
                  </a:rPr>
                  <a:t> Alt and Tinbergen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Dùng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phương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pháp</a:t>
                </a:r>
                <a:r>
                  <a:rPr lang="en-US" altLang="en-US" sz="2600" dirty="0">
                    <a:solidFill>
                      <a:schemeClr val="tx1"/>
                    </a:solidFill>
                    <a:latin typeface="Times New Roman" panose="02020603050405020304" pitchFamily="18" charset="0"/>
                    <a:cs typeface="Times New Roman" panose="02020603050405020304" pitchFamily="18" charset="0"/>
                  </a:rPr>
                  <a:t> OLS </a:t>
                </a:r>
                <a:r>
                  <a:rPr lang="en-US" altLang="en-US" sz="2600" dirty="0" err="1">
                    <a:solidFill>
                      <a:schemeClr val="tx1"/>
                    </a:solidFill>
                    <a:latin typeface="Times New Roman" panose="02020603050405020304" pitchFamily="18" charset="0"/>
                    <a:cs typeface="Times New Roman" panose="02020603050405020304" pitchFamily="18" charset="0"/>
                  </a:rPr>
                  <a:t>để</a:t>
                </a:r>
                <a:endParaRPr lang="en-US" altLang="en-US" sz="2600" dirty="0">
                  <a:solidFill>
                    <a:schemeClr val="tx1"/>
                  </a:solidFill>
                  <a:latin typeface="Times New Roman" panose="02020603050405020304" pitchFamily="18" charset="0"/>
                  <a:cs typeface="Times New Roman" panose="02020603050405020304" pitchFamily="18" charset="0"/>
                </a:endParaRPr>
              </a:p>
              <a:p>
                <a:pPr marL="342900" lvl="1" indent="0" eaLnBrk="1" hangingPunct="1">
                  <a:lnSpc>
                    <a:spcPct val="150000"/>
                  </a:lnSpc>
                  <a:buNone/>
                </a:pP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Ước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lượng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Y</a:t>
                </a:r>
                <a:r>
                  <a:rPr lang="en-US" altLang="en-US" sz="2600" baseline="-25000" dirty="0" err="1">
                    <a:solidFill>
                      <a:schemeClr val="tx1"/>
                    </a:solidFill>
                    <a:latin typeface="Times New Roman" panose="02020603050405020304" pitchFamily="18" charset="0"/>
                    <a:cs typeface="Times New Roman" panose="02020603050405020304" pitchFamily="18" charset="0"/>
                  </a:rPr>
                  <a:t>t</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theo</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X</a:t>
                </a:r>
                <a:r>
                  <a:rPr lang="en-US" altLang="en-US" sz="2600" baseline="-25000" dirty="0" err="1">
                    <a:solidFill>
                      <a:schemeClr val="tx1"/>
                    </a:solidFill>
                    <a:latin typeface="Times New Roman" panose="02020603050405020304" pitchFamily="18" charset="0"/>
                    <a:cs typeface="Times New Roman" panose="02020603050405020304" pitchFamily="18" charset="0"/>
                  </a:rPr>
                  <a:t>t</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thu</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được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ước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lượng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của</a:t>
                </a:r>
                <a:r>
                  <a:rPr lang="en-US" altLang="en-US" sz="2600" dirty="0">
                    <a:solidFill>
                      <a:schemeClr val="tx1"/>
                    </a:solidFill>
                    <a:latin typeface="Times New Roman" panose="02020603050405020304" pitchFamily="18" charset="0"/>
                    <a:cs typeface="Times New Roman" panose="02020603050405020304" pitchFamily="18" charset="0"/>
                  </a:rPr>
                  <a:t> b</a:t>
                </a:r>
                <a:r>
                  <a:rPr lang="en-US" altLang="en-US" sz="2600" baseline="-25000" dirty="0">
                    <a:solidFill>
                      <a:schemeClr val="tx1"/>
                    </a:solidFill>
                    <a:latin typeface="Times New Roman" panose="02020603050405020304" pitchFamily="18" charset="0"/>
                    <a:cs typeface="Times New Roman" panose="02020603050405020304" pitchFamily="18" charset="0"/>
                  </a:rPr>
                  <a:t>0</a:t>
                </a:r>
              </a:p>
              <a:p>
                <a:pPr marL="342900" lvl="1" indent="0" eaLnBrk="1" hangingPunct="1">
                  <a:lnSpc>
                    <a:spcPct val="150000"/>
                  </a:lnSpc>
                  <a:buNone/>
                </a:pP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Ước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lượng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Y</a:t>
                </a:r>
                <a:r>
                  <a:rPr lang="en-US" altLang="en-US" sz="2600" baseline="-25000" dirty="0" err="1">
                    <a:solidFill>
                      <a:schemeClr val="tx1"/>
                    </a:solidFill>
                    <a:latin typeface="Times New Roman" panose="02020603050405020304" pitchFamily="18" charset="0"/>
                    <a:cs typeface="Times New Roman" panose="02020603050405020304" pitchFamily="18" charset="0"/>
                  </a:rPr>
                  <a:t>t</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theo</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X</a:t>
                </a:r>
                <a:r>
                  <a:rPr lang="en-US" altLang="en-US" sz="2600" baseline="-25000" dirty="0" err="1">
                    <a:solidFill>
                      <a:schemeClr val="tx1"/>
                    </a:solidFill>
                    <a:latin typeface="Times New Roman" panose="02020603050405020304" pitchFamily="18" charset="0"/>
                    <a:cs typeface="Times New Roman" panose="02020603050405020304" pitchFamily="18" charset="0"/>
                  </a:rPr>
                  <a:t>t</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và</a:t>
                </a:r>
                <a:r>
                  <a:rPr lang="en-US" altLang="en-US" sz="2600" dirty="0">
                    <a:solidFill>
                      <a:schemeClr val="tx1"/>
                    </a:solidFill>
                    <a:latin typeface="Times New Roman" panose="02020603050405020304" pitchFamily="18" charset="0"/>
                    <a:cs typeface="Times New Roman" panose="02020603050405020304" pitchFamily="18" charset="0"/>
                  </a:rPr>
                  <a:t> X</a:t>
                </a:r>
                <a:r>
                  <a:rPr lang="en-US" altLang="en-US" sz="2600" baseline="-25000" dirty="0">
                    <a:solidFill>
                      <a:schemeClr val="tx1"/>
                    </a:solidFill>
                    <a:latin typeface="Times New Roman" panose="02020603050405020304" pitchFamily="18" charset="0"/>
                    <a:cs typeface="Times New Roman" panose="02020603050405020304" pitchFamily="18" charset="0"/>
                  </a:rPr>
                  <a:t>t-1</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thu</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được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ước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lượng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của</a:t>
                </a:r>
                <a:r>
                  <a:rPr lang="en-US" altLang="en-US" sz="2600" dirty="0">
                    <a:solidFill>
                      <a:schemeClr val="tx1"/>
                    </a:solidFill>
                    <a:latin typeface="Times New Roman" panose="02020603050405020304" pitchFamily="18" charset="0"/>
                    <a:cs typeface="Times New Roman" panose="02020603050405020304" pitchFamily="18" charset="0"/>
                  </a:rPr>
                  <a:t> b</a:t>
                </a:r>
                <a:r>
                  <a:rPr lang="en-US" altLang="en-US" sz="2600" baseline="-25000" dirty="0">
                    <a:solidFill>
                      <a:schemeClr val="tx1"/>
                    </a:solidFill>
                    <a:latin typeface="Times New Roman" panose="02020603050405020304" pitchFamily="18" charset="0"/>
                    <a:cs typeface="Times New Roman" panose="02020603050405020304" pitchFamily="18" charset="0"/>
                  </a:rPr>
                  <a:t>0 </a:t>
                </a:r>
                <a:r>
                  <a:rPr lang="en-US" altLang="en-US" sz="2600" dirty="0" err="1">
                    <a:solidFill>
                      <a:schemeClr val="tx1"/>
                    </a:solidFill>
                    <a:latin typeface="Times New Roman" panose="02020603050405020304" pitchFamily="18" charset="0"/>
                    <a:cs typeface="Times New Roman" panose="02020603050405020304" pitchFamily="18" charset="0"/>
                  </a:rPr>
                  <a:t>và</a:t>
                </a:r>
                <a:r>
                  <a:rPr lang="en-US" altLang="en-US" sz="2600" dirty="0">
                    <a:solidFill>
                      <a:schemeClr val="tx1"/>
                    </a:solidFill>
                    <a:latin typeface="Times New Roman" panose="02020603050405020304" pitchFamily="18" charset="0"/>
                    <a:cs typeface="Times New Roman" panose="02020603050405020304" pitchFamily="18" charset="0"/>
                  </a:rPr>
                  <a:t> b</a:t>
                </a:r>
                <a:r>
                  <a:rPr lang="en-US" altLang="en-US" sz="2600" baseline="-25000" dirty="0">
                    <a:solidFill>
                      <a:schemeClr val="tx1"/>
                    </a:solidFill>
                    <a:latin typeface="Times New Roman" panose="02020603050405020304" pitchFamily="18" charset="0"/>
                    <a:cs typeface="Times New Roman" panose="02020603050405020304" pitchFamily="18" charset="0"/>
                  </a:rPr>
                  <a:t>1;</a:t>
                </a:r>
                <a:r>
                  <a:rPr lang="en-US" altLang="en-US" sz="2600" dirty="0">
                    <a:solidFill>
                      <a:schemeClr val="tx1"/>
                    </a:solidFill>
                    <a:latin typeface="Times New Roman" panose="02020603050405020304" pitchFamily="18" charset="0"/>
                    <a:cs typeface="Times New Roman" panose="02020603050405020304" pitchFamily="18" charset="0"/>
                  </a:rPr>
                  <a:t>,v.v</a:t>
                </a:r>
                <a:endParaRPr lang="en-US" altLang="en-US" sz="2600" baseline="-25000" dirty="0">
                  <a:solidFill>
                    <a:schemeClr val="tx1"/>
                  </a:solidFill>
                  <a:latin typeface="Times New Roman" panose="02020603050405020304" pitchFamily="18" charset="0"/>
                  <a:cs typeface="Times New Roman" panose="02020603050405020304" pitchFamily="18" charset="0"/>
                </a:endParaRPr>
              </a:p>
              <a:p>
                <a:pPr marL="342900" lvl="1" indent="0" eaLnBrk="1" hangingPunct="1">
                  <a:lnSpc>
                    <a:spcPct val="150000"/>
                  </a:lnSpc>
                  <a:buNone/>
                </a:pP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Dừng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quá</a:t>
                </a:r>
                <a:r>
                  <a:rPr lang="en-US" altLang="en-US" sz="2600" dirty="0">
                    <a:solidFill>
                      <a:schemeClr val="tx1"/>
                    </a:solidFill>
                    <a:latin typeface="Times New Roman" panose="02020603050405020304" pitchFamily="18" charset="0"/>
                    <a:cs typeface="Times New Roman" panose="02020603050405020304" pitchFamily="18" charset="0"/>
                  </a:rPr>
                  <a:t> trình </a:t>
                </a:r>
                <a:r>
                  <a:rPr lang="en-US" altLang="en-US" sz="2600" dirty="0" err="1">
                    <a:solidFill>
                      <a:schemeClr val="tx1"/>
                    </a:solidFill>
                    <a:latin typeface="Times New Roman" panose="02020603050405020304" pitchFamily="18" charset="0"/>
                    <a:cs typeface="Times New Roman" panose="02020603050405020304" pitchFamily="18" charset="0"/>
                  </a:rPr>
                  <a:t>trên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khi</a:t>
                </a:r>
                <a:r>
                  <a:rPr lang="en-US" altLang="en-US" sz="2600" dirty="0">
                    <a:solidFill>
                      <a:schemeClr val="tx1"/>
                    </a:solidFill>
                    <a:latin typeface="Times New Roman" panose="02020603050405020304" pitchFamily="18" charset="0"/>
                    <a:cs typeface="Times New Roman" panose="02020603050405020304" pitchFamily="18" charset="0"/>
                  </a:rPr>
                  <a:t> UL </a:t>
                </a:r>
                <a:r>
                  <a:rPr lang="en-US" altLang="en-US" sz="2600" dirty="0" err="1">
                    <a:solidFill>
                      <a:schemeClr val="tx1"/>
                    </a:solidFill>
                    <a:latin typeface="Times New Roman" panose="02020603050405020304" pitchFamily="18" charset="0"/>
                    <a:cs typeface="Times New Roman" panose="02020603050405020304" pitchFamily="18" charset="0"/>
                  </a:rPr>
                  <a:t>của</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hệ</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số</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cuối</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cùng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không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có</a:t>
                </a:r>
                <a:r>
                  <a:rPr lang="en-US" altLang="en-US" sz="2600" dirty="0">
                    <a:solidFill>
                      <a:schemeClr val="tx1"/>
                    </a:solidFill>
                    <a:latin typeface="Times New Roman" panose="02020603050405020304" pitchFamily="18" charset="0"/>
                    <a:cs typeface="Times New Roman" panose="02020603050405020304" pitchFamily="18" charset="0"/>
                  </a:rPr>
                  <a:t> ý </a:t>
                </a:r>
                <a:r>
                  <a:rPr lang="en-US" altLang="en-US" sz="2600" dirty="0" err="1">
                    <a:solidFill>
                      <a:schemeClr val="tx1"/>
                    </a:solidFill>
                    <a:latin typeface="Times New Roman" panose="02020603050405020304" pitchFamily="18" charset="0"/>
                    <a:cs typeface="Times New Roman" panose="02020603050405020304" pitchFamily="18" charset="0"/>
                  </a:rPr>
                  <a:t>nghĩa</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thống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kê</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hoặc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dấu</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của</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ít</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nhất</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một</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hệ</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số</a:t>
                </a:r>
                <a:r>
                  <a:rPr lang="en-US" altLang="en-US" sz="2600" dirty="0">
                    <a:solidFill>
                      <a:schemeClr val="tx1"/>
                    </a:solidFill>
                    <a:latin typeface="Times New Roman" panose="02020603050405020304" pitchFamily="18" charset="0"/>
                    <a:cs typeface="Times New Roman" panose="02020603050405020304" pitchFamily="18" charset="0"/>
                  </a:rPr>
                  <a:t> UL </a:t>
                </a:r>
                <a:r>
                  <a:rPr lang="en-US" altLang="en-US" sz="2600" dirty="0" err="1">
                    <a:solidFill>
                      <a:schemeClr val="tx1"/>
                    </a:solidFill>
                    <a:latin typeface="Times New Roman" panose="02020603050405020304" pitchFamily="18" charset="0"/>
                    <a:cs typeface="Times New Roman" panose="02020603050405020304" pitchFamily="18" charset="0"/>
                  </a:rPr>
                  <a:t>thay</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đổi</a:t>
                </a:r>
                <a:r>
                  <a:rPr lang="en-US" altLang="en-US" sz="2600" dirty="0">
                    <a:solidFill>
                      <a:schemeClr val="tx1"/>
                    </a:solidFill>
                    <a:latin typeface="Times New Roman" panose="02020603050405020304" pitchFamily="18" charset="0"/>
                    <a:cs typeface="Times New Roman" panose="02020603050405020304" pitchFamily="18" charset="0"/>
                  </a:rPr>
                  <a:t> </a:t>
                </a:r>
              </a:p>
              <a:p>
                <a:pPr eaLnBrk="1" hangingPunct="1">
                  <a:lnSpc>
                    <a:spcPct val="150000"/>
                  </a:lnSpc>
                </a:pPr>
                <a:r>
                  <a:rPr lang="en-US" altLang="en-US" sz="2600" dirty="0" err="1">
                    <a:solidFill>
                      <a:srgbClr val="3333FF"/>
                    </a:solidFill>
                    <a:latin typeface="Times New Roman" panose="02020603050405020304" pitchFamily="18" charset="0"/>
                    <a:cs typeface="Times New Roman" panose="02020603050405020304" pitchFamily="18" charset="0"/>
                  </a:rPr>
                  <a:t>Nhược</a:t>
                </a:r>
                <a:r>
                  <a:rPr lang="en-US" altLang="en-US" sz="2600" dirty="0">
                    <a:solidFill>
                      <a:srgbClr val="3333FF"/>
                    </a:solidFill>
                    <a:latin typeface="Times New Roman" panose="02020603050405020304" pitchFamily="18" charset="0"/>
                    <a:cs typeface="Times New Roman" panose="02020603050405020304" pitchFamily="18" charset="0"/>
                  </a:rPr>
                  <a:t> </a:t>
                </a:r>
                <a:r>
                  <a:rPr lang="en-US" altLang="en-US" sz="2600" dirty="0" err="1">
                    <a:solidFill>
                      <a:srgbClr val="3333FF"/>
                    </a:solidFill>
                    <a:latin typeface="Times New Roman" panose="02020603050405020304" pitchFamily="18" charset="0"/>
                    <a:cs typeface="Times New Roman" panose="02020603050405020304" pitchFamily="18" charset="0"/>
                  </a:rPr>
                  <a:t>điểm</a:t>
                </a:r>
                <a:r>
                  <a:rPr lang="en-US" altLang="en-US" sz="2600" dirty="0">
                    <a:solidFill>
                      <a:srgbClr val="3333FF"/>
                    </a:solidFill>
                    <a:latin typeface="Times New Roman" panose="02020603050405020304" pitchFamily="18" charset="0"/>
                    <a:cs typeface="Times New Roman" panose="02020603050405020304" pitchFamily="18" charset="0"/>
                  </a:rPr>
                  <a:t> </a:t>
                </a:r>
                <a:r>
                  <a:rPr lang="en-US" altLang="en-US" sz="2600" dirty="0" err="1">
                    <a:solidFill>
                      <a:srgbClr val="3333FF"/>
                    </a:solidFill>
                    <a:latin typeface="Times New Roman" panose="02020603050405020304" pitchFamily="18" charset="0"/>
                    <a:cs typeface="Times New Roman" panose="02020603050405020304" pitchFamily="18" charset="0"/>
                  </a:rPr>
                  <a:t>của</a:t>
                </a:r>
                <a:r>
                  <a:rPr lang="en-US" altLang="en-US" sz="2600" dirty="0">
                    <a:solidFill>
                      <a:srgbClr val="3333FF"/>
                    </a:solidFill>
                    <a:latin typeface="Times New Roman" panose="02020603050405020304" pitchFamily="18" charset="0"/>
                    <a:cs typeface="Times New Roman" panose="02020603050405020304" pitchFamily="18" charset="0"/>
                  </a:rPr>
                  <a:t> </a:t>
                </a:r>
                <a:r>
                  <a:rPr lang="en-US" altLang="en-US" sz="2600" dirty="0" err="1">
                    <a:solidFill>
                      <a:srgbClr val="3333FF"/>
                    </a:solidFill>
                    <a:latin typeface="Times New Roman" panose="02020603050405020304" pitchFamily="18" charset="0"/>
                    <a:cs typeface="Times New Roman" panose="02020603050405020304" pitchFamily="18" charset="0"/>
                  </a:rPr>
                  <a:t>phương</a:t>
                </a:r>
                <a:r>
                  <a:rPr lang="en-US" altLang="en-US" sz="2600" dirty="0">
                    <a:solidFill>
                      <a:srgbClr val="3333FF"/>
                    </a:solidFill>
                    <a:latin typeface="Times New Roman" panose="02020603050405020304" pitchFamily="18" charset="0"/>
                    <a:cs typeface="Times New Roman" panose="02020603050405020304" pitchFamily="18" charset="0"/>
                  </a:rPr>
                  <a:t> </a:t>
                </a:r>
                <a:r>
                  <a:rPr lang="en-US" altLang="en-US" sz="2600" dirty="0" err="1">
                    <a:solidFill>
                      <a:srgbClr val="3333FF"/>
                    </a:solidFill>
                    <a:latin typeface="Times New Roman" panose="02020603050405020304" pitchFamily="18" charset="0"/>
                    <a:cs typeface="Times New Roman" panose="02020603050405020304" pitchFamily="18" charset="0"/>
                  </a:rPr>
                  <a:t>pháp</a:t>
                </a:r>
                <a:r>
                  <a:rPr lang="en-US" altLang="en-US" sz="2600" dirty="0">
                    <a:solidFill>
                      <a:srgbClr val="3333FF"/>
                    </a:solidFill>
                    <a:latin typeface="Times New Roman" panose="02020603050405020304" pitchFamily="18" charset="0"/>
                    <a:cs typeface="Times New Roman" panose="02020603050405020304" pitchFamily="18" charset="0"/>
                  </a:rPr>
                  <a:t> </a:t>
                </a:r>
                <a:r>
                  <a:rPr lang="en-US" altLang="en-US" sz="2600" dirty="0" err="1">
                    <a:solidFill>
                      <a:srgbClr val="3333FF"/>
                    </a:solidFill>
                    <a:latin typeface="Times New Roman" panose="02020603050405020304" pitchFamily="18" charset="0"/>
                    <a:cs typeface="Times New Roman" panose="02020603050405020304" pitchFamily="18" charset="0"/>
                  </a:rPr>
                  <a:t>trên</a:t>
                </a:r>
                <a:r>
                  <a:rPr lang="en-US" altLang="en-US" sz="2600" dirty="0">
                    <a:solidFill>
                      <a:schemeClr val="tx1"/>
                    </a:solidFill>
                    <a:latin typeface="Times New Roman" panose="02020603050405020304" pitchFamily="18" charset="0"/>
                    <a:cs typeface="Times New Roman" panose="02020603050405020304" pitchFamily="18" charset="0"/>
                  </a:rPr>
                  <a:t>:</a:t>
                </a:r>
              </a:p>
              <a:p>
                <a:pPr lvl="1" eaLnBrk="1" hangingPunct="1">
                  <a:lnSpc>
                    <a:spcPct val="150000"/>
                  </a:lnSpc>
                </a:pPr>
                <a:r>
                  <a:rPr lang="en-US" altLang="en-US" sz="2600" dirty="0" err="1">
                    <a:solidFill>
                      <a:schemeClr val="tx1"/>
                    </a:solidFill>
                    <a:latin typeface="Times New Roman" panose="02020603050405020304" pitchFamily="18" charset="0"/>
                    <a:cs typeface="Times New Roman" panose="02020603050405020304" pitchFamily="18" charset="0"/>
                  </a:rPr>
                  <a:t>Không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có</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định</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hướng</a:t>
                </a:r>
                <a:r>
                  <a:rPr lang="en-US" altLang="en-US" sz="2600" dirty="0">
                    <a:solidFill>
                      <a:schemeClr val="tx1"/>
                    </a:solidFill>
                    <a:latin typeface="Times New Roman" panose="02020603050405020304" pitchFamily="18" charset="0"/>
                    <a:cs typeface="Times New Roman" panose="02020603050405020304" pitchFamily="18" charset="0"/>
                  </a:rPr>
                  <a:t> ban </a:t>
                </a:r>
                <a:r>
                  <a:rPr lang="en-US" altLang="en-US" sz="2600" dirty="0" err="1">
                    <a:solidFill>
                      <a:schemeClr val="tx1"/>
                    </a:solidFill>
                    <a:latin typeface="Times New Roman" panose="02020603050405020304" pitchFamily="18" charset="0"/>
                    <a:cs typeface="Times New Roman" panose="02020603050405020304" pitchFamily="18" charset="0"/>
                  </a:rPr>
                  <a:t>đầu</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về</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chiều</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dài</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của</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trễ</a:t>
                </a:r>
                <a:endParaRPr lang="en-US" altLang="en-US" sz="2600" dirty="0">
                  <a:solidFill>
                    <a:schemeClr val="tx1"/>
                  </a:solidFill>
                  <a:latin typeface="Times New Roman" panose="02020603050405020304" pitchFamily="18" charset="0"/>
                  <a:cs typeface="Times New Roman" panose="02020603050405020304" pitchFamily="18" charset="0"/>
                </a:endParaRPr>
              </a:p>
              <a:p>
                <a:pPr lvl="1" eaLnBrk="1" hangingPunct="1">
                  <a:lnSpc>
                    <a:spcPct val="150000"/>
                  </a:lnSpc>
                </a:pPr>
                <a:r>
                  <a:rPr lang="en-US" altLang="en-US" sz="2600" dirty="0">
                    <a:solidFill>
                      <a:schemeClr val="tx1"/>
                    </a:solidFill>
                    <a:latin typeface="Times New Roman" panose="02020603050405020304" pitchFamily="18" charset="0"/>
                    <a:cs typeface="Times New Roman" panose="02020603050405020304" pitchFamily="18" charset="0"/>
                  </a:rPr>
                  <a:t>Khi </a:t>
                </a:r>
                <a:r>
                  <a:rPr lang="en-US" altLang="en-US" sz="2600" dirty="0" err="1">
                    <a:solidFill>
                      <a:schemeClr val="tx1"/>
                    </a:solidFill>
                    <a:latin typeface="Times New Roman" panose="02020603050405020304" pitchFamily="18" charset="0"/>
                    <a:cs typeface="Times New Roman" panose="02020603050405020304" pitchFamily="18" charset="0"/>
                  </a:rPr>
                  <a:t>ước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lượng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các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trễ</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kế</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tiếp</a:t>
                </a:r>
                <a:r>
                  <a:rPr lang="en-US" altLang="en-US" sz="2600" dirty="0">
                    <a:solidFill>
                      <a:schemeClr val="tx1"/>
                    </a:solidFill>
                    <a:latin typeface="Times New Roman" panose="02020603050405020304" pitchFamily="18" charset="0"/>
                    <a:cs typeface="Times New Roman" panose="02020603050405020304" pitchFamily="18" charset="0"/>
                  </a:rPr>
                  <a:t> =&gt; </a:t>
                </a:r>
                <a:r>
                  <a:rPr lang="en-US" altLang="en-US" sz="2600" dirty="0" err="1">
                    <a:solidFill>
                      <a:schemeClr val="tx1"/>
                    </a:solidFill>
                    <a:latin typeface="Times New Roman" panose="02020603050405020304" pitchFamily="18" charset="0"/>
                    <a:cs typeface="Times New Roman" panose="02020603050405020304" pitchFamily="18" charset="0"/>
                  </a:rPr>
                  <a:t>số</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bậc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tự</a:t>
                </a:r>
                <a:r>
                  <a:rPr lang="en-US" altLang="en-US" sz="2600" dirty="0">
                    <a:solidFill>
                      <a:schemeClr val="tx1"/>
                    </a:solidFill>
                    <a:latin typeface="Times New Roman" panose="02020603050405020304" pitchFamily="18" charset="0"/>
                    <a:cs typeface="Times New Roman" panose="02020603050405020304" pitchFamily="18" charset="0"/>
                  </a:rPr>
                  <a:t> do </a:t>
                </a:r>
                <a:r>
                  <a:rPr lang="en-US" altLang="en-US" sz="2600" dirty="0" err="1">
                    <a:solidFill>
                      <a:schemeClr val="tx1"/>
                    </a:solidFill>
                    <a:latin typeface="Times New Roman" panose="02020603050405020304" pitchFamily="18" charset="0"/>
                    <a:cs typeface="Times New Roman" panose="02020603050405020304" pitchFamily="18" charset="0"/>
                  </a:rPr>
                  <a:t>bị</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giảm</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đi</a:t>
                </a:r>
                <a:r>
                  <a:rPr lang="en-US" altLang="en-US" sz="2600" dirty="0">
                    <a:solidFill>
                      <a:schemeClr val="tx1"/>
                    </a:solidFill>
                    <a:latin typeface="Times New Roman" panose="02020603050405020304" pitchFamily="18" charset="0"/>
                    <a:cs typeface="Times New Roman" panose="02020603050405020304" pitchFamily="18" charset="0"/>
                  </a:rPr>
                  <a:t> =&gt; </a:t>
                </a:r>
                <a:r>
                  <a:rPr lang="en-US" altLang="en-US" sz="2600" dirty="0" err="1">
                    <a:solidFill>
                      <a:schemeClr val="tx1"/>
                    </a:solidFill>
                    <a:latin typeface="Times New Roman" panose="02020603050405020304" pitchFamily="18" charset="0"/>
                    <a:cs typeface="Times New Roman" panose="02020603050405020304" pitchFamily="18" charset="0"/>
                  </a:rPr>
                  <a:t>các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suy</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diễn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sẽ</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thiếu</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chính</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xác</a:t>
                </a:r>
                <a:endParaRPr lang="en-US" altLang="en-US" sz="2600" dirty="0">
                  <a:solidFill>
                    <a:schemeClr val="tx1"/>
                  </a:solidFill>
                  <a:latin typeface="Times New Roman" panose="02020603050405020304" pitchFamily="18" charset="0"/>
                  <a:cs typeface="Times New Roman" panose="02020603050405020304" pitchFamily="18" charset="0"/>
                </a:endParaRPr>
              </a:p>
              <a:p>
                <a:pPr lvl="1" eaLnBrk="1" hangingPunct="1">
                  <a:lnSpc>
                    <a:spcPct val="150000"/>
                  </a:lnSpc>
                </a:pPr>
                <a:r>
                  <a:rPr lang="en-US" altLang="en-US" sz="2600" dirty="0" err="1">
                    <a:solidFill>
                      <a:schemeClr val="tx1"/>
                    </a:solidFill>
                    <a:latin typeface="Times New Roman" panose="02020603050405020304" pitchFamily="18" charset="0"/>
                    <a:cs typeface="Times New Roman" panose="02020603050405020304" pitchFamily="18" charset="0"/>
                  </a:rPr>
                  <a:t>Các</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biến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trễ</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thường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có</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tương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quan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cao</a:t>
                </a:r>
                <a:r>
                  <a:rPr lang="en-US" altLang="en-US" sz="2600" dirty="0">
                    <a:solidFill>
                      <a:schemeClr val="tx1"/>
                    </a:solidFill>
                    <a:latin typeface="Times New Roman" panose="02020603050405020304" pitchFamily="18" charset="0"/>
                    <a:cs typeface="Times New Roman" panose="02020603050405020304" pitchFamily="18" charset="0"/>
                  </a:rPr>
                  <a:t>=&gt; </a:t>
                </a:r>
                <a:r>
                  <a:rPr lang="en-US" altLang="en-US" sz="2600" dirty="0" err="1">
                    <a:solidFill>
                      <a:schemeClr val="tx1"/>
                    </a:solidFill>
                    <a:latin typeface="Times New Roman" panose="02020603050405020304" pitchFamily="18" charset="0"/>
                    <a:cs typeface="Times New Roman" panose="02020603050405020304" pitchFamily="18" charset="0"/>
                  </a:rPr>
                  <a:t>vấn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đề</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về</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đa</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cộng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tuyến</a:t>
                </a:r>
                <a:r>
                  <a:rPr lang="en-US" altLang="en-US" sz="2600" dirty="0">
                    <a:solidFill>
                      <a:schemeClr val="tx1"/>
                    </a:solidFill>
                    <a:latin typeface="Times New Roman" panose="02020603050405020304" pitchFamily="18" charset="0"/>
                    <a:cs typeface="Times New Roman" panose="02020603050405020304" pitchFamily="18" charset="0"/>
                  </a:rPr>
                  <a:t> </a:t>
                </a:r>
              </a:p>
              <a:p>
                <a:pPr eaLnBrk="1" hangingPunct="1">
                  <a:lnSpc>
                    <a:spcPct val="150000"/>
                  </a:lnSpc>
                </a:pPr>
                <a:r>
                  <a:rPr lang="en-US" altLang="en-US" sz="2600" dirty="0" err="1">
                    <a:solidFill>
                      <a:schemeClr val="tx1"/>
                    </a:solidFill>
                    <a:latin typeface="Times New Roman" panose="02020603050405020304" pitchFamily="18" charset="0"/>
                    <a:cs typeface="Times New Roman" panose="02020603050405020304" pitchFamily="18" charset="0"/>
                  </a:rPr>
                  <a:t>Cần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đến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cách</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tiếp</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cận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khác</a:t>
                </a:r>
                <a:r>
                  <a:rPr lang="en-US" altLang="en-US" sz="2600" dirty="0">
                    <a:solidFill>
                      <a:schemeClr val="tx1"/>
                    </a:solidFill>
                    <a:latin typeface="Times New Roman" panose="02020603050405020304" pitchFamily="18" charset="0"/>
                    <a:cs typeface="Times New Roman" panose="02020603050405020304" pitchFamily="18" charset="0"/>
                  </a:rPr>
                  <a:t> =&gt; </a:t>
                </a:r>
                <a:r>
                  <a:rPr lang="en-US" altLang="en-US" sz="2600" dirty="0" err="1">
                    <a:solidFill>
                      <a:schemeClr val="tx1"/>
                    </a:solidFill>
                    <a:latin typeface="Times New Roman" panose="02020603050405020304" pitchFamily="18" charset="0"/>
                    <a:cs typeface="Times New Roman" panose="02020603050405020304" pitchFamily="18" charset="0"/>
                  </a:rPr>
                  <a:t>chuyển</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về</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dạng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mô</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hình</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tự</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hồi</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quy</a:t>
                </a:r>
                <a:r>
                  <a:rPr lang="en-US" altLang="en-US" sz="2600" dirty="0">
                    <a:solidFill>
                      <a:schemeClr val="tx1"/>
                    </a:solidFill>
                    <a:latin typeface="Times New Roman" panose="02020603050405020304" pitchFamily="18" charset="0"/>
                    <a:cs typeface="Times New Roman" panose="02020603050405020304" pitchFamily="18" charset="0"/>
                  </a:rPr>
                  <a:t>?</a:t>
                </a:r>
              </a:p>
            </p:txBody>
          </p:sp>
        </mc:Choice>
        <mc:Fallback xmlns="">
          <p:sp>
            <p:nvSpPr>
              <p:cNvPr id="2" name="Rectangle 3">
                <a:extLst>
                  <a:ext uri="{FF2B5EF4-FFF2-40B4-BE49-F238E27FC236}">
                    <a16:creationId xmlns:a16="http://schemas.microsoft.com/office/drawing/2014/main" id="{09E54062-3A69-4A59-A31D-A402AC271BB6}"/>
                  </a:ext>
                </a:extLst>
              </p:cNvPr>
              <p:cNvSpPr>
                <a:spLocks noGrp="1" noRot="1" noChangeAspect="1" noMove="1" noResize="1" noEditPoints="1" noAdjustHandles="1" noChangeArrowheads="1" noChangeShapeType="1" noTextEdit="1"/>
              </p:cNvSpPr>
              <p:nvPr>
                <p:ph idx="1"/>
              </p:nvPr>
            </p:nvSpPr>
            <p:spPr>
              <a:xfrm>
                <a:off x="1752600" y="838200"/>
                <a:ext cx="8610600" cy="5410200"/>
              </a:xfrm>
              <a:blipFill>
                <a:blip r:embed="rId3"/>
                <a:stretch>
                  <a:fillRect l="-424" b="-337"/>
                </a:stretch>
              </a:blipFill>
              <a:ln w="19050">
                <a:solidFill>
                  <a:srgbClr val="FF0000"/>
                </a:solidFill>
                <a:miter lim="800000"/>
                <a:headEnd/>
                <a:tailEnd/>
              </a:ln>
            </p:spPr>
            <p:txBody>
              <a:bodyPr/>
              <a:lstStyle/>
              <a:p>
                <a:r>
                  <a:rPr lang="en-US">
                    <a:noFill/>
                  </a:rPr>
                  <a:t> </a:t>
                </a:r>
              </a:p>
            </p:txBody>
          </p:sp>
        </mc:Fallback>
      </mc:AlternateContent>
      <p:sp>
        <p:nvSpPr>
          <p:cNvPr id="13316" name="Slide Number Placeholder 5">
            <a:extLst>
              <a:ext uri="{FF2B5EF4-FFF2-40B4-BE49-F238E27FC236}">
                <a16:creationId xmlns:a16="http://schemas.microsoft.com/office/drawing/2014/main" id="{796DE90A-092D-44A5-9C62-E7B4FB971B37}"/>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4FF654A5-3767-4906-818A-A97CC30E187E}"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8</a:t>
            </a:fld>
            <a:endParaRPr lang="en-US" alt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470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59C73AF-66E5-417A-9C1E-E64E749F66C8}"/>
              </a:ext>
            </a:extLst>
          </p:cNvPr>
          <p:cNvSpPr>
            <a:spLocks noGrp="1" noChangeArrowheads="1"/>
          </p:cNvSpPr>
          <p:nvPr>
            <p:ph type="title"/>
          </p:nvPr>
        </p:nvSpPr>
        <p:spPr>
          <a:xfrm>
            <a:off x="1828800" y="76200"/>
            <a:ext cx="8229600" cy="838200"/>
          </a:xfrm>
        </p:spPr>
        <p:txBody>
          <a:bodyPr/>
          <a:lstStyle/>
          <a:p>
            <a:pPr eaLnBrk="1" hangingPunct="1"/>
            <a:r>
              <a:rPr lang="en-US" altLang="en-US" sz="2400" b="1" dirty="0"/>
              <a:t> </a:t>
            </a:r>
            <a:r>
              <a:rPr lang="en-US" altLang="en-US" sz="2400" b="1" dirty="0">
                <a:solidFill>
                  <a:srgbClr val="000099"/>
                </a:solidFill>
                <a:latin typeface="Times New Roman" panose="02020603050405020304" pitchFamily="18" charset="0"/>
                <a:cs typeface="Times New Roman" panose="02020603050405020304" pitchFamily="18" charset="0"/>
              </a:rPr>
              <a:t>2.2. </a:t>
            </a:r>
            <a:r>
              <a:rPr lang="en-US" altLang="en-US" sz="2400" b="1" dirty="0" err="1">
                <a:solidFill>
                  <a:srgbClr val="000099"/>
                </a:solidFill>
                <a:latin typeface="Times New Roman" panose="02020603050405020304" pitchFamily="18" charset="0"/>
                <a:cs typeface="Times New Roman" panose="02020603050405020304" pitchFamily="18" charset="0"/>
              </a:rPr>
              <a:t>Biến</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đổi</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mô</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hình</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có</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trễ</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phân</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phối</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thành</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mô</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hình</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tự</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hồi</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quy</a:t>
            </a:r>
            <a:r>
              <a:rPr lang="en-US" altLang="en-US" sz="2400" b="1" dirty="0">
                <a:solidFill>
                  <a:srgbClr val="000099"/>
                </a:solidFill>
                <a:latin typeface="Times New Roman" panose="02020603050405020304" pitchFamily="18" charset="0"/>
                <a:cs typeface="Times New Roman" panose="02020603050405020304" pitchFamily="18" charset="0"/>
              </a:rPr>
              <a:t> – </a:t>
            </a:r>
            <a:r>
              <a:rPr lang="en-US" altLang="en-US" sz="2400" b="1" dirty="0" err="1">
                <a:solidFill>
                  <a:srgbClr val="000099"/>
                </a:solidFill>
                <a:latin typeface="Times New Roman" panose="02020603050405020304" pitchFamily="18" charset="0"/>
                <a:cs typeface="Times New Roman" panose="02020603050405020304" pitchFamily="18" charset="0"/>
              </a:rPr>
              <a:t>phương</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pháp</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Koyck</a:t>
            </a:r>
            <a:endParaRPr lang="en-US" altLang="en-US" sz="2400" b="1" dirty="0">
              <a:solidFill>
                <a:srgbClr val="000099"/>
              </a:solidFill>
              <a:latin typeface="Times New Roman" panose="02020603050405020304" pitchFamily="18" charset="0"/>
              <a:cs typeface="Times New Roman" panose="02020603050405020304" pitchFamily="18" charset="0"/>
            </a:endParaRPr>
          </a:p>
        </p:txBody>
      </p:sp>
      <p:sp>
        <p:nvSpPr>
          <p:cNvPr id="15364" name="Slide Number Placeholder 5">
            <a:extLst>
              <a:ext uri="{FF2B5EF4-FFF2-40B4-BE49-F238E27FC236}">
                <a16:creationId xmlns:a16="http://schemas.microsoft.com/office/drawing/2014/main" id="{AA10C787-EBFE-4971-A59F-C3D81E3F19AE}"/>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4C0FC1B7-830C-4DA4-9478-49491AF638F0}" type="slidenum">
              <a:rPr lang="en-US" altLang="en-US" sz="1400" smtClean="0">
                <a:solidFill>
                  <a:schemeClr val="tx1"/>
                </a:solidFill>
                <a:latin typeface="Arial" panose="020B0604020202020204" pitchFamily="34" charset="0"/>
                <a:cs typeface="Arial" panose="020B0604020202020204" pitchFamily="34" charset="0"/>
              </a:rPr>
              <a:pPr fontAlgn="base">
                <a:spcBef>
                  <a:spcPct val="0"/>
                </a:spcBef>
                <a:spcAft>
                  <a:spcPct val="0"/>
                </a:spcAft>
                <a:buClrTx/>
                <a:buSzTx/>
                <a:buFontTx/>
                <a:buNone/>
              </a:pPr>
              <a:t>9</a:t>
            </a:fld>
            <a:endParaRPr lang="en-US" altLang="en-US" sz="1400">
              <a:solidFill>
                <a:schemeClr val="tx1"/>
              </a:solidFill>
              <a:latin typeface="Arial" panose="020B0604020202020204" pitchFamily="34" charset="0"/>
              <a:cs typeface="Arial" panose="020B0604020202020204" pitchFamily="34" charset="0"/>
            </a:endParaRPr>
          </a:p>
        </p:txBody>
      </p:sp>
      <p:sp>
        <p:nvSpPr>
          <p:cNvPr id="15365" name="Rectangle 5">
            <a:extLst>
              <a:ext uri="{FF2B5EF4-FFF2-40B4-BE49-F238E27FC236}">
                <a16:creationId xmlns:a16="http://schemas.microsoft.com/office/drawing/2014/main" id="{5087455A-9F6B-4C9C-BF95-CE3335357A3B}"/>
              </a:ext>
            </a:extLst>
          </p:cNvPr>
          <p:cNvSpPr>
            <a:spLocks noChangeArrowheads="1"/>
          </p:cNvSpPr>
          <p:nvPr/>
        </p:nvSpPr>
        <p:spPr bwMode="auto">
          <a:xfrm>
            <a:off x="15240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ltLang="en-US" sz="1800">
              <a:solidFill>
                <a:schemeClr val="tx1"/>
              </a:solidFill>
              <a:latin typeface="Arial" panose="020B0604020202020204" pitchFamily="34" charset="0"/>
              <a:cs typeface="Arial" panose="020B0604020202020204" pitchFamily="34" charset="0"/>
            </a:endParaRPr>
          </a:p>
        </p:txBody>
      </p:sp>
      <p:sp>
        <p:nvSpPr>
          <p:cNvPr id="15366" name="Rectangle 7">
            <a:extLst>
              <a:ext uri="{FF2B5EF4-FFF2-40B4-BE49-F238E27FC236}">
                <a16:creationId xmlns:a16="http://schemas.microsoft.com/office/drawing/2014/main" id="{0C9E03FB-C469-43D3-868B-451CB0B7C93B}"/>
              </a:ext>
            </a:extLst>
          </p:cNvPr>
          <p:cNvSpPr>
            <a:spLocks noChangeArrowheads="1"/>
          </p:cNvSpPr>
          <p:nvPr/>
        </p:nvSpPr>
        <p:spPr bwMode="auto">
          <a:xfrm>
            <a:off x="15240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ltLang="en-US" sz="1800">
              <a:solidFill>
                <a:schemeClr val="tx1"/>
              </a:solidFill>
              <a:latin typeface="Arial" panose="020B0604020202020204" pitchFamily="34" charset="0"/>
              <a:cs typeface="Arial" panose="020B0604020202020204" pitchFamily="34" charset="0"/>
            </a:endParaRPr>
          </a:p>
        </p:txBody>
      </p:sp>
      <p:sp>
        <p:nvSpPr>
          <p:cNvPr id="15367" name="Rectangle 9">
            <a:extLst>
              <a:ext uri="{FF2B5EF4-FFF2-40B4-BE49-F238E27FC236}">
                <a16:creationId xmlns:a16="http://schemas.microsoft.com/office/drawing/2014/main" id="{57B27E51-A11B-4261-BD5C-0157D9F28E7C}"/>
              </a:ext>
            </a:extLst>
          </p:cNvPr>
          <p:cNvSpPr>
            <a:spLocks noChangeArrowheads="1"/>
          </p:cNvSpPr>
          <p:nvPr/>
        </p:nvSpPr>
        <p:spPr bwMode="auto">
          <a:xfrm>
            <a:off x="15240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vi-VN" altLang="en-US" sz="180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B3502D7A-240B-1405-DBF6-81BA0362015A}"/>
                  </a:ext>
                </a:extLst>
              </p:cNvPr>
              <p:cNvSpPr>
                <a:spLocks noGrp="1"/>
              </p:cNvSpPr>
              <p:nvPr>
                <p:ph idx="1"/>
              </p:nvPr>
            </p:nvSpPr>
            <p:spPr>
              <a:xfrm>
                <a:off x="2140344" y="1133950"/>
                <a:ext cx="8705126" cy="4850680"/>
              </a:xfrm>
              <a:ln w="19050">
                <a:solidFill>
                  <a:srgbClr val="FF0000"/>
                </a:solidFill>
              </a:ln>
            </p:spPr>
            <p:txBody>
              <a:bodyPr>
                <a:normAutofit fontScale="70000" lnSpcReduction="20000"/>
              </a:bodyPr>
              <a:lstStyle/>
              <a:p>
                <a:r>
                  <a:rPr lang="en-US" sz="2600" dirty="0">
                    <a:solidFill>
                      <a:srgbClr val="3333FF"/>
                    </a:solidFill>
                    <a:latin typeface="Times New Roman" panose="02020603050405020304" pitchFamily="18" charset="0"/>
                    <a:cs typeface="Times New Roman" panose="02020603050405020304" pitchFamily="18" charset="0"/>
                  </a:rPr>
                  <a:t>Mục </a:t>
                </a:r>
                <a:r>
                  <a:rPr lang="en-US" sz="2600" dirty="0" err="1">
                    <a:solidFill>
                      <a:srgbClr val="3333FF"/>
                    </a:solidFill>
                    <a:latin typeface="Times New Roman" panose="02020603050405020304" pitchFamily="18" charset="0"/>
                    <a:cs typeface="Times New Roman" panose="02020603050405020304" pitchFamily="18" charset="0"/>
                  </a:rPr>
                  <a:t>đích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Ước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mô</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DL </a:t>
                </a:r>
                <a:r>
                  <a:rPr lang="en-US" sz="2600" dirty="0" err="1">
                    <a:latin typeface="Times New Roman" panose="02020603050405020304" pitchFamily="18" charset="0"/>
                    <a:cs typeface="Times New Roman" panose="02020603050405020304" pitchFamily="18" charset="0"/>
                  </a:rPr>
                  <a:t>vô</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hạn</a:t>
                </a:r>
                <a:r>
                  <a:rPr lang="en-US" sz="2600" dirty="0">
                    <a:latin typeface="Times New Roman" panose="02020603050405020304" pitchFamily="18" charset="0"/>
                    <a:cs typeface="Times New Roman" panose="02020603050405020304" pitchFamily="18" charset="0"/>
                  </a:rPr>
                  <a:t>.</a:t>
                </a:r>
              </a:p>
              <a:p>
                <a:r>
                  <a:rPr lang="en-US" sz="2600" dirty="0">
                    <a:solidFill>
                      <a:srgbClr val="3333FF"/>
                    </a:solidFill>
                    <a:latin typeface="Times New Roman" panose="02020603050405020304" pitchFamily="18" charset="0"/>
                    <a:cs typeface="Times New Roman" panose="02020603050405020304" pitchFamily="18" charset="0"/>
                  </a:rPr>
                  <a:t>Ý </a:t>
                </a:r>
                <a:r>
                  <a:rPr lang="en-US" sz="2600" dirty="0" err="1">
                    <a:solidFill>
                      <a:srgbClr val="3333FF"/>
                    </a:solidFill>
                    <a:latin typeface="Times New Roman" panose="02020603050405020304" pitchFamily="18" charset="0"/>
                    <a:cs typeface="Times New Roman" panose="02020603050405020304" pitchFamily="18" charset="0"/>
                  </a:rPr>
                  <a:t>tưởng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𝑗</m:t>
                        </m:r>
                      </m:sub>
                    </m:sSub>
                  </m:oMath>
                </a14:m>
                <a:endParaRPr lang="en-US" sz="2600" b="0" dirty="0">
                  <a:latin typeface="Times New Roman" panose="02020603050405020304" pitchFamily="18" charset="0"/>
                  <a:cs typeface="Times New Roman" panose="02020603050405020304" pitchFamily="18" charset="0"/>
                </a:endParaRPr>
              </a:p>
              <a:p>
                <a:r>
                  <a:rPr lang="en-US" sz="2600" dirty="0" err="1">
                    <a:solidFill>
                      <a:srgbClr val="3333FF"/>
                    </a:solidFill>
                    <a:latin typeface="Times New Roman" panose="02020603050405020304" pitchFamily="18" charset="0"/>
                    <a:cs typeface="Times New Roman" panose="02020603050405020304" pitchFamily="18" charset="0"/>
                  </a:rPr>
                  <a:t>Biến</a:t>
                </a:r>
                <a:r>
                  <a:rPr lang="en-US" sz="2600" dirty="0">
                    <a:solidFill>
                      <a:srgbClr val="3333FF"/>
                    </a:solidFill>
                    <a:latin typeface="Times New Roman" panose="02020603050405020304" pitchFamily="18" charset="0"/>
                    <a:cs typeface="Times New Roman" panose="02020603050405020304" pitchFamily="18" charset="0"/>
                  </a:rPr>
                  <a:t> </a:t>
                </a:r>
                <a:r>
                  <a:rPr lang="en-US" sz="2600" dirty="0" err="1">
                    <a:solidFill>
                      <a:srgbClr val="3333FF"/>
                    </a:solidFill>
                    <a:latin typeface="Times New Roman" panose="02020603050405020304" pitchFamily="18" charset="0"/>
                    <a:cs typeface="Times New Roman" panose="02020603050405020304" pitchFamily="18" charset="0"/>
                  </a:rPr>
                  <a:t>đổi</a:t>
                </a:r>
                <a:r>
                  <a:rPr lang="en-US" sz="2600" dirty="0">
                    <a:solidFill>
                      <a:srgbClr val="3333FF"/>
                    </a:solidFill>
                    <a:latin typeface="Times New Roman" panose="02020603050405020304" pitchFamily="18" charset="0"/>
                    <a:cs typeface="Times New Roman" panose="02020603050405020304" pitchFamily="18" charset="0"/>
                  </a:rPr>
                  <a:t> AL </a:t>
                </a:r>
                <a:r>
                  <a:rPr lang="en-US" sz="2600" dirty="0" err="1">
                    <a:solidFill>
                      <a:srgbClr val="3333FF"/>
                    </a:solidFill>
                    <a:latin typeface="Times New Roman" panose="02020603050405020304" pitchFamily="18" charset="0"/>
                    <a:cs typeface="Times New Roman" panose="02020603050405020304" pitchFamily="18" charset="0"/>
                  </a:rPr>
                  <a:t>thành</a:t>
                </a:r>
                <a:r>
                  <a:rPr lang="en-US" sz="2600" dirty="0">
                    <a:solidFill>
                      <a:srgbClr val="3333FF"/>
                    </a:solidFill>
                    <a:latin typeface="Times New Roman" panose="02020603050405020304" pitchFamily="18" charset="0"/>
                    <a:cs typeface="Times New Roman" panose="02020603050405020304" pitchFamily="18" charset="0"/>
                  </a:rPr>
                  <a:t> AR.</a:t>
                </a:r>
              </a:p>
              <a:p>
                <a:pPr marL="0" indent="0">
                  <a:buNone/>
                </a:pPr>
                <a:endParaRPr lang="en-US" sz="2600" dirty="0">
                  <a:solidFill>
                    <a:srgbClr val="3333FF"/>
                  </a:solidFill>
                  <a:latin typeface="Times New Roman" panose="02020603050405020304" pitchFamily="18" charset="0"/>
                  <a:cs typeface="Times New Roman" panose="02020603050405020304" pitchFamily="18" charset="0"/>
                </a:endParaRPr>
              </a:p>
              <a:p>
                <a:r>
                  <a:rPr lang="en-US" sz="2600" b="0" u="sng" dirty="0" err="1">
                    <a:solidFill>
                      <a:srgbClr val="3333FF"/>
                    </a:solidFill>
                    <a:latin typeface="Times New Roman" panose="02020603050405020304" pitchFamily="18" charset="0"/>
                    <a:cs typeface="Times New Roman" panose="02020603050405020304" pitchFamily="18" charset="0"/>
                  </a:rPr>
                  <a:t>Phương</a:t>
                </a:r>
                <a:r>
                  <a:rPr lang="en-US" sz="2600" b="0" u="sng" dirty="0">
                    <a:solidFill>
                      <a:srgbClr val="3333FF"/>
                    </a:solidFill>
                    <a:latin typeface="Times New Roman" panose="02020603050405020304" pitchFamily="18" charset="0"/>
                    <a:cs typeface="Times New Roman" panose="02020603050405020304" pitchFamily="18" charset="0"/>
                  </a:rPr>
                  <a:t> </a:t>
                </a:r>
                <a:r>
                  <a:rPr lang="en-US" sz="2600" b="0" u="sng" dirty="0" err="1">
                    <a:solidFill>
                      <a:srgbClr val="3333FF"/>
                    </a:solidFill>
                    <a:latin typeface="Times New Roman" panose="02020603050405020304" pitchFamily="18" charset="0"/>
                    <a:cs typeface="Times New Roman" panose="02020603050405020304" pitchFamily="18" charset="0"/>
                  </a:rPr>
                  <a:t>pháp</a:t>
                </a:r>
                <a:r>
                  <a:rPr lang="en-US" sz="2600" b="0" u="sng" dirty="0">
                    <a:solidFill>
                      <a:srgbClr val="3333FF"/>
                    </a:solidFill>
                    <a:latin typeface="Times New Roman" panose="02020603050405020304" pitchFamily="18" charset="0"/>
                    <a:cs typeface="Times New Roman" panose="02020603050405020304" pitchFamily="18" charset="0"/>
                  </a:rPr>
                  <a:t> </a:t>
                </a:r>
                <a:r>
                  <a:rPr lang="en-US" sz="2600" b="0" u="sng" dirty="0" err="1">
                    <a:solidFill>
                      <a:srgbClr val="3333FF"/>
                    </a:solidFill>
                    <a:latin typeface="Times New Roman" panose="02020603050405020304" pitchFamily="18" charset="0"/>
                    <a:cs typeface="Times New Roman" panose="02020603050405020304" pitchFamily="18" charset="0"/>
                  </a:rPr>
                  <a:t>Koyck</a:t>
                </a:r>
                <a:r>
                  <a:rPr lang="en-US" sz="2600" b="0" u="sng" dirty="0">
                    <a:solidFill>
                      <a:srgbClr val="3333FF"/>
                    </a:solidFill>
                    <a:latin typeface="Times New Roman" panose="02020603050405020304" pitchFamily="18" charset="0"/>
                    <a:cs typeface="Times New Roman" panose="02020603050405020304" pitchFamily="18" charset="0"/>
                  </a:rPr>
                  <a:t>:</a:t>
                </a:r>
              </a:p>
              <a:p>
                <a:pPr marL="0" indent="0">
                  <a:buNone/>
                </a:pPr>
                <a:endParaRPr lang="en-US" sz="2600" b="0" u="sng" dirty="0">
                  <a:solidFill>
                    <a:srgbClr val="3333FF"/>
                  </a:solidFill>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altLang="en-US" sz="2600" i="1" smtClean="0">
                            <a:solidFill>
                              <a:schemeClr val="tx1"/>
                            </a:solidFill>
                            <a:latin typeface="Cambria Math" panose="02040503050406030204" pitchFamily="18" charset="0"/>
                            <a:cs typeface="Times New Roman" panose="02020603050405020304" pitchFamily="18" charset="0"/>
                          </a:rPr>
                        </m:ctrlPr>
                      </m:sSubPr>
                      <m:e>
                        <m:r>
                          <a:rPr lang="en-US" altLang="en-US" sz="2600" i="1">
                            <a:solidFill>
                              <a:schemeClr val="tx1"/>
                            </a:solidFill>
                            <a:latin typeface="Cambria Math" panose="02040503050406030204" pitchFamily="18" charset="0"/>
                            <a:cs typeface="Times New Roman" panose="02020603050405020304" pitchFamily="18" charset="0"/>
                          </a:rPr>
                          <m:t>𝑌</m:t>
                        </m:r>
                      </m:e>
                      <m:sub>
                        <m:r>
                          <a:rPr lang="en-US" altLang="en-US" sz="2600" i="1">
                            <a:solidFill>
                              <a:schemeClr val="tx1"/>
                            </a:solidFill>
                            <a:latin typeface="Cambria Math" panose="02040503050406030204" pitchFamily="18" charset="0"/>
                            <a:cs typeface="Times New Roman" panose="02020603050405020304" pitchFamily="18" charset="0"/>
                          </a:rPr>
                          <m:t>𝑡</m:t>
                        </m:r>
                      </m:sub>
                    </m:sSub>
                    <m:r>
                      <a:rPr lang="en-US" altLang="en-US" sz="2600" i="1">
                        <a:solidFill>
                          <a:schemeClr val="tx1"/>
                        </a:solidFill>
                        <a:latin typeface="Cambria Math" panose="02040503050406030204" pitchFamily="18" charset="0"/>
                        <a:cs typeface="Times New Roman" panose="02020603050405020304" pitchFamily="18" charset="0"/>
                      </a:rPr>
                      <m:t>=</m:t>
                    </m:r>
                    <m:r>
                      <a:rPr lang="en-US" altLang="en-US" sz="2600" i="1">
                        <a:solidFill>
                          <a:schemeClr val="tx1"/>
                        </a:solidFill>
                        <a:latin typeface="Cambria Math" panose="02040503050406030204" pitchFamily="18" charset="0"/>
                        <a:cs typeface="Times New Roman" panose="02020603050405020304" pitchFamily="18" charset="0"/>
                      </a:rPr>
                      <m:t>𝛼</m:t>
                    </m:r>
                    <m:r>
                      <a:rPr lang="en-US" altLang="en-US" sz="2600" i="1">
                        <a:solidFill>
                          <a:schemeClr val="tx1"/>
                        </a:solidFill>
                        <a:latin typeface="Cambria Math" panose="02040503050406030204" pitchFamily="18" charset="0"/>
                        <a:cs typeface="Times New Roman" panose="02020603050405020304" pitchFamily="18" charset="0"/>
                      </a:rPr>
                      <m:t>+</m:t>
                    </m:r>
                    <m:sSub>
                      <m:sSubPr>
                        <m:ctrlPr>
                          <a:rPr lang="en-US" altLang="en-US" sz="2600" i="1">
                            <a:solidFill>
                              <a:schemeClr val="tx1"/>
                            </a:solidFill>
                            <a:latin typeface="Cambria Math" panose="02040503050406030204" pitchFamily="18" charset="0"/>
                            <a:cs typeface="Times New Roman" panose="02020603050405020304" pitchFamily="18" charset="0"/>
                          </a:rPr>
                        </m:ctrlPr>
                      </m:sSubPr>
                      <m:e>
                        <m:r>
                          <a:rPr lang="en-US" altLang="en-US" sz="2600" i="1">
                            <a:solidFill>
                              <a:schemeClr val="tx1"/>
                            </a:solidFill>
                            <a:latin typeface="Cambria Math" panose="02040503050406030204" pitchFamily="18" charset="0"/>
                            <a:cs typeface="Times New Roman" panose="02020603050405020304" pitchFamily="18" charset="0"/>
                          </a:rPr>
                          <m:t>𝛽</m:t>
                        </m:r>
                      </m:e>
                      <m:sub>
                        <m:r>
                          <a:rPr lang="en-US" altLang="en-US" sz="2600" i="1">
                            <a:solidFill>
                              <a:schemeClr val="tx1"/>
                            </a:solidFill>
                            <a:latin typeface="Cambria Math" panose="02040503050406030204" pitchFamily="18" charset="0"/>
                            <a:cs typeface="Times New Roman" panose="02020603050405020304" pitchFamily="18" charset="0"/>
                          </a:rPr>
                          <m:t>0</m:t>
                        </m:r>
                      </m:sub>
                    </m:sSub>
                    <m:sSub>
                      <m:sSubPr>
                        <m:ctrlPr>
                          <a:rPr lang="en-US" altLang="en-US" sz="2600" i="1">
                            <a:solidFill>
                              <a:schemeClr val="tx1"/>
                            </a:solidFill>
                            <a:latin typeface="Cambria Math" panose="02040503050406030204" pitchFamily="18" charset="0"/>
                            <a:cs typeface="Times New Roman" panose="02020603050405020304" pitchFamily="18" charset="0"/>
                          </a:rPr>
                        </m:ctrlPr>
                      </m:sSubPr>
                      <m:e>
                        <m:r>
                          <a:rPr lang="en-US" altLang="en-US" sz="2600" i="1">
                            <a:solidFill>
                              <a:schemeClr val="tx1"/>
                            </a:solidFill>
                            <a:latin typeface="Cambria Math" panose="02040503050406030204" pitchFamily="18" charset="0"/>
                            <a:cs typeface="Times New Roman" panose="02020603050405020304" pitchFamily="18" charset="0"/>
                          </a:rPr>
                          <m:t>𝑋</m:t>
                        </m:r>
                      </m:e>
                      <m:sub>
                        <m:r>
                          <a:rPr lang="en-US" altLang="en-US" sz="2600" i="1">
                            <a:solidFill>
                              <a:schemeClr val="tx1"/>
                            </a:solidFill>
                            <a:latin typeface="Cambria Math" panose="02040503050406030204" pitchFamily="18" charset="0"/>
                            <a:cs typeface="Times New Roman" panose="02020603050405020304" pitchFamily="18" charset="0"/>
                          </a:rPr>
                          <m:t>𝑡</m:t>
                        </m:r>
                      </m:sub>
                    </m:sSub>
                    <m:r>
                      <a:rPr lang="en-US" altLang="en-US" sz="2600" i="1">
                        <a:solidFill>
                          <a:schemeClr val="tx1"/>
                        </a:solidFill>
                        <a:latin typeface="Cambria Math" panose="02040503050406030204" pitchFamily="18" charset="0"/>
                        <a:cs typeface="Times New Roman" panose="02020603050405020304" pitchFamily="18" charset="0"/>
                      </a:rPr>
                      <m:t>+</m:t>
                    </m:r>
                    <m:sSub>
                      <m:sSubPr>
                        <m:ctrlPr>
                          <a:rPr lang="en-US" altLang="en-US" sz="2600" i="1">
                            <a:solidFill>
                              <a:schemeClr val="tx1"/>
                            </a:solidFill>
                            <a:latin typeface="Cambria Math" panose="02040503050406030204" pitchFamily="18" charset="0"/>
                            <a:cs typeface="Times New Roman" panose="02020603050405020304" pitchFamily="18" charset="0"/>
                          </a:rPr>
                        </m:ctrlPr>
                      </m:sSubPr>
                      <m:e>
                        <m:r>
                          <a:rPr lang="en-US" altLang="en-US" sz="2600" i="1">
                            <a:solidFill>
                              <a:schemeClr val="tx1"/>
                            </a:solidFill>
                            <a:latin typeface="Cambria Math" panose="02040503050406030204" pitchFamily="18" charset="0"/>
                            <a:cs typeface="Times New Roman" panose="02020603050405020304" pitchFamily="18" charset="0"/>
                          </a:rPr>
                          <m:t>𝛽</m:t>
                        </m:r>
                      </m:e>
                      <m:sub>
                        <m:r>
                          <a:rPr lang="en-US" altLang="en-US" sz="2600" i="1">
                            <a:solidFill>
                              <a:schemeClr val="tx1"/>
                            </a:solidFill>
                            <a:latin typeface="Cambria Math" panose="02040503050406030204" pitchFamily="18" charset="0"/>
                            <a:cs typeface="Times New Roman" panose="02020603050405020304" pitchFamily="18" charset="0"/>
                          </a:rPr>
                          <m:t>1</m:t>
                        </m:r>
                      </m:sub>
                    </m:sSub>
                    <m:sSub>
                      <m:sSubPr>
                        <m:ctrlPr>
                          <a:rPr lang="en-US" altLang="en-US" sz="2600" i="1">
                            <a:solidFill>
                              <a:schemeClr val="tx1"/>
                            </a:solidFill>
                            <a:latin typeface="Cambria Math" panose="02040503050406030204" pitchFamily="18" charset="0"/>
                            <a:cs typeface="Times New Roman" panose="02020603050405020304" pitchFamily="18" charset="0"/>
                          </a:rPr>
                        </m:ctrlPr>
                      </m:sSubPr>
                      <m:e>
                        <m:r>
                          <a:rPr lang="en-US" altLang="en-US" sz="2600" i="1">
                            <a:solidFill>
                              <a:schemeClr val="tx1"/>
                            </a:solidFill>
                            <a:latin typeface="Cambria Math" panose="02040503050406030204" pitchFamily="18" charset="0"/>
                            <a:cs typeface="Times New Roman" panose="02020603050405020304" pitchFamily="18" charset="0"/>
                          </a:rPr>
                          <m:t>𝑋</m:t>
                        </m:r>
                      </m:e>
                      <m:sub>
                        <m:r>
                          <a:rPr lang="en-US" altLang="en-US" sz="2600" i="1">
                            <a:solidFill>
                              <a:schemeClr val="tx1"/>
                            </a:solidFill>
                            <a:latin typeface="Cambria Math" panose="02040503050406030204" pitchFamily="18" charset="0"/>
                            <a:cs typeface="Times New Roman" panose="02020603050405020304" pitchFamily="18" charset="0"/>
                          </a:rPr>
                          <m:t>𝑡</m:t>
                        </m:r>
                        <m:r>
                          <a:rPr lang="en-US" altLang="en-US" sz="2600" i="1">
                            <a:solidFill>
                              <a:schemeClr val="tx1"/>
                            </a:solidFill>
                            <a:latin typeface="Cambria Math" panose="02040503050406030204" pitchFamily="18" charset="0"/>
                            <a:cs typeface="Times New Roman" panose="02020603050405020304" pitchFamily="18" charset="0"/>
                          </a:rPr>
                          <m:t>−1</m:t>
                        </m:r>
                      </m:sub>
                    </m:sSub>
                    <m:r>
                      <a:rPr lang="en-US" altLang="en-US" sz="2600" i="1">
                        <a:solidFill>
                          <a:schemeClr val="tx1"/>
                        </a:solidFill>
                        <a:latin typeface="Cambria Math" panose="02040503050406030204" pitchFamily="18" charset="0"/>
                        <a:cs typeface="Times New Roman" panose="02020603050405020304" pitchFamily="18" charset="0"/>
                      </a:rPr>
                      <m:t>+…+</m:t>
                    </m:r>
                    <m:sSub>
                      <m:sSubPr>
                        <m:ctrlPr>
                          <a:rPr lang="en-US" altLang="en-US" sz="2600" i="1">
                            <a:solidFill>
                              <a:schemeClr val="tx1"/>
                            </a:solidFill>
                            <a:latin typeface="Cambria Math" panose="02040503050406030204" pitchFamily="18" charset="0"/>
                            <a:cs typeface="Times New Roman" panose="02020603050405020304" pitchFamily="18" charset="0"/>
                          </a:rPr>
                        </m:ctrlPr>
                      </m:sSubPr>
                      <m:e>
                        <m:r>
                          <a:rPr lang="en-US" altLang="en-US" sz="2600" i="1">
                            <a:solidFill>
                              <a:schemeClr val="tx1"/>
                            </a:solidFill>
                            <a:latin typeface="Cambria Math" panose="02040503050406030204" pitchFamily="18" charset="0"/>
                            <a:cs typeface="Times New Roman" panose="02020603050405020304" pitchFamily="18" charset="0"/>
                          </a:rPr>
                          <m:t>𝛽</m:t>
                        </m:r>
                      </m:e>
                      <m:sub>
                        <m:r>
                          <a:rPr lang="en-US" altLang="en-US" sz="2600" i="1">
                            <a:solidFill>
                              <a:schemeClr val="tx1"/>
                            </a:solidFill>
                            <a:latin typeface="Cambria Math" panose="02040503050406030204" pitchFamily="18" charset="0"/>
                            <a:cs typeface="Times New Roman" panose="02020603050405020304" pitchFamily="18" charset="0"/>
                          </a:rPr>
                          <m:t>𝑘</m:t>
                        </m:r>
                      </m:sub>
                    </m:sSub>
                    <m:sSub>
                      <m:sSubPr>
                        <m:ctrlPr>
                          <a:rPr lang="en-US" altLang="en-US" sz="2600" i="1">
                            <a:solidFill>
                              <a:schemeClr val="tx1"/>
                            </a:solidFill>
                            <a:latin typeface="Cambria Math" panose="02040503050406030204" pitchFamily="18" charset="0"/>
                            <a:cs typeface="Times New Roman" panose="02020603050405020304" pitchFamily="18" charset="0"/>
                          </a:rPr>
                        </m:ctrlPr>
                      </m:sSubPr>
                      <m:e>
                        <m:r>
                          <a:rPr lang="en-US" altLang="en-US" sz="2600" i="1">
                            <a:solidFill>
                              <a:schemeClr val="tx1"/>
                            </a:solidFill>
                            <a:latin typeface="Cambria Math" panose="02040503050406030204" pitchFamily="18" charset="0"/>
                            <a:cs typeface="Times New Roman" panose="02020603050405020304" pitchFamily="18" charset="0"/>
                          </a:rPr>
                          <m:t>𝑋</m:t>
                        </m:r>
                      </m:e>
                      <m:sub>
                        <m:r>
                          <a:rPr lang="en-US" altLang="en-US" sz="2600" b="0" i="1" smtClean="0">
                            <a:solidFill>
                              <a:schemeClr val="tx1"/>
                            </a:solidFill>
                            <a:latin typeface="Cambria Math" panose="02040503050406030204" pitchFamily="18" charset="0"/>
                            <a:cs typeface="Times New Roman" panose="02020603050405020304" pitchFamily="18" charset="0"/>
                          </a:rPr>
                          <m:t>𝑡</m:t>
                        </m:r>
                        <m:r>
                          <a:rPr lang="en-US" altLang="en-US" sz="2600" b="0" i="1" smtClean="0">
                            <a:solidFill>
                              <a:schemeClr val="tx1"/>
                            </a:solidFill>
                            <a:latin typeface="Cambria Math" panose="02040503050406030204" pitchFamily="18" charset="0"/>
                            <a:cs typeface="Times New Roman" panose="02020603050405020304" pitchFamily="18" charset="0"/>
                          </a:rPr>
                          <m:t>−</m:t>
                        </m:r>
                        <m:r>
                          <a:rPr lang="en-US" altLang="en-US" sz="2600" i="1">
                            <a:solidFill>
                              <a:schemeClr val="tx1"/>
                            </a:solidFill>
                            <a:latin typeface="Cambria Math" panose="02040503050406030204" pitchFamily="18" charset="0"/>
                            <a:cs typeface="Times New Roman" panose="02020603050405020304" pitchFamily="18" charset="0"/>
                          </a:rPr>
                          <m:t>𝑘</m:t>
                        </m:r>
                      </m:sub>
                    </m:sSub>
                    <m:r>
                      <a:rPr lang="en-US" altLang="en-US" sz="2600" i="1">
                        <a:solidFill>
                          <a:schemeClr val="tx1"/>
                        </a:solidFill>
                        <a:latin typeface="Cambria Math" panose="02040503050406030204" pitchFamily="18" charset="0"/>
                        <a:cs typeface="Times New Roman" panose="02020603050405020304" pitchFamily="18" charset="0"/>
                      </a:rPr>
                      <m:t>+</m:t>
                    </m:r>
                    <m:r>
                      <a:rPr lang="en-US" altLang="en-US" sz="2600" b="0" i="1" smtClean="0">
                        <a:solidFill>
                          <a:schemeClr val="tx1"/>
                        </a:solidFill>
                        <a:latin typeface="Cambria Math" panose="02040503050406030204" pitchFamily="18" charset="0"/>
                        <a:cs typeface="Times New Roman" panose="02020603050405020304" pitchFamily="18" charset="0"/>
                      </a:rPr>
                      <m:t>…+</m:t>
                    </m:r>
                    <m:sSub>
                      <m:sSubPr>
                        <m:ctrlPr>
                          <a:rPr lang="en-US" altLang="en-US" sz="2600" i="1">
                            <a:solidFill>
                              <a:schemeClr val="tx1"/>
                            </a:solidFill>
                            <a:latin typeface="Cambria Math" panose="02040503050406030204" pitchFamily="18" charset="0"/>
                            <a:cs typeface="Times New Roman" panose="02020603050405020304" pitchFamily="18" charset="0"/>
                          </a:rPr>
                        </m:ctrlPr>
                      </m:sSubPr>
                      <m:e>
                        <m:r>
                          <a:rPr lang="en-US" altLang="en-US" sz="2600" i="1">
                            <a:solidFill>
                              <a:schemeClr val="tx1"/>
                            </a:solidFill>
                            <a:latin typeface="Cambria Math" panose="02040503050406030204" pitchFamily="18" charset="0"/>
                            <a:cs typeface="Times New Roman" panose="02020603050405020304" pitchFamily="18" charset="0"/>
                          </a:rPr>
                          <m:t>𝑢</m:t>
                        </m:r>
                      </m:e>
                      <m:sub>
                        <m:r>
                          <a:rPr lang="en-US" altLang="en-US" sz="2600" i="1">
                            <a:solidFill>
                              <a:schemeClr val="tx1"/>
                            </a:solidFill>
                            <a:latin typeface="Cambria Math" panose="02040503050406030204" pitchFamily="18" charset="0"/>
                            <a:cs typeface="Times New Roman" panose="02020603050405020304" pitchFamily="18" charset="0"/>
                          </a:rPr>
                          <m:t>𝑡</m:t>
                        </m:r>
                      </m:sub>
                    </m:sSub>
                  </m:oMath>
                </a14:m>
                <a:r>
                  <a:rPr lang="en-US" altLang="en-US" sz="2600" dirty="0">
                    <a:solidFill>
                      <a:schemeClr val="tx1"/>
                    </a:solidFill>
                    <a:latin typeface="Times New Roman" panose="02020603050405020304" pitchFamily="18" charset="0"/>
                    <a:cs typeface="Times New Roman" panose="02020603050405020304" pitchFamily="18" charset="0"/>
                  </a:rPr>
                  <a:t>                                             (2.1)</a:t>
                </a:r>
              </a:p>
              <a:p>
                <a:pPr eaLnBrk="1" hangingPunct="1">
                  <a:buFontTx/>
                  <a:buChar char="-"/>
                </a:pPr>
                <a:endParaRPr lang="en-US" altLang="en-US" sz="2600" dirty="0">
                  <a:solidFill>
                    <a:schemeClr val="tx1"/>
                  </a:solidFill>
                  <a:latin typeface="Times New Roman" panose="02020603050405020304" pitchFamily="18" charset="0"/>
                  <a:cs typeface="Times New Roman" panose="02020603050405020304" pitchFamily="18" charset="0"/>
                </a:endParaRPr>
              </a:p>
              <a:p>
                <a:pPr eaLnBrk="1" hangingPunct="1">
                  <a:buFontTx/>
                  <a:buChar char="-"/>
                </a:pPr>
                <a:r>
                  <a:rPr lang="en-US" altLang="en-US" sz="2600" dirty="0" err="1">
                    <a:solidFill>
                      <a:schemeClr val="tx1"/>
                    </a:solidFill>
                    <a:latin typeface="Times New Roman" panose="02020603050405020304" pitchFamily="18" charset="0"/>
                    <a:cs typeface="Times New Roman" panose="02020603050405020304" pitchFamily="18" charset="0"/>
                  </a:rPr>
                  <a:t>Giả</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định</a:t>
                </a:r>
                <a:r>
                  <a:rPr lang="en-US" altLang="en-US" sz="2600" dirty="0">
                    <a:solidFill>
                      <a:schemeClr val="tx1"/>
                    </a:solidFill>
                    <a:latin typeface="Times New Roman" panose="02020603050405020304" pitchFamily="18" charset="0"/>
                    <a:cs typeface="Times New Roman" panose="02020603050405020304" pitchFamily="18" charset="0"/>
                  </a:rPr>
                  <a:t>: </a:t>
                </a:r>
              </a:p>
              <a:p>
                <a:pPr marL="0" indent="0" eaLnBrk="1" hangingPunct="1">
                  <a:buNone/>
                </a:pPr>
                <a:r>
                  <a:rPr lang="en-US" altLang="en-US" sz="2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600" b="0" i="1" smtClean="0">
                            <a:solidFill>
                              <a:schemeClr val="tx1"/>
                            </a:solidFill>
                            <a:latin typeface="Cambria Math" panose="02040503050406030204" pitchFamily="18" charset="0"/>
                            <a:cs typeface="Times New Roman" panose="02020603050405020304" pitchFamily="18" charset="0"/>
                          </a:rPr>
                        </m:ctrlPr>
                      </m:sSubPr>
                      <m:e>
                        <m:r>
                          <a:rPr lang="en-US" altLang="en-US" sz="2600" b="0" i="1" smtClean="0">
                            <a:solidFill>
                              <a:schemeClr val="tx1"/>
                            </a:solidFill>
                            <a:latin typeface="Cambria Math" panose="02040503050406030204" pitchFamily="18" charset="0"/>
                            <a:cs typeface="Times New Roman" panose="02020603050405020304" pitchFamily="18" charset="0"/>
                          </a:rPr>
                          <m:t>𝛽</m:t>
                        </m:r>
                      </m:e>
                      <m:sub>
                        <m:r>
                          <a:rPr lang="en-US" altLang="en-US" sz="2600" b="0" i="1" smtClean="0">
                            <a:solidFill>
                              <a:schemeClr val="tx1"/>
                            </a:solidFill>
                            <a:latin typeface="Cambria Math" panose="02040503050406030204" pitchFamily="18" charset="0"/>
                            <a:cs typeface="Times New Roman" panose="02020603050405020304" pitchFamily="18" charset="0"/>
                          </a:rPr>
                          <m:t>𝑗</m:t>
                        </m:r>
                      </m:sub>
                    </m:sSub>
                  </m:oMath>
                </a14:m>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cùng</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dấu</a:t>
                </a:r>
                <a:r>
                  <a:rPr lang="en-US" altLang="en-US" sz="2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600" b="0" i="1" smtClean="0">
                            <a:solidFill>
                              <a:schemeClr val="tx1"/>
                            </a:solidFill>
                            <a:latin typeface="Cambria Math" panose="02040503050406030204" pitchFamily="18" charset="0"/>
                            <a:cs typeface="Times New Roman" panose="02020603050405020304" pitchFamily="18" charset="0"/>
                          </a:rPr>
                        </m:ctrlPr>
                      </m:sSubPr>
                      <m:e>
                        <m:r>
                          <a:rPr lang="en-US" altLang="en-US" sz="2600" b="0" i="1" smtClean="0">
                            <a:solidFill>
                              <a:schemeClr val="tx1"/>
                            </a:solidFill>
                            <a:latin typeface="Cambria Math" panose="02040503050406030204" pitchFamily="18" charset="0"/>
                            <a:cs typeface="Times New Roman" panose="02020603050405020304" pitchFamily="18" charset="0"/>
                          </a:rPr>
                          <m:t>𝛽</m:t>
                        </m:r>
                      </m:e>
                      <m:sub>
                        <m:r>
                          <a:rPr lang="en-US" altLang="en-US" sz="2600" b="0" i="1" smtClean="0">
                            <a:solidFill>
                              <a:schemeClr val="tx1"/>
                            </a:solidFill>
                            <a:latin typeface="Cambria Math" panose="02040503050406030204" pitchFamily="18" charset="0"/>
                            <a:cs typeface="Times New Roman" panose="02020603050405020304" pitchFamily="18" charset="0"/>
                          </a:rPr>
                          <m:t>𝑘</m:t>
                        </m:r>
                      </m:sub>
                    </m:sSub>
                    <m:r>
                      <a:rPr lang="en-US" altLang="en-US" sz="2600" b="0" i="1" smtClean="0">
                        <a:solidFill>
                          <a:schemeClr val="tx1"/>
                        </a:solidFill>
                        <a:latin typeface="Cambria Math" panose="02040503050406030204" pitchFamily="18" charset="0"/>
                        <a:cs typeface="Times New Roman" panose="02020603050405020304" pitchFamily="18" charset="0"/>
                      </a:rPr>
                      <m:t>=</m:t>
                    </m:r>
                    <m:sSub>
                      <m:sSubPr>
                        <m:ctrlPr>
                          <a:rPr lang="en-US" altLang="en-US" sz="2600" b="0" i="1" smtClean="0">
                            <a:solidFill>
                              <a:schemeClr val="tx1"/>
                            </a:solidFill>
                            <a:latin typeface="Cambria Math" panose="02040503050406030204" pitchFamily="18" charset="0"/>
                            <a:cs typeface="Times New Roman" panose="02020603050405020304" pitchFamily="18" charset="0"/>
                          </a:rPr>
                        </m:ctrlPr>
                      </m:sSubPr>
                      <m:e>
                        <m:r>
                          <a:rPr lang="en-US" altLang="en-US" sz="2600" b="0" i="1" smtClean="0">
                            <a:solidFill>
                              <a:schemeClr val="tx1"/>
                            </a:solidFill>
                            <a:latin typeface="Cambria Math" panose="02040503050406030204" pitchFamily="18" charset="0"/>
                            <a:cs typeface="Times New Roman" panose="02020603050405020304" pitchFamily="18" charset="0"/>
                          </a:rPr>
                          <m:t>𝛽</m:t>
                        </m:r>
                      </m:e>
                      <m:sub>
                        <m:r>
                          <a:rPr lang="en-US" altLang="en-US" sz="2600" b="0" i="1" smtClean="0">
                            <a:solidFill>
                              <a:schemeClr val="tx1"/>
                            </a:solidFill>
                            <a:latin typeface="Cambria Math" panose="02040503050406030204" pitchFamily="18" charset="0"/>
                            <a:cs typeface="Times New Roman" panose="02020603050405020304" pitchFamily="18" charset="0"/>
                          </a:rPr>
                          <m:t>0</m:t>
                        </m:r>
                      </m:sub>
                    </m:sSub>
                    <m:sSup>
                      <m:sSupPr>
                        <m:ctrlPr>
                          <a:rPr lang="en-US" altLang="en-US" sz="2600" b="0" i="1" smtClean="0">
                            <a:solidFill>
                              <a:schemeClr val="tx1"/>
                            </a:solidFill>
                            <a:latin typeface="Cambria Math" panose="02040503050406030204" pitchFamily="18" charset="0"/>
                            <a:cs typeface="Times New Roman" panose="02020603050405020304" pitchFamily="18" charset="0"/>
                          </a:rPr>
                        </m:ctrlPr>
                      </m:sSupPr>
                      <m:e>
                        <m:r>
                          <a:rPr lang="en-US" altLang="en-US" sz="2600" b="0" i="1" smtClean="0">
                            <a:solidFill>
                              <a:schemeClr val="tx1"/>
                            </a:solidFill>
                            <a:latin typeface="Cambria Math" panose="02040503050406030204" pitchFamily="18" charset="0"/>
                            <a:cs typeface="Times New Roman" panose="02020603050405020304" pitchFamily="18" charset="0"/>
                          </a:rPr>
                          <m:t>𝜆</m:t>
                        </m:r>
                      </m:e>
                      <m:sup>
                        <m:r>
                          <a:rPr lang="en-US" altLang="en-US" sz="2600" b="0" i="1" smtClean="0">
                            <a:solidFill>
                              <a:schemeClr val="tx1"/>
                            </a:solidFill>
                            <a:latin typeface="Cambria Math" panose="02040503050406030204" pitchFamily="18" charset="0"/>
                            <a:cs typeface="Times New Roman" panose="02020603050405020304" pitchFamily="18" charset="0"/>
                          </a:rPr>
                          <m:t>𝑘</m:t>
                        </m:r>
                      </m:sup>
                    </m:sSup>
                    <m:r>
                      <a:rPr lang="en-US" altLang="en-US" sz="2600" b="0" i="1" smtClean="0">
                        <a:solidFill>
                          <a:schemeClr val="tx1"/>
                        </a:solidFill>
                        <a:latin typeface="Cambria Math" panose="02040503050406030204" pitchFamily="18" charset="0"/>
                        <a:cs typeface="Times New Roman" panose="02020603050405020304" pitchFamily="18" charset="0"/>
                      </a:rPr>
                      <m:t> ,  0&lt;</m:t>
                    </m:r>
                    <m:r>
                      <a:rPr lang="en-US" altLang="en-US" sz="2600" b="0" i="1" smtClean="0">
                        <a:solidFill>
                          <a:schemeClr val="tx1"/>
                        </a:solidFill>
                        <a:latin typeface="Cambria Math" panose="02040503050406030204" pitchFamily="18" charset="0"/>
                        <a:cs typeface="Times New Roman" panose="02020603050405020304" pitchFamily="18" charset="0"/>
                      </a:rPr>
                      <m:t>𝜆</m:t>
                    </m:r>
                    <m:r>
                      <a:rPr lang="en-US" altLang="en-US" sz="2600" b="0" i="1" smtClean="0">
                        <a:solidFill>
                          <a:schemeClr val="tx1"/>
                        </a:solidFill>
                        <a:latin typeface="Cambria Math" panose="02040503050406030204" pitchFamily="18" charset="0"/>
                        <a:cs typeface="Times New Roman" panose="02020603050405020304" pitchFamily="18" charset="0"/>
                      </a:rPr>
                      <m:t>&lt;1 </m:t>
                    </m:r>
                  </m:oMath>
                </a14:m>
                <a:r>
                  <a:rPr lang="en-US" altLang="en-US" sz="2600" dirty="0">
                    <a:solidFill>
                      <a:schemeClr val="tx1"/>
                    </a:solidFill>
                    <a:latin typeface="Times New Roman" panose="02020603050405020304" pitchFamily="18" charset="0"/>
                    <a:cs typeface="Times New Roman" panose="02020603050405020304" pitchFamily="18" charset="0"/>
                  </a:rPr>
                  <a:t> , k=0,1,2,3…                                              (2.2)</a:t>
                </a:r>
              </a:p>
              <a:p>
                <a:pPr>
                  <a:buFontTx/>
                  <a:buChar char="-"/>
                </a:pPr>
                <a:r>
                  <a:rPr lang="en-US" altLang="en-US" sz="2600" dirty="0">
                    <a:solidFill>
                      <a:schemeClr val="tx1"/>
                    </a:solidFill>
                    <a:latin typeface="Times New Roman" panose="02020603050405020304" pitchFamily="18" charset="0"/>
                    <a:cs typeface="Times New Roman" panose="02020603050405020304" pitchFamily="18" charset="0"/>
                  </a:rPr>
                  <a:t>Khi </a:t>
                </a:r>
                <a:r>
                  <a:rPr lang="en-US" altLang="en-US" sz="2600" dirty="0" err="1">
                    <a:solidFill>
                      <a:schemeClr val="tx1"/>
                    </a:solidFill>
                    <a:latin typeface="Times New Roman" panose="02020603050405020304" pitchFamily="18" charset="0"/>
                    <a:cs typeface="Times New Roman" panose="02020603050405020304" pitchFamily="18" charset="0"/>
                  </a:rPr>
                  <a:t>đó</a:t>
                </a:r>
                <a:r>
                  <a:rPr lang="en-US" altLang="en-US" sz="2600" dirty="0">
                    <a:solidFill>
                      <a:schemeClr val="tx1"/>
                    </a:solidFill>
                    <a:latin typeface="Times New Roman" panose="02020603050405020304" pitchFamily="18" charset="0"/>
                    <a:cs typeface="Times New Roman" panose="02020603050405020304" pitchFamily="18" charset="0"/>
                  </a:rPr>
                  <a:t> (2.1) </a:t>
                </a:r>
                <a:r>
                  <a:rPr lang="en-US" altLang="en-US" sz="2600" dirty="0" err="1">
                    <a:solidFill>
                      <a:schemeClr val="tx1"/>
                    </a:solidFill>
                    <a:latin typeface="Times New Roman" panose="02020603050405020304" pitchFamily="18" charset="0"/>
                    <a:cs typeface="Times New Roman" panose="02020603050405020304" pitchFamily="18" charset="0"/>
                  </a:rPr>
                  <a:t>sẽ</a:t>
                </a:r>
                <a:r>
                  <a:rPr lang="en-US" altLang="en-US" sz="2600" dirty="0">
                    <a:solidFill>
                      <a:schemeClr val="tx1"/>
                    </a:solidFill>
                    <a:latin typeface="Times New Roman" panose="02020603050405020304" pitchFamily="18" charset="0"/>
                    <a:cs typeface="Times New Roman" panose="02020603050405020304" pitchFamily="18" charset="0"/>
                  </a:rPr>
                  <a:t> </a:t>
                </a:r>
                <a:r>
                  <a:rPr lang="en-US" altLang="en-US" sz="2600" dirty="0" err="1">
                    <a:solidFill>
                      <a:schemeClr val="tx1"/>
                    </a:solidFill>
                    <a:latin typeface="Times New Roman" panose="02020603050405020304" pitchFamily="18" charset="0"/>
                    <a:cs typeface="Times New Roman" panose="02020603050405020304" pitchFamily="18" charset="0"/>
                  </a:rPr>
                  <a:t>là</a:t>
                </a:r>
                <a:r>
                  <a:rPr lang="en-US" altLang="en-US" sz="26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altLang="en-US" sz="2600" dirty="0">
                  <a:solidFill>
                    <a:schemeClr val="tx1"/>
                  </a:solidFill>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𝑌</m:t>
                        </m:r>
                      </m:e>
                      <m:sub>
                        <m:r>
                          <a:rPr lang="en-US" altLang="en-US" sz="2600" i="1">
                            <a:latin typeface="Cambria Math" panose="02040503050406030204" pitchFamily="18" charset="0"/>
                            <a:cs typeface="Times New Roman" panose="02020603050405020304" pitchFamily="18" charset="0"/>
                          </a:rPr>
                          <m:t>𝑡</m:t>
                        </m:r>
                      </m:sub>
                    </m:sSub>
                    <m:r>
                      <a:rPr lang="en-US" altLang="en-US" sz="2600" i="1">
                        <a:latin typeface="Cambria Math" panose="02040503050406030204" pitchFamily="18" charset="0"/>
                        <a:cs typeface="Times New Roman" panose="02020603050405020304" pitchFamily="18" charset="0"/>
                      </a:rPr>
                      <m:t>=</m:t>
                    </m:r>
                    <m:r>
                      <a:rPr lang="en-US" altLang="en-US" sz="2600" i="1">
                        <a:latin typeface="Cambria Math" panose="02040503050406030204" pitchFamily="18" charset="0"/>
                        <a:cs typeface="Times New Roman" panose="02020603050405020304" pitchFamily="18" charset="0"/>
                      </a:rPr>
                      <m:t>𝛼</m:t>
                    </m:r>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i="1">
                            <a:latin typeface="Cambria Math" panose="02040503050406030204" pitchFamily="18" charset="0"/>
                            <a:cs typeface="Times New Roman" panose="02020603050405020304" pitchFamily="18" charset="0"/>
                          </a:rPr>
                          <m:t>0</m:t>
                        </m:r>
                      </m:sub>
                    </m:sSub>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𝑋</m:t>
                        </m:r>
                      </m:e>
                      <m:sub>
                        <m:r>
                          <a:rPr lang="en-US" altLang="en-US" sz="2600" i="1">
                            <a:latin typeface="Cambria Math" panose="02040503050406030204" pitchFamily="18" charset="0"/>
                            <a:cs typeface="Times New Roman" panose="02020603050405020304" pitchFamily="18" charset="0"/>
                          </a:rPr>
                          <m:t>𝑡</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b="0" i="1" smtClean="0">
                            <a:latin typeface="Cambria Math" panose="02040503050406030204" pitchFamily="18" charset="0"/>
                            <a:cs typeface="Times New Roman" panose="02020603050405020304" pitchFamily="18" charset="0"/>
                          </a:rPr>
                          <m:t>𝑜</m:t>
                        </m:r>
                      </m:sub>
                    </m:sSub>
                    <m:r>
                      <a:rPr lang="en-US" altLang="en-US" sz="2600" b="0" i="1" smtClean="0">
                        <a:latin typeface="Cambria Math" panose="02040503050406030204" pitchFamily="18" charset="0"/>
                        <a:cs typeface="Times New Roman" panose="02020603050405020304" pitchFamily="18" charset="0"/>
                      </a:rPr>
                      <m:t>𝜆</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𝑋</m:t>
                        </m:r>
                      </m:e>
                      <m:sub>
                        <m:r>
                          <a:rPr lang="en-US" altLang="en-US" sz="2600" i="1">
                            <a:latin typeface="Cambria Math" panose="02040503050406030204" pitchFamily="18" charset="0"/>
                            <a:cs typeface="Times New Roman" panose="02020603050405020304" pitchFamily="18" charset="0"/>
                          </a:rPr>
                          <m:t>𝑡</m:t>
                        </m:r>
                        <m:r>
                          <a:rPr lang="en-US" altLang="en-US" sz="2600" i="1">
                            <a:latin typeface="Cambria Math" panose="02040503050406030204" pitchFamily="18" charset="0"/>
                            <a:cs typeface="Times New Roman" panose="02020603050405020304" pitchFamily="18" charset="0"/>
                          </a:rPr>
                          <m:t>−1</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i="1">
                            <a:latin typeface="Cambria Math" panose="02040503050406030204" pitchFamily="18" charset="0"/>
                            <a:cs typeface="Times New Roman" panose="02020603050405020304" pitchFamily="18" charset="0"/>
                          </a:rPr>
                          <m:t>𝑜</m:t>
                        </m:r>
                      </m:sub>
                    </m:sSub>
                    <m:sSup>
                      <m:sSupPr>
                        <m:ctrlPr>
                          <a:rPr lang="en-US" altLang="en-US" sz="2600" b="0" i="1" smtClean="0">
                            <a:latin typeface="Cambria Math" panose="02040503050406030204" pitchFamily="18" charset="0"/>
                            <a:cs typeface="Times New Roman" panose="02020603050405020304" pitchFamily="18" charset="0"/>
                          </a:rPr>
                        </m:ctrlPr>
                      </m:sSupPr>
                      <m:e>
                        <m:r>
                          <a:rPr lang="en-US" altLang="en-US" sz="2600" i="1">
                            <a:latin typeface="Cambria Math" panose="02040503050406030204" pitchFamily="18" charset="0"/>
                            <a:cs typeface="Times New Roman" panose="02020603050405020304" pitchFamily="18" charset="0"/>
                          </a:rPr>
                          <m:t>𝜆</m:t>
                        </m:r>
                      </m:e>
                      <m:sup>
                        <m:r>
                          <a:rPr lang="en-US" altLang="en-US" sz="2600" b="0" i="1" smtClean="0">
                            <a:latin typeface="Cambria Math" panose="02040503050406030204" pitchFamily="18" charset="0"/>
                            <a:cs typeface="Times New Roman" panose="02020603050405020304" pitchFamily="18" charset="0"/>
                          </a:rPr>
                          <m:t>2</m:t>
                        </m:r>
                      </m:sup>
                    </m:sSup>
                    <m:sSub>
                      <m:sSubPr>
                        <m:ctrlPr>
                          <a:rPr lang="en-US" altLang="en-US" sz="2600" b="0" i="1" smtClean="0">
                            <a:latin typeface="Cambria Math" panose="02040503050406030204" pitchFamily="18" charset="0"/>
                            <a:cs typeface="Times New Roman" panose="02020603050405020304" pitchFamily="18" charset="0"/>
                          </a:rPr>
                        </m:ctrlPr>
                      </m:sSubPr>
                      <m:e>
                        <m:r>
                          <a:rPr lang="en-US" altLang="en-US" sz="2600" b="0" i="1" smtClean="0">
                            <a:latin typeface="Cambria Math" panose="02040503050406030204" pitchFamily="18" charset="0"/>
                            <a:cs typeface="Times New Roman" panose="02020603050405020304" pitchFamily="18" charset="0"/>
                          </a:rPr>
                          <m:t>𝑋</m:t>
                        </m:r>
                      </m:e>
                      <m:sub>
                        <m:r>
                          <a:rPr lang="en-US" altLang="en-US" sz="2600" b="0" i="1" smtClean="0">
                            <a:latin typeface="Cambria Math" panose="02040503050406030204" pitchFamily="18" charset="0"/>
                            <a:cs typeface="Times New Roman" panose="02020603050405020304" pitchFamily="18" charset="0"/>
                          </a:rPr>
                          <m:t>𝑡</m:t>
                        </m:r>
                        <m:r>
                          <a:rPr lang="en-US" altLang="en-US" sz="2600" b="0" i="1" smtClean="0">
                            <a:latin typeface="Cambria Math" panose="02040503050406030204" pitchFamily="18" charset="0"/>
                            <a:cs typeface="Times New Roman" panose="02020603050405020304" pitchFamily="18" charset="0"/>
                          </a:rPr>
                          <m:t>−2</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i="1">
                            <a:latin typeface="Cambria Math" panose="02040503050406030204" pitchFamily="18" charset="0"/>
                            <a:cs typeface="Times New Roman" panose="02020603050405020304" pitchFamily="18" charset="0"/>
                          </a:rPr>
                          <m:t>𝑜</m:t>
                        </m:r>
                      </m:sub>
                    </m:sSub>
                    <m:sSup>
                      <m:sSupPr>
                        <m:ctrlPr>
                          <a:rPr lang="en-US" altLang="en-US" sz="2600" b="0" i="1" smtClean="0">
                            <a:latin typeface="Cambria Math" panose="02040503050406030204" pitchFamily="18" charset="0"/>
                            <a:cs typeface="Times New Roman" panose="02020603050405020304" pitchFamily="18" charset="0"/>
                          </a:rPr>
                        </m:ctrlPr>
                      </m:sSupPr>
                      <m:e>
                        <m:r>
                          <a:rPr lang="en-US" altLang="en-US" sz="2600" i="1">
                            <a:latin typeface="Cambria Math" panose="02040503050406030204" pitchFamily="18" charset="0"/>
                            <a:cs typeface="Times New Roman" panose="02020603050405020304" pitchFamily="18" charset="0"/>
                          </a:rPr>
                          <m:t>𝜆</m:t>
                        </m:r>
                      </m:e>
                      <m:sup>
                        <m:r>
                          <a:rPr lang="en-US" altLang="en-US" sz="2600" b="0" i="1" smtClean="0">
                            <a:latin typeface="Cambria Math" panose="02040503050406030204" pitchFamily="18" charset="0"/>
                            <a:cs typeface="Times New Roman" panose="02020603050405020304" pitchFamily="18" charset="0"/>
                          </a:rPr>
                          <m:t>𝑘</m:t>
                        </m:r>
                      </m:sup>
                    </m:sSup>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𝑋</m:t>
                        </m:r>
                      </m:e>
                      <m:sub>
                        <m:r>
                          <a:rPr lang="en-US" altLang="en-US" sz="2600" b="0" i="1" smtClean="0">
                            <a:latin typeface="Cambria Math" panose="02040503050406030204" pitchFamily="18" charset="0"/>
                            <a:cs typeface="Times New Roman" panose="02020603050405020304" pitchFamily="18" charset="0"/>
                          </a:rPr>
                          <m:t>𝑡</m:t>
                        </m:r>
                        <m:r>
                          <a:rPr lang="en-US" altLang="en-US" sz="2600" b="0" i="1" smtClean="0">
                            <a:latin typeface="Cambria Math" panose="02040503050406030204" pitchFamily="18" charset="0"/>
                            <a:cs typeface="Times New Roman" panose="02020603050405020304" pitchFamily="18" charset="0"/>
                          </a:rPr>
                          <m:t>−</m:t>
                        </m:r>
                        <m:r>
                          <a:rPr lang="en-US" altLang="en-US" sz="2600" i="1">
                            <a:latin typeface="Cambria Math" panose="02040503050406030204" pitchFamily="18" charset="0"/>
                            <a:cs typeface="Times New Roman" panose="02020603050405020304" pitchFamily="18" charset="0"/>
                          </a:rPr>
                          <m:t>𝑘</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𝑢</m:t>
                        </m:r>
                      </m:e>
                      <m:sub>
                        <m:r>
                          <a:rPr lang="en-US" altLang="en-US" sz="2600" i="1">
                            <a:latin typeface="Cambria Math" panose="02040503050406030204" pitchFamily="18" charset="0"/>
                            <a:cs typeface="Times New Roman" panose="02020603050405020304" pitchFamily="18" charset="0"/>
                          </a:rPr>
                          <m:t>𝑡</m:t>
                        </m:r>
                      </m:sub>
                    </m:sSub>
                  </m:oMath>
                </a14:m>
                <a:r>
                  <a:rPr lang="en-US" altLang="en-US" sz="2600" dirty="0">
                    <a:solidFill>
                      <a:schemeClr val="tx1"/>
                    </a:solidFill>
                    <a:latin typeface="Times New Roman" panose="02020603050405020304" pitchFamily="18" charset="0"/>
                    <a:cs typeface="Times New Roman" panose="02020603050405020304" pitchFamily="18" charset="0"/>
                  </a:rPr>
                  <a:t>                       (2.3)</a:t>
                </a:r>
              </a:p>
              <a:p>
                <a:pPr marL="0" indent="0">
                  <a:buNone/>
                </a:pPr>
                <a:endParaRPr lang="en-US" altLang="en-US" sz="2600" dirty="0">
                  <a:solidFill>
                    <a:schemeClr val="tx1"/>
                  </a:solidFill>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altLang="en-US" sz="2600" i="1" smtClean="0">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𝑌</m:t>
                        </m:r>
                      </m:e>
                      <m:sub>
                        <m:r>
                          <a:rPr lang="en-US" altLang="en-US" sz="2600" i="1">
                            <a:latin typeface="Cambria Math" panose="02040503050406030204" pitchFamily="18" charset="0"/>
                            <a:cs typeface="Times New Roman" panose="02020603050405020304" pitchFamily="18" charset="0"/>
                          </a:rPr>
                          <m:t>𝑡</m:t>
                        </m:r>
                        <m:r>
                          <a:rPr lang="en-US" altLang="en-US" sz="2600" b="0" i="1" smtClean="0">
                            <a:latin typeface="Cambria Math" panose="02040503050406030204" pitchFamily="18" charset="0"/>
                            <a:cs typeface="Times New Roman" panose="02020603050405020304" pitchFamily="18" charset="0"/>
                          </a:rPr>
                          <m:t>−1</m:t>
                        </m:r>
                      </m:sub>
                    </m:sSub>
                    <m:r>
                      <a:rPr lang="en-US" altLang="en-US" sz="2600" i="1">
                        <a:latin typeface="Cambria Math" panose="02040503050406030204" pitchFamily="18" charset="0"/>
                        <a:cs typeface="Times New Roman" panose="02020603050405020304" pitchFamily="18" charset="0"/>
                      </a:rPr>
                      <m:t>=</m:t>
                    </m:r>
                    <m:r>
                      <a:rPr lang="en-US" altLang="en-US" sz="2600" i="1">
                        <a:latin typeface="Cambria Math" panose="02040503050406030204" pitchFamily="18" charset="0"/>
                        <a:cs typeface="Times New Roman" panose="02020603050405020304" pitchFamily="18" charset="0"/>
                      </a:rPr>
                      <m:t>𝛼</m:t>
                    </m:r>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i="1">
                            <a:latin typeface="Cambria Math" panose="02040503050406030204" pitchFamily="18" charset="0"/>
                            <a:cs typeface="Times New Roman" panose="02020603050405020304" pitchFamily="18" charset="0"/>
                          </a:rPr>
                          <m:t>0</m:t>
                        </m:r>
                      </m:sub>
                    </m:sSub>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𝑋</m:t>
                        </m:r>
                      </m:e>
                      <m:sub>
                        <m:r>
                          <a:rPr lang="en-US" altLang="en-US" sz="2600" i="1">
                            <a:latin typeface="Cambria Math" panose="02040503050406030204" pitchFamily="18" charset="0"/>
                            <a:cs typeface="Times New Roman" panose="02020603050405020304" pitchFamily="18" charset="0"/>
                          </a:rPr>
                          <m:t>𝑡</m:t>
                        </m:r>
                        <m:r>
                          <a:rPr lang="en-US" altLang="en-US" sz="2600" b="0" i="1" smtClean="0">
                            <a:latin typeface="Cambria Math" panose="02040503050406030204" pitchFamily="18" charset="0"/>
                            <a:cs typeface="Times New Roman" panose="02020603050405020304" pitchFamily="18" charset="0"/>
                          </a:rPr>
                          <m:t>−1</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b="0" i="1" smtClean="0">
                            <a:latin typeface="Cambria Math" panose="02040503050406030204" pitchFamily="18" charset="0"/>
                            <a:cs typeface="Times New Roman" panose="02020603050405020304" pitchFamily="18" charset="0"/>
                          </a:rPr>
                          <m:t>𝑜</m:t>
                        </m:r>
                      </m:sub>
                    </m:sSub>
                    <m:r>
                      <a:rPr lang="en-US" altLang="en-US" sz="2600" b="0" i="1" smtClean="0">
                        <a:latin typeface="Cambria Math" panose="02040503050406030204" pitchFamily="18" charset="0"/>
                        <a:cs typeface="Times New Roman" panose="02020603050405020304" pitchFamily="18" charset="0"/>
                      </a:rPr>
                      <m:t>𝜆</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𝑋</m:t>
                        </m:r>
                      </m:e>
                      <m:sub>
                        <m:r>
                          <a:rPr lang="en-US" altLang="en-US" sz="2600" i="1">
                            <a:latin typeface="Cambria Math" panose="02040503050406030204" pitchFamily="18" charset="0"/>
                            <a:cs typeface="Times New Roman" panose="02020603050405020304" pitchFamily="18" charset="0"/>
                          </a:rPr>
                          <m:t>𝑡</m:t>
                        </m:r>
                        <m:r>
                          <a:rPr lang="en-US" altLang="en-US" sz="2600" i="1">
                            <a:latin typeface="Cambria Math" panose="02040503050406030204" pitchFamily="18" charset="0"/>
                            <a:cs typeface="Times New Roman" panose="02020603050405020304" pitchFamily="18" charset="0"/>
                          </a:rPr>
                          <m:t>−2</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i="1">
                            <a:latin typeface="Cambria Math" panose="02040503050406030204" pitchFamily="18" charset="0"/>
                            <a:cs typeface="Times New Roman" panose="02020603050405020304" pitchFamily="18" charset="0"/>
                          </a:rPr>
                          <m:t>𝑜</m:t>
                        </m:r>
                      </m:sub>
                    </m:sSub>
                    <m:sSup>
                      <m:sSupPr>
                        <m:ctrlPr>
                          <a:rPr lang="en-US" altLang="en-US" sz="2600" b="0" i="1" smtClean="0">
                            <a:latin typeface="Cambria Math" panose="02040503050406030204" pitchFamily="18" charset="0"/>
                            <a:cs typeface="Times New Roman" panose="02020603050405020304" pitchFamily="18" charset="0"/>
                          </a:rPr>
                        </m:ctrlPr>
                      </m:sSupPr>
                      <m:e>
                        <m:r>
                          <a:rPr lang="en-US" altLang="en-US" sz="2600" i="1">
                            <a:latin typeface="Cambria Math" panose="02040503050406030204" pitchFamily="18" charset="0"/>
                            <a:cs typeface="Times New Roman" panose="02020603050405020304" pitchFamily="18" charset="0"/>
                          </a:rPr>
                          <m:t>𝜆</m:t>
                        </m:r>
                      </m:e>
                      <m:sup>
                        <m:r>
                          <a:rPr lang="en-US" altLang="en-US" sz="2600" b="0" i="1" smtClean="0">
                            <a:latin typeface="Cambria Math" panose="02040503050406030204" pitchFamily="18" charset="0"/>
                            <a:cs typeface="Times New Roman" panose="02020603050405020304" pitchFamily="18" charset="0"/>
                          </a:rPr>
                          <m:t>2</m:t>
                        </m:r>
                      </m:sup>
                    </m:sSup>
                    <m:sSub>
                      <m:sSubPr>
                        <m:ctrlPr>
                          <a:rPr lang="en-US" altLang="en-US" sz="2600" b="0" i="1" smtClean="0">
                            <a:latin typeface="Cambria Math" panose="02040503050406030204" pitchFamily="18" charset="0"/>
                            <a:cs typeface="Times New Roman" panose="02020603050405020304" pitchFamily="18" charset="0"/>
                          </a:rPr>
                        </m:ctrlPr>
                      </m:sSubPr>
                      <m:e>
                        <m:r>
                          <a:rPr lang="en-US" altLang="en-US" sz="2600" b="0" i="1" smtClean="0">
                            <a:latin typeface="Cambria Math" panose="02040503050406030204" pitchFamily="18" charset="0"/>
                            <a:cs typeface="Times New Roman" panose="02020603050405020304" pitchFamily="18" charset="0"/>
                          </a:rPr>
                          <m:t>𝑋</m:t>
                        </m:r>
                      </m:e>
                      <m:sub>
                        <m:r>
                          <a:rPr lang="en-US" altLang="en-US" sz="2600" b="0" i="1" smtClean="0">
                            <a:latin typeface="Cambria Math" panose="02040503050406030204" pitchFamily="18" charset="0"/>
                            <a:cs typeface="Times New Roman" panose="02020603050405020304" pitchFamily="18" charset="0"/>
                          </a:rPr>
                          <m:t>𝑡</m:t>
                        </m:r>
                        <m:r>
                          <a:rPr lang="en-US" altLang="en-US" sz="2600" b="0" i="1" smtClean="0">
                            <a:latin typeface="Cambria Math" panose="02040503050406030204" pitchFamily="18" charset="0"/>
                            <a:cs typeface="Times New Roman" panose="02020603050405020304" pitchFamily="18" charset="0"/>
                          </a:rPr>
                          <m:t>−3</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𝛽</m:t>
                        </m:r>
                      </m:e>
                      <m:sub>
                        <m:r>
                          <a:rPr lang="en-US" altLang="en-US" sz="2600" i="1">
                            <a:latin typeface="Cambria Math" panose="02040503050406030204" pitchFamily="18" charset="0"/>
                            <a:cs typeface="Times New Roman" panose="02020603050405020304" pitchFamily="18" charset="0"/>
                          </a:rPr>
                          <m:t>𝑜</m:t>
                        </m:r>
                      </m:sub>
                    </m:sSub>
                    <m:sSup>
                      <m:sSupPr>
                        <m:ctrlPr>
                          <a:rPr lang="en-US" altLang="en-US" sz="2600" b="0" i="1" smtClean="0">
                            <a:latin typeface="Cambria Math" panose="02040503050406030204" pitchFamily="18" charset="0"/>
                            <a:cs typeface="Times New Roman" panose="02020603050405020304" pitchFamily="18" charset="0"/>
                          </a:rPr>
                        </m:ctrlPr>
                      </m:sSupPr>
                      <m:e>
                        <m:r>
                          <a:rPr lang="en-US" altLang="en-US" sz="2600" i="1">
                            <a:latin typeface="Cambria Math" panose="02040503050406030204" pitchFamily="18" charset="0"/>
                            <a:cs typeface="Times New Roman" panose="02020603050405020304" pitchFamily="18" charset="0"/>
                          </a:rPr>
                          <m:t>𝜆</m:t>
                        </m:r>
                      </m:e>
                      <m:sup>
                        <m:r>
                          <a:rPr lang="en-US" altLang="en-US" sz="2600" b="0" i="1" smtClean="0">
                            <a:latin typeface="Cambria Math" panose="02040503050406030204" pitchFamily="18" charset="0"/>
                            <a:cs typeface="Times New Roman" panose="02020603050405020304" pitchFamily="18" charset="0"/>
                          </a:rPr>
                          <m:t>𝑘</m:t>
                        </m:r>
                      </m:sup>
                    </m:sSup>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𝑋</m:t>
                        </m:r>
                      </m:e>
                      <m:sub>
                        <m:r>
                          <a:rPr lang="en-US" altLang="en-US" sz="2600" b="0" i="1" smtClean="0">
                            <a:latin typeface="Cambria Math" panose="02040503050406030204" pitchFamily="18" charset="0"/>
                            <a:cs typeface="Times New Roman" panose="02020603050405020304" pitchFamily="18" charset="0"/>
                          </a:rPr>
                          <m:t>𝑡</m:t>
                        </m:r>
                        <m:r>
                          <a:rPr lang="en-US" altLang="en-US" sz="2600" b="0" i="1" smtClean="0">
                            <a:latin typeface="Cambria Math" panose="02040503050406030204" pitchFamily="18" charset="0"/>
                            <a:cs typeface="Times New Roman" panose="02020603050405020304" pitchFamily="18" charset="0"/>
                          </a:rPr>
                          <m:t>−</m:t>
                        </m:r>
                        <m:r>
                          <a:rPr lang="en-US" altLang="en-US" sz="2600" b="0" i="1" smtClean="0">
                            <a:latin typeface="Cambria Math" panose="02040503050406030204" pitchFamily="18" charset="0"/>
                            <a:cs typeface="Times New Roman" panose="02020603050405020304" pitchFamily="18" charset="0"/>
                          </a:rPr>
                          <m:t>𝑘</m:t>
                        </m:r>
                      </m:sub>
                    </m:sSub>
                    <m:r>
                      <a:rPr lang="en-US" altLang="en-US" sz="2600" i="1">
                        <a:latin typeface="Cambria Math" panose="02040503050406030204" pitchFamily="18" charset="0"/>
                        <a:cs typeface="Times New Roman" panose="02020603050405020304" pitchFamily="18" charset="0"/>
                      </a:rPr>
                      <m:t>+…+</m:t>
                    </m:r>
                    <m:sSub>
                      <m:sSubPr>
                        <m:ctrlPr>
                          <a:rPr lang="en-US" altLang="en-US" sz="2600" i="1">
                            <a:latin typeface="Cambria Math" panose="02040503050406030204" pitchFamily="18" charset="0"/>
                            <a:cs typeface="Times New Roman" panose="02020603050405020304" pitchFamily="18" charset="0"/>
                          </a:rPr>
                        </m:ctrlPr>
                      </m:sSubPr>
                      <m:e>
                        <m:r>
                          <a:rPr lang="en-US" altLang="en-US" sz="2600" i="1">
                            <a:latin typeface="Cambria Math" panose="02040503050406030204" pitchFamily="18" charset="0"/>
                            <a:cs typeface="Times New Roman" panose="02020603050405020304" pitchFamily="18" charset="0"/>
                          </a:rPr>
                          <m:t>𝑢</m:t>
                        </m:r>
                      </m:e>
                      <m:sub>
                        <m:r>
                          <a:rPr lang="en-US" altLang="en-US" sz="2600" i="1">
                            <a:latin typeface="Cambria Math" panose="02040503050406030204" pitchFamily="18" charset="0"/>
                            <a:cs typeface="Times New Roman" panose="02020603050405020304" pitchFamily="18" charset="0"/>
                          </a:rPr>
                          <m:t>𝑡</m:t>
                        </m:r>
                        <m:r>
                          <a:rPr lang="en-US" altLang="en-US" sz="2600" b="0" i="1" smtClean="0">
                            <a:latin typeface="Cambria Math" panose="02040503050406030204" pitchFamily="18" charset="0"/>
                            <a:cs typeface="Times New Roman" panose="02020603050405020304" pitchFamily="18" charset="0"/>
                          </a:rPr>
                          <m:t>−1</m:t>
                        </m:r>
                      </m:sub>
                    </m:sSub>
                    <m:r>
                      <a:rPr lang="en-US" altLang="en-US" sz="2600" b="0" i="1" smtClean="0">
                        <a:latin typeface="Cambria Math" panose="02040503050406030204" pitchFamily="18" charset="0"/>
                        <a:cs typeface="Times New Roman" panose="02020603050405020304" pitchFamily="18" charset="0"/>
                      </a:rPr>
                      <m:t> </m:t>
                    </m:r>
                  </m:oMath>
                </a14:m>
                <a:r>
                  <a:rPr lang="en-US" altLang="en-US" sz="2600" dirty="0">
                    <a:solidFill>
                      <a:schemeClr val="tx1"/>
                    </a:solidFill>
                    <a:latin typeface="Times New Roman" panose="02020603050405020304" pitchFamily="18" charset="0"/>
                    <a:cs typeface="Times New Roman" panose="02020603050405020304" pitchFamily="18" charset="0"/>
                  </a:rPr>
                  <a:t>           (2.4)</a:t>
                </a:r>
              </a:p>
              <a:p>
                <a:pPr marL="0" indent="0">
                  <a:buNone/>
                </a:pPr>
                <a:endParaRPr lang="en-US" dirty="0"/>
              </a:p>
            </p:txBody>
          </p:sp>
        </mc:Choice>
        <mc:Fallback>
          <p:sp>
            <p:nvSpPr>
              <p:cNvPr id="4" name="Content Placeholder 3">
                <a:extLst>
                  <a:ext uri="{FF2B5EF4-FFF2-40B4-BE49-F238E27FC236}">
                    <a16:creationId xmlns:a16="http://schemas.microsoft.com/office/drawing/2014/main" id="{B3502D7A-240B-1405-DBF6-81BA0362015A}"/>
                  </a:ext>
                </a:extLst>
              </p:cNvPr>
              <p:cNvSpPr>
                <a:spLocks noGrp="1" noRot="1" noChangeAspect="1" noMove="1" noResize="1" noEditPoints="1" noAdjustHandles="1" noChangeArrowheads="1" noChangeShapeType="1" noTextEdit="1"/>
              </p:cNvSpPr>
              <p:nvPr>
                <p:ph idx="1"/>
              </p:nvPr>
            </p:nvSpPr>
            <p:spPr>
              <a:xfrm>
                <a:off x="2140344" y="1133950"/>
                <a:ext cx="8705126" cy="4850680"/>
              </a:xfrm>
              <a:blipFill>
                <a:blip r:embed="rId3"/>
                <a:stretch>
                  <a:fillRect l="-489" t="-2003"/>
                </a:stretch>
              </a:blipFill>
              <a:ln w="190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582143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TotalTime>
  <Words>2824</Words>
  <Application>Microsoft Office PowerPoint</Application>
  <PresentationFormat>Widescreen</PresentationFormat>
  <Paragraphs>230</Paragraphs>
  <Slides>21</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21</vt:i4>
      </vt:variant>
    </vt:vector>
  </HeadingPairs>
  <TitlesOfParts>
    <vt:vector size="32" baseType="lpstr">
      <vt:lpstr>Arial</vt:lpstr>
      <vt:lpstr>Calibri</vt:lpstr>
      <vt:lpstr>Calibri Light</vt:lpstr>
      <vt:lpstr>Cambria Math</vt:lpstr>
      <vt:lpstr>Times New Roman</vt:lpstr>
      <vt:lpstr>Wingdings</vt:lpstr>
      <vt:lpstr>Wingdings 3</vt:lpstr>
      <vt:lpstr>Office Theme</vt:lpstr>
      <vt:lpstr>Equation</vt:lpstr>
      <vt:lpstr>MathType 7.0 Equation</vt:lpstr>
      <vt:lpstr>Document</vt:lpstr>
      <vt:lpstr>Chương 1: MÔ HÌNH TRỄ PHÂN PHỐI VÀ TỰ HỒI QUY  (Autoregressive and Distributed Lag Models)</vt:lpstr>
      <vt:lpstr>1. Mô hình tự hồi quy và mô hình có trễ phân phối</vt:lpstr>
      <vt:lpstr>1.1. Vì sao có yếu tố trễ</vt:lpstr>
      <vt:lpstr>1.2. So sánh mô hình tự hồi quy và mô hình có trễ phân phối</vt:lpstr>
      <vt:lpstr>Ví dụ: Có 2000 $, giữ lại 10% để tiết kiệm, năm thứ nhất tiêu 40%, năm thứ 2-30%, năm thứ 3-20% </vt:lpstr>
      <vt:lpstr>PowerPoint Presentation</vt:lpstr>
      <vt:lpstr> 2. Ước lượng mô hình có trễ phân phối</vt:lpstr>
      <vt:lpstr>2. Ước lượng mô hình có trễ phân phối 2.1. Phương pháp Alt và Tinbergen</vt:lpstr>
      <vt:lpstr> 2.2. Biến đổi mô hình có trễ phân phối thành mô hình tự hồi quy – phương pháp Koyck</vt:lpstr>
      <vt:lpstr>PowerPoint Presentation</vt:lpstr>
      <vt:lpstr>3. Tính hợp lý của mô hình Koyck </vt:lpstr>
      <vt:lpstr>3. Tính hợp lý của mô hình Koyck</vt:lpstr>
      <vt:lpstr>4. Ước lượng mô hình tự hồi quy</vt:lpstr>
      <vt:lpstr>6. Phương pháp biến công cụ</vt:lpstr>
      <vt:lpstr>7. Trễ đa thức Almon</vt:lpstr>
      <vt:lpstr>6. Kiểm định quan hệ nhân quả</vt:lpstr>
      <vt:lpstr>6. Kiểm định quan hệ nhân quả</vt:lpstr>
      <vt:lpstr>6. Kiểm định quan hệ nhân quả</vt:lpstr>
      <vt:lpstr>6. Kiểm định quan hệ nhân quả</vt:lpstr>
      <vt:lpstr> Các nội dung chính của chương 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Quang. Dong</dc:creator>
  <cp:lastModifiedBy>Nguyen Quang. Dong</cp:lastModifiedBy>
  <cp:revision>17</cp:revision>
  <dcterms:created xsi:type="dcterms:W3CDTF">2022-07-29T23:10:58Z</dcterms:created>
  <dcterms:modified xsi:type="dcterms:W3CDTF">2023-08-06T15:37:42Z</dcterms:modified>
</cp:coreProperties>
</file>