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7" r:id="rId8"/>
    <p:sldId id="268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3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8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13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5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3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18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58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6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4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6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7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19435E-902E-4787-BAA4-C2E1270FF544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940D-A8DE-4D46-8A3D-5A946E01F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8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Coin detection using Catapult C on an FPGA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Mikkel</a:t>
            </a:r>
            <a:r>
              <a:rPr lang="en-GB" dirty="0" smtClean="0"/>
              <a:t> </a:t>
            </a:r>
            <a:r>
              <a:rPr lang="en-GB" dirty="0" err="1" smtClean="0"/>
              <a:t>Jordhan</a:t>
            </a:r>
            <a:r>
              <a:rPr lang="en-GB" dirty="0" smtClean="0"/>
              <a:t>, Marco </a:t>
            </a:r>
            <a:r>
              <a:rPr lang="en-GB" dirty="0" err="1" smtClean="0"/>
              <a:t>lavalle</a:t>
            </a:r>
            <a:r>
              <a:rPr lang="en-GB" dirty="0" smtClean="0"/>
              <a:t>, Thomas Nugent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8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and assumptions</a:t>
            </a:r>
            <a:br>
              <a:rPr lang="en-GB" dirty="0" smtClean="0"/>
            </a:br>
            <a:r>
              <a:rPr lang="en-GB" sz="2800" dirty="0" smtClean="0"/>
              <a:t>light issues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00" y="1953560"/>
            <a:ext cx="5847909" cy="438374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06" y="1953560"/>
            <a:ext cx="3282685" cy="43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GB" dirty="0" smtClean="0"/>
              <a:t>Limitations and assumptions</a:t>
            </a:r>
            <a:br>
              <a:rPr lang="en-GB" dirty="0" smtClean="0"/>
            </a:br>
            <a:r>
              <a:rPr lang="en-GB" sz="2800" dirty="0" smtClean="0"/>
              <a:t>number of coins, overlapping, incomplete areas, memory limitations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87"/>
          <a:stretch/>
        </p:blipFill>
        <p:spPr>
          <a:xfrm>
            <a:off x="1130301" y="2184400"/>
            <a:ext cx="4472172" cy="4079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6745472" y="2184400"/>
            <a:ext cx="4074928" cy="40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br>
              <a:rPr lang="en-GB" dirty="0" smtClean="0"/>
            </a:br>
            <a:r>
              <a:rPr lang="en-GB" sz="2800" dirty="0" smtClean="0"/>
              <a:t>notes, other currencies, more coins, larger inspection area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1" y="2179638"/>
            <a:ext cx="4725315" cy="39163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34" y="2179637"/>
            <a:ext cx="3759709" cy="39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br>
              <a:rPr lang="en-GB" dirty="0" smtClean="0"/>
            </a:br>
            <a:r>
              <a:rPr lang="en-GB" sz="2800" dirty="0" smtClean="0"/>
              <a:t>coin detector, basic functionality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28" y="1994973"/>
            <a:ext cx="3145248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79" y="1994973"/>
            <a:ext cx="31452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flow chart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19" y="1853248"/>
            <a:ext cx="7855338" cy="44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image-manipulation, binary image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936" t="27813" r="5714" b="43262"/>
          <a:stretch/>
        </p:blipFill>
        <p:spPr>
          <a:xfrm>
            <a:off x="508000" y="2545361"/>
            <a:ext cx="11176000" cy="25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mouse control, downscaling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10" t="49118" r="6983" b="22945"/>
          <a:stretch/>
        </p:blipFill>
        <p:spPr>
          <a:xfrm>
            <a:off x="188686" y="1687286"/>
            <a:ext cx="11742057" cy="287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861" t="46667" r="22986" b="33209"/>
          <a:stretch/>
        </p:blipFill>
        <p:spPr>
          <a:xfrm>
            <a:off x="3576864" y="4630102"/>
            <a:ext cx="4965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blob-detection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87" y="1853248"/>
            <a:ext cx="5253990" cy="4485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6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blob-detection block, area calculation block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76" t="50388" r="16111" b="21252"/>
          <a:stretch/>
        </p:blipFill>
        <p:spPr>
          <a:xfrm>
            <a:off x="471405" y="2459743"/>
            <a:ext cx="11154577" cy="33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area calculation block, binary to BCD block, BCD to 7 segment block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76" t="14409" r="22381" b="53281"/>
          <a:stretch/>
        </p:blipFill>
        <p:spPr>
          <a:xfrm>
            <a:off x="518886" y="2286423"/>
            <a:ext cx="11030857" cy="42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High-level description of system</a:t>
            </a:r>
            <a:br>
              <a:rPr lang="en-GB" dirty="0" smtClean="0"/>
            </a:br>
            <a:r>
              <a:rPr lang="en-GB" sz="2800" dirty="0" smtClean="0"/>
              <a:t>user interface/interaction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1" y="1853248"/>
            <a:ext cx="3145248" cy="41957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06" y="1853250"/>
            <a:ext cx="3145248" cy="419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51" y="1853249"/>
            <a:ext cx="31452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52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Coin detection using Catapult C on an FPGA</vt:lpstr>
      <vt:lpstr>Introduction coin detector, basic functionality</vt:lpstr>
      <vt:lpstr>High-level description of system flow chart</vt:lpstr>
      <vt:lpstr>High-level description of system image-manipulation, binary image</vt:lpstr>
      <vt:lpstr>High-level description of system mouse control, downscaling block</vt:lpstr>
      <vt:lpstr>High-level description of system blob-detection algorithm</vt:lpstr>
      <vt:lpstr>High-level description of system blob-detection block, area calculation block</vt:lpstr>
      <vt:lpstr>High-level description of system area calculation block, binary to BCD block, BCD to 7 segment block</vt:lpstr>
      <vt:lpstr>High-level description of system user interface/interaction</vt:lpstr>
      <vt:lpstr>Limitations and assumptions light issues</vt:lpstr>
      <vt:lpstr>Limitations and assumptions number of coins, overlapping, incomplete areas, memory limitations</vt:lpstr>
      <vt:lpstr>Improvements notes, other currencies, more coins, larger inspection area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detection using Catapult C on an FPGA</dc:title>
  <dc:creator>Nugent, Thomas</dc:creator>
  <cp:lastModifiedBy>Nugent, Thomas</cp:lastModifiedBy>
  <cp:revision>11</cp:revision>
  <dcterms:created xsi:type="dcterms:W3CDTF">2016-05-12T11:04:37Z</dcterms:created>
  <dcterms:modified xsi:type="dcterms:W3CDTF">2016-05-13T08:54:04Z</dcterms:modified>
</cp:coreProperties>
</file>