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8"/>
    <p:restoredTop sz="94746"/>
  </p:normalViewPr>
  <p:slideViewPr>
    <p:cSldViewPr snapToGrid="0" snapToObjects="1">
      <p:cViewPr varScale="1">
        <p:scale>
          <a:sx n="96" d="100"/>
          <a:sy n="96" d="100"/>
        </p:scale>
        <p:origin x="8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2495-8BEA-254F-B036-4D3E6E201DA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3FF6-4C99-DF40-AEA6-8BFCCA059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0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2495-8BEA-254F-B036-4D3E6E201DA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3FF6-4C99-DF40-AEA6-8BFCCA059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2495-8BEA-254F-B036-4D3E6E201DA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3FF6-4C99-DF40-AEA6-8BFCCA059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7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2495-8BEA-254F-B036-4D3E6E201DA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3FF6-4C99-DF40-AEA6-8BFCCA059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7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2495-8BEA-254F-B036-4D3E6E201DA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3FF6-4C99-DF40-AEA6-8BFCCA059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1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2495-8BEA-254F-B036-4D3E6E201DA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3FF6-4C99-DF40-AEA6-8BFCCA059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2495-8BEA-254F-B036-4D3E6E201DA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3FF6-4C99-DF40-AEA6-8BFCCA059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1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2495-8BEA-254F-B036-4D3E6E201DA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3FF6-4C99-DF40-AEA6-8BFCCA059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4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2495-8BEA-254F-B036-4D3E6E201DA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3FF6-4C99-DF40-AEA6-8BFCCA059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2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2495-8BEA-254F-B036-4D3E6E201DA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3FF6-4C99-DF40-AEA6-8BFCCA059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1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2495-8BEA-254F-B036-4D3E6E201DA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3FF6-4C99-DF40-AEA6-8BFCCA059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1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82495-8BEA-254F-B036-4D3E6E201DA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F3FF6-4C99-DF40-AEA6-8BFCCA059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6977" y="787399"/>
            <a:ext cx="1600200" cy="905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00432" y="787399"/>
            <a:ext cx="1600200" cy="905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Auth</a:t>
            </a:r>
            <a:endParaRPr lang="en-US" dirty="0" smtClean="0"/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</p:cNvCxnSpPr>
          <p:nvPr/>
        </p:nvCxnSpPr>
        <p:spPr>
          <a:xfrm flipH="1">
            <a:off x="1925910" y="1693332"/>
            <a:ext cx="21167" cy="462280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800532" y="1693331"/>
            <a:ext cx="21167" cy="462280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36493" y="2065867"/>
            <a:ext cx="4864039" cy="16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89653" y="1375735"/>
            <a:ext cx="2473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1. Client requests authentication using identifying information (user/pass, cert, 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etc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57660" y="2809937"/>
            <a:ext cx="486403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87942" y="2478168"/>
            <a:ext cx="2832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. Server returns JWT to the client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32282" y="2123201"/>
            <a:ext cx="1686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. Server builds JWT and signs it with a known secret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20324" y="787398"/>
            <a:ext cx="1600200" cy="905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9319614" y="1689782"/>
            <a:ext cx="21167" cy="462280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36493" y="3658537"/>
            <a:ext cx="7383121" cy="1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915326" y="4627139"/>
            <a:ext cx="7404288" cy="1622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82618" y="3142101"/>
            <a:ext cx="2667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4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. Client calls an API method, passing the JWT in an HTTP header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319614" y="3852781"/>
            <a:ext cx="1644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5. Server verifies the JWT and executes the method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89653" y="4102059"/>
            <a:ext cx="2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6. Server sends the response to the client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24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82817" y="2650435"/>
            <a:ext cx="160351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</a:t>
            </a:r>
          </a:p>
          <a:p>
            <a:pPr algn="ctr"/>
            <a:r>
              <a:rPr lang="en-US" dirty="0" err="1" smtClean="0"/>
              <a:t>TokenFilter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69966" y="1736035"/>
            <a:ext cx="160351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</a:t>
            </a:r>
          </a:p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69966" y="3564835"/>
            <a:ext cx="160351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Protected</a:t>
            </a:r>
          </a:p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05876" y="2650435"/>
            <a:ext cx="160351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CORS</a:t>
            </a:r>
          </a:p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9843" y="3107635"/>
            <a:ext cx="1338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2240" y="2738303"/>
            <a:ext cx="944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Request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081670" y="3107635"/>
            <a:ext cx="755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05876" y="1736035"/>
            <a:ext cx="16035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 Adds CORS headers to the response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982817" y="1628313"/>
            <a:ext cx="1603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r>
              <a:rPr lang="en-US" sz="1400" dirty="0" smtClean="0"/>
              <a:t>. If token is present, validates and sets authentication info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811617" y="2193235"/>
            <a:ext cx="116619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795052" y="3299791"/>
            <a:ext cx="1249018" cy="72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03505" y="4022035"/>
            <a:ext cx="16035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3. Request is routed per routing rules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8133523" y="997371"/>
            <a:ext cx="1603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4a. Authenticate and create token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8169966" y="4798871"/>
            <a:ext cx="16035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4b. Protected by role-based logic from token info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882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010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126</Words>
  <Application>Microsoft Macintosh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Nussbaum</dc:creator>
  <cp:lastModifiedBy>Todd Nussbaum</cp:lastModifiedBy>
  <cp:revision>6</cp:revision>
  <dcterms:created xsi:type="dcterms:W3CDTF">2016-11-10T17:50:18Z</dcterms:created>
  <dcterms:modified xsi:type="dcterms:W3CDTF">2016-11-11T16:41:21Z</dcterms:modified>
</cp:coreProperties>
</file>