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68" r:id="rId11"/>
    <p:sldId id="262" r:id="rId12"/>
    <p:sldId id="263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3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3830" autoAdjust="0"/>
  </p:normalViewPr>
  <p:slideViewPr>
    <p:cSldViewPr>
      <p:cViewPr varScale="1">
        <p:scale>
          <a:sx n="44" d="100"/>
          <a:sy n="44" d="100"/>
        </p:scale>
        <p:origin x="66" y="1002"/>
      </p:cViewPr>
      <p:guideLst>
        <p:guide orient="horz" pos="408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AF32F-05E5-453F-BA99-4A74016C830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E20F-6A99-4DBC-B7B1-DCFA0C0D8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목적과 목표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주제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기능 소개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프로그램 제공하는 주요 기능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 및 </a:t>
            </a:r>
            <a:r>
              <a:rPr lang="ko-KR" altLang="en-US" baseline="0" dirty="0" err="1" smtClean="0"/>
              <a:t>실행화면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6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2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4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299" y="8503899"/>
            <a:ext cx="17185116" cy="1160182"/>
            <a:chOff x="550299" y="8503899"/>
            <a:chExt cx="17185116" cy="116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99" y="8503899"/>
              <a:ext cx="17185116" cy="116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653" y="8774474"/>
            <a:ext cx="619048" cy="619032"/>
            <a:chOff x="917653" y="8774474"/>
            <a:chExt cx="619048" cy="619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53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3772" y="8806991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</a:t>
            </a:r>
            <a:r>
              <a:rPr lang="en-US" altLang="ko-KR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정보처리기능사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714286" y="8774474"/>
            <a:ext cx="619048" cy="619032"/>
            <a:chOff x="9714286" y="8774474"/>
            <a:chExt cx="619048" cy="6190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286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59587" y="3634378"/>
            <a:ext cx="14850053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JAVA</a:t>
            </a:r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를 활용한</a:t>
            </a:r>
            <a:endParaRPr lang="en-US" altLang="ko-KR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  <a:p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콘솔프로그램</a:t>
            </a:r>
            <a:endParaRPr lang="en-US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587" y="6415204"/>
            <a:ext cx="12072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Thin" pitchFamily="34" charset="0"/>
              </a:rPr>
              <a:t>Movie Review App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308048" y="2631543"/>
            <a:ext cx="4509235" cy="820503"/>
            <a:chOff x="1308048" y="2631543"/>
            <a:chExt cx="4509235" cy="820503"/>
          </a:xfrm>
        </p:grpSpPr>
        <p:sp>
          <p:nvSpPr>
            <p:cNvPr id="24" name="Object 24"/>
            <p:cNvSpPr txBox="1"/>
            <p:nvPr/>
          </p:nvSpPr>
          <p:spPr>
            <a:xfrm>
              <a:off x="1308048" y="2786385"/>
              <a:ext cx="4509235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코리아</a:t>
              </a:r>
              <a:r>
                <a:rPr lang="en-US" altLang="ko-KR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862150" y="2631543"/>
              <a:ext cx="3395650" cy="820503"/>
              <a:chOff x="1862150" y="2631543"/>
              <a:chExt cx="3395650" cy="82050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62150" y="2631543"/>
                <a:ext cx="3395650" cy="820503"/>
              </a:xfrm>
              <a:prstGeom prst="rect">
                <a:avLst/>
              </a:prstGeom>
            </p:spPr>
          </p:pic>
        </p:grpSp>
      </p:grpSp>
      <p:sp>
        <p:nvSpPr>
          <p:cNvPr id="29" name="Object 29"/>
          <p:cNvSpPr txBox="1"/>
          <p:nvPr/>
        </p:nvSpPr>
        <p:spPr>
          <a:xfrm>
            <a:off x="10520381" y="8806990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(Create Movie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989655"/>
            <a:ext cx="1575416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메뉴 입력 후 영화 리뷰 등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등록 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movie_data.txt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데이터 입력 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파일에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생성시마다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3331" y="15621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31" y="2022610"/>
            <a:ext cx="7950269" cy="4644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022610"/>
            <a:ext cx="7391400" cy="4517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12894" y="1933333"/>
            <a:ext cx="4112410" cy="6851792"/>
            <a:chOff x="13312894" y="1933333"/>
            <a:chExt cx="4112410" cy="68517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2894" y="1933333"/>
              <a:ext cx="4112410" cy="68517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80799" y="1933333"/>
            <a:ext cx="4112410" cy="6851792"/>
            <a:chOff x="5080799" y="1933333"/>
            <a:chExt cx="4112410" cy="68517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799" y="1933333"/>
              <a:ext cx="4112410" cy="68517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036837" y="641440"/>
            <a:ext cx="7698578" cy="449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Business Manual for Company CS Representatives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59048" y="716315"/>
            <a:ext cx="8547143" cy="12685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05 </a:t>
            </a:r>
            <a:r>
              <a:rPr 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전화 예절 안내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871" y="2536943"/>
            <a:ext cx="3594646" cy="4036521"/>
            <a:chOff x="1182871" y="2536943"/>
            <a:chExt cx="3594646" cy="40365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2871" y="2536943"/>
              <a:ext cx="3594646" cy="40365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294" y="2113827"/>
            <a:ext cx="2923801" cy="846232"/>
            <a:chOff x="1518294" y="2113827"/>
            <a:chExt cx="2923801" cy="8462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294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55019" y="2141709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전화 받기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24189" y="6403430"/>
            <a:ext cx="5512012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벨이 3번 울리기 전에 받는다.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소속과 이름을 밝힌다.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용건을 묻고 메모한다.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342024" y="2536943"/>
            <a:ext cx="3589534" cy="4036521"/>
            <a:chOff x="5342024" y="2536943"/>
            <a:chExt cx="3589534" cy="40365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2024" y="2536943"/>
              <a:ext cx="3589534" cy="40365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4890" y="2113827"/>
            <a:ext cx="2923801" cy="846232"/>
            <a:chOff x="5674890" y="2113827"/>
            <a:chExt cx="2923801" cy="8462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4890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311618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전화 걸기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388434" y="6403434"/>
            <a:ext cx="5496713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필요한 내용을 미리 정리한다.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소속과 이름을 밝힌다.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상대를 확인 한다.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460857" y="2542560"/>
            <a:ext cx="3590476" cy="4030904"/>
            <a:chOff x="9460857" y="2542560"/>
            <a:chExt cx="3590476" cy="40309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0857" y="2542560"/>
              <a:ext cx="3590476" cy="40309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94194" y="2113827"/>
            <a:ext cx="2923801" cy="846232"/>
            <a:chOff x="9794194" y="2113827"/>
            <a:chExt cx="2923801" cy="8462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4194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430941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부재중 시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8413702" y="6403432"/>
            <a:ext cx="5684782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복귀 예정 시간을 알린다.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용건에 대한 메모를 남긴다.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이름을 밝혀 책임 소재를 명확히 한다.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545413" y="2536943"/>
            <a:ext cx="3590476" cy="4036521"/>
            <a:chOff x="13545413" y="2536943"/>
            <a:chExt cx="3590476" cy="403652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45413" y="2536943"/>
              <a:ext cx="3590476" cy="40365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78750" y="2113827"/>
            <a:ext cx="2923801" cy="846232"/>
            <a:chOff x="13878750" y="2113827"/>
            <a:chExt cx="2923801" cy="8462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8750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3515513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항의 전화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2644398" y="6403434"/>
            <a:ext cx="5392468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감정이 상하지 않도록 끝까지 듣는다.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변명하지 않고 정중히 사과한다.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해결 방안과 대안을 제시한다.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2937926" y="1534932"/>
            <a:ext cx="4487378" cy="310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rgbClr val="595959"/>
                </a:solidFill>
                <a:latin typeface="Pretendard Thin" pitchFamily="34" charset="0"/>
                <a:cs typeface="Pretendard Thin" pitchFamily="34" charset="0"/>
              </a:rPr>
              <a:t>*페이지 내 인물사진은 샘플이미지입니다.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754" y="407353"/>
            <a:ext cx="5708192" cy="6302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20XX ver.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69681" y="3602515"/>
            <a:ext cx="4010982" cy="6100354"/>
            <a:chOff x="1969681" y="3602515"/>
            <a:chExt cx="4010982" cy="61003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72" y="400695"/>
              <a:ext cx="8021965" cy="12200707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9681" y="3602515"/>
              <a:ext cx="4010982" cy="61003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78921" y="5956145"/>
            <a:ext cx="666667" cy="477219"/>
            <a:chOff x="11578921" y="5956145"/>
            <a:chExt cx="666667" cy="4772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8921" y="5956145"/>
              <a:ext cx="666667" cy="4772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79524" y="1747593"/>
            <a:ext cx="4599176" cy="1283403"/>
            <a:chOff x="6979524" y="1747593"/>
            <a:chExt cx="4599176" cy="12834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4840" y="1140796"/>
              <a:ext cx="9198352" cy="256680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9524" y="1747593"/>
              <a:ext cx="4599176" cy="1283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9524" y="4174034"/>
            <a:ext cx="5555027" cy="1283403"/>
            <a:chOff x="6979524" y="4174034"/>
            <a:chExt cx="5555027" cy="12834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915" y="3567236"/>
              <a:ext cx="11110054" cy="256680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524" y="4174034"/>
              <a:ext cx="5555027" cy="1283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68655" y="2550245"/>
            <a:ext cx="4876330" cy="1283403"/>
            <a:chOff x="11968655" y="2550245"/>
            <a:chExt cx="4876330" cy="12834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5394" y="1943448"/>
              <a:ext cx="9752660" cy="256680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68655" y="2550245"/>
              <a:ext cx="4876330" cy="12834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33464" y="1362324"/>
            <a:ext cx="2494751" cy="2053942"/>
            <a:chOff x="1833464" y="1362324"/>
            <a:chExt cx="2494751" cy="20539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3464" y="1362324"/>
              <a:ext cx="2494751" cy="205394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06740" y="1822498"/>
            <a:ext cx="5245688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원칙에 어긋난 부탁을 해와요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559131" y="2623553"/>
            <a:ext cx="5974212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선을 넘거나 인신공격적인 발언을 합니다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271917" y="4232064"/>
            <a:ext cx="7045107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극단적인 행동을 하거나, 심각한 정신적 피해를 입힙니다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080636" y="6437900"/>
            <a:ext cx="15663237" cy="1257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CS담당자 권익 보호 센터로 연락주세요!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193574" y="7774784"/>
            <a:ext cx="7437361" cy="1160182"/>
            <a:chOff x="8193574" y="7774784"/>
            <a:chExt cx="7437361" cy="116018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193574" y="7774784"/>
              <a:ext cx="7437361" cy="1160182"/>
              <a:chOff x="8193574" y="7774784"/>
              <a:chExt cx="7437361" cy="116018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93574" y="7774784"/>
                <a:ext cx="7437361" cy="116018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758861" y="8045359"/>
              <a:ext cx="619048" cy="619032"/>
              <a:chOff x="8758861" y="8045359"/>
              <a:chExt cx="619048" cy="61903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758861" y="8045359"/>
                <a:ext cx="619048" cy="619032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9585701" y="7957709"/>
              <a:ext cx="8465953" cy="794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문의 |  강미리  ( 010-0000-0000 )</a:t>
              </a:r>
              <a:endParaRPr lang="en-US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036837" y="641440"/>
            <a:ext cx="7698578" cy="449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Business Manual for Company CS Representatives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6288761" y="9426576"/>
            <a:ext cx="5708192" cy="5285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www.miricompany.com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59045" y="152688"/>
            <a:ext cx="7104490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59045" y="4897844"/>
            <a:ext cx="4523639" cy="855256"/>
            <a:chOff x="1159045" y="4069496"/>
            <a:chExt cx="4523639" cy="8552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45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0687" y="5040155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72" y="4131925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81037" y="4897844"/>
            <a:ext cx="4523639" cy="855256"/>
            <a:chOff x="6881037" y="4069496"/>
            <a:chExt cx="4523639" cy="855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1037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482684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9165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603030" y="4897844"/>
            <a:ext cx="4523639" cy="855256"/>
            <a:chOff x="12603030" y="4069496"/>
            <a:chExt cx="4523639" cy="855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030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204703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</a:t>
            </a:r>
            <a:r>
              <a:rPr lang="ko-KR" altLang="en-US" sz="30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51174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16833" y="38100"/>
            <a:ext cx="1298710" cy="14286"/>
            <a:chOff x="516833" y="409580"/>
            <a:chExt cx="129871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6645" y="1985038"/>
            <a:ext cx="5327577" cy="1701614"/>
            <a:chOff x="11806645" y="1985038"/>
            <a:chExt cx="5327577" cy="1701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645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492" y="1985038"/>
            <a:ext cx="5327577" cy="1701614"/>
            <a:chOff x="1151492" y="1985038"/>
            <a:chExt cx="5327577" cy="1701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492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79069" y="1985038"/>
            <a:ext cx="5327577" cy="1701614"/>
            <a:chOff x="6479069" y="1985038"/>
            <a:chExt cx="5327577" cy="17016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9069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8958" y="4077387"/>
            <a:ext cx="1152645" cy="14783"/>
            <a:chOff x="3238958" y="4077387"/>
            <a:chExt cx="1152645" cy="14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238958" y="4077387"/>
              <a:ext cx="1152645" cy="147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59048" y="571500"/>
            <a:ext cx="71044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01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프로젝트 개요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4111" y="4078140"/>
            <a:ext cx="1152645" cy="14783"/>
            <a:chOff x="13894111" y="4078140"/>
            <a:chExt cx="1152645" cy="147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894111" y="4078140"/>
              <a:ext cx="1152645" cy="14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6534" y="4078140"/>
            <a:ext cx="1152645" cy="14783"/>
            <a:chOff x="8566534" y="4078140"/>
            <a:chExt cx="1152645" cy="147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566534" y="4078140"/>
              <a:ext cx="1152645" cy="1478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8824" y="2558846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0371" y="2557512"/>
            <a:ext cx="7364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목표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43937" y="4261589"/>
            <a:ext cx="5342687" cy="4458149"/>
            <a:chOff x="1143937" y="4261589"/>
            <a:chExt cx="5342687" cy="4458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937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1514" y="4261589"/>
            <a:ext cx="5342687" cy="4458149"/>
            <a:chOff x="6471514" y="4261589"/>
            <a:chExt cx="5342687" cy="4458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1514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99090" y="4261589"/>
            <a:ext cx="5342687" cy="4458149"/>
            <a:chOff x="11799090" y="4261589"/>
            <a:chExt cx="5342687" cy="4458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9090" y="4261589"/>
              <a:ext cx="5342687" cy="4458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043978" y="2558845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프로젝트 주제</a:t>
            </a:r>
            <a:endParaRPr lang="en-US" sz="3000" dirty="0" smtClean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331" y="4885134"/>
            <a:ext cx="5059514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 수업에서 학습한 원리와 기법을 통해 나만의 콘솔 프로그램을 만들어서 학습을 깊이 있게 이해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사용하여 실용적이고 유용한 콘솔 기반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패턴과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CRUE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기본적으로 적용된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  <p:sp>
        <p:nvSpPr>
          <p:cNvPr id="40" name="Object 37"/>
          <p:cNvSpPr txBox="1"/>
          <p:nvPr/>
        </p:nvSpPr>
        <p:spPr>
          <a:xfrm>
            <a:off x="11926461" y="4771728"/>
            <a:ext cx="5059514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및 드라마 등을 편하게 시청 할 수 있는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OTT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플랫폼을 수요 증가로 인하여 관람 하였던 영화의 정보를 손쉽게 확인 할 수 있는 프로그램 개발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6594626" y="5246934"/>
            <a:ext cx="50595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애플리케이션을 토대로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 및 구현을 연습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 리뷰를 등록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삭제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할 수 있는 기능을 구현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영화의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장르를 검색하여 확인 할 수 있는 기능 제공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032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02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프로그램 기능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168415" y="1883939"/>
            <a:ext cx="20751960" cy="846232"/>
            <a:chOff x="1168415" y="2623464"/>
            <a:chExt cx="20751960" cy="846232"/>
          </a:xfrm>
        </p:grpSpPr>
        <p:grpSp>
          <p:nvGrpSpPr>
            <p:cNvPr id="4" name="그룹 3"/>
            <p:cNvGrpSpPr/>
            <p:nvPr/>
          </p:nvGrpSpPr>
          <p:grpSpPr>
            <a:xfrm>
              <a:off x="1168415" y="2623464"/>
              <a:ext cx="15974442" cy="846232"/>
              <a:chOff x="1168415" y="2623464"/>
              <a:chExt cx="15974442" cy="846232"/>
            </a:xfrm>
          </p:grpSpPr>
          <p:grpSp>
            <p:nvGrpSpPr>
              <p:cNvPr id="1002" name="그룹 1002"/>
              <p:cNvGrpSpPr/>
              <p:nvPr/>
            </p:nvGrpSpPr>
            <p:grpSpPr>
              <a:xfrm>
                <a:off x="1168415" y="2623464"/>
                <a:ext cx="5162658" cy="846232"/>
                <a:chOff x="1168415" y="2623464"/>
                <a:chExt cx="5162658" cy="846232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68415" y="2623464"/>
                  <a:ext cx="5162658" cy="846232"/>
                </a:xfrm>
                <a:prstGeom prst="rect">
                  <a:avLst/>
                </a:prstGeom>
              </p:spPr>
            </p:pic>
          </p:grpSp>
          <p:grpSp>
            <p:nvGrpSpPr>
              <p:cNvPr id="1003" name="그룹 1003"/>
              <p:cNvGrpSpPr/>
              <p:nvPr/>
            </p:nvGrpSpPr>
            <p:grpSpPr>
              <a:xfrm>
                <a:off x="6321705" y="2623464"/>
                <a:ext cx="10821152" cy="846232"/>
                <a:chOff x="6321705" y="2623464"/>
                <a:chExt cx="10821152" cy="846232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21705" y="2623464"/>
                  <a:ext cx="10821152" cy="846232"/>
                </a:xfrm>
                <a:prstGeom prst="rect">
                  <a:avLst/>
                </a:prstGeom>
              </p:spPr>
            </p:pic>
          </p:grpSp>
          <p:sp>
            <p:nvSpPr>
              <p:cNvPr id="13" name="Object 13"/>
              <p:cNvSpPr txBox="1"/>
              <p:nvPr/>
            </p:nvSpPr>
            <p:spPr>
              <a:xfrm>
                <a:off x="1643031" y="2815747"/>
                <a:ext cx="63201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4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" pitchFamily="34" charset="0"/>
                  </a:rPr>
                  <a:t>1. </a:t>
                </a:r>
                <a:r>
                  <a:rPr lang="ko-KR" altLang="en-US" sz="24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" pitchFamily="34" charset="0"/>
                  </a:rPr>
                  <a:t>영화 리뷰 등록</a:t>
                </a:r>
                <a:endParaRPr 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6857143" y="2815747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영화의 리뷰를 간편하게 등록 할 수 있는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68415" y="2967053"/>
            <a:ext cx="20751960" cy="846232"/>
            <a:chOff x="1168415" y="3879369"/>
            <a:chExt cx="20751960" cy="84623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8415" y="3879369"/>
              <a:ext cx="5162658" cy="846232"/>
              <a:chOff x="1168415" y="3879369"/>
              <a:chExt cx="5162658" cy="84623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3879369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21705" y="3879369"/>
              <a:ext cx="10821152" cy="846232"/>
              <a:chOff x="6321705" y="3879369"/>
              <a:chExt cx="10821152" cy="84623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3879369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643030" y="407165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2.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리스트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857143" y="407165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등록한 영화 리뷰 리스트를 출력하는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68415" y="4055624"/>
            <a:ext cx="20751960" cy="846232"/>
            <a:chOff x="1168415" y="5135274"/>
            <a:chExt cx="20751960" cy="8462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68415" y="5135274"/>
              <a:ext cx="5162658" cy="846232"/>
              <a:chOff x="1168415" y="5135274"/>
              <a:chExt cx="5162658" cy="84623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513527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321705" y="5135274"/>
              <a:ext cx="10821152" cy="846232"/>
              <a:chOff x="6321705" y="5135274"/>
              <a:chExt cx="10821152" cy="8462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513527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1643031" y="5327558"/>
              <a:ext cx="632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3.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수정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857143" y="5327558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등록한 영화 리뷰를 수정할 수 있는 기능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68415" y="5144195"/>
            <a:ext cx="20751960" cy="846232"/>
            <a:chOff x="1168415" y="6391179"/>
            <a:chExt cx="20751960" cy="84623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68415" y="6391179"/>
              <a:ext cx="5162658" cy="846232"/>
              <a:chOff x="1168415" y="6391179"/>
              <a:chExt cx="5162658" cy="8462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6391179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321705" y="6391179"/>
              <a:ext cx="10821152" cy="846232"/>
              <a:chOff x="6321705" y="6391179"/>
              <a:chExt cx="10821152" cy="8462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6391179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1643030" y="658346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4.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삭제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6857143" y="658346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등록한 영화 리뷰를 삭제할 수 있는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201240" y="7321161"/>
            <a:ext cx="22121615" cy="904628"/>
            <a:chOff x="-201240" y="8823289"/>
            <a:chExt cx="22121615" cy="904628"/>
          </a:xfrm>
        </p:grpSpPr>
        <p:sp>
          <p:nvSpPr>
            <p:cNvPr id="65" name="Object 65"/>
            <p:cNvSpPr txBox="1"/>
            <p:nvPr/>
          </p:nvSpPr>
          <p:spPr>
            <a:xfrm>
              <a:off x="-201240" y="9297030"/>
              <a:ext cx="450923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Light" pitchFamily="34" charset="0"/>
                </a:rPr>
                <a:t>miricompany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8" name="그룹 1010"/>
            <p:cNvGrpSpPr/>
            <p:nvPr/>
          </p:nvGrpSpPr>
          <p:grpSpPr>
            <a:xfrm>
              <a:off x="1168415" y="8823289"/>
              <a:ext cx="5162658" cy="846232"/>
              <a:chOff x="1168415" y="7647084"/>
              <a:chExt cx="5162658" cy="846232"/>
            </a:xfrm>
          </p:grpSpPr>
          <p:pic>
            <p:nvPicPr>
              <p:cNvPr id="59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764708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61" name="그룹 1011"/>
            <p:cNvGrpSpPr/>
            <p:nvPr/>
          </p:nvGrpSpPr>
          <p:grpSpPr>
            <a:xfrm>
              <a:off x="6321705" y="8823289"/>
              <a:ext cx="10821152" cy="846232"/>
              <a:chOff x="6321705" y="7647084"/>
              <a:chExt cx="10821152" cy="846232"/>
            </a:xfrm>
          </p:grpSpPr>
          <p:pic>
            <p:nvPicPr>
              <p:cNvPr id="62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764708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64" name="Object 45"/>
            <p:cNvSpPr txBox="1"/>
            <p:nvPr/>
          </p:nvSpPr>
          <p:spPr>
            <a:xfrm>
              <a:off x="1643030" y="901557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6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장르 리스트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Object 46"/>
            <p:cNvSpPr txBox="1"/>
            <p:nvPr/>
          </p:nvSpPr>
          <p:spPr>
            <a:xfrm>
              <a:off x="6857143" y="901557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사용자가 원하는 장르의 영화 리뷰 리스트를 출력하는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68415" y="6235621"/>
            <a:ext cx="20751960" cy="846232"/>
            <a:chOff x="1168415" y="7647084"/>
            <a:chExt cx="20751960" cy="84623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68415" y="7647084"/>
              <a:ext cx="5162658" cy="846232"/>
              <a:chOff x="1168415" y="7647084"/>
              <a:chExt cx="5162658" cy="84623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764708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321705" y="7647084"/>
              <a:ext cx="10821152" cy="846232"/>
              <a:chOff x="6321705" y="7647084"/>
              <a:chExt cx="10821152" cy="84623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764708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45" name="Object 45"/>
            <p:cNvSpPr txBox="1"/>
            <p:nvPr/>
          </p:nvSpPr>
          <p:spPr>
            <a:xfrm>
              <a:off x="1643030" y="7839368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5.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</a:t>
              </a:r>
              <a:r>
                <a:rPr lang="ko-KR" altLang="en-US" sz="2400" dirty="0" err="1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별점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 리스트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Object 38"/>
            <p:cNvSpPr txBox="1"/>
            <p:nvPr/>
          </p:nvSpPr>
          <p:spPr>
            <a:xfrm>
              <a:off x="6857143" y="7859812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원하는 영화 리뷰 </a:t>
              </a:r>
              <a:r>
                <a:rPr lang="ko-KR" altLang="en-US" sz="2400" dirty="0" err="1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별점</a:t>
              </a:r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이상의 영화 리뷰 리스트를 출력하는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-201240" y="8430808"/>
            <a:ext cx="22121615" cy="904628"/>
            <a:chOff x="-201240" y="8823289"/>
            <a:chExt cx="22121615" cy="904628"/>
          </a:xfrm>
        </p:grpSpPr>
        <p:sp>
          <p:nvSpPr>
            <p:cNvPr id="51" name="Object 65"/>
            <p:cNvSpPr txBox="1"/>
            <p:nvPr/>
          </p:nvSpPr>
          <p:spPr>
            <a:xfrm>
              <a:off x="-201240" y="9297030"/>
              <a:ext cx="450923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Light" pitchFamily="34" charset="0"/>
                </a:rPr>
                <a:t>miricompany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" name="그룹 1010"/>
            <p:cNvGrpSpPr/>
            <p:nvPr/>
          </p:nvGrpSpPr>
          <p:grpSpPr>
            <a:xfrm>
              <a:off x="1168415" y="8823289"/>
              <a:ext cx="5162658" cy="846232"/>
              <a:chOff x="1168415" y="7647084"/>
              <a:chExt cx="5162658" cy="846232"/>
            </a:xfrm>
          </p:grpSpPr>
          <p:pic>
            <p:nvPicPr>
              <p:cNvPr id="57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764708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53" name="그룹 1011"/>
            <p:cNvGrpSpPr/>
            <p:nvPr/>
          </p:nvGrpSpPr>
          <p:grpSpPr>
            <a:xfrm>
              <a:off x="6321705" y="8823289"/>
              <a:ext cx="10821152" cy="846232"/>
              <a:chOff x="6321705" y="7647084"/>
              <a:chExt cx="10821152" cy="846232"/>
            </a:xfrm>
          </p:grpSpPr>
          <p:pic>
            <p:nvPicPr>
              <p:cNvPr id="56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764708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54" name="Object 45"/>
            <p:cNvSpPr txBox="1"/>
            <p:nvPr/>
          </p:nvSpPr>
          <p:spPr>
            <a:xfrm>
              <a:off x="1643030" y="901557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7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랭킹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리스트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Object 46"/>
            <p:cNvSpPr txBox="1"/>
            <p:nvPr/>
          </p:nvSpPr>
          <p:spPr>
            <a:xfrm>
              <a:off x="6857143" y="901557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err="1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별점</a:t>
              </a:r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랭킹의 </a:t>
              </a:r>
              <a:r>
                <a:rPr 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순위를 출력하는 기능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Dto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3030200" y="1520103"/>
            <a:ext cx="4191000" cy="7966797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73331" y="1686997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getter, setter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영화번호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Object 37"/>
          <p:cNvSpPr txBox="1"/>
          <p:nvPr/>
        </p:nvSpPr>
        <p:spPr>
          <a:xfrm>
            <a:off x="13041086" y="1714500"/>
            <a:ext cx="4180114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번호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장르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초기화 수행을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직접 접근을 하지 못하게 하기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 생성 시 변수 값을 바로 넣을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문자열로 반환하여 쉽게 확인 할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14637" y="7719179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화면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초기값은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없는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“-1”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초기화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클래스를 이용하여 사용자가 원하는 메뉴를 입력하면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저장이 되고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반환이 되게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 입력의 마지막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(enter)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제거하지않아 다음에 호출되는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처리되기때문에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추가  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3331" y="1638300"/>
            <a:ext cx="152506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view;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0066CC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 Movie Review App 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      MENU      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"---------------------------------- 0: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프로그램 종료 </a:t>
            </a:r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"---------------------------------- 1: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등록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"---------------------------------- 2: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"---------------------------------- 3: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수정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"---------------------------------- 4: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삭제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"---------------------------------- 5: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"---------------------------------- 6: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장르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"---------------------------------- 7: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랭킹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"======================================================================================"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"Choice Menu: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851155"/>
            <a:ext cx="157541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받아와서 사용자가 입력한 값에 따라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메뉴를 선택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 없는 번호를 입력하였을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부분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20183" y="1520190"/>
            <a:ext cx="84334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controller;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en-US" altLang="ko-KR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시스템에 없는 메뉴를 선택하였습니다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endParaRPr lang="en-US" altLang="ko-KR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다른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메뉴를 선택 부탁드립니다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15399" y="1636574"/>
            <a:ext cx="9949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99" y="4076700"/>
            <a:ext cx="8305801" cy="322761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839200" y="37073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5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(Create Movie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69088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사용자가 입력한 값을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 함수 호출 시 매개변수로 넣은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사용하여 메모리가 아닌 파일로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추가될때마다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해야되기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0183" y="1581983"/>
            <a:ext cx="79762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view;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14126" y="1775869"/>
            <a:ext cx="7297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service;</a:t>
            </a:r>
            <a:endParaRPr lang="en-US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39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(Create Movie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71265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printWriter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FileWriter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전달하여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“movie_data.txt”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열어서 데이터 쓰기 작업을 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movieServie.createMovie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movie.createMovie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넣어서 함수 호출하면 사용자가 입력한 정보가 저장되게 한다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331" y="1672049"/>
            <a:ext cx="160478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u="sng" dirty="0" err="1" smtClean="0">
                <a:solidFill>
                  <a:srgbClr val="0066CC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.getReview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4229100"/>
            <a:ext cx="9144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6214548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05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1324</Words>
  <Application>Microsoft Office PowerPoint</Application>
  <PresentationFormat>사용자 지정</PresentationFormat>
  <Paragraphs>281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?? ??</vt:lpstr>
      <vt:lpstr>Pretendard</vt:lpstr>
      <vt:lpstr>Pretendard Light</vt:lpstr>
      <vt:lpstr>Pretendard SemiBold</vt:lpstr>
      <vt:lpstr>Pretendard Thin</vt:lpstr>
      <vt:lpstr>맑은 고딕</vt:lpstr>
      <vt:lpstr>Arial</vt:lpstr>
      <vt:lpstr>Calibri</vt:lpstr>
      <vt:lpstr>Consolas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34</cp:revision>
  <dcterms:created xsi:type="dcterms:W3CDTF">2024-04-08T15:00:14Z</dcterms:created>
  <dcterms:modified xsi:type="dcterms:W3CDTF">2024-04-09T03:46:49Z</dcterms:modified>
</cp:coreProperties>
</file>