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7" r:id="rId9"/>
    <p:sldId id="266" r:id="rId10"/>
    <p:sldId id="268" r:id="rId11"/>
    <p:sldId id="269" r:id="rId12"/>
    <p:sldId id="270" r:id="rId13"/>
    <p:sldId id="272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63" r:id="rId2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" userDrawn="1">
          <p15:clr>
            <a:srgbClr val="A4A3A4"/>
          </p15:clr>
        </p15:guide>
        <p15:guide id="2" pos="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D38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3830" autoAdjust="0"/>
  </p:normalViewPr>
  <p:slideViewPr>
    <p:cSldViewPr>
      <p:cViewPr varScale="1">
        <p:scale>
          <a:sx n="44" d="100"/>
          <a:sy n="44" d="100"/>
        </p:scale>
        <p:origin x="66" y="1158"/>
      </p:cViewPr>
      <p:guideLst>
        <p:guide orient="horz" pos="408"/>
        <p:guide pos="7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AF32F-05E5-453F-BA99-4A74016C8307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0E20F-6A99-4DBC-B7B1-DCFA0C0D8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076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 개요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프로젝트 목적과 목표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프로젝트의 주제 소개</a:t>
            </a:r>
            <a:endParaRPr lang="en-US" altLang="ko-KR" baseline="0" dirty="0" smtClean="0"/>
          </a:p>
          <a:p>
            <a:r>
              <a:rPr lang="ko-KR" altLang="en-US" baseline="0" dirty="0" smtClean="0"/>
              <a:t>기능 소개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프로그램 제공하는 주요 기능 소개</a:t>
            </a:r>
            <a:endParaRPr lang="en-US" altLang="ko-KR" baseline="0" dirty="0" smtClean="0"/>
          </a:p>
          <a:p>
            <a:r>
              <a:rPr lang="ko-KR" altLang="en-US" baseline="0" dirty="0" smtClean="0"/>
              <a:t>코드 및 </a:t>
            </a:r>
            <a:r>
              <a:rPr lang="ko-KR" altLang="en-US" baseline="0" dirty="0" err="1" smtClean="0"/>
              <a:t>실행화면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90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049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654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333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773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79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116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651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367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121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942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270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51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790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150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46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EC6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0299" y="8503899"/>
            <a:ext cx="17185116" cy="1160182"/>
            <a:chOff x="550299" y="8503899"/>
            <a:chExt cx="17185116" cy="1160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0299" y="8503899"/>
              <a:ext cx="17185116" cy="1160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7653" y="8774474"/>
            <a:ext cx="619048" cy="619032"/>
            <a:chOff x="917653" y="8774474"/>
            <a:chExt cx="619048" cy="6190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7653" y="8774474"/>
              <a:ext cx="619048" cy="61903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723772" y="8806991"/>
            <a:ext cx="5708192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국비</a:t>
            </a:r>
            <a:r>
              <a:rPr lang="en-US" altLang="ko-KR" sz="3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3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정보처리기능사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714286" y="8774474"/>
            <a:ext cx="619048" cy="619032"/>
            <a:chOff x="9714286" y="8774474"/>
            <a:chExt cx="619048" cy="61903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14286" y="8774474"/>
              <a:ext cx="619048" cy="619032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2059587" y="3634378"/>
            <a:ext cx="14850053" cy="26468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300" kern="0" spc="-1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Light" pitchFamily="34" charset="0"/>
              </a:rPr>
              <a:t>JAVA</a:t>
            </a:r>
            <a:r>
              <a:rPr lang="ko-KR" altLang="en-US" sz="8300" kern="0" spc="-1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Light" pitchFamily="34" charset="0"/>
              </a:rPr>
              <a:t>를 활용한</a:t>
            </a:r>
            <a:endParaRPr lang="en-US" altLang="ko-KR" sz="8300" kern="0" spc="-1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retendard Light" pitchFamily="34" charset="0"/>
            </a:endParaRPr>
          </a:p>
          <a:p>
            <a:r>
              <a:rPr lang="ko-KR" altLang="en-US" sz="8300" kern="0" spc="-1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Light" pitchFamily="34" charset="0"/>
              </a:rPr>
              <a:t>콘솔프로그램</a:t>
            </a:r>
            <a:endParaRPr lang="en-US" sz="8300" kern="0" spc="-1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retendard Light" pitchFamily="3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59587" y="6415204"/>
            <a:ext cx="1207252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Thin" pitchFamily="34" charset="0"/>
              </a:rPr>
              <a:t>Movie Review App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1308048" y="2631543"/>
            <a:ext cx="4509235" cy="820503"/>
            <a:chOff x="1308048" y="2631543"/>
            <a:chExt cx="4509235" cy="820503"/>
          </a:xfrm>
        </p:grpSpPr>
        <p:sp>
          <p:nvSpPr>
            <p:cNvPr id="24" name="Object 24"/>
            <p:cNvSpPr txBox="1"/>
            <p:nvPr/>
          </p:nvSpPr>
          <p:spPr>
            <a:xfrm>
              <a:off x="1308048" y="2786385"/>
              <a:ext cx="4509235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0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코리아</a:t>
              </a:r>
              <a:r>
                <a:rPr lang="en-US" altLang="ko-KR" sz="30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</a:t>
              </a:r>
              <a:r>
                <a:rPr lang="ko-KR" altLang="en-US" sz="30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아카데미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07" name="그룹 1007"/>
            <p:cNvGrpSpPr/>
            <p:nvPr/>
          </p:nvGrpSpPr>
          <p:grpSpPr>
            <a:xfrm>
              <a:off x="1862150" y="2631543"/>
              <a:ext cx="3395650" cy="820503"/>
              <a:chOff x="1862150" y="2631543"/>
              <a:chExt cx="3395650" cy="820503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862150" y="2631543"/>
                <a:ext cx="3395650" cy="820503"/>
              </a:xfrm>
              <a:prstGeom prst="rect">
                <a:avLst/>
              </a:prstGeom>
            </p:spPr>
          </p:pic>
        </p:grpSp>
      </p:grpSp>
      <p:sp>
        <p:nvSpPr>
          <p:cNvPr id="29" name="Object 29"/>
          <p:cNvSpPr txBox="1"/>
          <p:nvPr/>
        </p:nvSpPr>
        <p:spPr>
          <a:xfrm>
            <a:off x="10520381" y="8806990"/>
            <a:ext cx="5708192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000" dirty="0" err="1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백수정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(Create Movie)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7573866"/>
            <a:ext cx="16047869" cy="1913034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320183" y="7989655"/>
            <a:ext cx="15754163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메뉴 입력 후 영화 리뷰 등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록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등록 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movie_data.txt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 데이터 입력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경우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“,”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구분하여 파일에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써짐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등록시마다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NextNumber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movieNumber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증가되어 저장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3331" y="1562100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Console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731" y="2022610"/>
            <a:ext cx="7950269" cy="46448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2600" y="2022610"/>
            <a:ext cx="7391400" cy="45178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372600" y="1562100"/>
            <a:ext cx="182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Movie_data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822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(Get Movie List)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7475894"/>
            <a:ext cx="16047869" cy="2338129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320183" y="7505700"/>
            <a:ext cx="15754163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MovieView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MovieDto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리스트를 매개변수로 받아서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toString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리스트 출력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Repository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getmoveList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생성하여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movieDtos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반환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Repository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loadData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Scanner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 통해 파일을 열어서 읽기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Split(“,”)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쉼표로 분할하여 배열에 저장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movieDto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해당하는 요소를 배열에서 넣기 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Repository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생성자에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loadData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호출하여 파일에 있는 데이터를 가져오기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98295" y="4059500"/>
            <a:ext cx="69691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MovieRepository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 smtClean="0"/>
              <a:t>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MovieRepository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loadData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dirty="0" smtClean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getMovieList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305800" y="1573943"/>
            <a:ext cx="9144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loadData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(Scanner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Scanner(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"movie_data.txt"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))){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maxNumber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().split(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maxNumber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maxNumber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[1];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[2];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[3]);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maxNumber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+ 1 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영화 리뷰 데이터 파일이 없습니다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.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새로운 파일을 생성합니다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43000" y="1653129"/>
            <a:ext cx="9144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getMoiveList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(List&lt;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737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(Get Movie List)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7573866"/>
            <a:ext cx="16047869" cy="1913034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320183" y="7851155"/>
            <a:ext cx="15754163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getMovieList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movieView.getMoiveList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movieServie.getmovieList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매개변수로 넣어 영화 리뷰 리스트 가져오기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runStartApp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case2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getMovieList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호출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번을 입력할 경우 저장된 모든 영화 리뷰 리스트를 보여줌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20183" y="1715232"/>
            <a:ext cx="69856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getMovieList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ko-KR" altLang="en-US" dirty="0"/>
          </a:p>
          <a:p>
            <a:r>
              <a:rPr lang="en-US" altLang="ko-KR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.getMoiveList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.getMovieList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89852" y="3700680"/>
            <a:ext cx="75493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2: 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리뷰 </a:t>
            </a:r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확인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getMovieList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2085892"/>
            <a:ext cx="7772400" cy="499105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270651" y="1674474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Console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2959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(Update Movie)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8170018"/>
            <a:ext cx="16047869" cy="1644005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320183" y="8198197"/>
            <a:ext cx="1575416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updateMovie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movieUpdate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새로운 객체를 생성하여 사용자가 변경할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movieNumber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입력하여 일치하는 데이터만 객체에 넣기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movieUpdate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데이터가 있을 경우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movieName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genre, rating, review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service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updateMovie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보내서 값 변경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43000" y="1429711"/>
            <a:ext cx="1515825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"Update Movie Number: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updateNumber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movieUpdate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.getMovieList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updateNumber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movieUpdate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;}}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movieUpdate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영화명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장르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별점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(1~5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까지 입력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):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한줄평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.updateMovie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updateNumber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해당 번호의 영화 리뷰를 찾을 수 없습니다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130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실행화면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(Update Movie)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7475894"/>
            <a:ext cx="16047869" cy="2338129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320183" y="8059698"/>
            <a:ext cx="1575416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Repository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updateMovie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클래스에서 사용자가 입력한 정보를 받아서 번호가 일치하는지 확인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번호가 일치할 경우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movieName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genre, rating,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revie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통해서 업데이트하기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업데이트한 정보를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saveData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함수로 저장하기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41954" y="1623040"/>
            <a:ext cx="158792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MovieRepository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dirty="0" smtClean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movieUpdate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()==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movieUpdate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movieUpdate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movieUpdate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.setMovieName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movieUpdate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.setGenre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movieUpdate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.setRating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movieUpdate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.setReview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saveData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영화리뷰가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 성공적으로 업데이트되었습니다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해당 번호의 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영화리뷰를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 찾을 수 없습니다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9354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(Update 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Movie)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7573866"/>
            <a:ext cx="16047869" cy="1913034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320183" y="7574157"/>
            <a:ext cx="15754163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Cotroller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updateMovie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movieView.updateMovie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호출하여 사용자가 입력한 데이터를 변경 후 저장되게 한다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runStartApp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case3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updateMovie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번을 입력하여 영화 리뷰 수정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변경할 번호와 영화 정보들을 입력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Movie_data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 내용이 변경 됨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73331" y="1714500"/>
            <a:ext cx="9144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.updateMovie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43000" y="2955251"/>
            <a:ext cx="9144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3: 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리뷰 </a:t>
            </a:r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변경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/>
              <a:t>updateMovie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54261"/>
          <a:stretch/>
        </p:blipFill>
        <p:spPr>
          <a:xfrm>
            <a:off x="1173331" y="4762500"/>
            <a:ext cx="8305800" cy="220979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43000" y="4457700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Console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9131" y="2193135"/>
            <a:ext cx="6840488" cy="163852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1788" y="5196739"/>
            <a:ext cx="6914755" cy="155921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372600" y="1562100"/>
            <a:ext cx="182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Movie_data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820401" y="2506590"/>
            <a:ext cx="1371599" cy="405339"/>
          </a:xfrm>
          <a:prstGeom prst="roundRect">
            <a:avLst/>
          </a:prstGeom>
          <a:noFill/>
          <a:ln w="7620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902978" y="5471524"/>
            <a:ext cx="5416641" cy="357776"/>
          </a:xfrm>
          <a:prstGeom prst="roundRect">
            <a:avLst/>
          </a:prstGeom>
          <a:noFill/>
          <a:ln w="7620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11166226" y="3397810"/>
            <a:ext cx="770622" cy="1745690"/>
          </a:xfrm>
          <a:prstGeom prst="downArrow">
            <a:avLst>
              <a:gd name="adj1" fmla="val 44350"/>
              <a:gd name="adj2" fmla="val 50000"/>
            </a:avLst>
          </a:prstGeom>
          <a:solidFill>
            <a:srgbClr val="75D387"/>
          </a:solidFill>
          <a:ln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71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(Delete Movie)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8170018"/>
            <a:ext cx="16047869" cy="1644005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320183" y="8238172"/>
            <a:ext cx="15754163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deleteMovie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사용자로부터 삭제할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movieNumber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받아오기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Repository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deleteMovie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deleteNumber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받아서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movieDelete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해당하는 데이터 넣기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movieDelete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값이 있을 경우 해당 데이터 삭제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43000" y="1429711"/>
            <a:ext cx="151582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"Delete Movie Number: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deleteNumber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deleteNumber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43000" y="3444707"/>
            <a:ext cx="1158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MovieRepository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dirty="0" smtClean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deleteNumber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movieDelete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deleteNumber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movieDelete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movieDelete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movieDelete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saveData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영화 리뷰가 성공적으로 삭제되었습니다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해당 번호의 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영화리뷰를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 찾을 수 없습니다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131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674" y="4548226"/>
            <a:ext cx="7410845" cy="15220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2674" y="2140285"/>
            <a:ext cx="6479326" cy="162715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(Delete Movie)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7573866"/>
            <a:ext cx="16047869" cy="1913034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320183" y="7656374"/>
            <a:ext cx="1575416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Cotroller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deleteMovie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 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movieServie.deleteMovie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매개변수로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deleteNumber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받는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movieView.deleteMovie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runStartApp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case4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deleteMovie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호출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번을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입력하여 영화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삭제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삭제할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movieNumber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입력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Movie_data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 해당하는 번호가 삭제됨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73331" y="1714500"/>
            <a:ext cx="9144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deleteNumber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.deleteMovie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.deleteMovie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deleteNumber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43000" y="3238500"/>
            <a:ext cx="9144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4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리뷰 </a:t>
            </a:r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삭제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 smtClean="0"/>
              <a:t>deleteMovie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457700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Console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372600" y="1562100"/>
            <a:ext cx="182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Movie_data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9500903" y="3226151"/>
            <a:ext cx="3986497" cy="413342"/>
          </a:xfrm>
          <a:prstGeom prst="roundRect">
            <a:avLst/>
          </a:prstGeom>
          <a:noFill/>
          <a:ln w="7620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544445" y="5732732"/>
            <a:ext cx="7389074" cy="357776"/>
          </a:xfrm>
          <a:prstGeom prst="roundRect">
            <a:avLst/>
          </a:prstGeom>
          <a:noFill/>
          <a:ln w="7620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11192308" y="3639493"/>
            <a:ext cx="770622" cy="1745690"/>
          </a:xfrm>
          <a:prstGeom prst="downArrow">
            <a:avLst>
              <a:gd name="adj1" fmla="val 44350"/>
              <a:gd name="adj2" fmla="val 50000"/>
            </a:avLst>
          </a:prstGeom>
          <a:solidFill>
            <a:srgbClr val="75D387"/>
          </a:solidFill>
          <a:ln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3331" y="4899555"/>
            <a:ext cx="7970669" cy="142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83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Movie Rating List)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8099674"/>
            <a:ext cx="16047869" cy="1714349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320183" y="8077903"/>
            <a:ext cx="1575416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getRatingMovieList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사용자로부터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별점을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받아서  해당하는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이상의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출력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getRatingMovieList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movieView.getRatingMovieList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매개변수로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movieService.getMovieList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받아서 해당하는 리스트 출력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번을 입력하여 해당하는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이상 리스트 가져오기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별점을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입력하면 해당하는 리스트가 출력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64771" y="1520103"/>
            <a:ext cx="151582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getRatingMovieList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(List&lt;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별점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(1~5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까지 입력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):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findRating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()&gt;=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findRating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43000" y="4076700"/>
            <a:ext cx="9144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getRatingMovieList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.getRatingMovieList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.getMovieList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ko-KR" altLang="en-US" dirty="0"/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43000" y="5372100"/>
            <a:ext cx="9144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5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해당하는 </a:t>
            </a:r>
            <a:r>
              <a:rPr lang="ko-KR" altLang="en-US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별점</a:t>
            </a:r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이상 </a:t>
            </a:r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list </a:t>
            </a:r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보여주기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getRatingMovieList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7140" y="1958013"/>
            <a:ext cx="7277206" cy="571470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831370" y="1595229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Console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599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Movie Genre list)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8099674"/>
            <a:ext cx="16047869" cy="1714349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320183" y="8077903"/>
            <a:ext cx="1575416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getGenreMovieList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사용자로부터 장르를 받아서  해당하는 장르의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출력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getGenreMovieList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movieView.getGenreMovieList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매개변수로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movieService.getMovieList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받아서 해당하는 리스트 출력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번을 입력하여 해당하는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장르 리스트 가져오기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장르를 입력하면 해당하는 리스트가 출력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64771" y="1520103"/>
            <a:ext cx="151582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getGenreMovieList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(List&lt;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장르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findGenre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().equals(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findGenre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43000" y="4076700"/>
            <a:ext cx="9144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getGenreMovieList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.getGenreMovieList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.getMovieList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43000" y="5372100"/>
            <a:ext cx="9144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6: 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해당하는 장르 </a:t>
            </a:r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list </a:t>
            </a:r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보여주기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getGenreMovieList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-KR" altLang="en-US" dirty="0"/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48800" y="1726168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Console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b="51064"/>
          <a:stretch/>
        </p:blipFill>
        <p:spPr>
          <a:xfrm>
            <a:off x="9525001" y="2133640"/>
            <a:ext cx="7549346" cy="44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1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700" dirty="0" smtClean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159045" y="152688"/>
            <a:ext cx="7104490" cy="15999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contents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159045" y="4897844"/>
            <a:ext cx="4523639" cy="855256"/>
            <a:chOff x="1159045" y="4069496"/>
            <a:chExt cx="4523639" cy="85525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9045" y="4069496"/>
              <a:ext cx="4523639" cy="85525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60687" y="5040155"/>
            <a:ext cx="532035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Light" pitchFamily="34" charset="0"/>
              </a:rPr>
              <a:t>프로젝트 개요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172" y="4131925"/>
            <a:ext cx="271123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kern="0" spc="-100" dirty="0" smtClean="0">
                <a:solidFill>
                  <a:srgbClr val="6EC6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01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6881037" y="4897844"/>
            <a:ext cx="4523639" cy="855256"/>
            <a:chOff x="6881037" y="4069496"/>
            <a:chExt cx="4523639" cy="85525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1037" y="4069496"/>
              <a:ext cx="4523639" cy="85525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482684" y="5048471"/>
            <a:ext cx="532035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소개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29165" y="4131923"/>
            <a:ext cx="271123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kern="0" spc="-100" dirty="0" smtClean="0">
                <a:solidFill>
                  <a:srgbClr val="6EC6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2603030" y="4897844"/>
            <a:ext cx="4523639" cy="855256"/>
            <a:chOff x="12603030" y="4069496"/>
            <a:chExt cx="4523639" cy="85525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03030" y="4069496"/>
              <a:ext cx="4523639" cy="85525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2204703" y="5048471"/>
            <a:ext cx="532035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및 </a:t>
            </a:r>
            <a:r>
              <a:rPr lang="ko-KR" altLang="en-US" sz="30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실행화면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151174" y="4131923"/>
            <a:ext cx="271123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kern="0" spc="-100" dirty="0" smtClean="0">
                <a:solidFill>
                  <a:srgbClr val="6EC6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03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516833" y="38100"/>
            <a:ext cx="1298710" cy="14286"/>
            <a:chOff x="516833" y="409580"/>
            <a:chExt cx="1298710" cy="1428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Movie Ranking)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8099674"/>
            <a:ext cx="16047869" cy="1714349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320183" y="8354902"/>
            <a:ext cx="1575416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getRanking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랭킹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HashMap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forich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평점과 영화들을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영화목록을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순회하면서 추가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Collections.sort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ratingmap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rating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기준으로 내림차순 정렬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정렬한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ratings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리스트를 순회하면서 평점 기준으로 영화 랭킹을 출력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19200" y="1485900"/>
            <a:ext cx="1585514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movieRanking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(List&lt;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별점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 랭킹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Map&lt;Integer, List&lt;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ratingMap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movies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ratingMap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.getOrDefault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&gt;());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ratingMap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movies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List&lt;Integer&gt;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&lt;&gt;(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ratingMap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.keySet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ratings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,Collections.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reverseOrder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ratings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ratings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movies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ratingMap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+ 1) +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위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점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("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- 1)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")"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848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Movie Ranking)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8099674"/>
            <a:ext cx="16047869" cy="1714349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320183" y="8354902"/>
            <a:ext cx="1575416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getRanking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장르 랭킹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HashMap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forich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장르와 영화들을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영화목록을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순회하면서 추가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Collections.sort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genre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속한 영화 기준으로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기준으로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내림차순 정렬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정렬한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genres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리스트를 순회하면서 장르 기준으로 영화 랭킹 출력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43192" y="1456379"/>
            <a:ext cx="1573115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장르 랭킹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List&lt;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genreMap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moviesByGenre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genreMap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.getOrDefault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&lt;&gt;());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moviesByGenre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genreMap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moviesByGenre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&lt;&gt;(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genreMap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.keySet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genreMap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).size(),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genreMap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).size()));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genres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genres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movies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genreMap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+ 1) +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위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 ("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- 1)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")"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671045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Movie </a:t>
            </a:r>
            <a:r>
              <a:rPr lang="en-US" altLang="ko-KR" sz="4000" kern="0" spc="-1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Ranking)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8099674"/>
            <a:ext cx="16047869" cy="1714349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320183" y="8493400"/>
            <a:ext cx="1575416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getMovieRanking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movieView.movieRanking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매개변수로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movieService.getMovieList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받아서 해당하는 리스트 출력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번을 입력하여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별점과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장르 기준으로 랭킹 출력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43000" y="1539776"/>
            <a:ext cx="9144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getMovieRanking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.movieRanking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.getMovieList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67800" y="1595229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Console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135380" y="3028771"/>
            <a:ext cx="9144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7:</a:t>
            </a: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랭킹 출력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getMovieRanking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00" y="1925372"/>
            <a:ext cx="8539946" cy="561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07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6EC6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8711242" y="3848100"/>
            <a:ext cx="666667" cy="477219"/>
            <a:chOff x="11578921" y="5956145"/>
            <a:chExt cx="666667" cy="47721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78921" y="5956145"/>
              <a:ext cx="666667" cy="47721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212957" y="4450579"/>
            <a:ext cx="15663237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000" kern="0" spc="-100" dirty="0" smtClean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감사합니다</a:t>
            </a:r>
            <a:r>
              <a:rPr lang="en-US" sz="4800" kern="0" spc="-100" dirty="0" smtClean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!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700" dirty="0" smtClean="0">
                <a:solidFill>
                  <a:srgbClr val="FFFFF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06645" y="1985038"/>
            <a:ext cx="5327577" cy="1701614"/>
            <a:chOff x="11806645" y="1985038"/>
            <a:chExt cx="5327577" cy="17016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6645" y="1985038"/>
              <a:ext cx="5327577" cy="17016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51492" y="1985038"/>
            <a:ext cx="5327577" cy="1701614"/>
            <a:chOff x="1151492" y="1985038"/>
            <a:chExt cx="5327577" cy="17016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1492" y="1985038"/>
              <a:ext cx="5327577" cy="17016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79069" y="1985038"/>
            <a:ext cx="5327577" cy="1701614"/>
            <a:chOff x="6479069" y="1985038"/>
            <a:chExt cx="5327577" cy="17016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9069" y="1985038"/>
              <a:ext cx="5327577" cy="17016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38958" y="4077387"/>
            <a:ext cx="1152645" cy="14783"/>
            <a:chOff x="3238958" y="4077387"/>
            <a:chExt cx="1152645" cy="1478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3238958" y="4077387"/>
              <a:ext cx="1152645" cy="1478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700" dirty="0" smtClean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159048" y="571500"/>
            <a:ext cx="710449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01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프로젝트 개요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894111" y="4078140"/>
            <a:ext cx="1152645" cy="14783"/>
            <a:chOff x="13894111" y="4078140"/>
            <a:chExt cx="1152645" cy="1478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3894111" y="4078140"/>
              <a:ext cx="1152645" cy="1478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566534" y="4078140"/>
            <a:ext cx="1152645" cy="14783"/>
            <a:chOff x="8566534" y="4078140"/>
            <a:chExt cx="1152645" cy="1478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8566534" y="4078140"/>
              <a:ext cx="1152645" cy="14783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88824" y="2558846"/>
            <a:ext cx="6852912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목적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60371" y="2557512"/>
            <a:ext cx="7364973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프로젝트 목표</a:t>
            </a:r>
            <a:endParaRPr lang="en-US" sz="30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retendard" pitchFamily="34" charset="0"/>
            </a:endParaRPr>
          </a:p>
        </p:txBody>
      </p:sp>
      <p:grpSp>
        <p:nvGrpSpPr>
          <p:cNvPr id="1008" name="그룹 1008"/>
          <p:cNvGrpSpPr/>
          <p:nvPr/>
        </p:nvGrpSpPr>
        <p:grpSpPr>
          <a:xfrm>
            <a:off x="1143937" y="4261589"/>
            <a:ext cx="5342687" cy="4458149"/>
            <a:chOff x="1143937" y="4261589"/>
            <a:chExt cx="5342687" cy="445814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3937" y="4261589"/>
              <a:ext cx="5342687" cy="445814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471514" y="4261589"/>
            <a:ext cx="5342687" cy="4458149"/>
            <a:chOff x="6471514" y="4261589"/>
            <a:chExt cx="5342687" cy="445814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1514" y="4261589"/>
              <a:ext cx="5342687" cy="445814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799090" y="4261589"/>
            <a:ext cx="5342687" cy="4458149"/>
            <a:chOff x="11799090" y="4261589"/>
            <a:chExt cx="5342687" cy="445814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99090" y="4261589"/>
              <a:ext cx="5342687" cy="4458149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1043978" y="2558845"/>
            <a:ext cx="6852912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프로젝트 주제</a:t>
            </a:r>
            <a:endParaRPr lang="en-US" sz="30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retendard" pitchFamily="34" charset="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73629" y="4885134"/>
            <a:ext cx="5059514" cy="30777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객체지향 프로그래밍 수업에서 학습한 원리와 기법을 통해 나만의 콘솔 프로그램을 만들어서 학습을 깊이 있게 이해</a:t>
            </a:r>
            <a:endParaRPr lang="en-US" altLang="ko-KR" sz="22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언어를 사용하여 실용적이고 유용한 콘솔 기반 애플리케이션 개발</a:t>
            </a:r>
            <a:endParaRPr lang="en-US" altLang="ko-KR" sz="22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MVC 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패턴과 </a:t>
            </a: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CRUD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기본적으로 적용된 애플리케이션 개발</a:t>
            </a:r>
            <a:endParaRPr lang="en-US" altLang="ko-KR" sz="22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-201240" y="9221767"/>
            <a:ext cx="4509235" cy="5814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dirty="0" smtClean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miricompany</a:t>
            </a:r>
            <a:endParaRPr lang="en-US" dirty="0"/>
          </a:p>
        </p:txBody>
      </p:sp>
      <p:sp>
        <p:nvSpPr>
          <p:cNvPr id="40" name="Object 37"/>
          <p:cNvSpPr txBox="1"/>
          <p:nvPr/>
        </p:nvSpPr>
        <p:spPr>
          <a:xfrm>
            <a:off x="11926461" y="4890366"/>
            <a:ext cx="5059514" cy="24622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OTT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플랫폼 증가에 따라 편리하게 감상 정보를 관리 할 수 있는 영화 리뷰 애플리케이션 제작</a:t>
            </a:r>
            <a:endParaRPr lang="en-US" altLang="ko-KR" sz="22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영화의 제목</a:t>
            </a: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장르</a:t>
            </a: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평점</a:t>
            </a: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한줄평을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입력하여 </a:t>
            </a:r>
            <a:r>
              <a:rPr lang="ko-KR" altLang="en-US" sz="22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</a:t>
            </a:r>
            <a:r>
              <a:rPr lang="en-US" altLang="ko-KR" sz="2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</a:t>
            </a: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장르 리스트</a:t>
            </a: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랭킹 등으로 간단하게 확인하는 애플리케이션 제작 </a:t>
            </a:r>
            <a:endParaRPr lang="en-US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Object 37"/>
          <p:cNvSpPr txBox="1"/>
          <p:nvPr/>
        </p:nvSpPr>
        <p:spPr>
          <a:xfrm>
            <a:off x="6616397" y="4876827"/>
            <a:ext cx="5059514" cy="24622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리뷰 애플리케이션을 토대로 </a:t>
            </a:r>
            <a:r>
              <a:rPr lang="ko-KR" altLang="en-US" sz="22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객체지향적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설계 및 구현을 연습</a:t>
            </a:r>
            <a:endParaRPr lang="en-US" altLang="ko-KR" sz="22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영화 리뷰를 등록</a:t>
            </a: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 삭제</a:t>
            </a: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할 수 있는 기능을 구현</a:t>
            </a:r>
            <a:endParaRPr lang="en-US" altLang="ko-KR" sz="22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원하는 영화의 </a:t>
            </a:r>
            <a:r>
              <a:rPr lang="ko-KR" altLang="en-US" sz="22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장르를 검색하여 확인 할 수 있는 기능 제공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03285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02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프로그램 기능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1168415" y="1883939"/>
            <a:ext cx="15974442" cy="846232"/>
            <a:chOff x="1168415" y="2623464"/>
            <a:chExt cx="15974442" cy="84623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168415" y="2623464"/>
              <a:ext cx="5162658" cy="846232"/>
              <a:chOff x="1168415" y="2623464"/>
              <a:chExt cx="5162658" cy="846232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68415" y="2623464"/>
                <a:ext cx="5162658" cy="846232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321705" y="2623464"/>
              <a:ext cx="10821152" cy="846232"/>
              <a:chOff x="6321705" y="2623464"/>
              <a:chExt cx="10821152" cy="846232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21705" y="2623464"/>
                <a:ext cx="10821152" cy="846232"/>
              </a:xfrm>
              <a:prstGeom prst="rect">
                <a:avLst/>
              </a:prstGeom>
            </p:spPr>
          </p:pic>
        </p:grpSp>
        <p:sp>
          <p:nvSpPr>
            <p:cNvPr id="13" name="Object 13"/>
            <p:cNvSpPr txBox="1"/>
            <p:nvPr/>
          </p:nvSpPr>
          <p:spPr>
            <a:xfrm>
              <a:off x="1643031" y="2815747"/>
              <a:ext cx="632014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1. </a:t>
              </a:r>
              <a:r>
                <a:rPr lang="ko-KR" altLang="en-US" sz="24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영화 리뷰 등록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672086" y="2076222"/>
            <a:ext cx="15063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영화의 리뷰를 간편하게 등록 할 수 있는 기능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168415" y="2967053"/>
            <a:ext cx="5162658" cy="846232"/>
            <a:chOff x="1168415" y="3879369"/>
            <a:chExt cx="5162658" cy="8462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415" y="3879369"/>
              <a:ext cx="5162658" cy="8462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21705" y="2967053"/>
            <a:ext cx="10821152" cy="846232"/>
            <a:chOff x="6321705" y="3879369"/>
            <a:chExt cx="10821152" cy="84623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1705" y="3879369"/>
              <a:ext cx="10821152" cy="846232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643030" y="3159337"/>
            <a:ext cx="63201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2. </a:t>
            </a:r>
            <a:r>
              <a:rPr lang="ko-KR" alt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영화 리뷰 리스트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29400" y="3159337"/>
            <a:ext cx="15063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등록한 영화 리뷰 리스트를 출력하는 기능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1168415" y="4055624"/>
            <a:ext cx="5162658" cy="846232"/>
            <a:chOff x="1168415" y="5135274"/>
            <a:chExt cx="5162658" cy="8462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415" y="5135274"/>
              <a:ext cx="5162658" cy="8462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21705" y="4055624"/>
            <a:ext cx="10821152" cy="846232"/>
            <a:chOff x="6321705" y="5135274"/>
            <a:chExt cx="10821152" cy="84623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1705" y="5135274"/>
              <a:ext cx="10821152" cy="846232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643031" y="4247908"/>
            <a:ext cx="63201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3. </a:t>
            </a:r>
            <a:r>
              <a:rPr lang="ko-KR" alt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영화 리뷰 수정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29400" y="4247908"/>
            <a:ext cx="15063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등록한 영화 리뷰를 수정할 수 있는 기능 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8" name="그룹 1008"/>
          <p:cNvGrpSpPr/>
          <p:nvPr/>
        </p:nvGrpSpPr>
        <p:grpSpPr>
          <a:xfrm>
            <a:off x="1168415" y="5144195"/>
            <a:ext cx="5162658" cy="846232"/>
            <a:chOff x="1168415" y="6391179"/>
            <a:chExt cx="5162658" cy="84623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415" y="6391179"/>
              <a:ext cx="5162658" cy="84623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21705" y="5144195"/>
            <a:ext cx="10821152" cy="846232"/>
            <a:chOff x="6321705" y="6391179"/>
            <a:chExt cx="10821152" cy="84623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1705" y="6391179"/>
              <a:ext cx="10821152" cy="846232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643030" y="5336479"/>
            <a:ext cx="63201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4. </a:t>
            </a:r>
            <a:r>
              <a:rPr lang="ko-KR" alt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영화 리뷰 삭제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29400" y="5336479"/>
            <a:ext cx="15063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등록한 영화 리뷰를 삭제할 수 있는 기능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-201240" y="7794902"/>
            <a:ext cx="450923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Light" pitchFamily="34" charset="0"/>
              </a:rPr>
              <a:t>miricompany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8" name="그룹 1010"/>
          <p:cNvGrpSpPr/>
          <p:nvPr/>
        </p:nvGrpSpPr>
        <p:grpSpPr>
          <a:xfrm>
            <a:off x="1168415" y="7321161"/>
            <a:ext cx="5162658" cy="846232"/>
            <a:chOff x="1168415" y="7647084"/>
            <a:chExt cx="5162658" cy="846232"/>
          </a:xfrm>
        </p:grpSpPr>
        <p:pic>
          <p:nvPicPr>
            <p:cNvPr id="59" name="Object 3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415" y="7647084"/>
              <a:ext cx="5162658" cy="846232"/>
            </a:xfrm>
            <a:prstGeom prst="rect">
              <a:avLst/>
            </a:prstGeom>
          </p:spPr>
        </p:pic>
      </p:grpSp>
      <p:grpSp>
        <p:nvGrpSpPr>
          <p:cNvPr id="61" name="그룹 1011"/>
          <p:cNvGrpSpPr/>
          <p:nvPr/>
        </p:nvGrpSpPr>
        <p:grpSpPr>
          <a:xfrm>
            <a:off x="6321705" y="7321161"/>
            <a:ext cx="10821152" cy="846232"/>
            <a:chOff x="6321705" y="7647084"/>
            <a:chExt cx="10821152" cy="846232"/>
          </a:xfrm>
        </p:grpSpPr>
        <p:pic>
          <p:nvPicPr>
            <p:cNvPr id="62" name="Object 4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1705" y="7647084"/>
              <a:ext cx="10821152" cy="846232"/>
            </a:xfrm>
            <a:prstGeom prst="rect">
              <a:avLst/>
            </a:prstGeom>
          </p:spPr>
        </p:pic>
      </p:grpSp>
      <p:sp>
        <p:nvSpPr>
          <p:cNvPr id="64" name="Object 45"/>
          <p:cNvSpPr txBox="1"/>
          <p:nvPr/>
        </p:nvSpPr>
        <p:spPr>
          <a:xfrm>
            <a:off x="1643030" y="7513445"/>
            <a:ext cx="63201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6</a:t>
            </a:r>
            <a:r>
              <a:rPr 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. </a:t>
            </a:r>
            <a:r>
              <a:rPr lang="ko-KR" alt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영화 장르 리스트</a:t>
            </a:r>
            <a:r>
              <a:rPr 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 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Object 46"/>
          <p:cNvSpPr txBox="1"/>
          <p:nvPr/>
        </p:nvSpPr>
        <p:spPr>
          <a:xfrm>
            <a:off x="6629400" y="7513445"/>
            <a:ext cx="15063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사용자가 원하는 장르의 영화 리뷰 리스트를 출력하는 기능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10" name="그룹 1010"/>
          <p:cNvGrpSpPr/>
          <p:nvPr/>
        </p:nvGrpSpPr>
        <p:grpSpPr>
          <a:xfrm>
            <a:off x="1168415" y="6235621"/>
            <a:ext cx="5162658" cy="846232"/>
            <a:chOff x="1168415" y="7647084"/>
            <a:chExt cx="5162658" cy="846232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415" y="7647084"/>
              <a:ext cx="5162658" cy="84623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321705" y="6235621"/>
            <a:ext cx="10821152" cy="846232"/>
            <a:chOff x="6321705" y="7647084"/>
            <a:chExt cx="10821152" cy="84623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1705" y="7647084"/>
              <a:ext cx="10821152" cy="846232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1643030" y="6427905"/>
            <a:ext cx="63201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5. </a:t>
            </a:r>
            <a:r>
              <a:rPr lang="ko-KR" alt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영화 </a:t>
            </a:r>
            <a:r>
              <a:rPr lang="ko-KR" altLang="en-US" sz="2400" dirty="0" err="1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별점</a:t>
            </a:r>
            <a:r>
              <a:rPr lang="ko-KR" alt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 리스트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Object 38"/>
          <p:cNvSpPr txBox="1"/>
          <p:nvPr/>
        </p:nvSpPr>
        <p:spPr>
          <a:xfrm>
            <a:off x="6629400" y="6448349"/>
            <a:ext cx="15063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원하는 영화 리뷰 </a:t>
            </a:r>
            <a:r>
              <a:rPr lang="ko-KR" altLang="en-US" sz="24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</a:t>
            </a:r>
            <a:r>
              <a:rPr lang="ko-KR" altLang="en-US" sz="2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이상의 영화 리뷰 리스트를 출력하는 기능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Object 65"/>
          <p:cNvSpPr txBox="1"/>
          <p:nvPr/>
        </p:nvSpPr>
        <p:spPr>
          <a:xfrm>
            <a:off x="-201240" y="8904549"/>
            <a:ext cx="450923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Light" pitchFamily="34" charset="0"/>
              </a:rPr>
              <a:t>miricompany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2" name="그룹 1010"/>
          <p:cNvGrpSpPr/>
          <p:nvPr/>
        </p:nvGrpSpPr>
        <p:grpSpPr>
          <a:xfrm>
            <a:off x="1168415" y="8430808"/>
            <a:ext cx="5162658" cy="846232"/>
            <a:chOff x="1168415" y="7647084"/>
            <a:chExt cx="5162658" cy="846232"/>
          </a:xfrm>
        </p:grpSpPr>
        <p:pic>
          <p:nvPicPr>
            <p:cNvPr id="57" name="Object 3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415" y="7647084"/>
              <a:ext cx="5162658" cy="846232"/>
            </a:xfrm>
            <a:prstGeom prst="rect">
              <a:avLst/>
            </a:prstGeom>
          </p:spPr>
        </p:pic>
      </p:grpSp>
      <p:grpSp>
        <p:nvGrpSpPr>
          <p:cNvPr id="53" name="그룹 1011"/>
          <p:cNvGrpSpPr/>
          <p:nvPr/>
        </p:nvGrpSpPr>
        <p:grpSpPr>
          <a:xfrm>
            <a:off x="6321705" y="8430808"/>
            <a:ext cx="10821152" cy="846232"/>
            <a:chOff x="6321705" y="7647084"/>
            <a:chExt cx="10821152" cy="846232"/>
          </a:xfrm>
        </p:grpSpPr>
        <p:pic>
          <p:nvPicPr>
            <p:cNvPr id="56" name="Object 4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1705" y="7647084"/>
              <a:ext cx="10821152" cy="846232"/>
            </a:xfrm>
            <a:prstGeom prst="rect">
              <a:avLst/>
            </a:prstGeom>
          </p:spPr>
        </p:pic>
      </p:grpSp>
      <p:sp>
        <p:nvSpPr>
          <p:cNvPr id="54" name="Object 45"/>
          <p:cNvSpPr txBox="1"/>
          <p:nvPr/>
        </p:nvSpPr>
        <p:spPr>
          <a:xfrm>
            <a:off x="1643030" y="8623092"/>
            <a:ext cx="63201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7</a:t>
            </a:r>
            <a:r>
              <a:rPr 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. </a:t>
            </a:r>
            <a:r>
              <a:rPr lang="ko-KR" alt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영화 랭킹 리스트</a:t>
            </a:r>
            <a:r>
              <a:rPr 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 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Object 46"/>
          <p:cNvSpPr txBox="1"/>
          <p:nvPr/>
        </p:nvSpPr>
        <p:spPr>
          <a:xfrm>
            <a:off x="6629400" y="8623092"/>
            <a:ext cx="15063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</a:t>
            </a:r>
            <a:r>
              <a:rPr lang="ko-KR" altLang="en-US" sz="2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ko-KR" altLang="en-US" sz="2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장르에 대해 순위를</a:t>
            </a:r>
            <a:r>
              <a:rPr lang="ko-KR" altLang="en-US" sz="2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출력하는 기능 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</a:t>
            </a:r>
            <a:r>
              <a:rPr lang="en-US" altLang="ko-KR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Dto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3030200" y="1520103"/>
            <a:ext cx="4191000" cy="7966797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73331" y="1686997"/>
            <a:ext cx="1219200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setMovieNumber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 getter, setter </a:t>
            </a:r>
            <a:r>
              <a:rPr lang="ko-KR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"[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영화번호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영화명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장르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별점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한줄평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"]"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Object 37"/>
          <p:cNvSpPr txBox="1"/>
          <p:nvPr/>
        </p:nvSpPr>
        <p:spPr>
          <a:xfrm>
            <a:off x="13041086" y="1714500"/>
            <a:ext cx="4180114" cy="59093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Dto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생성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movieNumber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번호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movieName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영화명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Genre: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장르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rating: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review: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한줄평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생성시 초기화 수행을 위해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Getter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etter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외부에서 직접 접근을 하지 못하게 하기 위해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매개변수가 있는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객체 생성 시 변수 값을 바로 넣을 수 있게 하기 위해 생성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toString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문자열로 반환하여 쉽게 확인 할 수 있게 하기 위해 생성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</a:t>
            </a:r>
            <a:r>
              <a:rPr lang="en-US" altLang="ko-KR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AppMenu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7573866"/>
            <a:ext cx="16047869" cy="1913034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314637" y="7719179"/>
            <a:ext cx="15754163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getMenu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 화면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selectNumber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초기값은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Menu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없는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“-1”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값으로 초기화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Scanner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클래스를 이용하여 사용자가 원하는 메뉴를 입력하면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selectNumber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저장이 되고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반환이 되게 설정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Scanner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nextint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사용자 입력의 마지막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개행문자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(enter)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제거하지않아 다음에 호출되는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nextline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 처리되기때문에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nextline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추가  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73331" y="1638300"/>
            <a:ext cx="1525067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view;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ko-K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u="sng" dirty="0">
                <a:solidFill>
                  <a:srgbClr val="0066CC"/>
                </a:solidFill>
                <a:latin typeface="Consolas" panose="020B0609020204030204" pitchFamily="49" charset="0"/>
              </a:rPr>
              <a:t>Scanner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(System.</a:t>
            </a:r>
            <a:r>
              <a:rPr lang="en-US" altLang="ko-KR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getMenu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"================================== Movie Review App =================================="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       MENU      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----------------------------------"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"---------------------------------- 0: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프로그램 종료 </a:t>
            </a:r>
            <a:r>
              <a:rPr lang="ko-KR" alt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----------------------------------"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"---------------------------------- 1: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영화 리뷰 등록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----------------------------------"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"---------------------------------- 2: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영화 리뷰 리스트 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--------------------------------"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"---------------------------------- 3: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영화 리뷰 수정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----------------------------------"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"---------------------------------- 4: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영화 리뷰 삭제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----------------------------------"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"---------------------------------- 5: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영화 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별점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 리스트 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--------------------------------"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"---------------------------------- 6: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영화 장르 리스트 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--------------------------------"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"---------------------------------- 7: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영화 랭킹 리스트 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--------------------------------"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"======================================================================================"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"Choice Menu: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selectNumber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-1;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selectNumber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selectNumber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217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</a:t>
            </a:r>
            <a:r>
              <a:rPr lang="en-US" altLang="ko-KR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AppMenu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7573866"/>
            <a:ext cx="16047869" cy="1913034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320183" y="7851155"/>
            <a:ext cx="15754163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runStartApp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movieView.getMenu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selectNumber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받아와서 사용자가 입력한 값에 따라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switch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해당 메뉴를 선택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메뉴에 없는 번호를 입력하였을 경우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default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있는 부분 출력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있는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runStartApp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호출하여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AppMenu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20183" y="1520190"/>
            <a:ext cx="843341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controller;</a:t>
            </a:r>
            <a:endParaRPr lang="ko-KR" altLang="en-US" dirty="0"/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runStartApp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selectNumber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selectNumber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u="sng" dirty="0" err="1">
                <a:solidFill>
                  <a:srgbClr val="0066CC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.getMenu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selectNumber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0: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1: </a:t>
            </a: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영화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등록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2: </a:t>
            </a: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리뷰 </a:t>
            </a:r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확인</a:t>
            </a:r>
            <a:endParaRPr lang="en-US" altLang="ko-KR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시스템에 없는 메뉴를 선택하였습니다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. </a:t>
            </a:r>
            <a:endParaRPr lang="en-US" altLang="ko-KR" dirty="0" smtClean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ko-KR" alt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다른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메뉴를 선택 부탁드립니다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915399" y="1636574"/>
            <a:ext cx="9949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MovieApp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.runStartApp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399" y="4076700"/>
            <a:ext cx="8305801" cy="322761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8839200" y="3707368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Console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5658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(Create Movie)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7573866"/>
            <a:ext cx="16047869" cy="1913034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320183" y="7690885"/>
            <a:ext cx="15754163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MovieView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Scanner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 통해 사용자가 입력한 값을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MovieDto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받기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Service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인터페이스를 구현한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repository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createMovie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 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movieDtos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생성하여  함수 호출 시 매개변수로 넣은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dto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movieDtos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추가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saveData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함수를 사용하여 메모리가 아닌 파일로 저장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movieNumber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추가될때마다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증가를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해야되기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때문에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nextNumber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++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20183" y="1581983"/>
            <a:ext cx="797621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view;</a:t>
            </a:r>
            <a:endParaRPr lang="ko-KR" altLang="en-US" dirty="0"/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영화명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장르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별점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(1~5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까지 입력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):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한줄평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14126" y="1775869"/>
            <a:ext cx="72974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service;</a:t>
            </a:r>
            <a:endParaRPr lang="en-US" altLang="ko-KR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MovieRepository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MovieRepository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loadData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();}</a:t>
            </a:r>
          </a:p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.setMovieNumber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saveData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5390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(Create Movie)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7573866"/>
            <a:ext cx="16047869" cy="1913034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320183" y="7712655"/>
            <a:ext cx="15754163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Repository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saveData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printWriter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FileWriter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매개변수로 전달하여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“movie_data.txt”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열어서 데이터 쓰기 작업을 실행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createMovie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movieServie.createMovie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매개변수로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movie.createMovie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nextNumber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넣어서 함수 호출하면 사용자가 입력한 정보가 저장되게 한다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runStartApp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case1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createMovie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호출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73331" y="1672049"/>
            <a:ext cx="1604786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MovieRepository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saveData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6A3E3E"/>
                </a:solidFill>
                <a:latin typeface="Consolas" panose="020B0609020204030204" pitchFamily="49" charset="0"/>
              </a:rPr>
              <a:t>writer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"movie_data.txt"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))){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writer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.getMovieNumber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u="sng" dirty="0" err="1" smtClean="0">
                <a:solidFill>
                  <a:srgbClr val="0066CC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.getMovieName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.getGenre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.getRating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.getReview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());}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ko-KR" dirty="0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73331" y="4229100"/>
            <a:ext cx="9144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43000" y="6214548"/>
            <a:ext cx="9144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1: </a:t>
            </a: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리뷰 등록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20510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2834</Words>
  <Application>Microsoft Office PowerPoint</Application>
  <PresentationFormat>사용자 지정</PresentationFormat>
  <Paragraphs>574</Paragraphs>
  <Slides>23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?? ??</vt:lpstr>
      <vt:lpstr>Pretendard</vt:lpstr>
      <vt:lpstr>Pretendard Light</vt:lpstr>
      <vt:lpstr>Pretendard SemiBold</vt:lpstr>
      <vt:lpstr>Pretendard Thin</vt:lpstr>
      <vt:lpstr>맑은 고딕</vt:lpstr>
      <vt:lpstr>Arial</vt:lpstr>
      <vt:lpstr>Calibri</vt:lpstr>
      <vt:lpstr>Consolas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ITPS</cp:lastModifiedBy>
  <cp:revision>95</cp:revision>
  <dcterms:created xsi:type="dcterms:W3CDTF">2024-04-08T15:00:14Z</dcterms:created>
  <dcterms:modified xsi:type="dcterms:W3CDTF">2024-04-11T05:46:42Z</dcterms:modified>
</cp:coreProperties>
</file>