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3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38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3830" autoAdjust="0"/>
  </p:normalViewPr>
  <p:slideViewPr>
    <p:cSldViewPr>
      <p:cViewPr>
        <p:scale>
          <a:sx n="66" d="100"/>
          <a:sy n="66" d="100"/>
        </p:scale>
        <p:origin x="1470" y="456"/>
      </p:cViewPr>
      <p:guideLst>
        <p:guide orient="horz" pos="1944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AF32F-05E5-453F-BA99-4A74016C830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E20F-6A99-4DBC-B7B1-DCFA0C0D8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 목적과 목표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프로젝트의 주제 소개</a:t>
            </a:r>
            <a:endParaRPr lang="en-US" altLang="ko-KR" baseline="0" dirty="0" smtClean="0"/>
          </a:p>
          <a:p>
            <a:r>
              <a:rPr lang="ko-KR" altLang="en-US" baseline="0" dirty="0" smtClean="0"/>
              <a:t>기능 소개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프로그램 제공하는 주요 기능 소개</a:t>
            </a:r>
            <a:endParaRPr lang="en-US" altLang="ko-KR" baseline="0" dirty="0" smtClean="0"/>
          </a:p>
          <a:p>
            <a:r>
              <a:rPr lang="ko-KR" altLang="en-US" baseline="0" dirty="0" smtClean="0"/>
              <a:t>코드 및 </a:t>
            </a:r>
            <a:r>
              <a:rPr lang="ko-KR" altLang="en-US" baseline="0" dirty="0" err="1" smtClean="0"/>
              <a:t>실행화면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0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49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5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33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73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79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16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5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6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2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4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7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5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9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150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6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EC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0299" y="8503899"/>
            <a:ext cx="17185116" cy="1160182"/>
            <a:chOff x="550299" y="8503899"/>
            <a:chExt cx="17185116" cy="116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299" y="8503899"/>
              <a:ext cx="17185116" cy="116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7653" y="8774474"/>
            <a:ext cx="619048" cy="619032"/>
            <a:chOff x="917653" y="8774474"/>
            <a:chExt cx="619048" cy="6190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53" y="8774474"/>
              <a:ext cx="619048" cy="6190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23772" y="8806991"/>
            <a:ext cx="57081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국비</a:t>
            </a:r>
            <a:r>
              <a:rPr lang="en-US" altLang="ko-KR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정보처리기능사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714286" y="8774474"/>
            <a:ext cx="619048" cy="619032"/>
            <a:chOff x="9714286" y="8774474"/>
            <a:chExt cx="619048" cy="6190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4286" y="8774474"/>
              <a:ext cx="619048" cy="61903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059587" y="3634378"/>
            <a:ext cx="14850053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JAVA</a:t>
            </a:r>
            <a:r>
              <a:rPr lang="ko-KR" alt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를 활용한</a:t>
            </a:r>
            <a:endParaRPr lang="en-US" altLang="ko-KR" sz="8300" kern="0" spc="-1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Light" pitchFamily="34" charset="0"/>
            </a:endParaRPr>
          </a:p>
          <a:p>
            <a:r>
              <a:rPr lang="ko-KR" alt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콘솔프로그램</a:t>
            </a:r>
            <a:endParaRPr lang="en-US" sz="8300" kern="0" spc="-1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Light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9587" y="6415204"/>
            <a:ext cx="120725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Thin" pitchFamily="34" charset="0"/>
              </a:rPr>
              <a:t>Movie Review App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308048" y="2631543"/>
            <a:ext cx="4509235" cy="820503"/>
            <a:chOff x="1308048" y="2631543"/>
            <a:chExt cx="4509235" cy="820503"/>
          </a:xfrm>
        </p:grpSpPr>
        <p:sp>
          <p:nvSpPr>
            <p:cNvPr id="24" name="Object 24"/>
            <p:cNvSpPr txBox="1"/>
            <p:nvPr/>
          </p:nvSpPr>
          <p:spPr>
            <a:xfrm>
              <a:off x="1308048" y="2786385"/>
              <a:ext cx="4509235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코리아</a:t>
              </a:r>
              <a:r>
                <a:rPr lang="en-US" altLang="ko-KR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ko-KR" altLang="en-US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아카데미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07" name="그룹 1007"/>
            <p:cNvGrpSpPr/>
            <p:nvPr/>
          </p:nvGrpSpPr>
          <p:grpSpPr>
            <a:xfrm>
              <a:off x="1862150" y="2631543"/>
              <a:ext cx="3395650" cy="820503"/>
              <a:chOff x="1862150" y="2631543"/>
              <a:chExt cx="3395650" cy="82050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62150" y="2631543"/>
                <a:ext cx="3395650" cy="820503"/>
              </a:xfrm>
              <a:prstGeom prst="rect">
                <a:avLst/>
              </a:prstGeom>
            </p:spPr>
          </p:pic>
        </p:grpSp>
      </p:grpSp>
      <p:sp>
        <p:nvSpPr>
          <p:cNvPr id="29" name="Object 29"/>
          <p:cNvSpPr txBox="1"/>
          <p:nvPr/>
        </p:nvSpPr>
        <p:spPr>
          <a:xfrm>
            <a:off x="10520381" y="8806990"/>
            <a:ext cx="57081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백수정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(Create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80483" y="7581900"/>
            <a:ext cx="157541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입력하여 영화 리뷰 등록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등록 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movie_data.txt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데이터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경우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“,”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구분하여 파일에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등록 시마다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증가되어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31" y="2022610"/>
            <a:ext cx="7950269" cy="4644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2022610"/>
            <a:ext cx="7391400" cy="451784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282699" y="1624730"/>
            <a:ext cx="1003301" cy="320477"/>
            <a:chOff x="8928100" y="3756223"/>
            <a:chExt cx="1003301" cy="320477"/>
          </a:xfrm>
        </p:grpSpPr>
        <p:sp>
          <p:nvSpPr>
            <p:cNvPr id="13" name="TextBox 12"/>
            <p:cNvSpPr txBox="1"/>
            <p:nvPr/>
          </p:nvSpPr>
          <p:spPr>
            <a:xfrm>
              <a:off x="8990223" y="3756223"/>
              <a:ext cx="94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Console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928100" y="3771900"/>
              <a:ext cx="977900" cy="3048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D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372600" y="1601730"/>
            <a:ext cx="1616113" cy="523220"/>
            <a:chOff x="8928100" y="3768749"/>
            <a:chExt cx="995583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8982505" y="3768749"/>
              <a:ext cx="9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Movie_data.txt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928100" y="3771900"/>
              <a:ext cx="977900" cy="3048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D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8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(Get Movie List)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93445"/>
            <a:ext cx="16047869" cy="233812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80483" y="7606952"/>
            <a:ext cx="15754163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매개변수로 받아서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출력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getmoveList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생성하여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통해 파일을 열어서 읽기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Split(“,”)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쉼표로 분할하여 배열에 저장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해당하는 요소를 배열에서 넣기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파일에 있는 데이터를 가져오기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8295" y="4059500"/>
            <a:ext cx="69691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smtClean="0"/>
              <a:t>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loadData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05800" y="1573943"/>
            <a:ext cx="9144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loadData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(Scanner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"movie_data.txt"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))){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 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데이터 파일이 없습니다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새로운 파일을 생성합니다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3000" y="1653129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getMoiveList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(Get Movie List)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80483" y="7581900"/>
            <a:ext cx="157541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movieView.getMoiveList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movieServie.getmovieList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매개변수로 넣어 영화 리뷰 리스트 가져오기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case2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입력하여 저장된 모든 영화 리뷰 리스트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0183" y="1715232"/>
            <a:ext cx="6985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-KR" altLang="en-US" dirty="0"/>
          </a:p>
          <a:p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.getMoiveList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9852" y="3700680"/>
            <a:ext cx="7549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확인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085892"/>
            <a:ext cx="7772400" cy="499105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9296400" y="1677194"/>
            <a:ext cx="1003301" cy="320477"/>
            <a:chOff x="8928100" y="3756223"/>
            <a:chExt cx="1003301" cy="320477"/>
          </a:xfrm>
        </p:grpSpPr>
        <p:sp>
          <p:nvSpPr>
            <p:cNvPr id="16" name="TextBox 15"/>
            <p:cNvSpPr txBox="1"/>
            <p:nvPr/>
          </p:nvSpPr>
          <p:spPr>
            <a:xfrm>
              <a:off x="8990223" y="3756223"/>
              <a:ext cx="94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Console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28100" y="3771900"/>
              <a:ext cx="977900" cy="3048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D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29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(Update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170018"/>
            <a:ext cx="16047869" cy="1644005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74937" y="8172797"/>
            <a:ext cx="1575416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movieUpdate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새로운 객체를 생성하여 사용자가 변경할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일치하는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데이터만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movieUpdate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데이터가 있을 경우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movieName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genre, rating, review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보내서 값 변경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3000" y="1429711"/>
            <a:ext cx="151582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"Update Movie Number: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;}}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영화명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(1~5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까지 입력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):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한줄평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해당 번호의 영화 리뷰를 찾을 수 없습니다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(Update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9" name="Object 37"/>
          <p:cNvSpPr txBox="1"/>
          <p:nvPr/>
        </p:nvSpPr>
        <p:spPr>
          <a:xfrm>
            <a:off x="1180483" y="7585880"/>
            <a:ext cx="157541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사용자가 입력한 정보를 받아서 번호가 일치하는지 확인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번호가 일치할 경우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movieName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genre, rating,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업데이트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업데이트한 정보를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41954" y="1623040"/>
            <a:ext cx="158792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()==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영화리뷰가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성공적으로 업데이트되었습니다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해당 번호의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영화리뷰를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찾을 수 없습니다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73331" y="7581900"/>
            <a:ext cx="16047869" cy="1644005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(Update 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94923" y="7590961"/>
            <a:ext cx="157541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Cotroller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movieView.updateMovie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사용자가 입력한 데이터를 변경 후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case3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입력하여 영화 리뷰 수정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변경할 번호와 영화 정보들을 입력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Movie_data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내용이 변경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73331" y="1714500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.updateMovie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3000" y="2955251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변경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/>
              <a:t>updateMovie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54261"/>
          <a:stretch/>
        </p:blipFill>
        <p:spPr>
          <a:xfrm>
            <a:off x="1173331" y="4762500"/>
            <a:ext cx="8305800" cy="22097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8988" y="2193135"/>
            <a:ext cx="6840488" cy="163852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645" y="5196739"/>
            <a:ext cx="6914755" cy="1559213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1310258" y="2506590"/>
            <a:ext cx="1371599" cy="405339"/>
          </a:xfrm>
          <a:prstGeom prst="roundRect">
            <a:avLst/>
          </a:prstGeom>
          <a:noFill/>
          <a:ln w="7620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392835" y="5471524"/>
            <a:ext cx="5416641" cy="357776"/>
          </a:xfrm>
          <a:prstGeom prst="roundRect">
            <a:avLst/>
          </a:prstGeom>
          <a:noFill/>
          <a:ln w="7620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11656083" y="3397810"/>
            <a:ext cx="770622" cy="1745690"/>
          </a:xfrm>
          <a:prstGeom prst="downArrow">
            <a:avLst>
              <a:gd name="adj1" fmla="val 44350"/>
              <a:gd name="adj2" fmla="val 50000"/>
            </a:avLst>
          </a:prstGeom>
          <a:solidFill>
            <a:srgbClr val="75D387"/>
          </a:solidFill>
          <a:ln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173331" y="4420255"/>
            <a:ext cx="1003301" cy="320477"/>
            <a:chOff x="8928100" y="3756223"/>
            <a:chExt cx="1003301" cy="320477"/>
          </a:xfrm>
        </p:grpSpPr>
        <p:sp>
          <p:nvSpPr>
            <p:cNvPr id="22" name="TextBox 21"/>
            <p:cNvSpPr txBox="1"/>
            <p:nvPr/>
          </p:nvSpPr>
          <p:spPr>
            <a:xfrm>
              <a:off x="8990223" y="3756223"/>
              <a:ext cx="94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Console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928100" y="3771900"/>
              <a:ext cx="977900" cy="3048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D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968988" y="1760580"/>
            <a:ext cx="1616113" cy="523220"/>
            <a:chOff x="8928100" y="3768749"/>
            <a:chExt cx="995583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8982505" y="3768749"/>
              <a:ext cx="9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Movie_data.txt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928100" y="3771900"/>
              <a:ext cx="977900" cy="3048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D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(Delete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81900"/>
            <a:ext cx="16047869" cy="1644005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94923" y="7586380"/>
            <a:ext cx="1575416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삭제할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받아서 반환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deleteMovie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매개변수로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받은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데이터를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movieDelete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movieDelete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값이 있을 경우 해당 데이터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3000" y="1429711"/>
            <a:ext cx="151582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"Delete Movie Number: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3000" y="3086100"/>
            <a:ext cx="1158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movieDelete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movieDelete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movieDelete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movieDelete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리뷰가 성공적으로 삭제되었습니다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해당 번호의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영화리뷰를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찾을 수 없습니다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74" y="4548226"/>
            <a:ext cx="7410845" cy="15220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674" y="2140285"/>
            <a:ext cx="6479326" cy="162715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(Delete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94923" y="7593744"/>
            <a:ext cx="157541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Cotroller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movieServie.deleteMovie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movieView.deleteMovie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case4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deleteMovie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입력하여 영화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Movie_data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해당하는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73331" y="1714500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3000" y="32385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삭제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/>
              <a:t>deleteMovie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500903" y="3226151"/>
            <a:ext cx="3986497" cy="413342"/>
          </a:xfrm>
          <a:prstGeom prst="roundRect">
            <a:avLst/>
          </a:prstGeom>
          <a:noFill/>
          <a:ln w="7620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44445" y="5732732"/>
            <a:ext cx="7389074" cy="357776"/>
          </a:xfrm>
          <a:prstGeom prst="roundRect">
            <a:avLst/>
          </a:prstGeom>
          <a:noFill/>
          <a:ln w="7620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11192308" y="3639493"/>
            <a:ext cx="770622" cy="1745690"/>
          </a:xfrm>
          <a:prstGeom prst="downArrow">
            <a:avLst>
              <a:gd name="adj1" fmla="val 44350"/>
              <a:gd name="adj2" fmla="val 50000"/>
            </a:avLst>
          </a:prstGeom>
          <a:solidFill>
            <a:srgbClr val="75D387"/>
          </a:solidFill>
          <a:ln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331" y="4914900"/>
            <a:ext cx="7970669" cy="142731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208493" y="4567271"/>
            <a:ext cx="1003301" cy="320477"/>
            <a:chOff x="8928100" y="3756223"/>
            <a:chExt cx="1003301" cy="320477"/>
          </a:xfrm>
        </p:grpSpPr>
        <p:sp>
          <p:nvSpPr>
            <p:cNvPr id="22" name="TextBox 21"/>
            <p:cNvSpPr txBox="1"/>
            <p:nvPr/>
          </p:nvSpPr>
          <p:spPr>
            <a:xfrm>
              <a:off x="8990223" y="3756223"/>
              <a:ext cx="94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Console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928100" y="3771900"/>
              <a:ext cx="977900" cy="3048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D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500903" y="1711991"/>
            <a:ext cx="1616113" cy="523220"/>
            <a:chOff x="8928100" y="3768749"/>
            <a:chExt cx="995583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8982505" y="3768749"/>
              <a:ext cx="9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Movie_data.txt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928100" y="3771900"/>
              <a:ext cx="977900" cy="3048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D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2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Rating List)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81900"/>
            <a:ext cx="16047869" cy="171434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87289" y="7585181"/>
            <a:ext cx="157541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getRatingMovieList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받아서  해당하는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이상의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getRatingMovieList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movieView.getRatingMovieList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movieService.getMovieList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받아서 해당하는 리스트 출력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입력하여 해당하는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이상 리스트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입력하면 해당하는 리스트가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4771" y="1520103"/>
            <a:ext cx="151582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getRatingMovieList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(1~5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까지 입력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):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findRating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()&gt;=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findRating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3000" y="40767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getRatingMovieList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.getRatingMovieList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ko-KR" altLang="en-US" dirty="0"/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43000" y="53721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해당하는 </a:t>
            </a:r>
            <a:r>
              <a:rPr lang="ko-KR" altLang="en-US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별점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이상 </a:t>
            </a:r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list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보여주기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getRatingMovieList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140" y="1958013"/>
            <a:ext cx="7277206" cy="5395287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9797140" y="1586755"/>
            <a:ext cx="1003301" cy="320477"/>
            <a:chOff x="8928100" y="3756223"/>
            <a:chExt cx="1003301" cy="320477"/>
          </a:xfrm>
        </p:grpSpPr>
        <p:sp>
          <p:nvSpPr>
            <p:cNvPr id="15" name="TextBox 14"/>
            <p:cNvSpPr txBox="1"/>
            <p:nvPr/>
          </p:nvSpPr>
          <p:spPr>
            <a:xfrm>
              <a:off x="8990223" y="3756223"/>
              <a:ext cx="94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Console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28100" y="3771900"/>
              <a:ext cx="977900" cy="3048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D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5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Genre list)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7937"/>
            <a:ext cx="16047869" cy="171434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94923" y="7593744"/>
            <a:ext cx="157541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getGenreMovieList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장르를 받아서  해당하는 장르의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getGenreMovieList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movieView.getGenreMovieList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movieService.getMovieList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받아서 해당하는 리스트 출력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입력하여 해당하는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 리스트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장르를 입력하면 해당하는 리스트가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4771" y="1520103"/>
            <a:ext cx="151582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getGenreMovieList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findGenre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findGenre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3000" y="40767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getGenreMovieList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.getGenreMovieList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3000" y="53721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해당하는 장르 </a:t>
            </a:r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list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보여주기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getGenreMovieList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b="51064"/>
          <a:stretch/>
        </p:blipFill>
        <p:spPr>
          <a:xfrm>
            <a:off x="9525001" y="2133640"/>
            <a:ext cx="7549346" cy="449566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9503080" y="1787554"/>
            <a:ext cx="1003301" cy="320477"/>
            <a:chOff x="8928100" y="3756223"/>
            <a:chExt cx="1003301" cy="320477"/>
          </a:xfrm>
        </p:grpSpPr>
        <p:sp>
          <p:nvSpPr>
            <p:cNvPr id="15" name="TextBox 14"/>
            <p:cNvSpPr txBox="1"/>
            <p:nvPr/>
          </p:nvSpPr>
          <p:spPr>
            <a:xfrm>
              <a:off x="8990223" y="3756223"/>
              <a:ext cx="94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Console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928100" y="3771900"/>
              <a:ext cx="977900" cy="3048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D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26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59045" y="152688"/>
            <a:ext cx="7104490" cy="159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contents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59045" y="4897844"/>
            <a:ext cx="4523639" cy="855256"/>
            <a:chOff x="1159045" y="4069496"/>
            <a:chExt cx="4523639" cy="8552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045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60687" y="5040155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172" y="4131925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881037" y="4897844"/>
            <a:ext cx="4523639" cy="855256"/>
            <a:chOff x="6881037" y="4069496"/>
            <a:chExt cx="4523639" cy="8552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1037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482684" y="5048471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9165" y="4131923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603030" y="4897844"/>
            <a:ext cx="4523639" cy="855256"/>
            <a:chOff x="12603030" y="4069496"/>
            <a:chExt cx="4523639" cy="8552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3030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204703" y="5048471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및 </a:t>
            </a:r>
            <a:r>
              <a:rPr lang="ko-KR" altLang="en-US" sz="30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51174" y="4131923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16833" y="38100"/>
            <a:ext cx="1298710" cy="14286"/>
            <a:chOff x="516833" y="409580"/>
            <a:chExt cx="1298710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Ranking)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9534" y="7581529"/>
            <a:ext cx="16047869" cy="171434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88600" y="7586237"/>
            <a:ext cx="157541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getRanking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랭킹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HashMap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평점과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영화 목록을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순회하면서 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Collections.sort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ratingmap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rating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내림차순 정렬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ratings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순회하면서 평점 기준으로 영화 랭킹을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9200" y="1485900"/>
            <a:ext cx="1585514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movieRanking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랭킹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Map&lt;Integer,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.getOrDefault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,Collections.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reverseOrder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위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점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- 1)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Ranking)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7861"/>
            <a:ext cx="16047869" cy="1697375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85857" y="7584646"/>
            <a:ext cx="15754163" cy="1188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getRanking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 랭킹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HashMap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forich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장르와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영화를 영화 목록을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순회하면서 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Collections.sort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genre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속한 영화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내림차순 정렬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genres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순회하면서 장르 기준으로 영화 랭킹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43192" y="1456379"/>
            <a:ext cx="157311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 랭킹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moviesByGenre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.getOrDefault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&lt;&gt;());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moviesByGenre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moviesByGenre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).size(),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).size()));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위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 ("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- 1)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6710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Ranking)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95099"/>
            <a:ext cx="16047869" cy="171434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94923" y="7587993"/>
            <a:ext cx="1575416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getMovieRanking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movieView.movieRanking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movieService.getMovieList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받아서 해당하는 리스트 출력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입력하여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별점과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장르 기준으로 랭킹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3000" y="1539776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getMovieRanking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.movieRanking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35380" y="3028771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7: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랭킹 출력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getMovieRanking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2019299"/>
            <a:ext cx="8311346" cy="525780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8826499" y="1546423"/>
            <a:ext cx="1003301" cy="320477"/>
            <a:chOff x="8928100" y="3756223"/>
            <a:chExt cx="1003301" cy="320477"/>
          </a:xfrm>
        </p:grpSpPr>
        <p:sp>
          <p:nvSpPr>
            <p:cNvPr id="14" name="TextBox 13"/>
            <p:cNvSpPr txBox="1"/>
            <p:nvPr/>
          </p:nvSpPr>
          <p:spPr>
            <a:xfrm>
              <a:off x="8990223" y="3756223"/>
              <a:ext cx="94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Console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928100" y="3771900"/>
              <a:ext cx="977900" cy="3048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D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50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EC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711242" y="3848100"/>
            <a:ext cx="666667" cy="477219"/>
            <a:chOff x="11578921" y="5956145"/>
            <a:chExt cx="666667" cy="4772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78921" y="5956145"/>
              <a:ext cx="666667" cy="47721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12957" y="4296691"/>
            <a:ext cx="1566323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감사합니다</a:t>
            </a:r>
            <a:endParaRPr 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FFFFFF"/>
                </a:solidFill>
                <a:latin typeface="Pretendard Thin" pitchFamily="34" charset="0"/>
                <a:cs typeface="Pretendard Thin" pitchFamily="34" charset="0"/>
              </a:rPr>
              <a:t>Movie </a:t>
            </a:r>
            <a:r>
              <a:rPr lang="en-US" sz="1700" dirty="0" smtClean="0">
                <a:solidFill>
                  <a:srgbClr val="FFFFFF"/>
                </a:solidFill>
                <a:latin typeface="Pretendard Thin" pitchFamily="34" charset="0"/>
                <a:cs typeface="Pretendard Thin" pitchFamily="34" charset="0"/>
              </a:rPr>
              <a:t>Review 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6645" y="1985038"/>
            <a:ext cx="5327577" cy="1701614"/>
            <a:chOff x="11806645" y="1985038"/>
            <a:chExt cx="5327577" cy="17016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6645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1492" y="1985038"/>
            <a:ext cx="5327577" cy="1701614"/>
            <a:chOff x="1151492" y="1985038"/>
            <a:chExt cx="5327577" cy="17016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1492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79069" y="1985038"/>
            <a:ext cx="5327577" cy="1701614"/>
            <a:chOff x="6479069" y="1985038"/>
            <a:chExt cx="5327577" cy="17016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9069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38958" y="4077387"/>
            <a:ext cx="1152645" cy="14783"/>
            <a:chOff x="3238958" y="4077387"/>
            <a:chExt cx="1152645" cy="147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238958" y="4077387"/>
              <a:ext cx="1152645" cy="1478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159048" y="571500"/>
            <a:ext cx="71044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01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94111" y="4078140"/>
            <a:ext cx="1152645" cy="14783"/>
            <a:chOff x="13894111" y="4078140"/>
            <a:chExt cx="1152645" cy="147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894111" y="4078140"/>
              <a:ext cx="1152645" cy="14783"/>
            </a:xfrm>
            <a:prstGeom prst="rect">
              <a:avLst/>
            </a:prstGeom>
            <a:ln w="57150">
              <a:noFill/>
            </a:ln>
          </p:spPr>
        </p:pic>
      </p:grpSp>
      <p:grpSp>
        <p:nvGrpSpPr>
          <p:cNvPr id="1007" name="그룹 1007"/>
          <p:cNvGrpSpPr/>
          <p:nvPr/>
        </p:nvGrpSpPr>
        <p:grpSpPr>
          <a:xfrm>
            <a:off x="8566534" y="4078140"/>
            <a:ext cx="1152645" cy="14783"/>
            <a:chOff x="8566534" y="4078140"/>
            <a:chExt cx="1152645" cy="147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566534" y="4078140"/>
              <a:ext cx="1152645" cy="14783"/>
            </a:xfrm>
            <a:prstGeom prst="rect">
              <a:avLst/>
            </a:prstGeom>
            <a:ln w="57150">
              <a:noFill/>
            </a:ln>
          </p:spPr>
        </p:pic>
      </p:grpSp>
      <p:sp>
        <p:nvSpPr>
          <p:cNvPr id="25" name="Object 25"/>
          <p:cNvSpPr txBox="1"/>
          <p:nvPr/>
        </p:nvSpPr>
        <p:spPr>
          <a:xfrm>
            <a:off x="388824" y="2558846"/>
            <a:ext cx="685291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60371" y="2557512"/>
            <a:ext cx="736497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프로젝트 목표</a:t>
            </a:r>
            <a:endParaRPr lang="en-US" sz="30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" pitchFamily="34" charset="0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143937" y="4261589"/>
            <a:ext cx="5342687" cy="4458149"/>
            <a:chOff x="1143937" y="4261589"/>
            <a:chExt cx="5342687" cy="44581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937" y="4261589"/>
              <a:ext cx="5342687" cy="44581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71514" y="4261589"/>
            <a:ext cx="5342687" cy="4458149"/>
            <a:chOff x="6471514" y="4261589"/>
            <a:chExt cx="5342687" cy="44581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1514" y="4261589"/>
              <a:ext cx="5342687" cy="44581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99090" y="4261589"/>
            <a:ext cx="5342687" cy="4458149"/>
            <a:chOff x="11799090" y="4261589"/>
            <a:chExt cx="5342687" cy="445814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99090" y="4261589"/>
              <a:ext cx="5342687" cy="44581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1043978" y="2558845"/>
            <a:ext cx="685291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프로젝트 주제</a:t>
            </a:r>
            <a:endParaRPr lang="en-US" sz="30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73629" y="4885134"/>
            <a:ext cx="5059514" cy="3077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프로그래밍 수업에서 학습한 원리와 기법을 통해 나만의 콘솔 프로그램을 만들어서 학습을 깊이 있게 이해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언어를 사용하여 실용적이고 유용한 콘솔 기반 애플리케이션 개발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패턴과 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CRUD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기본적으로 적용된 애플리케이션 개발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-201240" y="9221767"/>
            <a:ext cx="4509235" cy="581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miricompany</a:t>
            </a:r>
            <a:endParaRPr lang="en-US" dirty="0"/>
          </a:p>
        </p:txBody>
      </p:sp>
      <p:sp>
        <p:nvSpPr>
          <p:cNvPr id="40" name="Object 37"/>
          <p:cNvSpPr txBox="1"/>
          <p:nvPr/>
        </p:nvSpPr>
        <p:spPr>
          <a:xfrm>
            <a:off x="11926461" y="4781133"/>
            <a:ext cx="5059514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OTT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증가에 따라 편리하게 감상 정보를 관리 할 수 있는 영화 리뷰 애플리케이션 제작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영화의 제목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평점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한줄평을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입력하여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 리스트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랭킹 등으로 간단하게 영화 리뷰를 확인하는 애플리케이션 제작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bject 37"/>
          <p:cNvSpPr txBox="1"/>
          <p:nvPr/>
        </p:nvSpPr>
        <p:spPr>
          <a:xfrm>
            <a:off x="6616397" y="4876827"/>
            <a:ext cx="5059514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애플리케이션을 토대로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객체지향적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 및 구현을 연습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영화 리뷰를 등록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삭제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할 수 있는 기능을 구현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원하는 영화의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장르를 검색하여 확인 할 수 있는 기능 제공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0328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02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프로그램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168415" y="1883939"/>
            <a:ext cx="15974442" cy="846232"/>
            <a:chOff x="1168415" y="2623464"/>
            <a:chExt cx="15974442" cy="84623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68415" y="2623464"/>
              <a:ext cx="5162658" cy="846232"/>
              <a:chOff x="1168415" y="2623464"/>
              <a:chExt cx="5162658" cy="84623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2623464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321705" y="2623464"/>
              <a:ext cx="10821152" cy="846232"/>
              <a:chOff x="6321705" y="2623464"/>
              <a:chExt cx="10821152" cy="84623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2623464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1643031" y="2815747"/>
              <a:ext cx="63201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1.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리뷰 등록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72086" y="2076222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영화의 리뷰를 간편하게 등록 할 수 있는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68415" y="2967053"/>
            <a:ext cx="5162658" cy="846232"/>
            <a:chOff x="1168415" y="3879369"/>
            <a:chExt cx="5162658" cy="8462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3879369"/>
              <a:ext cx="5162658" cy="8462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21705" y="2967053"/>
            <a:ext cx="10821152" cy="846232"/>
            <a:chOff x="6321705" y="3879369"/>
            <a:chExt cx="10821152" cy="8462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3879369"/>
              <a:ext cx="10821152" cy="84623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643030" y="3159337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2.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리뷰 리스트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29400" y="3159337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등록한 영화 리뷰 리스트를 출력하는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168415" y="4055624"/>
            <a:ext cx="5162658" cy="846232"/>
            <a:chOff x="1168415" y="5135274"/>
            <a:chExt cx="5162658" cy="8462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5135274"/>
              <a:ext cx="5162658" cy="8462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21705" y="4055624"/>
            <a:ext cx="10821152" cy="846232"/>
            <a:chOff x="6321705" y="5135274"/>
            <a:chExt cx="10821152" cy="8462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5135274"/>
              <a:ext cx="10821152" cy="84623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643031" y="4247908"/>
            <a:ext cx="63201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3.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리뷰 수정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9400" y="4247908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등록한 영화 리뷰를 수정할 수 있는 기능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168415" y="5144195"/>
            <a:ext cx="5162658" cy="846232"/>
            <a:chOff x="1168415" y="6391179"/>
            <a:chExt cx="5162658" cy="84623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6391179"/>
              <a:ext cx="5162658" cy="8462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21705" y="5144195"/>
            <a:ext cx="10821152" cy="846232"/>
            <a:chOff x="6321705" y="6391179"/>
            <a:chExt cx="10821152" cy="84623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6391179"/>
              <a:ext cx="10821152" cy="84623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643030" y="5336479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4.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리뷰 삭제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29400" y="5336479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등록한 영화 리뷰를 삭제할 수 있는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-201240" y="7794902"/>
            <a:ext cx="450923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miricompany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1010"/>
          <p:cNvGrpSpPr/>
          <p:nvPr/>
        </p:nvGrpSpPr>
        <p:grpSpPr>
          <a:xfrm>
            <a:off x="1168415" y="7321161"/>
            <a:ext cx="5162658" cy="846232"/>
            <a:chOff x="1168415" y="7647084"/>
            <a:chExt cx="5162658" cy="846232"/>
          </a:xfrm>
        </p:grpSpPr>
        <p:pic>
          <p:nvPicPr>
            <p:cNvPr id="59" name="Object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7647084"/>
              <a:ext cx="5162658" cy="846232"/>
            </a:xfrm>
            <a:prstGeom prst="rect">
              <a:avLst/>
            </a:prstGeom>
          </p:spPr>
        </p:pic>
      </p:grpSp>
      <p:grpSp>
        <p:nvGrpSpPr>
          <p:cNvPr id="61" name="그룹 1011"/>
          <p:cNvGrpSpPr/>
          <p:nvPr/>
        </p:nvGrpSpPr>
        <p:grpSpPr>
          <a:xfrm>
            <a:off x="6321705" y="7321161"/>
            <a:ext cx="10821152" cy="846232"/>
            <a:chOff x="6321705" y="7647084"/>
            <a:chExt cx="10821152" cy="846232"/>
          </a:xfrm>
        </p:grpSpPr>
        <p:pic>
          <p:nvPicPr>
            <p:cNvPr id="62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7647084"/>
              <a:ext cx="10821152" cy="846232"/>
            </a:xfrm>
            <a:prstGeom prst="rect">
              <a:avLst/>
            </a:prstGeom>
          </p:spPr>
        </p:pic>
      </p:grpSp>
      <p:sp>
        <p:nvSpPr>
          <p:cNvPr id="64" name="Object 45"/>
          <p:cNvSpPr txBox="1"/>
          <p:nvPr/>
        </p:nvSpPr>
        <p:spPr>
          <a:xfrm>
            <a:off x="1643030" y="7513445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6</a:t>
            </a:r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장르 리스트</a:t>
            </a:r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Object 46"/>
          <p:cNvSpPr txBox="1"/>
          <p:nvPr/>
        </p:nvSpPr>
        <p:spPr>
          <a:xfrm>
            <a:off x="6629400" y="7513445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사용자가 원하는 장르의 영화 리뷰 리스트를 출력하는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1168415" y="6235621"/>
            <a:ext cx="5162658" cy="846232"/>
            <a:chOff x="1168415" y="7647084"/>
            <a:chExt cx="5162658" cy="84623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7647084"/>
              <a:ext cx="5162658" cy="8462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21705" y="6235621"/>
            <a:ext cx="10821152" cy="846232"/>
            <a:chOff x="6321705" y="7647084"/>
            <a:chExt cx="10821152" cy="84623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7647084"/>
              <a:ext cx="10821152" cy="846232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643030" y="6427905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5.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</a:t>
            </a:r>
            <a:r>
              <a:rPr lang="ko-KR" altLang="en-US" sz="2400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별점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 리스트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Object 38"/>
          <p:cNvSpPr txBox="1"/>
          <p:nvPr/>
        </p:nvSpPr>
        <p:spPr>
          <a:xfrm>
            <a:off x="6629400" y="6448349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원하는 영화 리뷰 </a:t>
            </a:r>
            <a:r>
              <a:rPr lang="ko-KR" altLang="en-US" sz="24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이상의 영화 리뷰 리스트를 출력하는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Object 65"/>
          <p:cNvSpPr txBox="1"/>
          <p:nvPr/>
        </p:nvSpPr>
        <p:spPr>
          <a:xfrm>
            <a:off x="-201240" y="8904549"/>
            <a:ext cx="450923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miricompany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1010"/>
          <p:cNvGrpSpPr/>
          <p:nvPr/>
        </p:nvGrpSpPr>
        <p:grpSpPr>
          <a:xfrm>
            <a:off x="1168415" y="8430808"/>
            <a:ext cx="5162658" cy="846232"/>
            <a:chOff x="1168415" y="7647084"/>
            <a:chExt cx="5162658" cy="846232"/>
          </a:xfrm>
        </p:grpSpPr>
        <p:pic>
          <p:nvPicPr>
            <p:cNvPr id="57" name="Object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7647084"/>
              <a:ext cx="5162658" cy="846232"/>
            </a:xfrm>
            <a:prstGeom prst="rect">
              <a:avLst/>
            </a:prstGeom>
          </p:spPr>
        </p:pic>
      </p:grpSp>
      <p:grpSp>
        <p:nvGrpSpPr>
          <p:cNvPr id="53" name="그룹 1011"/>
          <p:cNvGrpSpPr/>
          <p:nvPr/>
        </p:nvGrpSpPr>
        <p:grpSpPr>
          <a:xfrm>
            <a:off x="6321705" y="8430808"/>
            <a:ext cx="10821152" cy="846232"/>
            <a:chOff x="6321705" y="7647084"/>
            <a:chExt cx="10821152" cy="846232"/>
          </a:xfrm>
        </p:grpSpPr>
        <p:pic>
          <p:nvPicPr>
            <p:cNvPr id="56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7647084"/>
              <a:ext cx="10821152" cy="846232"/>
            </a:xfrm>
            <a:prstGeom prst="rect">
              <a:avLst/>
            </a:prstGeom>
          </p:spPr>
        </p:pic>
      </p:grpSp>
      <p:sp>
        <p:nvSpPr>
          <p:cNvPr id="54" name="Object 45"/>
          <p:cNvSpPr txBox="1"/>
          <p:nvPr/>
        </p:nvSpPr>
        <p:spPr>
          <a:xfrm>
            <a:off x="1643030" y="8623092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7</a:t>
            </a:r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랭킹 리스트</a:t>
            </a:r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bject 46"/>
          <p:cNvSpPr txBox="1"/>
          <p:nvPr/>
        </p:nvSpPr>
        <p:spPr>
          <a:xfrm>
            <a:off x="6629400" y="8623092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장르에 대해 순위를 출력하는 기능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Dto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3030200" y="1520103"/>
            <a:ext cx="4191000" cy="7204797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73331" y="1686997"/>
            <a:ext cx="12192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getter, setter 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영화번호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영화명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한줄평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Object 37"/>
          <p:cNvSpPr txBox="1"/>
          <p:nvPr/>
        </p:nvSpPr>
        <p:spPr>
          <a:xfrm>
            <a:off x="13041086" y="1533477"/>
            <a:ext cx="4180114" cy="618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lvl="1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lvl="1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movieName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영화명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lvl="1" indent="-2844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Genre: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장르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lvl="1" indent="-2844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rating: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lvl="1" indent="-2844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한줄평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생성시 초기화 수행을 위해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직접 접근을 하지 못하게 하기 위해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매개변수가 있는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lvl="1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객체 생성 시 변수 값을 바로 넣을 수 있게 하기 위해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0250" lvl="1"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문자열로 반환하여 쉽게 확인 할 수 있게 하기 위해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App Menu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85256" y="7587914"/>
            <a:ext cx="1432196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iew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화면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초기값은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Menu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없는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“-1”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값으로 초기화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클래스를 이용하여 사용자가 원하는 메뉴를 입력하면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할당하여 반환되게 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nextint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사용자 입력의 마지막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개행문자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(enter)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제거하지않아 다음에 호출되는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nextline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처리되기 때문에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nextline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추가하여 오류 해결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73331" y="1638300"/>
            <a:ext cx="1525067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view;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u="sng" dirty="0">
                <a:solidFill>
                  <a:srgbClr val="0066CC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altLang="ko-KR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getMenu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"================================== Movie Review App =================================="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      MENU      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"---------------------------------- 0: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프로그램 종료 </a:t>
            </a:r>
            <a:r>
              <a:rPr lang="ko-KR" alt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"---------------------------------- 1: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등록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"---------------------------------- 2: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"---------------------------------- 3: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수정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"---------------------------------- 4: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삭제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"---------------------------------- 5: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"---------------------------------- 6: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장르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"---------------------------------- 7: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랭킹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"======================================================================================"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"Choice Menu: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App Menu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87463" y="7594426"/>
            <a:ext cx="1575416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받아와서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활용해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사용자가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값에 따라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메뉴를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메뉴에 없는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 입력 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메뉴 선택을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호출하여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onsol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20183" y="1520190"/>
            <a:ext cx="843341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controller;</a:t>
            </a:r>
            <a:endParaRPr lang="ko-KR" altLang="en-US" dirty="0"/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runStartApp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.getMenu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영화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등록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2: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확인</a:t>
            </a:r>
            <a:endParaRPr lang="en-US" altLang="ko-KR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시스템에 없는 메뉴를 선택하였습니다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 </a:t>
            </a:r>
            <a:endParaRPr lang="en-US" altLang="ko-KR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다른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메뉴를 선택 부탁드립니다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15399" y="1636574"/>
            <a:ext cx="9949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.runStartApp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399" y="4076700"/>
            <a:ext cx="8305801" cy="3227614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8928100" y="3695700"/>
            <a:ext cx="1003301" cy="320477"/>
            <a:chOff x="8928100" y="3756223"/>
            <a:chExt cx="1003301" cy="320477"/>
          </a:xfrm>
        </p:grpSpPr>
        <p:sp>
          <p:nvSpPr>
            <p:cNvPr id="36" name="TextBox 35"/>
            <p:cNvSpPr txBox="1"/>
            <p:nvPr/>
          </p:nvSpPr>
          <p:spPr>
            <a:xfrm>
              <a:off x="8990223" y="3756223"/>
              <a:ext cx="94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Console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28100" y="3771900"/>
              <a:ext cx="977900" cy="3048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D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56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(Create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81100" y="7580174"/>
            <a:ext cx="157541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사용자가 입력한 값을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받기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구현한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생성하여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데이터를 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함수를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영구적으로 보존하기 위해 메모리가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아닌 파일로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추가될 때마다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증가를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0183" y="1581983"/>
            <a:ext cx="79762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view;</a:t>
            </a:r>
            <a:endParaRPr lang="ko-KR" altLang="en-US" dirty="0"/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영화명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(1~5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까지 입력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):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한줄평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14126" y="1775869"/>
            <a:ext cx="72974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service;</a:t>
            </a:r>
            <a:endParaRPr lang="en-US" altLang="ko-KR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loadData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3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(Create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189557" y="7595914"/>
            <a:ext cx="1575416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printWriter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FileWriter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매개변수로 전달하여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“movie_data.txt”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열어서 데이터 쓰기 작업을 실행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44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movieServie.createMovie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넣어서 함수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호출하여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등록 내용 저장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331" y="1672049"/>
            <a:ext cx="160478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"movie_data.txt"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u="sng" dirty="0" err="1" smtClean="0">
                <a:solidFill>
                  <a:srgbClr val="0066CC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.getMovieName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.getGenre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.getRating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.getReview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73331" y="4229100"/>
            <a:ext cx="9144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3000" y="6214548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등록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05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2817</Words>
  <Application>Microsoft Office PowerPoint</Application>
  <PresentationFormat>사용자 지정</PresentationFormat>
  <Paragraphs>546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?? ??</vt:lpstr>
      <vt:lpstr>Pretendard</vt:lpstr>
      <vt:lpstr>Pretendard Light</vt:lpstr>
      <vt:lpstr>Pretendard SemiBold</vt:lpstr>
      <vt:lpstr>Pretendard Thin</vt:lpstr>
      <vt:lpstr>맑은 고딕</vt:lpstr>
      <vt:lpstr>Arial</vt:lpstr>
      <vt:lpstr>Calibri</vt:lpstr>
      <vt:lpstr>Consolas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ITPS</cp:lastModifiedBy>
  <cp:revision>152</cp:revision>
  <dcterms:created xsi:type="dcterms:W3CDTF">2024-04-08T15:00:14Z</dcterms:created>
  <dcterms:modified xsi:type="dcterms:W3CDTF">2024-04-12T02:47:09Z</dcterms:modified>
</cp:coreProperties>
</file>