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3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3966" autoAdjust="0"/>
  </p:normalViewPr>
  <p:slideViewPr>
    <p:cSldViewPr>
      <p:cViewPr varScale="1">
        <p:scale>
          <a:sx n="44" d="100"/>
          <a:sy n="44" d="100"/>
        </p:scale>
        <p:origin x="66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AF32F-05E5-453F-BA99-4A74016C830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E20F-6A99-4DBC-B7B1-DCFA0C0D8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목적과 목표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주제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기능 소개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프로그램 제공하는 주요 기능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및 </a:t>
            </a:r>
            <a:r>
              <a:rPr lang="ko-KR" altLang="en-US" baseline="0" dirty="0" err="1" smtClean="0"/>
              <a:t>실행화면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299" y="8503899"/>
            <a:ext cx="17185116" cy="1160182"/>
            <a:chOff x="550299" y="8503899"/>
            <a:chExt cx="17185116" cy="116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99" y="8503899"/>
              <a:ext cx="17185116" cy="116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53" y="8774474"/>
            <a:ext cx="619048" cy="619032"/>
            <a:chOff x="917653" y="8774474"/>
            <a:chExt cx="619048" cy="619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53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2" y="8806991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smtClean="0">
                <a:solidFill>
                  <a:srgbClr val="FFFFFF"/>
                </a:solidFill>
                <a:latin typeface="Pretendard Thin" pitchFamily="34" charset="0"/>
              </a:rPr>
              <a:t>국비</a:t>
            </a:r>
            <a:r>
              <a:rPr lang="en-US" altLang="ko-KR" sz="3000" dirty="0" smtClean="0">
                <a:solidFill>
                  <a:srgbClr val="FFFFFF"/>
                </a:solidFill>
                <a:latin typeface="Pretendard Thin" pitchFamily="34" charset="0"/>
              </a:rPr>
              <a:t>_</a:t>
            </a:r>
            <a:r>
              <a:rPr lang="ko-KR" altLang="en-US" sz="3000" dirty="0" smtClean="0">
                <a:solidFill>
                  <a:srgbClr val="FFFFFF"/>
                </a:solidFill>
                <a:latin typeface="Pretendard Thin" pitchFamily="34" charset="0"/>
              </a:rPr>
              <a:t>정보처리기능사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714286" y="8774474"/>
            <a:ext cx="619048" cy="619032"/>
            <a:chOff x="9714286" y="8774474"/>
            <a:chExt cx="619048" cy="619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59587" y="3634378"/>
            <a:ext cx="1485005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kern="0" spc="-1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JAVA</a:t>
            </a:r>
            <a:r>
              <a:rPr lang="ko-KR" altLang="en-US" sz="8300" kern="0" spc="-1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를 활용한</a:t>
            </a:r>
            <a:endParaRPr lang="en-US" altLang="ko-KR" sz="8300" kern="0" spc="-100" dirty="0" smtClean="0">
              <a:solidFill>
                <a:srgbClr val="FFFFFF"/>
              </a:solidFill>
              <a:latin typeface="Pretendard Light" pitchFamily="34" charset="0"/>
              <a:cs typeface="Pretendard Light" pitchFamily="34" charset="0"/>
            </a:endParaRPr>
          </a:p>
          <a:p>
            <a:r>
              <a:rPr lang="ko-KR" altLang="en-US" sz="8300" kern="0" spc="-1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콘솔프로그램</a:t>
            </a:r>
            <a:endParaRPr lang="en-US" sz="8300" kern="0" spc="-100" dirty="0" smtClean="0">
              <a:solidFill>
                <a:srgbClr val="FFFFFF"/>
              </a:solidFill>
              <a:latin typeface="Pretendard Light" pitchFamily="34" charset="0"/>
              <a:cs typeface="Pretendard Light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587" y="6415204"/>
            <a:ext cx="12072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8048" y="2631543"/>
            <a:ext cx="4509235" cy="820503"/>
            <a:chOff x="1308048" y="2631543"/>
            <a:chExt cx="4509235" cy="820503"/>
          </a:xfrm>
        </p:grpSpPr>
        <p:sp>
          <p:nvSpPr>
            <p:cNvPr id="24" name="Object 24"/>
            <p:cNvSpPr txBox="1"/>
            <p:nvPr/>
          </p:nvSpPr>
          <p:spPr>
            <a:xfrm>
              <a:off x="1308048" y="2786385"/>
              <a:ext cx="450923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rgbClr val="FFFFFF"/>
                  </a:solidFill>
                  <a:latin typeface="Pretendard Light" pitchFamily="34" charset="0"/>
                </a:rPr>
                <a:t>코리아</a:t>
              </a:r>
              <a:r>
                <a:rPr lang="en-US" altLang="ko-KR" sz="3000" dirty="0" smtClean="0">
                  <a:solidFill>
                    <a:srgbClr val="FFFFFF"/>
                  </a:solidFill>
                  <a:latin typeface="Pretendard Light" pitchFamily="34" charset="0"/>
                </a:rPr>
                <a:t>IT</a:t>
              </a:r>
              <a:r>
                <a:rPr lang="ko-KR" altLang="en-US" sz="3000" dirty="0" smtClean="0">
                  <a:solidFill>
                    <a:srgbClr val="FFFFFF"/>
                  </a:solidFill>
                  <a:latin typeface="Pretendard Light" pitchFamily="34" charset="0"/>
                </a:rPr>
                <a:t>아카데미</a:t>
              </a:r>
              <a:endParaRPr lang="en-US" dirty="0"/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862150" y="2631543"/>
              <a:ext cx="3395650" cy="820503"/>
              <a:chOff x="1862150" y="2631543"/>
              <a:chExt cx="3395650" cy="82050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62150" y="2631543"/>
                <a:ext cx="3395650" cy="820503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10520381" y="8806990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err="1" smtClean="0">
                <a:solidFill>
                  <a:srgbClr val="FFFFFF"/>
                </a:solidFill>
                <a:latin typeface="Pretendard Thin" pitchFamily="34" charset="0"/>
              </a:rPr>
              <a:t>백수정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59045" y="661077"/>
            <a:ext cx="7104490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59045" y="4897844"/>
            <a:ext cx="4523639" cy="855256"/>
            <a:chOff x="1159045" y="4069496"/>
            <a:chExt cx="4523639" cy="8552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45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0687" y="5040155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프로젝트 개요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07172" y="3839760"/>
            <a:ext cx="2711239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Pretendard SemiBold" pitchFamily="34" charset="0"/>
                <a:cs typeface="Pretendard SemiBold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81037" y="4897844"/>
            <a:ext cx="4523639" cy="855256"/>
            <a:chOff x="6881037" y="4069496"/>
            <a:chExt cx="4523639" cy="855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1037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82684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Pretendard Light" pitchFamily="34" charset="0"/>
              </a:rPr>
              <a:t>기능 소개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429165" y="3839758"/>
            <a:ext cx="2711239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Pretendard SemiBold" pitchFamily="34" charset="0"/>
                <a:cs typeface="Pretendard SemiBold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603030" y="4897844"/>
            <a:ext cx="4523639" cy="855256"/>
            <a:chOff x="12603030" y="4069496"/>
            <a:chExt cx="4523639" cy="855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030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04703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Pretendard Light" pitchFamily="34" charset="0"/>
              </a:rPr>
              <a:t>코드 및 </a:t>
            </a:r>
            <a:r>
              <a:rPr lang="ko-KR" altLang="en-US" sz="3000" dirty="0" err="1" smtClean="0">
                <a:solidFill>
                  <a:srgbClr val="595959"/>
                </a:solidFill>
                <a:latin typeface="Pretendard Light" pitchFamily="34" charset="0"/>
              </a:rPr>
              <a:t>실행화면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151174" y="3839758"/>
            <a:ext cx="2711239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Pretendard SemiBold" pitchFamily="34" charset="0"/>
                <a:cs typeface="Pretendard SemiBold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6645" y="1985038"/>
            <a:ext cx="5327577" cy="1701614"/>
            <a:chOff x="11806645" y="1985038"/>
            <a:chExt cx="5327577" cy="1701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645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492" y="1985038"/>
            <a:ext cx="5327577" cy="1701614"/>
            <a:chOff x="1151492" y="1985038"/>
            <a:chExt cx="5327577" cy="1701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492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9069" y="1985038"/>
            <a:ext cx="5327577" cy="1701614"/>
            <a:chOff x="6479069" y="1985038"/>
            <a:chExt cx="5327577" cy="170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069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8958" y="4077387"/>
            <a:ext cx="1152645" cy="14783"/>
            <a:chOff x="3238958" y="4077387"/>
            <a:chExt cx="1152645" cy="1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38958" y="4077387"/>
              <a:ext cx="1152645" cy="14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59048" y="935100"/>
            <a:ext cx="71044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01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프로젝트 개요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4111" y="4078140"/>
            <a:ext cx="1152645" cy="14783"/>
            <a:chOff x="13894111" y="4078140"/>
            <a:chExt cx="1152645" cy="14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894111" y="4078140"/>
              <a:ext cx="1152645" cy="14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6534" y="4078140"/>
            <a:ext cx="1152645" cy="14783"/>
            <a:chOff x="8566534" y="4078140"/>
            <a:chExt cx="1152645" cy="14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566534" y="4078140"/>
              <a:ext cx="1152645" cy="1478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8824" y="2558846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Pretendard" pitchFamily="34" charset="0"/>
              </a:rPr>
              <a:t>프로젝트 목적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460371" y="2557512"/>
            <a:ext cx="7364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프</a:t>
            </a:r>
            <a:r>
              <a:rPr lang="ko-KR" alt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로젝트 목표</a:t>
            </a:r>
            <a:endParaRPr lang="en-US" sz="3000" dirty="0" smtClean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43937" y="4261589"/>
            <a:ext cx="5342687" cy="4458149"/>
            <a:chOff x="1143937" y="4261589"/>
            <a:chExt cx="5342687" cy="4458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37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514" y="4261589"/>
            <a:ext cx="5342687" cy="4458149"/>
            <a:chOff x="6471514" y="4261589"/>
            <a:chExt cx="5342687" cy="4458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514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9090" y="4261589"/>
            <a:ext cx="5342687" cy="4458149"/>
            <a:chOff x="11799090" y="4261589"/>
            <a:chExt cx="5342687" cy="4458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9090" y="4261589"/>
              <a:ext cx="5342687" cy="4458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043978" y="2558845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프로젝트 주제</a:t>
            </a:r>
            <a:endParaRPr lang="en-US" sz="3000" dirty="0" smtClean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3331" y="4885134"/>
            <a:ext cx="5059514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수업에서 학습한 원리와 기법을 통해 나만의 콘솔 프로그램을 만들어서 학습을 깊이 있게 이해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사용하여 실용적이고 유용한 콘솔 기반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패턴과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CRUE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기본적으로 적용된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sp>
        <p:nvSpPr>
          <p:cNvPr id="40" name="Object 37"/>
          <p:cNvSpPr txBox="1"/>
          <p:nvPr/>
        </p:nvSpPr>
        <p:spPr>
          <a:xfrm>
            <a:off x="11926461" y="4771728"/>
            <a:ext cx="5059514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및 드라마 등을 편하게 시청 할 수 있는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OTT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플랫폼을 수요 증가로 인하여 관람 하였던 영화의 정보를 손쉽게 확인 할 수 있는 프로그램 개발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6594626" y="5246934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애플리케이션을 토대로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 및 구현을 연습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 리뷰를 등록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삭제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할 수 있는 기능을 구현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영화의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장르를 검색하여 확인 할 수 있는 기능 제공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935100"/>
            <a:ext cx="10032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02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프로그램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8415" y="2623464"/>
            <a:ext cx="5162658" cy="846232"/>
            <a:chOff x="1168415" y="2623464"/>
            <a:chExt cx="5162658" cy="8462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262346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21705" y="2623464"/>
            <a:ext cx="10821152" cy="846232"/>
            <a:chOff x="6321705" y="2623464"/>
            <a:chExt cx="10821152" cy="8462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2623464"/>
              <a:ext cx="10821152" cy="8462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43031" y="2815747"/>
            <a:ext cx="6320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1. 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영화 리뷰 등록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857143" y="2815747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</a:rPr>
              <a:t>사용자가 영화의 리뷰를 간편하게 등록 할 수 있는 기능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68415" y="3879369"/>
            <a:ext cx="5162658" cy="846232"/>
            <a:chOff x="1168415" y="3879369"/>
            <a:chExt cx="5162658" cy="8462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387936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1705" y="3879369"/>
            <a:ext cx="10821152" cy="846232"/>
            <a:chOff x="6321705" y="3879369"/>
            <a:chExt cx="10821152" cy="8462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3879369"/>
              <a:ext cx="10821152" cy="8462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43030" y="4071653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2. 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영화 리뷰 리스트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6857143" y="4071653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</a:rPr>
              <a:t>사용자가 등록한 영화 리뷰 리스트를 출력하는 기능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68415" y="5135274"/>
            <a:ext cx="5162658" cy="846232"/>
            <a:chOff x="1168415" y="5135274"/>
            <a:chExt cx="5162658" cy="8462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513527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21705" y="5135274"/>
            <a:ext cx="10821152" cy="846232"/>
            <a:chOff x="6321705" y="5135274"/>
            <a:chExt cx="10821152" cy="8462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5135274"/>
              <a:ext cx="10821152" cy="84623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43031" y="5327558"/>
            <a:ext cx="6320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3. 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영화 리뷰 수정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6857143" y="5327558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</a:rPr>
              <a:t>사용자가 등록한 영화 리뷰를 수정할 수 있는 기능 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68415" y="6391179"/>
            <a:ext cx="5162658" cy="846232"/>
            <a:chOff x="1168415" y="6391179"/>
            <a:chExt cx="5162658" cy="8462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639117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21705" y="6391179"/>
            <a:ext cx="10821152" cy="846232"/>
            <a:chOff x="6321705" y="6391179"/>
            <a:chExt cx="10821152" cy="8462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6391179"/>
              <a:ext cx="10821152" cy="84623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43030" y="6583463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4. 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영화 리뷰 삭제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6857143" y="6583463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</a:rPr>
              <a:t>사용자가 등록한 영화 리뷰를 삭제할 수 있는 기능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168415" y="7647084"/>
            <a:ext cx="5162658" cy="846232"/>
            <a:chOff x="1168415" y="7647084"/>
            <a:chExt cx="5162658" cy="84623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1705" y="7647084"/>
            <a:ext cx="10821152" cy="846232"/>
            <a:chOff x="6321705" y="7647084"/>
            <a:chExt cx="10821152" cy="84623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643030" y="7839368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5. 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영화 </a:t>
            </a:r>
            <a:r>
              <a:rPr lang="ko-KR" altLang="en-US" sz="2400" dirty="0" err="1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별점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리스트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grpSp>
        <p:nvGrpSpPr>
          <p:cNvPr id="58" name="그룹 1010"/>
          <p:cNvGrpSpPr/>
          <p:nvPr/>
        </p:nvGrpSpPr>
        <p:grpSpPr>
          <a:xfrm>
            <a:off x="1168415" y="8823289"/>
            <a:ext cx="5162658" cy="846232"/>
            <a:chOff x="1168415" y="7647084"/>
            <a:chExt cx="5162658" cy="846232"/>
          </a:xfrm>
        </p:grpSpPr>
        <p:pic>
          <p:nvPicPr>
            <p:cNvPr id="59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61" name="그룹 1011"/>
          <p:cNvGrpSpPr/>
          <p:nvPr/>
        </p:nvGrpSpPr>
        <p:grpSpPr>
          <a:xfrm>
            <a:off x="6321705" y="8823289"/>
            <a:ext cx="10821152" cy="846232"/>
            <a:chOff x="6321705" y="7647084"/>
            <a:chExt cx="10821152" cy="846232"/>
          </a:xfrm>
        </p:grpSpPr>
        <p:pic>
          <p:nvPicPr>
            <p:cNvPr id="62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64" name="Object 45"/>
          <p:cNvSpPr txBox="1"/>
          <p:nvPr/>
        </p:nvSpPr>
        <p:spPr>
          <a:xfrm>
            <a:off x="1643030" y="9015573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6</a:t>
            </a:r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영화 장르 리스트</a:t>
            </a:r>
            <a:r>
              <a:rPr lang="en-US" sz="24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 </a:t>
            </a:r>
            <a:endParaRPr lang="en-US" dirty="0"/>
          </a:p>
        </p:txBody>
      </p:sp>
      <p:sp>
        <p:nvSpPr>
          <p:cNvPr id="67" name="Object 46"/>
          <p:cNvSpPr txBox="1"/>
          <p:nvPr/>
        </p:nvSpPr>
        <p:spPr>
          <a:xfrm>
            <a:off x="6857143" y="9015573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사용자가 원하는 장르의 영화 리뷰 리스트를 출력하는 기능</a:t>
            </a:r>
            <a:endParaRPr lang="en-US" dirty="0"/>
          </a:p>
        </p:txBody>
      </p:sp>
      <p:sp>
        <p:nvSpPr>
          <p:cNvPr id="68" name="Object 38"/>
          <p:cNvSpPr txBox="1"/>
          <p:nvPr/>
        </p:nvSpPr>
        <p:spPr>
          <a:xfrm>
            <a:off x="6857143" y="785981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</a:rPr>
              <a:t>사용자가 원하는 영화 리뷰 </a:t>
            </a:r>
            <a:r>
              <a:rPr lang="ko-KR" altLang="en-US" sz="2400" dirty="0" err="1" smtClean="0">
                <a:solidFill>
                  <a:srgbClr val="595959"/>
                </a:solidFill>
                <a:latin typeface="Pretendard" pitchFamily="34" charset="0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Pretendard" pitchFamily="34" charset="0"/>
              </a:rPr>
              <a:t> 이상의 영화 리뷰 리스트를 출력하는 기능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9351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_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Dto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59045" y="1914897"/>
            <a:ext cx="15985955" cy="7888284"/>
          </a:xfrm>
          <a:prstGeom prst="roundRect">
            <a:avLst>
              <a:gd name="adj" fmla="val 10215"/>
            </a:avLst>
          </a:prstGeom>
          <a:noFill/>
          <a:ln w="381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2131" y="2565035"/>
            <a:ext cx="10941452" cy="1262912"/>
            <a:chOff x="3672131" y="2565035"/>
            <a:chExt cx="10941452" cy="12629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2131" y="2565035"/>
              <a:ext cx="10941452" cy="12629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59048" y="716315"/>
            <a:ext cx="10579110" cy="12685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04 </a:t>
            </a:r>
            <a:r>
              <a:rPr 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쿠션어 표현법 배우기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35839" y="2088993"/>
            <a:ext cx="3414037" cy="846232"/>
            <a:chOff x="7435839" y="2088993"/>
            <a:chExt cx="3414037" cy="8462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839" y="2088993"/>
              <a:ext cx="3414037" cy="846232"/>
            </a:xfrm>
            <a:prstGeom prst="rect">
              <a:avLst/>
            </a:prstGeom>
          </p:spPr>
        </p:pic>
      </p:grpSp>
      <p:graphicFrame>
        <p:nvGraphicFramePr>
          <p:cNvPr id="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142857" y="4132166"/>
          <a:ext cx="778095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잘못된 언어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모르겠습니다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안 됩니다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입장이 곤란합니다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고객님께서 처리하셔야 합니다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제 업무가 아닙니다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366409" y="4132166"/>
          <a:ext cx="77764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쿠션어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6EC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확인해 보고 답변드리겠습니다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요청 주신 사항은 확답 드리기 어려울 것 같습니다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불편하시겠지만 양해 부탁드립니다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번거로우시겠지만 확인 부탁드립니다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latin typeface="Times New Roman"/>
                          <a:cs typeface="Times New Roman"/>
                        </a:rPr>
                        <a:t>관련 부서에 전달드리도록 하겠습니다</a:t>
                      </a:r>
                      <a:endParaRPr lang="en-US" sz="3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04" name="그룹 1004"/>
          <p:cNvGrpSpPr/>
          <p:nvPr/>
        </p:nvGrpSpPr>
        <p:grpSpPr>
          <a:xfrm>
            <a:off x="8561905" y="6090910"/>
            <a:ext cx="800000" cy="800000"/>
            <a:chOff x="8561905" y="6090910"/>
            <a:chExt cx="800000" cy="8000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1905" y="6090910"/>
              <a:ext cx="800000" cy="800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17682" y="2116872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쿠션어 란?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929745" y="2977379"/>
            <a:ext cx="14426224" cy="6482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무언가 부탁하거나 부정적으로 말해야 할 경우 부드럽게 전달하기 위한 표현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12894" y="1933333"/>
            <a:ext cx="4112410" cy="6851792"/>
            <a:chOff x="13312894" y="1933333"/>
            <a:chExt cx="4112410" cy="68517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12894" y="1933333"/>
              <a:ext cx="4112410" cy="68517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0799" y="1933333"/>
            <a:ext cx="4112410" cy="6851792"/>
            <a:chOff x="5080799" y="1933333"/>
            <a:chExt cx="4112410" cy="68517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799" y="1933333"/>
              <a:ext cx="4112410" cy="685179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59048" y="716315"/>
            <a:ext cx="8547143" cy="12685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05 </a:t>
            </a:r>
            <a:r>
              <a:rPr 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전화 예절 안내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16833" y="409580"/>
            <a:ext cx="1298710" cy="14286"/>
            <a:chOff x="516833" y="409580"/>
            <a:chExt cx="1298710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871" y="2536943"/>
            <a:ext cx="3594646" cy="4036521"/>
            <a:chOff x="1182871" y="2536943"/>
            <a:chExt cx="3594646" cy="40365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2871" y="2536943"/>
              <a:ext cx="3594646" cy="40365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294" y="2113827"/>
            <a:ext cx="2923801" cy="846232"/>
            <a:chOff x="1518294" y="2113827"/>
            <a:chExt cx="2923801" cy="8462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294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55019" y="2141709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전화 받기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24189" y="6403430"/>
            <a:ext cx="5512012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벨이 3번 울리기 전에 받는다.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소속과 이름을 밝힌다.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용건을 묻고 메모한다.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342024" y="2536943"/>
            <a:ext cx="3589534" cy="4036521"/>
            <a:chOff x="5342024" y="2536943"/>
            <a:chExt cx="3589534" cy="40365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2024" y="2536943"/>
              <a:ext cx="3589534" cy="40365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74890" y="2113827"/>
            <a:ext cx="2923801" cy="846232"/>
            <a:chOff x="5674890" y="2113827"/>
            <a:chExt cx="2923801" cy="8462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4890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311618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전화 걸기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388434" y="6403434"/>
            <a:ext cx="5496713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필요한 내용을 미리 정리한다.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소속과 이름을 밝힌다.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상대를 확인 한다.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460857" y="2542560"/>
            <a:ext cx="3590476" cy="4030904"/>
            <a:chOff x="9460857" y="2542560"/>
            <a:chExt cx="3590476" cy="403090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0857" y="2542560"/>
              <a:ext cx="3590476" cy="40309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94194" y="2113827"/>
            <a:ext cx="2923801" cy="846232"/>
            <a:chOff x="9794194" y="2113827"/>
            <a:chExt cx="2923801" cy="84623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4194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430941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부재중 시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8413702" y="6403432"/>
            <a:ext cx="5684782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복귀 예정 시간을 알린다.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용건에 대한 메모를 남긴다.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이름을 밝혀 책임 소재를 명확히 한다.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545413" y="2536943"/>
            <a:ext cx="3590476" cy="4036521"/>
            <a:chOff x="13545413" y="2536943"/>
            <a:chExt cx="3590476" cy="403652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45413" y="2536943"/>
              <a:ext cx="3590476" cy="40365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78750" y="2113827"/>
            <a:ext cx="2923801" cy="846232"/>
            <a:chOff x="13878750" y="2113827"/>
            <a:chExt cx="2923801" cy="84623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8750" y="2113827"/>
              <a:ext cx="2923801" cy="84623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3515513" y="2141710"/>
            <a:ext cx="3650351" cy="7892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항의 전화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2644398" y="6403434"/>
            <a:ext cx="5392468" cy="2438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감정이 상하지 않도록 끝까지 듣는다.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변명하지 않고 정중히 사과한다.</a:t>
            </a:r>
          </a:p>
          <a:p>
            <a:pPr algn="ctr"/>
            <a:endParaRPr lang="en-US" sz="2000" dirty="0" smtClean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2000" dirty="0" smtClean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해결 방안과 대안을 제시한다.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2937926" y="1534932"/>
            <a:ext cx="4487378" cy="310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rgbClr val="595959"/>
                </a:solidFill>
                <a:latin typeface="Pretendard Thin" pitchFamily="34" charset="0"/>
                <a:cs typeface="Pretendard Thin" pitchFamily="34" charset="0"/>
              </a:rPr>
              <a:t>*페이지 내 인물사진은 샘플이미지입니다.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754" y="407353"/>
            <a:ext cx="5708192" cy="6302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20XX ver.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69681" y="3602515"/>
            <a:ext cx="4010982" cy="6100354"/>
            <a:chOff x="1969681" y="3602515"/>
            <a:chExt cx="4010982" cy="61003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72" y="400695"/>
              <a:ext cx="8021965" cy="1220070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681" y="3602515"/>
              <a:ext cx="4010982" cy="61003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78921" y="5956145"/>
            <a:ext cx="666667" cy="477219"/>
            <a:chOff x="11578921" y="5956145"/>
            <a:chExt cx="666667" cy="4772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8921" y="5956145"/>
              <a:ext cx="666667" cy="4772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9524" y="1747593"/>
            <a:ext cx="4599176" cy="1283403"/>
            <a:chOff x="6979524" y="1747593"/>
            <a:chExt cx="4599176" cy="128340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14840" y="1140796"/>
              <a:ext cx="9198352" cy="256680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524" y="1747593"/>
              <a:ext cx="4599176" cy="12834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9524" y="4174034"/>
            <a:ext cx="5555027" cy="1283403"/>
            <a:chOff x="6979524" y="4174034"/>
            <a:chExt cx="5555027" cy="12834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6915" y="3567236"/>
              <a:ext cx="11110054" cy="256680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9524" y="4174034"/>
              <a:ext cx="5555027" cy="1283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68655" y="2550245"/>
            <a:ext cx="4876330" cy="1283403"/>
            <a:chOff x="11968655" y="2550245"/>
            <a:chExt cx="4876330" cy="12834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5394" y="1943448"/>
              <a:ext cx="9752660" cy="2566807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68655" y="2550245"/>
              <a:ext cx="4876330" cy="12834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33464" y="1362324"/>
            <a:ext cx="2494751" cy="2053942"/>
            <a:chOff x="1833464" y="1362324"/>
            <a:chExt cx="2494751" cy="205394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3464" y="1362324"/>
              <a:ext cx="2494751" cy="205394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06740" y="1822498"/>
            <a:ext cx="5245688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원칙에 어긋난 부탁을 해와요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2559131" y="2623553"/>
            <a:ext cx="5974212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선을 넘거나 인신공격적인 발언을 합니다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271917" y="4232064"/>
            <a:ext cx="7045107" cy="11673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retendard Light" pitchFamily="34" charset="0"/>
                <a:cs typeface="Pretendard Light" pitchFamily="34" charset="0"/>
              </a:rPr>
              <a:t>고객이 극단적인 행동을 하거나, 심각한 정신적 피해를 입힙니다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080636" y="6437900"/>
            <a:ext cx="15663237" cy="12571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CS담당자 권익 보호 센터로 연락주세요!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8193574" y="7774784"/>
            <a:ext cx="7437361" cy="1160182"/>
            <a:chOff x="8193574" y="7774784"/>
            <a:chExt cx="7437361" cy="116018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193574" y="7774784"/>
              <a:ext cx="7437361" cy="1160182"/>
              <a:chOff x="8193574" y="7774784"/>
              <a:chExt cx="7437361" cy="116018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93574" y="7774784"/>
                <a:ext cx="7437361" cy="116018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758861" y="8045359"/>
              <a:ext cx="619048" cy="619032"/>
              <a:chOff x="8758861" y="8045359"/>
              <a:chExt cx="619048" cy="61903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758861" y="8045359"/>
                <a:ext cx="619048" cy="619032"/>
              </a:xfrm>
              <a:prstGeom prst="rect">
                <a:avLst/>
              </a:prstGeom>
            </p:spPr>
          </p:pic>
        </p:grpSp>
        <p:sp>
          <p:nvSpPr>
            <p:cNvPr id="36" name="Object 36"/>
            <p:cNvSpPr txBox="1"/>
            <p:nvPr/>
          </p:nvSpPr>
          <p:spPr>
            <a:xfrm>
              <a:off x="9585701" y="7957709"/>
              <a:ext cx="8465953" cy="794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000" dirty="0" smtClean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문의 |  강미리  ( 010-0000-0000 )</a:t>
              </a:r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036837" y="641440"/>
            <a:ext cx="7698578" cy="449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Business Manual for Company CS Representatives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6288761" y="9426576"/>
            <a:ext cx="5708192" cy="5285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www.miricompany.com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437</Words>
  <Application>Microsoft Office PowerPoint</Application>
  <PresentationFormat>사용자 지정</PresentationFormat>
  <Paragraphs>100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?? ??</vt:lpstr>
      <vt:lpstr>Pretendard</vt:lpstr>
      <vt:lpstr>Pretendard Light</vt:lpstr>
      <vt:lpstr>Pretendard SemiBold</vt:lpstr>
      <vt:lpstr>Pretendard Thin</vt:lpstr>
      <vt:lpstr>맑은 고딕</vt:lpstr>
      <vt:lpstr>Arial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8</cp:revision>
  <dcterms:created xsi:type="dcterms:W3CDTF">2024-04-08T15:00:14Z</dcterms:created>
  <dcterms:modified xsi:type="dcterms:W3CDTF">2024-04-08T06:59:48Z</dcterms:modified>
</cp:coreProperties>
</file>