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5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5592" userDrawn="1">
          <p15:clr>
            <a:srgbClr val="A4A3A4"/>
          </p15:clr>
        </p15:guide>
        <p15:guide id="4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CB"/>
    <a:srgbClr val="37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549" autoAdjust="0"/>
  </p:normalViewPr>
  <p:slideViewPr>
    <p:cSldViewPr>
      <p:cViewPr varScale="1">
        <p:scale>
          <a:sx n="53" d="100"/>
          <a:sy n="53" d="100"/>
        </p:scale>
        <p:origin x="120" y="696"/>
      </p:cViewPr>
      <p:guideLst>
        <p:guide orient="horz" pos="1704"/>
        <p:guide pos="624"/>
        <p:guide orient="horz" pos="5592"/>
        <p:guide pos="6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6338-D9DD-44A8-ABAA-E0D629C5278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DD19-7B68-4B67-A626-472E91C65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6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1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2374900"/>
            <a:ext cx="3390900" cy="60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69400" y="7658100"/>
            <a:ext cx="431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442200" y="2476500"/>
            <a:ext cx="3390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999"/>
              </a:lnSpc>
            </a:pPr>
            <a:r>
              <a:rPr lang="en-US" sz="2400" b="0" i="0" u="none" strike="noStrike" dirty="0" smtClean="0">
                <a:solidFill>
                  <a:srgbClr val="FFFFFF"/>
                </a:solidFill>
                <a:latin typeface="+mj-ea"/>
                <a:ea typeface="+mj-ea"/>
              </a:rPr>
              <a:t>Frontend Project</a:t>
            </a:r>
            <a:endParaRPr lang="en-US" sz="2400" b="0" i="0" u="none" strike="noStrik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600" dirty="0" err="1" smtClean="0">
                <a:solidFill>
                  <a:srgbClr val="23294A"/>
                </a:solidFill>
                <a:latin typeface="+mj-ea"/>
                <a:ea typeface="+mj-ea"/>
              </a:rPr>
              <a:t>백수정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4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600" dirty="0" smtClean="0">
                <a:solidFill>
                  <a:srgbClr val="23294A"/>
                </a:solidFill>
                <a:latin typeface="+mj-ea"/>
                <a:ea typeface="+mj-ea"/>
              </a:rPr>
              <a:t>2024-05-31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9400" y="3695700"/>
            <a:ext cx="17716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200" b="0" i="0" u="none" strike="noStrike" dirty="0" smtClean="0">
                <a:solidFill>
                  <a:srgbClr val="23294A"/>
                </a:solidFill>
                <a:latin typeface="Pretendard SemiBold"/>
              </a:rPr>
              <a:t>MEDIA PROJECT</a:t>
            </a:r>
            <a:endParaRPr lang="en-US" sz="14200" b="0" i="0" u="none" strike="noStrike" dirty="0">
              <a:solidFill>
                <a:srgbClr val="23294A"/>
              </a:solidFill>
              <a:latin typeface="Pretendar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10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로그인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 정보를 입력 후 로그인 버튼을 클릭하면 로그인 진행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 토큰으로 구현 작업 중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없는 아이디 및 비밀번호를 입력 후 로그인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 또는 비밀번호가 일치하지 않습니다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288" y="6193194"/>
            <a:ext cx="5040312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11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로그인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 정보를 입력 후 로그인 버튼을 클릭하면 로그인 진행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로그인 토큰으로 구현 작업 중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있는 아이디 및 비밀번호를 입력 후 로그인 버튼을 클릭할 경우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로그인 성공하였습니다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홈페이지로 이동 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33"/>
          <a:stretch/>
        </p:blipFill>
        <p:spPr>
          <a:xfrm>
            <a:off x="990600" y="2661677"/>
            <a:ext cx="9296400" cy="6177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8815" y="6070330"/>
            <a:ext cx="3990970" cy="22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12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거리 정보를 입력 후 추가 버튼을 클릭하면 프로그램 등록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정보를 작성하지 않고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추가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버튼을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11090"/>
            <a:ext cx="9296400" cy="6166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5" y="5983132"/>
            <a:ext cx="4867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>
                <a:solidFill>
                  <a:srgbClr val="7180CB"/>
                </a:solidFill>
                <a:latin typeface="Pretendard"/>
              </a:rPr>
              <a:t>1</a:t>
            </a: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3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줄거리 정보를 입력 후 추가 버튼을 클릭하면 프로그램 등록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모든 정보를 작성하고 추가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“${</a:t>
            </a:r>
            <a:r>
              <a:rPr lang="en-US" altLang="ko-KR" sz="2400" dirty="0" err="1" smtClean="0">
                <a:solidFill>
                  <a:schemeClr val="tx1"/>
                </a:solidFill>
                <a:latin typeface="+mj-ea"/>
              </a:rPr>
              <a:t>tilte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등록되었습니다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내용이 초기화 됨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812" y="5981700"/>
            <a:ext cx="4752975" cy="2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목록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programs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에서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시청률 정보를 가져와서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페이지마다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개씩 나누어 목록을 확인할 수 있도록 이전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다음 버튼을 제공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890" y="4953141"/>
            <a:ext cx="5334510" cy="33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15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상세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프로그램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목록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랭킹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랜덤 추천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메뉴에서 원하는 프로그램을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상세 페이지로 이동하여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프로그램 정보를 가져와 해당 프로그램에 대한 상세 정보를 확인 가능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16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프로그램 검색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 하나를 선택하고 내용을 입력한 후 검색버튼을 클릭하면 해당하는 프로그램을 테이블로 표시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29163"/>
            <a:ext cx="9296400" cy="6148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563" y="4530737"/>
            <a:ext cx="6324600" cy="3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17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랭킹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시청률에 따라서 내림차순으로 해당하는 순위에 따른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페이지마다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10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개씩 나누어 목록을 확인할 수 있도록 이전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다음 버튼을 제공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13"/>
          <a:stretch/>
        </p:blipFill>
        <p:spPr>
          <a:xfrm>
            <a:off x="1014662" y="2719295"/>
            <a:ext cx="9272338" cy="6158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2886" y="4806543"/>
            <a:ext cx="6019800" cy="34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18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시청률 정보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programs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데이터를 가져와서 콘텐츠 및 장르의 평균 시청률에 따른 순위를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7"/>
          <a:stretch/>
        </p:blipFill>
        <p:spPr>
          <a:xfrm>
            <a:off x="962819" y="2646947"/>
            <a:ext cx="9324181" cy="62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19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랜덤 추천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새로고침을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누를 때마다 랜덤으로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개의 프로그램을 추천해주는 화면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62" y="2705100"/>
            <a:ext cx="92728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9" name="TextBox 9"/>
          <p:cNvSpPr txBox="1"/>
          <p:nvPr/>
        </p:nvSpPr>
        <p:spPr>
          <a:xfrm>
            <a:off x="16281400" y="9575800"/>
            <a:ext cx="1143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>
                <a:solidFill>
                  <a:srgbClr val="7180CB"/>
                </a:solidFill>
                <a:latin typeface="Pretendar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6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 dirty="0">
                <a:solidFill>
                  <a:srgbClr val="7180CB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1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11400" y="5562600"/>
            <a:ext cx="35052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목적</a:t>
            </a:r>
            <a:endParaRPr lang="en-US" altLang="ko-KR" dirty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프로젝트 주제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4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9000" y="4826000"/>
            <a:ext cx="38227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9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메뉴별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기능 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72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7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err="1" smtClean="0">
                <a:solidFill>
                  <a:srgbClr val="23294A"/>
                </a:solidFill>
                <a:latin typeface="+mj-ea"/>
                <a:ea typeface="+mj-ea"/>
              </a:rPr>
              <a:t>실행화면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7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실행화면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및</a:t>
            </a:r>
            <a:endParaRPr lang="en-US" altLang="ko-KR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상세한 기능 설명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813300" y="597718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en-US" sz="6800" b="0" i="0" u="none" strike="noStrike" dirty="0" err="1" smtClean="0">
                <a:solidFill>
                  <a:srgbClr val="23294A"/>
                </a:solidFill>
                <a:latin typeface="+mj-ea"/>
                <a:ea typeface="+mj-ea"/>
              </a:rPr>
              <a:t>목차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20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항목을 체크하지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검사 결과 버튼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alter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선택 안 된 문제가 있습니다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${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문제번호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}”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41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5387" y="5728207"/>
            <a:ext cx="5457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21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“YES”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체크한 항목에 따라 검사 결과가 다르게 출력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1~2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정상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3~4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위험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5~7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의심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8~10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596"/>
          <a:stretch/>
        </p:blipFill>
        <p:spPr>
          <a:xfrm>
            <a:off x="990600" y="2726436"/>
            <a:ext cx="9296400" cy="61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22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내용 입력 후 추가 버튼 클릭하면 오늘 할일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체크박스를 체크하면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취소선 그어짐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42" y="2726248"/>
            <a:ext cx="9280358" cy="61510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600" y="6128466"/>
            <a:ext cx="4442554" cy="22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>
                <a:solidFill>
                  <a:srgbClr val="7180CB"/>
                </a:solidFill>
                <a:latin typeface="Pretendard"/>
              </a:rPr>
              <a:t>2</a:t>
            </a: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3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수정 버튼 클릭하면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창이 나타나고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창에 변경할 내용 입력 후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수정완료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버튼을 클릭하면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할일이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변경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897"/>
          <a:stretch/>
        </p:blipFill>
        <p:spPr>
          <a:xfrm>
            <a:off x="1005114" y="2719614"/>
            <a:ext cx="9281886" cy="61576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3692" y="5760356"/>
            <a:ext cx="4744173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삭제 버튼 클릭하면  해당 할일 삭제됨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5456412"/>
            <a:ext cx="5344494" cy="29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543800" y="2781300"/>
            <a:ext cx="2730500" cy="609600"/>
            <a:chOff x="952500" y="4813300"/>
            <a:chExt cx="2730500" cy="6096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0" y="4813300"/>
              <a:ext cx="2730500" cy="609600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952500" y="4902200"/>
              <a:ext cx="27305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5999"/>
                </a:lnSpc>
              </a:pPr>
              <a:r>
                <a:rPr lang="en-US" sz="2400" b="0" i="0" u="none" strike="noStrike" dirty="0">
                  <a:solidFill>
                    <a:srgbClr val="FFFFFF"/>
                  </a:solidFill>
                  <a:latin typeface="+mj-ea"/>
                  <a:ea typeface="+mj-ea"/>
                </a:rPr>
                <a:t>THANK YOU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0" y="4012825"/>
            <a:ext cx="1028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+mj-ea"/>
                <a:ea typeface="+mj-ea"/>
              </a:rPr>
              <a:t>감사합니다</a:t>
            </a:r>
            <a:r>
              <a:rPr lang="en-US" altLang="ko-KR" sz="13800" dirty="0" smtClean="0">
                <a:latin typeface="+mj-ea"/>
                <a:ea typeface="+mj-ea"/>
              </a:rPr>
              <a:t>.</a:t>
            </a:r>
            <a:endParaRPr lang="ko-KR" altLang="en-US" sz="13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536700" y="3584056"/>
            <a:ext cx="4191000" cy="4314526"/>
            <a:chOff x="1536700" y="3584056"/>
            <a:chExt cx="4191000" cy="431452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프론트엔드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수업에서 학습한 원리와 기법을 활용하여 나만의 애플리케이션을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React, JavaScript, CSS, HTML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을 적용한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Mock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서버를 활용하여 프론트에서도 데이터를 보다 효과적으로 관리 및 활용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목적</a:t>
              </a:r>
              <a:endParaRPr lang="ko-KR" altLang="en-US" sz="2800" b="1" dirty="0"/>
            </a:p>
          </p:txBody>
        </p:sp>
        <p:cxnSp>
          <p:nvCxnSpPr>
            <p:cNvPr id="24" name="직선 연결선 23"/>
            <p:cNvCxnSpPr>
              <a:endCxn id="21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795321" y="3589076"/>
            <a:ext cx="4191000" cy="4314526"/>
            <a:chOff x="1536700" y="3584056"/>
            <a:chExt cx="4191000" cy="431452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등록한 사용자 및 프로그램 정보를 기반으로 다양한 기능을 제공하는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중독 테스트 및 오늘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할일과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같이 등록한 데이터를 활용하지 않는 기능도 제공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목표</a:t>
              </a:r>
              <a:endParaRPr lang="ko-KR" altLang="en-US" sz="2800" b="1" dirty="0"/>
            </a:p>
          </p:txBody>
        </p:sp>
        <p:cxnSp>
          <p:nvCxnSpPr>
            <p:cNvPr id="30" name="직선 연결선 29"/>
            <p:cNvCxnSpPr>
              <a:endCxn id="28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2015435" y="3612011"/>
            <a:ext cx="4191000" cy="4314526"/>
            <a:chOff x="1536700" y="3584056"/>
            <a:chExt cx="4191000" cy="431452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프로그램에 대해 검색 시  다양한 결과를 얻기 어려운 문제를 해결하기 위해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애플리케이션을 제작하여 사용자가 원하는 정보를 애플리케이션으로 간편하게 확인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주제</a:t>
              </a:r>
              <a:endParaRPr lang="ko-KR" altLang="en-US" sz="2800" b="1" dirty="0"/>
            </a:p>
          </p:txBody>
        </p:sp>
        <p:cxnSp>
          <p:nvCxnSpPr>
            <p:cNvPr id="34" name="직선 연결선 33"/>
            <p:cNvCxnSpPr>
              <a:endCxn id="32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아이디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비밀번호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이메일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생년월일을 사용자가 입력하면 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로 전송하여 회원가입 진행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회원가입</a:t>
              </a:r>
              <a:r>
                <a:rPr lang="en-US" altLang="ko-KR" sz="2000" b="1" dirty="0" smtClean="0">
                  <a:latin typeface="+mj-ea"/>
                  <a:ea typeface="+mj-ea"/>
                </a:rPr>
                <a:t>(Join)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4535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입력한 아이디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비밀번호를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의 정보와 같으면 로그인 성공 후 홈페이지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로그인</a:t>
              </a:r>
              <a:r>
                <a:rPr lang="en-US" altLang="ko-KR" sz="2000" b="1" dirty="0" smtClean="0">
                  <a:latin typeface="+mj-ea"/>
                  <a:ea typeface="+mj-ea"/>
                </a:rPr>
                <a:t>(Login)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45965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시청률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줄거리 사용자가 입력하면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로 전송하여 프로그램 추가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</a:t>
              </a:r>
              <a:r>
                <a:rPr lang="en-US" altLang="ko-KR" sz="2000" b="1" dirty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등록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(Add)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57395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있는 데이터를 줄거리 제외하고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 목록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(List)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8063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장르를 선택하여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검색창에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원하는 정보 입력 시 테이블로검색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검색</a:t>
              </a:r>
              <a:r>
                <a:rPr lang="en-US" altLang="ko-KR" sz="2000" b="1" dirty="0" smtClean="0">
                  <a:latin typeface="+mj-ea"/>
                  <a:ea typeface="+mj-ea"/>
                </a:rPr>
                <a:t>(Search)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905000" y="6920650"/>
            <a:ext cx="14376400" cy="966050"/>
            <a:chOff x="1905000" y="2638539"/>
            <a:chExt cx="14376400" cy="96605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목록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검색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랭킹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랜덤추천처럼 목록이 있는 페이지에서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원하는 프로그램을 클릭할 경우 상세페이지로 넘어가서 해당하는 프로그램에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대한 정보를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상세페이지</a:t>
              </a:r>
              <a:r>
                <a:rPr lang="en-US" altLang="ko-KR" sz="2000" b="1" dirty="0" smtClean="0">
                  <a:latin typeface="+mj-ea"/>
                  <a:ea typeface="+mj-ea"/>
                </a:rPr>
                <a:t>(Detail)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24000"/>
              </a:lnSpc>
            </a:pPr>
            <a:r>
              <a:rPr lang="ko-KR" altLang="en-US" sz="6800" dirty="0">
                <a:solidFill>
                  <a:srgbClr val="23294A"/>
                </a:solidFill>
                <a:latin typeface="+mj-ea"/>
              </a:rPr>
              <a:t>프로그램 </a:t>
            </a:r>
            <a:r>
              <a:rPr lang="ko-KR" altLang="en-US" sz="6800" dirty="0" smtClean="0">
                <a:solidFill>
                  <a:srgbClr val="23294A"/>
                </a:solidFill>
                <a:latin typeface="+mj-ea"/>
              </a:rPr>
              <a:t>메뉴</a:t>
            </a:r>
            <a:r>
              <a:rPr lang="ko-KR" altLang="en-US" sz="6800" b="0" i="0" u="none" strike="noStrike" dirty="0" smtClean="0">
                <a:solidFill>
                  <a:srgbClr val="23294A"/>
                </a:solidFill>
                <a:ea typeface="Pretendard"/>
              </a:rPr>
              <a:t> </a:t>
            </a:r>
            <a:endParaRPr lang="en-US" sz="6800" b="0" i="0" u="none" strike="noStrike" dirty="0">
              <a:solidFill>
                <a:srgbClr val="23294A"/>
              </a:solidFill>
              <a:ea typeface="Pretendar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05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47650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시청률에 따라 내림차순으로 프로그램 랭킹 순위를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랭킹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(Ranking)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7202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 및 장르의 평균 시청률에 따라 내림차순으로 랭킹 순위를 테이블로 보여줌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시청률 정보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(Rating)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50156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8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개의 프로그램을 테이블로 랜덤 추천해서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랜덤 추천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(Random)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63110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미디어 중독 테스트를 진행하면 검사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중독 테스트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Addication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7682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오늘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할일에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대해 추가 및 수정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삭제까지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오늘 할일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Todo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06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홈페이지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Header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메인 로고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홈페이지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로그인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회원가입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Nav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react-router-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을 사용하여 메뉴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해당 페이지로 이동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3. Main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배경 이미지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4. Footer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작성자 정보 입력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07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정보를 입력하지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 버튼을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34"/>
          <a:stretch/>
        </p:blipFill>
        <p:spPr>
          <a:xfrm>
            <a:off x="990600" y="2722816"/>
            <a:ext cx="9296400" cy="61666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575" y="5816445"/>
            <a:ext cx="5505450" cy="24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08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140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이미 등록된 아이디가 있을 경우에는 회원가입 버튼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중복된 아이디이므로 다른 아이디를 입력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819"/>
          <a:stretch/>
        </p:blipFill>
        <p:spPr>
          <a:xfrm>
            <a:off x="990600" y="2722816"/>
            <a:ext cx="9296400" cy="6154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022" y="6190379"/>
            <a:ext cx="521255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09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중복되지 않은 회원정보를 입력 후 회원가입 버튼을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회원가입 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로그인 화면으로 이동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659" r="275"/>
          <a:stretch/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589" y="6057900"/>
            <a:ext cx="4436811" cy="2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1051</Words>
  <Application>Microsoft Office PowerPoint</Application>
  <PresentationFormat>사용자 지정</PresentationFormat>
  <Paragraphs>174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Pretendard</vt:lpstr>
      <vt:lpstr>Pretendard SemiBold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ITPS</cp:lastModifiedBy>
  <cp:revision>40</cp:revision>
  <dcterms:created xsi:type="dcterms:W3CDTF">2006-08-16T00:00:00Z</dcterms:created>
  <dcterms:modified xsi:type="dcterms:W3CDTF">2024-05-31T00:20:04Z</dcterms:modified>
</cp:coreProperties>
</file>