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7"/>
  </p:notesMasterIdLst>
  <p:sldIdLst>
    <p:sldId id="256" r:id="rId2"/>
    <p:sldId id="258" r:id="rId3"/>
    <p:sldId id="261" r:id="rId4"/>
    <p:sldId id="259" r:id="rId5"/>
    <p:sldId id="257" r:id="rId6"/>
    <p:sldId id="290" r:id="rId7"/>
    <p:sldId id="291" r:id="rId8"/>
    <p:sldId id="289" r:id="rId9"/>
    <p:sldId id="263" r:id="rId10"/>
    <p:sldId id="284" r:id="rId11"/>
    <p:sldId id="272" r:id="rId12"/>
    <p:sldId id="287" r:id="rId13"/>
    <p:sldId id="292" r:id="rId14"/>
    <p:sldId id="293" r:id="rId15"/>
    <p:sldId id="294" r:id="rId16"/>
    <p:sldId id="285" r:id="rId17"/>
    <p:sldId id="260" r:id="rId18"/>
    <p:sldId id="286" r:id="rId19"/>
    <p:sldId id="298" r:id="rId20"/>
    <p:sldId id="303" r:id="rId21"/>
    <p:sldId id="304" r:id="rId22"/>
    <p:sldId id="302" r:id="rId23"/>
    <p:sldId id="297" r:id="rId24"/>
    <p:sldId id="299" r:id="rId25"/>
    <p:sldId id="301" r:id="rId26"/>
    <p:sldId id="306" r:id="rId27"/>
    <p:sldId id="307" r:id="rId28"/>
    <p:sldId id="305" r:id="rId29"/>
    <p:sldId id="296" r:id="rId30"/>
    <p:sldId id="295" r:id="rId31"/>
    <p:sldId id="279" r:id="rId32"/>
    <p:sldId id="262" r:id="rId33"/>
    <p:sldId id="264" r:id="rId34"/>
    <p:sldId id="265" r:id="rId35"/>
    <p:sldId id="266" r:id="rId36"/>
    <p:sldId id="268" r:id="rId37"/>
    <p:sldId id="269" r:id="rId38"/>
    <p:sldId id="270" r:id="rId39"/>
    <p:sldId id="273" r:id="rId40"/>
    <p:sldId id="274" r:id="rId41"/>
    <p:sldId id="275" r:id="rId42"/>
    <p:sldId id="276" r:id="rId43"/>
    <p:sldId id="277" r:id="rId44"/>
    <p:sldId id="278" r:id="rId45"/>
    <p:sldId id="280" r:id="rId46"/>
  </p:sldIdLst>
  <p:sldSz cx="9144000" cy="5143500" type="screen16x9"/>
  <p:notesSz cx="6858000" cy="9144000"/>
  <p:embeddedFontLst>
    <p:embeddedFont>
      <p:font typeface="Microsoft JhengHei UI" panose="020B0604030504040204" pitchFamily="34" charset="-120"/>
      <p:regular r:id="rId48"/>
      <p:bold r:id="rId49"/>
    </p:embeddedFont>
    <p:embeddedFont>
      <p:font typeface="Anaheim" panose="020B0604020202020204" charset="0"/>
      <p:regular r:id="rId50"/>
    </p:embeddedFont>
    <p:embeddedFont>
      <p:font typeface="Barlow" panose="00000500000000000000" pitchFamily="2" charset="0"/>
      <p:regular r:id="rId51"/>
      <p:bold r:id="rId52"/>
      <p:italic r:id="rId53"/>
      <p:boldItalic r:id="rId54"/>
    </p:embeddedFont>
    <p:embeddedFont>
      <p:font typeface="Barlow Condensed ExtraBold" panose="00000906000000000000" pitchFamily="2" charset="0"/>
      <p:bold r:id="rId55"/>
      <p:boldItalic r:id="rId56"/>
    </p:embeddedFont>
    <p:embeddedFont>
      <p:font typeface="Nunito Light" pitchFamily="2" charset="0"/>
      <p:regular r:id="rId57"/>
      <p:italic r:id="rId58"/>
    </p:embeddedFont>
    <p:embeddedFont>
      <p:font typeface="Overpass Mono" panose="020B0604020202020204" charset="0"/>
      <p:regular r:id="rId59"/>
      <p:bold r:id="rId60"/>
    </p:embeddedFont>
    <p:embeddedFont>
      <p:font typeface="Raleway SemiBold" pitchFamily="2" charset="0"/>
      <p:bold r:id="rId61"/>
      <p:boldItalic r:id="rId62"/>
    </p:embeddedFont>
    <p:embeddedFont>
      <p:font typeface="Roboto" panose="02000000000000000000" pitchFamily="2" charset="0"/>
      <p:regular r:id="rId63"/>
      <p:bold r:id="rId64"/>
      <p:italic r:id="rId65"/>
      <p:boldItalic r:id="rId66"/>
    </p:embeddedFont>
    <p:embeddedFont>
      <p:font typeface="Roboto Condensed Light" panose="02000000000000000000" pitchFamily="2" charset="0"/>
      <p:regular r:id="rId67"/>
      <p: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79AB13-4AC2-4E2B-9410-932A2A6B6C10}">
  <a:tblStyle styleId="{7179AB13-4AC2-4E2B-9410-932A2A6B6C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5B4EF3-DAD6-4564-AC42-E7F925C135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63" Type="http://schemas.openxmlformats.org/officeDocument/2006/relationships/font" Target="fonts/font16.fntdata"/><Relationship Id="rId68" Type="http://schemas.openxmlformats.org/officeDocument/2006/relationships/font" Target="fonts/font21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3.fntdata"/><Relationship Id="rId5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181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27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579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688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09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159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895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754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64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577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978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663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651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617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249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59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977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457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646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8dec9ae14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8dec9ae14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303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640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d4cbd36da_4_3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d4cbd36da_4_3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007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791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86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122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66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9909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58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291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789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3" r:id="rId12"/>
    <p:sldLayoutId id="2147483665" r:id="rId13"/>
    <p:sldLayoutId id="2147483666" r:id="rId14"/>
    <p:sldLayoutId id="2147483667" r:id="rId15"/>
    <p:sldLayoutId id="2147483669" r:id="rId16"/>
    <p:sldLayoutId id="2147483670" r:id="rId17"/>
    <p:sldLayoutId id="2147483673" r:id="rId18"/>
    <p:sldLayoutId id="2147483674" r:id="rId19"/>
    <p:sldLayoutId id="2147483675" r:id="rId20"/>
    <p:sldLayoutId id="2147483676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/>
              <a:t>화면구현 미니프로젝트 결과물 정리</a:t>
            </a:r>
            <a:endParaRPr sz="54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7810594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2"/>
                </a:solidFill>
                <a:latin typeface="Overpass Mono" panose="020B0604020202020204" charset="0"/>
              </a:rPr>
              <a:t>내일배움캠프 </a:t>
            </a:r>
            <a:r>
              <a:rPr lang="en-US" altLang="ko-KR" dirty="0">
                <a:solidFill>
                  <a:schemeClr val="dk2"/>
                </a:solidFill>
                <a:latin typeface="Overpass Mono" panose="020B0604020202020204" charset="0"/>
              </a:rPr>
              <a:t>4</a:t>
            </a:r>
            <a:r>
              <a:rPr lang="ko-KR" altLang="en-US" dirty="0">
                <a:solidFill>
                  <a:schemeClr val="dk2"/>
                </a:solidFill>
                <a:latin typeface="Overpass Mono" panose="020B0604020202020204" charset="0"/>
              </a:rPr>
              <a:t>기 </a:t>
            </a:r>
            <a:r>
              <a:rPr lang="en-US" altLang="ko-KR" dirty="0">
                <a:solidFill>
                  <a:schemeClr val="dk2"/>
                </a:solidFill>
                <a:latin typeface="Overpass Mono" panose="020B0604020202020204" charset="0"/>
              </a:rPr>
              <a:t>Node.js B</a:t>
            </a:r>
            <a:r>
              <a:rPr lang="ko-KR" altLang="en-US" dirty="0">
                <a:solidFill>
                  <a:schemeClr val="dk2"/>
                </a:solidFill>
                <a:latin typeface="Overpass Mono" panose="020B0604020202020204" charset="0"/>
              </a:rPr>
              <a:t>반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2"/>
                </a:solidFill>
                <a:latin typeface="Overpass Mono" panose="020B0604020202020204" charset="0"/>
              </a:rPr>
              <a:t>연매출 </a:t>
            </a:r>
            <a:r>
              <a:rPr lang="en-US" altLang="ko-KR" sz="3200" dirty="0">
                <a:solidFill>
                  <a:schemeClr val="dk2"/>
                </a:solidFill>
                <a:latin typeface="Overpass Mono" panose="020B0604020202020204" charset="0"/>
              </a:rPr>
              <a:t>8</a:t>
            </a:r>
            <a:r>
              <a:rPr lang="ko-KR" altLang="en-US" sz="3200" dirty="0">
                <a:solidFill>
                  <a:schemeClr val="dk2"/>
                </a:solidFill>
                <a:latin typeface="Overpass Mono" panose="020B0604020202020204" charset="0"/>
              </a:rPr>
              <a:t>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개발 진행 과정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30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개발 진행 과정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195952" y="2283125"/>
            <a:ext cx="2319398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팀원간 소통하며 문제 해결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-150" dirty="0"/>
              <a:t>12.5-6 </a:t>
            </a:r>
            <a:r>
              <a:rPr lang="ko-KR" altLang="en-US" spc="-150" dirty="0"/>
              <a:t>월</a:t>
            </a:r>
            <a:r>
              <a:rPr lang="en-US" altLang="ko-KR" spc="-150" dirty="0"/>
              <a:t>,</a:t>
            </a:r>
            <a:r>
              <a:rPr lang="ko-KR" altLang="en-US" spc="-150" dirty="0"/>
              <a:t>화</a:t>
            </a:r>
            <a:endParaRPr spc="-150"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628650" y="2283125"/>
            <a:ext cx="2350294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컨셉 구상 및 역할 분담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 </a:t>
            </a:r>
            <a:r>
              <a:rPr lang="ko-KR" altLang="en-US" dirty="0"/>
              <a:t>작성 및 제출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12.2.</a:t>
            </a:r>
            <a:r>
              <a:rPr lang="ko-KR" altLang="en-US" dirty="0"/>
              <a:t>금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분담한 페이지 작업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pc="-150" dirty="0"/>
              <a:t>12.2-3 </a:t>
            </a:r>
            <a:r>
              <a:rPr lang="ko-KR" altLang="en-US" spc="-150" dirty="0"/>
              <a:t>토</a:t>
            </a:r>
            <a:r>
              <a:rPr lang="en-US" altLang="ko-KR" spc="-150" dirty="0"/>
              <a:t>,</a:t>
            </a:r>
            <a:r>
              <a:rPr lang="ko-KR" altLang="en-US" spc="-150" dirty="0"/>
              <a:t>일</a:t>
            </a:r>
            <a:endParaRPr spc="-150" dirty="0"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172141" y="3826425"/>
            <a:ext cx="2436078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최종 점검 및 발표 준비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12.9 </a:t>
            </a:r>
            <a:r>
              <a:rPr lang="ko-KR" altLang="en-US" dirty="0"/>
              <a:t>금</a:t>
            </a:r>
            <a:endParaRPr dirty="0"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MySQL DB </a:t>
            </a:r>
            <a:r>
              <a:rPr lang="ko-KR" altLang="en-US" dirty="0"/>
              <a:t>공유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12.7 </a:t>
            </a:r>
            <a:r>
              <a:rPr lang="ko-KR" altLang="en-US" dirty="0"/>
              <a:t>수</a:t>
            </a:r>
            <a:endParaRPr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307556" y="3826425"/>
            <a:ext cx="2578894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분담한 페이지 완성 및 병합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영상</a:t>
            </a:r>
            <a:r>
              <a:rPr lang="en-US" altLang="ko-KR" dirty="0"/>
              <a:t>, </a:t>
            </a:r>
            <a:r>
              <a:rPr lang="ko-KR" altLang="en-US" dirty="0"/>
              <a:t>결과 정리물 제작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12.8 </a:t>
            </a:r>
            <a:r>
              <a:rPr lang="ko-KR" altLang="en-US" dirty="0"/>
              <a:t>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51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마이페이지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내용을 넣어주세요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10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홈 페이지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내용을 넣어주세요</a:t>
            </a:r>
            <a:endParaRPr lang="ko-KR" altLang="en-US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72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문제 풀이 페이지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내용을 넣어주세요</a:t>
            </a:r>
            <a:endParaRPr lang="ko-KR" altLang="en-US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63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풀이에 대한 댓글 페이지</a:t>
            </a:r>
            <a:endParaRPr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39FFF7C8-C731-C05E-7347-FC3A3CB04246}"/>
              </a:ext>
            </a:extLst>
          </p:cNvPr>
          <p:cNvSpPr txBox="1">
            <a:spLocks/>
          </p:cNvSpPr>
          <p:nvPr/>
        </p:nvSpPr>
        <p:spPr>
          <a:xfrm>
            <a:off x="539543" y="876469"/>
            <a:ext cx="7768638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342900">
              <a:lnSpc>
                <a:spcPct val="150000"/>
              </a:lnSpc>
            </a:pP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웹개발 종합반에서 실습한 화성땅 공동구매 </a:t>
            </a:r>
            <a:r>
              <a:rPr lang="en-US" altLang="ko-KR" sz="1700" b="1" dirty="0" err="1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css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사용</a:t>
            </a:r>
            <a:endParaRPr lang="en-US" altLang="ko-KR" sz="1700" b="1" dirty="0">
              <a:solidFill>
                <a:schemeClr val="bg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342900">
              <a:lnSpc>
                <a:spcPct val="150000"/>
              </a:lnSpc>
            </a:pP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입력 내용으로 제목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, 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내용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, 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별점 구성</a:t>
            </a:r>
            <a:endParaRPr lang="en-US" altLang="ko-KR" sz="1700" b="1" dirty="0">
              <a:solidFill>
                <a:schemeClr val="bg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342900">
              <a:lnSpc>
                <a:spcPct val="150000"/>
              </a:lnSpc>
            </a:pP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DB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에서 댓글 데이터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회원 아이디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, 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댓글 제목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, 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내용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, 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별점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를 가져와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입력창 아래 표로 보여줌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.</a:t>
            </a:r>
          </a:p>
          <a:p>
            <a:pPr marL="342900">
              <a:lnSpc>
                <a:spcPct val="150000"/>
              </a:lnSpc>
            </a:pP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각 댓글마다 수정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,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삭제 버튼 각각 구현</a:t>
            </a:r>
            <a:endParaRPr lang="en-US" altLang="ko-KR" sz="1700" b="1" dirty="0">
              <a:solidFill>
                <a:schemeClr val="bg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342900">
              <a:lnSpc>
                <a:spcPct val="150000"/>
              </a:lnSpc>
            </a:pP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수정 버튼을 누르면 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comment</a:t>
            </a:r>
            <a:r>
              <a:rPr lang="de-AT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/</a:t>
            </a:r>
            <a:r>
              <a:rPr lang="de-AT" altLang="ko-KR" sz="1700" b="1" dirty="0" err="1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edit</a:t>
            </a:r>
            <a:r>
              <a:rPr lang="de-AT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페이지로 넘어오고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, 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수정사항을 입력한 후 수정완료 버튼을 누르면 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DB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에 반영되고 다시 </a:t>
            </a:r>
            <a:r>
              <a:rPr lang="de-AT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/</a:t>
            </a:r>
            <a:r>
              <a:rPr lang="de-AT" altLang="ko-KR" sz="1700" b="1" dirty="0" err="1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comment</a:t>
            </a:r>
            <a:r>
              <a:rPr lang="de-AT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페이지로 넘어옴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. 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수정된 댓글이 보여짐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.</a:t>
            </a:r>
          </a:p>
          <a:p>
            <a:pPr marL="342900">
              <a:lnSpc>
                <a:spcPct val="150000"/>
              </a:lnSpc>
            </a:pP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삭제 버튼을 누르면 해당 댓글이 삭제되고 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reload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되어 댓글 페이지를 보여줌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06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시연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67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영상 붙여넣기 또는 프로젝트 시연하기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문제 해결 과정 설명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19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문제 해결 과정</a:t>
            </a:r>
            <a:endParaRPr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39FFF7C8-C731-C05E-7347-FC3A3CB04246}"/>
              </a:ext>
            </a:extLst>
          </p:cNvPr>
          <p:cNvSpPr txBox="1">
            <a:spLocks/>
          </p:cNvSpPr>
          <p:nvPr/>
        </p:nvSpPr>
        <p:spPr>
          <a:xfrm>
            <a:off x="539543" y="876469"/>
            <a:ext cx="7768638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문제해결과정을 적어주세요</a:t>
            </a:r>
            <a:endParaRPr lang="en-US" altLang="ko-KR" sz="1700" b="1" dirty="0">
              <a:solidFill>
                <a:schemeClr val="bg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97985-F6D0-A9E7-9E06-A0A2AFB19E3C}"/>
              </a:ext>
            </a:extLst>
          </p:cNvPr>
          <p:cNvSpPr/>
          <p:nvPr/>
        </p:nvSpPr>
        <p:spPr>
          <a:xfrm>
            <a:off x="307181" y="292893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문제점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F860D7-0F10-5FA4-E0E1-B20C61DDB4D9}"/>
              </a:ext>
            </a:extLst>
          </p:cNvPr>
          <p:cNvSpPr/>
          <p:nvPr/>
        </p:nvSpPr>
        <p:spPr>
          <a:xfrm>
            <a:off x="307181" y="2480885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해결점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59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1278000" y="2162325"/>
            <a:ext cx="3075701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컨셉</a:t>
            </a:r>
            <a:r>
              <a:rPr lang="en-US" altLang="ko-KR" dirty="0"/>
              <a:t>, </a:t>
            </a:r>
            <a:r>
              <a:rPr lang="ko-KR" altLang="en-US" dirty="0"/>
              <a:t>와이어 프레임 및 역할 분담 소개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02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3003588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b="1">
                <a:latin typeface="Overpass Mono"/>
                <a:ea typeface="Overpass Mono"/>
                <a:cs typeface="Overpass Mono"/>
                <a:sym typeface="Overpass Mono"/>
              </a:rPr>
              <a:t>개발 진행 과정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시연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4" y="3573468"/>
            <a:ext cx="3054325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문제 해결 과정 설명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문제 해결 과정</a:t>
            </a:r>
            <a:endParaRPr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39FFF7C8-C731-C05E-7347-FC3A3CB04246}"/>
              </a:ext>
            </a:extLst>
          </p:cNvPr>
          <p:cNvSpPr txBox="1">
            <a:spLocks/>
          </p:cNvSpPr>
          <p:nvPr/>
        </p:nvSpPr>
        <p:spPr>
          <a:xfrm>
            <a:off x="539543" y="876469"/>
            <a:ext cx="7768638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문제해결과정을 적어주세요</a:t>
            </a:r>
            <a:endParaRPr lang="en-US" altLang="ko-KR" sz="1700" b="1" dirty="0">
              <a:solidFill>
                <a:schemeClr val="bg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97985-F6D0-A9E7-9E06-A0A2AFB19E3C}"/>
              </a:ext>
            </a:extLst>
          </p:cNvPr>
          <p:cNvSpPr/>
          <p:nvPr/>
        </p:nvSpPr>
        <p:spPr>
          <a:xfrm>
            <a:off x="307181" y="292893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문제점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F860D7-0F10-5FA4-E0E1-B20C61DDB4D9}"/>
              </a:ext>
            </a:extLst>
          </p:cNvPr>
          <p:cNvSpPr/>
          <p:nvPr/>
        </p:nvSpPr>
        <p:spPr>
          <a:xfrm>
            <a:off x="307181" y="2480885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해결점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17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문제 해결 과정</a:t>
            </a:r>
            <a:endParaRPr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39FFF7C8-C731-C05E-7347-FC3A3CB04246}"/>
              </a:ext>
            </a:extLst>
          </p:cNvPr>
          <p:cNvSpPr txBox="1">
            <a:spLocks/>
          </p:cNvSpPr>
          <p:nvPr/>
        </p:nvSpPr>
        <p:spPr>
          <a:xfrm>
            <a:off x="539543" y="876469"/>
            <a:ext cx="7768638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문제해결과정을 적어주세요</a:t>
            </a:r>
            <a:endParaRPr lang="en-US" altLang="ko-KR" sz="1700" b="1" dirty="0">
              <a:solidFill>
                <a:schemeClr val="bg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97985-F6D0-A9E7-9E06-A0A2AFB19E3C}"/>
              </a:ext>
            </a:extLst>
          </p:cNvPr>
          <p:cNvSpPr/>
          <p:nvPr/>
        </p:nvSpPr>
        <p:spPr>
          <a:xfrm>
            <a:off x="307181" y="292893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문제점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F860D7-0F10-5FA4-E0E1-B20C61DDB4D9}"/>
              </a:ext>
            </a:extLst>
          </p:cNvPr>
          <p:cNvSpPr/>
          <p:nvPr/>
        </p:nvSpPr>
        <p:spPr>
          <a:xfrm>
            <a:off x="307181" y="2480885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해결점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95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문제 해결 과정</a:t>
            </a:r>
            <a:endParaRPr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39FFF7C8-C731-C05E-7347-FC3A3CB04246}"/>
              </a:ext>
            </a:extLst>
          </p:cNvPr>
          <p:cNvSpPr txBox="1">
            <a:spLocks/>
          </p:cNvSpPr>
          <p:nvPr/>
        </p:nvSpPr>
        <p:spPr>
          <a:xfrm>
            <a:off x="539543" y="876469"/>
            <a:ext cx="7768638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문제해결과정을 적어주세요</a:t>
            </a:r>
            <a:endParaRPr lang="en-US" altLang="ko-KR" sz="1700" b="1" dirty="0">
              <a:solidFill>
                <a:schemeClr val="bg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97985-F6D0-A9E7-9E06-A0A2AFB19E3C}"/>
              </a:ext>
            </a:extLst>
          </p:cNvPr>
          <p:cNvSpPr/>
          <p:nvPr/>
        </p:nvSpPr>
        <p:spPr>
          <a:xfrm>
            <a:off x="307181" y="292893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문제점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F860D7-0F10-5FA4-E0E1-B20C61DDB4D9}"/>
              </a:ext>
            </a:extLst>
          </p:cNvPr>
          <p:cNvSpPr/>
          <p:nvPr/>
        </p:nvSpPr>
        <p:spPr>
          <a:xfrm>
            <a:off x="307181" y="2480885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해결점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992981" y="278298"/>
            <a:ext cx="762238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DB</a:t>
            </a:r>
            <a:r>
              <a:rPr lang="ko-KR" altLang="en-US" sz="2000" dirty="0"/>
              <a:t>에서 데이터를 호출했을 때 화면에 </a:t>
            </a:r>
            <a:r>
              <a:rPr lang="en-US" altLang="ko-KR" sz="2000" dirty="0"/>
              <a:t>undefined</a:t>
            </a:r>
            <a:r>
              <a:rPr lang="ko-KR" altLang="en-US" sz="2000" dirty="0"/>
              <a:t>로 보임</a:t>
            </a:r>
            <a:endParaRPr sz="2000"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39FFF7C8-C731-C05E-7347-FC3A3CB04246}"/>
              </a:ext>
            </a:extLst>
          </p:cNvPr>
          <p:cNvSpPr txBox="1">
            <a:spLocks/>
          </p:cNvSpPr>
          <p:nvPr/>
        </p:nvSpPr>
        <p:spPr>
          <a:xfrm>
            <a:off x="1205603" y="2309361"/>
            <a:ext cx="7409759" cy="67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JSON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으로 데이터를 가져올 때 배열 형식으로 보이므로 배열의 인덱스를 확인한 후 변수를 지정해주어야 한다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.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lang="en-US" altLang="ko-KR" sz="1700" b="1" dirty="0">
              <a:solidFill>
                <a:schemeClr val="bg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F24058-8C16-E721-D082-8F0EACE1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47" y="844164"/>
            <a:ext cx="2938736" cy="141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708110C-8D6B-5C00-4438-C408D46AA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/>
          <a:stretch/>
        </p:blipFill>
        <p:spPr bwMode="auto">
          <a:xfrm>
            <a:off x="307181" y="844164"/>
            <a:ext cx="6446528" cy="141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865504-614E-A5EF-AE49-D1F46720DF28}"/>
              </a:ext>
            </a:extLst>
          </p:cNvPr>
          <p:cNvSpPr/>
          <p:nvPr/>
        </p:nvSpPr>
        <p:spPr>
          <a:xfrm>
            <a:off x="307181" y="292893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문제점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C45CB4-10DC-EA1C-BDF7-FE9F0693404A}"/>
              </a:ext>
            </a:extLst>
          </p:cNvPr>
          <p:cNvSpPr/>
          <p:nvPr/>
        </p:nvSpPr>
        <p:spPr>
          <a:xfrm>
            <a:off x="307181" y="2480885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해결점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D78D10-2433-EEFE-FDCE-C58B30A00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943" y="3262544"/>
            <a:ext cx="5464013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55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992981" y="278298"/>
            <a:ext cx="762238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DB</a:t>
            </a:r>
            <a:r>
              <a:rPr lang="ko-KR" altLang="en-US" sz="2000" dirty="0"/>
              <a:t>로 데이터가 저장이 안됨</a:t>
            </a:r>
            <a:endParaRPr sz="2000"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39FFF7C8-C731-C05E-7347-FC3A3CB04246}"/>
              </a:ext>
            </a:extLst>
          </p:cNvPr>
          <p:cNvSpPr txBox="1">
            <a:spLocks/>
          </p:cNvSpPr>
          <p:nvPr/>
        </p:nvSpPr>
        <p:spPr>
          <a:xfrm>
            <a:off x="1427060" y="748238"/>
            <a:ext cx="7409759" cy="138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당시 역할 분담을 한 상태에서 각자의 페이지를 작업하고 있었기 때문에 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DB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에 다른 페이지의 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id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가 저장이 안되었다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. MySQL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에서 디폴트 값이 없는 데이터들을 임의로 채워줬다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865504-614E-A5EF-AE49-D1F46720DF28}"/>
              </a:ext>
            </a:extLst>
          </p:cNvPr>
          <p:cNvSpPr/>
          <p:nvPr/>
        </p:nvSpPr>
        <p:spPr>
          <a:xfrm>
            <a:off x="307181" y="292893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문제점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25098-061F-B010-11C2-AAEC3FA86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74" y="2076334"/>
            <a:ext cx="7345952" cy="296715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92ED0B-74E7-56D4-E802-D9D1A97A0934}"/>
              </a:ext>
            </a:extLst>
          </p:cNvPr>
          <p:cNvSpPr/>
          <p:nvPr/>
        </p:nvSpPr>
        <p:spPr>
          <a:xfrm>
            <a:off x="307181" y="1013967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해결점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4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992981" y="192031"/>
            <a:ext cx="762238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댓글 수정 </a:t>
            </a:r>
            <a:r>
              <a:rPr lang="en-US" altLang="ko-KR" sz="2000" dirty="0"/>
              <a:t>ajax</a:t>
            </a:r>
            <a:r>
              <a:rPr lang="ko-KR" altLang="en-US" sz="2000" dirty="0"/>
              <a:t>의 </a:t>
            </a:r>
            <a:r>
              <a:rPr lang="en-US" altLang="ko-KR" sz="2000" dirty="0"/>
              <a:t>patch </a:t>
            </a:r>
            <a:r>
              <a:rPr lang="ko-KR" altLang="en-US" sz="2000" dirty="0"/>
              <a:t>메소드 사용에 어려움</a:t>
            </a:r>
            <a:endParaRPr sz="2000"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39FFF7C8-C731-C05E-7347-FC3A3CB04246}"/>
              </a:ext>
            </a:extLst>
          </p:cNvPr>
          <p:cNvSpPr txBox="1">
            <a:spLocks/>
          </p:cNvSpPr>
          <p:nvPr/>
        </p:nvSpPr>
        <p:spPr>
          <a:xfrm>
            <a:off x="1427060" y="661971"/>
            <a:ext cx="7409759" cy="138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AT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Ajax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 대신 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form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으로 대체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또한 </a:t>
            </a:r>
            <a:r>
              <a:rPr lang="en-US" altLang="ko-KR" sz="1700" b="1" dirty="0" err="1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sql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문에서는 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update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 쿼리지만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ajax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에서는 메소드를 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patch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나 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put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를 사용해야 한다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865504-614E-A5EF-AE49-D1F46720DF28}"/>
              </a:ext>
            </a:extLst>
          </p:cNvPr>
          <p:cNvSpPr/>
          <p:nvPr/>
        </p:nvSpPr>
        <p:spPr>
          <a:xfrm>
            <a:off x="307181" y="206626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문제점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92ED0B-74E7-56D4-E802-D9D1A97A0934}"/>
              </a:ext>
            </a:extLst>
          </p:cNvPr>
          <p:cNvSpPr/>
          <p:nvPr/>
        </p:nvSpPr>
        <p:spPr>
          <a:xfrm>
            <a:off x="307181" y="927700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해결점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Google Shape;340;p28">
            <a:extLst>
              <a:ext uri="{FF2B5EF4-FFF2-40B4-BE49-F238E27FC236}">
                <a16:creationId xmlns:a16="http://schemas.microsoft.com/office/drawing/2014/main" id="{A8B0CF5A-9B72-79E5-E82B-A96CD173DA54}"/>
              </a:ext>
            </a:extLst>
          </p:cNvPr>
          <p:cNvSpPr txBox="1">
            <a:spLocks/>
          </p:cNvSpPr>
          <p:nvPr/>
        </p:nvSpPr>
        <p:spPr>
          <a:xfrm>
            <a:off x="1021556" y="2091586"/>
            <a:ext cx="7622381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dirty="0"/>
              <a:t>댓글 수정 버튼을 눌렀을 때 새 페이지로 따로 이동할 것인지</a:t>
            </a:r>
            <a:r>
              <a:rPr lang="en-US" altLang="ko-KR" sz="2000" dirty="0"/>
              <a:t>, </a:t>
            </a:r>
            <a:r>
              <a:rPr lang="ko-KR" altLang="en-US" sz="2000" dirty="0"/>
              <a:t>새로운 </a:t>
            </a:r>
            <a:r>
              <a:rPr lang="en-US" altLang="ko-KR" sz="2000" dirty="0"/>
              <a:t>Modal </a:t>
            </a:r>
            <a:r>
              <a:rPr lang="ko-KR" altLang="en-US" sz="2000" dirty="0"/>
              <a:t>창을 띄울 것인지 고민</a:t>
            </a:r>
          </a:p>
        </p:txBody>
      </p:sp>
      <p:sp>
        <p:nvSpPr>
          <p:cNvPr id="6" name="Google Shape;380;p33">
            <a:extLst>
              <a:ext uri="{FF2B5EF4-FFF2-40B4-BE49-F238E27FC236}">
                <a16:creationId xmlns:a16="http://schemas.microsoft.com/office/drawing/2014/main" id="{1F6D4ABA-FECA-546B-AEB2-051DCFB46958}"/>
              </a:ext>
            </a:extLst>
          </p:cNvPr>
          <p:cNvSpPr txBox="1">
            <a:spLocks/>
          </p:cNvSpPr>
          <p:nvPr/>
        </p:nvSpPr>
        <p:spPr>
          <a:xfrm>
            <a:off x="1398485" y="2760586"/>
            <a:ext cx="7409759" cy="103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시간 안에 프로젝트 구현해야 하므로 다른 팀원이 구현한 새페이지로 이동하는 방법과 동일하게 진행함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.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196D30-28B7-DD07-D8C7-EB473B160859}"/>
              </a:ext>
            </a:extLst>
          </p:cNvPr>
          <p:cNvSpPr/>
          <p:nvPr/>
        </p:nvSpPr>
        <p:spPr>
          <a:xfrm>
            <a:off x="335756" y="2106181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문제점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8C09E5-E482-55C1-E37B-78A9F4F96564}"/>
              </a:ext>
            </a:extLst>
          </p:cNvPr>
          <p:cNvSpPr/>
          <p:nvPr/>
        </p:nvSpPr>
        <p:spPr>
          <a:xfrm>
            <a:off x="335756" y="2969104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해결점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Google Shape;340;p28">
            <a:extLst>
              <a:ext uri="{FF2B5EF4-FFF2-40B4-BE49-F238E27FC236}">
                <a16:creationId xmlns:a16="http://schemas.microsoft.com/office/drawing/2014/main" id="{9E32C869-2AC0-5C28-CD0C-FC22951D0B2F}"/>
              </a:ext>
            </a:extLst>
          </p:cNvPr>
          <p:cNvSpPr txBox="1">
            <a:spLocks/>
          </p:cNvSpPr>
          <p:nvPr/>
        </p:nvSpPr>
        <p:spPr>
          <a:xfrm>
            <a:off x="992981" y="3885364"/>
            <a:ext cx="7622381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/>
              <a:t>DB</a:t>
            </a:r>
            <a:r>
              <a:rPr lang="ko-KR" altLang="en-US" sz="2000"/>
              <a:t>와의 데이터 요청 및 호출에 어려움을 겪음</a:t>
            </a:r>
            <a:endParaRPr lang="ko-KR" altLang="en-US" sz="2000" dirty="0"/>
          </a:p>
        </p:txBody>
      </p:sp>
      <p:sp>
        <p:nvSpPr>
          <p:cNvPr id="11" name="Google Shape;380;p33">
            <a:extLst>
              <a:ext uri="{FF2B5EF4-FFF2-40B4-BE49-F238E27FC236}">
                <a16:creationId xmlns:a16="http://schemas.microsoft.com/office/drawing/2014/main" id="{39D24F2E-FE7B-F72E-90A8-5B269A497485}"/>
              </a:ext>
            </a:extLst>
          </p:cNvPr>
          <p:cNvSpPr txBox="1">
            <a:spLocks/>
          </p:cNvSpPr>
          <p:nvPr/>
        </p:nvSpPr>
        <p:spPr>
          <a:xfrm>
            <a:off x="1398485" y="4417935"/>
            <a:ext cx="7409759" cy="138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한줄 한줄 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와 </a:t>
            </a:r>
            <a:r>
              <a:rPr lang="en-US" altLang="ko-KR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console.log</a:t>
            </a: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를 찍어가며 줄마다 파악하기</a:t>
            </a:r>
            <a:endParaRPr lang="en-US" altLang="ko-KR" sz="1700" b="1" dirty="0">
              <a:solidFill>
                <a:schemeClr val="bg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758F0A-67B4-2032-E555-803A132CA1DC}"/>
              </a:ext>
            </a:extLst>
          </p:cNvPr>
          <p:cNvSpPr/>
          <p:nvPr/>
        </p:nvSpPr>
        <p:spPr>
          <a:xfrm>
            <a:off x="307181" y="3899959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문제점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D672E8-8ADB-DEED-89ED-50FA9AD80C97}"/>
              </a:ext>
            </a:extLst>
          </p:cNvPr>
          <p:cNvSpPr/>
          <p:nvPr/>
        </p:nvSpPr>
        <p:spPr>
          <a:xfrm>
            <a:off x="307181" y="4503491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해결점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Google Shape;411;p34">
            <a:extLst>
              <a:ext uri="{FF2B5EF4-FFF2-40B4-BE49-F238E27FC236}">
                <a16:creationId xmlns:a16="http://schemas.microsoft.com/office/drawing/2014/main" id="{F81853EF-9712-DC4B-20FF-3B25AB28068A}"/>
              </a:ext>
            </a:extLst>
          </p:cNvPr>
          <p:cNvSpPr/>
          <p:nvPr/>
        </p:nvSpPr>
        <p:spPr>
          <a:xfrm flipH="1">
            <a:off x="0" y="1922402"/>
            <a:ext cx="9144000" cy="4672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1;p34">
            <a:extLst>
              <a:ext uri="{FF2B5EF4-FFF2-40B4-BE49-F238E27FC236}">
                <a16:creationId xmlns:a16="http://schemas.microsoft.com/office/drawing/2014/main" id="{17879A14-0B0E-18F2-1936-528F05B399D5}"/>
              </a:ext>
            </a:extLst>
          </p:cNvPr>
          <p:cNvSpPr/>
          <p:nvPr/>
        </p:nvSpPr>
        <p:spPr>
          <a:xfrm flipH="1">
            <a:off x="0" y="3654987"/>
            <a:ext cx="9144000" cy="4672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57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문제 해결 과정</a:t>
            </a:r>
            <a:endParaRPr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39FFF7C8-C731-C05E-7347-FC3A3CB04246}"/>
              </a:ext>
            </a:extLst>
          </p:cNvPr>
          <p:cNvSpPr txBox="1">
            <a:spLocks/>
          </p:cNvSpPr>
          <p:nvPr/>
        </p:nvSpPr>
        <p:spPr>
          <a:xfrm>
            <a:off x="539543" y="876469"/>
            <a:ext cx="7768638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문제해결과정을 적어주세요</a:t>
            </a:r>
            <a:endParaRPr lang="en-US" altLang="ko-KR" sz="1700" b="1" dirty="0">
              <a:solidFill>
                <a:schemeClr val="bg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97985-F6D0-A9E7-9E06-A0A2AFB19E3C}"/>
              </a:ext>
            </a:extLst>
          </p:cNvPr>
          <p:cNvSpPr/>
          <p:nvPr/>
        </p:nvSpPr>
        <p:spPr>
          <a:xfrm>
            <a:off x="307181" y="292893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문제점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F860D7-0F10-5FA4-E0E1-B20C61DDB4D9}"/>
              </a:ext>
            </a:extLst>
          </p:cNvPr>
          <p:cNvSpPr/>
          <p:nvPr/>
        </p:nvSpPr>
        <p:spPr>
          <a:xfrm>
            <a:off x="307181" y="2480885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해결점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237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문제 해결 과정</a:t>
            </a:r>
            <a:endParaRPr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39FFF7C8-C731-C05E-7347-FC3A3CB04246}"/>
              </a:ext>
            </a:extLst>
          </p:cNvPr>
          <p:cNvSpPr txBox="1">
            <a:spLocks/>
          </p:cNvSpPr>
          <p:nvPr/>
        </p:nvSpPr>
        <p:spPr>
          <a:xfrm>
            <a:off x="539543" y="876469"/>
            <a:ext cx="7768638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문제해결과정을 적어주세요</a:t>
            </a:r>
            <a:endParaRPr lang="en-US" altLang="ko-KR" sz="1700" b="1" dirty="0">
              <a:solidFill>
                <a:schemeClr val="bg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97985-F6D0-A9E7-9E06-A0A2AFB19E3C}"/>
              </a:ext>
            </a:extLst>
          </p:cNvPr>
          <p:cNvSpPr/>
          <p:nvPr/>
        </p:nvSpPr>
        <p:spPr>
          <a:xfrm>
            <a:off x="307181" y="292893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문제점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F860D7-0F10-5FA4-E0E1-B20C61DDB4D9}"/>
              </a:ext>
            </a:extLst>
          </p:cNvPr>
          <p:cNvSpPr/>
          <p:nvPr/>
        </p:nvSpPr>
        <p:spPr>
          <a:xfrm>
            <a:off x="307181" y="2480885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해결점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746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문제 해결 과정</a:t>
            </a:r>
            <a:endParaRPr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39FFF7C8-C731-C05E-7347-FC3A3CB04246}"/>
              </a:ext>
            </a:extLst>
          </p:cNvPr>
          <p:cNvSpPr txBox="1">
            <a:spLocks/>
          </p:cNvSpPr>
          <p:nvPr/>
        </p:nvSpPr>
        <p:spPr>
          <a:xfrm>
            <a:off x="539543" y="876469"/>
            <a:ext cx="7768638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>
                <a:solidFill>
                  <a:schemeClr val="bg1"/>
                </a:solidFill>
                <a:latin typeface="Overpass Mono"/>
                <a:ea typeface="Overpass Mono"/>
                <a:cs typeface="Overpass Mono"/>
                <a:sym typeface="Overpass Mono"/>
              </a:rPr>
              <a:t>문제해결과정을 적어주세요</a:t>
            </a:r>
            <a:endParaRPr lang="en-US" altLang="ko-KR" sz="1700" b="1" dirty="0">
              <a:solidFill>
                <a:schemeClr val="bg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97985-F6D0-A9E7-9E06-A0A2AFB19E3C}"/>
              </a:ext>
            </a:extLst>
          </p:cNvPr>
          <p:cNvSpPr/>
          <p:nvPr/>
        </p:nvSpPr>
        <p:spPr>
          <a:xfrm>
            <a:off x="307181" y="292893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문제점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F860D7-0F10-5FA4-E0E1-B20C61DDB4D9}"/>
              </a:ext>
            </a:extLst>
          </p:cNvPr>
          <p:cNvSpPr/>
          <p:nvPr/>
        </p:nvSpPr>
        <p:spPr>
          <a:xfrm>
            <a:off x="307181" y="2480885"/>
            <a:ext cx="818108" cy="428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해결점</a:t>
            </a:r>
            <a:endParaRPr lang="en-AT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97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30762" y="954708"/>
            <a:ext cx="7439588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dirty="0"/>
              <a:t>감사합니다</a:t>
            </a:r>
            <a:r>
              <a:rPr lang="en-US" altLang="ko-KR" sz="5000" dirty="0"/>
              <a:t>!</a:t>
            </a:r>
            <a:br>
              <a:rPr lang="en-US" altLang="ko-KR" sz="5000" dirty="0"/>
            </a:br>
            <a:br>
              <a:rPr lang="en-US" altLang="ko-KR" sz="2000" dirty="0"/>
            </a:br>
            <a:r>
              <a:rPr lang="ko-KR" altLang="en-US" sz="2000" dirty="0"/>
              <a:t>화면구현 미니프로젝트 결과물 정리</a:t>
            </a:r>
            <a:endParaRPr sz="20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597600" y="3224650"/>
            <a:ext cx="7810594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2"/>
                </a:solidFill>
                <a:latin typeface="Microsoft JhengHei UI" panose="020B0604030504040204" pitchFamily="34" charset="-120"/>
              </a:rPr>
              <a:t>내일배움캠프 </a:t>
            </a:r>
            <a:r>
              <a:rPr lang="en-US" altLang="ko-KR" sz="2000" dirty="0">
                <a:solidFill>
                  <a:schemeClr val="dk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lang="ko-KR" altLang="en-US" sz="2000" dirty="0">
                <a:solidFill>
                  <a:schemeClr val="dk2"/>
                </a:solidFill>
                <a:latin typeface="Microsoft JhengHei UI" panose="020B0604030504040204" pitchFamily="34" charset="-120"/>
              </a:rPr>
              <a:t>기 </a:t>
            </a:r>
            <a:r>
              <a:rPr lang="en-US" altLang="ko-KR" sz="2000" dirty="0">
                <a:solidFill>
                  <a:schemeClr val="dk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Node.js B</a:t>
            </a:r>
            <a:r>
              <a:rPr lang="ko-KR" altLang="en-US" sz="2000" dirty="0">
                <a:solidFill>
                  <a:schemeClr val="dk2"/>
                </a:solidFill>
                <a:latin typeface="Microsoft JhengHei UI" panose="020B0604030504040204" pitchFamily="34" charset="-120"/>
              </a:rPr>
              <a:t>반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2"/>
                </a:solidFill>
                <a:latin typeface="Microsoft JhengHei UI" panose="020B0604030504040204" pitchFamily="34" charset="-120"/>
              </a:rPr>
              <a:t>연매출 </a:t>
            </a:r>
            <a:r>
              <a:rPr lang="en-US" altLang="ko-KR" sz="2000" dirty="0">
                <a:solidFill>
                  <a:schemeClr val="dk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r>
            <a:r>
              <a:rPr lang="ko-KR" altLang="en-US" sz="2000" dirty="0">
                <a:solidFill>
                  <a:schemeClr val="dk2"/>
                </a:solidFill>
                <a:latin typeface="Microsoft JhengHei UI" panose="020B0604030504040204" pitchFamily="34" charset="-120"/>
              </a:rPr>
              <a:t>조</a:t>
            </a:r>
            <a:endParaRPr lang="en-US" altLang="ko-KR" sz="2000" dirty="0">
              <a:solidFill>
                <a:schemeClr val="dk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886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컨셉</a:t>
            </a:r>
            <a:r>
              <a:rPr lang="en-US" altLang="ko-KR" dirty="0"/>
              <a:t>, </a:t>
            </a:r>
            <a:r>
              <a:rPr lang="ko-KR" altLang="en-US" dirty="0"/>
              <a:t>와이어 프레임</a:t>
            </a:r>
            <a:r>
              <a:rPr lang="en-US" altLang="ko-KR" dirty="0"/>
              <a:t>, ERD</a:t>
            </a:r>
            <a:r>
              <a:rPr lang="ko-KR" altLang="en-US" dirty="0"/>
              <a:t> 및</a:t>
            </a:r>
            <a:br>
              <a:rPr lang="en-US" altLang="ko-KR" dirty="0"/>
            </a:br>
            <a:r>
              <a:rPr lang="ko-KR" altLang="en-US" dirty="0"/>
              <a:t>역할 분담 소개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4"/>
          <p:cNvSpPr txBox="1">
            <a:spLocks noGrp="1"/>
          </p:cNvSpPr>
          <p:nvPr>
            <p:ph type="title"/>
          </p:nvPr>
        </p:nvSpPr>
        <p:spPr>
          <a:xfrm>
            <a:off x="1185181" y="208627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슬라이드 이후에는 활용가능한 템플릿 목록입니다</a:t>
            </a:r>
            <a:r>
              <a:rPr lang="en-US" altLang="ko-KR" dirty="0"/>
              <a:t>. </a:t>
            </a:r>
            <a:r>
              <a:rPr lang="ko-KR" altLang="en-US" dirty="0"/>
              <a:t>마지막에 지워주세요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675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&lt;!DOCTYPE 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&lt;body&gt;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&lt;canvas id="myCanvas"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width="250" height="25"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style="border:4px solid #00ffc5;"&gt;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&lt;/canvas&gt;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&lt;/body&gt;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899632" y="28605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문제 해결 과정</a:t>
            </a:r>
            <a:endParaRPr dirty="0"/>
          </a:p>
        </p:txBody>
      </p:sp>
      <p:sp>
        <p:nvSpPr>
          <p:cNvPr id="857" name="Google Shape;857;p50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795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give a brief description of the topic you want to talk about. For example, if you want to talk about Mercury, you could say that it’s the smallest planet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TOPIC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Average Software Developer Salaries in the World</a:t>
            </a:r>
            <a:endParaRPr sz="1400"/>
          </a:p>
        </p:txBody>
      </p:sp>
      <p:pic>
        <p:nvPicPr>
          <p:cNvPr id="433" name="Google Shape;433;p35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2069" b="8315"/>
          <a:stretch/>
        </p:blipFill>
        <p:spPr>
          <a:xfrm>
            <a:off x="3445225" y="1356925"/>
            <a:ext cx="3356525" cy="223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USA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SWITZERLAND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NORWAY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ISRAEL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SWEDEN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CANADA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/>
              <a:t>NEW ZEALAND</a:t>
            </a:r>
            <a:endParaRPr sz="1200" b="1"/>
          </a:p>
        </p:txBody>
      </p:sp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0	         25		      50		   75	            100</a:t>
            </a:r>
            <a:endParaRPr sz="80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$96,290</a:t>
            </a:r>
            <a:endParaRPr/>
          </a:p>
        </p:txBody>
      </p:sp>
      <p:sp>
        <p:nvSpPr>
          <p:cNvPr id="453" name="Google Shape;453;p36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salary range</a:t>
            </a:r>
            <a:endParaRPr/>
          </a:p>
        </p:txBody>
      </p:sp>
      <p:sp>
        <p:nvSpPr>
          <p:cNvPr id="454" name="Google Shape;454;p36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ASP.NET usage is decreasing</a:t>
            </a:r>
            <a:endParaRPr/>
          </a:p>
        </p:txBody>
      </p:sp>
      <p:sp>
        <p:nvSpPr>
          <p:cNvPr id="455" name="Google Shape;455;p36"/>
          <p:cNvSpPr txBox="1">
            <a:spLocks noGrp="1"/>
          </p:cNvSpPr>
          <p:nvPr>
            <p:ph type="title" idx="3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-4.30 %</a:t>
            </a:r>
            <a:endParaRPr/>
          </a:p>
        </p:txBody>
      </p:sp>
      <p:sp>
        <p:nvSpPr>
          <p:cNvPr id="456" name="Google Shape;456;p36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PHP developers</a:t>
            </a:r>
            <a:endParaRPr/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5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5,500,000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TOPIC</a:t>
            </a:r>
            <a:endParaRPr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2880475" y="183652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TABLE</a:t>
            </a:r>
            <a:endParaRPr/>
          </a:p>
        </p:txBody>
      </p:sp>
      <p:graphicFrame>
        <p:nvGraphicFramePr>
          <p:cNvPr id="515" name="Google Shape;515;p39"/>
          <p:cNvGraphicFramePr/>
          <p:nvPr/>
        </p:nvGraphicFramePr>
        <p:xfrm>
          <a:off x="1293396" y="1850726"/>
          <a:ext cx="6258200" cy="2088650"/>
        </p:xfrm>
        <a:graphic>
          <a:graphicData uri="http://schemas.openxmlformats.org/drawingml/2006/table">
            <a:tbl>
              <a:tblPr>
                <a:noFill/>
                <a:tableStyleId>{7179AB13-4AC2-4E2B-9410-932A2A6B6C10}</a:tableStyleId>
              </a:tblPr>
              <a:tblGrid>
                <a:gridCol w="158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1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Mass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Diameter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Gravity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Android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1.25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0.50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13.2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HTML5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3.20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2.75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Python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50.5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12.4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THE SUBJECT</a:t>
            </a:r>
            <a:endParaRPr/>
          </a:p>
        </p:txBody>
      </p:sp>
      <p:sp>
        <p:nvSpPr>
          <p:cNvPr id="521" name="Google Shape;521;p40"/>
          <p:cNvSpPr txBox="1">
            <a:spLocks noGrp="1"/>
          </p:cNvSpPr>
          <p:nvPr>
            <p:ph type="title" idx="2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85%</a:t>
            </a:r>
            <a:endParaRPr/>
          </a:p>
        </p:txBody>
      </p:sp>
      <p:sp>
        <p:nvSpPr>
          <p:cNvPr id="522" name="Google Shape;522;p40"/>
          <p:cNvSpPr txBox="1">
            <a:spLocks noGrp="1"/>
          </p:cNvSpPr>
          <p:nvPr>
            <p:ph type="title" idx="3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40%</a:t>
            </a:r>
            <a:endParaRPr/>
          </a:p>
        </p:txBody>
      </p:sp>
      <p:sp>
        <p:nvSpPr>
          <p:cNvPr id="523" name="Google Shape;523;p40"/>
          <p:cNvSpPr txBox="1"/>
          <p:nvPr/>
        </p:nvSpPr>
        <p:spPr>
          <a:xfrm>
            <a:off x="5322888" y="3573875"/>
            <a:ext cx="1629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Mercury is the smallest planet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4" name="Google Shape;524;p40"/>
          <p:cNvSpPr txBox="1"/>
          <p:nvPr/>
        </p:nvSpPr>
        <p:spPr>
          <a:xfrm>
            <a:off x="2192210" y="3573875"/>
            <a:ext cx="16290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Venus has a beautiful name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25" name="Google Shape;525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540" y="1574253"/>
            <a:ext cx="2139696" cy="199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0" title="Gráfico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6863" y="1583555"/>
            <a:ext cx="2139696" cy="198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move the filter aside, delete this picture, add yours and place the filter on top again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33" name="Google Shape;533;p41"/>
          <p:cNvSpPr/>
          <p:nvPr/>
        </p:nvSpPr>
        <p:spPr>
          <a:xfrm>
            <a:off x="1573026" y="1331886"/>
            <a:ext cx="3177932" cy="2749922"/>
          </a:xfrm>
          <a:custGeom>
            <a:avLst/>
            <a:gdLst/>
            <a:ahLst/>
            <a:cxnLst/>
            <a:rect l="l" t="t" r="r" b="b"/>
            <a:pathLst>
              <a:path w="228546" h="197765" extrusionOk="0">
                <a:moveTo>
                  <a:pt x="1" y="0"/>
                </a:moveTo>
                <a:lnTo>
                  <a:pt x="1" y="197765"/>
                </a:lnTo>
                <a:lnTo>
                  <a:pt x="228546" y="197765"/>
                </a:lnTo>
                <a:lnTo>
                  <a:pt x="2285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4" name="Google Shape;534;p41"/>
          <p:cNvPicPr preferRelativeResize="0"/>
          <p:nvPr/>
        </p:nvPicPr>
        <p:blipFill rotWithShape="1">
          <a:blip r:embed="rId3">
            <a:alphaModFix/>
          </a:blip>
          <a:srcRect l="15258" t="5379" r="2171" b="24753"/>
          <a:stretch/>
        </p:blipFill>
        <p:spPr>
          <a:xfrm>
            <a:off x="1669477" y="1433420"/>
            <a:ext cx="2997300" cy="16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1"/>
          <p:cNvSpPr/>
          <p:nvPr/>
        </p:nvSpPr>
        <p:spPr>
          <a:xfrm rot="10800000" flipH="1">
            <a:off x="1671200" y="2456425"/>
            <a:ext cx="2995500" cy="669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1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1"/>
          <p:cNvSpPr/>
          <p:nvPr/>
        </p:nvSpPr>
        <p:spPr>
          <a:xfrm>
            <a:off x="1757476" y="2957144"/>
            <a:ext cx="1431840" cy="14795"/>
          </a:xfrm>
          <a:custGeom>
            <a:avLst/>
            <a:gdLst/>
            <a:ahLst/>
            <a:cxnLst/>
            <a:rect l="l" t="t" r="r" b="b"/>
            <a:pathLst>
              <a:path w="102973" h="1064" extrusionOk="0">
                <a:moveTo>
                  <a:pt x="0" y="1"/>
                </a:moveTo>
                <a:lnTo>
                  <a:pt x="0" y="1064"/>
                </a:lnTo>
                <a:lnTo>
                  <a:pt x="102973" y="1064"/>
                </a:lnTo>
                <a:lnTo>
                  <a:pt x="10297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1"/>
          <p:cNvSpPr/>
          <p:nvPr/>
        </p:nvSpPr>
        <p:spPr>
          <a:xfrm>
            <a:off x="1810176" y="3025279"/>
            <a:ext cx="47569" cy="47569"/>
          </a:xfrm>
          <a:custGeom>
            <a:avLst/>
            <a:gdLst/>
            <a:ahLst/>
            <a:cxnLst/>
            <a:rect l="l" t="t" r="r" b="b"/>
            <a:pathLst>
              <a:path w="3421" h="3421" extrusionOk="0">
                <a:moveTo>
                  <a:pt x="0" y="0"/>
                </a:moveTo>
                <a:lnTo>
                  <a:pt x="0" y="3420"/>
                </a:lnTo>
                <a:lnTo>
                  <a:pt x="3420" y="171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1"/>
          <p:cNvSpPr/>
          <p:nvPr/>
        </p:nvSpPr>
        <p:spPr>
          <a:xfrm>
            <a:off x="1918134" y="3031703"/>
            <a:ext cx="34721" cy="34707"/>
          </a:xfrm>
          <a:custGeom>
            <a:avLst/>
            <a:gdLst/>
            <a:ahLst/>
            <a:cxnLst/>
            <a:rect l="l" t="t" r="r" b="b"/>
            <a:pathLst>
              <a:path w="2497" h="2496" extrusionOk="0">
                <a:moveTo>
                  <a:pt x="1" y="0"/>
                </a:moveTo>
                <a:lnTo>
                  <a:pt x="1" y="2496"/>
                </a:lnTo>
                <a:lnTo>
                  <a:pt x="2496" y="1248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1"/>
          <p:cNvSpPr/>
          <p:nvPr/>
        </p:nvSpPr>
        <p:spPr>
          <a:xfrm>
            <a:off x="1954760" y="3031703"/>
            <a:ext cx="4519" cy="34707"/>
          </a:xfrm>
          <a:custGeom>
            <a:avLst/>
            <a:gdLst/>
            <a:ahLst/>
            <a:cxnLst/>
            <a:rect l="l" t="t" r="r" b="b"/>
            <a:pathLst>
              <a:path w="325" h="2496" extrusionOk="0">
                <a:moveTo>
                  <a:pt x="1" y="0"/>
                </a:moveTo>
                <a:lnTo>
                  <a:pt x="1" y="2496"/>
                </a:lnTo>
                <a:lnTo>
                  <a:pt x="324" y="2496"/>
                </a:lnTo>
                <a:lnTo>
                  <a:pt x="3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1"/>
          <p:cNvSpPr/>
          <p:nvPr/>
        </p:nvSpPr>
        <p:spPr>
          <a:xfrm>
            <a:off x="2019668" y="3022706"/>
            <a:ext cx="36014" cy="53353"/>
          </a:xfrm>
          <a:custGeom>
            <a:avLst/>
            <a:gdLst/>
            <a:ahLst/>
            <a:cxnLst/>
            <a:rect l="l" t="t" r="r" b="b"/>
            <a:pathLst>
              <a:path w="2590" h="3837" extrusionOk="0">
                <a:moveTo>
                  <a:pt x="2589" y="0"/>
                </a:moveTo>
                <a:lnTo>
                  <a:pt x="1" y="1895"/>
                </a:lnTo>
                <a:lnTo>
                  <a:pt x="2589" y="3836"/>
                </a:lnTo>
                <a:lnTo>
                  <a:pt x="25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1"/>
          <p:cNvSpPr/>
          <p:nvPr/>
        </p:nvSpPr>
        <p:spPr>
          <a:xfrm>
            <a:off x="2019668" y="3036194"/>
            <a:ext cx="18021" cy="26364"/>
          </a:xfrm>
          <a:custGeom>
            <a:avLst/>
            <a:gdLst/>
            <a:ahLst/>
            <a:cxnLst/>
            <a:rect l="l" t="t" r="r" b="b"/>
            <a:pathLst>
              <a:path w="1296" h="1896" extrusionOk="0">
                <a:moveTo>
                  <a:pt x="1" y="1"/>
                </a:moveTo>
                <a:lnTo>
                  <a:pt x="1" y="1896"/>
                </a:lnTo>
                <a:lnTo>
                  <a:pt x="1295" y="1896"/>
                </a:lnTo>
                <a:lnTo>
                  <a:pt x="12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2061453" y="3023985"/>
            <a:ext cx="20579" cy="50781"/>
          </a:xfrm>
          <a:custGeom>
            <a:avLst/>
            <a:gdLst/>
            <a:ahLst/>
            <a:cxnLst/>
            <a:rect l="l" t="t" r="r" b="b"/>
            <a:pathLst>
              <a:path w="1480" h="3652" extrusionOk="0">
                <a:moveTo>
                  <a:pt x="0" y="1"/>
                </a:moveTo>
                <a:lnTo>
                  <a:pt x="0" y="370"/>
                </a:lnTo>
                <a:cubicBezTo>
                  <a:pt x="601" y="555"/>
                  <a:pt x="1063" y="1110"/>
                  <a:pt x="1063" y="1803"/>
                </a:cubicBezTo>
                <a:cubicBezTo>
                  <a:pt x="1063" y="2496"/>
                  <a:pt x="601" y="3051"/>
                  <a:pt x="0" y="3236"/>
                </a:cubicBezTo>
                <a:lnTo>
                  <a:pt x="0" y="3652"/>
                </a:lnTo>
                <a:cubicBezTo>
                  <a:pt x="832" y="3467"/>
                  <a:pt x="1479" y="2681"/>
                  <a:pt x="1479" y="1803"/>
                </a:cubicBezTo>
                <a:cubicBezTo>
                  <a:pt x="1479" y="925"/>
                  <a:pt x="832" y="139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2061453" y="3036194"/>
            <a:ext cx="10290" cy="25724"/>
          </a:xfrm>
          <a:custGeom>
            <a:avLst/>
            <a:gdLst/>
            <a:ahLst/>
            <a:cxnLst/>
            <a:rect l="l" t="t" r="r" b="b"/>
            <a:pathLst>
              <a:path w="740" h="1850" extrusionOk="0">
                <a:moveTo>
                  <a:pt x="0" y="1"/>
                </a:moveTo>
                <a:lnTo>
                  <a:pt x="0" y="1849"/>
                </a:lnTo>
                <a:cubicBezTo>
                  <a:pt x="416" y="1757"/>
                  <a:pt x="740" y="1387"/>
                  <a:pt x="740" y="925"/>
                </a:cubicBezTo>
                <a:cubicBezTo>
                  <a:pt x="740" y="463"/>
                  <a:pt x="416" y="93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2094227" y="3043272"/>
            <a:ext cx="149103" cy="11583"/>
          </a:xfrm>
          <a:custGeom>
            <a:avLst/>
            <a:gdLst/>
            <a:ahLst/>
            <a:cxnLst/>
            <a:rect l="l" t="t" r="r" b="b"/>
            <a:pathLst>
              <a:path w="10723" h="833" extrusionOk="0">
                <a:moveTo>
                  <a:pt x="0" y="0"/>
                </a:moveTo>
                <a:lnTo>
                  <a:pt x="0" y="832"/>
                </a:lnTo>
                <a:lnTo>
                  <a:pt x="10723" y="832"/>
                </a:lnTo>
                <a:lnTo>
                  <a:pt x="1072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1"/>
          <p:cNvSpPr/>
          <p:nvPr/>
        </p:nvSpPr>
        <p:spPr>
          <a:xfrm>
            <a:off x="2226603" y="3032342"/>
            <a:ext cx="33442" cy="33428"/>
          </a:xfrm>
          <a:custGeom>
            <a:avLst/>
            <a:gdLst/>
            <a:ahLst/>
            <a:cxnLst/>
            <a:rect l="l" t="t" r="r" b="b"/>
            <a:pathLst>
              <a:path w="2405" h="2404" extrusionOk="0">
                <a:moveTo>
                  <a:pt x="1203" y="0"/>
                </a:moveTo>
                <a:cubicBezTo>
                  <a:pt x="556" y="0"/>
                  <a:pt x="1" y="555"/>
                  <a:pt x="1" y="1202"/>
                </a:cubicBezTo>
                <a:cubicBezTo>
                  <a:pt x="1" y="1849"/>
                  <a:pt x="556" y="2404"/>
                  <a:pt x="1203" y="2404"/>
                </a:cubicBezTo>
                <a:cubicBezTo>
                  <a:pt x="1896" y="2404"/>
                  <a:pt x="2404" y="1849"/>
                  <a:pt x="2404" y="1202"/>
                </a:cubicBezTo>
                <a:cubicBezTo>
                  <a:pt x="2404" y="555"/>
                  <a:pt x="1896" y="0"/>
                  <a:pt x="1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3894285" y="3023346"/>
            <a:ext cx="67495" cy="52060"/>
          </a:xfrm>
          <a:custGeom>
            <a:avLst/>
            <a:gdLst/>
            <a:ahLst/>
            <a:cxnLst/>
            <a:rect l="l" t="t" r="r" b="b"/>
            <a:pathLst>
              <a:path w="4854" h="3744" extrusionOk="0">
                <a:moveTo>
                  <a:pt x="1249" y="1664"/>
                </a:moveTo>
                <a:lnTo>
                  <a:pt x="1249" y="2080"/>
                </a:lnTo>
                <a:lnTo>
                  <a:pt x="463" y="2080"/>
                </a:lnTo>
                <a:lnTo>
                  <a:pt x="463" y="1664"/>
                </a:lnTo>
                <a:close/>
                <a:moveTo>
                  <a:pt x="4253" y="1664"/>
                </a:moveTo>
                <a:lnTo>
                  <a:pt x="4253" y="2080"/>
                </a:lnTo>
                <a:lnTo>
                  <a:pt x="1757" y="2080"/>
                </a:lnTo>
                <a:lnTo>
                  <a:pt x="1757" y="1664"/>
                </a:lnTo>
                <a:close/>
                <a:moveTo>
                  <a:pt x="3005" y="2542"/>
                </a:moveTo>
                <a:lnTo>
                  <a:pt x="3005" y="2958"/>
                </a:lnTo>
                <a:lnTo>
                  <a:pt x="509" y="2958"/>
                </a:lnTo>
                <a:lnTo>
                  <a:pt x="509" y="2542"/>
                </a:lnTo>
                <a:close/>
                <a:moveTo>
                  <a:pt x="4299" y="2542"/>
                </a:moveTo>
                <a:lnTo>
                  <a:pt x="4299" y="2958"/>
                </a:lnTo>
                <a:lnTo>
                  <a:pt x="3513" y="2958"/>
                </a:lnTo>
                <a:lnTo>
                  <a:pt x="3513" y="2542"/>
                </a:lnTo>
                <a:close/>
                <a:moveTo>
                  <a:pt x="509" y="0"/>
                </a:moveTo>
                <a:cubicBezTo>
                  <a:pt x="232" y="0"/>
                  <a:pt x="1" y="231"/>
                  <a:pt x="1" y="509"/>
                </a:cubicBezTo>
                <a:lnTo>
                  <a:pt x="1" y="3236"/>
                </a:lnTo>
                <a:cubicBezTo>
                  <a:pt x="1" y="3513"/>
                  <a:pt x="232" y="3744"/>
                  <a:pt x="509" y="3744"/>
                </a:cubicBezTo>
                <a:lnTo>
                  <a:pt x="4345" y="3744"/>
                </a:lnTo>
                <a:cubicBezTo>
                  <a:pt x="4623" y="3744"/>
                  <a:pt x="4854" y="3513"/>
                  <a:pt x="4854" y="3236"/>
                </a:cubicBezTo>
                <a:lnTo>
                  <a:pt x="4854" y="509"/>
                </a:lnTo>
                <a:cubicBezTo>
                  <a:pt x="4854" y="185"/>
                  <a:pt x="4623" y="0"/>
                  <a:pt x="43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4231690" y="3025918"/>
            <a:ext cx="73265" cy="46276"/>
          </a:xfrm>
          <a:custGeom>
            <a:avLst/>
            <a:gdLst/>
            <a:ahLst/>
            <a:cxnLst/>
            <a:rect l="l" t="t" r="r" b="b"/>
            <a:pathLst>
              <a:path w="5269" h="3328" extrusionOk="0">
                <a:moveTo>
                  <a:pt x="4807" y="462"/>
                </a:moveTo>
                <a:lnTo>
                  <a:pt x="4807" y="2866"/>
                </a:lnTo>
                <a:lnTo>
                  <a:pt x="462" y="2866"/>
                </a:lnTo>
                <a:lnTo>
                  <a:pt x="462" y="462"/>
                </a:lnTo>
                <a:close/>
                <a:moveTo>
                  <a:pt x="231" y="0"/>
                </a:moveTo>
                <a:cubicBezTo>
                  <a:pt x="92" y="0"/>
                  <a:pt x="0" y="93"/>
                  <a:pt x="0" y="231"/>
                </a:cubicBezTo>
                <a:lnTo>
                  <a:pt x="0" y="3097"/>
                </a:lnTo>
                <a:cubicBezTo>
                  <a:pt x="0" y="3235"/>
                  <a:pt x="92" y="3328"/>
                  <a:pt x="231" y="3328"/>
                </a:cubicBezTo>
                <a:lnTo>
                  <a:pt x="5038" y="3328"/>
                </a:lnTo>
                <a:cubicBezTo>
                  <a:pt x="5176" y="3328"/>
                  <a:pt x="5269" y="3235"/>
                  <a:pt x="5269" y="3097"/>
                </a:cubicBezTo>
                <a:lnTo>
                  <a:pt x="5269" y="231"/>
                </a:lnTo>
                <a:cubicBezTo>
                  <a:pt x="5269" y="93"/>
                  <a:pt x="5176" y="0"/>
                  <a:pt x="50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4008042" y="3023985"/>
            <a:ext cx="48209" cy="50141"/>
          </a:xfrm>
          <a:custGeom>
            <a:avLst/>
            <a:gdLst/>
            <a:ahLst/>
            <a:cxnLst/>
            <a:rect l="l" t="t" r="r" b="b"/>
            <a:pathLst>
              <a:path w="3467" h="3606" extrusionOk="0">
                <a:moveTo>
                  <a:pt x="1757" y="1110"/>
                </a:moveTo>
                <a:cubicBezTo>
                  <a:pt x="2126" y="1110"/>
                  <a:pt x="2404" y="1433"/>
                  <a:pt x="2404" y="1803"/>
                </a:cubicBezTo>
                <a:cubicBezTo>
                  <a:pt x="2404" y="2173"/>
                  <a:pt x="2126" y="2496"/>
                  <a:pt x="1757" y="2496"/>
                </a:cubicBezTo>
                <a:cubicBezTo>
                  <a:pt x="1341" y="2496"/>
                  <a:pt x="1063" y="2173"/>
                  <a:pt x="1063" y="1803"/>
                </a:cubicBezTo>
                <a:cubicBezTo>
                  <a:pt x="1063" y="1433"/>
                  <a:pt x="1341" y="1110"/>
                  <a:pt x="1757" y="1110"/>
                </a:cubicBezTo>
                <a:close/>
                <a:moveTo>
                  <a:pt x="1248" y="1"/>
                </a:moveTo>
                <a:lnTo>
                  <a:pt x="1202" y="740"/>
                </a:lnTo>
                <a:lnTo>
                  <a:pt x="555" y="370"/>
                </a:lnTo>
                <a:lnTo>
                  <a:pt x="0" y="1156"/>
                </a:lnTo>
                <a:lnTo>
                  <a:pt x="740" y="1803"/>
                </a:lnTo>
                <a:lnTo>
                  <a:pt x="0" y="2450"/>
                </a:lnTo>
                <a:lnTo>
                  <a:pt x="555" y="3236"/>
                </a:lnTo>
                <a:lnTo>
                  <a:pt x="1202" y="2866"/>
                </a:lnTo>
                <a:lnTo>
                  <a:pt x="1248" y="3606"/>
                </a:lnTo>
                <a:lnTo>
                  <a:pt x="2219" y="3606"/>
                </a:lnTo>
                <a:lnTo>
                  <a:pt x="2311" y="2866"/>
                </a:lnTo>
                <a:lnTo>
                  <a:pt x="2912" y="3236"/>
                </a:lnTo>
                <a:lnTo>
                  <a:pt x="3467" y="2450"/>
                </a:lnTo>
                <a:lnTo>
                  <a:pt x="2727" y="1803"/>
                </a:lnTo>
                <a:lnTo>
                  <a:pt x="3467" y="1156"/>
                </a:lnTo>
                <a:lnTo>
                  <a:pt x="2912" y="370"/>
                </a:lnTo>
                <a:lnTo>
                  <a:pt x="2311" y="740"/>
                </a:lnTo>
                <a:lnTo>
                  <a:pt x="22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1"/>
          <p:cNvSpPr/>
          <p:nvPr/>
        </p:nvSpPr>
        <p:spPr>
          <a:xfrm>
            <a:off x="4035671" y="3023985"/>
            <a:ext cx="30869" cy="22512"/>
          </a:xfrm>
          <a:custGeom>
            <a:avLst/>
            <a:gdLst/>
            <a:ahLst/>
            <a:cxnLst/>
            <a:rect l="l" t="t" r="r" b="b"/>
            <a:pathLst>
              <a:path w="2220" h="1619" extrusionOk="0">
                <a:moveTo>
                  <a:pt x="1" y="1"/>
                </a:moveTo>
                <a:lnTo>
                  <a:pt x="1" y="1618"/>
                </a:lnTo>
                <a:lnTo>
                  <a:pt x="2219" y="1618"/>
                </a:lnTo>
                <a:lnTo>
                  <a:pt x="22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1"/>
          <p:cNvSpPr/>
          <p:nvPr/>
        </p:nvSpPr>
        <p:spPr>
          <a:xfrm>
            <a:off x="4042095" y="3029770"/>
            <a:ext cx="9010" cy="12222"/>
          </a:xfrm>
          <a:custGeom>
            <a:avLst/>
            <a:gdLst/>
            <a:ahLst/>
            <a:cxnLst/>
            <a:rect l="l" t="t" r="r" b="b"/>
            <a:pathLst>
              <a:path w="648" h="879" extrusionOk="0">
                <a:moveTo>
                  <a:pt x="1" y="1"/>
                </a:moveTo>
                <a:lnTo>
                  <a:pt x="1" y="879"/>
                </a:lnTo>
                <a:lnTo>
                  <a:pt x="93" y="879"/>
                </a:lnTo>
                <a:lnTo>
                  <a:pt x="93" y="463"/>
                </a:lnTo>
                <a:lnTo>
                  <a:pt x="509" y="463"/>
                </a:lnTo>
                <a:lnTo>
                  <a:pt x="509" y="879"/>
                </a:lnTo>
                <a:lnTo>
                  <a:pt x="648" y="879"/>
                </a:lnTo>
                <a:lnTo>
                  <a:pt x="648" y="1"/>
                </a:lnTo>
                <a:lnTo>
                  <a:pt x="509" y="1"/>
                </a:lnTo>
                <a:lnTo>
                  <a:pt x="509" y="370"/>
                </a:lnTo>
                <a:lnTo>
                  <a:pt x="93" y="370"/>
                </a:lnTo>
                <a:lnTo>
                  <a:pt x="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1"/>
          <p:cNvSpPr/>
          <p:nvPr/>
        </p:nvSpPr>
        <p:spPr>
          <a:xfrm>
            <a:off x="4053664" y="3029770"/>
            <a:ext cx="10304" cy="12222"/>
          </a:xfrm>
          <a:custGeom>
            <a:avLst/>
            <a:gdLst/>
            <a:ahLst/>
            <a:cxnLst/>
            <a:rect l="l" t="t" r="r" b="b"/>
            <a:pathLst>
              <a:path w="741" h="879" extrusionOk="0">
                <a:moveTo>
                  <a:pt x="278" y="47"/>
                </a:moveTo>
                <a:cubicBezTo>
                  <a:pt x="509" y="47"/>
                  <a:pt x="602" y="185"/>
                  <a:pt x="602" y="417"/>
                </a:cubicBezTo>
                <a:cubicBezTo>
                  <a:pt x="602" y="648"/>
                  <a:pt x="463" y="786"/>
                  <a:pt x="232" y="786"/>
                </a:cubicBezTo>
                <a:lnTo>
                  <a:pt x="139" y="786"/>
                </a:lnTo>
                <a:lnTo>
                  <a:pt x="139" y="93"/>
                </a:lnTo>
                <a:cubicBezTo>
                  <a:pt x="139" y="93"/>
                  <a:pt x="186" y="47"/>
                  <a:pt x="278" y="47"/>
                </a:cubicBezTo>
                <a:close/>
                <a:moveTo>
                  <a:pt x="1" y="1"/>
                </a:moveTo>
                <a:lnTo>
                  <a:pt x="1" y="879"/>
                </a:lnTo>
                <a:lnTo>
                  <a:pt x="232" y="879"/>
                </a:lnTo>
                <a:cubicBezTo>
                  <a:pt x="371" y="879"/>
                  <a:pt x="509" y="832"/>
                  <a:pt x="602" y="740"/>
                </a:cubicBezTo>
                <a:cubicBezTo>
                  <a:pt x="694" y="648"/>
                  <a:pt x="740" y="555"/>
                  <a:pt x="740" y="417"/>
                </a:cubicBezTo>
                <a:cubicBezTo>
                  <a:pt x="740" y="278"/>
                  <a:pt x="694" y="139"/>
                  <a:pt x="602" y="93"/>
                </a:cubicBezTo>
                <a:cubicBezTo>
                  <a:pt x="555" y="1"/>
                  <a:pt x="417" y="1"/>
                  <a:pt x="2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4113442" y="3020773"/>
            <a:ext cx="71347" cy="56566"/>
          </a:xfrm>
          <a:custGeom>
            <a:avLst/>
            <a:gdLst/>
            <a:ahLst/>
            <a:cxnLst/>
            <a:rect l="l" t="t" r="r" b="b"/>
            <a:pathLst>
              <a:path w="5131" h="4068" extrusionOk="0">
                <a:moveTo>
                  <a:pt x="4483" y="324"/>
                </a:moveTo>
                <a:cubicBezTo>
                  <a:pt x="4668" y="324"/>
                  <a:pt x="4807" y="463"/>
                  <a:pt x="4807" y="694"/>
                </a:cubicBezTo>
                <a:lnTo>
                  <a:pt x="4807" y="3421"/>
                </a:lnTo>
                <a:cubicBezTo>
                  <a:pt x="4807" y="3605"/>
                  <a:pt x="4668" y="3744"/>
                  <a:pt x="4483" y="3744"/>
                </a:cubicBezTo>
                <a:lnTo>
                  <a:pt x="647" y="3744"/>
                </a:lnTo>
                <a:cubicBezTo>
                  <a:pt x="462" y="3744"/>
                  <a:pt x="324" y="3605"/>
                  <a:pt x="324" y="3421"/>
                </a:cubicBezTo>
                <a:lnTo>
                  <a:pt x="324" y="694"/>
                </a:lnTo>
                <a:cubicBezTo>
                  <a:pt x="324" y="463"/>
                  <a:pt x="462" y="324"/>
                  <a:pt x="647" y="324"/>
                </a:cubicBezTo>
                <a:close/>
                <a:moveTo>
                  <a:pt x="647" y="1"/>
                </a:moveTo>
                <a:cubicBezTo>
                  <a:pt x="277" y="1"/>
                  <a:pt x="0" y="324"/>
                  <a:pt x="0" y="694"/>
                </a:cubicBezTo>
                <a:lnTo>
                  <a:pt x="0" y="3421"/>
                </a:lnTo>
                <a:cubicBezTo>
                  <a:pt x="0" y="3744"/>
                  <a:pt x="277" y="4068"/>
                  <a:pt x="647" y="4068"/>
                </a:cubicBezTo>
                <a:lnTo>
                  <a:pt x="4483" y="4068"/>
                </a:lnTo>
                <a:cubicBezTo>
                  <a:pt x="4853" y="4068"/>
                  <a:pt x="5130" y="3744"/>
                  <a:pt x="5130" y="3421"/>
                </a:cubicBezTo>
                <a:lnTo>
                  <a:pt x="5130" y="694"/>
                </a:lnTo>
                <a:cubicBezTo>
                  <a:pt x="5130" y="324"/>
                  <a:pt x="4853" y="1"/>
                  <a:pt x="44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1"/>
          <p:cNvSpPr/>
          <p:nvPr/>
        </p:nvSpPr>
        <p:spPr>
          <a:xfrm>
            <a:off x="4152000" y="3049056"/>
            <a:ext cx="22498" cy="17353"/>
          </a:xfrm>
          <a:custGeom>
            <a:avLst/>
            <a:gdLst/>
            <a:ahLst/>
            <a:cxnLst/>
            <a:rect l="l" t="t" r="r" b="b"/>
            <a:pathLst>
              <a:path w="1618" h="1248" extrusionOk="0">
                <a:moveTo>
                  <a:pt x="185" y="0"/>
                </a:moveTo>
                <a:cubicBezTo>
                  <a:pt x="93" y="0"/>
                  <a:pt x="0" y="93"/>
                  <a:pt x="0" y="185"/>
                </a:cubicBezTo>
                <a:lnTo>
                  <a:pt x="0" y="1109"/>
                </a:lnTo>
                <a:cubicBezTo>
                  <a:pt x="0" y="1202"/>
                  <a:pt x="93" y="1248"/>
                  <a:pt x="185" y="1248"/>
                </a:cubicBezTo>
                <a:lnTo>
                  <a:pt x="1433" y="1248"/>
                </a:lnTo>
                <a:cubicBezTo>
                  <a:pt x="1525" y="1248"/>
                  <a:pt x="1618" y="1202"/>
                  <a:pt x="1618" y="1109"/>
                </a:cubicBezTo>
                <a:lnTo>
                  <a:pt x="1618" y="185"/>
                </a:lnTo>
                <a:cubicBezTo>
                  <a:pt x="1618" y="93"/>
                  <a:pt x="1525" y="0"/>
                  <a:pt x="14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1"/>
          <p:cNvSpPr/>
          <p:nvPr/>
        </p:nvSpPr>
        <p:spPr>
          <a:xfrm>
            <a:off x="4351857" y="3020773"/>
            <a:ext cx="72000" cy="56566"/>
          </a:xfrm>
          <a:custGeom>
            <a:avLst/>
            <a:gdLst/>
            <a:ahLst/>
            <a:cxnLst/>
            <a:rect l="l" t="t" r="r" b="b"/>
            <a:pathLst>
              <a:path w="5178" h="4068" extrusionOk="0">
                <a:moveTo>
                  <a:pt x="694" y="1"/>
                </a:moveTo>
                <a:cubicBezTo>
                  <a:pt x="324" y="1"/>
                  <a:pt x="1" y="324"/>
                  <a:pt x="1" y="694"/>
                </a:cubicBezTo>
                <a:lnTo>
                  <a:pt x="324" y="694"/>
                </a:lnTo>
                <a:cubicBezTo>
                  <a:pt x="324" y="463"/>
                  <a:pt x="463" y="324"/>
                  <a:pt x="694" y="324"/>
                </a:cubicBezTo>
                <a:lnTo>
                  <a:pt x="4484" y="324"/>
                </a:lnTo>
                <a:cubicBezTo>
                  <a:pt x="4669" y="324"/>
                  <a:pt x="4854" y="463"/>
                  <a:pt x="4854" y="694"/>
                </a:cubicBezTo>
                <a:lnTo>
                  <a:pt x="4854" y="3421"/>
                </a:lnTo>
                <a:cubicBezTo>
                  <a:pt x="4854" y="3605"/>
                  <a:pt x="4669" y="3744"/>
                  <a:pt x="4484" y="3744"/>
                </a:cubicBezTo>
                <a:lnTo>
                  <a:pt x="3559" y="3744"/>
                </a:lnTo>
                <a:lnTo>
                  <a:pt x="3559" y="4068"/>
                </a:lnTo>
                <a:lnTo>
                  <a:pt x="4484" y="4068"/>
                </a:lnTo>
                <a:cubicBezTo>
                  <a:pt x="4854" y="4068"/>
                  <a:pt x="5177" y="3744"/>
                  <a:pt x="5177" y="3421"/>
                </a:cubicBezTo>
                <a:lnTo>
                  <a:pt x="5177" y="694"/>
                </a:lnTo>
                <a:cubicBezTo>
                  <a:pt x="5177" y="324"/>
                  <a:pt x="4854" y="1"/>
                  <a:pt x="44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1"/>
          <p:cNvSpPr/>
          <p:nvPr/>
        </p:nvSpPr>
        <p:spPr>
          <a:xfrm>
            <a:off x="4351857" y="3034915"/>
            <a:ext cx="41785" cy="41785"/>
          </a:xfrm>
          <a:custGeom>
            <a:avLst/>
            <a:gdLst/>
            <a:ahLst/>
            <a:cxnLst/>
            <a:rect l="l" t="t" r="r" b="b"/>
            <a:pathLst>
              <a:path w="3005" h="3005" extrusionOk="0">
                <a:moveTo>
                  <a:pt x="1" y="0"/>
                </a:moveTo>
                <a:lnTo>
                  <a:pt x="1" y="416"/>
                </a:lnTo>
                <a:cubicBezTo>
                  <a:pt x="1387" y="416"/>
                  <a:pt x="2543" y="1572"/>
                  <a:pt x="2543" y="3004"/>
                </a:cubicBezTo>
                <a:lnTo>
                  <a:pt x="3005" y="3004"/>
                </a:lnTo>
                <a:cubicBezTo>
                  <a:pt x="3005" y="1341"/>
                  <a:pt x="1665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1"/>
          <p:cNvSpPr/>
          <p:nvPr/>
        </p:nvSpPr>
        <p:spPr>
          <a:xfrm>
            <a:off x="4351857" y="3049056"/>
            <a:ext cx="27657" cy="27643"/>
          </a:xfrm>
          <a:custGeom>
            <a:avLst/>
            <a:gdLst/>
            <a:ahLst/>
            <a:cxnLst/>
            <a:rect l="l" t="t" r="r" b="b"/>
            <a:pathLst>
              <a:path w="1989" h="1988" extrusionOk="0">
                <a:moveTo>
                  <a:pt x="1" y="0"/>
                </a:moveTo>
                <a:lnTo>
                  <a:pt x="1" y="416"/>
                </a:lnTo>
                <a:cubicBezTo>
                  <a:pt x="833" y="416"/>
                  <a:pt x="1526" y="1109"/>
                  <a:pt x="1526" y="1987"/>
                </a:cubicBezTo>
                <a:lnTo>
                  <a:pt x="1988" y="1987"/>
                </a:lnTo>
                <a:cubicBezTo>
                  <a:pt x="1988" y="878"/>
                  <a:pt x="1110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1"/>
          <p:cNvSpPr/>
          <p:nvPr/>
        </p:nvSpPr>
        <p:spPr>
          <a:xfrm>
            <a:off x="4351857" y="3064477"/>
            <a:ext cx="11583" cy="12222"/>
          </a:xfrm>
          <a:custGeom>
            <a:avLst/>
            <a:gdLst/>
            <a:ahLst/>
            <a:cxnLst/>
            <a:rect l="l" t="t" r="r" b="b"/>
            <a:pathLst>
              <a:path w="833" h="879" extrusionOk="0">
                <a:moveTo>
                  <a:pt x="1" y="0"/>
                </a:moveTo>
                <a:lnTo>
                  <a:pt x="1" y="878"/>
                </a:lnTo>
                <a:lnTo>
                  <a:pt x="833" y="878"/>
                </a:lnTo>
                <a:cubicBezTo>
                  <a:pt x="833" y="416"/>
                  <a:pt x="463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1"/>
          <p:cNvSpPr/>
          <p:nvPr/>
        </p:nvSpPr>
        <p:spPr>
          <a:xfrm>
            <a:off x="4470105" y="3020134"/>
            <a:ext cx="25724" cy="25710"/>
          </a:xfrm>
          <a:custGeom>
            <a:avLst/>
            <a:gdLst/>
            <a:ahLst/>
            <a:cxnLst/>
            <a:rect l="l" t="t" r="r" b="b"/>
            <a:pathLst>
              <a:path w="1850" h="1849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572"/>
                </a:lnTo>
                <a:cubicBezTo>
                  <a:pt x="1" y="1710"/>
                  <a:pt x="93" y="1849"/>
                  <a:pt x="232" y="1849"/>
                </a:cubicBezTo>
                <a:cubicBezTo>
                  <a:pt x="370" y="1849"/>
                  <a:pt x="463" y="1710"/>
                  <a:pt x="463" y="1572"/>
                </a:cubicBezTo>
                <a:lnTo>
                  <a:pt x="463" y="462"/>
                </a:lnTo>
                <a:lnTo>
                  <a:pt x="1618" y="462"/>
                </a:lnTo>
                <a:cubicBezTo>
                  <a:pt x="1757" y="462"/>
                  <a:pt x="1849" y="324"/>
                  <a:pt x="1849" y="231"/>
                </a:cubicBezTo>
                <a:cubicBezTo>
                  <a:pt x="1849" y="93"/>
                  <a:pt x="1757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1"/>
          <p:cNvSpPr/>
          <p:nvPr/>
        </p:nvSpPr>
        <p:spPr>
          <a:xfrm>
            <a:off x="4500960" y="3020134"/>
            <a:ext cx="25710" cy="25710"/>
          </a:xfrm>
          <a:custGeom>
            <a:avLst/>
            <a:gdLst/>
            <a:ahLst/>
            <a:cxnLst/>
            <a:rect l="l" t="t" r="r" b="b"/>
            <a:pathLst>
              <a:path w="1849" h="1849" extrusionOk="0">
                <a:moveTo>
                  <a:pt x="231" y="0"/>
                </a:moveTo>
                <a:cubicBezTo>
                  <a:pt x="93" y="0"/>
                  <a:pt x="0" y="93"/>
                  <a:pt x="0" y="231"/>
                </a:cubicBezTo>
                <a:cubicBezTo>
                  <a:pt x="0" y="324"/>
                  <a:pt x="93" y="462"/>
                  <a:pt x="231" y="462"/>
                </a:cubicBezTo>
                <a:lnTo>
                  <a:pt x="1387" y="462"/>
                </a:lnTo>
                <a:lnTo>
                  <a:pt x="1387" y="1572"/>
                </a:lnTo>
                <a:cubicBezTo>
                  <a:pt x="1387" y="1710"/>
                  <a:pt x="1479" y="1849"/>
                  <a:pt x="1618" y="1849"/>
                </a:cubicBez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1"/>
          <p:cNvSpPr/>
          <p:nvPr/>
        </p:nvSpPr>
        <p:spPr>
          <a:xfrm>
            <a:off x="4500960" y="3052908"/>
            <a:ext cx="25710" cy="25724"/>
          </a:xfrm>
          <a:custGeom>
            <a:avLst/>
            <a:gdLst/>
            <a:ahLst/>
            <a:cxnLst/>
            <a:rect l="l" t="t" r="r" b="b"/>
            <a:pathLst>
              <a:path w="1849" h="1850" extrusionOk="0">
                <a:moveTo>
                  <a:pt x="1618" y="0"/>
                </a:moveTo>
                <a:cubicBezTo>
                  <a:pt x="1479" y="0"/>
                  <a:pt x="1387" y="93"/>
                  <a:pt x="1387" y="231"/>
                </a:cubicBezTo>
                <a:lnTo>
                  <a:pt x="1387" y="1341"/>
                </a:lnTo>
                <a:lnTo>
                  <a:pt x="231" y="1341"/>
                </a:lnTo>
                <a:cubicBezTo>
                  <a:pt x="93" y="1341"/>
                  <a:pt x="0" y="1479"/>
                  <a:pt x="0" y="1618"/>
                </a:cubicBezTo>
                <a:cubicBezTo>
                  <a:pt x="0" y="1710"/>
                  <a:pt x="93" y="1849"/>
                  <a:pt x="231" y="1849"/>
                </a:cubicBezTo>
                <a:lnTo>
                  <a:pt x="1618" y="1849"/>
                </a:ln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1"/>
          <p:cNvSpPr/>
          <p:nvPr/>
        </p:nvSpPr>
        <p:spPr>
          <a:xfrm>
            <a:off x="4470105" y="3052908"/>
            <a:ext cx="25724" cy="25724"/>
          </a:xfrm>
          <a:custGeom>
            <a:avLst/>
            <a:gdLst/>
            <a:ahLst/>
            <a:cxnLst/>
            <a:rect l="l" t="t" r="r" b="b"/>
            <a:pathLst>
              <a:path w="1850" h="1850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618"/>
                </a:lnTo>
                <a:cubicBezTo>
                  <a:pt x="1" y="1710"/>
                  <a:pt x="93" y="1849"/>
                  <a:pt x="232" y="1849"/>
                </a:cubicBezTo>
                <a:lnTo>
                  <a:pt x="1618" y="1849"/>
                </a:lnTo>
                <a:cubicBezTo>
                  <a:pt x="1757" y="1849"/>
                  <a:pt x="1849" y="1710"/>
                  <a:pt x="1849" y="1618"/>
                </a:cubicBezTo>
                <a:cubicBezTo>
                  <a:pt x="1849" y="1479"/>
                  <a:pt x="1757" y="1341"/>
                  <a:pt x="1618" y="1341"/>
                </a:cubicBezTo>
                <a:lnTo>
                  <a:pt x="463" y="1341"/>
                </a:lnTo>
                <a:lnTo>
                  <a:pt x="463" y="231"/>
                </a:lnTo>
                <a:cubicBezTo>
                  <a:pt x="463" y="93"/>
                  <a:pt x="370" y="0"/>
                  <a:pt x="2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1"/>
          <p:cNvSpPr/>
          <p:nvPr/>
        </p:nvSpPr>
        <p:spPr>
          <a:xfrm>
            <a:off x="3314613" y="3462925"/>
            <a:ext cx="12876" cy="44357"/>
          </a:xfrm>
          <a:custGeom>
            <a:avLst/>
            <a:gdLst/>
            <a:ahLst/>
            <a:cxnLst/>
            <a:rect l="l" t="t" r="r" b="b"/>
            <a:pathLst>
              <a:path w="926" h="3190" extrusionOk="0">
                <a:moveTo>
                  <a:pt x="1" y="0"/>
                </a:moveTo>
                <a:lnTo>
                  <a:pt x="1" y="2866"/>
                </a:lnTo>
                <a:lnTo>
                  <a:pt x="925" y="3189"/>
                </a:lnTo>
                <a:lnTo>
                  <a:pt x="9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1"/>
          <p:cNvSpPr/>
          <p:nvPr/>
        </p:nvSpPr>
        <p:spPr>
          <a:xfrm>
            <a:off x="3331967" y="3441066"/>
            <a:ext cx="48862" cy="66216"/>
          </a:xfrm>
          <a:custGeom>
            <a:avLst/>
            <a:gdLst/>
            <a:ahLst/>
            <a:cxnLst/>
            <a:rect l="l" t="t" r="r" b="b"/>
            <a:pathLst>
              <a:path w="3514" h="4762" extrusionOk="0">
                <a:moveTo>
                  <a:pt x="1202" y="1"/>
                </a:moveTo>
                <a:lnTo>
                  <a:pt x="1" y="1572"/>
                </a:lnTo>
                <a:lnTo>
                  <a:pt x="1" y="4438"/>
                </a:lnTo>
                <a:lnTo>
                  <a:pt x="694" y="4761"/>
                </a:lnTo>
                <a:lnTo>
                  <a:pt x="2774" y="4761"/>
                </a:lnTo>
                <a:lnTo>
                  <a:pt x="3513" y="2635"/>
                </a:lnTo>
                <a:lnTo>
                  <a:pt x="3513" y="1572"/>
                </a:lnTo>
                <a:lnTo>
                  <a:pt x="1757" y="1572"/>
                </a:lnTo>
                <a:lnTo>
                  <a:pt x="1757" y="278"/>
                </a:lnTo>
                <a:lnTo>
                  <a:pt x="15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1"/>
          <p:cNvSpPr/>
          <p:nvPr/>
        </p:nvSpPr>
        <p:spPr>
          <a:xfrm>
            <a:off x="3650085" y="3441066"/>
            <a:ext cx="12862" cy="44357"/>
          </a:xfrm>
          <a:custGeom>
            <a:avLst/>
            <a:gdLst/>
            <a:ahLst/>
            <a:cxnLst/>
            <a:rect l="l" t="t" r="r" b="b"/>
            <a:pathLst>
              <a:path w="925" h="3190" extrusionOk="0">
                <a:moveTo>
                  <a:pt x="0" y="1"/>
                </a:moveTo>
                <a:lnTo>
                  <a:pt x="0" y="3190"/>
                </a:lnTo>
                <a:lnTo>
                  <a:pt x="925" y="3190"/>
                </a:lnTo>
                <a:lnTo>
                  <a:pt x="925" y="278"/>
                </a:lnTo>
                <a:lnTo>
                  <a:pt x="0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1"/>
          <p:cNvSpPr/>
          <p:nvPr/>
        </p:nvSpPr>
        <p:spPr>
          <a:xfrm>
            <a:off x="3597385" y="3441066"/>
            <a:ext cx="48209" cy="66216"/>
          </a:xfrm>
          <a:custGeom>
            <a:avLst/>
            <a:gdLst/>
            <a:ahLst/>
            <a:cxnLst/>
            <a:rect l="l" t="t" r="r" b="b"/>
            <a:pathLst>
              <a:path w="3467" h="4762" extrusionOk="0">
                <a:moveTo>
                  <a:pt x="694" y="1"/>
                </a:moveTo>
                <a:lnTo>
                  <a:pt x="1" y="2081"/>
                </a:lnTo>
                <a:lnTo>
                  <a:pt x="1" y="3190"/>
                </a:lnTo>
                <a:lnTo>
                  <a:pt x="1711" y="3190"/>
                </a:lnTo>
                <a:lnTo>
                  <a:pt x="1711" y="4484"/>
                </a:lnTo>
                <a:lnTo>
                  <a:pt x="1942" y="4761"/>
                </a:lnTo>
                <a:lnTo>
                  <a:pt x="2265" y="4761"/>
                </a:lnTo>
                <a:lnTo>
                  <a:pt x="3467" y="3190"/>
                </a:lnTo>
                <a:lnTo>
                  <a:pt x="3467" y="278"/>
                </a:lnTo>
                <a:lnTo>
                  <a:pt x="2774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1"/>
          <p:cNvSpPr/>
          <p:nvPr/>
        </p:nvSpPr>
        <p:spPr>
          <a:xfrm>
            <a:off x="3879504" y="3448783"/>
            <a:ext cx="61710" cy="50141"/>
          </a:xfrm>
          <a:custGeom>
            <a:avLst/>
            <a:gdLst/>
            <a:ahLst/>
            <a:cxnLst/>
            <a:rect l="l" t="t" r="r" b="b"/>
            <a:pathLst>
              <a:path w="4438" h="3606" extrusionOk="0">
                <a:moveTo>
                  <a:pt x="2497" y="0"/>
                </a:moveTo>
                <a:lnTo>
                  <a:pt x="2497" y="740"/>
                </a:lnTo>
                <a:cubicBezTo>
                  <a:pt x="2497" y="740"/>
                  <a:pt x="1249" y="1063"/>
                  <a:pt x="648" y="2034"/>
                </a:cubicBezTo>
                <a:cubicBezTo>
                  <a:pt x="509" y="2265"/>
                  <a:pt x="371" y="2542"/>
                  <a:pt x="278" y="2820"/>
                </a:cubicBezTo>
                <a:cubicBezTo>
                  <a:pt x="186" y="2958"/>
                  <a:pt x="140" y="3097"/>
                  <a:pt x="140" y="3236"/>
                </a:cubicBezTo>
                <a:cubicBezTo>
                  <a:pt x="93" y="3328"/>
                  <a:pt x="1" y="3605"/>
                  <a:pt x="1" y="3605"/>
                </a:cubicBezTo>
                <a:cubicBezTo>
                  <a:pt x="602" y="2820"/>
                  <a:pt x="1526" y="2219"/>
                  <a:pt x="2497" y="2034"/>
                </a:cubicBezTo>
                <a:lnTo>
                  <a:pt x="2497" y="2820"/>
                </a:lnTo>
                <a:lnTo>
                  <a:pt x="4438" y="1433"/>
                </a:lnTo>
                <a:lnTo>
                  <a:pt x="2497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1"/>
          <p:cNvSpPr/>
          <p:nvPr/>
        </p:nvSpPr>
        <p:spPr>
          <a:xfrm>
            <a:off x="4157785" y="3446211"/>
            <a:ext cx="44357" cy="5798"/>
          </a:xfrm>
          <a:custGeom>
            <a:avLst/>
            <a:gdLst/>
            <a:ahLst/>
            <a:cxnLst/>
            <a:rect l="l" t="t" r="r" b="b"/>
            <a:pathLst>
              <a:path w="3190" h="417" extrusionOk="0">
                <a:moveTo>
                  <a:pt x="0" y="0"/>
                </a:moveTo>
                <a:lnTo>
                  <a:pt x="0" y="416"/>
                </a:lnTo>
                <a:lnTo>
                  <a:pt x="3189" y="416"/>
                </a:lnTo>
                <a:lnTo>
                  <a:pt x="3189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1"/>
          <p:cNvSpPr/>
          <p:nvPr/>
        </p:nvSpPr>
        <p:spPr>
          <a:xfrm>
            <a:off x="4157785" y="3461631"/>
            <a:ext cx="44357" cy="5159"/>
          </a:xfrm>
          <a:custGeom>
            <a:avLst/>
            <a:gdLst/>
            <a:ahLst/>
            <a:cxnLst/>
            <a:rect l="l" t="t" r="r" b="b"/>
            <a:pathLst>
              <a:path w="3190" h="371" extrusionOk="0">
                <a:moveTo>
                  <a:pt x="0" y="1"/>
                </a:moveTo>
                <a:lnTo>
                  <a:pt x="0" y="370"/>
                </a:lnTo>
                <a:lnTo>
                  <a:pt x="3189" y="370"/>
                </a:lnTo>
                <a:lnTo>
                  <a:pt x="318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1"/>
          <p:cNvSpPr/>
          <p:nvPr/>
        </p:nvSpPr>
        <p:spPr>
          <a:xfrm>
            <a:off x="4157785" y="3479624"/>
            <a:ext cx="25710" cy="5159"/>
          </a:xfrm>
          <a:custGeom>
            <a:avLst/>
            <a:gdLst/>
            <a:ahLst/>
            <a:cxnLst/>
            <a:rect l="l" t="t" r="r" b="b"/>
            <a:pathLst>
              <a:path w="1849" h="371" extrusionOk="0">
                <a:moveTo>
                  <a:pt x="0" y="1"/>
                </a:moveTo>
                <a:lnTo>
                  <a:pt x="0" y="371"/>
                </a:lnTo>
                <a:lnTo>
                  <a:pt x="1849" y="371"/>
                </a:lnTo>
                <a:lnTo>
                  <a:pt x="184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1"/>
          <p:cNvSpPr/>
          <p:nvPr/>
        </p:nvSpPr>
        <p:spPr>
          <a:xfrm>
            <a:off x="4191198" y="3479624"/>
            <a:ext cx="39852" cy="5159"/>
          </a:xfrm>
          <a:custGeom>
            <a:avLst/>
            <a:gdLst/>
            <a:ahLst/>
            <a:cxnLst/>
            <a:rect l="l" t="t" r="r" b="b"/>
            <a:pathLst>
              <a:path w="2866" h="371" extrusionOk="0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4207912" y="3462271"/>
            <a:ext cx="5784" cy="39866"/>
          </a:xfrm>
          <a:custGeom>
            <a:avLst/>
            <a:gdLst/>
            <a:ahLst/>
            <a:cxnLst/>
            <a:rect l="l" t="t" r="r" b="b"/>
            <a:pathLst>
              <a:path w="416" h="2867" extrusionOk="0">
                <a:moveTo>
                  <a:pt x="0" y="1"/>
                </a:moveTo>
                <a:lnTo>
                  <a:pt x="0" y="2866"/>
                </a:lnTo>
                <a:lnTo>
                  <a:pt x="416" y="2866"/>
                </a:lnTo>
                <a:lnTo>
                  <a:pt x="41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>
            <a:off x="4446967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>
            <a:off x="4477822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7" y="0"/>
                </a:moveTo>
                <a:cubicBezTo>
                  <a:pt x="324" y="0"/>
                  <a:pt x="0" y="277"/>
                  <a:pt x="0" y="601"/>
                </a:cubicBezTo>
                <a:cubicBezTo>
                  <a:pt x="0" y="971"/>
                  <a:pt x="324" y="1248"/>
                  <a:pt x="647" y="1248"/>
                </a:cubicBezTo>
                <a:cubicBezTo>
                  <a:pt x="1017" y="1248"/>
                  <a:pt x="1294" y="971"/>
                  <a:pt x="1294" y="601"/>
                </a:cubicBezTo>
                <a:cubicBezTo>
                  <a:pt x="1294" y="277"/>
                  <a:pt x="1017" y="0"/>
                  <a:pt x="647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>
            <a:off x="4508663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278" y="0"/>
                  <a:pt x="1" y="277"/>
                  <a:pt x="1" y="601"/>
                </a:cubicBezTo>
                <a:cubicBezTo>
                  <a:pt x="1" y="971"/>
                  <a:pt x="278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1"/>
          <p:cNvSpPr/>
          <p:nvPr/>
        </p:nvSpPr>
        <p:spPr>
          <a:xfrm>
            <a:off x="1669429" y="3766902"/>
            <a:ext cx="171602" cy="171602"/>
          </a:xfrm>
          <a:custGeom>
            <a:avLst/>
            <a:gdLst/>
            <a:ahLst/>
            <a:cxnLst/>
            <a:rect l="l" t="t" r="r" b="b"/>
            <a:pathLst>
              <a:path w="12341" h="12341" extrusionOk="0">
                <a:moveTo>
                  <a:pt x="6194" y="0"/>
                </a:moveTo>
                <a:cubicBezTo>
                  <a:pt x="2774" y="0"/>
                  <a:pt x="0" y="2773"/>
                  <a:pt x="0" y="6193"/>
                </a:cubicBezTo>
                <a:cubicBezTo>
                  <a:pt x="0" y="9567"/>
                  <a:pt x="2774" y="12340"/>
                  <a:pt x="6194" y="12340"/>
                </a:cubicBezTo>
                <a:cubicBezTo>
                  <a:pt x="9567" y="12340"/>
                  <a:pt x="12340" y="9567"/>
                  <a:pt x="12340" y="6193"/>
                </a:cubicBezTo>
                <a:cubicBezTo>
                  <a:pt x="12340" y="2773"/>
                  <a:pt x="9567" y="0"/>
                  <a:pt x="61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1"/>
          <p:cNvSpPr/>
          <p:nvPr/>
        </p:nvSpPr>
        <p:spPr>
          <a:xfrm>
            <a:off x="1729833" y="3793891"/>
            <a:ext cx="51435" cy="50781"/>
          </a:xfrm>
          <a:custGeom>
            <a:avLst/>
            <a:gdLst/>
            <a:ahLst/>
            <a:cxnLst/>
            <a:rect l="l" t="t" r="r" b="b"/>
            <a:pathLst>
              <a:path w="3699" h="3652" extrusionOk="0">
                <a:moveTo>
                  <a:pt x="1850" y="0"/>
                </a:moveTo>
                <a:cubicBezTo>
                  <a:pt x="833" y="0"/>
                  <a:pt x="1" y="832"/>
                  <a:pt x="1" y="1849"/>
                </a:cubicBezTo>
                <a:cubicBezTo>
                  <a:pt x="1" y="2866"/>
                  <a:pt x="833" y="3651"/>
                  <a:pt x="1850" y="3651"/>
                </a:cubicBezTo>
                <a:cubicBezTo>
                  <a:pt x="2866" y="3651"/>
                  <a:pt x="3698" y="2866"/>
                  <a:pt x="3698" y="1849"/>
                </a:cubicBezTo>
                <a:cubicBezTo>
                  <a:pt x="3698" y="832"/>
                  <a:pt x="2866" y="0"/>
                  <a:pt x="18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1"/>
          <p:cNvSpPr/>
          <p:nvPr/>
        </p:nvSpPr>
        <p:spPr>
          <a:xfrm>
            <a:off x="1706709" y="3856867"/>
            <a:ext cx="97043" cy="43078"/>
          </a:xfrm>
          <a:custGeom>
            <a:avLst/>
            <a:gdLst/>
            <a:ahLst/>
            <a:cxnLst/>
            <a:rect l="l" t="t" r="r" b="b"/>
            <a:pathLst>
              <a:path w="6979" h="3098" extrusionOk="0">
                <a:moveTo>
                  <a:pt x="3513" y="0"/>
                </a:moveTo>
                <a:cubicBezTo>
                  <a:pt x="1710" y="0"/>
                  <a:pt x="231" y="1341"/>
                  <a:pt x="0" y="3097"/>
                </a:cubicBezTo>
                <a:lnTo>
                  <a:pt x="6979" y="3097"/>
                </a:lnTo>
                <a:cubicBezTo>
                  <a:pt x="6794" y="1341"/>
                  <a:pt x="5315" y="0"/>
                  <a:pt x="35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1"/>
          <p:cNvSpPr/>
          <p:nvPr/>
        </p:nvSpPr>
        <p:spPr>
          <a:xfrm>
            <a:off x="4034392" y="3781029"/>
            <a:ext cx="634958" cy="143333"/>
          </a:xfrm>
          <a:custGeom>
            <a:avLst/>
            <a:gdLst/>
            <a:ahLst/>
            <a:cxnLst/>
            <a:rect l="l" t="t" r="r" b="b"/>
            <a:pathLst>
              <a:path w="45664" h="10308" extrusionOk="0">
                <a:moveTo>
                  <a:pt x="878" y="1"/>
                </a:moveTo>
                <a:cubicBezTo>
                  <a:pt x="370" y="1"/>
                  <a:pt x="0" y="417"/>
                  <a:pt x="0" y="925"/>
                </a:cubicBezTo>
                <a:lnTo>
                  <a:pt x="0" y="9383"/>
                </a:lnTo>
                <a:cubicBezTo>
                  <a:pt x="0" y="9891"/>
                  <a:pt x="370" y="10307"/>
                  <a:pt x="878" y="10307"/>
                </a:cubicBezTo>
                <a:lnTo>
                  <a:pt x="44739" y="10307"/>
                </a:lnTo>
                <a:cubicBezTo>
                  <a:pt x="45247" y="10307"/>
                  <a:pt x="45663" y="9891"/>
                  <a:pt x="45663" y="9383"/>
                </a:cubicBezTo>
                <a:lnTo>
                  <a:pt x="45663" y="925"/>
                </a:lnTo>
                <a:cubicBezTo>
                  <a:pt x="45663" y="417"/>
                  <a:pt x="45247" y="1"/>
                  <a:pt x="44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>
            <a:off x="3214358" y="3547745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3497130" y="3547745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2907822" y="2018876"/>
            <a:ext cx="520561" cy="520561"/>
          </a:xfrm>
          <a:custGeom>
            <a:avLst/>
            <a:gdLst/>
            <a:ahLst/>
            <a:cxnLst/>
            <a:rect l="l" t="t" r="r" b="b"/>
            <a:pathLst>
              <a:path w="37437" h="37437" extrusionOk="0">
                <a:moveTo>
                  <a:pt x="18718" y="0"/>
                </a:moveTo>
                <a:cubicBezTo>
                  <a:pt x="8366" y="0"/>
                  <a:pt x="0" y="8366"/>
                  <a:pt x="0" y="18719"/>
                </a:cubicBezTo>
                <a:cubicBezTo>
                  <a:pt x="0" y="29071"/>
                  <a:pt x="8366" y="37437"/>
                  <a:pt x="18718" y="37437"/>
                </a:cubicBezTo>
                <a:cubicBezTo>
                  <a:pt x="29071" y="37437"/>
                  <a:pt x="37436" y="29071"/>
                  <a:pt x="37436" y="18719"/>
                </a:cubicBezTo>
                <a:cubicBezTo>
                  <a:pt x="37436" y="8366"/>
                  <a:pt x="29071" y="0"/>
                  <a:pt x="18718" y="0"/>
                </a:cubicBezTo>
                <a:close/>
              </a:path>
            </a:pathLst>
          </a:custGeom>
          <a:solidFill>
            <a:srgbClr val="1B1464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1"/>
          <p:cNvSpPr/>
          <p:nvPr/>
        </p:nvSpPr>
        <p:spPr>
          <a:xfrm>
            <a:off x="3080050" y="2162181"/>
            <a:ext cx="234577" cy="234591"/>
          </a:xfrm>
          <a:custGeom>
            <a:avLst/>
            <a:gdLst/>
            <a:ahLst/>
            <a:cxnLst/>
            <a:rect l="l" t="t" r="r" b="b"/>
            <a:pathLst>
              <a:path w="16870" h="16871" extrusionOk="0">
                <a:moveTo>
                  <a:pt x="1" y="1"/>
                </a:moveTo>
                <a:lnTo>
                  <a:pt x="1" y="16870"/>
                </a:lnTo>
                <a:lnTo>
                  <a:pt x="16870" y="8413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1"/>
          <p:cNvSpPr txBox="1"/>
          <p:nvPr/>
        </p:nvSpPr>
        <p:spPr>
          <a:xfrm>
            <a:off x="3989175" y="3716338"/>
            <a:ext cx="7254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SUBSCRIBE 2.0 M</a:t>
            </a:r>
            <a:endParaRPr sz="6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6" name="Google Shape;586;p41"/>
          <p:cNvSpPr txBox="1"/>
          <p:nvPr/>
        </p:nvSpPr>
        <p:spPr>
          <a:xfrm>
            <a:off x="1596825" y="32429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 Sit Amet - Lorem Ipsum Dolor Sit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7" name="Google Shape;587;p41"/>
          <p:cNvSpPr txBox="1"/>
          <p:nvPr/>
        </p:nvSpPr>
        <p:spPr>
          <a:xfrm>
            <a:off x="1596825" y="33738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300 views</a:t>
            </a:r>
            <a:endParaRPr sz="500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8" name="Google Shape;588;p41"/>
          <p:cNvSpPr txBox="1"/>
          <p:nvPr/>
        </p:nvSpPr>
        <p:spPr>
          <a:xfrm>
            <a:off x="1596825" y="3106038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#loremipsum	#loremipsum</a:t>
            </a:r>
            <a:endParaRPr sz="400" b="1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9" name="Google Shape;589;p41"/>
          <p:cNvSpPr txBox="1"/>
          <p:nvPr/>
        </p:nvSpPr>
        <p:spPr>
          <a:xfrm>
            <a:off x="1803750" y="36897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Sit Amet</a:t>
            </a:r>
            <a:endParaRPr sz="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90" name="Google Shape;590;p41"/>
          <p:cNvSpPr txBox="1"/>
          <p:nvPr/>
        </p:nvSpPr>
        <p:spPr>
          <a:xfrm>
            <a:off x="2223950" y="2926300"/>
            <a:ext cx="5442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0:50 / 2:50</a:t>
            </a:r>
            <a:endParaRPr sz="4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681662" y="116681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02343" y="2822100"/>
            <a:ext cx="8134451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같은 문제를 해결하더라도 사람마다 해결하는 방법은 다 다릅니다</a:t>
            </a:r>
            <a:r>
              <a:rPr lang="en-US" altLang="ko-KR" sz="18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저마다 다른 코드를 공유하고 코딩 실력을 늘려보는 것은 어떨까요</a:t>
            </a:r>
            <a:r>
              <a:rPr lang="en-US" altLang="ko-KR" sz="1800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저희 웹사이트의 회원이 되어 코딩 문제와 풀이 코드를 올려보세요</a:t>
            </a:r>
            <a:r>
              <a:rPr lang="en-US" altLang="ko-KR" sz="18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바코드를 스캔하듯이 다른 회원들의 코드를 살펴보고 소통해 봅시다</a:t>
            </a:r>
            <a:r>
              <a:rPr lang="en-US" altLang="ko-KR" sz="1800" dirty="0"/>
              <a:t>.</a:t>
            </a:r>
            <a:endParaRPr sz="1800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796569" y="1818406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컨셉</a:t>
            </a:r>
            <a:r>
              <a:rPr lang="en-US" altLang="ko-KR" dirty="0"/>
              <a:t>: </a:t>
            </a:r>
            <a:r>
              <a:rPr lang="ko-KR" altLang="en-US" dirty="0"/>
              <a:t>코드스캐너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465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in the Solar System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DIAGRAM</a:t>
            </a:r>
            <a:endParaRPr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Saturn is composed of hydrogen and helium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Header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Mercury is the smallest planet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Nav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465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Despite being red, Mars is cold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Body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Earth is where we live on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Footer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Pluto is now a dwarf planet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HTML5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CONCEPTS</a:t>
            </a:r>
            <a:endParaRPr/>
          </a:p>
        </p:txBody>
      </p:sp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smallest in the Solar System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47"/>
          <p:cNvGrpSpPr/>
          <p:nvPr/>
        </p:nvGrpSpPr>
        <p:grpSpPr>
          <a:xfrm>
            <a:off x="6919921" y="1718967"/>
            <a:ext cx="526759" cy="584845"/>
            <a:chOff x="5415892" y="1465405"/>
            <a:chExt cx="526759" cy="584845"/>
          </a:xfrm>
        </p:grpSpPr>
        <p:sp>
          <p:nvSpPr>
            <p:cNvPr id="735" name="Google Shape;735;p47"/>
            <p:cNvSpPr/>
            <p:nvPr/>
          </p:nvSpPr>
          <p:spPr>
            <a:xfrm>
              <a:off x="5553530" y="1720587"/>
              <a:ext cx="389121" cy="278618"/>
            </a:xfrm>
            <a:custGeom>
              <a:avLst/>
              <a:gdLst/>
              <a:ahLst/>
              <a:cxnLst/>
              <a:rect l="l" t="t" r="r" b="b"/>
              <a:pathLst>
                <a:path w="9895" h="7085" extrusionOk="0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5415892" y="1465405"/>
              <a:ext cx="347436" cy="503360"/>
            </a:xfrm>
            <a:custGeom>
              <a:avLst/>
              <a:gdLst/>
              <a:ahLst/>
              <a:cxnLst/>
              <a:rect l="l" t="t" r="r" b="b"/>
              <a:pathLst>
                <a:path w="8835" h="12800" extrusionOk="0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5452858" y="1971128"/>
              <a:ext cx="126941" cy="79122"/>
            </a:xfrm>
            <a:custGeom>
              <a:avLst/>
              <a:gdLst/>
              <a:ahLst/>
              <a:cxnLst/>
              <a:rect l="l" t="t" r="r" b="b"/>
              <a:pathLst>
                <a:path w="3228" h="2012" extrusionOk="0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5782481" y="1641425"/>
              <a:ext cx="103503" cy="103543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7"/>
          <p:cNvGrpSpPr/>
          <p:nvPr/>
        </p:nvGrpSpPr>
        <p:grpSpPr>
          <a:xfrm>
            <a:off x="3665910" y="1717552"/>
            <a:ext cx="441580" cy="586260"/>
            <a:chOff x="4668125" y="1463989"/>
            <a:chExt cx="441580" cy="586260"/>
          </a:xfrm>
        </p:grpSpPr>
        <p:sp>
          <p:nvSpPr>
            <p:cNvPr id="740" name="Google Shape;740;p47"/>
            <p:cNvSpPr/>
            <p:nvPr/>
          </p:nvSpPr>
          <p:spPr>
            <a:xfrm>
              <a:off x="4668125" y="1463989"/>
              <a:ext cx="441580" cy="313735"/>
            </a:xfrm>
            <a:custGeom>
              <a:avLst/>
              <a:gdLst/>
              <a:ahLst/>
              <a:cxnLst/>
              <a:rect l="l" t="t" r="r" b="b"/>
              <a:pathLst>
                <a:path w="11229" h="7978" extrusionOk="0">
                  <a:moveTo>
                    <a:pt x="6263" y="0"/>
                  </a:moveTo>
                  <a:cubicBezTo>
                    <a:pt x="4870" y="0"/>
                    <a:pt x="3715" y="989"/>
                    <a:pt x="3442" y="2298"/>
                  </a:cubicBezTo>
                  <a:cubicBezTo>
                    <a:pt x="3263" y="2251"/>
                    <a:pt x="3061" y="2239"/>
                    <a:pt x="2870" y="2239"/>
                  </a:cubicBezTo>
                  <a:cubicBezTo>
                    <a:pt x="1287" y="2239"/>
                    <a:pt x="1" y="3525"/>
                    <a:pt x="1" y="5108"/>
                  </a:cubicBezTo>
                  <a:cubicBezTo>
                    <a:pt x="1" y="6692"/>
                    <a:pt x="1287" y="7978"/>
                    <a:pt x="2870" y="7978"/>
                  </a:cubicBezTo>
                  <a:lnTo>
                    <a:pt x="8347" y="7978"/>
                  </a:lnTo>
                  <a:cubicBezTo>
                    <a:pt x="9942" y="7978"/>
                    <a:pt x="11228" y="6692"/>
                    <a:pt x="11228" y="5108"/>
                  </a:cubicBezTo>
                  <a:cubicBezTo>
                    <a:pt x="11228" y="3775"/>
                    <a:pt x="10312" y="2656"/>
                    <a:pt x="9073" y="2334"/>
                  </a:cubicBezTo>
                  <a:cubicBezTo>
                    <a:pt x="8823" y="1001"/>
                    <a:pt x="7656" y="0"/>
                    <a:pt x="6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718697" y="1899438"/>
              <a:ext cx="339965" cy="150811"/>
            </a:xfrm>
            <a:custGeom>
              <a:avLst/>
              <a:gdLst/>
              <a:ahLst/>
              <a:cxnLst/>
              <a:rect l="l" t="t" r="r" b="b"/>
              <a:pathLst>
                <a:path w="8645" h="3835" extrusionOk="0">
                  <a:moveTo>
                    <a:pt x="548" y="0"/>
                  </a:moveTo>
                  <a:cubicBezTo>
                    <a:pt x="251" y="0"/>
                    <a:pt x="1" y="238"/>
                    <a:pt x="1" y="548"/>
                  </a:cubicBezTo>
                  <a:lnTo>
                    <a:pt x="1" y="3286"/>
                  </a:lnTo>
                  <a:cubicBezTo>
                    <a:pt x="1" y="3584"/>
                    <a:pt x="251" y="3834"/>
                    <a:pt x="548" y="3834"/>
                  </a:cubicBezTo>
                  <a:lnTo>
                    <a:pt x="8097" y="3834"/>
                  </a:lnTo>
                  <a:cubicBezTo>
                    <a:pt x="8395" y="3834"/>
                    <a:pt x="8645" y="3584"/>
                    <a:pt x="8645" y="3286"/>
                  </a:cubicBezTo>
                  <a:lnTo>
                    <a:pt x="8645" y="548"/>
                  </a:lnTo>
                  <a:cubicBezTo>
                    <a:pt x="8645" y="238"/>
                    <a:pt x="8395" y="0"/>
                    <a:pt x="8097" y="0"/>
                  </a:cubicBezTo>
                  <a:cubicBezTo>
                    <a:pt x="7787" y="0"/>
                    <a:pt x="7537" y="238"/>
                    <a:pt x="7537" y="548"/>
                  </a:cubicBezTo>
                  <a:lnTo>
                    <a:pt x="7537" y="2727"/>
                  </a:lnTo>
                  <a:lnTo>
                    <a:pt x="1108" y="2727"/>
                  </a:lnTo>
                  <a:lnTo>
                    <a:pt x="1108" y="548"/>
                  </a:lnTo>
                  <a:cubicBezTo>
                    <a:pt x="1108" y="238"/>
                    <a:pt x="85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803915" y="1791254"/>
              <a:ext cx="169530" cy="190608"/>
            </a:xfrm>
            <a:custGeom>
              <a:avLst/>
              <a:gdLst/>
              <a:ahLst/>
              <a:cxnLst/>
              <a:rect l="l" t="t" r="r" b="b"/>
              <a:pathLst>
                <a:path w="4311" h="4847" extrusionOk="0">
                  <a:moveTo>
                    <a:pt x="2156" y="1"/>
                  </a:moveTo>
                  <a:cubicBezTo>
                    <a:pt x="1846" y="1"/>
                    <a:pt x="1608" y="251"/>
                    <a:pt x="1608" y="561"/>
                  </a:cubicBezTo>
                  <a:lnTo>
                    <a:pt x="1608" y="2954"/>
                  </a:lnTo>
                  <a:lnTo>
                    <a:pt x="1001" y="2358"/>
                  </a:lnTo>
                  <a:cubicBezTo>
                    <a:pt x="894" y="2251"/>
                    <a:pt x="754" y="2198"/>
                    <a:pt x="614" y="2198"/>
                  </a:cubicBezTo>
                  <a:cubicBezTo>
                    <a:pt x="474" y="2198"/>
                    <a:pt x="334" y="2251"/>
                    <a:pt x="227" y="2358"/>
                  </a:cubicBezTo>
                  <a:cubicBezTo>
                    <a:pt x="1" y="2573"/>
                    <a:pt x="1" y="2918"/>
                    <a:pt x="227" y="3144"/>
                  </a:cubicBezTo>
                  <a:lnTo>
                    <a:pt x="1763" y="4680"/>
                  </a:lnTo>
                  <a:cubicBezTo>
                    <a:pt x="1870" y="4787"/>
                    <a:pt x="2013" y="4847"/>
                    <a:pt x="2156" y="4847"/>
                  </a:cubicBezTo>
                  <a:cubicBezTo>
                    <a:pt x="2298" y="4847"/>
                    <a:pt x="2441" y="4787"/>
                    <a:pt x="2548" y="4680"/>
                  </a:cubicBezTo>
                  <a:lnTo>
                    <a:pt x="4096" y="3144"/>
                  </a:lnTo>
                  <a:cubicBezTo>
                    <a:pt x="4311" y="2918"/>
                    <a:pt x="4311" y="2573"/>
                    <a:pt x="4096" y="2358"/>
                  </a:cubicBezTo>
                  <a:cubicBezTo>
                    <a:pt x="3983" y="2251"/>
                    <a:pt x="3840" y="2198"/>
                    <a:pt x="3699" y="2198"/>
                  </a:cubicBezTo>
                  <a:cubicBezTo>
                    <a:pt x="3558" y="2198"/>
                    <a:pt x="3418" y="2251"/>
                    <a:pt x="3310" y="2358"/>
                  </a:cubicBezTo>
                  <a:lnTo>
                    <a:pt x="2715" y="2954"/>
                  </a:lnTo>
                  <a:lnTo>
                    <a:pt x="2715" y="561"/>
                  </a:lnTo>
                  <a:cubicBezTo>
                    <a:pt x="2715" y="251"/>
                    <a:pt x="2465" y="1"/>
                    <a:pt x="2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8"/>
          <p:cNvSpPr txBox="1"/>
          <p:nvPr/>
        </p:nvSpPr>
        <p:spPr>
          <a:xfrm flipH="1">
            <a:off x="4401750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Android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4" name="Google Shape;754;p48"/>
          <p:cNvSpPr txBox="1"/>
          <p:nvPr/>
        </p:nvSpPr>
        <p:spPr>
          <a:xfrm flipH="1">
            <a:off x="4399350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Saturn is composed of hydrogen and helium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5" name="Google Shape;755;p48"/>
          <p:cNvSpPr txBox="1"/>
          <p:nvPr/>
        </p:nvSpPr>
        <p:spPr>
          <a:xfrm flipH="1">
            <a:off x="2640292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iOS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6" name="Google Shape;756;p48"/>
          <p:cNvSpPr txBox="1"/>
          <p:nvPr/>
        </p:nvSpPr>
        <p:spPr>
          <a:xfrm flipH="1">
            <a:off x="2637892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Jupiter is the biggest planet of them all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7" name="Google Shape;757;p48"/>
          <p:cNvSpPr txBox="1"/>
          <p:nvPr/>
        </p:nvSpPr>
        <p:spPr>
          <a:xfrm flipH="1">
            <a:off x="875775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Python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 flipH="1">
            <a:off x="873375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Mercury is the closest planet to the Sun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9" name="Google Shape;759;p48"/>
          <p:cNvSpPr txBox="1"/>
          <p:nvPr/>
        </p:nvSpPr>
        <p:spPr>
          <a:xfrm flipH="1">
            <a:off x="6160617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HTML5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0" name="Google Shape;760;p48"/>
          <p:cNvSpPr txBox="1"/>
          <p:nvPr/>
        </p:nvSpPr>
        <p:spPr>
          <a:xfrm flipH="1">
            <a:off x="6158217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Neptune is the farthest planet from the Sun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TIMELINE</a:t>
            </a:r>
            <a:endParaRPr/>
          </a:p>
        </p:txBody>
      </p:sp>
      <p:sp>
        <p:nvSpPr>
          <p:cNvPr id="762" name="Google Shape;762;p48"/>
          <p:cNvSpPr txBox="1"/>
          <p:nvPr/>
        </p:nvSpPr>
        <p:spPr>
          <a:xfrm flipH="1">
            <a:off x="11504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1991</a:t>
            </a:r>
            <a:endParaRPr sz="16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3" name="Google Shape;763;p48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2007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 flipH="1">
            <a:off x="46764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2008</a:t>
            </a:r>
            <a:endParaRPr sz="16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2014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66" name="Google Shape;766;p48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7" name="Google Shape;767;p48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48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9" name="Google Shape;769;p48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delete this one, add yours and center it properly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</a:t>
            </a:r>
            <a:endParaRPr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9" name="Google Shape;8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70" y="1259790"/>
            <a:ext cx="2770633" cy="1823462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9"/>
          <p:cNvSpPr/>
          <p:nvPr/>
        </p:nvSpPr>
        <p:spPr>
          <a:xfrm>
            <a:off x="1470602" y="116209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language is used to render 2D graphics in HTML5?</a:t>
            </a:r>
            <a:endParaRPr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와이어 프레임</a:t>
            </a:r>
            <a:br>
              <a:rPr lang="en-US" altLang="ko-KR" sz="1000" dirty="0"/>
            </a:br>
            <a:r>
              <a:rPr lang="ko-KR" altLang="en-US" sz="1000" dirty="0"/>
              <a:t>홈페이지 및 문제 페이지</a:t>
            </a:r>
            <a:endParaRPr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2E8888-7F7C-07D1-780E-08305D259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" y="1063005"/>
            <a:ext cx="8072437" cy="379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와이어 프레임</a:t>
            </a:r>
            <a:br>
              <a:rPr lang="en-US" altLang="ko-KR" sz="1000" dirty="0"/>
            </a:br>
            <a:r>
              <a:rPr lang="ko-KR" altLang="en-US" sz="1000" dirty="0"/>
              <a:t>풀이 페이지 및 댓글 페이지</a:t>
            </a:r>
            <a:endParaRPr sz="10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AFC2496-41ED-85DB-B575-0E587213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4" y="1128919"/>
            <a:ext cx="3138712" cy="382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5AE6900-947F-15F6-0B49-328BB3AB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428" y="1128919"/>
            <a:ext cx="3251654" cy="386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9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와이어 프레임</a:t>
            </a:r>
            <a:br>
              <a:rPr lang="en-US" altLang="ko-KR" sz="1000" dirty="0"/>
            </a:br>
            <a:r>
              <a:rPr lang="ko-KR" altLang="en-US" sz="1000" dirty="0"/>
              <a:t>회원가입</a:t>
            </a:r>
            <a:r>
              <a:rPr lang="en-US" altLang="ko-KR" sz="1000" dirty="0"/>
              <a:t>, </a:t>
            </a:r>
            <a:r>
              <a:rPr lang="ko-KR" altLang="en-US" sz="1000" dirty="0"/>
              <a:t>로그인</a:t>
            </a:r>
            <a:r>
              <a:rPr lang="en-US" altLang="ko-KR" sz="1000" dirty="0"/>
              <a:t>, </a:t>
            </a:r>
            <a:r>
              <a:rPr lang="ko-KR" altLang="en-US" sz="1000" dirty="0"/>
              <a:t>마이페이지</a:t>
            </a:r>
            <a:endParaRPr sz="1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929D1E-7224-075B-0990-6B97FD3DD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2844"/>
            <a:ext cx="9144000" cy="38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14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ERD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B03EE0-B871-EB3A-81B9-3D7B45E3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23913"/>
            <a:ext cx="89916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2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멤버별 담당 기능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5394662" y="298496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5044987" y="2024569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5225227" y="328179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4599934" y="2322294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5296373" y="1727744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6228881" y="1673169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이승현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6077199" y="2940420"/>
            <a:ext cx="289285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김수정</a:t>
            </a:r>
            <a:r>
              <a:rPr lang="en" dirty="0"/>
              <a:t>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6069773" y="3335162"/>
            <a:ext cx="2999022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문제 풀이에 대한 댓글 페이지 구현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comment table </a:t>
            </a:r>
            <a:r>
              <a:rPr lang="ko-KR" altLang="en-US" dirty="0"/>
              <a:t>관리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4510882" y="298496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4477233" y="1727744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4746077" y="2024994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5507026" y="3271853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5421618" y="357951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6228880" y="2106016"/>
            <a:ext cx="2405399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홈페이지 구현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DB</a:t>
            </a:r>
            <a:r>
              <a:rPr lang="ko-KR" altLang="en-US" dirty="0"/>
              <a:t>에서 </a:t>
            </a:r>
            <a:r>
              <a:rPr lang="en-US" dirty="0"/>
              <a:t>Problem table </a:t>
            </a:r>
            <a:r>
              <a:rPr lang="ko-KR" altLang="en-US" dirty="0"/>
              <a:t>관리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34"/>
          <p:cNvSpPr/>
          <p:nvPr/>
        </p:nvSpPr>
        <p:spPr>
          <a:xfrm>
            <a:off x="5481165" y="1884205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4681691" y="314471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90;p34">
            <a:extLst>
              <a:ext uri="{FF2B5EF4-FFF2-40B4-BE49-F238E27FC236}">
                <a16:creationId xmlns:a16="http://schemas.microsoft.com/office/drawing/2014/main" id="{03FCE35F-85DF-B292-CB9E-399288F52DFC}"/>
              </a:ext>
            </a:extLst>
          </p:cNvPr>
          <p:cNvSpPr/>
          <p:nvPr/>
        </p:nvSpPr>
        <p:spPr>
          <a:xfrm>
            <a:off x="1165247" y="4146018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99;p34">
            <a:extLst>
              <a:ext uri="{FF2B5EF4-FFF2-40B4-BE49-F238E27FC236}">
                <a16:creationId xmlns:a16="http://schemas.microsoft.com/office/drawing/2014/main" id="{49689D8C-4B28-A1C6-BCFE-8ED3DB4FC12A}"/>
              </a:ext>
            </a:extLst>
          </p:cNvPr>
          <p:cNvSpPr txBox="1">
            <a:spLocks/>
          </p:cNvSpPr>
          <p:nvPr/>
        </p:nvSpPr>
        <p:spPr>
          <a:xfrm flipH="1">
            <a:off x="2085677" y="381201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dirty="0"/>
              <a:t>김우중</a:t>
            </a:r>
          </a:p>
        </p:txBody>
      </p:sp>
      <p:sp>
        <p:nvSpPr>
          <p:cNvPr id="4" name="Google Shape;400;p34">
            <a:extLst>
              <a:ext uri="{FF2B5EF4-FFF2-40B4-BE49-F238E27FC236}">
                <a16:creationId xmlns:a16="http://schemas.microsoft.com/office/drawing/2014/main" id="{9FCDC158-407C-FFFA-BB81-54EE07C79AE9}"/>
              </a:ext>
            </a:extLst>
          </p:cNvPr>
          <p:cNvSpPr txBox="1">
            <a:spLocks/>
          </p:cNvSpPr>
          <p:nvPr/>
        </p:nvSpPr>
        <p:spPr>
          <a:xfrm flipH="1">
            <a:off x="2085648" y="4242188"/>
            <a:ext cx="2864747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ko-KR" altLang="en-US" dirty="0"/>
              <a:t>프런트엔드</a:t>
            </a:r>
            <a:r>
              <a:rPr lang="en-US" altLang="ko-KR" dirty="0"/>
              <a:t>,</a:t>
            </a:r>
          </a:p>
          <a:p>
            <a:pPr marL="0" indent="0" algn="l"/>
            <a:r>
              <a:rPr lang="ko-KR" altLang="en-US" dirty="0"/>
              <a:t>페이지 병합 및 세션 관리</a:t>
            </a:r>
            <a:endParaRPr lang="en-US" dirty="0"/>
          </a:p>
        </p:txBody>
      </p:sp>
      <p:sp>
        <p:nvSpPr>
          <p:cNvPr id="5" name="Google Shape;403;p34">
            <a:extLst>
              <a:ext uri="{FF2B5EF4-FFF2-40B4-BE49-F238E27FC236}">
                <a16:creationId xmlns:a16="http://schemas.microsoft.com/office/drawing/2014/main" id="{7B6728AD-CDB3-DE55-CCD5-6A72DDDD4B7F}"/>
              </a:ext>
            </a:extLst>
          </p:cNvPr>
          <p:cNvSpPr/>
          <p:nvPr/>
        </p:nvSpPr>
        <p:spPr>
          <a:xfrm>
            <a:off x="1363118" y="3848343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04;p34">
            <a:extLst>
              <a:ext uri="{FF2B5EF4-FFF2-40B4-BE49-F238E27FC236}">
                <a16:creationId xmlns:a16="http://schemas.microsoft.com/office/drawing/2014/main" id="{75E337E1-24D6-B600-E165-EB74E0245499}"/>
              </a:ext>
            </a:extLst>
          </p:cNvPr>
          <p:cNvSpPr/>
          <p:nvPr/>
        </p:nvSpPr>
        <p:spPr>
          <a:xfrm>
            <a:off x="1678778" y="4146017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05;p34">
            <a:extLst>
              <a:ext uri="{FF2B5EF4-FFF2-40B4-BE49-F238E27FC236}">
                <a16:creationId xmlns:a16="http://schemas.microsoft.com/office/drawing/2014/main" id="{4F74090E-FDE0-6EB4-211C-FB9EA05D35C0}"/>
              </a:ext>
            </a:extLst>
          </p:cNvPr>
          <p:cNvSpPr/>
          <p:nvPr/>
        </p:nvSpPr>
        <p:spPr>
          <a:xfrm>
            <a:off x="1377869" y="4443743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06;p34">
            <a:extLst>
              <a:ext uri="{FF2B5EF4-FFF2-40B4-BE49-F238E27FC236}">
                <a16:creationId xmlns:a16="http://schemas.microsoft.com/office/drawing/2014/main" id="{442A94AF-A02A-CCFE-10E6-2A47D557639C}"/>
              </a:ext>
            </a:extLst>
          </p:cNvPr>
          <p:cNvSpPr/>
          <p:nvPr/>
        </p:nvSpPr>
        <p:spPr>
          <a:xfrm rot="5400000">
            <a:off x="447869" y="3849193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416;p34">
            <a:extLst>
              <a:ext uri="{FF2B5EF4-FFF2-40B4-BE49-F238E27FC236}">
                <a16:creationId xmlns:a16="http://schemas.microsoft.com/office/drawing/2014/main" id="{767290F9-2CEA-3C66-64AF-482B5A37A590}"/>
              </a:ext>
            </a:extLst>
          </p:cNvPr>
          <p:cNvGrpSpPr/>
          <p:nvPr/>
        </p:nvGrpSpPr>
        <p:grpSpPr>
          <a:xfrm>
            <a:off x="606485" y="4008016"/>
            <a:ext cx="456169" cy="455755"/>
            <a:chOff x="858739" y="828453"/>
            <a:chExt cx="456169" cy="455755"/>
          </a:xfrm>
        </p:grpSpPr>
        <p:sp>
          <p:nvSpPr>
            <p:cNvPr id="10" name="Google Shape;417;p34">
              <a:extLst>
                <a:ext uri="{FF2B5EF4-FFF2-40B4-BE49-F238E27FC236}">
                  <a16:creationId xmlns:a16="http://schemas.microsoft.com/office/drawing/2014/main" id="{EC8EF948-A8AD-4AE8-788E-1FCD7EBA383D}"/>
                </a:ext>
              </a:extLst>
            </p:cNvPr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8;p34">
              <a:extLst>
                <a:ext uri="{FF2B5EF4-FFF2-40B4-BE49-F238E27FC236}">
                  <a16:creationId xmlns:a16="http://schemas.microsoft.com/office/drawing/2014/main" id="{6F6C95B7-2786-81C5-037D-DED27F8F0F04}"/>
                </a:ext>
              </a:extLst>
            </p:cNvPr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;p34">
              <a:extLst>
                <a:ext uri="{FF2B5EF4-FFF2-40B4-BE49-F238E27FC236}">
                  <a16:creationId xmlns:a16="http://schemas.microsoft.com/office/drawing/2014/main" id="{B86EAA43-C6FE-1DE1-C60A-D32E0885F72F}"/>
                </a:ext>
              </a:extLst>
            </p:cNvPr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0;p34">
              <a:extLst>
                <a:ext uri="{FF2B5EF4-FFF2-40B4-BE49-F238E27FC236}">
                  <a16:creationId xmlns:a16="http://schemas.microsoft.com/office/drawing/2014/main" id="{D9FF0108-4DB9-9EA0-7672-0A9FB10E7C5E}"/>
                </a:ext>
              </a:extLst>
            </p:cNvPr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1;p34">
              <a:extLst>
                <a:ext uri="{FF2B5EF4-FFF2-40B4-BE49-F238E27FC236}">
                  <a16:creationId xmlns:a16="http://schemas.microsoft.com/office/drawing/2014/main" id="{8F2D393B-E5D0-FA19-0AB5-FA9D50849F5F}"/>
                </a:ext>
              </a:extLst>
            </p:cNvPr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390;p34">
            <a:extLst>
              <a:ext uri="{FF2B5EF4-FFF2-40B4-BE49-F238E27FC236}">
                <a16:creationId xmlns:a16="http://schemas.microsoft.com/office/drawing/2014/main" id="{67646865-7081-809F-3C20-69DEB28E0AD8}"/>
              </a:ext>
            </a:extLst>
          </p:cNvPr>
          <p:cNvSpPr/>
          <p:nvPr/>
        </p:nvSpPr>
        <p:spPr>
          <a:xfrm>
            <a:off x="1165247" y="1470287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99;p34">
            <a:extLst>
              <a:ext uri="{FF2B5EF4-FFF2-40B4-BE49-F238E27FC236}">
                <a16:creationId xmlns:a16="http://schemas.microsoft.com/office/drawing/2014/main" id="{E00E2C6F-16C7-66C4-D284-187B97716B1B}"/>
              </a:ext>
            </a:extLst>
          </p:cNvPr>
          <p:cNvSpPr txBox="1">
            <a:spLocks noGrp="1"/>
          </p:cNvSpPr>
          <p:nvPr>
            <p:ph type="ctrTitle" idx="5"/>
          </p:nvPr>
        </p:nvSpPr>
        <p:spPr>
          <a:xfrm flipH="1">
            <a:off x="2061283" y="1108541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김병학</a:t>
            </a:r>
            <a:endParaRPr dirty="0"/>
          </a:p>
        </p:txBody>
      </p:sp>
      <p:sp>
        <p:nvSpPr>
          <p:cNvPr id="21" name="Google Shape;400;p34">
            <a:extLst>
              <a:ext uri="{FF2B5EF4-FFF2-40B4-BE49-F238E27FC236}">
                <a16:creationId xmlns:a16="http://schemas.microsoft.com/office/drawing/2014/main" id="{63599AB8-9B44-C042-75DC-05CF6EB031D1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 flipH="1">
            <a:off x="2061257" y="1538712"/>
            <a:ext cx="2310333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회원가입 페이지</a:t>
            </a:r>
            <a:r>
              <a:rPr lang="en-US" altLang="ko-KR" dirty="0"/>
              <a:t>, </a:t>
            </a:r>
            <a:r>
              <a:rPr lang="ko-KR" altLang="en-US" dirty="0"/>
              <a:t>로그인 페이지</a:t>
            </a:r>
            <a:r>
              <a:rPr lang="en-US" altLang="ko-KR" dirty="0"/>
              <a:t>, </a:t>
            </a:r>
            <a:r>
              <a:rPr lang="ko-KR" altLang="en-US" dirty="0"/>
              <a:t>마이페이지 구현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users table</a:t>
            </a:r>
            <a:r>
              <a:rPr lang="ko-KR" altLang="en-US" dirty="0"/>
              <a:t>관리</a:t>
            </a:r>
            <a:endParaRPr dirty="0"/>
          </a:p>
        </p:txBody>
      </p:sp>
      <p:sp>
        <p:nvSpPr>
          <p:cNvPr id="22" name="Google Shape;403;p34">
            <a:extLst>
              <a:ext uri="{FF2B5EF4-FFF2-40B4-BE49-F238E27FC236}">
                <a16:creationId xmlns:a16="http://schemas.microsoft.com/office/drawing/2014/main" id="{17A64E2C-C3FB-0613-C373-F89F8CF7A9BF}"/>
              </a:ext>
            </a:extLst>
          </p:cNvPr>
          <p:cNvSpPr/>
          <p:nvPr/>
        </p:nvSpPr>
        <p:spPr>
          <a:xfrm>
            <a:off x="1363118" y="1172612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04;p34">
            <a:extLst>
              <a:ext uri="{FF2B5EF4-FFF2-40B4-BE49-F238E27FC236}">
                <a16:creationId xmlns:a16="http://schemas.microsoft.com/office/drawing/2014/main" id="{4CF39BD6-FBEC-5DBC-FAEA-D5C5FFA1B9FB}"/>
              </a:ext>
            </a:extLst>
          </p:cNvPr>
          <p:cNvSpPr/>
          <p:nvPr/>
        </p:nvSpPr>
        <p:spPr>
          <a:xfrm>
            <a:off x="1678778" y="1470286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5;p34">
            <a:extLst>
              <a:ext uri="{FF2B5EF4-FFF2-40B4-BE49-F238E27FC236}">
                <a16:creationId xmlns:a16="http://schemas.microsoft.com/office/drawing/2014/main" id="{A1A226B3-9D50-DBE5-3B35-658F1EA9E247}"/>
              </a:ext>
            </a:extLst>
          </p:cNvPr>
          <p:cNvSpPr/>
          <p:nvPr/>
        </p:nvSpPr>
        <p:spPr>
          <a:xfrm>
            <a:off x="1377869" y="1768012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06;p34">
            <a:extLst>
              <a:ext uri="{FF2B5EF4-FFF2-40B4-BE49-F238E27FC236}">
                <a16:creationId xmlns:a16="http://schemas.microsoft.com/office/drawing/2014/main" id="{AA27C449-149E-9D69-E203-021BEAC49317}"/>
              </a:ext>
            </a:extLst>
          </p:cNvPr>
          <p:cNvSpPr/>
          <p:nvPr/>
        </p:nvSpPr>
        <p:spPr>
          <a:xfrm rot="5400000">
            <a:off x="447869" y="1173462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416;p34">
            <a:extLst>
              <a:ext uri="{FF2B5EF4-FFF2-40B4-BE49-F238E27FC236}">
                <a16:creationId xmlns:a16="http://schemas.microsoft.com/office/drawing/2014/main" id="{0822CA5A-1A04-1C8C-36EE-AA81A784DA50}"/>
              </a:ext>
            </a:extLst>
          </p:cNvPr>
          <p:cNvGrpSpPr/>
          <p:nvPr/>
        </p:nvGrpSpPr>
        <p:grpSpPr>
          <a:xfrm>
            <a:off x="606485" y="1332285"/>
            <a:ext cx="456169" cy="455755"/>
            <a:chOff x="858739" y="828453"/>
            <a:chExt cx="456169" cy="455755"/>
          </a:xfrm>
        </p:grpSpPr>
        <p:sp>
          <p:nvSpPr>
            <p:cNvPr id="27" name="Google Shape;417;p34">
              <a:extLst>
                <a:ext uri="{FF2B5EF4-FFF2-40B4-BE49-F238E27FC236}">
                  <a16:creationId xmlns:a16="http://schemas.microsoft.com/office/drawing/2014/main" id="{0C6D7C0D-2B8C-BD44-14E4-1794EE57F736}"/>
                </a:ext>
              </a:extLst>
            </p:cNvPr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8;p34">
              <a:extLst>
                <a:ext uri="{FF2B5EF4-FFF2-40B4-BE49-F238E27FC236}">
                  <a16:creationId xmlns:a16="http://schemas.microsoft.com/office/drawing/2014/main" id="{E3B2766B-2E81-07EB-0B8A-42B8F20038B8}"/>
                </a:ext>
              </a:extLst>
            </p:cNvPr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9;p34">
              <a:extLst>
                <a:ext uri="{FF2B5EF4-FFF2-40B4-BE49-F238E27FC236}">
                  <a16:creationId xmlns:a16="http://schemas.microsoft.com/office/drawing/2014/main" id="{D8A65644-CBCF-C40F-05E1-AB45ECFE6936}"/>
                </a:ext>
              </a:extLst>
            </p:cNvPr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0;p34">
              <a:extLst>
                <a:ext uri="{FF2B5EF4-FFF2-40B4-BE49-F238E27FC236}">
                  <a16:creationId xmlns:a16="http://schemas.microsoft.com/office/drawing/2014/main" id="{0FDC50DC-6BA5-925E-2956-8340C1B96300}"/>
                </a:ext>
              </a:extLst>
            </p:cNvPr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1;p34">
              <a:extLst>
                <a:ext uri="{FF2B5EF4-FFF2-40B4-BE49-F238E27FC236}">
                  <a16:creationId xmlns:a16="http://schemas.microsoft.com/office/drawing/2014/main" id="{E4DAD838-C776-8D31-4C47-C3FF5CD6DAA9}"/>
                </a:ext>
              </a:extLst>
            </p:cNvPr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88;p34">
            <a:extLst>
              <a:ext uri="{FF2B5EF4-FFF2-40B4-BE49-F238E27FC236}">
                <a16:creationId xmlns:a16="http://schemas.microsoft.com/office/drawing/2014/main" id="{B4B51A1D-16FC-7CE3-B513-685CCF8E3C84}"/>
              </a:ext>
            </a:extLst>
          </p:cNvPr>
          <p:cNvSpPr/>
          <p:nvPr/>
        </p:nvSpPr>
        <p:spPr>
          <a:xfrm flipH="1">
            <a:off x="1076200" y="2931238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97;p34">
            <a:extLst>
              <a:ext uri="{FF2B5EF4-FFF2-40B4-BE49-F238E27FC236}">
                <a16:creationId xmlns:a16="http://schemas.microsoft.com/office/drawing/2014/main" id="{C36B1C63-EA37-9440-7C0B-02A5521B0D5A}"/>
              </a:ext>
            </a:extLst>
          </p:cNvPr>
          <p:cNvSpPr txBox="1">
            <a:spLocks/>
          </p:cNvSpPr>
          <p:nvPr/>
        </p:nvSpPr>
        <p:spPr>
          <a:xfrm flipH="1">
            <a:off x="2154575" y="2588563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김형집</a:t>
            </a:r>
            <a:r>
              <a:rPr lang="en-US" altLang="ko-KR"/>
              <a:t>(</a:t>
            </a:r>
            <a:r>
              <a:rPr lang="ko-KR" altLang="en-US"/>
              <a:t>팀장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8" name="Google Shape;398;p34">
            <a:extLst>
              <a:ext uri="{FF2B5EF4-FFF2-40B4-BE49-F238E27FC236}">
                <a16:creationId xmlns:a16="http://schemas.microsoft.com/office/drawing/2014/main" id="{6F18DD16-F2FB-8F83-AC9C-85F3B59AB43B}"/>
              </a:ext>
            </a:extLst>
          </p:cNvPr>
          <p:cNvSpPr txBox="1">
            <a:spLocks/>
          </p:cNvSpPr>
          <p:nvPr/>
        </p:nvSpPr>
        <p:spPr>
          <a:xfrm flipH="1">
            <a:off x="2154574" y="3018813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ko-KR" altLang="en-US" dirty="0"/>
              <a:t>문제 풀이 페이지 구현</a:t>
            </a:r>
          </a:p>
          <a:p>
            <a:pPr marL="0" indent="0"/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review table </a:t>
            </a:r>
            <a:r>
              <a:rPr lang="ko-KR" altLang="en-US" dirty="0"/>
              <a:t>관리</a:t>
            </a:r>
          </a:p>
        </p:txBody>
      </p:sp>
      <p:sp>
        <p:nvSpPr>
          <p:cNvPr id="39" name="Google Shape;402;p34">
            <a:extLst>
              <a:ext uri="{FF2B5EF4-FFF2-40B4-BE49-F238E27FC236}">
                <a16:creationId xmlns:a16="http://schemas.microsoft.com/office/drawing/2014/main" id="{1AE33F52-328D-55F4-5D43-9AE876EBA1B7}"/>
              </a:ext>
            </a:extLst>
          </p:cNvPr>
          <p:cNvSpPr/>
          <p:nvPr/>
        </p:nvSpPr>
        <p:spPr>
          <a:xfrm rot="10800000" flipH="1">
            <a:off x="1222074" y="2634413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7;p34">
            <a:extLst>
              <a:ext uri="{FF2B5EF4-FFF2-40B4-BE49-F238E27FC236}">
                <a16:creationId xmlns:a16="http://schemas.microsoft.com/office/drawing/2014/main" id="{581209E5-B2A9-D7F3-C4DF-CD42C79CA75E}"/>
              </a:ext>
            </a:extLst>
          </p:cNvPr>
          <p:cNvSpPr/>
          <p:nvPr/>
        </p:nvSpPr>
        <p:spPr>
          <a:xfrm flipH="1">
            <a:off x="617110" y="2634413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08;p34">
            <a:extLst>
              <a:ext uri="{FF2B5EF4-FFF2-40B4-BE49-F238E27FC236}">
                <a16:creationId xmlns:a16="http://schemas.microsoft.com/office/drawing/2014/main" id="{74A8ADFC-03E7-A578-422A-D4D8C33C5A79}"/>
              </a:ext>
            </a:extLst>
          </p:cNvPr>
          <p:cNvSpPr/>
          <p:nvPr/>
        </p:nvSpPr>
        <p:spPr>
          <a:xfrm flipH="1">
            <a:off x="402882" y="2931238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09;p34">
            <a:extLst>
              <a:ext uri="{FF2B5EF4-FFF2-40B4-BE49-F238E27FC236}">
                <a16:creationId xmlns:a16="http://schemas.microsoft.com/office/drawing/2014/main" id="{43C3C804-0A17-4F1B-42F8-D886619A5765}"/>
              </a:ext>
            </a:extLst>
          </p:cNvPr>
          <p:cNvSpPr/>
          <p:nvPr/>
        </p:nvSpPr>
        <p:spPr>
          <a:xfrm flipH="1">
            <a:off x="765930" y="3228963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15;p34">
            <a:extLst>
              <a:ext uri="{FF2B5EF4-FFF2-40B4-BE49-F238E27FC236}">
                <a16:creationId xmlns:a16="http://schemas.microsoft.com/office/drawing/2014/main" id="{BEC6A25E-247C-5461-39A8-B56013F85633}"/>
              </a:ext>
            </a:extLst>
          </p:cNvPr>
          <p:cNvSpPr/>
          <p:nvPr/>
        </p:nvSpPr>
        <p:spPr>
          <a:xfrm>
            <a:off x="1378171" y="2790692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27529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1017</Words>
  <Application>Microsoft Office PowerPoint</Application>
  <PresentationFormat>On-screen Show (16:9)</PresentationFormat>
  <Paragraphs>237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Overpass Mono</vt:lpstr>
      <vt:lpstr>Roboto Condensed Light</vt:lpstr>
      <vt:lpstr>Raleway SemiBold</vt:lpstr>
      <vt:lpstr>Nunito Light</vt:lpstr>
      <vt:lpstr>Microsoft JhengHei UI</vt:lpstr>
      <vt:lpstr>Anaheim</vt:lpstr>
      <vt:lpstr>Barlow Condensed ExtraBold</vt:lpstr>
      <vt:lpstr>Barlow</vt:lpstr>
      <vt:lpstr>Arial</vt:lpstr>
      <vt:lpstr>Roboto</vt:lpstr>
      <vt:lpstr>Programming Lesson by Slidesgo</vt:lpstr>
      <vt:lpstr>화면구현 미니프로젝트 결과물 정리</vt:lpstr>
      <vt:lpstr>목차</vt:lpstr>
      <vt:lpstr>컨셉, 와이어 프레임, ERD 및 역할 분담 소개</vt:lpstr>
      <vt:lpstr>컨셉: 코드스캐너</vt:lpstr>
      <vt:lpstr>와이어 프레임 홈페이지 및 문제 페이지</vt:lpstr>
      <vt:lpstr>와이어 프레임 풀이 페이지 및 댓글 페이지</vt:lpstr>
      <vt:lpstr>와이어 프레임 회원가입, 로그인, 마이페이지</vt:lpstr>
      <vt:lpstr>ERD</vt:lpstr>
      <vt:lpstr>멤버별 담당 기능</vt:lpstr>
      <vt:lpstr>개발 진행 과정</vt:lpstr>
      <vt:lpstr>개발 진행 과정</vt:lpstr>
      <vt:lpstr>회원가입, 로그인, 마이페이지</vt:lpstr>
      <vt:lpstr>홈 페이지</vt:lpstr>
      <vt:lpstr>문제 풀이 페이지</vt:lpstr>
      <vt:lpstr>풀이에 대한 댓글 페이지</vt:lpstr>
      <vt:lpstr>프로젝트 시연</vt:lpstr>
      <vt:lpstr>PowerPoint Presentation</vt:lpstr>
      <vt:lpstr>문제 해결 과정 설명</vt:lpstr>
      <vt:lpstr>문제 해결 과정</vt:lpstr>
      <vt:lpstr>문제 해결 과정</vt:lpstr>
      <vt:lpstr>문제 해결 과정</vt:lpstr>
      <vt:lpstr>문제 해결 과정</vt:lpstr>
      <vt:lpstr>DB에서 데이터를 호출했을 때 화면에 undefined로 보임</vt:lpstr>
      <vt:lpstr>DB로 데이터가 저장이 안됨</vt:lpstr>
      <vt:lpstr>댓글 수정 ajax의 patch 메소드 사용에 어려움</vt:lpstr>
      <vt:lpstr>문제 해결 과정</vt:lpstr>
      <vt:lpstr>문제 해결 과정</vt:lpstr>
      <vt:lpstr>문제 해결 과정</vt:lpstr>
      <vt:lpstr>감사합니다!  화면구현 미니프로젝트 결과물 정리</vt:lpstr>
      <vt:lpstr>이 슬라이드 이후에는 활용가능한 템플릿 목록입니다. 마지막에 지워주세요.</vt:lpstr>
      <vt:lpstr>문제 해결 과정</vt:lpstr>
      <vt:lpstr>ABOUT THIS TOPIC</vt:lpstr>
      <vt:lpstr>DID YOU KNOW THIS?</vt:lpstr>
      <vt:lpstr>$96,290</vt:lpstr>
      <vt:lpstr>FEATURES OF THE TOPIC</vt:lpstr>
      <vt:lpstr>THIS IS A TABLE</vt:lpstr>
      <vt:lpstr>USES OF THE SUBJECT</vt:lpstr>
      <vt:lpstr>DEMO</vt:lpstr>
      <vt:lpstr>A PICTURE IS WORTH A THOUSAND WORDS</vt:lpstr>
      <vt:lpstr>Problem</vt:lpstr>
      <vt:lpstr>OVERVIEW DIAGRAM</vt:lpstr>
      <vt:lpstr>OTHER CONCEPTS</vt:lpstr>
      <vt:lpstr>PROGRAMMING TIMELINE</vt:lpstr>
      <vt:lpstr>SOCIAL MEDIA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화면구현 미니프로젝트 결과물 정리</dc:title>
  <dc:creator>Su</dc:creator>
  <cp:lastModifiedBy>Kim Sujeong</cp:lastModifiedBy>
  <cp:revision>2</cp:revision>
  <dcterms:modified xsi:type="dcterms:W3CDTF">2022-12-08T09:53:01Z</dcterms:modified>
</cp:coreProperties>
</file>