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71A1D-1269-403A-BE08-BCACA25D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BB74D-D863-4E5F-9DEC-70B7E0F7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89040-07BF-4589-9246-CEDB211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791E8-61E4-411E-83C0-59B9BF1D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88003-3F44-41DB-A621-22605B92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83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BB4D9-8B22-453B-AF95-B34512A8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229E5-5261-403D-B4AE-1DCFDA5F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71D1-4DFF-44DE-B13D-B2217425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F3E5D-B6BC-420A-BE2A-B9368F4D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CA95D-7056-4338-ACEC-18387791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11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A94D8F-D317-477C-B287-4B562733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BA949-CD31-446E-9CB8-F295B39D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BA1CD-7BF6-44EC-AEE7-C80EC06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ACCDC-73B0-456C-B3CB-799733F6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41CD1-58B4-490A-9F79-BF81A4DE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08B5-C631-4946-BAC1-D58DA2FC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E1951-7437-4929-9630-6636F947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697B4-76F7-4C5E-9DD8-624FAC74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D1A8-6422-469A-B2CD-32C21B1C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4495A-7B3B-4923-9F52-9CF8A2A2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4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1A3A2-9858-4BB2-A6CB-6FFFBDF4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ACE9A-75EC-45A0-A9A2-27B48222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8077A-32CD-406E-AE72-1308B374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EDA7D-FAE4-4657-B874-E34B365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73465-B747-4FD4-9A15-F37DE130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0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9F299-A1F5-4BE9-B48C-B746912D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29A72-B2EA-43A6-9CF9-3CF1A050E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94F25-D8D2-4844-9820-834CFC78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D8F0C-8A58-48F2-9FD1-5785C661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D6643-209F-4D85-BC83-BAA2DEF5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C541-9563-4306-B78A-87BB6683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42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0E052-FE07-4F29-BB3C-84C52884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2C738-E755-432D-9D67-C09FEF84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54D840-B8DB-4B2D-910E-841E9FBE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B17136-BE78-4BCD-8B4F-F7201212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C9F892-2A1A-40B4-BD51-833FF8DED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29FAE1-22A2-45D1-A1E4-A1E5CA36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4389D-1D01-4D15-B26A-D825C585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CDD14-76F2-4C2B-915B-4EEEE39B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69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17D89-A77B-4843-B597-E0662643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35990-B3B6-41CC-811F-60E4B021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7830E-D445-43E4-93A0-C1DF1A2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7E1381-2A82-4589-B406-AD056C2A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B7FE0-4AA1-4439-A3FA-25F41657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554E4C-BD5E-418C-B57F-09F6D2F1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5C9F6-AFA0-463B-BC01-5F6807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91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32F91-7AAA-4470-901B-6F031243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E4C9A-2888-440D-AFB2-8EB98735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88360-4372-4058-9DD4-6AB4CFBA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F750A-ACC9-4933-8029-CDEBF23A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077C0-480A-4926-9ED3-01C6E040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3BA69-FC25-4B19-B2B4-881D371F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9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15DFD-318E-4666-B364-304690F9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7EF349-C064-43C2-B239-C79D28693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227F6-844F-4695-8FA7-75C25A1D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34F8A-C510-4B5F-9510-16EB25D9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29C90-BBF6-4DA8-9221-094C8617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49AFE-D14F-4202-9371-F72B967A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6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B50E95-F6AC-415C-8E91-D8B26DA7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A39C1-61DD-490F-A428-68BE8945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90AD7-4F31-4E79-B808-112493E78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BECC-4C5B-41A3-8CBA-25E56E085278}" type="datetimeFigureOut">
              <a:rPr lang="ko-KR" altLang="en-US" smtClean="0"/>
              <a:t>2020-06-22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E5791-07DC-46A2-94D5-D05CD0F33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86036-F346-4EC8-967F-CAF55FE9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1168-7E63-4E72-9662-89A1B771D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53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wjd7732/cat-N-dog-classific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003B-1E63-45BE-87F8-46A2E2BDD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66" y="2091266"/>
            <a:ext cx="9736668" cy="1075267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개와 고양이를 구분하는 </a:t>
            </a:r>
            <a:r>
              <a:rPr lang="en-US" altLang="ko-KR" sz="66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CNN </a:t>
            </a:r>
            <a:r>
              <a:rPr lang="ko-KR" altLang="en-US" sz="66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네트워크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6F3F2-084D-4738-A4F5-D027EC4E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0" y="5698068"/>
            <a:ext cx="9144000" cy="1159932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컴퓨터공학과 </a:t>
            </a:r>
            <a:r>
              <a:rPr lang="en-US" altLang="ko-KR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1771025 </a:t>
            </a:r>
            <a:r>
              <a:rPr lang="ko-KR" altLang="en-US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방수정</a:t>
            </a:r>
            <a:endParaRPr lang="en-US" altLang="ko-KR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제출일</a:t>
            </a:r>
            <a:r>
              <a:rPr lang="en-US" altLang="ko-KR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20.06.22</a:t>
            </a:r>
          </a:p>
          <a:p>
            <a:pPr algn="r"/>
            <a:endParaRPr lang="ko-KR" altLang="en-US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DFC3D1-52B8-48FD-AFDB-A6CD48768B15}"/>
              </a:ext>
            </a:extLst>
          </p:cNvPr>
          <p:cNvCxnSpPr/>
          <p:nvPr/>
        </p:nvCxnSpPr>
        <p:spPr>
          <a:xfrm>
            <a:off x="1363134" y="3166533"/>
            <a:ext cx="9719734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E3C9092-AE27-49B5-B574-542E2C3EB696}"/>
              </a:ext>
            </a:extLst>
          </p:cNvPr>
          <p:cNvSpPr txBox="1">
            <a:spLocks/>
          </p:cNvSpPr>
          <p:nvPr/>
        </p:nvSpPr>
        <p:spPr>
          <a:xfrm>
            <a:off x="1227666" y="3294529"/>
            <a:ext cx="9736668" cy="537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TOPCIT </a:t>
            </a:r>
            <a:r>
              <a:rPr lang="ko-KR" altLang="en-US" sz="4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대체 과제 </a:t>
            </a:r>
            <a:r>
              <a:rPr lang="en-US" altLang="ko-KR" sz="4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8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4136-C374-4E00-8B64-97F1756AA6FA}"/>
              </a:ext>
            </a:extLst>
          </p:cNvPr>
          <p:cNvSpPr txBox="1">
            <a:spLocks/>
          </p:cNvSpPr>
          <p:nvPr/>
        </p:nvSpPr>
        <p:spPr>
          <a:xfrm>
            <a:off x="364065" y="517448"/>
            <a:ext cx="9000068" cy="953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4. </a:t>
            </a:r>
            <a:r>
              <a:rPr lang="ko-KR" altLang="en-US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구성</a:t>
            </a:r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(2) dogNcat_predict.ipynb</a:t>
            </a:r>
            <a:endParaRPr lang="ko-KR" altLang="en-US" sz="7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2B870-40D6-4201-9183-89898A4D0AD8}"/>
              </a:ext>
            </a:extLst>
          </p:cNvPr>
          <p:cNvSpPr txBox="1"/>
          <p:nvPr/>
        </p:nvSpPr>
        <p:spPr>
          <a:xfrm>
            <a:off x="6417734" y="2707620"/>
            <a:ext cx="4993793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이미지를 가져와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cat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인지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dog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인지 예측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이미지를 디렉토리에서 가져와 입력에 맞게 조정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결과값이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0.5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기준으로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cat, dog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을 구분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59E6-D99B-4423-BFF1-FEAC8019B9F2}"/>
              </a:ext>
            </a:extLst>
          </p:cNvPr>
          <p:cNvSpPr txBox="1"/>
          <p:nvPr/>
        </p:nvSpPr>
        <p:spPr>
          <a:xfrm>
            <a:off x="6417734" y="2184400"/>
            <a:ext cx="44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def </a:t>
            </a:r>
            <a:r>
              <a:rPr lang="en-US" altLang="ko-KR" sz="2800" dirty="0" err="1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prediction_cat_dog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D324B-C0A7-422F-B35B-89D9CC83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6" y="2184400"/>
            <a:ext cx="5428822" cy="29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3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E446104D-C822-4230-BC1B-FDECD7348CC0}"/>
              </a:ext>
            </a:extLst>
          </p:cNvPr>
          <p:cNvSpPr txBox="1">
            <a:spLocks/>
          </p:cNvSpPr>
          <p:nvPr/>
        </p:nvSpPr>
        <p:spPr>
          <a:xfrm>
            <a:off x="364065" y="517448"/>
            <a:ext cx="9000068" cy="953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4. </a:t>
            </a:r>
            <a:r>
              <a:rPr lang="ko-KR" altLang="en-US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구성</a:t>
            </a:r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(2) dogNcat_predict.ipynb</a:t>
            </a:r>
            <a:endParaRPr lang="ko-KR" altLang="en-US" sz="7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C895FF-D5AA-4823-98DF-BE36651E8939}"/>
              </a:ext>
            </a:extLst>
          </p:cNvPr>
          <p:cNvSpPr txBox="1"/>
          <p:nvPr/>
        </p:nvSpPr>
        <p:spPr>
          <a:xfrm>
            <a:off x="7386110" y="2973823"/>
            <a:ext cx="461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미리 훈련된 모델을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prediction image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대해 예측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C293-52BF-4701-8D57-16AEBB9726EF}"/>
              </a:ext>
            </a:extLst>
          </p:cNvPr>
          <p:cNvSpPr txBox="1"/>
          <p:nvPr/>
        </p:nvSpPr>
        <p:spPr>
          <a:xfrm>
            <a:off x="7386111" y="2450603"/>
            <a:ext cx="31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Prediction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process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D9531-E662-4402-828B-2214707A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92" y="1697365"/>
            <a:ext cx="4619625" cy="42278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ED088B-6BC0-4399-82C7-325A554C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38" y="2450603"/>
            <a:ext cx="3267244" cy="4136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895234-E280-4E49-AA9D-618190028422}"/>
              </a:ext>
            </a:extLst>
          </p:cNvPr>
          <p:cNvSpPr txBox="1"/>
          <p:nvPr/>
        </p:nvSpPr>
        <p:spPr>
          <a:xfrm>
            <a:off x="7368455" y="4808008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개의 이미지에 대해 예측 수행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13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cat image, 7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dog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100%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예측 성공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AB1FD-8C8C-4470-BBAB-28E6E9C9344C}"/>
              </a:ext>
            </a:extLst>
          </p:cNvPr>
          <p:cNvSpPr txBox="1"/>
          <p:nvPr/>
        </p:nvSpPr>
        <p:spPr>
          <a:xfrm>
            <a:off x="7368456" y="4284788"/>
            <a:ext cx="31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Prediction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result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22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5C4146D-DDE1-4269-B035-8E21DD843401}"/>
              </a:ext>
            </a:extLst>
          </p:cNvPr>
          <p:cNvSpPr txBox="1">
            <a:spLocks/>
          </p:cNvSpPr>
          <p:nvPr/>
        </p:nvSpPr>
        <p:spPr>
          <a:xfrm>
            <a:off x="1227666" y="2091266"/>
            <a:ext cx="9736668" cy="1075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6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  <a:endParaRPr lang="ko-KR" altLang="en-US" sz="6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7370E3-A6B4-48D2-AD77-A3D84ECBFD0B}"/>
              </a:ext>
            </a:extLst>
          </p:cNvPr>
          <p:cNvCxnSpPr>
            <a:cxnSpLocks/>
          </p:cNvCxnSpPr>
          <p:nvPr/>
        </p:nvCxnSpPr>
        <p:spPr>
          <a:xfrm>
            <a:off x="4436533" y="3166533"/>
            <a:ext cx="338666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3089CA63-6F10-4454-A5A4-5FC3ED212FB4}"/>
              </a:ext>
            </a:extLst>
          </p:cNvPr>
          <p:cNvSpPr txBox="1">
            <a:spLocks/>
          </p:cNvSpPr>
          <p:nvPr/>
        </p:nvSpPr>
        <p:spPr>
          <a:xfrm>
            <a:off x="1227666" y="3294529"/>
            <a:ext cx="9736668" cy="537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1771025 </a:t>
            </a:r>
            <a:r>
              <a:rPr lang="ko-KR" altLang="en-US" sz="4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방수정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1E90D13-C267-4C21-B1DB-A06D605E0E57}"/>
              </a:ext>
            </a:extLst>
          </p:cNvPr>
          <p:cNvSpPr txBox="1">
            <a:spLocks/>
          </p:cNvSpPr>
          <p:nvPr/>
        </p:nvSpPr>
        <p:spPr>
          <a:xfrm>
            <a:off x="6096000" y="6338455"/>
            <a:ext cx="6421198" cy="344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  <a:hlinkClick r:id="rId2"/>
              </a:rPr>
              <a:t>https://github.com/tnwjd7732/cat-N-dog-classification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94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4136-C374-4E00-8B64-97F1756AA6FA}"/>
              </a:ext>
            </a:extLst>
          </p:cNvPr>
          <p:cNvSpPr txBox="1">
            <a:spLocks/>
          </p:cNvSpPr>
          <p:nvPr/>
        </p:nvSpPr>
        <p:spPr>
          <a:xfrm>
            <a:off x="364066" y="296334"/>
            <a:ext cx="4157134" cy="702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1.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해결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285F-F894-4AC6-A8FB-B78370434E0D}"/>
              </a:ext>
            </a:extLst>
          </p:cNvPr>
          <p:cNvSpPr txBox="1"/>
          <p:nvPr/>
        </p:nvSpPr>
        <p:spPr>
          <a:xfrm>
            <a:off x="3735418" y="829736"/>
            <a:ext cx="4721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모델을 자체적으로 구성할 계획이었으나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</a:p>
          <a:p>
            <a:pPr algn="ctr"/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그 경우 정확도가 </a:t>
            </a:r>
            <a:r>
              <a:rPr lang="ko-KR" altLang="en-US" sz="3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최대 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80%</a:t>
            </a:r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대에 머물렀음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06A55-4E52-4C11-A29F-E62F29284F21}"/>
              </a:ext>
            </a:extLst>
          </p:cNvPr>
          <p:cNvSpPr txBox="1"/>
          <p:nvPr/>
        </p:nvSpPr>
        <p:spPr>
          <a:xfrm>
            <a:off x="5513148" y="2514267"/>
            <a:ext cx="1165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원인 분석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FCAB34-A1A8-4328-A7C4-4B7F3B48C0C9}"/>
              </a:ext>
            </a:extLst>
          </p:cNvPr>
          <p:cNvCxnSpPr>
            <a:cxnSpLocks/>
          </p:cNvCxnSpPr>
          <p:nvPr/>
        </p:nvCxnSpPr>
        <p:spPr>
          <a:xfrm>
            <a:off x="6062136" y="2099733"/>
            <a:ext cx="0" cy="24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3EB78C-F736-43A4-AAEF-1FC27FAF5999}"/>
              </a:ext>
            </a:extLst>
          </p:cNvPr>
          <p:cNvSpPr txBox="1"/>
          <p:nvPr/>
        </p:nvSpPr>
        <p:spPr>
          <a:xfrm>
            <a:off x="906934" y="3029999"/>
            <a:ext cx="10378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많은 데이터를 노트북의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CPU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처리</a:t>
            </a:r>
            <a:r>
              <a:rPr lang="ko-KR" altLang="en-US" sz="4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하기 버거움</a:t>
            </a:r>
            <a:endParaRPr lang="en-US" altLang="ko-KR" sz="4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구글링을 통해 정확도를 높이는 방법을 검색했지만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크게 향상되지 않거나 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GPU</a:t>
            </a:r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필요로 하는 솔루션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3BCE4-78BC-4EB5-868B-026B7B06EFE6}"/>
              </a:ext>
            </a:extLst>
          </p:cNvPr>
          <p:cNvSpPr txBox="1"/>
          <p:nvPr/>
        </p:nvSpPr>
        <p:spPr>
          <a:xfrm>
            <a:off x="5390317" y="5107151"/>
            <a:ext cx="1343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해결 방안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B3A08-B9B4-490C-97A6-E10D269FCDAB}"/>
              </a:ext>
            </a:extLst>
          </p:cNvPr>
          <p:cNvSpPr txBox="1"/>
          <p:nvPr/>
        </p:nvSpPr>
        <p:spPr>
          <a:xfrm>
            <a:off x="3735418" y="5599532"/>
            <a:ext cx="50113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Transfer Training [</a:t>
            </a:r>
            <a:r>
              <a:rPr lang="ko-KR" altLang="en-US" sz="4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전이학습</a:t>
            </a:r>
            <a:r>
              <a:rPr lang="en-US" altLang="ko-KR" sz="4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]</a:t>
            </a:r>
          </a:p>
          <a:p>
            <a:pPr algn="ctr"/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895D13-273D-4F8A-B466-50180AC190E4}"/>
              </a:ext>
            </a:extLst>
          </p:cNvPr>
          <p:cNvCxnSpPr>
            <a:cxnSpLocks/>
          </p:cNvCxnSpPr>
          <p:nvPr/>
        </p:nvCxnSpPr>
        <p:spPr>
          <a:xfrm>
            <a:off x="6062136" y="4555067"/>
            <a:ext cx="0" cy="24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4136-C374-4E00-8B64-97F1756AA6FA}"/>
              </a:ext>
            </a:extLst>
          </p:cNvPr>
          <p:cNvSpPr txBox="1">
            <a:spLocks/>
          </p:cNvSpPr>
          <p:nvPr/>
        </p:nvSpPr>
        <p:spPr>
          <a:xfrm>
            <a:off x="364066" y="296334"/>
            <a:ext cx="4157134" cy="702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2. Transfer training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285F-F894-4AC6-A8FB-B78370434E0D}"/>
              </a:ext>
            </a:extLst>
          </p:cNvPr>
          <p:cNvSpPr txBox="1"/>
          <p:nvPr/>
        </p:nvSpPr>
        <p:spPr>
          <a:xfrm>
            <a:off x="829733" y="999068"/>
            <a:ext cx="963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Transfer training</a:t>
            </a:r>
            <a:r>
              <a:rPr lang="ko-KR" altLang="en-US" sz="3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이란</a:t>
            </a:r>
            <a:r>
              <a:rPr lang="en-US" altLang="ko-KR" sz="3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endParaRPr lang="ko-KR" altLang="en-US" sz="30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8090-21F6-4330-9451-EEF0F257E0E6}"/>
              </a:ext>
            </a:extLst>
          </p:cNvPr>
          <p:cNvSpPr txBox="1"/>
          <p:nvPr/>
        </p:nvSpPr>
        <p:spPr>
          <a:xfrm>
            <a:off x="880532" y="1637735"/>
            <a:ext cx="10155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 학습된 신경망을 가져와서 특징 추출능력을 이용하고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추가 레이어를 연결해 사용하는 방법 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CC7DC351-DC2B-4745-A334-BFCC9D76C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9" y="3642060"/>
            <a:ext cx="1080000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CA0757-6596-4B28-B0BF-6AD25C15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62" y="3642060"/>
            <a:ext cx="1080000" cy="1080000"/>
          </a:xfrm>
          <a:prstGeom prst="rect">
            <a:avLst/>
          </a:prstGeom>
        </p:spPr>
      </p:pic>
      <p:pic>
        <p:nvPicPr>
          <p:cNvPr id="13" name="그림 12" descr="방이(가) 표시된 사진&#10;&#10;자동 생성된 설명">
            <a:extLst>
              <a:ext uri="{FF2B5EF4-FFF2-40B4-BE49-F238E27FC236}">
                <a16:creationId xmlns:a16="http://schemas.microsoft.com/office/drawing/2014/main" id="{2BCE1E34-39A9-40A0-9121-061D51CAE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36" y="3642060"/>
            <a:ext cx="1080000" cy="10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B0511D-61AF-4ADA-A3FE-E917036F24FE}"/>
              </a:ext>
            </a:extLst>
          </p:cNvPr>
          <p:cNvSpPr txBox="1"/>
          <p:nvPr/>
        </p:nvSpPr>
        <p:spPr>
          <a:xfrm>
            <a:off x="1737372" y="4899000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적은 데이터에서 효과적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2149D-F5E1-42C6-A7ED-424CF0E3F3AF}"/>
              </a:ext>
            </a:extLst>
          </p:cNvPr>
          <p:cNvSpPr txBox="1"/>
          <p:nvPr/>
        </p:nvSpPr>
        <p:spPr>
          <a:xfrm>
            <a:off x="4978546" y="4919487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빠른 </a:t>
            </a:r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 </a:t>
            </a:r>
            <a:r>
              <a:rPr lang="ko-KR" altLang="en-US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속도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7A5A2-14A9-4131-AF9F-A487A3F7A19F}"/>
              </a:ext>
            </a:extLst>
          </p:cNvPr>
          <p:cNvSpPr txBox="1"/>
          <p:nvPr/>
        </p:nvSpPr>
        <p:spPr>
          <a:xfrm>
            <a:off x="8631262" y="4899000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높은 정확도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6A981-0B9E-4017-8981-9594BB61D421}"/>
              </a:ext>
            </a:extLst>
          </p:cNvPr>
          <p:cNvSpPr txBox="1"/>
          <p:nvPr/>
        </p:nvSpPr>
        <p:spPr>
          <a:xfrm>
            <a:off x="880531" y="2145249"/>
            <a:ext cx="10155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사용한 모델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</a:t>
            </a:r>
            <a:r>
              <a:rPr lang="en-US" altLang="ko-KR" sz="3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InceptionV3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(Google</a:t>
            </a:r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에서 만든 모델로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이미지 비교에 성능이 우수</a:t>
            </a:r>
            <a:r>
              <a:rPr lang="en-US" altLang="ko-KR" sz="3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  <a:endParaRPr lang="ko-KR" altLang="en-US" sz="3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8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4136-C374-4E00-8B64-97F1756AA6FA}"/>
              </a:ext>
            </a:extLst>
          </p:cNvPr>
          <p:cNvSpPr txBox="1">
            <a:spLocks/>
          </p:cNvSpPr>
          <p:nvPr/>
        </p:nvSpPr>
        <p:spPr>
          <a:xfrm>
            <a:off x="364066" y="296334"/>
            <a:ext cx="4157134" cy="7027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3. Dataset </a:t>
            </a:r>
            <a:r>
              <a:rPr lang="ko-KR" altLang="en-US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준비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8090-21F6-4330-9451-EEF0F257E0E6}"/>
              </a:ext>
            </a:extLst>
          </p:cNvPr>
          <p:cNvSpPr txBox="1"/>
          <p:nvPr/>
        </p:nvSpPr>
        <p:spPr>
          <a:xfrm>
            <a:off x="660387" y="1185177"/>
            <a:ext cx="3818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Data</a:t>
            </a:r>
            <a:r>
              <a:rPr lang="ko-KR" altLang="en-US" sz="30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출처</a:t>
            </a:r>
            <a:endParaRPr lang="en-US" altLang="ko-KR" sz="30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Kaggle Dog vs Cat</a:t>
            </a:r>
            <a:endParaRPr lang="ko-KR" altLang="en-US" sz="28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6A981-0B9E-4017-8981-9594BB61D421}"/>
              </a:ext>
            </a:extLst>
          </p:cNvPr>
          <p:cNvSpPr txBox="1"/>
          <p:nvPr/>
        </p:nvSpPr>
        <p:spPr>
          <a:xfrm>
            <a:off x="660388" y="2162724"/>
            <a:ext cx="4512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 data: dog image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4000</a:t>
            </a:r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</a:p>
          <a:p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              cat image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4000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EAF1B-B7F5-45FB-8B57-6B4E9D4C2E7E}"/>
              </a:ext>
            </a:extLst>
          </p:cNvPr>
          <p:cNvSpPr txBox="1"/>
          <p:nvPr/>
        </p:nvSpPr>
        <p:spPr>
          <a:xfrm>
            <a:off x="660389" y="3035875"/>
            <a:ext cx="4512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Validation data: dog image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1000</a:t>
            </a:r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</a:t>
            </a:r>
          </a:p>
          <a:p>
            <a:r>
              <a:rPr lang="en-US" altLang="ko-KR" sz="2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                cat image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1000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312E3-A9F9-4C75-BFAE-A5C34FD20EEE}"/>
              </a:ext>
            </a:extLst>
          </p:cNvPr>
          <p:cNvSpPr txBox="1"/>
          <p:nvPr/>
        </p:nvSpPr>
        <p:spPr>
          <a:xfrm>
            <a:off x="5037665" y="1169789"/>
            <a:ext cx="1625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Data path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B50B3-C708-4BFF-831A-F6C44D10F78A}"/>
              </a:ext>
            </a:extLst>
          </p:cNvPr>
          <p:cNvSpPr txBox="1"/>
          <p:nvPr/>
        </p:nvSpPr>
        <p:spPr>
          <a:xfrm>
            <a:off x="5037663" y="1665843"/>
            <a:ext cx="220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C:\keras\data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4474B-888B-4401-8293-0E4CD622F669}"/>
              </a:ext>
            </a:extLst>
          </p:cNvPr>
          <p:cNvSpPr txBox="1"/>
          <p:nvPr/>
        </p:nvSpPr>
        <p:spPr>
          <a:xfrm>
            <a:off x="6891869" y="5050204"/>
            <a:ext cx="103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learning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E384A-8805-4952-80F7-0EC07776B4FF}"/>
              </a:ext>
            </a:extLst>
          </p:cNvPr>
          <p:cNvSpPr txBox="1"/>
          <p:nvPr/>
        </p:nvSpPr>
        <p:spPr>
          <a:xfrm>
            <a:off x="6138333" y="4234965"/>
            <a:ext cx="240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Prediction_set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BADCC-DEDE-4BCF-BA64-269D56461666}"/>
              </a:ext>
            </a:extLst>
          </p:cNvPr>
          <p:cNvSpPr txBox="1"/>
          <p:nvPr/>
        </p:nvSpPr>
        <p:spPr>
          <a:xfrm>
            <a:off x="6138327" y="2126981"/>
            <a:ext cx="220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training_set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3C6C3-AC69-43CB-B450-AFBAF069B213}"/>
              </a:ext>
            </a:extLst>
          </p:cNvPr>
          <p:cNvSpPr txBox="1"/>
          <p:nvPr/>
        </p:nvSpPr>
        <p:spPr>
          <a:xfrm>
            <a:off x="6138333" y="3188893"/>
            <a:ext cx="220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validation set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10C1E6-71D7-46DC-A743-2F343FD9BFC2}"/>
              </a:ext>
            </a:extLst>
          </p:cNvPr>
          <p:cNvSpPr txBox="1"/>
          <p:nvPr/>
        </p:nvSpPr>
        <p:spPr>
          <a:xfrm>
            <a:off x="7645386" y="2403451"/>
            <a:ext cx="39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Cats //4000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cat image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A9A03E-06BA-4B72-95D0-4EF7F14F637E}"/>
              </a:ext>
            </a:extLst>
          </p:cNvPr>
          <p:cNvSpPr txBox="1"/>
          <p:nvPr/>
        </p:nvSpPr>
        <p:spPr>
          <a:xfrm>
            <a:off x="7645386" y="2740782"/>
            <a:ext cx="304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dogs //4000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dog image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853A4-984C-450B-BC4E-87AC8188E592}"/>
              </a:ext>
            </a:extLst>
          </p:cNvPr>
          <p:cNvSpPr txBox="1"/>
          <p:nvPr/>
        </p:nvSpPr>
        <p:spPr>
          <a:xfrm>
            <a:off x="7645386" y="3435969"/>
            <a:ext cx="39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Cats //1000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cat image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40FD47-56F6-4BD9-8216-E47A1DA3E95C}"/>
              </a:ext>
            </a:extLst>
          </p:cNvPr>
          <p:cNvSpPr txBox="1"/>
          <p:nvPr/>
        </p:nvSpPr>
        <p:spPr>
          <a:xfrm>
            <a:off x="7645386" y="3773300"/>
            <a:ext cx="304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dogs //1000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dog image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DA5D4-0EFB-4D9D-AA77-D7B2AF4F9E70}"/>
              </a:ext>
            </a:extLst>
          </p:cNvPr>
          <p:cNvSpPr txBox="1"/>
          <p:nvPr/>
        </p:nvSpPr>
        <p:spPr>
          <a:xfrm>
            <a:off x="7645386" y="4572296"/>
            <a:ext cx="304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Prediction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사용할 이미지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2DA923-A86F-4FB4-B536-06AD031EF5FB}"/>
              </a:ext>
            </a:extLst>
          </p:cNvPr>
          <p:cNvSpPr txBox="1"/>
          <p:nvPr/>
        </p:nvSpPr>
        <p:spPr>
          <a:xfrm>
            <a:off x="7645386" y="5437066"/>
            <a:ext cx="418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Inception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v3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weight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저장된 모델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(.h5)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6D6491-A83B-4C35-97E1-938CF051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2" y="442175"/>
            <a:ext cx="3333750" cy="1952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21487-DC95-4945-8D1F-0518493D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8" y="4161136"/>
            <a:ext cx="4182548" cy="22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84136-C374-4E00-8B64-97F1756AA6FA}"/>
              </a:ext>
            </a:extLst>
          </p:cNvPr>
          <p:cNvSpPr txBox="1">
            <a:spLocks/>
          </p:cNvSpPr>
          <p:nvPr/>
        </p:nvSpPr>
        <p:spPr>
          <a:xfrm>
            <a:off x="364065" y="517448"/>
            <a:ext cx="9000068" cy="953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4. </a:t>
            </a:r>
            <a:r>
              <a:rPr lang="ko-KR" altLang="en-US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구성</a:t>
            </a:r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(1) dogNcat_training.ipynb</a:t>
            </a:r>
            <a:endParaRPr lang="ko-KR" altLang="en-US" sz="7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C9604A-F2C4-4579-9DC4-4FCF5519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8" y="3818469"/>
            <a:ext cx="4308382" cy="22978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06332EA-4EBD-4FB8-B899-9B4313B230CC}"/>
              </a:ext>
            </a:extLst>
          </p:cNvPr>
          <p:cNvSpPr txBox="1"/>
          <p:nvPr/>
        </p:nvSpPr>
        <p:spPr>
          <a:xfrm>
            <a:off x="6096000" y="4232282"/>
            <a:ext cx="4993793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Pre_trained_model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을 생성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(Inception V3)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가중치를 가져와 모델에 넣기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trainable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은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False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set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837B9-D230-4D3B-B0BC-C45A7C41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10" y="1701802"/>
            <a:ext cx="4764200" cy="184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2B870-40D6-4201-9183-89898A4D0AD8}"/>
              </a:ext>
            </a:extLst>
          </p:cNvPr>
          <p:cNvSpPr txBox="1"/>
          <p:nvPr/>
        </p:nvSpPr>
        <p:spPr>
          <a:xfrm>
            <a:off x="6096000" y="2045508"/>
            <a:ext cx="4993793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필요한 라이브러리 가져오기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모델 구성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트레이닝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결과 확인 등에서 사용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59E6-D99B-4423-BFF1-FEAC8019B9F2}"/>
              </a:ext>
            </a:extLst>
          </p:cNvPr>
          <p:cNvSpPr txBox="1"/>
          <p:nvPr/>
        </p:nvSpPr>
        <p:spPr>
          <a:xfrm>
            <a:off x="6096000" y="1522288"/>
            <a:ext cx="220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import library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B942B-590B-40E8-893F-217E97AB2013}"/>
              </a:ext>
            </a:extLst>
          </p:cNvPr>
          <p:cNvSpPr txBox="1"/>
          <p:nvPr/>
        </p:nvSpPr>
        <p:spPr>
          <a:xfrm>
            <a:off x="6095999" y="3818469"/>
            <a:ext cx="497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def </a:t>
            </a:r>
            <a:r>
              <a:rPr lang="en-US" altLang="ko-KR" sz="2800" dirty="0" err="1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transfer_learning_model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1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E446104D-C822-4230-BC1B-FDECD7348CC0}"/>
              </a:ext>
            </a:extLst>
          </p:cNvPr>
          <p:cNvSpPr txBox="1">
            <a:spLocks/>
          </p:cNvSpPr>
          <p:nvPr/>
        </p:nvSpPr>
        <p:spPr>
          <a:xfrm>
            <a:off x="364065" y="517448"/>
            <a:ext cx="9000068" cy="953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4. </a:t>
            </a:r>
            <a:r>
              <a:rPr lang="ko-KR" altLang="en-US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구성</a:t>
            </a:r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(1) dogNcat_training.ipynb</a:t>
            </a:r>
            <a:endParaRPr lang="ko-KR" altLang="en-US" sz="7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3EAD91-7DD0-4557-8AA8-122154AC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87" y="1473290"/>
            <a:ext cx="5011613" cy="4526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C895FF-D5AA-4823-98DF-BE36651E8939}"/>
              </a:ext>
            </a:extLst>
          </p:cNvPr>
          <p:cNvSpPr txBox="1"/>
          <p:nvPr/>
        </p:nvSpPr>
        <p:spPr>
          <a:xfrm>
            <a:off x="6326564" y="2614489"/>
            <a:ext cx="5011613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local_path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저장되어 있는 이미지를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사용할 수 있게 변환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사용할 </a:t>
            </a:r>
            <a:r>
              <a:rPr lang="en-US" altLang="ko-KR" sz="24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train_gen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생성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validation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사용할 </a:t>
            </a:r>
            <a:r>
              <a:rPr lang="en-US" altLang="ko-KR" sz="24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validation_gen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생성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C293-52BF-4701-8D57-16AEBB9726EF}"/>
              </a:ext>
            </a:extLst>
          </p:cNvPr>
          <p:cNvSpPr txBox="1"/>
          <p:nvPr/>
        </p:nvSpPr>
        <p:spPr>
          <a:xfrm>
            <a:off x="6326564" y="2091269"/>
            <a:ext cx="35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def generating_data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0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E446104D-C822-4230-BC1B-FDECD7348CC0}"/>
              </a:ext>
            </a:extLst>
          </p:cNvPr>
          <p:cNvSpPr txBox="1">
            <a:spLocks/>
          </p:cNvSpPr>
          <p:nvPr/>
        </p:nvSpPr>
        <p:spPr>
          <a:xfrm>
            <a:off x="364065" y="517448"/>
            <a:ext cx="9000068" cy="953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4. </a:t>
            </a:r>
            <a:r>
              <a:rPr lang="ko-KR" altLang="en-US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구성</a:t>
            </a:r>
            <a:r>
              <a:rPr lang="en-US" altLang="ko-KR" sz="7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(1) dogNcat_training.ipynb</a:t>
            </a:r>
            <a:endParaRPr lang="ko-KR" altLang="en-US" sz="7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C895FF-D5AA-4823-98DF-BE36651E8939}"/>
              </a:ext>
            </a:extLst>
          </p:cNvPr>
          <p:cNvSpPr txBox="1"/>
          <p:nvPr/>
        </p:nvSpPr>
        <p:spPr>
          <a:xfrm>
            <a:off x="6326565" y="2421128"/>
            <a:ext cx="5408236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callback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함수로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overfitting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early stop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pre_trained_model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과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추가 레이어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x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연결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model compile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model fit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으로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final_model.h5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저장하고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predict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사용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C293-52BF-4701-8D57-16AEBB9726EF}"/>
              </a:ext>
            </a:extLst>
          </p:cNvPr>
          <p:cNvSpPr txBox="1"/>
          <p:nvPr/>
        </p:nvSpPr>
        <p:spPr>
          <a:xfrm>
            <a:off x="6326565" y="1897908"/>
            <a:ext cx="35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def </a:t>
            </a:r>
            <a:r>
              <a:rPr lang="en-US" altLang="ko-KR" sz="2800" dirty="0" err="1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building_model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1872B8-DC1B-4294-96C2-E7B141D3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81" y="1151466"/>
            <a:ext cx="48955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113A173-B155-47F0-AA4C-CBC4E0CA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726" y="2376712"/>
            <a:ext cx="2856541" cy="15805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E71FA3-EAF6-4239-8A08-89F85993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4038599"/>
            <a:ext cx="6255280" cy="1347990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E446104D-C822-4230-BC1B-FDECD7348CC0}"/>
              </a:ext>
            </a:extLst>
          </p:cNvPr>
          <p:cNvSpPr txBox="1">
            <a:spLocks/>
          </p:cNvSpPr>
          <p:nvPr/>
        </p:nvSpPr>
        <p:spPr>
          <a:xfrm>
            <a:off x="364065" y="517448"/>
            <a:ext cx="9000068" cy="953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6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4. </a:t>
            </a:r>
            <a:r>
              <a:rPr lang="ko-KR" altLang="en-US" sz="76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구성</a:t>
            </a:r>
            <a:r>
              <a:rPr lang="en-US" altLang="ko-KR" sz="76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8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(1) dogNcat_training.ipynb</a:t>
            </a:r>
            <a:endParaRPr lang="ko-KR" altLang="en-US" sz="760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C895FF-D5AA-4823-98DF-BE36651E8939}"/>
              </a:ext>
            </a:extLst>
          </p:cNvPr>
          <p:cNvSpPr txBox="1"/>
          <p:nvPr/>
        </p:nvSpPr>
        <p:spPr>
          <a:xfrm>
            <a:off x="7095067" y="1994631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과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validation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대한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accuracy, loss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그래프로 출력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C293-52BF-4701-8D57-16AEBB9726EF}"/>
              </a:ext>
            </a:extLst>
          </p:cNvPr>
          <p:cNvSpPr txBox="1"/>
          <p:nvPr/>
        </p:nvSpPr>
        <p:spPr>
          <a:xfrm>
            <a:off x="7095068" y="1471411"/>
            <a:ext cx="31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def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model_evaluation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A04B7-CD18-4B59-AE3C-00FB315B1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1471411"/>
            <a:ext cx="4619625" cy="2266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CA49F3-E89F-4222-82B8-6FBCADD4EE80}"/>
              </a:ext>
            </a:extLst>
          </p:cNvPr>
          <p:cNvSpPr txBox="1"/>
          <p:nvPr/>
        </p:nvSpPr>
        <p:spPr>
          <a:xfrm>
            <a:off x="7095067" y="4420680"/>
            <a:ext cx="513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transfer_learning_model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함수로 </a:t>
            </a:r>
            <a:r>
              <a:rPr lang="en-US" altLang="ko-KR" sz="24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pre_trained_model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생성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pre_trained_model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과 병합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&amp; 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트레이닝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9BD3A9-7DC0-4038-B4FD-554BC1DB419C}"/>
              </a:ext>
            </a:extLst>
          </p:cNvPr>
          <p:cNvSpPr txBox="1"/>
          <p:nvPr/>
        </p:nvSpPr>
        <p:spPr>
          <a:xfrm>
            <a:off x="7095067" y="3897460"/>
            <a:ext cx="35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def main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00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E446104D-C822-4230-BC1B-FDECD7348CC0}"/>
              </a:ext>
            </a:extLst>
          </p:cNvPr>
          <p:cNvSpPr txBox="1">
            <a:spLocks/>
          </p:cNvSpPr>
          <p:nvPr/>
        </p:nvSpPr>
        <p:spPr>
          <a:xfrm>
            <a:off x="364065" y="517448"/>
            <a:ext cx="9000068" cy="953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6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4. </a:t>
            </a:r>
            <a:r>
              <a:rPr lang="ko-KR" altLang="en-US" sz="76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프로그램 구성</a:t>
            </a:r>
            <a:r>
              <a:rPr lang="en-US" altLang="ko-KR" sz="76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58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(1) dogNcat_training.ipynb</a:t>
            </a:r>
            <a:endParaRPr lang="ko-KR" altLang="en-US" sz="760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22D7BD-78C2-4B5D-964E-B65F9AB9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6" y="1697365"/>
            <a:ext cx="5599869" cy="36238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C895FF-D5AA-4823-98DF-BE36651E8939}"/>
              </a:ext>
            </a:extLst>
          </p:cNvPr>
          <p:cNvSpPr txBox="1"/>
          <p:nvPr/>
        </p:nvSpPr>
        <p:spPr>
          <a:xfrm>
            <a:off x="7061200" y="2220585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8000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개의 이미지로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2000</a:t>
            </a:r>
            <a:r>
              <a:rPr lang="ko-KR" altLang="en-US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개의 이미지로 </a:t>
            </a: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epoch=10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C293-52BF-4701-8D57-16AEBB9726EF}"/>
              </a:ext>
            </a:extLst>
          </p:cNvPr>
          <p:cNvSpPr txBox="1"/>
          <p:nvPr/>
        </p:nvSpPr>
        <p:spPr>
          <a:xfrm>
            <a:off x="7061201" y="1697365"/>
            <a:ext cx="31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 process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76699-847D-45A4-BBC6-EBF3B6EE118E}"/>
              </a:ext>
            </a:extLst>
          </p:cNvPr>
          <p:cNvSpPr txBox="1"/>
          <p:nvPr/>
        </p:nvSpPr>
        <p:spPr>
          <a:xfrm>
            <a:off x="7061200" y="4365374"/>
            <a:ext cx="461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training accuracy: 92%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validation accuracy: 95.9%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92D13-252D-4968-A67A-32DFD04097D4}"/>
              </a:ext>
            </a:extLst>
          </p:cNvPr>
          <p:cNvSpPr txBox="1"/>
          <p:nvPr/>
        </p:nvSpPr>
        <p:spPr>
          <a:xfrm>
            <a:off x="7061201" y="3842154"/>
            <a:ext cx="31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8000"/>
                </a:highligh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evaluation result</a:t>
            </a:r>
            <a:endParaRPr lang="ko-KR" altLang="en-US" sz="2800" dirty="0">
              <a:solidFill>
                <a:schemeClr val="bg1"/>
              </a:solidFill>
              <a:highlight>
                <a:srgbClr val="008000"/>
              </a:highligh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5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529</Words>
  <Application>Microsoft Office PowerPoint</Application>
  <PresentationFormat>와이드스크린</PresentationFormat>
  <Paragraphs>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나눔손글씨 펜</vt:lpstr>
      <vt:lpstr>맑은 고딕</vt:lpstr>
      <vt:lpstr>Arial</vt:lpstr>
      <vt:lpstr>Office 테마</vt:lpstr>
      <vt:lpstr>개와 고양이를 구분하는 CNN 네트워크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개와 고양이를 구분하는 CNN 네트워크 구성</dc:title>
  <dc:creator>방 수정</dc:creator>
  <cp:lastModifiedBy>방 수정</cp:lastModifiedBy>
  <cp:revision>17</cp:revision>
  <dcterms:created xsi:type="dcterms:W3CDTF">2020-06-21T18:58:38Z</dcterms:created>
  <dcterms:modified xsi:type="dcterms:W3CDTF">2020-06-22T08:47:12Z</dcterms:modified>
</cp:coreProperties>
</file>