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86%85%E7%A7%AF/422863" TargetMode="External"/><Relationship Id="rId2" Type="http://schemas.openxmlformats.org/officeDocument/2006/relationships/hyperlink" Target="https://baike.baidu.com/item/%E6%AC%A7%E5%87%A0%E9%87%8C%E5%BE%97%E7%A9%BA%E9%97%B4/78552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E61A7-53A6-4AB6-AE16-CDE982894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Kernel Function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A40FE3-BFFF-4E6F-8852-5B58128D1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关于核函数以及一些概念研究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65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04F57-3E81-4F13-A36D-B5E80B8D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核函数的定义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66714D-655C-4118-80C9-F11A3CBD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核函数</a:t>
            </a:r>
            <a:r>
              <a:rPr lang="en-US" altLang="zh-CN" dirty="0"/>
              <a:t>K</a:t>
            </a:r>
            <a:r>
              <a:rPr lang="zh-CN" altLang="en-US" dirty="0"/>
              <a:t>（</a:t>
            </a:r>
            <a:r>
              <a:rPr lang="en-US" altLang="zh-CN" dirty="0"/>
              <a:t>kernel function</a:t>
            </a:r>
            <a:r>
              <a:rPr lang="zh-CN" altLang="en-US" dirty="0"/>
              <a:t>）就是指</a:t>
            </a:r>
            <a:r>
              <a:rPr lang="en-US" altLang="zh-CN" dirty="0"/>
              <a:t>K(x, y) = &lt;f(x),f(y)&gt; </a:t>
            </a:r>
            <a:r>
              <a:rPr lang="zh-CN" altLang="en-US" dirty="0"/>
              <a:t>，其中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是</a:t>
            </a:r>
            <a:r>
              <a:rPr lang="en-US" altLang="zh-CN" dirty="0"/>
              <a:t>n</a:t>
            </a:r>
            <a:r>
              <a:rPr lang="zh-CN" altLang="en-US" dirty="0"/>
              <a:t>维的输入 值，</a:t>
            </a:r>
            <a:r>
              <a:rPr lang="en-US" altLang="zh-CN" dirty="0"/>
              <a:t>f(</a:t>
            </a:r>
            <a:r>
              <a:rPr lang="zh-CN" altLang="en-US" dirty="0"/>
              <a:t>*</a:t>
            </a:r>
            <a:r>
              <a:rPr lang="en-US" altLang="zh-CN" dirty="0"/>
              <a:t>) </a:t>
            </a:r>
            <a:r>
              <a:rPr lang="zh-CN" altLang="en-US" dirty="0"/>
              <a:t>是从</a:t>
            </a:r>
            <a:r>
              <a:rPr lang="en-US" altLang="zh-CN" dirty="0"/>
              <a:t>n</a:t>
            </a:r>
            <a:r>
              <a:rPr lang="zh-CN" altLang="en-US" dirty="0"/>
              <a:t>维到</a:t>
            </a:r>
            <a:r>
              <a:rPr lang="en-US" altLang="zh-CN" dirty="0"/>
              <a:t>m</a:t>
            </a:r>
            <a:r>
              <a:rPr lang="zh-CN" altLang="en-US" dirty="0"/>
              <a:t>维的映射（通常而言，</a:t>
            </a:r>
            <a:r>
              <a:rPr lang="en-US" altLang="zh-CN" dirty="0"/>
              <a:t>m&gt;&gt;n</a:t>
            </a:r>
            <a:r>
              <a:rPr lang="zh-CN" altLang="en-US" dirty="0"/>
              <a:t>）。是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的内积（</a:t>
            </a:r>
            <a:r>
              <a:rPr lang="en-US" altLang="zh-CN" dirty="0"/>
              <a:t>inner product</a:t>
            </a:r>
            <a:r>
              <a:rPr lang="zh-CN" altLang="en-US" dirty="0"/>
              <a:t>）， 严格来说应该叫欧式空间的标准内积，也就是很多人常说的点积（</a:t>
            </a:r>
            <a:r>
              <a:rPr lang="en-US" altLang="zh-CN" dirty="0"/>
              <a:t>dot product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点积在数学中，又称数量积（</a:t>
            </a:r>
            <a:r>
              <a:rPr lang="en-US" altLang="zh-CN" dirty="0"/>
              <a:t>dot product; scalar product</a:t>
            </a:r>
            <a:r>
              <a:rPr lang="zh-CN" altLang="en-US" dirty="0"/>
              <a:t>），是指接受在实数</a:t>
            </a:r>
            <a:r>
              <a:rPr lang="en-US" altLang="zh-CN" dirty="0"/>
              <a:t>R</a:t>
            </a:r>
            <a:r>
              <a:rPr lang="zh-CN" altLang="en-US" dirty="0"/>
              <a:t>上的两个向量并返回一个实数值标量的二元运算。它是</a:t>
            </a:r>
            <a:r>
              <a:rPr lang="zh-CN" altLang="en-US" dirty="0">
                <a:hlinkClick r:id="rId2"/>
              </a:rPr>
              <a:t>欧几里得空间</a:t>
            </a:r>
            <a:r>
              <a:rPr lang="zh-CN" altLang="en-US" dirty="0"/>
              <a:t>的标准</a:t>
            </a:r>
            <a:r>
              <a:rPr lang="zh-CN" altLang="en-US" dirty="0">
                <a:hlinkClick r:id="rId3"/>
              </a:rPr>
              <a:t>内积</a:t>
            </a:r>
            <a:r>
              <a:rPr lang="zh-CN" altLang="en-US" dirty="0"/>
              <a:t>。两个向量</a:t>
            </a:r>
            <a:r>
              <a:rPr lang="en-US" altLang="zh-CN" dirty="0"/>
              <a:t>a = [a1, a2,…, an]</a:t>
            </a:r>
            <a:r>
              <a:rPr lang="zh-CN" altLang="en-US" dirty="0"/>
              <a:t>和</a:t>
            </a:r>
            <a:r>
              <a:rPr lang="en-US" altLang="zh-CN" dirty="0"/>
              <a:t>b = [b1, b2,…, bn]</a:t>
            </a:r>
            <a:r>
              <a:rPr lang="zh-CN" altLang="en-US" dirty="0"/>
              <a:t>的点积定义为：</a:t>
            </a:r>
            <a:endParaRPr lang="en-US" altLang="zh-CN" dirty="0"/>
          </a:p>
          <a:p>
            <a:r>
              <a:rPr lang="en-US" altLang="zh-CN" dirty="0" err="1"/>
              <a:t>a·b</a:t>
            </a:r>
            <a:r>
              <a:rPr lang="en-US" altLang="zh-CN" dirty="0"/>
              <a:t>=a1b1+a2b2+……+</a:t>
            </a:r>
            <a:r>
              <a:rPr lang="en-US" altLang="zh-CN" dirty="0" err="1"/>
              <a:t>anbn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178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77204-EF13-4CE9-9D46-482BA383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为什么要用到</a:t>
            </a:r>
            <a:r>
              <a:rPr lang="en-US" altLang="zh-CN" dirty="0"/>
              <a:t>Kernel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4F837-D415-4B13-8426-B1175C01D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要计算</a:t>
            </a:r>
            <a:r>
              <a:rPr lang="en-US" altLang="zh-CN" dirty="0"/>
              <a:t>&lt;f(x),f(y)&gt;</a:t>
            </a:r>
            <a:r>
              <a:rPr lang="zh-CN" altLang="en-US" dirty="0"/>
              <a:t>，我们要先分别计算</a:t>
            </a:r>
            <a:r>
              <a:rPr lang="en-US" altLang="zh-CN" dirty="0"/>
              <a:t>f(x)</a:t>
            </a:r>
            <a:r>
              <a:rPr lang="zh-CN" altLang="en-US" dirty="0"/>
              <a:t>和 </a:t>
            </a:r>
            <a:r>
              <a:rPr lang="en-US" altLang="zh-CN" dirty="0"/>
              <a:t>f(y)</a:t>
            </a:r>
            <a:r>
              <a:rPr lang="zh-CN" altLang="en-US" dirty="0"/>
              <a:t>，然后再求它们的内积。上面的定义里也说了，经过映射后的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，维数大大增加，计算内积的 成本可能会非常之大，而且在高维空间费劲地计算内积，内积又是一个</a:t>
            </a:r>
            <a:r>
              <a:rPr lang="en-US" altLang="zh-CN" dirty="0"/>
              <a:t>scalar</a:t>
            </a:r>
            <a:r>
              <a:rPr lang="zh-CN" altLang="en-US" dirty="0"/>
              <a:t>，相当于说又 把我们的计算从高维空间拉回到一维空间！所以我们特别想要一个“简便运算法”，帮助我们不需要奔向高维空间就能在家门口计算得到想要的内积。这时候该轮到我们的主角</a:t>
            </a:r>
            <a:r>
              <a:rPr lang="en-US" altLang="zh-CN" dirty="0"/>
              <a:t>——kernel</a:t>
            </a:r>
            <a:r>
              <a:rPr lang="zh-CN" altLang="en-US" dirty="0"/>
              <a:t>登场了， 它能帮我们做到这一点。</a:t>
            </a:r>
          </a:p>
        </p:txBody>
      </p:sp>
    </p:spTree>
    <p:extLst>
      <p:ext uri="{BB962C8B-B14F-4D97-AF65-F5344CB8AC3E}">
        <p14:creationId xmlns:p14="http://schemas.microsoft.com/office/powerpoint/2010/main" val="68133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F5300-65AF-4629-AB84-8ED31652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简单例子演示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1E50D-67F5-4F48-8739-9BD018889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举个例子。 令 </a:t>
            </a:r>
            <a:r>
              <a:rPr lang="en-US" altLang="zh-CN" dirty="0"/>
              <a:t>x = (x1, x2, x3, x4); y = (y1, y2, y3, y4); </a:t>
            </a:r>
            <a:r>
              <a:rPr lang="zh-CN" altLang="en-US" dirty="0"/>
              <a:t>令 </a:t>
            </a:r>
            <a:r>
              <a:rPr lang="en-US" altLang="zh-CN" dirty="0"/>
              <a:t>f(x) = (x1x1, x1x2, x1x3, x1x4, x2x1, x2x2, x2x3, x2x4, x3x1, x3x2, x3x3, x3x4, x4x1, x4x2, x4x3, x4x4); f(y)</a:t>
            </a:r>
            <a:r>
              <a:rPr lang="zh-CN" altLang="en-US" dirty="0"/>
              <a:t>亦然； 令核函数 </a:t>
            </a:r>
            <a:r>
              <a:rPr lang="en-US" altLang="zh-CN" dirty="0"/>
              <a:t>K(x, y) = (&lt;</a:t>
            </a:r>
            <a:r>
              <a:rPr lang="en-US" altLang="zh-CN" dirty="0" err="1"/>
              <a:t>x,y</a:t>
            </a:r>
            <a:r>
              <a:rPr lang="en-US" altLang="zh-CN" dirty="0"/>
              <a:t>&gt;)^2. </a:t>
            </a:r>
            <a:r>
              <a:rPr lang="zh-CN" altLang="en-US" dirty="0"/>
              <a:t>接下来，让我们带几个简单的数字进去看看是个什么效果：</a:t>
            </a:r>
            <a:r>
              <a:rPr lang="en-US" altLang="zh-CN" dirty="0"/>
              <a:t>x = (1, 2, 3, 4); y = (5, 6, 7, 8). </a:t>
            </a:r>
            <a:r>
              <a:rPr lang="zh-CN" altLang="en-US" dirty="0"/>
              <a:t>那么： </a:t>
            </a:r>
            <a:r>
              <a:rPr lang="en-US" altLang="zh-CN" dirty="0"/>
              <a:t>f(x) = ( 1, 2, 3, 4, 2, 4, 6, 8, 3, 6, 9, 12, 4, 8, 12, 16) ; f(y) = (25, 30, 35, 40, 30, 36, 42, 48, 35, 42, 49, 56, 40, 48, 56, 64) ; = 25+60+105+160+60+144+252+384+105+252+441+672+160+384+672+1024 = 4900. </a:t>
            </a:r>
            <a:r>
              <a:rPr lang="zh-CN" altLang="en-US" dirty="0"/>
              <a:t>好累，对不对？可谁让</a:t>
            </a:r>
            <a:r>
              <a:rPr lang="en-US" altLang="zh-CN" dirty="0"/>
              <a:t>f(·)</a:t>
            </a:r>
            <a:r>
              <a:rPr lang="zh-CN" altLang="en-US" dirty="0"/>
              <a:t>把四维空间的数据映射到十六维空间里呢？</a:t>
            </a:r>
          </a:p>
        </p:txBody>
      </p:sp>
    </p:spTree>
    <p:extLst>
      <p:ext uri="{BB962C8B-B14F-4D97-AF65-F5344CB8AC3E}">
        <p14:creationId xmlns:p14="http://schemas.microsoft.com/office/powerpoint/2010/main" val="93482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2E1E4-EDD7-4A8C-948C-655E2750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简单例子演示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16CCE-DD47-45A6-AB4B-502DA68BE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但如果我们用核函数呢？ </a:t>
            </a:r>
            <a:r>
              <a:rPr lang="en-US" altLang="zh-CN" dirty="0"/>
              <a:t>K(x, y) = (5+12+21+32)^2 = 70^2 = 4900. </a:t>
            </a:r>
            <a:r>
              <a:rPr lang="zh-CN" altLang="en-US" dirty="0"/>
              <a:t>就是这样！ 就是这样！ 所以现在你看出来了吧，</a:t>
            </a:r>
            <a:r>
              <a:rPr lang="en-US" altLang="zh-CN" dirty="0"/>
              <a:t>kernel</a:t>
            </a:r>
            <a:r>
              <a:rPr lang="zh-CN" altLang="en-US" dirty="0"/>
              <a:t>其实就是帮我们省去在高维空间里进行繁琐计算的“简便运算法”。甚至，它能解决无限维空间无法计算的问题！因为有时</a:t>
            </a:r>
            <a:r>
              <a:rPr lang="en-US" altLang="zh-CN" dirty="0"/>
              <a:t>f(·)</a:t>
            </a:r>
            <a:r>
              <a:rPr lang="zh-CN" altLang="en-US" dirty="0"/>
              <a:t>会把</a:t>
            </a:r>
            <a:r>
              <a:rPr lang="en-US" altLang="zh-CN" dirty="0"/>
              <a:t>n</a:t>
            </a:r>
            <a:r>
              <a:rPr lang="zh-CN" altLang="en-US" dirty="0"/>
              <a:t>维空间映射到无限维空间去，对此我们常常束手无策，除非是用</a:t>
            </a:r>
            <a:r>
              <a:rPr lang="en-US" altLang="zh-CN" dirty="0"/>
              <a:t>kernel</a:t>
            </a:r>
            <a:r>
              <a:rPr lang="zh-CN" altLang="en-US" dirty="0"/>
              <a:t>，尤其是</a:t>
            </a:r>
            <a:r>
              <a:rPr lang="en-US" altLang="zh-CN" dirty="0"/>
              <a:t>RBF kernel</a:t>
            </a:r>
            <a:r>
              <a:rPr lang="zh-CN" altLang="en-US" dirty="0"/>
              <a:t>（</a:t>
            </a:r>
            <a:r>
              <a:rPr lang="en-US" altLang="zh-CN" dirty="0"/>
              <a:t>K(</a:t>
            </a:r>
            <a:r>
              <a:rPr lang="en-US" altLang="zh-CN" dirty="0" err="1"/>
              <a:t>x,y</a:t>
            </a:r>
            <a:r>
              <a:rPr lang="en-US" altLang="zh-CN" dirty="0"/>
              <a:t>) = exp(-||x-y||^2) 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418964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F5510-328B-455F-B464-EAA2C227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Kernel</a:t>
            </a:r>
            <a:r>
              <a:rPr lang="zh-CN" altLang="en-US" dirty="0"/>
              <a:t>能给机器学习带来什么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D05E0-BA03-4143-8CB4-9E1B235DE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在有</a:t>
            </a:r>
            <a:r>
              <a:rPr lang="en-US" altLang="zh-CN" dirty="0"/>
              <a:t>kernel</a:t>
            </a:r>
            <a:r>
              <a:rPr lang="zh-CN" altLang="en-US" dirty="0"/>
              <a:t>之前，做</a:t>
            </a:r>
            <a:r>
              <a:rPr lang="en-US" altLang="zh-CN" dirty="0"/>
              <a:t>machine learning</a:t>
            </a:r>
            <a:r>
              <a:rPr lang="zh-CN" altLang="en-US" dirty="0"/>
              <a:t>的典型的流程应该是：</a:t>
            </a:r>
            <a:r>
              <a:rPr lang="en-US" altLang="zh-CN" dirty="0"/>
              <a:t>data --&gt; features --&gt; learning algorithm</a:t>
            </a:r>
            <a:r>
              <a:rPr lang="zh-CN" altLang="en-US" dirty="0"/>
              <a:t>，但</a:t>
            </a:r>
            <a:r>
              <a:rPr lang="en-US" altLang="zh-CN" dirty="0"/>
              <a:t>kernel</a:t>
            </a:r>
            <a:r>
              <a:rPr lang="zh-CN" altLang="en-US" dirty="0"/>
              <a:t>给我们提供了一个</a:t>
            </a:r>
            <a:r>
              <a:rPr lang="en-US" altLang="zh-CN" dirty="0"/>
              <a:t>alternative</a:t>
            </a:r>
            <a:r>
              <a:rPr lang="zh-CN" altLang="en-US" dirty="0"/>
              <a:t>，那就是，我们不必定义从</a:t>
            </a:r>
            <a:r>
              <a:rPr lang="en-US" altLang="zh-CN" dirty="0"/>
              <a:t>data</a:t>
            </a:r>
            <a:r>
              <a:rPr lang="zh-CN" altLang="en-US" dirty="0"/>
              <a:t>到</a:t>
            </a:r>
            <a:r>
              <a:rPr lang="en-US" altLang="zh-CN" dirty="0"/>
              <a:t>feature</a:t>
            </a:r>
            <a:r>
              <a:rPr lang="zh-CN" altLang="en-US" dirty="0"/>
              <a:t>的映 射函数，而是可以直接</a:t>
            </a:r>
            <a:r>
              <a:rPr lang="en-US" altLang="zh-CN" dirty="0"/>
              <a:t>kernel(data) --&gt; learning algorithm</a:t>
            </a:r>
            <a:r>
              <a:rPr lang="zh-CN" altLang="en-US" dirty="0"/>
              <a:t>，也可以是</a:t>
            </a:r>
            <a:r>
              <a:rPr lang="en-US" altLang="zh-CN" dirty="0"/>
              <a:t>data --&gt; features --&gt; kernel(features) --&gt; learning algorithm</a:t>
            </a:r>
            <a:r>
              <a:rPr lang="zh-CN" altLang="en-US" dirty="0"/>
              <a:t>。 所以虽然我们看到</a:t>
            </a:r>
            <a:r>
              <a:rPr lang="en-US" altLang="zh-CN" dirty="0"/>
              <a:t>kernel</a:t>
            </a:r>
            <a:r>
              <a:rPr lang="zh-CN" altLang="en-US" dirty="0"/>
              <a:t>常被应用在</a:t>
            </a:r>
            <a:r>
              <a:rPr lang="en-US" altLang="zh-CN" dirty="0"/>
              <a:t>SVM</a:t>
            </a:r>
            <a:r>
              <a:rPr lang="zh-CN" altLang="en-US" dirty="0"/>
              <a:t>，但其 实要用到内积的</a:t>
            </a:r>
            <a:r>
              <a:rPr lang="en-US" altLang="zh-CN" dirty="0"/>
              <a:t>learning algorithm</a:t>
            </a:r>
            <a:r>
              <a:rPr lang="zh-CN" altLang="en-US" dirty="0"/>
              <a:t>都可以使用</a:t>
            </a:r>
            <a:r>
              <a:rPr lang="en-US" altLang="zh-CN" dirty="0"/>
              <a:t>kernel</a:t>
            </a:r>
            <a:r>
              <a:rPr lang="zh-CN" altLang="en-US" dirty="0"/>
              <a:t>。“用到内积的</a:t>
            </a:r>
            <a:r>
              <a:rPr lang="en-US" altLang="zh-CN" dirty="0"/>
              <a:t>learning algorithm”</a:t>
            </a:r>
            <a:r>
              <a:rPr lang="zh-CN" altLang="en-US" dirty="0"/>
              <a:t>其实 并不少见，不信你可以想一想最普通不过的</a:t>
            </a:r>
            <a:r>
              <a:rPr lang="en-US" altLang="zh-CN" dirty="0"/>
              <a:t>linear classifier/regressor</a:t>
            </a:r>
            <a:r>
              <a:rPr lang="zh-CN" altLang="en-US" dirty="0"/>
              <a:t>有没有一个步骤是计算特征向量（</a:t>
            </a:r>
            <a:r>
              <a:rPr lang="en-US" altLang="zh-CN" dirty="0"/>
              <a:t>feature vectors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63522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FB163-AA2D-42ED-B6AF-C986EA6B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Kernel</a:t>
            </a:r>
            <a:r>
              <a:rPr lang="zh-CN" altLang="en-US" dirty="0"/>
              <a:t>在</a:t>
            </a:r>
            <a:r>
              <a:rPr lang="en-US" altLang="zh-CN" dirty="0"/>
              <a:t>SVM</a:t>
            </a:r>
            <a:r>
              <a:rPr lang="zh-CN" altLang="en-US" dirty="0"/>
              <a:t>究竟扮演着什么角色？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463E9-67C7-4778-B34C-5AB91AA51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初学</a:t>
            </a:r>
            <a:r>
              <a:rPr lang="en-US" altLang="zh-CN" dirty="0"/>
              <a:t>SVM</a:t>
            </a:r>
            <a:r>
              <a:rPr lang="zh-CN" altLang="en-US" dirty="0"/>
              <a:t>时常常可能对</a:t>
            </a:r>
            <a:r>
              <a:rPr lang="en-US" altLang="zh-CN" dirty="0"/>
              <a:t>kernel</a:t>
            </a:r>
            <a:r>
              <a:rPr lang="zh-CN" altLang="en-US" dirty="0"/>
              <a:t>有一个误读，那就是误以为是</a:t>
            </a:r>
            <a:r>
              <a:rPr lang="en-US" altLang="zh-CN" dirty="0"/>
              <a:t>kernel</a:t>
            </a:r>
            <a:r>
              <a:rPr lang="zh-CN" altLang="en-US" dirty="0"/>
              <a:t>使得低维空间的点投射到高维空间后实现了线性可分。其实不然。这是把</a:t>
            </a:r>
            <a:r>
              <a:rPr lang="en-US" altLang="zh-CN" dirty="0"/>
              <a:t>kernel</a:t>
            </a:r>
            <a:r>
              <a:rPr lang="zh-CN" altLang="en-US" dirty="0"/>
              <a:t>和</a:t>
            </a:r>
            <a:r>
              <a:rPr lang="en-US" altLang="zh-CN" dirty="0"/>
              <a:t>feature space transformation</a:t>
            </a:r>
            <a:r>
              <a:rPr lang="zh-CN" altLang="en-US" dirty="0"/>
              <a:t>混为了一谈。 </a:t>
            </a:r>
            <a:endParaRPr lang="en-US" altLang="zh-CN" dirty="0"/>
          </a:p>
          <a:p>
            <a:r>
              <a:rPr lang="en-US" altLang="zh-CN" dirty="0"/>
              <a:t>SVM</a:t>
            </a:r>
            <a:r>
              <a:rPr lang="zh-CN" altLang="en-US" dirty="0"/>
              <a:t>就是 </a:t>
            </a:r>
            <a:r>
              <a:rPr lang="en-US" altLang="zh-CN" dirty="0"/>
              <a:t>y = </a:t>
            </a:r>
            <a:r>
              <a:rPr lang="en-US" altLang="zh-CN" dirty="0" err="1"/>
              <a:t>w'·φ</a:t>
            </a:r>
            <a:r>
              <a:rPr lang="en-US" altLang="zh-CN" dirty="0"/>
              <a:t>(x) + b</a:t>
            </a:r>
            <a:r>
              <a:rPr lang="zh-CN" altLang="en-US" dirty="0"/>
              <a:t>，其中</a:t>
            </a:r>
            <a:r>
              <a:rPr lang="en-US" altLang="zh-CN" dirty="0"/>
              <a:t>φ(x)</a:t>
            </a:r>
            <a:r>
              <a:rPr lang="zh-CN" altLang="en-US" dirty="0"/>
              <a:t>是特征向量（</a:t>
            </a:r>
            <a:r>
              <a:rPr lang="en-US" altLang="zh-CN" dirty="0"/>
              <a:t>feature vectors</a:t>
            </a:r>
            <a:r>
              <a:rPr lang="zh-CN" altLang="en-US" dirty="0"/>
              <a:t>），并 且是</a:t>
            </a:r>
            <a:r>
              <a:rPr lang="en-US" altLang="zh-CN" dirty="0"/>
              <a:t>φ(x)</a:t>
            </a:r>
            <a:r>
              <a:rPr lang="zh-CN" altLang="en-US" dirty="0"/>
              <a:t>使得数据从低维投射到高位空间后实现了线性可分。而</a:t>
            </a:r>
            <a:r>
              <a:rPr lang="en-US" altLang="zh-CN" dirty="0"/>
              <a:t>kernel</a:t>
            </a:r>
            <a:r>
              <a:rPr lang="zh-CN" altLang="en-US" dirty="0"/>
              <a:t>是在解对偶问题的最优化问 题时，能够使</a:t>
            </a:r>
            <a:r>
              <a:rPr lang="en-US" altLang="zh-CN" dirty="0"/>
              <a:t>φ(x)</a:t>
            </a:r>
            <a:r>
              <a:rPr lang="zh-CN" altLang="en-US" dirty="0"/>
              <a:t>更方便地计算出来，特别是</a:t>
            </a:r>
            <a:r>
              <a:rPr lang="en-US" altLang="zh-CN" dirty="0"/>
              <a:t>φ(x)</a:t>
            </a:r>
            <a:r>
              <a:rPr lang="zh-CN" altLang="en-US" dirty="0"/>
              <a:t>维数很高的时候。</a:t>
            </a:r>
          </a:p>
        </p:txBody>
      </p:sp>
    </p:spTree>
    <p:extLst>
      <p:ext uri="{BB962C8B-B14F-4D97-AF65-F5344CB8AC3E}">
        <p14:creationId xmlns:p14="http://schemas.microsoft.com/office/powerpoint/2010/main" val="117975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1EB40-82BE-4054-9F08-EF74234C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易混淆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3D71ED-544C-4E15-B669-2E6EB92FDE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981" y="2046287"/>
            <a:ext cx="5133975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664446"/>
      </p:ext>
    </p:extLst>
  </p:cSld>
  <p:clrMapOvr>
    <a:masterClrMapping/>
  </p:clrMapOvr>
</p:sld>
</file>

<file path=ppt/theme/theme1.xml><?xml version="1.0" encoding="utf-8"?>
<a:theme xmlns:a="http://schemas.openxmlformats.org/drawingml/2006/main" name="地图集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{2AE910F9-4203-4AD4-8354-EC91482F43A9}tf16401371</Template>
  <TotalTime>188</TotalTime>
  <Words>977</Words>
  <Application>Microsoft Office PowerPoint</Application>
  <PresentationFormat>宽屏</PresentationFormat>
  <Paragraphs>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Rockwell</vt:lpstr>
      <vt:lpstr>Wingdings</vt:lpstr>
      <vt:lpstr>地图集</vt:lpstr>
      <vt:lpstr>Kernel Function</vt:lpstr>
      <vt:lpstr>核函数的定义 </vt:lpstr>
      <vt:lpstr>为什么要用到Kernel？</vt:lpstr>
      <vt:lpstr>简单例子演示</vt:lpstr>
      <vt:lpstr>简单例子演示</vt:lpstr>
      <vt:lpstr>Kernel能给机器学习带来什么</vt:lpstr>
      <vt:lpstr>Kernel在SVM究竟扮演着什么角色？</vt:lpstr>
      <vt:lpstr>易混淆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Function</dc:title>
  <dc:creator>Serene</dc:creator>
  <cp:lastModifiedBy>Serene</cp:lastModifiedBy>
  <cp:revision>10</cp:revision>
  <dcterms:created xsi:type="dcterms:W3CDTF">2020-03-25T03:18:53Z</dcterms:created>
  <dcterms:modified xsi:type="dcterms:W3CDTF">2020-03-25T06:34:34Z</dcterms:modified>
</cp:coreProperties>
</file>