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5711-01D4-AF46-A733-7D894374F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1BB7-BF40-7844-B286-35ABD1B6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462E-6EDA-5742-A853-7B6B1AC4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BB89-8558-DE4A-A58D-DA39AD42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0FEE-0CC8-3948-8BA8-7BD6302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9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E312-4339-F245-97C4-E90571CF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EBE39-69F0-5F46-A9B6-6FFF6BEF0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5137-141F-124B-BBAC-17EC7C0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F400-2100-2B4A-9D84-8719BF34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9D09-FFAD-9C46-864C-71ACCD25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C3F27-9EA6-F74E-9644-C360A7E2D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D6C88-7087-1C4E-951E-3345BFDF2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662A-8919-D94E-9F17-B1E4AE71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47A1-9F22-AA40-9B40-79ACDD46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6040-7C12-4A4F-A5F5-041208E6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2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5FD8-76CD-5B4E-8BA2-F4B85C88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D1C5-5967-DC40-9E2A-B3D92630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8F24-6C9E-3344-AB76-FBCB53D6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7329-DD10-CE42-9ECE-9287C239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9B7B-CFE3-8F41-9272-FA1D2C23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07E9-8EFA-D948-BE5B-EC9D8D18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CCE18-B339-E64D-8DBB-27389EE2D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619EE-E43E-1243-8B2B-0AC0E11F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2012-D4FB-6341-A840-CA220E8C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92C7-2A19-4B45-AF2B-A12BD156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FFFD-E947-5F4B-8724-E12EF56C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130F-C1B9-6F46-8360-1FF778748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6C33-0FCD-3D42-936D-48A797ACF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E8AFC-8F67-5B49-B202-AEA9205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66907-4E94-5D41-9D17-78F1A2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A4DBC-C144-DC41-B78E-6B224937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3909-D1F7-9C4A-BEC0-7148534F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181A-D2BC-A148-9D75-5B37DBD6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1F90A-599D-934B-B412-34ED4B443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0943D-1763-8544-8841-B753D9E4A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94932-B673-914E-A13A-5B82E669E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2C492-1EC6-8C4E-95A8-E4E36CEE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FB7C9-B222-FA4F-87CE-F289C2BB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E5BAB-05E9-5642-9709-77B283E7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6840-B004-3E40-A19B-173D558B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3FC09-C903-D246-BD3B-33A59F2A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8DCE4-5086-9A4B-BFF4-20F4ED0A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07E30-BD53-F744-AE82-E04576E5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9F485-7244-7C48-BCDE-201C6021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B5B85-C7B5-5F4F-980F-2E98C271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B32A6-0D8B-9048-B23A-2DF91866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940E-160F-D349-87A1-1CC8F1C8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A3F7-A612-4944-B6F3-5617C109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6AFA7-B360-EE41-BFDC-751B9B1F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0710-9C45-7343-857C-A63D30D9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FDCD-AF24-E047-BA93-96A1DB6E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56D76-BE93-BA4E-9ED6-BEF58E63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5840-C783-694A-AD1D-DACC1A55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C425D-E1E8-0444-B5CF-D416FAD78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05DD9-47ED-AA45-A214-A485605A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178B9-4B54-8C4A-ADBF-9D921F5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D2272-904A-2745-8850-D357C3B0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1AE3-0949-6946-BB33-32C926BD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9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5D514-258A-AC46-A16B-B7E60E19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6A467-0274-0C4C-8F2F-45AA1E83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CAD5-703C-AF40-AE27-99AAAFA10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11C6-8070-A547-8C23-43544533E60C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3F34-09BC-DC4A-B2D6-ECFEC274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15E1-E289-5C4F-865E-517F2A43D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CFA9-4896-5044-914C-55421C80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EB20A2-45BE-3841-BF61-A93E9EDAE91A}"/>
              </a:ext>
            </a:extLst>
          </p:cNvPr>
          <p:cNvCxnSpPr>
            <a:cxnSpLocks/>
          </p:cNvCxnSpPr>
          <p:nvPr/>
        </p:nvCxnSpPr>
        <p:spPr>
          <a:xfrm>
            <a:off x="2523066" y="812800"/>
            <a:ext cx="0" cy="5418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67DC7E-D6C3-E84F-8739-E16193A19143}"/>
              </a:ext>
            </a:extLst>
          </p:cNvPr>
          <p:cNvCxnSpPr>
            <a:cxnSpLocks/>
          </p:cNvCxnSpPr>
          <p:nvPr/>
        </p:nvCxnSpPr>
        <p:spPr>
          <a:xfrm>
            <a:off x="4825999" y="812800"/>
            <a:ext cx="0" cy="5418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FD30FC-8F59-1C47-8E98-9AB0303B80D7}"/>
              </a:ext>
            </a:extLst>
          </p:cNvPr>
          <p:cNvCxnSpPr>
            <a:cxnSpLocks/>
          </p:cNvCxnSpPr>
          <p:nvPr/>
        </p:nvCxnSpPr>
        <p:spPr>
          <a:xfrm>
            <a:off x="7399863" y="812800"/>
            <a:ext cx="0" cy="5418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A4A119-38AA-BA4E-AB7F-83A8F26884A7}"/>
              </a:ext>
            </a:extLst>
          </p:cNvPr>
          <p:cNvCxnSpPr>
            <a:cxnSpLocks/>
          </p:cNvCxnSpPr>
          <p:nvPr/>
        </p:nvCxnSpPr>
        <p:spPr>
          <a:xfrm>
            <a:off x="9702796" y="812800"/>
            <a:ext cx="0" cy="5418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FAC7CB-4556-EF4B-9B3F-E83E44B87CBB}"/>
              </a:ext>
            </a:extLst>
          </p:cNvPr>
          <p:cNvCxnSpPr>
            <a:cxnSpLocks/>
          </p:cNvCxnSpPr>
          <p:nvPr/>
        </p:nvCxnSpPr>
        <p:spPr>
          <a:xfrm>
            <a:off x="3742263" y="1286933"/>
            <a:ext cx="0" cy="49445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9A09D8-0A8A-A243-960C-3E9F6BC2BDA1}"/>
              </a:ext>
            </a:extLst>
          </p:cNvPr>
          <p:cNvCxnSpPr>
            <a:cxnSpLocks/>
          </p:cNvCxnSpPr>
          <p:nvPr/>
        </p:nvCxnSpPr>
        <p:spPr>
          <a:xfrm>
            <a:off x="6180666" y="1236135"/>
            <a:ext cx="0" cy="4995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27723E-8DD9-854A-87E6-2A8E73EAA317}"/>
              </a:ext>
            </a:extLst>
          </p:cNvPr>
          <p:cNvCxnSpPr/>
          <p:nvPr/>
        </p:nvCxnSpPr>
        <p:spPr>
          <a:xfrm>
            <a:off x="0" y="177799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B485FA-414F-1847-B319-40B416D76248}"/>
              </a:ext>
            </a:extLst>
          </p:cNvPr>
          <p:cNvCxnSpPr/>
          <p:nvPr/>
        </p:nvCxnSpPr>
        <p:spPr>
          <a:xfrm>
            <a:off x="16936" y="2777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19783A-B467-8147-B32F-D7B9F98FE9BC}"/>
              </a:ext>
            </a:extLst>
          </p:cNvPr>
          <p:cNvCxnSpPr/>
          <p:nvPr/>
        </p:nvCxnSpPr>
        <p:spPr>
          <a:xfrm>
            <a:off x="33868" y="382693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006FC8-F667-8644-A851-C34C58096D7C}"/>
              </a:ext>
            </a:extLst>
          </p:cNvPr>
          <p:cNvCxnSpPr/>
          <p:nvPr/>
        </p:nvCxnSpPr>
        <p:spPr>
          <a:xfrm>
            <a:off x="50801" y="485986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D3EB0B-D94F-8848-AE0C-DF89A853B7D8}"/>
              </a:ext>
            </a:extLst>
          </p:cNvPr>
          <p:cNvCxnSpPr/>
          <p:nvPr/>
        </p:nvCxnSpPr>
        <p:spPr>
          <a:xfrm>
            <a:off x="50802" y="59774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8997AB-90AA-5A47-AEBA-8A76C845BF12}"/>
              </a:ext>
            </a:extLst>
          </p:cNvPr>
          <p:cNvSpPr/>
          <p:nvPr/>
        </p:nvSpPr>
        <p:spPr>
          <a:xfrm>
            <a:off x="5181601" y="1964266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D74BAE-4521-B245-831C-CD120D0561D0}"/>
              </a:ext>
            </a:extLst>
          </p:cNvPr>
          <p:cNvCxnSpPr>
            <a:cxnSpLocks/>
          </p:cNvCxnSpPr>
          <p:nvPr/>
        </p:nvCxnSpPr>
        <p:spPr>
          <a:xfrm>
            <a:off x="8602130" y="1236137"/>
            <a:ext cx="0" cy="499532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9E6FAD-0D14-3042-BC42-31561537ECD9}"/>
              </a:ext>
            </a:extLst>
          </p:cNvPr>
          <p:cNvCxnSpPr>
            <a:cxnSpLocks/>
          </p:cNvCxnSpPr>
          <p:nvPr/>
        </p:nvCxnSpPr>
        <p:spPr>
          <a:xfrm>
            <a:off x="10938923" y="1219204"/>
            <a:ext cx="0" cy="50122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3F8C46-B5A2-2242-BFF6-1D1288A09B9A}"/>
              </a:ext>
            </a:extLst>
          </p:cNvPr>
          <p:cNvCxnSpPr/>
          <p:nvPr/>
        </p:nvCxnSpPr>
        <p:spPr>
          <a:xfrm>
            <a:off x="-33860" y="123614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55DEEE-9ADA-4A47-9A3B-4CF88277DC46}"/>
              </a:ext>
            </a:extLst>
          </p:cNvPr>
          <p:cNvCxnSpPr/>
          <p:nvPr/>
        </p:nvCxnSpPr>
        <p:spPr>
          <a:xfrm>
            <a:off x="8" y="8128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849DEA-65BB-5C41-91B4-ADAA3C804949}"/>
              </a:ext>
            </a:extLst>
          </p:cNvPr>
          <p:cNvSpPr txBox="1"/>
          <p:nvPr/>
        </p:nvSpPr>
        <p:spPr>
          <a:xfrm>
            <a:off x="677335" y="846668"/>
            <a:ext cx="14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 Role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2CE09D-FE20-3740-8890-BD465D389559}"/>
              </a:ext>
            </a:extLst>
          </p:cNvPr>
          <p:cNvSpPr txBox="1"/>
          <p:nvPr/>
        </p:nvSpPr>
        <p:spPr>
          <a:xfrm>
            <a:off x="8195719" y="846668"/>
            <a:ext cx="111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 (IPC1)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A2A8DD-E9B5-A04A-AE97-0B15BB9B1015}"/>
              </a:ext>
            </a:extLst>
          </p:cNvPr>
          <p:cNvSpPr txBox="1"/>
          <p:nvPr/>
        </p:nvSpPr>
        <p:spPr>
          <a:xfrm>
            <a:off x="5977464" y="846673"/>
            <a:ext cx="60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67E368-0711-1143-9A77-7975D9446576}"/>
              </a:ext>
            </a:extLst>
          </p:cNvPr>
          <p:cNvSpPr txBox="1"/>
          <p:nvPr/>
        </p:nvSpPr>
        <p:spPr>
          <a:xfrm>
            <a:off x="2895599" y="1271606"/>
            <a:ext cx="60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2CA72-57AE-B445-9661-F719B87E5864}"/>
              </a:ext>
            </a:extLst>
          </p:cNvPr>
          <p:cNvSpPr txBox="1"/>
          <p:nvPr/>
        </p:nvSpPr>
        <p:spPr>
          <a:xfrm>
            <a:off x="10532541" y="812800"/>
            <a:ext cx="125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E3 (IPC2)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9131A-E4E1-4E48-A76B-F4C39CA2C21E}"/>
              </a:ext>
            </a:extLst>
          </p:cNvPr>
          <p:cNvSpPr txBox="1"/>
          <p:nvPr/>
        </p:nvSpPr>
        <p:spPr>
          <a:xfrm>
            <a:off x="3572926" y="846689"/>
            <a:ext cx="60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639AC-21A7-8B4C-B88B-721D32A3C2D5}"/>
              </a:ext>
            </a:extLst>
          </p:cNvPr>
          <p:cNvSpPr txBox="1"/>
          <p:nvPr/>
        </p:nvSpPr>
        <p:spPr>
          <a:xfrm>
            <a:off x="3979334" y="1271606"/>
            <a:ext cx="60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A1D505-B911-2249-A27C-E406E58CA2FE}"/>
              </a:ext>
            </a:extLst>
          </p:cNvPr>
          <p:cNvSpPr txBox="1"/>
          <p:nvPr/>
        </p:nvSpPr>
        <p:spPr>
          <a:xfrm>
            <a:off x="5350931" y="1305474"/>
            <a:ext cx="60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2C9CEB-EC2C-9043-9CF5-85FA56E96238}"/>
              </a:ext>
            </a:extLst>
          </p:cNvPr>
          <p:cNvSpPr txBox="1"/>
          <p:nvPr/>
        </p:nvSpPr>
        <p:spPr>
          <a:xfrm>
            <a:off x="6434666" y="1305474"/>
            <a:ext cx="60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C9817B-1D50-424A-BEA0-F691B3FD357B}"/>
              </a:ext>
            </a:extLst>
          </p:cNvPr>
          <p:cNvSpPr txBox="1"/>
          <p:nvPr/>
        </p:nvSpPr>
        <p:spPr>
          <a:xfrm>
            <a:off x="7738524" y="1288540"/>
            <a:ext cx="60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2C844F-7E7B-B847-BEED-7FAE3D3B89FE}"/>
              </a:ext>
            </a:extLst>
          </p:cNvPr>
          <p:cNvSpPr txBox="1"/>
          <p:nvPr/>
        </p:nvSpPr>
        <p:spPr>
          <a:xfrm>
            <a:off x="8822259" y="1288540"/>
            <a:ext cx="60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CB9651-BBB7-0240-9B59-8BF000C71022}"/>
              </a:ext>
            </a:extLst>
          </p:cNvPr>
          <p:cNvSpPr txBox="1"/>
          <p:nvPr/>
        </p:nvSpPr>
        <p:spPr>
          <a:xfrm>
            <a:off x="10143055" y="1288542"/>
            <a:ext cx="60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83F90C-6034-A64D-8B27-D96FFC2CB320}"/>
              </a:ext>
            </a:extLst>
          </p:cNvPr>
          <p:cNvSpPr txBox="1"/>
          <p:nvPr/>
        </p:nvSpPr>
        <p:spPr>
          <a:xfrm>
            <a:off x="11226790" y="1288542"/>
            <a:ext cx="60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29D6E0-18B6-BD4D-A761-ABBE9A1EDB52}"/>
              </a:ext>
            </a:extLst>
          </p:cNvPr>
          <p:cNvSpPr txBox="1"/>
          <p:nvPr/>
        </p:nvSpPr>
        <p:spPr>
          <a:xfrm>
            <a:off x="694270" y="2082799"/>
            <a:ext cx="14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Tier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822325-1CB6-F348-8A57-00D050F30703}"/>
              </a:ext>
            </a:extLst>
          </p:cNvPr>
          <p:cNvSpPr txBox="1"/>
          <p:nvPr/>
        </p:nvSpPr>
        <p:spPr>
          <a:xfrm>
            <a:off x="694272" y="3183466"/>
            <a:ext cx="14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Tier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50CAFF-1A62-8045-A305-266981B37CA2}"/>
              </a:ext>
            </a:extLst>
          </p:cNvPr>
          <p:cNvSpPr txBox="1"/>
          <p:nvPr/>
        </p:nvSpPr>
        <p:spPr>
          <a:xfrm>
            <a:off x="711205" y="4114794"/>
            <a:ext cx="14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 Tier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4BA911-D014-AD4B-8FC3-F4FD7A395BE1}"/>
              </a:ext>
            </a:extLst>
          </p:cNvPr>
          <p:cNvSpPr txBox="1"/>
          <p:nvPr/>
        </p:nvSpPr>
        <p:spPr>
          <a:xfrm>
            <a:off x="169332" y="5249330"/>
            <a:ext cx="216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Tier (DB Cluster)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DDB4329-649D-1744-A6FD-0FC19E096BAB}"/>
              </a:ext>
            </a:extLst>
          </p:cNvPr>
          <p:cNvSpPr/>
          <p:nvPr/>
        </p:nvSpPr>
        <p:spPr>
          <a:xfrm>
            <a:off x="5334001" y="2116666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77CF995-D8F4-B640-A82A-0F224FB04790}"/>
              </a:ext>
            </a:extLst>
          </p:cNvPr>
          <p:cNvSpPr/>
          <p:nvPr/>
        </p:nvSpPr>
        <p:spPr>
          <a:xfrm>
            <a:off x="6485466" y="2048934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3847DBB-C5F0-B048-8999-2AB7ADF15FE4}"/>
              </a:ext>
            </a:extLst>
          </p:cNvPr>
          <p:cNvSpPr/>
          <p:nvPr/>
        </p:nvSpPr>
        <p:spPr>
          <a:xfrm>
            <a:off x="6637866" y="2201334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475882-77CC-194C-98F1-B736C806D15B}"/>
              </a:ext>
            </a:extLst>
          </p:cNvPr>
          <p:cNvSpPr/>
          <p:nvPr/>
        </p:nvSpPr>
        <p:spPr>
          <a:xfrm>
            <a:off x="5283202" y="3031065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88BB95B-F132-3B4C-B8E8-C32B48B6E137}"/>
              </a:ext>
            </a:extLst>
          </p:cNvPr>
          <p:cNvSpPr/>
          <p:nvPr/>
        </p:nvSpPr>
        <p:spPr>
          <a:xfrm>
            <a:off x="5435602" y="3183465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AD723F-080A-5C41-ACAC-4F16903AE571}"/>
              </a:ext>
            </a:extLst>
          </p:cNvPr>
          <p:cNvSpPr/>
          <p:nvPr/>
        </p:nvSpPr>
        <p:spPr>
          <a:xfrm>
            <a:off x="6451598" y="3081866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92C155F-6C1D-0B48-ACD6-0FE8D5C775D0}"/>
              </a:ext>
            </a:extLst>
          </p:cNvPr>
          <p:cNvSpPr/>
          <p:nvPr/>
        </p:nvSpPr>
        <p:spPr>
          <a:xfrm>
            <a:off x="6603998" y="3234266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A627F027-0C2D-9D40-B5FE-B904A88A8F98}"/>
              </a:ext>
            </a:extLst>
          </p:cNvPr>
          <p:cNvSpPr/>
          <p:nvPr/>
        </p:nvSpPr>
        <p:spPr>
          <a:xfrm>
            <a:off x="7619998" y="1964268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90B58A5-0BEE-234B-A4E9-2384CCB8178C}"/>
              </a:ext>
            </a:extLst>
          </p:cNvPr>
          <p:cNvSpPr/>
          <p:nvPr/>
        </p:nvSpPr>
        <p:spPr>
          <a:xfrm>
            <a:off x="7772398" y="2116668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461CFCB-DB40-044A-92AA-521F2CEBC894}"/>
              </a:ext>
            </a:extLst>
          </p:cNvPr>
          <p:cNvSpPr/>
          <p:nvPr/>
        </p:nvSpPr>
        <p:spPr>
          <a:xfrm>
            <a:off x="8923863" y="2048936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FEF188-B2C1-D741-83C7-94897DBD78E0}"/>
              </a:ext>
            </a:extLst>
          </p:cNvPr>
          <p:cNvSpPr/>
          <p:nvPr/>
        </p:nvSpPr>
        <p:spPr>
          <a:xfrm>
            <a:off x="9076263" y="2201336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63227AF-740F-DC48-A1D5-C45CE0490FB7}"/>
              </a:ext>
            </a:extLst>
          </p:cNvPr>
          <p:cNvSpPr/>
          <p:nvPr/>
        </p:nvSpPr>
        <p:spPr>
          <a:xfrm>
            <a:off x="7721599" y="3031067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9A71E5E-E6D6-9A40-9CCD-945F5101E5A4}"/>
              </a:ext>
            </a:extLst>
          </p:cNvPr>
          <p:cNvSpPr/>
          <p:nvPr/>
        </p:nvSpPr>
        <p:spPr>
          <a:xfrm>
            <a:off x="7873999" y="3183467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5F131EB-03BE-D546-8E10-1839159E0589}"/>
              </a:ext>
            </a:extLst>
          </p:cNvPr>
          <p:cNvSpPr/>
          <p:nvPr/>
        </p:nvSpPr>
        <p:spPr>
          <a:xfrm>
            <a:off x="8889995" y="3081868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C032E6-BBC3-5F45-945A-9795687AEC00}"/>
              </a:ext>
            </a:extLst>
          </p:cNvPr>
          <p:cNvSpPr/>
          <p:nvPr/>
        </p:nvSpPr>
        <p:spPr>
          <a:xfrm>
            <a:off x="9042395" y="3234268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810A3547-1565-4A4D-9E65-2D79E23E25FE}"/>
              </a:ext>
            </a:extLst>
          </p:cNvPr>
          <p:cNvSpPr/>
          <p:nvPr/>
        </p:nvSpPr>
        <p:spPr>
          <a:xfrm>
            <a:off x="10109196" y="1981202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4B0F45D-AC7B-2748-A9B9-44E5E45839AC}"/>
              </a:ext>
            </a:extLst>
          </p:cNvPr>
          <p:cNvSpPr/>
          <p:nvPr/>
        </p:nvSpPr>
        <p:spPr>
          <a:xfrm>
            <a:off x="10261596" y="2133602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F76045C-6B62-9948-9D5B-99E00501D31E}"/>
              </a:ext>
            </a:extLst>
          </p:cNvPr>
          <p:cNvSpPr/>
          <p:nvPr/>
        </p:nvSpPr>
        <p:spPr>
          <a:xfrm>
            <a:off x="11413061" y="2065870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50D02D-4F33-264D-BB60-BEB8CC752EB0}"/>
              </a:ext>
            </a:extLst>
          </p:cNvPr>
          <p:cNvSpPr/>
          <p:nvPr/>
        </p:nvSpPr>
        <p:spPr>
          <a:xfrm>
            <a:off x="11565461" y="2218270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B801886-B039-8F4A-9651-97AB1E3B3409}"/>
              </a:ext>
            </a:extLst>
          </p:cNvPr>
          <p:cNvSpPr/>
          <p:nvPr/>
        </p:nvSpPr>
        <p:spPr>
          <a:xfrm>
            <a:off x="10210797" y="3048001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AD469BE1-BFBA-8746-A7D0-A5418D4BF874}"/>
              </a:ext>
            </a:extLst>
          </p:cNvPr>
          <p:cNvSpPr/>
          <p:nvPr/>
        </p:nvSpPr>
        <p:spPr>
          <a:xfrm>
            <a:off x="10363197" y="3200401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7F7B26C5-62DB-0342-8A1E-7F15E5C51523}"/>
              </a:ext>
            </a:extLst>
          </p:cNvPr>
          <p:cNvSpPr/>
          <p:nvPr/>
        </p:nvSpPr>
        <p:spPr>
          <a:xfrm>
            <a:off x="11379193" y="3098802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D8A359F-2C68-6C4C-8C93-AB638A3BCF71}"/>
              </a:ext>
            </a:extLst>
          </p:cNvPr>
          <p:cNvSpPr/>
          <p:nvPr/>
        </p:nvSpPr>
        <p:spPr>
          <a:xfrm>
            <a:off x="11531593" y="3251202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302FDA2-A70B-5A41-B1B0-FFC576D5F26F}"/>
              </a:ext>
            </a:extLst>
          </p:cNvPr>
          <p:cNvSpPr/>
          <p:nvPr/>
        </p:nvSpPr>
        <p:spPr>
          <a:xfrm>
            <a:off x="2929466" y="2116665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C61193C4-0534-7C44-A27A-949608690683}"/>
              </a:ext>
            </a:extLst>
          </p:cNvPr>
          <p:cNvSpPr/>
          <p:nvPr/>
        </p:nvSpPr>
        <p:spPr>
          <a:xfrm>
            <a:off x="4080932" y="2133601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CCBD790-70AF-8B4E-B194-7AE9E9BB172C}"/>
              </a:ext>
            </a:extLst>
          </p:cNvPr>
          <p:cNvSpPr/>
          <p:nvPr/>
        </p:nvSpPr>
        <p:spPr>
          <a:xfrm>
            <a:off x="2912519" y="3081865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09B7B87-EF45-4E41-A53F-975414DFCA3B}"/>
              </a:ext>
            </a:extLst>
          </p:cNvPr>
          <p:cNvSpPr/>
          <p:nvPr/>
        </p:nvSpPr>
        <p:spPr>
          <a:xfrm>
            <a:off x="4047055" y="3115737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5FBD185-4275-E846-A837-59440A381C56}"/>
              </a:ext>
            </a:extLst>
          </p:cNvPr>
          <p:cNvSpPr/>
          <p:nvPr/>
        </p:nvSpPr>
        <p:spPr>
          <a:xfrm>
            <a:off x="2895588" y="4147079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C42DD07-5E90-694E-855C-0C089228BDA0}"/>
              </a:ext>
            </a:extLst>
          </p:cNvPr>
          <p:cNvSpPr/>
          <p:nvPr/>
        </p:nvSpPr>
        <p:spPr>
          <a:xfrm>
            <a:off x="4080932" y="4165604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9475369-B408-594E-8052-FDEA6C4AA192}"/>
              </a:ext>
            </a:extLst>
          </p:cNvPr>
          <p:cNvSpPr/>
          <p:nvPr/>
        </p:nvSpPr>
        <p:spPr>
          <a:xfrm>
            <a:off x="2895588" y="5307004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B306989-7873-7F48-9F90-00E3F222C8A8}"/>
              </a:ext>
            </a:extLst>
          </p:cNvPr>
          <p:cNvSpPr/>
          <p:nvPr/>
        </p:nvSpPr>
        <p:spPr>
          <a:xfrm>
            <a:off x="4063991" y="5283196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9E24330-DC87-664C-94B5-7BD2D003E39C}"/>
              </a:ext>
            </a:extLst>
          </p:cNvPr>
          <p:cNvSpPr/>
          <p:nvPr/>
        </p:nvSpPr>
        <p:spPr>
          <a:xfrm>
            <a:off x="5283184" y="4164015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D5E9670-FDB2-8C4F-8290-D59DB3459729}"/>
              </a:ext>
            </a:extLst>
          </p:cNvPr>
          <p:cNvSpPr/>
          <p:nvPr/>
        </p:nvSpPr>
        <p:spPr>
          <a:xfrm>
            <a:off x="6468528" y="4182540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43A5DD30-070B-9844-95FE-87E411A2FF7C}"/>
              </a:ext>
            </a:extLst>
          </p:cNvPr>
          <p:cNvSpPr/>
          <p:nvPr/>
        </p:nvSpPr>
        <p:spPr>
          <a:xfrm>
            <a:off x="7857036" y="4180948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F256A29-0D04-D64C-A825-D4013BAFC92D}"/>
              </a:ext>
            </a:extLst>
          </p:cNvPr>
          <p:cNvSpPr/>
          <p:nvPr/>
        </p:nvSpPr>
        <p:spPr>
          <a:xfrm>
            <a:off x="9042380" y="4199473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07767E63-6E65-814A-8489-5500622C5CE5}"/>
              </a:ext>
            </a:extLst>
          </p:cNvPr>
          <p:cNvSpPr/>
          <p:nvPr/>
        </p:nvSpPr>
        <p:spPr>
          <a:xfrm>
            <a:off x="10244636" y="4164015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185A9B1-D7A2-F141-A096-ADE539BD585B}"/>
              </a:ext>
            </a:extLst>
          </p:cNvPr>
          <p:cNvSpPr/>
          <p:nvPr/>
        </p:nvSpPr>
        <p:spPr>
          <a:xfrm>
            <a:off x="11429980" y="4182540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D1AB909E-B6C5-3B4B-82C5-9C688449CD00}"/>
              </a:ext>
            </a:extLst>
          </p:cNvPr>
          <p:cNvSpPr/>
          <p:nvPr/>
        </p:nvSpPr>
        <p:spPr>
          <a:xfrm>
            <a:off x="3251198" y="5567863"/>
            <a:ext cx="220126" cy="22861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an 108">
            <a:extLst>
              <a:ext uri="{FF2B5EF4-FFF2-40B4-BE49-F238E27FC236}">
                <a16:creationId xmlns:a16="http://schemas.microsoft.com/office/drawing/2014/main" id="{C34C1152-A634-F34B-98B2-816718DBF3C3}"/>
              </a:ext>
            </a:extLst>
          </p:cNvPr>
          <p:cNvSpPr/>
          <p:nvPr/>
        </p:nvSpPr>
        <p:spPr>
          <a:xfrm>
            <a:off x="4436531" y="5586377"/>
            <a:ext cx="220126" cy="22861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7B53AE29-B1B1-C946-9E8D-05A1B8BB85AF}"/>
              </a:ext>
            </a:extLst>
          </p:cNvPr>
          <p:cNvSpPr/>
          <p:nvPr/>
        </p:nvSpPr>
        <p:spPr>
          <a:xfrm>
            <a:off x="3606798" y="6093368"/>
            <a:ext cx="304799" cy="39210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0D99B4B1-2D2E-6A4E-ACC6-D885679D08EC}"/>
              </a:ext>
            </a:extLst>
          </p:cNvPr>
          <p:cNvCxnSpPr>
            <a:stCxn id="90" idx="2"/>
            <a:endCxn id="110" idx="2"/>
          </p:cNvCxnSpPr>
          <p:nvPr/>
        </p:nvCxnSpPr>
        <p:spPr>
          <a:xfrm rot="16200000" flipH="1">
            <a:off x="3052080" y="5734703"/>
            <a:ext cx="626828" cy="4826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C70DE359-FDDB-0445-80B3-FE919F111398}"/>
              </a:ext>
            </a:extLst>
          </p:cNvPr>
          <p:cNvCxnSpPr>
            <a:cxnSpLocks/>
            <a:stCxn id="91" idx="2"/>
            <a:endCxn id="110" idx="4"/>
          </p:cNvCxnSpPr>
          <p:nvPr/>
        </p:nvCxnSpPr>
        <p:spPr>
          <a:xfrm rot="5400000">
            <a:off x="3776778" y="5773605"/>
            <a:ext cx="650636" cy="3809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C18BD0F8-6BB5-4546-AA48-37832B821540}"/>
              </a:ext>
            </a:extLst>
          </p:cNvPr>
          <p:cNvSpPr/>
          <p:nvPr/>
        </p:nvSpPr>
        <p:spPr>
          <a:xfrm>
            <a:off x="5333974" y="5323940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6AA7E0C3-A4B4-CE47-986A-A143E52A3AFD}"/>
              </a:ext>
            </a:extLst>
          </p:cNvPr>
          <p:cNvSpPr/>
          <p:nvPr/>
        </p:nvSpPr>
        <p:spPr>
          <a:xfrm>
            <a:off x="6502377" y="5300132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an 119">
            <a:extLst>
              <a:ext uri="{FF2B5EF4-FFF2-40B4-BE49-F238E27FC236}">
                <a16:creationId xmlns:a16="http://schemas.microsoft.com/office/drawing/2014/main" id="{D9104252-9B5B-8543-87B4-C7F699217E26}"/>
              </a:ext>
            </a:extLst>
          </p:cNvPr>
          <p:cNvSpPr/>
          <p:nvPr/>
        </p:nvSpPr>
        <p:spPr>
          <a:xfrm>
            <a:off x="5689584" y="5584799"/>
            <a:ext cx="220126" cy="22861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an 120">
            <a:extLst>
              <a:ext uri="{FF2B5EF4-FFF2-40B4-BE49-F238E27FC236}">
                <a16:creationId xmlns:a16="http://schemas.microsoft.com/office/drawing/2014/main" id="{775F497E-A4E5-8F49-AA75-44B73F5263B1}"/>
              </a:ext>
            </a:extLst>
          </p:cNvPr>
          <p:cNvSpPr/>
          <p:nvPr/>
        </p:nvSpPr>
        <p:spPr>
          <a:xfrm>
            <a:off x="6874917" y="5603313"/>
            <a:ext cx="220126" cy="22861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an 121">
            <a:extLst>
              <a:ext uri="{FF2B5EF4-FFF2-40B4-BE49-F238E27FC236}">
                <a16:creationId xmlns:a16="http://schemas.microsoft.com/office/drawing/2014/main" id="{1D12AF3B-C66D-F949-96B7-029D0B566386}"/>
              </a:ext>
            </a:extLst>
          </p:cNvPr>
          <p:cNvSpPr/>
          <p:nvPr/>
        </p:nvSpPr>
        <p:spPr>
          <a:xfrm>
            <a:off x="6045184" y="6110304"/>
            <a:ext cx="304799" cy="39210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A412EA9A-7030-9740-9DC9-110758D78433}"/>
              </a:ext>
            </a:extLst>
          </p:cNvPr>
          <p:cNvCxnSpPr>
            <a:stCxn id="118" idx="2"/>
            <a:endCxn id="122" idx="2"/>
          </p:cNvCxnSpPr>
          <p:nvPr/>
        </p:nvCxnSpPr>
        <p:spPr>
          <a:xfrm rot="16200000" flipH="1">
            <a:off x="5490466" y="5751639"/>
            <a:ext cx="626828" cy="4826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5DFA320E-B1E4-B04E-8D7F-CDA6560547B1}"/>
              </a:ext>
            </a:extLst>
          </p:cNvPr>
          <p:cNvCxnSpPr>
            <a:cxnSpLocks/>
            <a:stCxn id="119" idx="2"/>
            <a:endCxn id="122" idx="4"/>
          </p:cNvCxnSpPr>
          <p:nvPr/>
        </p:nvCxnSpPr>
        <p:spPr>
          <a:xfrm rot="5400000">
            <a:off x="6215164" y="5790541"/>
            <a:ext cx="650636" cy="3809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09187F91-730C-704B-887B-2961AEE11464}"/>
              </a:ext>
            </a:extLst>
          </p:cNvPr>
          <p:cNvSpPr/>
          <p:nvPr/>
        </p:nvSpPr>
        <p:spPr>
          <a:xfrm>
            <a:off x="7823146" y="5323938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38B454C6-5AF8-694E-8A4C-E116D342DA88}"/>
              </a:ext>
            </a:extLst>
          </p:cNvPr>
          <p:cNvSpPr/>
          <p:nvPr/>
        </p:nvSpPr>
        <p:spPr>
          <a:xfrm>
            <a:off x="8991549" y="5300130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an 126">
            <a:extLst>
              <a:ext uri="{FF2B5EF4-FFF2-40B4-BE49-F238E27FC236}">
                <a16:creationId xmlns:a16="http://schemas.microsoft.com/office/drawing/2014/main" id="{B1E70FA8-D944-DA40-A097-A700BB92AD63}"/>
              </a:ext>
            </a:extLst>
          </p:cNvPr>
          <p:cNvSpPr/>
          <p:nvPr/>
        </p:nvSpPr>
        <p:spPr>
          <a:xfrm>
            <a:off x="8178756" y="5584797"/>
            <a:ext cx="220126" cy="22861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an 127">
            <a:extLst>
              <a:ext uri="{FF2B5EF4-FFF2-40B4-BE49-F238E27FC236}">
                <a16:creationId xmlns:a16="http://schemas.microsoft.com/office/drawing/2014/main" id="{C06CAF04-A127-F94A-B725-FD0031127259}"/>
              </a:ext>
            </a:extLst>
          </p:cNvPr>
          <p:cNvSpPr/>
          <p:nvPr/>
        </p:nvSpPr>
        <p:spPr>
          <a:xfrm>
            <a:off x="9364089" y="5603311"/>
            <a:ext cx="220126" cy="22861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an 128">
            <a:extLst>
              <a:ext uri="{FF2B5EF4-FFF2-40B4-BE49-F238E27FC236}">
                <a16:creationId xmlns:a16="http://schemas.microsoft.com/office/drawing/2014/main" id="{DD904F96-DE35-1846-B657-D3C586433A1C}"/>
              </a:ext>
            </a:extLst>
          </p:cNvPr>
          <p:cNvSpPr/>
          <p:nvPr/>
        </p:nvSpPr>
        <p:spPr>
          <a:xfrm>
            <a:off x="8534356" y="6110302"/>
            <a:ext cx="304799" cy="39210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BB9A473A-BDC9-BF42-A20D-CF23B6CA8C9E}"/>
              </a:ext>
            </a:extLst>
          </p:cNvPr>
          <p:cNvCxnSpPr>
            <a:stCxn id="125" idx="2"/>
            <a:endCxn id="129" idx="2"/>
          </p:cNvCxnSpPr>
          <p:nvPr/>
        </p:nvCxnSpPr>
        <p:spPr>
          <a:xfrm rot="16200000" flipH="1">
            <a:off x="7979638" y="5751637"/>
            <a:ext cx="626828" cy="4826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93461EF9-F230-A64A-819C-E5AF0EA10088}"/>
              </a:ext>
            </a:extLst>
          </p:cNvPr>
          <p:cNvCxnSpPr>
            <a:cxnSpLocks/>
            <a:stCxn id="126" idx="2"/>
            <a:endCxn id="129" idx="4"/>
          </p:cNvCxnSpPr>
          <p:nvPr/>
        </p:nvCxnSpPr>
        <p:spPr>
          <a:xfrm rot="5400000">
            <a:off x="8704336" y="5790539"/>
            <a:ext cx="650636" cy="3809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E17B7C5-8A5C-CD4C-8663-0EA5C169D340}"/>
              </a:ext>
            </a:extLst>
          </p:cNvPr>
          <p:cNvSpPr/>
          <p:nvPr/>
        </p:nvSpPr>
        <p:spPr>
          <a:xfrm>
            <a:off x="10261502" y="5374739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7FD0E9C8-0B35-1848-9EC5-88AF7CD90E6C}"/>
              </a:ext>
            </a:extLst>
          </p:cNvPr>
          <p:cNvSpPr/>
          <p:nvPr/>
        </p:nvSpPr>
        <p:spPr>
          <a:xfrm>
            <a:off x="11429905" y="5350931"/>
            <a:ext cx="457206" cy="3555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an 133">
            <a:extLst>
              <a:ext uri="{FF2B5EF4-FFF2-40B4-BE49-F238E27FC236}">
                <a16:creationId xmlns:a16="http://schemas.microsoft.com/office/drawing/2014/main" id="{5CC0CB1E-ADCA-3247-A19C-7E2F11AC7DF1}"/>
              </a:ext>
            </a:extLst>
          </p:cNvPr>
          <p:cNvSpPr/>
          <p:nvPr/>
        </p:nvSpPr>
        <p:spPr>
          <a:xfrm>
            <a:off x="10617112" y="5635598"/>
            <a:ext cx="220126" cy="22861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an 134">
            <a:extLst>
              <a:ext uri="{FF2B5EF4-FFF2-40B4-BE49-F238E27FC236}">
                <a16:creationId xmlns:a16="http://schemas.microsoft.com/office/drawing/2014/main" id="{718BD3BC-BDCB-484A-85BD-D4279F327A28}"/>
              </a:ext>
            </a:extLst>
          </p:cNvPr>
          <p:cNvSpPr/>
          <p:nvPr/>
        </p:nvSpPr>
        <p:spPr>
          <a:xfrm>
            <a:off x="11802445" y="5654112"/>
            <a:ext cx="220126" cy="22861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CA8A1AF4-A460-044E-BFAC-212BC2DE80C1}"/>
              </a:ext>
            </a:extLst>
          </p:cNvPr>
          <p:cNvSpPr/>
          <p:nvPr/>
        </p:nvSpPr>
        <p:spPr>
          <a:xfrm>
            <a:off x="10972712" y="6161103"/>
            <a:ext cx="304799" cy="39210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1984ADBA-BC94-354C-81A2-1B896CA2B38C}"/>
              </a:ext>
            </a:extLst>
          </p:cNvPr>
          <p:cNvCxnSpPr>
            <a:stCxn id="132" idx="2"/>
            <a:endCxn id="136" idx="2"/>
          </p:cNvCxnSpPr>
          <p:nvPr/>
        </p:nvCxnSpPr>
        <p:spPr>
          <a:xfrm rot="16200000" flipH="1">
            <a:off x="10417994" y="5802438"/>
            <a:ext cx="626828" cy="4826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5A4D9694-CEF4-4E4E-BCF3-E271C322E7E7}"/>
              </a:ext>
            </a:extLst>
          </p:cNvPr>
          <p:cNvCxnSpPr>
            <a:cxnSpLocks/>
            <a:stCxn id="133" idx="2"/>
            <a:endCxn id="136" idx="4"/>
          </p:cNvCxnSpPr>
          <p:nvPr/>
        </p:nvCxnSpPr>
        <p:spPr>
          <a:xfrm rot="5400000">
            <a:off x="11142692" y="5841340"/>
            <a:ext cx="650636" cy="3809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C273AAC-6BC0-0644-A5A5-493EE26F16E8}"/>
              </a:ext>
            </a:extLst>
          </p:cNvPr>
          <p:cNvSpPr/>
          <p:nvPr/>
        </p:nvSpPr>
        <p:spPr>
          <a:xfrm>
            <a:off x="457283" y="6570117"/>
            <a:ext cx="2793902" cy="26934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2008 (POD)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221194CE-637C-E640-AC6A-D92EB2F16951}"/>
              </a:ext>
            </a:extLst>
          </p:cNvPr>
          <p:cNvSpPr/>
          <p:nvPr/>
        </p:nvSpPr>
        <p:spPr>
          <a:xfrm>
            <a:off x="3877775" y="6587053"/>
            <a:ext cx="2793912" cy="26934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2019 (POA)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6F1ADD5-E78F-A949-9C30-54EBF29088B9}"/>
              </a:ext>
            </a:extLst>
          </p:cNvPr>
          <p:cNvSpPr txBox="1"/>
          <p:nvPr/>
        </p:nvSpPr>
        <p:spPr>
          <a:xfrm>
            <a:off x="4436518" y="4824374"/>
            <a:ext cx="43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MS SQL 2016 Compatibility (Outage)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E9D8B06-269A-B547-9D7E-8E5A4C07A521}"/>
              </a:ext>
            </a:extLst>
          </p:cNvPr>
          <p:cNvSpPr txBox="1"/>
          <p:nvPr/>
        </p:nvSpPr>
        <p:spPr>
          <a:xfrm>
            <a:off x="4402664" y="2486562"/>
            <a:ext cx="46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Upgrade only HA2 to have both environments</a:t>
            </a:r>
          </a:p>
        </p:txBody>
      </p:sp>
      <p:sp>
        <p:nvSpPr>
          <p:cNvPr id="147" name="Down Arrow 146">
            <a:extLst>
              <a:ext uri="{FF2B5EF4-FFF2-40B4-BE49-F238E27FC236}">
                <a16:creationId xmlns:a16="http://schemas.microsoft.com/office/drawing/2014/main" id="{FD68057D-B0A1-AF45-AE86-5949599CC446}"/>
              </a:ext>
            </a:extLst>
          </p:cNvPr>
          <p:cNvSpPr/>
          <p:nvPr/>
        </p:nvSpPr>
        <p:spPr>
          <a:xfrm>
            <a:off x="10253117" y="16939"/>
            <a:ext cx="474142" cy="1066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GDE</a:t>
            </a:r>
          </a:p>
        </p:txBody>
      </p:sp>
      <p:sp>
        <p:nvSpPr>
          <p:cNvPr id="148" name="Down Arrow 147">
            <a:extLst>
              <a:ext uri="{FF2B5EF4-FFF2-40B4-BE49-F238E27FC236}">
                <a16:creationId xmlns:a16="http://schemas.microsoft.com/office/drawing/2014/main" id="{6A80694F-5648-C546-9A92-DD01A3B23B6E}"/>
              </a:ext>
            </a:extLst>
          </p:cNvPr>
          <p:cNvSpPr/>
          <p:nvPr/>
        </p:nvSpPr>
        <p:spPr>
          <a:xfrm>
            <a:off x="11311359" y="33861"/>
            <a:ext cx="474142" cy="981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3F4EFB1-6997-0E4A-ADC2-B3AA98AB6288}"/>
              </a:ext>
            </a:extLst>
          </p:cNvPr>
          <p:cNvSpPr txBox="1"/>
          <p:nvPr/>
        </p:nvSpPr>
        <p:spPr>
          <a:xfrm>
            <a:off x="9702673" y="4859865"/>
            <a:ext cx="26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Outage non-GDE App (??)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2B7AF5F-203E-7C4D-9AB5-5071CB5D8399}"/>
              </a:ext>
            </a:extLst>
          </p:cNvPr>
          <p:cNvSpPr/>
          <p:nvPr/>
        </p:nvSpPr>
        <p:spPr>
          <a:xfrm>
            <a:off x="5198486" y="5130493"/>
            <a:ext cx="1981176" cy="844036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FEAE181-DC94-E94F-93CA-101106E7A522}"/>
              </a:ext>
            </a:extLst>
          </p:cNvPr>
          <p:cNvSpPr/>
          <p:nvPr/>
        </p:nvSpPr>
        <p:spPr>
          <a:xfrm>
            <a:off x="2743185" y="5113873"/>
            <a:ext cx="1981176" cy="844036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A471857-D967-C441-8742-B847D463A4AA}"/>
              </a:ext>
            </a:extLst>
          </p:cNvPr>
          <p:cNvSpPr/>
          <p:nvPr/>
        </p:nvSpPr>
        <p:spPr>
          <a:xfrm>
            <a:off x="7687640" y="5130496"/>
            <a:ext cx="1981176" cy="844036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6201E9E6-94C7-D24B-A5FB-ED885C9FDC27}"/>
              </a:ext>
            </a:extLst>
          </p:cNvPr>
          <p:cNvSpPr/>
          <p:nvPr/>
        </p:nvSpPr>
        <p:spPr>
          <a:xfrm>
            <a:off x="10125992" y="5164362"/>
            <a:ext cx="1981176" cy="844036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39 L -0.18815 0.00139 " pathEditMode="relative" ptsTypes="AA">
                                      <p:cBhvr>
                                        <p:cTn id="19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3.33333E-6 -1.48148E-6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5" grpId="1"/>
      <p:bldP spid="146" grpId="0"/>
      <p:bldP spid="146" grpId="1"/>
      <p:bldP spid="147" grpId="0" animBg="1"/>
      <p:bldP spid="147" grpId="1" animBg="1"/>
      <p:bldP spid="149" grpId="0"/>
      <p:bldP spid="14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4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63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2019-05-03T02:19:20Z</dcterms:created>
  <dcterms:modified xsi:type="dcterms:W3CDTF">2019-05-03T03:41:49Z</dcterms:modified>
</cp:coreProperties>
</file>