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60" r:id="rId3"/>
    <p:sldId id="256" r:id="rId4"/>
    <p:sldId id="261" r:id="rId5"/>
    <p:sldId id="262" r:id="rId6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5065621" y="192484"/>
            <a:ext cx="2588155" cy="109060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회원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6798177" y="266404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도서이용내역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5110088" y="2665146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상호대차신청내역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74244" y="266335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나의관심도서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3431281" y="266404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희망도서신청내역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1751922" y="2662127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나의게시글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10156147" y="17833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회원재동의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prstName"/>
          <p:cNvSpPr/>
          <p:nvPr/>
        </p:nvSpPr>
        <p:spPr>
          <a:xfrm>
            <a:off x="74252" y="1785205"/>
            <a:ext cx="1676604" cy="87859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</a:t>
            </a:r>
            <a:r>
              <a:rPr lang="en-US" altLang="ko-KR">
                <a:solidFill>
                  <a:srgbClr val="000000"/>
                </a:solidFill>
              </a:rPr>
              <a:t> ID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3425147" y="178520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회원가입일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5107897" y="178520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휴대폰번호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6790647" y="17833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이메일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주소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6" name="prstName"/>
          <p:cNvSpPr/>
          <p:nvPr/>
        </p:nvSpPr>
        <p:spPr>
          <a:xfrm>
            <a:off x="8473397" y="17833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가입도서관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7" name="prstName"/>
          <p:cNvSpPr/>
          <p:nvPr/>
        </p:nvSpPr>
        <p:spPr>
          <a:xfrm>
            <a:off x="1751287" y="1783935"/>
            <a:ext cx="1676604" cy="87859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비밀번호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5065621" y="192484"/>
            <a:ext cx="2588155" cy="109060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도서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6783853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저자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1748761" y="178477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도서명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427834" y="1784401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출판사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5104714" y="17846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발행일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73597" y="178457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ISBN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68784" y="2663009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3425778" y="2663768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소장위치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1751287" y="2663288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카테고리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8458157" y="178457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대출상태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10140907" y="178457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반납예정일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5107262" y="266277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도서예약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5065621" y="192484"/>
            <a:ext cx="2588155" cy="109060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51197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연락처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6783066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주소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5105696" y="1783737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휴관일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prstName"/>
          <p:cNvSpPr/>
          <p:nvPr/>
        </p:nvSpPr>
        <p:spPr>
          <a:xfrm>
            <a:off x="3428322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자료현황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prstName"/>
          <p:cNvSpPr/>
          <p:nvPr/>
        </p:nvSpPr>
        <p:spPr>
          <a:xfrm>
            <a:off x="3428322" y="331994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일반도서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개수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5105357" y="33200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비도서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개수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15" name="prstName"/>
          <p:cNvCxnSpPr>
            <a:stCxn id="10" idx="4"/>
            <a:endCxn id="12" idx="0"/>
          </p:cNvCxnSpPr>
          <p:nvPr/>
        </p:nvCxnSpPr>
        <p:spPr>
          <a:xfrm rot="16200000" flipH="1">
            <a:off x="3938004" y="2991319"/>
            <a:ext cx="657240" cy="635"/>
          </a:xfrm>
          <a:prstGeom prst="line">
            <a:avLst/>
          </a:prstGeom>
          <a:ln>
            <a:solidFill>
              <a:schemeClr val="tx1"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rstName"/>
          <p:cNvCxnSpPr/>
          <p:nvPr/>
        </p:nvCxnSpPr>
        <p:spPr>
          <a:xfrm>
            <a:off x="7653714" y="2663334"/>
            <a:ext cx="1677035" cy="657301"/>
          </a:xfrm>
          <a:prstGeom prst="line">
            <a:avLst/>
          </a:prstGeom>
          <a:ln>
            <a:solidFill>
              <a:schemeClr val="tx1"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rstName"/>
          <p:cNvSpPr/>
          <p:nvPr/>
        </p:nvSpPr>
        <p:spPr>
          <a:xfrm>
            <a:off x="74252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도서관</a:t>
            </a: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>
                <a:solidFill>
                  <a:srgbClr val="000000"/>
                </a:solidFill>
              </a:rPr>
              <a:t>명칭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8" name="prstName"/>
          <p:cNvSpPr/>
          <p:nvPr/>
        </p:nvSpPr>
        <p:spPr>
          <a:xfrm>
            <a:off x="6783027" y="33200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시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9" name="prstName"/>
          <p:cNvSpPr/>
          <p:nvPr/>
        </p:nvSpPr>
        <p:spPr>
          <a:xfrm>
            <a:off x="8460062" y="33200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0" name="prstName"/>
          <p:cNvSpPr/>
          <p:nvPr/>
        </p:nvSpPr>
        <p:spPr>
          <a:xfrm>
            <a:off x="10137732" y="33206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동</a:t>
            </a:r>
            <a:endParaRPr lang="ko-KR" altLang="en-US">
              <a:solidFill>
                <a:srgbClr val="000000"/>
              </a:solidFill>
            </a:endParaRPr>
          </a:p>
        </p:txBody>
      </p:sp>
      <p:cxnSp>
        <p:nvCxnSpPr>
          <p:cNvPr id="21" name="prstName"/>
          <p:cNvCxnSpPr/>
          <p:nvPr/>
        </p:nvCxnSpPr>
        <p:spPr>
          <a:xfrm rot="16200000" flipH="1">
            <a:off x="7325729" y="2992016"/>
            <a:ext cx="657240" cy="635"/>
          </a:xfrm>
          <a:prstGeom prst="line">
            <a:avLst/>
          </a:prstGeom>
          <a:ln>
            <a:solidFill>
              <a:schemeClr val="tx1"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rstName"/>
          <p:cNvCxnSpPr>
            <a:stCxn id="4" idx="4"/>
            <a:endCxn id="20" idx="0"/>
          </p:cNvCxnSpPr>
          <p:nvPr/>
        </p:nvCxnSpPr>
        <p:spPr>
          <a:xfrm>
            <a:off x="7621368" y="2662699"/>
            <a:ext cx="3354667" cy="657937"/>
          </a:xfrm>
          <a:prstGeom prst="line">
            <a:avLst/>
          </a:prstGeom>
          <a:ln>
            <a:solidFill>
              <a:schemeClr val="tx1"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stName"/>
          <p:cNvCxnSpPr>
            <a:stCxn id="10" idx="4"/>
            <a:endCxn id="13" idx="0"/>
          </p:cNvCxnSpPr>
          <p:nvPr/>
        </p:nvCxnSpPr>
        <p:spPr>
          <a:xfrm>
            <a:off x="4266623" y="2662699"/>
            <a:ext cx="1677034" cy="657302"/>
          </a:xfrm>
          <a:prstGeom prst="line">
            <a:avLst/>
          </a:prstGeom>
          <a:ln>
            <a:solidFill>
              <a:schemeClr val="tx1">
                <a:alpha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5065621" y="192484"/>
            <a:ext cx="2588155" cy="109060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게시판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1751197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게시물제목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prstName"/>
          <p:cNvSpPr/>
          <p:nvPr/>
        </p:nvSpPr>
        <p:spPr>
          <a:xfrm>
            <a:off x="74266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게시물번호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3427834" y="1784401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작성자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5104714" y="1784600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작성일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6781737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</a:rPr>
              <a:t>답변</a:t>
            </a:r>
            <a:r>
              <a:rPr lang="ko-KR" altLang="en-US">
                <a:solidFill>
                  <a:srgbClr val="000000"/>
                </a:solidFill>
              </a:rPr>
              <a:t>여부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prstName"/>
          <p:cNvSpPr/>
          <p:nvPr/>
        </p:nvSpPr>
        <p:spPr>
          <a:xfrm>
            <a:off x="8458792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공개여부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prstName"/>
          <p:cNvSpPr/>
          <p:nvPr/>
        </p:nvSpPr>
        <p:spPr>
          <a:xfrm>
            <a:off x="10135192" y="1783935"/>
            <a:ext cx="1676604" cy="87876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000000"/>
                </a:solidFill>
              </a:rPr>
              <a:t>게시물내용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</ep:Words>
  <ep:PresentationFormat>화면 슬라이드 쇼(4:3)</ep:PresentationFormat>
  <ep:Paragraphs>125</ep:Paragraphs>
  <ep:Slides>4</ep:Slides>
  <ep:Notes>16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4</vt:i4>
      </vt:variant>
    </vt:vector>
  </ep:HeadingPairs>
  <ep:TitlesOfParts>
    <vt:vector size="5" baseType="lpstr">
      <vt:lpstr>한컴오피스</vt:lpstr>
      <vt:lpstr>Slide 1</vt:lpstr>
      <vt:lpstr>Slide 2</vt:lpstr>
      <vt:lpstr>Slide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2022-08-23T00:30:41.353</dcterms:created>
  <dc:creator>hancom</dc:creator>
  <cp:lastModifiedBy>hancom</cp:lastModifiedBy>
  <dcterms:modified xsi:type="dcterms:W3CDTF">2024-12-03T07:29:22.546</dcterms:modified>
  <cp:revision>9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