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E953E-C4EC-556E-6952-6D24131DD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2EB068-7B21-1BA7-3479-5F2DB0D91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26134C-8BF3-0930-B60D-029DA56A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7DBD-BA37-4376-8698-3807D9B8D01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9EE35E-8B9E-3E00-07E7-83AFAD61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4112BA-41BD-993E-4A3B-B6D720D1B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5AA6-8E4A-4929-9313-002BE485C4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0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A0196-923F-2A78-EB5E-D8741FDD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26F15E-A31C-08E0-E261-0F6909DF0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26376D-8032-69AE-3309-E670A2920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7DBD-BA37-4376-8698-3807D9B8D01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A5FF78-D1E3-6B5D-FCC9-5D00EF841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C2C82B-D28B-CBD0-D5F0-978CF21F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5AA6-8E4A-4929-9313-002BE485C4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8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13DE947-2151-C9A8-63C8-D20BF35860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43B1EE-6DB3-6DBC-654F-BD67EDC24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24D412-4421-5156-74B6-C15FE298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7DBD-BA37-4376-8698-3807D9B8D01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B6C1CD-6529-B5FE-7E25-078D0465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B93BCA-77B4-B28B-77E3-BC790220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5AA6-8E4A-4929-9313-002BE485C4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4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A12491-25DD-98E2-93B9-D3D41582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57FA75-0643-8FC1-B3B9-2A2A96BD6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A03D30-2568-CE54-A1CD-374008F3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7DBD-BA37-4376-8698-3807D9B8D01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A5AF51-1D5F-9F3A-3DF7-A3AD38EB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83226C-2BCA-7D16-DF0B-78370030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5AA6-8E4A-4929-9313-002BE485C4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9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95D6A9-F93A-0EDD-9A2B-A0A0740B1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7A85B5-D316-37C4-0B2E-69F51758E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A48AE0-1CBC-373B-AEC2-B637CF5C9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7DBD-BA37-4376-8698-3807D9B8D01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81F3AC-DD97-5B51-75EE-4046F1B7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73EF5E-CD51-E873-BF3A-28701A32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5AA6-8E4A-4929-9313-002BE485C4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3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2092F-2BCF-AB2E-65A0-F8335A71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001250-4393-9B16-2ECF-3F8967582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622383-5E80-B185-53D3-BEA301E96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421DBA-D248-F9C8-E814-4D9BF367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7DBD-BA37-4376-8698-3807D9B8D01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074931-164C-A987-68F4-342E5901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12D4AB-DDAB-D0F1-7958-17E50A30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5AA6-8E4A-4929-9313-002BE485C4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0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D7389-BC77-66CA-70CD-6D3B65C91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DAEAFC-5E87-DCB0-0720-627D5CEE0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DA0EB1-9FA2-697B-307C-E28A53E2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5E7B1D-56FD-6A56-749E-D40EB0553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34321F-6363-9399-C345-CA437D94D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C040E6C-D535-0DC5-5C11-3998E9A3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7DBD-BA37-4376-8698-3807D9B8D01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4F5A7A7-1647-DE3B-9F8F-80866662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CBD08A6-6F8D-C4E9-E270-6AD473EC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5AA6-8E4A-4929-9313-002BE485C4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7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D4DCF-97D0-EDEE-DDDF-7321C106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795041-0664-2939-A494-B66B4FEE7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7DBD-BA37-4376-8698-3807D9B8D01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B10ED99-14FF-B4C5-0E5F-D52C60C6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C84742-E5EC-5AC4-2D6D-1EA564BC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5AA6-8E4A-4929-9313-002BE485C4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0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38EAD04-4D29-D9BA-AF55-BC5BCF2DA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7DBD-BA37-4376-8698-3807D9B8D01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9706AB6-9FBD-D6F5-81DE-9B9003D28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46C6C2-BAFE-0211-418B-D6BF8D98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5AA6-8E4A-4929-9313-002BE485C4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7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46398-C9ED-B5D6-C011-1F4E14CE0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D07387-D97A-5DDD-E47C-F148DC80D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9AEFCE-5ED2-801F-62FB-6E9B0DB09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2BB381-CDEC-E89E-795C-2DB96282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7DBD-BA37-4376-8698-3807D9B8D01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D39C7D-8A0E-DF10-3E96-D99AB673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073BEE-35C8-E941-A619-6F9BA1B8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5AA6-8E4A-4929-9313-002BE485C4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DA27E-920E-819E-770D-40063D42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CE5FCE8-389C-1FC6-C7D2-7C8F7A04C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0FF4FE-5D99-C7D9-03A4-7ECA089AA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277368-96CE-E4DE-DE16-318DF95B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7DBD-BA37-4376-8698-3807D9B8D01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CA2AA4-39E1-93EA-B603-695E69E8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7DBBEF-9A8A-05DC-615E-7551457E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5AA6-8E4A-4929-9313-002BE485C4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5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2AA04A0-5E52-2318-4A50-26573926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EAD6DE-A54E-0708-8628-A795CC3FA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336F09-C870-DBC1-CF84-9050429E8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487DBD-BA37-4376-8698-3807D9B8D01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0E9ABF-825F-DD65-386D-C1F273B56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60B48A-8967-A58C-81C8-4871717D7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C05AA6-8E4A-4929-9313-002BE485C4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8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A3904-747F-8184-FFF2-0DC729FF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Encoding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ZFeatureMap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8DA75B-D5CF-B4E3-5DB6-E73DAC6AC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230" y="1416039"/>
            <a:ext cx="4408713" cy="238625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D70AD391-D9E0-71E6-509D-CE075802C2F2}"/>
              </a:ext>
            </a:extLst>
          </p:cNvPr>
          <p:cNvSpPr txBox="1"/>
          <p:nvPr/>
        </p:nvSpPr>
        <p:spPr>
          <a:xfrm>
            <a:off x="916441" y="1962835"/>
            <a:ext cx="25207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N_samples = 40</a:t>
            </a:r>
          </a:p>
          <a:p>
            <a:r>
              <a:rPr lang="pt-BR" dirty="0"/>
              <a:t>n_epochs = 250</a:t>
            </a: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3311A39-1F84-9742-E36C-0916514BA921}"/>
              </a:ext>
            </a:extLst>
          </p:cNvPr>
          <p:cNvSpPr txBox="1"/>
          <p:nvPr/>
        </p:nvSpPr>
        <p:spPr>
          <a:xfrm>
            <a:off x="7166230" y="4096468"/>
            <a:ext cx="3896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from the train data : 85.87%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48FF68B-627F-695C-7DDC-87B74C155806}"/>
              </a:ext>
            </a:extLst>
          </p:cNvPr>
          <p:cNvSpPr txBox="1"/>
          <p:nvPr/>
        </p:nvSpPr>
        <p:spPr>
          <a:xfrm>
            <a:off x="7166230" y="4465800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Accuracy from the test data : 85.65%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306E756-398E-C5E7-9F3D-40C149500968}"/>
              </a:ext>
            </a:extLst>
          </p:cNvPr>
          <p:cNvSpPr txBox="1"/>
          <p:nvPr/>
        </p:nvSpPr>
        <p:spPr>
          <a:xfrm>
            <a:off x="7166230" y="4980296"/>
            <a:ext cx="46073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RMSE: 0.06674649299174078</a:t>
            </a:r>
          </a:p>
          <a:p>
            <a:r>
              <a:rPr lang="pt-BR" dirty="0"/>
              <a:t>MSE: 0.23586754134845583</a:t>
            </a:r>
          </a:p>
          <a:p>
            <a:r>
              <a:rPr lang="pt-BR" dirty="0"/>
              <a:t>R-squared (R2) Score: 0.856494968108363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6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E45AE-C731-87B9-85AA-9D080139F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959984-91C5-589B-C630-981427B3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Angle Encoding</a:t>
            </a:r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E3BD112-54BC-2C69-EA20-4F2CA6D3BBD7}"/>
              </a:ext>
            </a:extLst>
          </p:cNvPr>
          <p:cNvSpPr txBox="1"/>
          <p:nvPr/>
        </p:nvSpPr>
        <p:spPr>
          <a:xfrm>
            <a:off x="7166230" y="4096468"/>
            <a:ext cx="3896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from the train data : 89.27%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29522E9-836D-E2B0-903E-59025A197BA6}"/>
              </a:ext>
            </a:extLst>
          </p:cNvPr>
          <p:cNvSpPr txBox="1"/>
          <p:nvPr/>
        </p:nvSpPr>
        <p:spPr>
          <a:xfrm>
            <a:off x="7166230" y="5035222"/>
            <a:ext cx="60946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RMSE: 0.058497287620788777</a:t>
            </a:r>
          </a:p>
          <a:p>
            <a:r>
              <a:rPr lang="pt-BR" dirty="0"/>
              <a:t>MSE: 0.21503256590108974</a:t>
            </a:r>
          </a:p>
          <a:p>
            <a:r>
              <a:rPr lang="pt-BR" dirty="0"/>
              <a:t>R-squared (R2) Score: 0.8897745997393008</a:t>
            </a:r>
            <a:endParaRPr lang="en-US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DDFE8CD-387C-F247-9B93-A3459D4B656C}"/>
              </a:ext>
            </a:extLst>
          </p:cNvPr>
          <p:cNvSpPr txBox="1"/>
          <p:nvPr/>
        </p:nvSpPr>
        <p:spPr>
          <a:xfrm>
            <a:off x="7166230" y="4451545"/>
            <a:ext cx="3851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Accuracy from the test data : 88.98%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2058E7F-A5E2-8D6D-B006-CDAE03873457}"/>
              </a:ext>
            </a:extLst>
          </p:cNvPr>
          <p:cNvSpPr txBox="1"/>
          <p:nvPr/>
        </p:nvSpPr>
        <p:spPr>
          <a:xfrm>
            <a:off x="3322906" y="1768126"/>
            <a:ext cx="27730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N_samples = 40</a:t>
            </a:r>
          </a:p>
          <a:p>
            <a:r>
              <a:rPr lang="pt-BR" dirty="0"/>
              <a:t>n_epochs = 250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8A7D1E9-2E2A-0D0B-7E1B-FFC3C72B5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52" y="1570793"/>
            <a:ext cx="1152686" cy="412490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07AE584-A82E-7B52-4678-45CF08D33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894" y="1282780"/>
            <a:ext cx="4953906" cy="262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DFF10-0D73-2096-A4D9-DB4201B45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Angle Encoding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coordinate</a:t>
            </a:r>
            <a:r>
              <a:rPr lang="de-DE" dirty="0"/>
              <a:t> </a:t>
            </a:r>
            <a:r>
              <a:rPr lang="de-DE" dirty="0" err="1"/>
              <a:t>relations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7F835E8-5CD4-A496-4A8D-C3B6A6960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3669"/>
            <a:ext cx="1579965" cy="321066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75B72E56-4226-57C2-D69B-FF5D7F929DE0}"/>
              </a:ext>
            </a:extLst>
          </p:cNvPr>
          <p:cNvSpPr txBox="1"/>
          <p:nvPr/>
        </p:nvSpPr>
        <p:spPr>
          <a:xfrm>
            <a:off x="7166230" y="4096468"/>
            <a:ext cx="3896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from the train data : 87.26%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AF137F6-AAE2-AB41-4164-7CA9E8E239A4}"/>
              </a:ext>
            </a:extLst>
          </p:cNvPr>
          <p:cNvSpPr txBox="1"/>
          <p:nvPr/>
        </p:nvSpPr>
        <p:spPr>
          <a:xfrm>
            <a:off x="7166230" y="5035222"/>
            <a:ext cx="60946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RMSE: 0.06924129844406392</a:t>
            </a:r>
          </a:p>
          <a:p>
            <a:r>
              <a:rPr lang="pt-BR" dirty="0"/>
              <a:t>MSE: 0.23080233507925502</a:t>
            </a:r>
          </a:p>
          <a:p>
            <a:r>
              <a:rPr lang="pt-BR" dirty="0"/>
              <a:t>R-squared (R2) Score: 0.845566813494679</a:t>
            </a:r>
            <a:endParaRPr lang="en-US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33040B2-E64E-BBB3-3EDF-DFDC24B555C7}"/>
              </a:ext>
            </a:extLst>
          </p:cNvPr>
          <p:cNvSpPr txBox="1"/>
          <p:nvPr/>
        </p:nvSpPr>
        <p:spPr>
          <a:xfrm>
            <a:off x="7166230" y="4451545"/>
            <a:ext cx="3851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Accuracy from the test data : 84.56%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C089BDF-DD9C-9D09-0C2F-DC1A8D59971D}"/>
              </a:ext>
            </a:extLst>
          </p:cNvPr>
          <p:cNvSpPr txBox="1"/>
          <p:nvPr/>
        </p:nvSpPr>
        <p:spPr>
          <a:xfrm>
            <a:off x="3322906" y="1768126"/>
            <a:ext cx="27730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N_samples = 40</a:t>
            </a:r>
          </a:p>
          <a:p>
            <a:r>
              <a:rPr lang="pt-BR" dirty="0"/>
              <a:t>n_epochs = 250</a:t>
            </a:r>
            <a:endParaRPr lang="en-US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C8C1E0B4-6BAB-98B6-5580-EBE5FD28A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478" y="1570793"/>
            <a:ext cx="4187570" cy="221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8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BD177-68CF-B342-EE9E-B2CD580E7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F95CA1-A256-8942-0E10-A8F0959AB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Angle Encoding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coordinate</a:t>
            </a:r>
            <a:r>
              <a:rPr lang="de-DE" dirty="0"/>
              <a:t> </a:t>
            </a:r>
            <a:r>
              <a:rPr lang="de-DE" dirty="0" err="1"/>
              <a:t>relations</a:t>
            </a:r>
            <a:r>
              <a:rPr lang="de-DE" dirty="0"/>
              <a:t> and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atom</a:t>
            </a:r>
            <a:r>
              <a:rPr lang="de-DE" dirty="0"/>
              <a:t> </a:t>
            </a:r>
            <a:r>
              <a:rPr lang="de-DE" dirty="0" err="1"/>
              <a:t>bondings</a:t>
            </a:r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F1E2E5F-FEF5-1B01-6204-2D40D97C559C}"/>
              </a:ext>
            </a:extLst>
          </p:cNvPr>
          <p:cNvSpPr txBox="1"/>
          <p:nvPr/>
        </p:nvSpPr>
        <p:spPr>
          <a:xfrm>
            <a:off x="7166230" y="4096468"/>
            <a:ext cx="3896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from the train data : 64.39%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6908156-2303-606D-F2C4-E3E1D7D540D9}"/>
              </a:ext>
            </a:extLst>
          </p:cNvPr>
          <p:cNvSpPr txBox="1"/>
          <p:nvPr/>
        </p:nvSpPr>
        <p:spPr>
          <a:xfrm>
            <a:off x="7166230" y="5035222"/>
            <a:ext cx="60946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RMSE: 0.08897292218813349</a:t>
            </a:r>
          </a:p>
          <a:p>
            <a:r>
              <a:rPr lang="pt-BR" dirty="0"/>
              <a:t>MSE: 0.28090957403558886</a:t>
            </a:r>
          </a:p>
          <a:p>
            <a:r>
              <a:rPr lang="pt-BR" dirty="0"/>
              <a:t>R-squared (R2) Score: 0.7450083641947102</a:t>
            </a:r>
            <a:endParaRPr lang="en-US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9672F87-A62B-4451-8015-A2334B25DD0E}"/>
              </a:ext>
            </a:extLst>
          </p:cNvPr>
          <p:cNvSpPr txBox="1"/>
          <p:nvPr/>
        </p:nvSpPr>
        <p:spPr>
          <a:xfrm>
            <a:off x="7166230" y="4451545"/>
            <a:ext cx="3851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Accuracy from the test data : 74.5%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37966F5-6716-1F59-927B-B2ADF3F81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4240"/>
            <a:ext cx="2312649" cy="350065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54BAB9A-06B2-8BDA-03B2-DDDB751CA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703" y="1564764"/>
            <a:ext cx="3896067" cy="207790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16BEC18-2146-4C76-9A95-5C29EF3D32B3}"/>
              </a:ext>
            </a:extLst>
          </p:cNvPr>
          <p:cNvSpPr txBox="1"/>
          <p:nvPr/>
        </p:nvSpPr>
        <p:spPr>
          <a:xfrm>
            <a:off x="3706067" y="1971133"/>
            <a:ext cx="27730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N_samples = 40</a:t>
            </a:r>
          </a:p>
          <a:p>
            <a:r>
              <a:rPr lang="pt-BR" dirty="0"/>
              <a:t>n_epochs = 250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06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Breitbild</PresentationFormat>
  <Paragraphs>32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Encoding with ZFeatureMap</vt:lpstr>
      <vt:lpstr>Angle Encoding</vt:lpstr>
      <vt:lpstr>Angle Encoding with coordinate relations</vt:lpstr>
      <vt:lpstr>Angle Encoding with coordinate relations and single atom bondings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Encoding with ZFeatureMap</dc:title>
  <dc:creator>Tobias Roth</dc:creator>
  <cp:lastModifiedBy>Tobias Roth</cp:lastModifiedBy>
  <cp:revision>2</cp:revision>
  <dcterms:created xsi:type="dcterms:W3CDTF">2024-03-01T11:22:19Z</dcterms:created>
  <dcterms:modified xsi:type="dcterms:W3CDTF">2024-03-04T17:01:09Z</dcterms:modified>
</cp:coreProperties>
</file>