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7" r:id="rId3"/>
    <p:sldId id="278" r:id="rId4"/>
    <p:sldId id="280" r:id="rId5"/>
    <p:sldId id="279" r:id="rId6"/>
    <p:sldId id="26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9018A-AE78-40B4-9A90-487CFC0F2239}" v="2" dt="2023-07-12T09:22:20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7912" autoAdjust="0"/>
  </p:normalViewPr>
  <p:slideViewPr>
    <p:cSldViewPr snapToGrid="0" showGuides="1">
      <p:cViewPr varScale="1">
        <p:scale>
          <a:sx n="76" d="100"/>
          <a:sy n="76" d="100"/>
        </p:scale>
        <p:origin x="1210" y="58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Roth" userId="7a7936ad18b171e0" providerId="LiveId" clId="{B589018A-AE78-40B4-9A90-487CFC0F2239}"/>
    <pc:docChg chg="modSld">
      <pc:chgData name="Tobias Roth" userId="7a7936ad18b171e0" providerId="LiveId" clId="{B589018A-AE78-40B4-9A90-487CFC0F2239}" dt="2023-07-12T09:22:20.315" v="6"/>
      <pc:docMkLst>
        <pc:docMk/>
      </pc:docMkLst>
      <pc:sldChg chg="addSp modSp">
        <pc:chgData name="Tobias Roth" userId="7a7936ad18b171e0" providerId="LiveId" clId="{B589018A-AE78-40B4-9A90-487CFC0F2239}" dt="2023-07-12T09:22:20.315" v="6"/>
        <pc:sldMkLst>
          <pc:docMk/>
          <pc:sldMk cId="3501132307" sldId="276"/>
        </pc:sldMkLst>
        <pc:picChg chg="add mod">
          <ac:chgData name="Tobias Roth" userId="7a7936ad18b171e0" providerId="LiveId" clId="{B589018A-AE78-40B4-9A90-487CFC0F2239}" dt="2023-07-12T09:22:20.315" v="6"/>
          <ac:picMkLst>
            <pc:docMk/>
            <pc:sldMk cId="3501132307" sldId="276"/>
            <ac:picMk id="2" creationId="{B917C457-2716-363E-EB75-A15B6389C0FD}"/>
          </ac:picMkLst>
        </pc:picChg>
      </pc:sldChg>
      <pc:sldChg chg="modSp mod">
        <pc:chgData name="Tobias Roth" userId="7a7936ad18b171e0" providerId="LiveId" clId="{B589018A-AE78-40B4-9A90-487CFC0F2239}" dt="2023-07-09T17:48:56.254" v="3" actId="20577"/>
        <pc:sldMkLst>
          <pc:docMk/>
          <pc:sldMk cId="1643518582" sldId="277"/>
        </pc:sldMkLst>
        <pc:spChg chg="mod">
          <ac:chgData name="Tobias Roth" userId="7a7936ad18b171e0" providerId="LiveId" clId="{B589018A-AE78-40B4-9A90-487CFC0F2239}" dt="2023-07-09T17:48:56.254" v="3" actId="20577"/>
          <ac:spMkLst>
            <pc:docMk/>
            <pc:sldMk cId="1643518582" sldId="277"/>
            <ac:spMk id="9" creationId="{013F0093-E01C-CB5E-D513-209F03829ACA}"/>
          </ac:spMkLst>
        </pc:spChg>
      </pc:sldChg>
      <pc:sldChg chg="modSp mod">
        <pc:chgData name="Tobias Roth" userId="7a7936ad18b171e0" providerId="LiveId" clId="{B589018A-AE78-40B4-9A90-487CFC0F2239}" dt="2023-07-09T17:50:19.743" v="4" actId="20577"/>
        <pc:sldMkLst>
          <pc:docMk/>
          <pc:sldMk cId="879532162" sldId="279"/>
        </pc:sldMkLst>
        <pc:spChg chg="mod">
          <ac:chgData name="Tobias Roth" userId="7a7936ad18b171e0" providerId="LiveId" clId="{B589018A-AE78-40B4-9A90-487CFC0F2239}" dt="2023-07-09T17:50:19.743" v="4" actId="20577"/>
          <ac:spMkLst>
            <pc:docMk/>
            <pc:sldMk cId="879532162" sldId="279"/>
            <ac:spMk id="6" creationId="{E91967C4-AF21-46ED-8889-B0D1EA49DFC6}"/>
          </ac:spMkLst>
        </pc:spChg>
      </pc:sldChg>
      <pc:sldChg chg="addSp modSp">
        <pc:chgData name="Tobias Roth" userId="7a7936ad18b171e0" providerId="LiveId" clId="{B589018A-AE78-40B4-9A90-487CFC0F2239}" dt="2023-07-12T09:21:43.484" v="5"/>
        <pc:sldMkLst>
          <pc:docMk/>
          <pc:sldMk cId="3379274892" sldId="280"/>
        </pc:sldMkLst>
        <pc:picChg chg="add mod">
          <ac:chgData name="Tobias Roth" userId="7a7936ad18b171e0" providerId="LiveId" clId="{B589018A-AE78-40B4-9A90-487CFC0F2239}" dt="2023-07-12T09:21:43.484" v="5"/>
          <ac:picMkLst>
            <pc:docMk/>
            <pc:sldMk cId="3379274892" sldId="280"/>
            <ac:picMk id="7" creationId="{132717FC-A736-07C3-FD14-5DF548D9E0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 userDrawn="1"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 userDrawn="1"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FAA2C1E-240A-B7C9-5284-BE00AA1732E2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thesis</a:t>
            </a:r>
            <a:endParaRPr lang="de-DE" dirty="0"/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Untersuchung von Quanten Graph </a:t>
            </a:r>
            <a:r>
              <a:rPr lang="de-DE" dirty="0" err="1"/>
              <a:t>Neural</a:t>
            </a:r>
            <a:r>
              <a:rPr lang="de-DE" dirty="0"/>
              <a:t> Networks für die Vorhersage von Moleküleigenschaften</a:t>
            </a:r>
          </a:p>
        </p:txBody>
      </p:sp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de-DE" dirty="0"/>
              <a:t>Vorstellung Thema Masterarbeit | Tobias Roth / WV / Wirtschaftsinformatik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  <p:sp>
        <p:nvSpPr>
          <p:cNvPr id="20" name="Vertikaler Textplatzhalter 19">
            <a:extLst>
              <a:ext uri="{FF2B5EF4-FFF2-40B4-BE49-F238E27FC236}">
                <a16:creationId xmlns:a16="http://schemas.microsoft.com/office/drawing/2014/main" id="{399E87F5-7673-4BE6-B8D1-6DD1FBCB3ED9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DAC5DE24-9B35-41EB-97D9-0C5B5A92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BE0E6791-45B3-48E1-89B9-68989E14A2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17C457-2716-363E-EB75-A15B6389C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919" y="327073"/>
            <a:ext cx="1887259" cy="3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83468-8A05-1492-9516-D6059328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A5F71-FE70-A10C-F89D-7E80D44A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007F70-AE7D-39C8-D6C9-10539D24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2DA3A5-C27E-82CF-A20B-FFD20FC8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Themas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3F0093-E01C-CB5E-D513-209F03829A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Skalierbare und kosteneffiziente Lösungen zur Speicherung von erneuerbaren Energien unerlässlich, um den steigenden Energiebedarf zu decken und den Klimawandel einzudämmen (z.B. Umwandlung von Strom in Wasserstoff)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Untersuchung von Materialen im Rahmen von </a:t>
            </a:r>
            <a:r>
              <a:rPr lang="de-DE" dirty="0" err="1"/>
              <a:t>Katalyseprozessen</a:t>
            </a:r>
            <a:r>
              <a:rPr lang="de-DE" dirty="0"/>
              <a:t> in der Wasserstoffproduktion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Katalyseeigenschaften</a:t>
            </a:r>
            <a:r>
              <a:rPr lang="de-DE" dirty="0">
                <a:sym typeface="Wingdings" panose="05000000000000000000" pitchFamily="2" charset="2"/>
              </a:rPr>
              <a:t> simulieren mit ML (GNNs), Untersuchung der Eigenschaften auf atomarer und molekularer Ebene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Untersuchung des Einsatzes von Quantencomputer in diesem Bereich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26EB20-B810-1482-3A86-47164E90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919" y="327073"/>
            <a:ext cx="1887259" cy="3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1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1DAAD0-DF70-DE62-1874-D06636B7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0703C7-629B-D531-D562-B6BA4736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D021B9-18A9-35CA-72FF-5FD7A715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A235149-8EDC-2BFA-FFF2-8C960F22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74115E-2172-3C97-F5B2-AF214E7308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Wie funktionieren Quanten GNNs?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Wie müssen molekulare Daten vorverarbeitet werden, um sie mit einem Quantencomputer zu nutzen?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Eignen sich Quanten GNNs zur Vorhersage von Potentialflächen im Kontext der Elektrokatalyse?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Wie verhält sich die Performance im Vergleich zu klassischen GNNs?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410B0D-0C8B-28DB-91DC-2791D94C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919" y="327073"/>
            <a:ext cx="1887259" cy="3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B45164-2955-67BC-D458-0CC2FB40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0C6D7C-FE51-0CA0-0EB9-9D149DDA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511D8C-B04C-5280-449C-578CD4D1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4B0359-F752-F9CD-C6B0-A26EEC2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Grobe Vorgehensweise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BE699A-0044-1467-A4DA-9246D1AB77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Einarbeitung in die relevanten Themen (GNNs, Elektrokatalyse, </a:t>
            </a:r>
            <a:r>
              <a:rPr lang="de-DE" dirty="0" err="1"/>
              <a:t>Quantencomputing</a:t>
            </a:r>
            <a:r>
              <a:rPr lang="de-DE" dirty="0"/>
              <a:t>) mithilfe der Literatur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Erstellung des Datensatzes und Umsetzung des neuronalen Netzes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Anpassung der Zwischenergebnisse zur Nutzbarmachung auf dem Quantencomputer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Testen und Validieren der Ergebnisse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2717FC-A736-07C3-FD14-5DF548D9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919" y="327073"/>
            <a:ext cx="1887259" cy="3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2213C2-C74C-8557-5314-940660A6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D56DF1-83A8-321D-5122-649B96E7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AC62F1-584F-5DD6-9100-5D019BCC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FAD467F-D939-24E2-9427-B21E46DB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1967C4-AF21-46ED-8889-B0D1EA49D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Master Thesis teil eines öffentlichen Forschungsprojekts (kein Sperrvermerk notwendig)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Hiwi-Vertrag am </a:t>
            </a:r>
            <a:r>
              <a:rPr lang="de-DE" sz="2200" dirty="0" err="1"/>
              <a:t>Frauenhofer</a:t>
            </a:r>
            <a:r>
              <a:rPr lang="de-DE" sz="2200" dirty="0"/>
              <a:t> IPA in Stuttgart (20h/Woche)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Flexible Anmeldezeit der Arbeit möglich, September oder Oktober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Betreuung: Dr. rer. </a:t>
            </a:r>
            <a:r>
              <a:rPr lang="de-DE" sz="2200"/>
              <a:t>nat. </a:t>
            </a:r>
            <a:r>
              <a:rPr lang="de-DE" sz="2200" dirty="0"/>
              <a:t>Jan Schnabel und M. Sc. Philipp Wagner (Doktorand am Institut) </a:t>
            </a: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/>
              <a:t>Mitarbeiter </a:t>
            </a:r>
            <a:r>
              <a:rPr lang="de-DE" sz="2200" dirty="0" err="1"/>
              <a:t>Quantencomputing</a:t>
            </a:r>
            <a:r>
              <a:rPr lang="de-DE" sz="2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Größtenteils Homeoffice, 1x/Woche am Institut, insbesondere für Zugriff auf den Quantencomputer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Wenige Abstimmungstermine nötig (Kick-off, nach der Hälfte der Bearbeitungszeit, Ende)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13D851-BF05-51CF-3B92-0202E72A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919" y="327073"/>
            <a:ext cx="1887259" cy="3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3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Vertikaler Textplatzhalter 29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 dirty="0"/>
              <a:t>Bei Fragen kontaktieren Sie bitte:</a:t>
            </a:r>
          </a:p>
          <a:p>
            <a:pPr lvl="1"/>
            <a:r>
              <a:rPr lang="de-DE" dirty="0"/>
              <a:t>Tobias Roth</a:t>
            </a:r>
          </a:p>
          <a:p>
            <a:r>
              <a:rPr lang="de-DE" dirty="0"/>
              <a:t>Fakultät WV | Wirtschaftsinformatik</a:t>
            </a:r>
          </a:p>
          <a:p>
            <a:r>
              <a:rPr lang="de-DE" dirty="0"/>
              <a:t>toroth@hs-heilbronn.de</a:t>
            </a:r>
          </a:p>
        </p:txBody>
      </p:sp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/>
              <a:t>VIELEN DANK!</a:t>
            </a: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Bildungscampus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Vorstellung Thema Masterarbeit | Tobias Roth / WV / Wirtschaftsinformatik | SoSe 2023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36F2F71-EF6B-C1C9-7681-4B3720B5FAE7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r="368"/>
          <a:stretch>
            <a:fillRect/>
          </a:stretch>
        </p:blipFill>
        <p:spPr bwMode="auto">
          <a:xfrm>
            <a:off x="576263" y="4716463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4x3 Hochschule Heilbron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.potx" id="{2AC1B5FE-E2EF-464A-AE9A-6144DCC24832}" vid="{E68E6C6E-6C71-4C90-B8D2-D9285002C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285131_WiFschMe_Vorlage_Abschlusspraesentation_v1</Template>
  <TotalTime>0</TotalTime>
  <Words>381</Words>
  <Application>Microsoft Office PowerPoint</Application>
  <PresentationFormat>Breitbild</PresentationFormat>
  <Paragraphs>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PowerPoint Master 4x3 Hochschule Heilbronn</vt:lpstr>
      <vt:lpstr>Master thesis</vt:lpstr>
      <vt:lpstr>Beschreibung des Themas</vt:lpstr>
      <vt:lpstr>Forschungsfragen</vt:lpstr>
      <vt:lpstr>Grobe Vorgehensweise</vt:lpstr>
      <vt:lpstr>Organisatorisches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</dc:title>
  <dc:creator>Tobias Roth</dc:creator>
  <cp:lastModifiedBy>Tobias Roth</cp:lastModifiedBy>
  <cp:revision>1</cp:revision>
  <dcterms:created xsi:type="dcterms:W3CDTF">2023-07-09T16:31:35Z</dcterms:created>
  <dcterms:modified xsi:type="dcterms:W3CDTF">2023-07-12T09:22:31Z</dcterms:modified>
</cp:coreProperties>
</file>