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2F9"/>
    <a:srgbClr val="9CF0F6"/>
    <a:srgbClr val="00D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4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38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34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1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8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1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28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3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9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6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C3FE-CB73-45CA-A955-883B13EB6776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0097-8DBB-4C66-964D-4E65FE584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85019" y="731614"/>
            <a:ext cx="76219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Yh</a:t>
            </a:r>
            <a:endParaRPr lang="en-US" altLang="ja-JP" sz="166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7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游明朝 Demibold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</dc:creator>
  <cp:lastModifiedBy>masa</cp:lastModifiedBy>
  <cp:revision>5</cp:revision>
  <dcterms:created xsi:type="dcterms:W3CDTF">2017-02-14T05:02:57Z</dcterms:created>
  <dcterms:modified xsi:type="dcterms:W3CDTF">2017-02-14T05:22:11Z</dcterms:modified>
</cp:coreProperties>
</file>