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6"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9" d="100"/>
          <a:sy n="119" d="100"/>
        </p:scale>
        <p:origin x="432"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2019-12-28 (Sat)</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1916490890"/>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기획을 진행하는 원인과 이유를 정리해주세요</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목적을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기획의 목적은 정성적인 기준이어야 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해당 기획안의 구현을 통해 기대하는 바를 정량적으로 정리해주세요</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기대효과는 앞서 정리한 기획의 목적을 정량화 함을 의미합니다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범위 내 주요 기능 및 서비스의 내용을 요약 정리합니다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a:extLst>
              <a:ext uri="{28A0092B-C50C-407E-A947-70E740481C1C}">
                <a14:useLocalDpi xmlns:a14="http://schemas.microsoft.com/office/drawing/2010/main"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261169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3223</TotalTime>
  <Words>296</Words>
  <Application>Microsoft Office PowerPoint</Application>
  <PresentationFormat>와이드스크린</PresentationFormat>
  <Paragraphs>168</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화면설계서 양식</vt:lpstr>
      <vt:lpstr>History</vt:lpstr>
      <vt:lpstr>서비스 개요</vt:lpstr>
      <vt:lpstr>User flow</vt:lpstr>
      <vt:lpstr>Logic process</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CHOI JUNHO</cp:lastModifiedBy>
  <cp:revision>101</cp:revision>
  <cp:lastPrinted>2019-05-29T05:54:36Z</cp:lastPrinted>
  <dcterms:created xsi:type="dcterms:W3CDTF">2019-03-11T07:43:12Z</dcterms:created>
  <dcterms:modified xsi:type="dcterms:W3CDTF">2019-12-28T09:23:21Z</dcterms:modified>
</cp:coreProperties>
</file>