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CFD2-D116-46D6-B22C-E4D5AED9D797}" type="datetimeFigureOut">
              <a:rPr lang="fr-FR" smtClean="0"/>
              <a:t>25/01/2017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171C-0B2F-4096-B3AE-02DC9F1C1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86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CFD2-D116-46D6-B22C-E4D5AED9D797}" type="datetimeFigureOut">
              <a:rPr lang="fr-FR" smtClean="0"/>
              <a:t>25/01/2017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171C-0B2F-4096-B3AE-02DC9F1C1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86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CFD2-D116-46D6-B22C-E4D5AED9D797}" type="datetimeFigureOut">
              <a:rPr lang="fr-FR" smtClean="0"/>
              <a:t>25/01/2017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171C-0B2F-4096-B3AE-02DC9F1C1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82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CFD2-D116-46D6-B22C-E4D5AED9D797}" type="datetimeFigureOut">
              <a:rPr lang="fr-FR" smtClean="0"/>
              <a:t>25/01/2017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171C-0B2F-4096-B3AE-02DC9F1C1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59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CFD2-D116-46D6-B22C-E4D5AED9D797}" type="datetimeFigureOut">
              <a:rPr lang="fr-FR" smtClean="0"/>
              <a:t>25/01/2017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171C-0B2F-4096-B3AE-02DC9F1C1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98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CFD2-D116-46D6-B22C-E4D5AED9D797}" type="datetimeFigureOut">
              <a:rPr lang="fr-FR" smtClean="0"/>
              <a:t>25/01/2017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171C-0B2F-4096-B3AE-02DC9F1C1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18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CFD2-D116-46D6-B22C-E4D5AED9D797}" type="datetimeFigureOut">
              <a:rPr lang="fr-FR" smtClean="0"/>
              <a:t>25/01/2017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171C-0B2F-4096-B3AE-02DC9F1C1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15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CFD2-D116-46D6-B22C-E4D5AED9D797}" type="datetimeFigureOut">
              <a:rPr lang="fr-FR" smtClean="0"/>
              <a:t>25/01/2017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171C-0B2F-4096-B3AE-02DC9F1C1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83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CFD2-D116-46D6-B22C-E4D5AED9D797}" type="datetimeFigureOut">
              <a:rPr lang="fr-FR" smtClean="0"/>
              <a:t>25/01/2017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171C-0B2F-4096-B3AE-02DC9F1C1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56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CFD2-D116-46D6-B22C-E4D5AED9D797}" type="datetimeFigureOut">
              <a:rPr lang="fr-FR" smtClean="0"/>
              <a:t>25/01/2017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171C-0B2F-4096-B3AE-02DC9F1C1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36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CFD2-D116-46D6-B22C-E4D5AED9D797}" type="datetimeFigureOut">
              <a:rPr lang="fr-FR" smtClean="0"/>
              <a:t>25/01/2017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171C-0B2F-4096-B3AE-02DC9F1C1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87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ECFD2-D116-46D6-B22C-E4D5AED9D797}" type="datetimeFigureOut">
              <a:rPr lang="fr-FR" smtClean="0"/>
              <a:t>25/01/2017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E171C-0B2F-4096-B3AE-02DC9F1C1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54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Document 3"/>
          <p:cNvSpPr/>
          <p:nvPr/>
        </p:nvSpPr>
        <p:spPr>
          <a:xfrm>
            <a:off x="107504" y="3789040"/>
            <a:ext cx="1584176" cy="1440160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ex_ifADycQ6ZEYtQ1EGQpj1mL17xbgci.osm</a:t>
            </a:r>
            <a:endParaRPr lang="fr-FR" dirty="0"/>
          </a:p>
        </p:txBody>
      </p:sp>
      <p:sp>
        <p:nvSpPr>
          <p:cNvPr id="5" name="Pentagone 4"/>
          <p:cNvSpPr/>
          <p:nvPr/>
        </p:nvSpPr>
        <p:spPr>
          <a:xfrm>
            <a:off x="467544" y="2384884"/>
            <a:ext cx="2592288" cy="1224136"/>
          </a:xfrm>
          <a:prstGeom prst="homePlat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OSMAudit.py</a:t>
            </a:r>
            <a:endParaRPr lang="fr-FR" sz="2000" b="1" dirty="0"/>
          </a:p>
        </p:txBody>
      </p:sp>
      <p:sp>
        <p:nvSpPr>
          <p:cNvPr id="7" name="Organigramme : Document 6"/>
          <p:cNvSpPr/>
          <p:nvPr/>
        </p:nvSpPr>
        <p:spPr>
          <a:xfrm>
            <a:off x="2267744" y="3789040"/>
            <a:ext cx="1584176" cy="1440160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cured.osm</a:t>
            </a:r>
            <a:endParaRPr lang="fr-FR" dirty="0"/>
          </a:p>
        </p:txBody>
      </p:sp>
      <p:sp>
        <p:nvSpPr>
          <p:cNvPr id="8" name="Pentagone 7"/>
          <p:cNvSpPr/>
          <p:nvPr/>
        </p:nvSpPr>
        <p:spPr>
          <a:xfrm>
            <a:off x="6084168" y="2348880"/>
            <a:ext cx="2304256" cy="1224136"/>
          </a:xfrm>
          <a:prstGeom prst="homePlat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JSON2Mongo.py</a:t>
            </a:r>
          </a:p>
        </p:txBody>
      </p:sp>
      <p:sp>
        <p:nvSpPr>
          <p:cNvPr id="9" name="Organigramme : Document 8"/>
          <p:cNvSpPr/>
          <p:nvPr/>
        </p:nvSpPr>
        <p:spPr>
          <a:xfrm>
            <a:off x="4788024" y="3789040"/>
            <a:ext cx="1584176" cy="1440160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cured.osm.json</a:t>
            </a:r>
            <a:endParaRPr lang="fr-FR" dirty="0"/>
          </a:p>
        </p:txBody>
      </p:sp>
      <p:sp>
        <p:nvSpPr>
          <p:cNvPr id="10" name="Pentagone 9"/>
          <p:cNvSpPr/>
          <p:nvPr/>
        </p:nvSpPr>
        <p:spPr>
          <a:xfrm>
            <a:off x="3275856" y="2381761"/>
            <a:ext cx="2467775" cy="1224136"/>
          </a:xfrm>
          <a:prstGeom prst="homePlat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OSM2JSON.py</a:t>
            </a:r>
          </a:p>
        </p:txBody>
      </p:sp>
      <p:sp>
        <p:nvSpPr>
          <p:cNvPr id="11" name="Organigramme : Disque magnétique 10"/>
          <p:cNvSpPr/>
          <p:nvPr/>
        </p:nvSpPr>
        <p:spPr>
          <a:xfrm>
            <a:off x="7596336" y="3717032"/>
            <a:ext cx="1440160" cy="1584176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P3.OSM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721608" y="620688"/>
            <a:ext cx="5576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Transformation + </a:t>
            </a:r>
            <a:r>
              <a:rPr lang="fr-FR" sz="3200" dirty="0" err="1" smtClean="0"/>
              <a:t>Load</a:t>
            </a:r>
            <a:r>
              <a:rPr lang="fr-FR" sz="3200" dirty="0" smtClean="0"/>
              <a:t> workflow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3314276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Affichage à l'écran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Airbus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JAEGER, Stephane</dc:creator>
  <cp:lastModifiedBy>JAEGER, Stephane</cp:lastModifiedBy>
  <cp:revision>3</cp:revision>
  <dcterms:created xsi:type="dcterms:W3CDTF">2017-01-25T21:09:35Z</dcterms:created>
  <dcterms:modified xsi:type="dcterms:W3CDTF">2017-01-25T21:28:56Z</dcterms:modified>
</cp:coreProperties>
</file>