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Physics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3 Simple Demonstrations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8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School Physics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Optics</a:t>
            </a:r>
          </a:p>
          <a:p>
            <a:r>
              <a:rPr lang="en-GB" dirty="0" smtClean="0"/>
              <a:t>Mechanics</a:t>
            </a:r>
          </a:p>
          <a:p>
            <a:r>
              <a:rPr lang="en-GB" dirty="0" smtClean="0"/>
              <a:t>Fluids</a:t>
            </a:r>
          </a:p>
          <a:p>
            <a:r>
              <a:rPr lang="en-GB" dirty="0" smtClean="0"/>
              <a:t>Electromagnetism*</a:t>
            </a:r>
          </a:p>
          <a:p>
            <a:r>
              <a:rPr lang="en-GB" dirty="0" smtClean="0"/>
              <a:t>Thermodynamics*</a:t>
            </a:r>
          </a:p>
          <a:p>
            <a:r>
              <a:rPr lang="en-GB" dirty="0" smtClean="0"/>
              <a:t>Modern Physics*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 smtClean="0"/>
              <a:t>1</a:t>
            </a:r>
            <a:endParaRPr lang="en-GB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demonstrated to us by </a:t>
            </a:r>
            <a:r>
              <a:rPr lang="en-GB" dirty="0" err="1" smtClean="0"/>
              <a:t>Prof.</a:t>
            </a:r>
            <a:r>
              <a:rPr lang="en-GB" dirty="0" smtClean="0"/>
              <a:t> </a:t>
            </a:r>
            <a:r>
              <a:rPr lang="en-GB" dirty="0" err="1" smtClean="0"/>
              <a:t>Arvind</a:t>
            </a:r>
            <a:r>
              <a:rPr lang="en-GB" dirty="0" smtClean="0"/>
              <a:t> </a:t>
            </a:r>
            <a:r>
              <a:rPr lang="en-GB" dirty="0" err="1" smtClean="0"/>
              <a:t>Dhillon</a:t>
            </a:r>
            <a:r>
              <a:rPr lang="en-GB" dirty="0" smtClean="0"/>
              <a:t> (IISER 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4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Triangle Shadow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2</a:t>
            </a:r>
            <a:endParaRPr lang="en-GB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introduced to us by </a:t>
            </a:r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Mukun</a:t>
            </a:r>
            <a:r>
              <a:rPr lang="en-GB" dirty="0" smtClean="0"/>
              <a:t> </a:t>
            </a:r>
            <a:r>
              <a:rPr lang="en-GB" dirty="0" err="1" smtClean="0"/>
              <a:t>Thattai</a:t>
            </a:r>
            <a:r>
              <a:rPr lang="en-GB" dirty="0" smtClean="0"/>
              <a:t> (NCBS)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Fluid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 the problem</a:t>
            </a:r>
          </a:p>
          <a:p>
            <a:r>
              <a:rPr lang="en-GB" dirty="0" smtClean="0"/>
              <a:t>Ask for the expected result</a:t>
            </a:r>
          </a:p>
          <a:p>
            <a:r>
              <a:rPr lang="en-GB" dirty="0" smtClean="0"/>
              <a:t>Show them the result</a:t>
            </a:r>
          </a:p>
          <a:p>
            <a:r>
              <a:rPr lang="en-GB" dirty="0" smtClean="0"/>
              <a:t>Explanation</a:t>
            </a:r>
          </a:p>
          <a:p>
            <a:pPr lvl="1"/>
            <a:r>
              <a:rPr lang="en-GB" dirty="0" smtClean="0"/>
              <a:t>Is there any work done?</a:t>
            </a:r>
          </a:p>
          <a:p>
            <a:pPr lvl="1"/>
            <a:r>
              <a:rPr lang="en-GB" dirty="0" smtClean="0"/>
              <a:t>If yes, who is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9915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3</a:t>
            </a:r>
            <a:endParaRPr lang="en-GB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demonstrated to us by </a:t>
            </a:r>
            <a:r>
              <a:rPr lang="en-GB" dirty="0" err="1" smtClean="0"/>
              <a:t>Dr.</a:t>
            </a:r>
            <a:r>
              <a:rPr lang="en-GB" dirty="0" smtClean="0"/>
              <a:t> Ravi Mehrotra (NPL, New Delhi)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 the problem</a:t>
            </a:r>
          </a:p>
          <a:p>
            <a:r>
              <a:rPr lang="en-GB" dirty="0" smtClean="0"/>
              <a:t>Ask what’s the expected result</a:t>
            </a:r>
          </a:p>
          <a:p>
            <a:r>
              <a:rPr lang="en-GB" dirty="0" smtClean="0"/>
              <a:t>Show the demonstration</a:t>
            </a:r>
          </a:p>
          <a:p>
            <a:r>
              <a:rPr lang="en-GB" dirty="0" smtClean="0"/>
              <a:t>How are you able to transfer energy?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9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112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Physics</vt:lpstr>
      <vt:lpstr>School Physics</vt:lpstr>
      <vt:lpstr>1</vt:lpstr>
      <vt:lpstr>Optics</vt:lpstr>
      <vt:lpstr>2</vt:lpstr>
      <vt:lpstr>Fluid Mechanics</vt:lpstr>
      <vt:lpstr>3</vt:lpstr>
      <vt:lpstr>Mechanics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Atul Singh Arora</dc:creator>
  <cp:lastModifiedBy>Atul Singh Arora</cp:lastModifiedBy>
  <cp:revision>7</cp:revision>
  <dcterms:created xsi:type="dcterms:W3CDTF">2013-09-19T11:38:27Z</dcterms:created>
  <dcterms:modified xsi:type="dcterms:W3CDTF">2013-09-19T14:15:44Z</dcterms:modified>
</cp:coreProperties>
</file>