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76" r:id="rId2"/>
  </p:sldMasterIdLst>
  <p:sldIdLst>
    <p:sldId id="256" r:id="rId3"/>
    <p:sldId id="260" r:id="rId4"/>
    <p:sldId id="262" r:id="rId5"/>
    <p:sldId id="261" r:id="rId6"/>
    <p:sldId id="257" r:id="rId7"/>
    <p:sldId id="258" r:id="rId8"/>
    <p:sldId id="259" r:id="rId9"/>
    <p:sldId id="263" r:id="rId10"/>
    <p:sldId id="264" r:id="rId11"/>
    <p:sldId id="268" r:id="rId12"/>
    <p:sldId id="265" r:id="rId13"/>
    <p:sldId id="270" r:id="rId14"/>
    <p:sldId id="26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F92F43-F327-4E39-8303-E2CC7D349656}">
          <p14:sldIdLst>
            <p14:sldId id="256"/>
          </p14:sldIdLst>
        </p14:section>
        <p14:section name="Introduction" id="{BE7DC5A1-C792-4AD8-91EE-9F5A8D702DC6}">
          <p14:sldIdLst>
            <p14:sldId id="260"/>
            <p14:sldId id="262"/>
          </p14:sldIdLst>
        </p14:section>
        <p14:section name="Proud Moments" id="{54C159A9-9D2D-4730-AE9A-8AE2CC7B0A53}">
          <p14:sldIdLst>
            <p14:sldId id="261"/>
            <p14:sldId id="257"/>
            <p14:sldId id="258"/>
            <p14:sldId id="259"/>
          </p14:sldIdLst>
        </p14:section>
        <p14:section name="Failures" id="{E033020C-C1E8-440B-8EAE-38B045F34442}">
          <p14:sldIdLst>
            <p14:sldId id="263"/>
            <p14:sldId id="264"/>
          </p14:sldIdLst>
        </p14:section>
        <p14:section name="Coming Up" id="{9C05C28D-C63E-4566-94A2-9F3AB6B25AF6}">
          <p14:sldIdLst>
            <p14:sldId id="268"/>
            <p14:sldId id="265"/>
          </p14:sldIdLst>
        </p14:section>
        <p14:section name="House of Commons" id="{D7B839DE-9107-4941-8AA8-B697078BAD84}">
          <p14:sldIdLst>
            <p14:sldId id="270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25498-5F09-4228-8410-371522E95DB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18B4643-6878-4EFF-B587-656828D0B24D}">
      <dgm:prSet phldrT="[Text]"/>
      <dgm:spPr/>
      <dgm:t>
        <a:bodyPr/>
        <a:lstStyle/>
        <a:p>
          <a:r>
            <a:rPr lang="en-US" dirty="0" smtClean="0"/>
            <a:t>Idea Playground</a:t>
          </a:r>
          <a:endParaRPr lang="en-GB" dirty="0"/>
        </a:p>
      </dgm:t>
    </dgm:pt>
    <dgm:pt modelId="{C5E93942-2C67-4242-A10A-CB624579FEF4}" type="parTrans" cxnId="{450DFE0C-E98F-415C-985E-9046ED7B2F07}">
      <dgm:prSet/>
      <dgm:spPr/>
      <dgm:t>
        <a:bodyPr/>
        <a:lstStyle/>
        <a:p>
          <a:endParaRPr lang="en-GB"/>
        </a:p>
      </dgm:t>
    </dgm:pt>
    <dgm:pt modelId="{321282A5-CD97-4959-8670-5D8D9F41C0A6}" type="sibTrans" cxnId="{450DFE0C-E98F-415C-985E-9046ED7B2F07}">
      <dgm:prSet/>
      <dgm:spPr/>
      <dgm:t>
        <a:bodyPr/>
        <a:lstStyle/>
        <a:p>
          <a:endParaRPr lang="en-GB"/>
        </a:p>
      </dgm:t>
    </dgm:pt>
    <dgm:pt modelId="{1E87BA42-E7B8-4510-98FC-2F640FD1203C}">
      <dgm:prSet phldrT="[Text]"/>
      <dgm:spPr/>
      <dgm:t>
        <a:bodyPr/>
        <a:lstStyle/>
        <a:p>
          <a:r>
            <a:rPr lang="en-US" dirty="0" smtClean="0"/>
            <a:t>Founders (alpha)</a:t>
          </a:r>
          <a:endParaRPr lang="en-GB" dirty="0"/>
        </a:p>
      </dgm:t>
    </dgm:pt>
    <dgm:pt modelId="{8C0F30A3-5FED-4C02-9400-E1B5D923212B}" type="parTrans" cxnId="{3E18F19A-AFA7-4CFA-A7A3-6C418813805A}">
      <dgm:prSet/>
      <dgm:spPr/>
      <dgm:t>
        <a:bodyPr/>
        <a:lstStyle/>
        <a:p>
          <a:endParaRPr lang="en-GB"/>
        </a:p>
      </dgm:t>
    </dgm:pt>
    <dgm:pt modelId="{C8E432D9-4B44-4340-A7B1-7F3D76E02B72}" type="sibTrans" cxnId="{3E18F19A-AFA7-4CFA-A7A3-6C418813805A}">
      <dgm:prSet/>
      <dgm:spPr/>
      <dgm:t>
        <a:bodyPr/>
        <a:lstStyle/>
        <a:p>
          <a:endParaRPr lang="en-GB"/>
        </a:p>
      </dgm:t>
    </dgm:pt>
    <dgm:pt modelId="{20AB6F6A-7400-46EA-9A35-094DB7B77D5B}">
      <dgm:prSet phldrT="[Text]"/>
      <dgm:spPr/>
      <dgm:t>
        <a:bodyPr/>
        <a:lstStyle/>
        <a:p>
          <a:r>
            <a:rPr lang="en-US" dirty="0" smtClean="0"/>
            <a:t>if repetitive, change team (optional)</a:t>
          </a:r>
          <a:endParaRPr lang="en-GB" dirty="0"/>
        </a:p>
      </dgm:t>
    </dgm:pt>
    <dgm:pt modelId="{778D6381-15F1-40A4-9046-6A1B8C666A21}" type="parTrans" cxnId="{1BA70F8C-BE7E-4A13-9008-FCC76FC13EBB}">
      <dgm:prSet/>
      <dgm:spPr/>
      <dgm:t>
        <a:bodyPr/>
        <a:lstStyle/>
        <a:p>
          <a:endParaRPr lang="en-GB"/>
        </a:p>
      </dgm:t>
    </dgm:pt>
    <dgm:pt modelId="{1F916E33-E68D-48FC-B9F9-AA60BDC59784}" type="sibTrans" cxnId="{1BA70F8C-BE7E-4A13-9008-FCC76FC13EBB}">
      <dgm:prSet/>
      <dgm:spPr/>
      <dgm:t>
        <a:bodyPr/>
        <a:lstStyle/>
        <a:p>
          <a:endParaRPr lang="en-GB"/>
        </a:p>
      </dgm:t>
    </dgm:pt>
    <dgm:pt modelId="{788E24B5-5D3C-4EE7-8B14-BA6F590B7CCC}">
      <dgm:prSet phldrT="[Text]"/>
      <dgm:spPr/>
      <dgm:t>
        <a:bodyPr/>
        <a:lstStyle/>
        <a:p>
          <a:r>
            <a:rPr lang="en-US" dirty="0" smtClean="0"/>
            <a:t>if not repetitive</a:t>
          </a:r>
          <a:endParaRPr lang="en-GB" dirty="0"/>
        </a:p>
      </dgm:t>
    </dgm:pt>
    <dgm:pt modelId="{681A1940-2EA6-4E4D-942C-6EC03F022ED9}" type="parTrans" cxnId="{1579C47E-5536-40CC-8E59-D54C44327960}">
      <dgm:prSet/>
      <dgm:spPr/>
      <dgm:t>
        <a:bodyPr/>
        <a:lstStyle/>
        <a:p>
          <a:endParaRPr lang="en-GB"/>
        </a:p>
      </dgm:t>
    </dgm:pt>
    <dgm:pt modelId="{B100E89D-7AE8-47FA-9F6F-9E31C817F480}" type="sibTrans" cxnId="{1579C47E-5536-40CC-8E59-D54C44327960}">
      <dgm:prSet/>
      <dgm:spPr/>
      <dgm:t>
        <a:bodyPr/>
        <a:lstStyle/>
        <a:p>
          <a:endParaRPr lang="en-GB"/>
        </a:p>
      </dgm:t>
    </dgm:pt>
    <dgm:pt modelId="{05C61740-C11C-4BBA-83F0-3703000E79CA}">
      <dgm:prSet phldrT="[Text]"/>
      <dgm:spPr/>
      <dgm:t>
        <a:bodyPr/>
        <a:lstStyle/>
        <a:p>
          <a:r>
            <a:rPr lang="en-US" dirty="0" smtClean="0"/>
            <a:t>Discuss/Create Ideas</a:t>
          </a:r>
          <a:endParaRPr lang="en-GB" dirty="0"/>
        </a:p>
      </dgm:t>
    </dgm:pt>
    <dgm:pt modelId="{DCC018F0-BD80-4A68-80B2-A1D0BFFDD229}" type="parTrans" cxnId="{FB058B8A-AC3D-447A-A8E8-E580F881C2A4}">
      <dgm:prSet/>
      <dgm:spPr/>
      <dgm:t>
        <a:bodyPr/>
        <a:lstStyle/>
        <a:p>
          <a:endParaRPr lang="en-GB"/>
        </a:p>
      </dgm:t>
    </dgm:pt>
    <dgm:pt modelId="{83F4CB03-4758-48AC-B98F-04D782D05C81}" type="sibTrans" cxnId="{FB058B8A-AC3D-447A-A8E8-E580F881C2A4}">
      <dgm:prSet/>
      <dgm:spPr/>
      <dgm:t>
        <a:bodyPr/>
        <a:lstStyle/>
        <a:p>
          <a:endParaRPr lang="en-GB"/>
        </a:p>
      </dgm:t>
    </dgm:pt>
    <dgm:pt modelId="{5587EA44-A4F9-4EC5-8F2E-DB914A48830D}">
      <dgm:prSet phldrT="[Text]"/>
      <dgm:spPr/>
      <dgm:t>
        <a:bodyPr/>
        <a:lstStyle/>
        <a:p>
          <a:r>
            <a:rPr lang="en-US" dirty="0" smtClean="0"/>
            <a:t>if complete | Hall of Fame!</a:t>
          </a:r>
          <a:endParaRPr lang="en-GB" dirty="0"/>
        </a:p>
      </dgm:t>
    </dgm:pt>
    <dgm:pt modelId="{2663D575-22E1-4622-8F83-1F3537CE0606}" type="parTrans" cxnId="{E71022EF-1EEA-4513-8FE1-C9F88CD1AC8E}">
      <dgm:prSet/>
      <dgm:spPr/>
      <dgm:t>
        <a:bodyPr/>
        <a:lstStyle/>
        <a:p>
          <a:endParaRPr lang="en-GB"/>
        </a:p>
      </dgm:t>
    </dgm:pt>
    <dgm:pt modelId="{3BBCA7D5-941D-49C9-A8A1-51C19F6E81CD}" type="sibTrans" cxnId="{E71022EF-1EEA-4513-8FE1-C9F88CD1AC8E}">
      <dgm:prSet/>
      <dgm:spPr/>
      <dgm:t>
        <a:bodyPr/>
        <a:lstStyle/>
        <a:p>
          <a:endParaRPr lang="en-GB"/>
        </a:p>
      </dgm:t>
    </dgm:pt>
    <dgm:pt modelId="{B56749AF-FEED-4101-9C85-DF5ED59F9089}">
      <dgm:prSet phldrT="[Text]"/>
      <dgm:spPr/>
      <dgm:t>
        <a:bodyPr/>
        <a:lstStyle/>
        <a:p>
          <a:r>
            <a:rPr lang="en-US" dirty="0" smtClean="0"/>
            <a:t>still work left to be done, then state beta</a:t>
          </a:r>
          <a:br>
            <a:rPr lang="en-US" dirty="0" smtClean="0"/>
          </a:br>
          <a:endParaRPr lang="en-GB" dirty="0"/>
        </a:p>
      </dgm:t>
    </dgm:pt>
    <dgm:pt modelId="{AD57B8B4-FECD-422B-9866-38B808FAD007}" type="parTrans" cxnId="{666ED926-8CD5-4BBD-B7B5-8E841D2FE232}">
      <dgm:prSet/>
      <dgm:spPr/>
      <dgm:t>
        <a:bodyPr/>
        <a:lstStyle/>
        <a:p>
          <a:endParaRPr lang="en-GB"/>
        </a:p>
      </dgm:t>
    </dgm:pt>
    <dgm:pt modelId="{974DEA5B-7AFE-43AA-8EE2-067703F1C089}" type="sibTrans" cxnId="{666ED926-8CD5-4BBD-B7B5-8E841D2FE232}">
      <dgm:prSet/>
      <dgm:spPr/>
      <dgm:t>
        <a:bodyPr/>
        <a:lstStyle/>
        <a:p>
          <a:endParaRPr lang="en-GB"/>
        </a:p>
      </dgm:t>
    </dgm:pt>
    <dgm:pt modelId="{90D02E56-C0CF-4B0D-A4A0-BBDC7D74EFE4}">
      <dgm:prSet phldrT="[Text]"/>
      <dgm:spPr/>
      <dgm:t>
        <a:bodyPr/>
        <a:lstStyle/>
        <a:p>
          <a:r>
            <a:rPr lang="en-US" dirty="0" smtClean="0"/>
            <a:t>Continue work, beta state</a:t>
          </a:r>
          <a:endParaRPr lang="en-GB" dirty="0"/>
        </a:p>
      </dgm:t>
    </dgm:pt>
    <dgm:pt modelId="{5AE6B9FC-7481-4B83-B2FC-7B0ECEB8DBC4}" type="parTrans" cxnId="{E306657A-9EF8-415A-9473-9D68223B9C9C}">
      <dgm:prSet/>
      <dgm:spPr/>
      <dgm:t>
        <a:bodyPr/>
        <a:lstStyle/>
        <a:p>
          <a:endParaRPr lang="en-GB"/>
        </a:p>
      </dgm:t>
    </dgm:pt>
    <dgm:pt modelId="{059614CA-5DFB-41C1-8EAE-6CD6997B618E}" type="sibTrans" cxnId="{E306657A-9EF8-415A-9473-9D68223B9C9C}">
      <dgm:prSet/>
      <dgm:spPr/>
      <dgm:t>
        <a:bodyPr/>
        <a:lstStyle/>
        <a:p>
          <a:endParaRPr lang="en-GB"/>
        </a:p>
      </dgm:t>
    </dgm:pt>
    <dgm:pt modelId="{2FF4EB88-A6E4-4187-A749-AFEF51C97D07}" type="pres">
      <dgm:prSet presAssocID="{B8525498-5F09-4228-8410-371522E95DB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69A9483-0E5F-46A3-93C2-D35D3444740A}" type="pres">
      <dgm:prSet presAssocID="{B8525498-5F09-4228-8410-371522E95DBC}" presName="hierFlow" presStyleCnt="0"/>
      <dgm:spPr/>
    </dgm:pt>
    <dgm:pt modelId="{C9ADCAD0-8F67-4D64-8284-3A4FE1D979DE}" type="pres">
      <dgm:prSet presAssocID="{B8525498-5F09-4228-8410-371522E95DB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C3FB402-E7A8-43AF-A582-9E02B09AC1D6}" type="pres">
      <dgm:prSet presAssocID="{05C61740-C11C-4BBA-83F0-3703000E79CA}" presName="Name17" presStyleCnt="0"/>
      <dgm:spPr/>
    </dgm:pt>
    <dgm:pt modelId="{D6481CC8-23A1-4667-BB67-0D87B7F55B58}" type="pres">
      <dgm:prSet presAssocID="{05C61740-C11C-4BBA-83F0-3703000E79C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EBD1D2-7AE0-4D27-B1DB-CCF04C5BCC7F}" type="pres">
      <dgm:prSet presAssocID="{05C61740-C11C-4BBA-83F0-3703000E79CA}" presName="hierChild2" presStyleCnt="0"/>
      <dgm:spPr/>
    </dgm:pt>
    <dgm:pt modelId="{83866775-1D5B-4F51-9401-8EF0CCB88A32}" type="pres">
      <dgm:prSet presAssocID="{C5E93942-2C67-4242-A10A-CB624579FEF4}" presName="Name25" presStyleLbl="parChTrans1D2" presStyleIdx="0" presStyleCnt="1"/>
      <dgm:spPr/>
      <dgm:t>
        <a:bodyPr/>
        <a:lstStyle/>
        <a:p>
          <a:endParaRPr lang="en-GB"/>
        </a:p>
      </dgm:t>
    </dgm:pt>
    <dgm:pt modelId="{7712CB9D-D580-4B59-826C-67DA26B0AC66}" type="pres">
      <dgm:prSet presAssocID="{C5E93942-2C67-4242-A10A-CB624579FEF4}" presName="connTx" presStyleLbl="parChTrans1D2" presStyleIdx="0" presStyleCnt="1"/>
      <dgm:spPr/>
      <dgm:t>
        <a:bodyPr/>
        <a:lstStyle/>
        <a:p>
          <a:endParaRPr lang="en-GB"/>
        </a:p>
      </dgm:t>
    </dgm:pt>
    <dgm:pt modelId="{3074C04D-A656-4623-8F7E-76576B34512D}" type="pres">
      <dgm:prSet presAssocID="{E18B4643-6878-4EFF-B587-656828D0B24D}" presName="Name30" presStyleCnt="0"/>
      <dgm:spPr/>
    </dgm:pt>
    <dgm:pt modelId="{6C45A68E-780E-4281-A513-226B04AF9F50}" type="pres">
      <dgm:prSet presAssocID="{E18B4643-6878-4EFF-B587-656828D0B24D}" presName="level2Shape" presStyleLbl="node2" presStyleIdx="0" presStyleCnt="1"/>
      <dgm:spPr/>
      <dgm:t>
        <a:bodyPr/>
        <a:lstStyle/>
        <a:p>
          <a:endParaRPr lang="en-GB"/>
        </a:p>
      </dgm:t>
    </dgm:pt>
    <dgm:pt modelId="{C4177E29-0DF0-4F67-85D7-92E6A9165172}" type="pres">
      <dgm:prSet presAssocID="{E18B4643-6878-4EFF-B587-656828D0B24D}" presName="hierChild3" presStyleCnt="0"/>
      <dgm:spPr/>
    </dgm:pt>
    <dgm:pt modelId="{3D3BA283-AAC1-481E-90FB-1B418AAB1C6E}" type="pres">
      <dgm:prSet presAssocID="{8C0F30A3-5FED-4C02-9400-E1B5D923212B}" presName="Name25" presStyleLbl="parChTrans1D3" presStyleIdx="0" presStyleCnt="1"/>
      <dgm:spPr/>
      <dgm:t>
        <a:bodyPr/>
        <a:lstStyle/>
        <a:p>
          <a:endParaRPr lang="en-GB"/>
        </a:p>
      </dgm:t>
    </dgm:pt>
    <dgm:pt modelId="{C9BA81BB-B370-4295-AFB1-91DF9DFF7E9A}" type="pres">
      <dgm:prSet presAssocID="{8C0F30A3-5FED-4C02-9400-E1B5D923212B}" presName="connTx" presStyleLbl="parChTrans1D3" presStyleIdx="0" presStyleCnt="1"/>
      <dgm:spPr/>
      <dgm:t>
        <a:bodyPr/>
        <a:lstStyle/>
        <a:p>
          <a:endParaRPr lang="en-GB"/>
        </a:p>
      </dgm:t>
    </dgm:pt>
    <dgm:pt modelId="{3BF62F45-2540-447D-97F4-2D13DE466188}" type="pres">
      <dgm:prSet presAssocID="{1E87BA42-E7B8-4510-98FC-2F640FD1203C}" presName="Name30" presStyleCnt="0"/>
      <dgm:spPr/>
    </dgm:pt>
    <dgm:pt modelId="{5BC2EF79-2EBA-4818-BA2E-055DCF0F7838}" type="pres">
      <dgm:prSet presAssocID="{1E87BA42-E7B8-4510-98FC-2F640FD1203C}" presName="level2Shape" presStyleLbl="node3" presStyleIdx="0" presStyleCnt="1"/>
      <dgm:spPr/>
      <dgm:t>
        <a:bodyPr/>
        <a:lstStyle/>
        <a:p>
          <a:endParaRPr lang="en-GB"/>
        </a:p>
      </dgm:t>
    </dgm:pt>
    <dgm:pt modelId="{DF96D41A-9317-4632-B975-243EE82A75B4}" type="pres">
      <dgm:prSet presAssocID="{1E87BA42-E7B8-4510-98FC-2F640FD1203C}" presName="hierChild3" presStyleCnt="0"/>
      <dgm:spPr/>
    </dgm:pt>
    <dgm:pt modelId="{47A29E65-4240-4E11-B2B7-1851F734DA70}" type="pres">
      <dgm:prSet presAssocID="{778D6381-15F1-40A4-9046-6A1B8C666A21}" presName="Name25" presStyleLbl="parChTrans1D4" presStyleIdx="0" presStyleCnt="5"/>
      <dgm:spPr/>
      <dgm:t>
        <a:bodyPr/>
        <a:lstStyle/>
        <a:p>
          <a:endParaRPr lang="en-GB"/>
        </a:p>
      </dgm:t>
    </dgm:pt>
    <dgm:pt modelId="{61EA04D1-D590-497A-AE24-C589B107D1C3}" type="pres">
      <dgm:prSet presAssocID="{778D6381-15F1-40A4-9046-6A1B8C666A21}" presName="connTx" presStyleLbl="parChTrans1D4" presStyleIdx="0" presStyleCnt="5"/>
      <dgm:spPr/>
      <dgm:t>
        <a:bodyPr/>
        <a:lstStyle/>
        <a:p>
          <a:endParaRPr lang="en-GB"/>
        </a:p>
      </dgm:t>
    </dgm:pt>
    <dgm:pt modelId="{557ABE2B-CB28-41BB-9413-13FDAAD56D6B}" type="pres">
      <dgm:prSet presAssocID="{20AB6F6A-7400-46EA-9A35-094DB7B77D5B}" presName="Name30" presStyleCnt="0"/>
      <dgm:spPr/>
    </dgm:pt>
    <dgm:pt modelId="{214D4C06-9246-49FD-B82F-2411377AF4AE}" type="pres">
      <dgm:prSet presAssocID="{20AB6F6A-7400-46EA-9A35-094DB7B77D5B}" presName="level2Shape" presStyleLbl="node4" presStyleIdx="0" presStyleCnt="5"/>
      <dgm:spPr/>
      <dgm:t>
        <a:bodyPr/>
        <a:lstStyle/>
        <a:p>
          <a:endParaRPr lang="en-GB"/>
        </a:p>
      </dgm:t>
    </dgm:pt>
    <dgm:pt modelId="{AC2FDA0B-C12D-4EB0-A0CC-A07D6B835313}" type="pres">
      <dgm:prSet presAssocID="{20AB6F6A-7400-46EA-9A35-094DB7B77D5B}" presName="hierChild3" presStyleCnt="0"/>
      <dgm:spPr/>
    </dgm:pt>
    <dgm:pt modelId="{9B36C2B0-95D3-4EA5-8B02-6BBFE1C300BD}" type="pres">
      <dgm:prSet presAssocID="{5AE6B9FC-7481-4B83-B2FC-7B0ECEB8DBC4}" presName="Name25" presStyleLbl="parChTrans1D4" presStyleIdx="1" presStyleCnt="5"/>
      <dgm:spPr/>
      <dgm:t>
        <a:bodyPr/>
        <a:lstStyle/>
        <a:p>
          <a:endParaRPr lang="en-GB"/>
        </a:p>
      </dgm:t>
    </dgm:pt>
    <dgm:pt modelId="{04C71C21-9C92-459F-9C0C-AF4766FEE943}" type="pres">
      <dgm:prSet presAssocID="{5AE6B9FC-7481-4B83-B2FC-7B0ECEB8DBC4}" presName="connTx" presStyleLbl="parChTrans1D4" presStyleIdx="1" presStyleCnt="5"/>
      <dgm:spPr/>
      <dgm:t>
        <a:bodyPr/>
        <a:lstStyle/>
        <a:p>
          <a:endParaRPr lang="en-GB"/>
        </a:p>
      </dgm:t>
    </dgm:pt>
    <dgm:pt modelId="{AF96B480-DD70-42FB-B721-DD20C25C8387}" type="pres">
      <dgm:prSet presAssocID="{90D02E56-C0CF-4B0D-A4A0-BBDC7D74EFE4}" presName="Name30" presStyleCnt="0"/>
      <dgm:spPr/>
    </dgm:pt>
    <dgm:pt modelId="{ED2EF8DF-BC9E-4109-B0A2-9A8ED946DA73}" type="pres">
      <dgm:prSet presAssocID="{90D02E56-C0CF-4B0D-A4A0-BBDC7D74EFE4}" presName="level2Shape" presStyleLbl="node4" presStyleIdx="1" presStyleCnt="5"/>
      <dgm:spPr/>
      <dgm:t>
        <a:bodyPr/>
        <a:lstStyle/>
        <a:p>
          <a:endParaRPr lang="en-GB"/>
        </a:p>
      </dgm:t>
    </dgm:pt>
    <dgm:pt modelId="{156F8A71-C637-4892-9FE5-393A433A1518}" type="pres">
      <dgm:prSet presAssocID="{90D02E56-C0CF-4B0D-A4A0-BBDC7D74EFE4}" presName="hierChild3" presStyleCnt="0"/>
      <dgm:spPr/>
    </dgm:pt>
    <dgm:pt modelId="{8C7D9B4B-AD28-47A5-B7D5-C4B3BA223953}" type="pres">
      <dgm:prSet presAssocID="{681A1940-2EA6-4E4D-942C-6EC03F022ED9}" presName="Name25" presStyleLbl="parChTrans1D4" presStyleIdx="2" presStyleCnt="5"/>
      <dgm:spPr/>
      <dgm:t>
        <a:bodyPr/>
        <a:lstStyle/>
        <a:p>
          <a:endParaRPr lang="en-GB"/>
        </a:p>
      </dgm:t>
    </dgm:pt>
    <dgm:pt modelId="{4EEFFDE2-487C-4CB6-A951-DEA2CF71C8F1}" type="pres">
      <dgm:prSet presAssocID="{681A1940-2EA6-4E4D-942C-6EC03F022ED9}" presName="connTx" presStyleLbl="parChTrans1D4" presStyleIdx="2" presStyleCnt="5"/>
      <dgm:spPr/>
      <dgm:t>
        <a:bodyPr/>
        <a:lstStyle/>
        <a:p>
          <a:endParaRPr lang="en-GB"/>
        </a:p>
      </dgm:t>
    </dgm:pt>
    <dgm:pt modelId="{64032F25-CB6F-48DF-B990-839C37CFAFA7}" type="pres">
      <dgm:prSet presAssocID="{788E24B5-5D3C-4EE7-8B14-BA6F590B7CCC}" presName="Name30" presStyleCnt="0"/>
      <dgm:spPr/>
    </dgm:pt>
    <dgm:pt modelId="{2B68A0A6-6657-4314-BA8A-155F2B6D980F}" type="pres">
      <dgm:prSet presAssocID="{788E24B5-5D3C-4EE7-8B14-BA6F590B7CCC}" presName="level2Shape" presStyleLbl="node4" presStyleIdx="2" presStyleCnt="5"/>
      <dgm:spPr/>
      <dgm:t>
        <a:bodyPr/>
        <a:lstStyle/>
        <a:p>
          <a:endParaRPr lang="en-GB"/>
        </a:p>
      </dgm:t>
    </dgm:pt>
    <dgm:pt modelId="{BB645B4F-8119-4994-8FDD-A719A755CDE6}" type="pres">
      <dgm:prSet presAssocID="{788E24B5-5D3C-4EE7-8B14-BA6F590B7CCC}" presName="hierChild3" presStyleCnt="0"/>
      <dgm:spPr/>
    </dgm:pt>
    <dgm:pt modelId="{E8265A4D-14A2-41C4-AD2F-F82AE4E66BCD}" type="pres">
      <dgm:prSet presAssocID="{2663D575-22E1-4622-8F83-1F3537CE0606}" presName="Name25" presStyleLbl="parChTrans1D4" presStyleIdx="3" presStyleCnt="5"/>
      <dgm:spPr/>
      <dgm:t>
        <a:bodyPr/>
        <a:lstStyle/>
        <a:p>
          <a:endParaRPr lang="en-GB"/>
        </a:p>
      </dgm:t>
    </dgm:pt>
    <dgm:pt modelId="{BCC99D76-9D65-4960-A5F8-F516C79FC584}" type="pres">
      <dgm:prSet presAssocID="{2663D575-22E1-4622-8F83-1F3537CE0606}" presName="connTx" presStyleLbl="parChTrans1D4" presStyleIdx="3" presStyleCnt="5"/>
      <dgm:spPr/>
      <dgm:t>
        <a:bodyPr/>
        <a:lstStyle/>
        <a:p>
          <a:endParaRPr lang="en-GB"/>
        </a:p>
      </dgm:t>
    </dgm:pt>
    <dgm:pt modelId="{A29023B1-FA07-4B84-8608-AEBDB95E483D}" type="pres">
      <dgm:prSet presAssocID="{5587EA44-A4F9-4EC5-8F2E-DB914A48830D}" presName="Name30" presStyleCnt="0"/>
      <dgm:spPr/>
    </dgm:pt>
    <dgm:pt modelId="{6A81EAF1-5E31-4021-84F1-BFD626074E40}" type="pres">
      <dgm:prSet presAssocID="{5587EA44-A4F9-4EC5-8F2E-DB914A48830D}" presName="level2Shape" presStyleLbl="node4" presStyleIdx="3" presStyleCnt="5"/>
      <dgm:spPr/>
      <dgm:t>
        <a:bodyPr/>
        <a:lstStyle/>
        <a:p>
          <a:endParaRPr lang="en-GB"/>
        </a:p>
      </dgm:t>
    </dgm:pt>
    <dgm:pt modelId="{EED22236-456D-47BE-912E-1A4AE4C4B2FB}" type="pres">
      <dgm:prSet presAssocID="{5587EA44-A4F9-4EC5-8F2E-DB914A48830D}" presName="hierChild3" presStyleCnt="0"/>
      <dgm:spPr/>
    </dgm:pt>
    <dgm:pt modelId="{66624516-2FB2-4F8D-A87A-F4860C708AE5}" type="pres">
      <dgm:prSet presAssocID="{AD57B8B4-FECD-422B-9866-38B808FAD007}" presName="Name25" presStyleLbl="parChTrans1D4" presStyleIdx="4" presStyleCnt="5"/>
      <dgm:spPr/>
      <dgm:t>
        <a:bodyPr/>
        <a:lstStyle/>
        <a:p>
          <a:endParaRPr lang="en-GB"/>
        </a:p>
      </dgm:t>
    </dgm:pt>
    <dgm:pt modelId="{3294862E-7184-474B-8731-5B9BC545072D}" type="pres">
      <dgm:prSet presAssocID="{AD57B8B4-FECD-422B-9866-38B808FAD007}" presName="connTx" presStyleLbl="parChTrans1D4" presStyleIdx="4" presStyleCnt="5"/>
      <dgm:spPr/>
      <dgm:t>
        <a:bodyPr/>
        <a:lstStyle/>
        <a:p>
          <a:endParaRPr lang="en-GB"/>
        </a:p>
      </dgm:t>
    </dgm:pt>
    <dgm:pt modelId="{9DF90124-EC8B-4937-8F2A-F0AD97D8F685}" type="pres">
      <dgm:prSet presAssocID="{B56749AF-FEED-4101-9C85-DF5ED59F9089}" presName="Name30" presStyleCnt="0"/>
      <dgm:spPr/>
    </dgm:pt>
    <dgm:pt modelId="{093629A4-7C69-4A3E-B9A6-E216E5E62A9F}" type="pres">
      <dgm:prSet presAssocID="{B56749AF-FEED-4101-9C85-DF5ED59F9089}" presName="level2Shape" presStyleLbl="node4" presStyleIdx="4" presStyleCnt="5"/>
      <dgm:spPr/>
      <dgm:t>
        <a:bodyPr/>
        <a:lstStyle/>
        <a:p>
          <a:endParaRPr lang="en-GB"/>
        </a:p>
      </dgm:t>
    </dgm:pt>
    <dgm:pt modelId="{27E941FD-CB61-4828-9D34-D46872A56E32}" type="pres">
      <dgm:prSet presAssocID="{B56749AF-FEED-4101-9C85-DF5ED59F9089}" presName="hierChild3" presStyleCnt="0"/>
      <dgm:spPr/>
    </dgm:pt>
    <dgm:pt modelId="{82FB48DF-0EB5-4CA9-8604-A923053E3032}" type="pres">
      <dgm:prSet presAssocID="{B8525498-5F09-4228-8410-371522E95DBC}" presName="bgShapesFlow" presStyleCnt="0"/>
      <dgm:spPr/>
    </dgm:pt>
  </dgm:ptLst>
  <dgm:cxnLst>
    <dgm:cxn modelId="{0BC49913-F8DB-4EFE-B225-AE58204DC4C3}" type="presOf" srcId="{C5E93942-2C67-4242-A10A-CB624579FEF4}" destId="{83866775-1D5B-4F51-9401-8EF0CCB88A32}" srcOrd="0" destOrd="0" presId="urn:microsoft.com/office/officeart/2005/8/layout/hierarchy5"/>
    <dgm:cxn modelId="{1F333837-0ACE-4E89-B0A5-86C933F8EFE5}" type="presOf" srcId="{8C0F30A3-5FED-4C02-9400-E1B5D923212B}" destId="{C9BA81BB-B370-4295-AFB1-91DF9DFF7E9A}" srcOrd="1" destOrd="0" presId="urn:microsoft.com/office/officeart/2005/8/layout/hierarchy5"/>
    <dgm:cxn modelId="{E306657A-9EF8-415A-9473-9D68223B9C9C}" srcId="{20AB6F6A-7400-46EA-9A35-094DB7B77D5B}" destId="{90D02E56-C0CF-4B0D-A4A0-BBDC7D74EFE4}" srcOrd="0" destOrd="0" parTransId="{5AE6B9FC-7481-4B83-B2FC-7B0ECEB8DBC4}" sibTransId="{059614CA-5DFB-41C1-8EAE-6CD6997B618E}"/>
    <dgm:cxn modelId="{A6F06751-B81A-427C-9272-DCECF41E74AA}" type="presOf" srcId="{90D02E56-C0CF-4B0D-A4A0-BBDC7D74EFE4}" destId="{ED2EF8DF-BC9E-4109-B0A2-9A8ED946DA73}" srcOrd="0" destOrd="0" presId="urn:microsoft.com/office/officeart/2005/8/layout/hierarchy5"/>
    <dgm:cxn modelId="{735C9618-AF7D-4120-99AC-C7A1AD6BCEE2}" type="presOf" srcId="{B8525498-5F09-4228-8410-371522E95DBC}" destId="{2FF4EB88-A6E4-4187-A749-AFEF51C97D07}" srcOrd="0" destOrd="0" presId="urn:microsoft.com/office/officeart/2005/8/layout/hierarchy5"/>
    <dgm:cxn modelId="{60C9F345-D59E-44C0-92A5-52C6F386BF41}" type="presOf" srcId="{788E24B5-5D3C-4EE7-8B14-BA6F590B7CCC}" destId="{2B68A0A6-6657-4314-BA8A-155F2B6D980F}" srcOrd="0" destOrd="0" presId="urn:microsoft.com/office/officeart/2005/8/layout/hierarchy5"/>
    <dgm:cxn modelId="{3E18F19A-AFA7-4CFA-A7A3-6C418813805A}" srcId="{E18B4643-6878-4EFF-B587-656828D0B24D}" destId="{1E87BA42-E7B8-4510-98FC-2F640FD1203C}" srcOrd="0" destOrd="0" parTransId="{8C0F30A3-5FED-4C02-9400-E1B5D923212B}" sibTransId="{C8E432D9-4B44-4340-A7B1-7F3D76E02B72}"/>
    <dgm:cxn modelId="{F4CB0084-02EC-471A-9B0F-2C866CBFEDC2}" type="presOf" srcId="{20AB6F6A-7400-46EA-9A35-094DB7B77D5B}" destId="{214D4C06-9246-49FD-B82F-2411377AF4AE}" srcOrd="0" destOrd="0" presId="urn:microsoft.com/office/officeart/2005/8/layout/hierarchy5"/>
    <dgm:cxn modelId="{AFF8B7CF-F6F7-4928-985E-4ACE2B1E9CA5}" type="presOf" srcId="{5587EA44-A4F9-4EC5-8F2E-DB914A48830D}" destId="{6A81EAF1-5E31-4021-84F1-BFD626074E40}" srcOrd="0" destOrd="0" presId="urn:microsoft.com/office/officeart/2005/8/layout/hierarchy5"/>
    <dgm:cxn modelId="{A3446543-5D97-4F75-B4BC-5062C1FDDF5B}" type="presOf" srcId="{8C0F30A3-5FED-4C02-9400-E1B5D923212B}" destId="{3D3BA283-AAC1-481E-90FB-1B418AAB1C6E}" srcOrd="0" destOrd="0" presId="urn:microsoft.com/office/officeart/2005/8/layout/hierarchy5"/>
    <dgm:cxn modelId="{E71022EF-1EEA-4513-8FE1-C9F88CD1AC8E}" srcId="{788E24B5-5D3C-4EE7-8B14-BA6F590B7CCC}" destId="{5587EA44-A4F9-4EC5-8F2E-DB914A48830D}" srcOrd="0" destOrd="0" parTransId="{2663D575-22E1-4622-8F83-1F3537CE0606}" sibTransId="{3BBCA7D5-941D-49C9-A8A1-51C19F6E81CD}"/>
    <dgm:cxn modelId="{510350EA-31A5-422D-AD3B-A5BCF48C4FB3}" type="presOf" srcId="{681A1940-2EA6-4E4D-942C-6EC03F022ED9}" destId="{8C7D9B4B-AD28-47A5-B7D5-C4B3BA223953}" srcOrd="0" destOrd="0" presId="urn:microsoft.com/office/officeart/2005/8/layout/hierarchy5"/>
    <dgm:cxn modelId="{89197AD5-8D5F-4671-9EA1-F08C6299471C}" type="presOf" srcId="{AD57B8B4-FECD-422B-9866-38B808FAD007}" destId="{66624516-2FB2-4F8D-A87A-F4860C708AE5}" srcOrd="0" destOrd="0" presId="urn:microsoft.com/office/officeart/2005/8/layout/hierarchy5"/>
    <dgm:cxn modelId="{58A8DD58-5569-4647-A617-45E709F49646}" type="presOf" srcId="{B56749AF-FEED-4101-9C85-DF5ED59F9089}" destId="{093629A4-7C69-4A3E-B9A6-E216E5E62A9F}" srcOrd="0" destOrd="0" presId="urn:microsoft.com/office/officeart/2005/8/layout/hierarchy5"/>
    <dgm:cxn modelId="{502E5E1E-E0C3-48EE-B3D6-C89A850DC61D}" type="presOf" srcId="{681A1940-2EA6-4E4D-942C-6EC03F022ED9}" destId="{4EEFFDE2-487C-4CB6-A951-DEA2CF71C8F1}" srcOrd="1" destOrd="0" presId="urn:microsoft.com/office/officeart/2005/8/layout/hierarchy5"/>
    <dgm:cxn modelId="{1BA70F8C-BE7E-4A13-9008-FCC76FC13EBB}" srcId="{1E87BA42-E7B8-4510-98FC-2F640FD1203C}" destId="{20AB6F6A-7400-46EA-9A35-094DB7B77D5B}" srcOrd="0" destOrd="0" parTransId="{778D6381-15F1-40A4-9046-6A1B8C666A21}" sibTransId="{1F916E33-E68D-48FC-B9F9-AA60BDC59784}"/>
    <dgm:cxn modelId="{C00E8249-A609-4CAE-B800-1BB182CA69E6}" type="presOf" srcId="{5AE6B9FC-7481-4B83-B2FC-7B0ECEB8DBC4}" destId="{9B36C2B0-95D3-4EA5-8B02-6BBFE1C300BD}" srcOrd="0" destOrd="0" presId="urn:microsoft.com/office/officeart/2005/8/layout/hierarchy5"/>
    <dgm:cxn modelId="{FB058B8A-AC3D-447A-A8E8-E580F881C2A4}" srcId="{B8525498-5F09-4228-8410-371522E95DBC}" destId="{05C61740-C11C-4BBA-83F0-3703000E79CA}" srcOrd="0" destOrd="0" parTransId="{DCC018F0-BD80-4A68-80B2-A1D0BFFDD229}" sibTransId="{83F4CB03-4758-48AC-B98F-04D782D05C81}"/>
    <dgm:cxn modelId="{450DFE0C-E98F-415C-985E-9046ED7B2F07}" srcId="{05C61740-C11C-4BBA-83F0-3703000E79CA}" destId="{E18B4643-6878-4EFF-B587-656828D0B24D}" srcOrd="0" destOrd="0" parTransId="{C5E93942-2C67-4242-A10A-CB624579FEF4}" sibTransId="{321282A5-CD97-4959-8670-5D8D9F41C0A6}"/>
    <dgm:cxn modelId="{9F48BDD3-C9C1-4820-9063-E243A2A949DC}" type="presOf" srcId="{AD57B8B4-FECD-422B-9866-38B808FAD007}" destId="{3294862E-7184-474B-8731-5B9BC545072D}" srcOrd="1" destOrd="0" presId="urn:microsoft.com/office/officeart/2005/8/layout/hierarchy5"/>
    <dgm:cxn modelId="{1579C47E-5536-40CC-8E59-D54C44327960}" srcId="{1E87BA42-E7B8-4510-98FC-2F640FD1203C}" destId="{788E24B5-5D3C-4EE7-8B14-BA6F590B7CCC}" srcOrd="1" destOrd="0" parTransId="{681A1940-2EA6-4E4D-942C-6EC03F022ED9}" sibTransId="{B100E89D-7AE8-47FA-9F6F-9E31C817F480}"/>
    <dgm:cxn modelId="{56309881-48A7-4852-A55C-4E9F08AAE29C}" type="presOf" srcId="{778D6381-15F1-40A4-9046-6A1B8C666A21}" destId="{61EA04D1-D590-497A-AE24-C589B107D1C3}" srcOrd="1" destOrd="0" presId="urn:microsoft.com/office/officeart/2005/8/layout/hierarchy5"/>
    <dgm:cxn modelId="{78FD1144-DF25-40AD-91C7-F13C368657E4}" type="presOf" srcId="{E18B4643-6878-4EFF-B587-656828D0B24D}" destId="{6C45A68E-780E-4281-A513-226B04AF9F50}" srcOrd="0" destOrd="0" presId="urn:microsoft.com/office/officeart/2005/8/layout/hierarchy5"/>
    <dgm:cxn modelId="{4ADCEA30-F57D-4F4B-BF07-036EE2BAE958}" type="presOf" srcId="{5AE6B9FC-7481-4B83-B2FC-7B0ECEB8DBC4}" destId="{04C71C21-9C92-459F-9C0C-AF4766FEE943}" srcOrd="1" destOrd="0" presId="urn:microsoft.com/office/officeart/2005/8/layout/hierarchy5"/>
    <dgm:cxn modelId="{AF83499A-A9FB-4A33-A5E0-8DB01E863C6D}" type="presOf" srcId="{2663D575-22E1-4622-8F83-1F3537CE0606}" destId="{E8265A4D-14A2-41C4-AD2F-F82AE4E66BCD}" srcOrd="0" destOrd="0" presId="urn:microsoft.com/office/officeart/2005/8/layout/hierarchy5"/>
    <dgm:cxn modelId="{B56EF54C-6899-4AAA-B575-EE06BCEE588E}" type="presOf" srcId="{C5E93942-2C67-4242-A10A-CB624579FEF4}" destId="{7712CB9D-D580-4B59-826C-67DA26B0AC66}" srcOrd="1" destOrd="0" presId="urn:microsoft.com/office/officeart/2005/8/layout/hierarchy5"/>
    <dgm:cxn modelId="{244D4175-FE5E-4B44-AAEE-1593AFE892BA}" type="presOf" srcId="{1E87BA42-E7B8-4510-98FC-2F640FD1203C}" destId="{5BC2EF79-2EBA-4818-BA2E-055DCF0F7838}" srcOrd="0" destOrd="0" presId="urn:microsoft.com/office/officeart/2005/8/layout/hierarchy5"/>
    <dgm:cxn modelId="{D9138301-43AE-4B3D-BAD4-DC0AAC521D85}" type="presOf" srcId="{05C61740-C11C-4BBA-83F0-3703000E79CA}" destId="{D6481CC8-23A1-4667-BB67-0D87B7F55B58}" srcOrd="0" destOrd="0" presId="urn:microsoft.com/office/officeart/2005/8/layout/hierarchy5"/>
    <dgm:cxn modelId="{CCFE2EA5-49D0-42E4-8B5E-4728C9D3B96B}" type="presOf" srcId="{778D6381-15F1-40A4-9046-6A1B8C666A21}" destId="{47A29E65-4240-4E11-B2B7-1851F734DA70}" srcOrd="0" destOrd="0" presId="urn:microsoft.com/office/officeart/2005/8/layout/hierarchy5"/>
    <dgm:cxn modelId="{666ED926-8CD5-4BBD-B7B5-8E841D2FE232}" srcId="{788E24B5-5D3C-4EE7-8B14-BA6F590B7CCC}" destId="{B56749AF-FEED-4101-9C85-DF5ED59F9089}" srcOrd="1" destOrd="0" parTransId="{AD57B8B4-FECD-422B-9866-38B808FAD007}" sibTransId="{974DEA5B-7AFE-43AA-8EE2-067703F1C089}"/>
    <dgm:cxn modelId="{508C7866-F2BE-4A01-BE91-E3B4D9F8DC17}" type="presOf" srcId="{2663D575-22E1-4622-8F83-1F3537CE0606}" destId="{BCC99D76-9D65-4960-A5F8-F516C79FC584}" srcOrd="1" destOrd="0" presId="urn:microsoft.com/office/officeart/2005/8/layout/hierarchy5"/>
    <dgm:cxn modelId="{DD7B0A03-5A0C-413A-BA93-D8FD3763F675}" type="presParOf" srcId="{2FF4EB88-A6E4-4187-A749-AFEF51C97D07}" destId="{F69A9483-0E5F-46A3-93C2-D35D3444740A}" srcOrd="0" destOrd="0" presId="urn:microsoft.com/office/officeart/2005/8/layout/hierarchy5"/>
    <dgm:cxn modelId="{438567B3-89EC-4320-B7C1-09CD7227FEEF}" type="presParOf" srcId="{F69A9483-0E5F-46A3-93C2-D35D3444740A}" destId="{C9ADCAD0-8F67-4D64-8284-3A4FE1D979DE}" srcOrd="0" destOrd="0" presId="urn:microsoft.com/office/officeart/2005/8/layout/hierarchy5"/>
    <dgm:cxn modelId="{C88889CF-0BEF-4705-A4CB-8421C210928C}" type="presParOf" srcId="{C9ADCAD0-8F67-4D64-8284-3A4FE1D979DE}" destId="{7C3FB402-E7A8-43AF-A582-9E02B09AC1D6}" srcOrd="0" destOrd="0" presId="urn:microsoft.com/office/officeart/2005/8/layout/hierarchy5"/>
    <dgm:cxn modelId="{FD908319-993D-40B6-867A-45A087DFA1FB}" type="presParOf" srcId="{7C3FB402-E7A8-43AF-A582-9E02B09AC1D6}" destId="{D6481CC8-23A1-4667-BB67-0D87B7F55B58}" srcOrd="0" destOrd="0" presId="urn:microsoft.com/office/officeart/2005/8/layout/hierarchy5"/>
    <dgm:cxn modelId="{7133E2C0-E6B7-4811-BAFE-C9F3C394EE74}" type="presParOf" srcId="{7C3FB402-E7A8-43AF-A582-9E02B09AC1D6}" destId="{C4EBD1D2-7AE0-4D27-B1DB-CCF04C5BCC7F}" srcOrd="1" destOrd="0" presId="urn:microsoft.com/office/officeart/2005/8/layout/hierarchy5"/>
    <dgm:cxn modelId="{9CE1F07F-5A72-4747-B759-0D1623A5E884}" type="presParOf" srcId="{C4EBD1D2-7AE0-4D27-B1DB-CCF04C5BCC7F}" destId="{83866775-1D5B-4F51-9401-8EF0CCB88A32}" srcOrd="0" destOrd="0" presId="urn:microsoft.com/office/officeart/2005/8/layout/hierarchy5"/>
    <dgm:cxn modelId="{49A5DB3F-019C-4AF9-A7B1-877AE23C252E}" type="presParOf" srcId="{83866775-1D5B-4F51-9401-8EF0CCB88A32}" destId="{7712CB9D-D580-4B59-826C-67DA26B0AC66}" srcOrd="0" destOrd="0" presId="urn:microsoft.com/office/officeart/2005/8/layout/hierarchy5"/>
    <dgm:cxn modelId="{EE03162C-F0E6-4D14-A805-60505769678F}" type="presParOf" srcId="{C4EBD1D2-7AE0-4D27-B1DB-CCF04C5BCC7F}" destId="{3074C04D-A656-4623-8F7E-76576B34512D}" srcOrd="1" destOrd="0" presId="urn:microsoft.com/office/officeart/2005/8/layout/hierarchy5"/>
    <dgm:cxn modelId="{FB42F074-60D4-4BEA-AEEB-ED1D83754B1F}" type="presParOf" srcId="{3074C04D-A656-4623-8F7E-76576B34512D}" destId="{6C45A68E-780E-4281-A513-226B04AF9F50}" srcOrd="0" destOrd="0" presId="urn:microsoft.com/office/officeart/2005/8/layout/hierarchy5"/>
    <dgm:cxn modelId="{690CD061-B594-4D7C-BBCC-E0BCD964286B}" type="presParOf" srcId="{3074C04D-A656-4623-8F7E-76576B34512D}" destId="{C4177E29-0DF0-4F67-85D7-92E6A9165172}" srcOrd="1" destOrd="0" presId="urn:microsoft.com/office/officeart/2005/8/layout/hierarchy5"/>
    <dgm:cxn modelId="{AA69317C-D401-428F-9804-8FA874949745}" type="presParOf" srcId="{C4177E29-0DF0-4F67-85D7-92E6A9165172}" destId="{3D3BA283-AAC1-481E-90FB-1B418AAB1C6E}" srcOrd="0" destOrd="0" presId="urn:microsoft.com/office/officeart/2005/8/layout/hierarchy5"/>
    <dgm:cxn modelId="{6D60299B-6142-468D-8125-E1919A248C03}" type="presParOf" srcId="{3D3BA283-AAC1-481E-90FB-1B418AAB1C6E}" destId="{C9BA81BB-B370-4295-AFB1-91DF9DFF7E9A}" srcOrd="0" destOrd="0" presId="urn:microsoft.com/office/officeart/2005/8/layout/hierarchy5"/>
    <dgm:cxn modelId="{FAF24F13-F87D-483D-8063-3D69C1AA53A9}" type="presParOf" srcId="{C4177E29-0DF0-4F67-85D7-92E6A9165172}" destId="{3BF62F45-2540-447D-97F4-2D13DE466188}" srcOrd="1" destOrd="0" presId="urn:microsoft.com/office/officeart/2005/8/layout/hierarchy5"/>
    <dgm:cxn modelId="{661AF022-D2E6-4506-9354-2CFA66A17537}" type="presParOf" srcId="{3BF62F45-2540-447D-97F4-2D13DE466188}" destId="{5BC2EF79-2EBA-4818-BA2E-055DCF0F7838}" srcOrd="0" destOrd="0" presId="urn:microsoft.com/office/officeart/2005/8/layout/hierarchy5"/>
    <dgm:cxn modelId="{A98A38A0-05EF-4279-93DD-1A679F6296D4}" type="presParOf" srcId="{3BF62F45-2540-447D-97F4-2D13DE466188}" destId="{DF96D41A-9317-4632-B975-243EE82A75B4}" srcOrd="1" destOrd="0" presId="urn:microsoft.com/office/officeart/2005/8/layout/hierarchy5"/>
    <dgm:cxn modelId="{C5905315-763D-45E2-8DFE-B90CA5CC69C8}" type="presParOf" srcId="{DF96D41A-9317-4632-B975-243EE82A75B4}" destId="{47A29E65-4240-4E11-B2B7-1851F734DA70}" srcOrd="0" destOrd="0" presId="urn:microsoft.com/office/officeart/2005/8/layout/hierarchy5"/>
    <dgm:cxn modelId="{D7FD66C5-8962-4868-B460-7B4BE42CBBC7}" type="presParOf" srcId="{47A29E65-4240-4E11-B2B7-1851F734DA70}" destId="{61EA04D1-D590-497A-AE24-C589B107D1C3}" srcOrd="0" destOrd="0" presId="urn:microsoft.com/office/officeart/2005/8/layout/hierarchy5"/>
    <dgm:cxn modelId="{2868A683-5138-4A95-A838-D8C2B1293B95}" type="presParOf" srcId="{DF96D41A-9317-4632-B975-243EE82A75B4}" destId="{557ABE2B-CB28-41BB-9413-13FDAAD56D6B}" srcOrd="1" destOrd="0" presId="urn:microsoft.com/office/officeart/2005/8/layout/hierarchy5"/>
    <dgm:cxn modelId="{A79D2028-6534-49F3-9B75-DAF8090A1635}" type="presParOf" srcId="{557ABE2B-CB28-41BB-9413-13FDAAD56D6B}" destId="{214D4C06-9246-49FD-B82F-2411377AF4AE}" srcOrd="0" destOrd="0" presId="urn:microsoft.com/office/officeart/2005/8/layout/hierarchy5"/>
    <dgm:cxn modelId="{12E890DD-832F-450A-A98B-4B4B7C2E137D}" type="presParOf" srcId="{557ABE2B-CB28-41BB-9413-13FDAAD56D6B}" destId="{AC2FDA0B-C12D-4EB0-A0CC-A07D6B835313}" srcOrd="1" destOrd="0" presId="urn:microsoft.com/office/officeart/2005/8/layout/hierarchy5"/>
    <dgm:cxn modelId="{089A4C2F-11D3-432C-849B-81962148949A}" type="presParOf" srcId="{AC2FDA0B-C12D-4EB0-A0CC-A07D6B835313}" destId="{9B36C2B0-95D3-4EA5-8B02-6BBFE1C300BD}" srcOrd="0" destOrd="0" presId="urn:microsoft.com/office/officeart/2005/8/layout/hierarchy5"/>
    <dgm:cxn modelId="{9D3B193C-E6FE-41B9-A8E5-C4163F0A46D3}" type="presParOf" srcId="{9B36C2B0-95D3-4EA5-8B02-6BBFE1C300BD}" destId="{04C71C21-9C92-459F-9C0C-AF4766FEE943}" srcOrd="0" destOrd="0" presId="urn:microsoft.com/office/officeart/2005/8/layout/hierarchy5"/>
    <dgm:cxn modelId="{CE560944-4487-4C28-828C-96A0B2829DF7}" type="presParOf" srcId="{AC2FDA0B-C12D-4EB0-A0CC-A07D6B835313}" destId="{AF96B480-DD70-42FB-B721-DD20C25C8387}" srcOrd="1" destOrd="0" presId="urn:microsoft.com/office/officeart/2005/8/layout/hierarchy5"/>
    <dgm:cxn modelId="{2981AF0D-C756-401D-BE86-5DB48C5D42CD}" type="presParOf" srcId="{AF96B480-DD70-42FB-B721-DD20C25C8387}" destId="{ED2EF8DF-BC9E-4109-B0A2-9A8ED946DA73}" srcOrd="0" destOrd="0" presId="urn:microsoft.com/office/officeart/2005/8/layout/hierarchy5"/>
    <dgm:cxn modelId="{7D006C02-B450-4E4D-8147-90FE54B81A52}" type="presParOf" srcId="{AF96B480-DD70-42FB-B721-DD20C25C8387}" destId="{156F8A71-C637-4892-9FE5-393A433A1518}" srcOrd="1" destOrd="0" presId="urn:microsoft.com/office/officeart/2005/8/layout/hierarchy5"/>
    <dgm:cxn modelId="{F62122E4-A919-4281-B2A9-31952F998786}" type="presParOf" srcId="{DF96D41A-9317-4632-B975-243EE82A75B4}" destId="{8C7D9B4B-AD28-47A5-B7D5-C4B3BA223953}" srcOrd="2" destOrd="0" presId="urn:microsoft.com/office/officeart/2005/8/layout/hierarchy5"/>
    <dgm:cxn modelId="{8E56E793-500F-4EC2-AE18-29088B971509}" type="presParOf" srcId="{8C7D9B4B-AD28-47A5-B7D5-C4B3BA223953}" destId="{4EEFFDE2-487C-4CB6-A951-DEA2CF71C8F1}" srcOrd="0" destOrd="0" presId="urn:microsoft.com/office/officeart/2005/8/layout/hierarchy5"/>
    <dgm:cxn modelId="{5AD7A42D-F321-464D-9508-320455BE56AE}" type="presParOf" srcId="{DF96D41A-9317-4632-B975-243EE82A75B4}" destId="{64032F25-CB6F-48DF-B990-839C37CFAFA7}" srcOrd="3" destOrd="0" presId="urn:microsoft.com/office/officeart/2005/8/layout/hierarchy5"/>
    <dgm:cxn modelId="{F779B422-AB52-4503-A11E-472A11AA0843}" type="presParOf" srcId="{64032F25-CB6F-48DF-B990-839C37CFAFA7}" destId="{2B68A0A6-6657-4314-BA8A-155F2B6D980F}" srcOrd="0" destOrd="0" presId="urn:microsoft.com/office/officeart/2005/8/layout/hierarchy5"/>
    <dgm:cxn modelId="{847878C2-82A0-467A-9546-BE010B45D808}" type="presParOf" srcId="{64032F25-CB6F-48DF-B990-839C37CFAFA7}" destId="{BB645B4F-8119-4994-8FDD-A719A755CDE6}" srcOrd="1" destOrd="0" presId="urn:microsoft.com/office/officeart/2005/8/layout/hierarchy5"/>
    <dgm:cxn modelId="{EF82784D-6A50-451E-B41B-0265141957B5}" type="presParOf" srcId="{BB645B4F-8119-4994-8FDD-A719A755CDE6}" destId="{E8265A4D-14A2-41C4-AD2F-F82AE4E66BCD}" srcOrd="0" destOrd="0" presId="urn:microsoft.com/office/officeart/2005/8/layout/hierarchy5"/>
    <dgm:cxn modelId="{E205681E-8991-4FF9-B9B1-AC7978355FF4}" type="presParOf" srcId="{E8265A4D-14A2-41C4-AD2F-F82AE4E66BCD}" destId="{BCC99D76-9D65-4960-A5F8-F516C79FC584}" srcOrd="0" destOrd="0" presId="urn:microsoft.com/office/officeart/2005/8/layout/hierarchy5"/>
    <dgm:cxn modelId="{3A7E7897-6D30-44D0-8E34-59A9FE98179E}" type="presParOf" srcId="{BB645B4F-8119-4994-8FDD-A719A755CDE6}" destId="{A29023B1-FA07-4B84-8608-AEBDB95E483D}" srcOrd="1" destOrd="0" presId="urn:microsoft.com/office/officeart/2005/8/layout/hierarchy5"/>
    <dgm:cxn modelId="{C4C0E92D-7BAC-4502-B11E-247707EA218C}" type="presParOf" srcId="{A29023B1-FA07-4B84-8608-AEBDB95E483D}" destId="{6A81EAF1-5E31-4021-84F1-BFD626074E40}" srcOrd="0" destOrd="0" presId="urn:microsoft.com/office/officeart/2005/8/layout/hierarchy5"/>
    <dgm:cxn modelId="{595E6E30-8E17-4D44-B5E2-D113E85F64B6}" type="presParOf" srcId="{A29023B1-FA07-4B84-8608-AEBDB95E483D}" destId="{EED22236-456D-47BE-912E-1A4AE4C4B2FB}" srcOrd="1" destOrd="0" presId="urn:microsoft.com/office/officeart/2005/8/layout/hierarchy5"/>
    <dgm:cxn modelId="{744E102B-055D-41D1-974B-D64A3A9C9385}" type="presParOf" srcId="{BB645B4F-8119-4994-8FDD-A719A755CDE6}" destId="{66624516-2FB2-4F8D-A87A-F4860C708AE5}" srcOrd="2" destOrd="0" presId="urn:microsoft.com/office/officeart/2005/8/layout/hierarchy5"/>
    <dgm:cxn modelId="{D66656F1-97B9-42ED-8656-AA26521444F3}" type="presParOf" srcId="{66624516-2FB2-4F8D-A87A-F4860C708AE5}" destId="{3294862E-7184-474B-8731-5B9BC545072D}" srcOrd="0" destOrd="0" presId="urn:microsoft.com/office/officeart/2005/8/layout/hierarchy5"/>
    <dgm:cxn modelId="{4F996E89-4225-469C-B93F-42A965ED9114}" type="presParOf" srcId="{BB645B4F-8119-4994-8FDD-A719A755CDE6}" destId="{9DF90124-EC8B-4937-8F2A-F0AD97D8F685}" srcOrd="3" destOrd="0" presId="urn:microsoft.com/office/officeart/2005/8/layout/hierarchy5"/>
    <dgm:cxn modelId="{1BEF76B9-6760-4E8B-AAD9-1D1610D3F242}" type="presParOf" srcId="{9DF90124-EC8B-4937-8F2A-F0AD97D8F685}" destId="{093629A4-7C69-4A3E-B9A6-E216E5E62A9F}" srcOrd="0" destOrd="0" presId="urn:microsoft.com/office/officeart/2005/8/layout/hierarchy5"/>
    <dgm:cxn modelId="{AF1C2713-5913-4951-81FC-F36A22FF1FFA}" type="presParOf" srcId="{9DF90124-EC8B-4937-8F2A-F0AD97D8F685}" destId="{27E941FD-CB61-4828-9D34-D46872A56E32}" srcOrd="1" destOrd="0" presId="urn:microsoft.com/office/officeart/2005/8/layout/hierarchy5"/>
    <dgm:cxn modelId="{67D98358-A78C-4D8D-A992-38B0891A4525}" type="presParOf" srcId="{2FF4EB88-A6E4-4187-A749-AFEF51C97D07}" destId="{82FB48DF-0EB5-4CA9-8604-A923053E303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1CC8-23A1-4667-BB67-0D87B7F55B58}">
      <dsp:nvSpPr>
        <dsp:cNvPr id="0" name=""/>
        <dsp:cNvSpPr/>
      </dsp:nvSpPr>
      <dsp:spPr>
        <a:xfrm>
          <a:off x="1654" y="1772208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Discuss/Create Ideas</a:t>
          </a:r>
          <a:endParaRPr lang="en-GB" sz="1000" kern="1200" dirty="0"/>
        </a:p>
      </dsp:txBody>
      <dsp:txXfrm>
        <a:off x="19907" y="1790461"/>
        <a:ext cx="1209901" cy="586697"/>
      </dsp:txXfrm>
    </dsp:sp>
    <dsp:sp modelId="{83866775-1D5B-4F51-9401-8EF0CCB88A32}">
      <dsp:nvSpPr>
        <dsp:cNvPr id="0" name=""/>
        <dsp:cNvSpPr/>
      </dsp:nvSpPr>
      <dsp:spPr>
        <a:xfrm>
          <a:off x="1248062" y="2071417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484879" y="2071346"/>
        <a:ext cx="24928" cy="24928"/>
      </dsp:txXfrm>
    </dsp:sp>
    <dsp:sp modelId="{6C45A68E-780E-4281-A513-226B04AF9F50}">
      <dsp:nvSpPr>
        <dsp:cNvPr id="0" name=""/>
        <dsp:cNvSpPr/>
      </dsp:nvSpPr>
      <dsp:spPr>
        <a:xfrm>
          <a:off x="1746625" y="1772208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Idea Playground</a:t>
          </a:r>
          <a:endParaRPr lang="en-GB" sz="1000" kern="1200" dirty="0"/>
        </a:p>
      </dsp:txBody>
      <dsp:txXfrm>
        <a:off x="1764878" y="1790461"/>
        <a:ext cx="1209901" cy="586697"/>
      </dsp:txXfrm>
    </dsp:sp>
    <dsp:sp modelId="{3D3BA283-AAC1-481E-90FB-1B418AAB1C6E}">
      <dsp:nvSpPr>
        <dsp:cNvPr id="0" name=""/>
        <dsp:cNvSpPr/>
      </dsp:nvSpPr>
      <dsp:spPr>
        <a:xfrm>
          <a:off x="2993032" y="2071417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29850" y="2071346"/>
        <a:ext cx="24928" cy="24928"/>
      </dsp:txXfrm>
    </dsp:sp>
    <dsp:sp modelId="{5BC2EF79-2EBA-4818-BA2E-055DCF0F7838}">
      <dsp:nvSpPr>
        <dsp:cNvPr id="0" name=""/>
        <dsp:cNvSpPr/>
      </dsp:nvSpPr>
      <dsp:spPr>
        <a:xfrm>
          <a:off x="3491596" y="1772208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Founders (alpha)</a:t>
          </a:r>
          <a:endParaRPr lang="en-GB" sz="1000" kern="1200" dirty="0"/>
        </a:p>
      </dsp:txBody>
      <dsp:txXfrm>
        <a:off x="3509849" y="1790461"/>
        <a:ext cx="1209901" cy="586697"/>
      </dsp:txXfrm>
    </dsp:sp>
    <dsp:sp modelId="{47A29E65-4240-4E11-B2B7-1851F734DA70}">
      <dsp:nvSpPr>
        <dsp:cNvPr id="0" name=""/>
        <dsp:cNvSpPr/>
      </dsp:nvSpPr>
      <dsp:spPr>
        <a:xfrm rot="18770822">
          <a:off x="4620718" y="1802661"/>
          <a:ext cx="733134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733134" y="12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968957" y="1796725"/>
        <a:ext cx="36656" cy="36656"/>
      </dsp:txXfrm>
    </dsp:sp>
    <dsp:sp modelId="{214D4C06-9246-49FD-B82F-2411377AF4AE}">
      <dsp:nvSpPr>
        <dsp:cNvPr id="0" name=""/>
        <dsp:cNvSpPr/>
      </dsp:nvSpPr>
      <dsp:spPr>
        <a:xfrm>
          <a:off x="5236567" y="1234695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if repetitive, change team (optional)</a:t>
          </a:r>
          <a:endParaRPr lang="en-GB" sz="1000" kern="1200" dirty="0"/>
        </a:p>
      </dsp:txBody>
      <dsp:txXfrm>
        <a:off x="5254820" y="1252948"/>
        <a:ext cx="1209901" cy="586697"/>
      </dsp:txXfrm>
    </dsp:sp>
    <dsp:sp modelId="{9B36C2B0-95D3-4EA5-8B02-6BBFE1C300BD}">
      <dsp:nvSpPr>
        <dsp:cNvPr id="0" name=""/>
        <dsp:cNvSpPr/>
      </dsp:nvSpPr>
      <dsp:spPr>
        <a:xfrm>
          <a:off x="6482974" y="1533904"/>
          <a:ext cx="498563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498563" y="12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719792" y="1533832"/>
        <a:ext cx="24928" cy="24928"/>
      </dsp:txXfrm>
    </dsp:sp>
    <dsp:sp modelId="{ED2EF8DF-BC9E-4109-B0A2-9A8ED946DA73}">
      <dsp:nvSpPr>
        <dsp:cNvPr id="0" name=""/>
        <dsp:cNvSpPr/>
      </dsp:nvSpPr>
      <dsp:spPr>
        <a:xfrm>
          <a:off x="6981537" y="1234695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Continue work, beta state</a:t>
          </a:r>
          <a:endParaRPr lang="en-GB" sz="1000" kern="1200" dirty="0"/>
        </a:p>
      </dsp:txBody>
      <dsp:txXfrm>
        <a:off x="6999790" y="1252948"/>
        <a:ext cx="1209901" cy="586697"/>
      </dsp:txXfrm>
    </dsp:sp>
    <dsp:sp modelId="{8C7D9B4B-AD28-47A5-B7D5-C4B3BA223953}">
      <dsp:nvSpPr>
        <dsp:cNvPr id="0" name=""/>
        <dsp:cNvSpPr/>
      </dsp:nvSpPr>
      <dsp:spPr>
        <a:xfrm rot="2829178">
          <a:off x="4620718" y="2340174"/>
          <a:ext cx="733134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733134" y="12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968957" y="2334238"/>
        <a:ext cx="36656" cy="36656"/>
      </dsp:txXfrm>
    </dsp:sp>
    <dsp:sp modelId="{2B68A0A6-6657-4314-BA8A-155F2B6D980F}">
      <dsp:nvSpPr>
        <dsp:cNvPr id="0" name=""/>
        <dsp:cNvSpPr/>
      </dsp:nvSpPr>
      <dsp:spPr>
        <a:xfrm>
          <a:off x="5236567" y="2309721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if not repetitive</a:t>
          </a:r>
          <a:endParaRPr lang="en-GB" sz="1000" kern="1200" dirty="0"/>
        </a:p>
      </dsp:txBody>
      <dsp:txXfrm>
        <a:off x="5254820" y="2327974"/>
        <a:ext cx="1209901" cy="586697"/>
      </dsp:txXfrm>
    </dsp:sp>
    <dsp:sp modelId="{E8265A4D-14A2-41C4-AD2F-F82AE4E66BCD}">
      <dsp:nvSpPr>
        <dsp:cNvPr id="0" name=""/>
        <dsp:cNvSpPr/>
      </dsp:nvSpPr>
      <dsp:spPr>
        <a:xfrm rot="19457599">
          <a:off x="6425265" y="2429760"/>
          <a:ext cx="613982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613982" y="12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716906" y="2426803"/>
        <a:ext cx="30699" cy="30699"/>
      </dsp:txXfrm>
    </dsp:sp>
    <dsp:sp modelId="{6A81EAF1-5E31-4021-84F1-BFD626074E40}">
      <dsp:nvSpPr>
        <dsp:cNvPr id="0" name=""/>
        <dsp:cNvSpPr/>
      </dsp:nvSpPr>
      <dsp:spPr>
        <a:xfrm>
          <a:off x="6981537" y="1951379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if complete | Hall of Fame!</a:t>
          </a:r>
          <a:endParaRPr lang="en-GB" sz="1000" kern="1200" dirty="0"/>
        </a:p>
      </dsp:txBody>
      <dsp:txXfrm>
        <a:off x="6999790" y="1969632"/>
        <a:ext cx="1209901" cy="586697"/>
      </dsp:txXfrm>
    </dsp:sp>
    <dsp:sp modelId="{66624516-2FB2-4F8D-A87A-F4860C708AE5}">
      <dsp:nvSpPr>
        <dsp:cNvPr id="0" name=""/>
        <dsp:cNvSpPr/>
      </dsp:nvSpPr>
      <dsp:spPr>
        <a:xfrm rot="2142401">
          <a:off x="6425265" y="2788102"/>
          <a:ext cx="613982" cy="24785"/>
        </a:xfrm>
        <a:custGeom>
          <a:avLst/>
          <a:gdLst/>
          <a:ahLst/>
          <a:cxnLst/>
          <a:rect l="0" t="0" r="0" b="0"/>
          <a:pathLst>
            <a:path>
              <a:moveTo>
                <a:pt x="0" y="12392"/>
              </a:moveTo>
              <a:lnTo>
                <a:pt x="613982" y="12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716906" y="2785145"/>
        <a:ext cx="30699" cy="30699"/>
      </dsp:txXfrm>
    </dsp:sp>
    <dsp:sp modelId="{093629A4-7C69-4A3E-B9A6-E216E5E62A9F}">
      <dsp:nvSpPr>
        <dsp:cNvPr id="0" name=""/>
        <dsp:cNvSpPr/>
      </dsp:nvSpPr>
      <dsp:spPr>
        <a:xfrm>
          <a:off x="6981537" y="2668064"/>
          <a:ext cx="1246407" cy="623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still work left to be done, then state beta</a:t>
          </a:r>
          <a:br>
            <a:rPr lang="en-US" sz="1000" kern="1200" dirty="0" smtClean="0"/>
          </a:br>
          <a:endParaRPr lang="en-GB" sz="1000" kern="1200" dirty="0"/>
        </a:p>
      </dsp:txBody>
      <dsp:txXfrm>
        <a:off x="6999790" y="2686317"/>
        <a:ext cx="1209901" cy="586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4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3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1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5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7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5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toAtulArora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MS11 </a:t>
            </a:r>
            <a:br>
              <a:rPr lang="en-US" dirty="0" smtClean="0"/>
            </a:br>
            <a:r>
              <a:rPr lang="en-US" sz="4400" dirty="0" smtClean="0"/>
              <a:t>The </a:t>
            </a:r>
            <a:r>
              <a:rPr lang="en-US" sz="4400" i="1" dirty="0" err="1" smtClean="0"/>
              <a:t>Laddoo</a:t>
            </a:r>
            <a:r>
              <a:rPr lang="en-US" sz="4400" dirty="0" smtClean="0"/>
              <a:t> Ritual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Semester 4</a:t>
            </a:r>
          </a:p>
          <a:p>
            <a:r>
              <a:rPr lang="en-US" dirty="0" smtClean="0"/>
              <a:t>Meet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89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Hope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Something to invest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Provision for Video Recording 2 courses for the entire semester</a:t>
            </a:r>
          </a:p>
          <a:p>
            <a:pPr lvl="1"/>
            <a:r>
              <a:rPr lang="en-US" dirty="0" smtClean="0"/>
              <a:t>Camera and Tripod has already been purchased by Institute and permission granted</a:t>
            </a:r>
          </a:p>
          <a:p>
            <a:r>
              <a:rPr lang="en-US" dirty="0" smtClean="0">
                <a:hlinkClick r:id="rId2"/>
              </a:rPr>
              <a:t>http://www.github.com/toAtulArora/iiser_repo/</a:t>
            </a:r>
            <a:endParaRPr lang="en-US" dirty="0" smtClean="0"/>
          </a:p>
          <a:p>
            <a:r>
              <a:rPr lang="en-US" dirty="0" smtClean="0"/>
              <a:t>Meetings to start Activities</a:t>
            </a:r>
          </a:p>
          <a:p>
            <a:r>
              <a:rPr lang="en-US" dirty="0" smtClean="0"/>
              <a:t>Weekly progress meets</a:t>
            </a:r>
          </a:p>
        </p:txBody>
      </p:sp>
    </p:spTree>
    <p:extLst>
      <p:ext uri="{BB962C8B-B14F-4D97-AF65-F5344CB8AC3E}">
        <p14:creationId xmlns:p14="http://schemas.microsoft.com/office/powerpoint/2010/main" val="173085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of Commons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work gets done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27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Tool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8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New Year 2013!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Something worthwhile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8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Disclaimer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expressed here may or may not be accurate and have not been portrayed to imply offence to anyone in any form. </a:t>
            </a:r>
          </a:p>
          <a:p>
            <a:r>
              <a:rPr lang="en-US" dirty="0" smtClean="0"/>
              <a:t>This is for educational and entertainment purposes only. </a:t>
            </a:r>
          </a:p>
          <a:p>
            <a:r>
              <a:rPr lang="en-US" dirty="0" smtClean="0"/>
              <a:t>Viewer discretion is </a:t>
            </a:r>
            <a:r>
              <a:rPr lang="en-US" dirty="0" err="1" smtClean="0"/>
              <a:t>adviced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83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 of Fame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Proud Moments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88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Squeaking Door of LH5 fixed</a:t>
            </a:r>
          </a:p>
          <a:p>
            <a:pPr lvl="1"/>
            <a:r>
              <a:rPr lang="en-US" dirty="0" smtClean="0"/>
              <a:t>Wi-Fi issue fixed (level 6)</a:t>
            </a:r>
          </a:p>
          <a:p>
            <a:pPr lvl="1"/>
            <a:r>
              <a:rPr lang="en-US" dirty="0" smtClean="0"/>
              <a:t>Tiles near the water cooler (level 3)</a:t>
            </a:r>
          </a:p>
          <a:p>
            <a:pPr lvl="1"/>
            <a:r>
              <a:rPr lang="en-US" dirty="0" smtClean="0"/>
              <a:t>Printers Functional (discontinuously)</a:t>
            </a:r>
          </a:p>
          <a:p>
            <a:r>
              <a:rPr lang="en-US" dirty="0" smtClean="0"/>
              <a:t>Identifiers Effort</a:t>
            </a:r>
          </a:p>
          <a:p>
            <a:pPr lvl="1"/>
            <a:r>
              <a:rPr lang="en-US" dirty="0" smtClean="0"/>
              <a:t>Implementation of the Routed SMS service</a:t>
            </a:r>
          </a:p>
          <a:p>
            <a:pPr lvl="1"/>
            <a:r>
              <a:rPr lang="en-US" dirty="0" smtClean="0"/>
              <a:t>Distribution of Presentations etc.</a:t>
            </a:r>
          </a:p>
          <a:p>
            <a:pPr lvl="1"/>
            <a:r>
              <a:rPr lang="en-US" dirty="0" smtClean="0"/>
              <a:t>Wi-Fi feedback (30 non MS11 responses, 57 MS11 responses!)</a:t>
            </a:r>
          </a:p>
          <a:p>
            <a:pPr lvl="1"/>
            <a:r>
              <a:rPr lang="en-US" dirty="0" smtClean="0"/>
              <a:t>Opportunity Cell Meet (near </a:t>
            </a:r>
            <a:r>
              <a:rPr lang="en-US" dirty="0" smtClean="0"/>
              <a:t>100% </a:t>
            </a:r>
            <a:r>
              <a:rPr lang="en-US" dirty="0" smtClean="0"/>
              <a:t>turnout, within the first 5 minutes, with pens!)</a:t>
            </a:r>
          </a:p>
          <a:p>
            <a:r>
              <a:rPr lang="en-US" dirty="0" err="1" smtClean="0"/>
              <a:t>Misc</a:t>
            </a:r>
            <a:endParaRPr lang="en-US" dirty="0" smtClean="0"/>
          </a:p>
          <a:p>
            <a:pPr lvl="1"/>
            <a:r>
              <a:rPr lang="en-US" dirty="0" smtClean="0"/>
              <a:t>Class directory created successfully and made public (</a:t>
            </a:r>
            <a:r>
              <a:rPr lang="en-US" dirty="0" err="1" smtClean="0"/>
              <a:t>fb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than mess lunch organized for the dual workshop session</a:t>
            </a:r>
          </a:p>
        </p:txBody>
      </p:sp>
    </p:spTree>
    <p:extLst>
      <p:ext uri="{BB962C8B-B14F-4D97-AF65-F5344CB8AC3E}">
        <p14:creationId xmlns:p14="http://schemas.microsoft.com/office/powerpoint/2010/main" val="214901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Achievements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Partha’s</a:t>
            </a:r>
            <a:r>
              <a:rPr lang="en-US" dirty="0"/>
              <a:t> representation of our mess issues in the </a:t>
            </a:r>
            <a:r>
              <a:rPr lang="en-US" dirty="0" smtClean="0"/>
              <a:t>GBM in front of Prof. Arvind and his contribution in improving the same (through the mess committee)</a:t>
            </a:r>
          </a:p>
          <a:p>
            <a:r>
              <a:rPr lang="en-US" dirty="0" smtClean="0"/>
              <a:t>‘Prof.’ </a:t>
            </a:r>
            <a:r>
              <a:rPr lang="en-US" dirty="0" err="1" smtClean="0"/>
              <a:t>Partha</a:t>
            </a:r>
            <a:r>
              <a:rPr lang="en-US" dirty="0" smtClean="0"/>
              <a:t> and ‘Asst. Prof.’ </a:t>
            </a:r>
            <a:r>
              <a:rPr lang="en-US" dirty="0" err="1" smtClean="0"/>
              <a:t>Kishor</a:t>
            </a:r>
            <a:r>
              <a:rPr lang="en-US" dirty="0" smtClean="0"/>
              <a:t> for BIO201 (final)</a:t>
            </a:r>
          </a:p>
          <a:p>
            <a:r>
              <a:rPr lang="en-US" dirty="0" smtClean="0"/>
              <a:t>‘Prof.’ </a:t>
            </a:r>
            <a:r>
              <a:rPr lang="en-US" dirty="0" err="1" smtClean="0"/>
              <a:t>Kishor</a:t>
            </a:r>
            <a:r>
              <a:rPr lang="en-US" dirty="0" smtClean="0"/>
              <a:t> for IDC201 (final)</a:t>
            </a:r>
          </a:p>
          <a:p>
            <a:r>
              <a:rPr lang="en-US" dirty="0" smtClean="0"/>
              <a:t>‘Prof.’ </a:t>
            </a:r>
            <a:r>
              <a:rPr lang="en-US" dirty="0" err="1" smtClean="0"/>
              <a:t>Arjit</a:t>
            </a:r>
            <a:r>
              <a:rPr lang="en-US" dirty="0" smtClean="0"/>
              <a:t> for PHY201 (</a:t>
            </a:r>
            <a:r>
              <a:rPr lang="en-US" dirty="0" err="1" smtClean="0"/>
              <a:t>midsems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627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Identifiers (for their selfless hard work, for the greater good)</a:t>
            </a:r>
          </a:p>
          <a:p>
            <a:pPr lvl="1"/>
            <a:r>
              <a:rPr lang="en-US" dirty="0" smtClean="0"/>
              <a:t>Shwetha, </a:t>
            </a:r>
            <a:r>
              <a:rPr lang="en-US" dirty="0" err="1" smtClean="0"/>
              <a:t>Arjit</a:t>
            </a:r>
            <a:r>
              <a:rPr lang="en-US" dirty="0" smtClean="0"/>
              <a:t>, </a:t>
            </a:r>
            <a:r>
              <a:rPr lang="en-US" dirty="0" err="1" smtClean="0"/>
              <a:t>Manisha</a:t>
            </a:r>
            <a:r>
              <a:rPr lang="en-US" dirty="0" smtClean="0"/>
              <a:t>, </a:t>
            </a:r>
            <a:r>
              <a:rPr lang="en-US" dirty="0" err="1" smtClean="0"/>
              <a:t>Ankita</a:t>
            </a:r>
            <a:r>
              <a:rPr lang="en-US" dirty="0" smtClean="0"/>
              <a:t>, </a:t>
            </a:r>
            <a:r>
              <a:rPr lang="en-US" dirty="0" err="1" smtClean="0"/>
              <a:t>Arpit</a:t>
            </a:r>
            <a:r>
              <a:rPr lang="en-US" dirty="0" smtClean="0"/>
              <a:t>, </a:t>
            </a:r>
            <a:r>
              <a:rPr lang="en-US" dirty="0" err="1" smtClean="0"/>
              <a:t>Amritha</a:t>
            </a:r>
            <a:r>
              <a:rPr lang="en-US" dirty="0" smtClean="0"/>
              <a:t>, Manu J, </a:t>
            </a:r>
            <a:r>
              <a:rPr lang="en-US" dirty="0" err="1" smtClean="0"/>
              <a:t>Yashpal</a:t>
            </a:r>
            <a:r>
              <a:rPr lang="en-US" dirty="0" smtClean="0"/>
              <a:t> (and now) </a:t>
            </a:r>
            <a:r>
              <a:rPr lang="en-US" dirty="0" err="1" smtClean="0"/>
              <a:t>Neha</a:t>
            </a:r>
            <a:endParaRPr lang="en-US" dirty="0" smtClean="0"/>
          </a:p>
          <a:p>
            <a:r>
              <a:rPr lang="en-US" dirty="0" smtClean="0"/>
              <a:t>Prashansa and </a:t>
            </a:r>
            <a:r>
              <a:rPr lang="en-US" dirty="0" err="1" smtClean="0"/>
              <a:t>Arjit</a:t>
            </a:r>
            <a:r>
              <a:rPr lang="en-US" dirty="0" smtClean="0"/>
              <a:t> for facilitating the creation of the social infrastructure</a:t>
            </a:r>
          </a:p>
          <a:p>
            <a:r>
              <a:rPr lang="en-US" dirty="0" err="1" smtClean="0"/>
              <a:t>Jagdeep</a:t>
            </a:r>
            <a:r>
              <a:rPr lang="en-US" dirty="0"/>
              <a:t> </a:t>
            </a:r>
            <a:r>
              <a:rPr lang="en-US" dirty="0" smtClean="0"/>
              <a:t>and his team for improving the Sports Facilities</a:t>
            </a:r>
          </a:p>
          <a:p>
            <a:r>
              <a:rPr lang="en-US" dirty="0" smtClean="0"/>
              <a:t>The ‘Fresher’ hard Workers</a:t>
            </a:r>
          </a:p>
          <a:p>
            <a:pPr lvl="1"/>
            <a:r>
              <a:rPr lang="en-US" dirty="0" smtClean="0"/>
              <a:t>Srijit, </a:t>
            </a:r>
            <a:r>
              <a:rPr lang="en-US" dirty="0" err="1" smtClean="0"/>
              <a:t>Neha</a:t>
            </a:r>
            <a:r>
              <a:rPr lang="en-US" dirty="0" smtClean="0"/>
              <a:t>, </a:t>
            </a:r>
            <a:r>
              <a:rPr lang="en-US" dirty="0" err="1" smtClean="0"/>
              <a:t>Partha</a:t>
            </a:r>
            <a:r>
              <a:rPr lang="en-US" dirty="0" smtClean="0"/>
              <a:t>, </a:t>
            </a:r>
            <a:r>
              <a:rPr lang="en-US" dirty="0" err="1" smtClean="0"/>
              <a:t>Devwrat</a:t>
            </a:r>
            <a:r>
              <a:rPr lang="en-US" dirty="0" smtClean="0"/>
              <a:t>, Tess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5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 of Shame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Politely known as ‘scope for improvement’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3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List: Things that didn’t happen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MS11 Alerts</a:t>
            </a:r>
          </a:p>
          <a:p>
            <a:pPr lvl="1"/>
            <a:r>
              <a:rPr lang="en-US" dirty="0" smtClean="0"/>
              <a:t>Internet</a:t>
            </a:r>
            <a:endParaRPr lang="en-US" dirty="0"/>
          </a:p>
          <a:p>
            <a:pPr lvl="2"/>
            <a:r>
              <a:rPr lang="en-US" sz="1400" dirty="0" smtClean="0"/>
              <a:t>Email on Squirrel Mail #</a:t>
            </a:r>
          </a:p>
          <a:p>
            <a:pPr lvl="2"/>
            <a:r>
              <a:rPr lang="en-US" sz="1400" strike="sngStrike" dirty="0" smtClean="0"/>
              <a:t>Email on alternate IDs</a:t>
            </a:r>
          </a:p>
          <a:p>
            <a:pPr lvl="2"/>
            <a:r>
              <a:rPr lang="en-US" sz="1400" dirty="0" smtClean="0"/>
              <a:t>Facebook, MS11 News Group #</a:t>
            </a:r>
          </a:p>
          <a:p>
            <a:pPr lvl="1"/>
            <a:r>
              <a:rPr lang="en-US" strike="sngStrike" dirty="0" smtClean="0"/>
              <a:t>Direct </a:t>
            </a:r>
            <a:r>
              <a:rPr lang="en-US" strike="sngStrike" dirty="0"/>
              <a:t>SMS</a:t>
            </a:r>
          </a:p>
          <a:p>
            <a:pPr lvl="1"/>
            <a:r>
              <a:rPr lang="en-US" dirty="0"/>
              <a:t>Notice </a:t>
            </a:r>
            <a:r>
              <a:rPr lang="en-US" dirty="0" smtClean="0"/>
              <a:t>Board</a:t>
            </a:r>
            <a:endParaRPr lang="en-US" dirty="0"/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New Activities*</a:t>
            </a:r>
          </a:p>
          <a:p>
            <a:pPr lvl="1"/>
            <a:r>
              <a:rPr lang="en-US" dirty="0" smtClean="0"/>
              <a:t>Sustain/Improve the existing</a:t>
            </a:r>
            <a:endParaRPr lang="en-US" dirty="0"/>
          </a:p>
          <a:p>
            <a:r>
              <a:rPr lang="en-US" dirty="0" smtClean="0"/>
              <a:t>Meets*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# Partly successful, * Immediate Action</a:t>
            </a:r>
          </a:p>
          <a:p>
            <a:pPr marL="0" indent="0">
              <a:buNone/>
            </a:pPr>
            <a:r>
              <a:rPr lang="en-US" sz="1800" dirty="0" smtClean="0"/>
              <a:t>NOTE: the crossed out will not be retried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53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Dark" id="{D39323B7-B2D6-4C10-818B-A5CD4ACE85BD}" vid="{15FD9199-0511-4D87-8BFB-2FF3F0C5B5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</TotalTime>
  <Words>446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Wingdings 2</vt:lpstr>
      <vt:lpstr>Office Theme</vt:lpstr>
      <vt:lpstr>Office Theme Dark</vt:lpstr>
      <vt:lpstr>MS11  The Laddoo Ritual</vt:lpstr>
      <vt:lpstr>Happy New Year 2013!</vt:lpstr>
      <vt:lpstr>Disclaimer</vt:lpstr>
      <vt:lpstr>Hall of Fame</vt:lpstr>
      <vt:lpstr>Collaborative Achievements</vt:lpstr>
      <vt:lpstr>Informal Achievements</vt:lpstr>
      <vt:lpstr>Recognition</vt:lpstr>
      <vt:lpstr>Hall of Shame</vt:lpstr>
      <vt:lpstr>Combined List: Things that didn’t happen</vt:lpstr>
      <vt:lpstr>Hope</vt:lpstr>
      <vt:lpstr>Coming Up</vt:lpstr>
      <vt:lpstr>House of Commons</vt:lpstr>
      <vt:lpstr>Team Tool</vt:lpstr>
      <vt:lpstr>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MS11</dc:title>
  <dc:creator>Atul Arora</dc:creator>
  <cp:lastModifiedBy>Atul Arora</cp:lastModifiedBy>
  <cp:revision>18</cp:revision>
  <dcterms:created xsi:type="dcterms:W3CDTF">2013-01-05T11:18:24Z</dcterms:created>
  <dcterms:modified xsi:type="dcterms:W3CDTF">2013-01-16T17:41:08Z</dcterms:modified>
</cp:coreProperties>
</file>