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60" r:id="rId3"/>
    <p:sldId id="257" r:id="rId4"/>
    <p:sldId id="263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5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3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0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5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7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2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9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5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0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Investigating Evolution of Social Structure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Part </a:t>
            </a:r>
            <a:r>
              <a:rPr lang="en-GB" dirty="0" smtClean="0"/>
              <a:t>2 </a:t>
            </a:r>
            <a:r>
              <a:rPr lang="en-GB" dirty="0" smtClean="0"/>
              <a:t>of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3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Inspiration</a:t>
            </a:r>
          </a:p>
          <a:p>
            <a:r>
              <a:rPr lang="en-GB" dirty="0" smtClean="0"/>
              <a:t>Analysis</a:t>
            </a:r>
          </a:p>
          <a:p>
            <a:r>
              <a:rPr lang="en-GB" dirty="0" smtClean="0"/>
              <a:t>Simulations</a:t>
            </a:r>
          </a:p>
          <a:p>
            <a:r>
              <a:rPr lang="en-GB" dirty="0" smtClean="0"/>
              <a:t>In the making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0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Inspiration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Bees</a:t>
            </a:r>
          </a:p>
          <a:p>
            <a:r>
              <a:rPr lang="en-GB" dirty="0" smtClean="0"/>
              <a:t>Wasps</a:t>
            </a:r>
          </a:p>
          <a:p>
            <a:r>
              <a:rPr lang="en-GB" dirty="0" smtClean="0"/>
              <a:t>Wolf Packs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36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Cooperation Model</a:t>
            </a:r>
          </a:p>
          <a:p>
            <a:pPr lvl="1"/>
            <a:r>
              <a:rPr lang="en-GB" dirty="0" smtClean="0"/>
              <a:t>Relation with Social structure, abstractly</a:t>
            </a:r>
          </a:p>
          <a:p>
            <a:pPr lvl="1"/>
            <a:r>
              <a:rPr lang="en-GB" dirty="0" smtClean="0"/>
              <a:t>Nash equilibriums in Prisoner’s Dilemma type games</a:t>
            </a:r>
          </a:p>
          <a:p>
            <a:pPr lvl="1"/>
            <a:r>
              <a:rPr lang="en-GB" dirty="0" smtClean="0"/>
              <a:t>No cooperation in a pure strategy game: verify using a simulation</a:t>
            </a:r>
          </a:p>
          <a:p>
            <a:r>
              <a:rPr lang="en-GB" dirty="0" smtClean="0"/>
              <a:t>Public Good Model</a:t>
            </a:r>
          </a:p>
          <a:p>
            <a:pPr lvl="1"/>
            <a:r>
              <a:rPr lang="en-GB" dirty="0" smtClean="0"/>
              <a:t>Extension of the cooperation idea to more than 1 individual and its test using a simple simulation (strategy: how much to help everyone at your cost)</a:t>
            </a:r>
          </a:p>
          <a:p>
            <a:r>
              <a:rPr lang="en-GB" dirty="0" smtClean="0"/>
              <a:t>Emulate Sexual Reproduction</a:t>
            </a:r>
          </a:p>
          <a:p>
            <a:pPr lvl="1"/>
            <a:r>
              <a:rPr lang="en-GB" dirty="0" smtClean="0"/>
              <a:t>Relatedness function: Describes the strategy of an individual’s offspring as a function of its own strategy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0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Restricted Encounter</a:t>
            </a:r>
          </a:p>
          <a:p>
            <a:r>
              <a:rPr lang="en-GB" dirty="0" smtClean="0"/>
              <a:t>Phenotype biased cooperation</a:t>
            </a:r>
          </a:p>
          <a:p>
            <a:r>
              <a:rPr lang="en-GB" dirty="0" smtClean="0"/>
              <a:t>Analytic: Differential form</a:t>
            </a:r>
          </a:p>
        </p:txBody>
      </p:sp>
    </p:spTree>
    <p:extLst>
      <p:ext uri="{BB962C8B-B14F-4D97-AF65-F5344CB8AC3E}">
        <p14:creationId xmlns:p14="http://schemas.microsoft.com/office/powerpoint/2010/main" val="28856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112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Investigating Evolution of Social Structure</vt:lpstr>
      <vt:lpstr>Outline</vt:lpstr>
      <vt:lpstr>Inspiration</vt:lpstr>
      <vt:lpstr>Analysis</vt:lpstr>
      <vt:lpstr>Future Plans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Evolution of Social Structure</dc:title>
  <dc:creator>Atul Singh Arora</dc:creator>
  <cp:lastModifiedBy>Atul Singh Arora</cp:lastModifiedBy>
  <cp:revision>8</cp:revision>
  <dcterms:created xsi:type="dcterms:W3CDTF">2013-06-19T19:34:35Z</dcterms:created>
  <dcterms:modified xsi:type="dcterms:W3CDTF">2013-06-20T15:47:08Z</dcterms:modified>
</cp:coreProperties>
</file>