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94660"/>
  </p:normalViewPr>
  <p:slideViewPr>
    <p:cSldViewPr>
      <p:cViewPr varScale="1">
        <p:scale>
          <a:sx n="79" d="100"/>
          <a:sy n="79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25498-5F09-4228-8410-371522E95DB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18B4643-6878-4EFF-B587-656828D0B24D}">
      <dgm:prSet phldrT="[Text]"/>
      <dgm:spPr/>
      <dgm:t>
        <a:bodyPr/>
        <a:lstStyle/>
        <a:p>
          <a:r>
            <a:rPr lang="en-US" dirty="0" smtClean="0"/>
            <a:t>Idea Playground</a:t>
          </a:r>
          <a:endParaRPr lang="en-GB" dirty="0"/>
        </a:p>
      </dgm:t>
    </dgm:pt>
    <dgm:pt modelId="{C5E93942-2C67-4242-A10A-CB624579FEF4}" type="parTrans" cxnId="{450DFE0C-E98F-415C-985E-9046ED7B2F07}">
      <dgm:prSet/>
      <dgm:spPr/>
      <dgm:t>
        <a:bodyPr/>
        <a:lstStyle/>
        <a:p>
          <a:endParaRPr lang="en-GB"/>
        </a:p>
      </dgm:t>
    </dgm:pt>
    <dgm:pt modelId="{321282A5-CD97-4959-8670-5D8D9F41C0A6}" type="sibTrans" cxnId="{450DFE0C-E98F-415C-985E-9046ED7B2F07}">
      <dgm:prSet/>
      <dgm:spPr/>
      <dgm:t>
        <a:bodyPr/>
        <a:lstStyle/>
        <a:p>
          <a:endParaRPr lang="en-GB"/>
        </a:p>
      </dgm:t>
    </dgm:pt>
    <dgm:pt modelId="{1E87BA42-E7B8-4510-98FC-2F640FD1203C}">
      <dgm:prSet phldrT="[Text]"/>
      <dgm:spPr/>
      <dgm:t>
        <a:bodyPr/>
        <a:lstStyle/>
        <a:p>
          <a:r>
            <a:rPr lang="en-US" dirty="0" smtClean="0"/>
            <a:t>Founders (alpha)</a:t>
          </a:r>
          <a:endParaRPr lang="en-GB" dirty="0"/>
        </a:p>
      </dgm:t>
    </dgm:pt>
    <dgm:pt modelId="{8C0F30A3-5FED-4C02-9400-E1B5D923212B}" type="parTrans" cxnId="{3E18F19A-AFA7-4CFA-A7A3-6C418813805A}">
      <dgm:prSet/>
      <dgm:spPr/>
      <dgm:t>
        <a:bodyPr/>
        <a:lstStyle/>
        <a:p>
          <a:endParaRPr lang="en-GB"/>
        </a:p>
      </dgm:t>
    </dgm:pt>
    <dgm:pt modelId="{C8E432D9-4B44-4340-A7B1-7F3D76E02B72}" type="sibTrans" cxnId="{3E18F19A-AFA7-4CFA-A7A3-6C418813805A}">
      <dgm:prSet/>
      <dgm:spPr/>
      <dgm:t>
        <a:bodyPr/>
        <a:lstStyle/>
        <a:p>
          <a:endParaRPr lang="en-GB"/>
        </a:p>
      </dgm:t>
    </dgm:pt>
    <dgm:pt modelId="{20AB6F6A-7400-46EA-9A35-094DB7B77D5B}">
      <dgm:prSet phldrT="[Text]"/>
      <dgm:spPr/>
      <dgm:t>
        <a:bodyPr/>
        <a:lstStyle/>
        <a:p>
          <a:r>
            <a:rPr lang="en-US" dirty="0" smtClean="0"/>
            <a:t>if repetitive, change team (optional)</a:t>
          </a:r>
          <a:endParaRPr lang="en-GB" dirty="0"/>
        </a:p>
      </dgm:t>
    </dgm:pt>
    <dgm:pt modelId="{778D6381-15F1-40A4-9046-6A1B8C666A21}" type="parTrans" cxnId="{1BA70F8C-BE7E-4A13-9008-FCC76FC13EBB}">
      <dgm:prSet/>
      <dgm:spPr/>
      <dgm:t>
        <a:bodyPr/>
        <a:lstStyle/>
        <a:p>
          <a:endParaRPr lang="en-GB"/>
        </a:p>
      </dgm:t>
    </dgm:pt>
    <dgm:pt modelId="{1F916E33-E68D-48FC-B9F9-AA60BDC59784}" type="sibTrans" cxnId="{1BA70F8C-BE7E-4A13-9008-FCC76FC13EBB}">
      <dgm:prSet/>
      <dgm:spPr/>
      <dgm:t>
        <a:bodyPr/>
        <a:lstStyle/>
        <a:p>
          <a:endParaRPr lang="en-GB"/>
        </a:p>
      </dgm:t>
    </dgm:pt>
    <dgm:pt modelId="{788E24B5-5D3C-4EE7-8B14-BA6F590B7CCC}">
      <dgm:prSet phldrT="[Text]"/>
      <dgm:spPr/>
      <dgm:t>
        <a:bodyPr/>
        <a:lstStyle/>
        <a:p>
          <a:r>
            <a:rPr lang="en-US" dirty="0" smtClean="0"/>
            <a:t>if not repetitive</a:t>
          </a:r>
          <a:endParaRPr lang="en-GB" dirty="0"/>
        </a:p>
      </dgm:t>
    </dgm:pt>
    <dgm:pt modelId="{681A1940-2EA6-4E4D-942C-6EC03F022ED9}" type="parTrans" cxnId="{1579C47E-5536-40CC-8E59-D54C44327960}">
      <dgm:prSet/>
      <dgm:spPr/>
      <dgm:t>
        <a:bodyPr/>
        <a:lstStyle/>
        <a:p>
          <a:endParaRPr lang="en-GB"/>
        </a:p>
      </dgm:t>
    </dgm:pt>
    <dgm:pt modelId="{B100E89D-7AE8-47FA-9F6F-9E31C817F480}" type="sibTrans" cxnId="{1579C47E-5536-40CC-8E59-D54C44327960}">
      <dgm:prSet/>
      <dgm:spPr/>
      <dgm:t>
        <a:bodyPr/>
        <a:lstStyle/>
        <a:p>
          <a:endParaRPr lang="en-GB"/>
        </a:p>
      </dgm:t>
    </dgm:pt>
    <dgm:pt modelId="{05C61740-C11C-4BBA-83F0-3703000E79CA}">
      <dgm:prSet phldrT="[Text]"/>
      <dgm:spPr/>
      <dgm:t>
        <a:bodyPr/>
        <a:lstStyle/>
        <a:p>
          <a:r>
            <a:rPr lang="en-US" dirty="0" smtClean="0"/>
            <a:t>Discuss/Create Ideas</a:t>
          </a:r>
          <a:endParaRPr lang="en-GB" dirty="0"/>
        </a:p>
      </dgm:t>
    </dgm:pt>
    <dgm:pt modelId="{DCC018F0-BD80-4A68-80B2-A1D0BFFDD229}" type="parTrans" cxnId="{FB058B8A-AC3D-447A-A8E8-E580F881C2A4}">
      <dgm:prSet/>
      <dgm:spPr/>
      <dgm:t>
        <a:bodyPr/>
        <a:lstStyle/>
        <a:p>
          <a:endParaRPr lang="en-GB"/>
        </a:p>
      </dgm:t>
    </dgm:pt>
    <dgm:pt modelId="{83F4CB03-4758-48AC-B98F-04D782D05C81}" type="sibTrans" cxnId="{FB058B8A-AC3D-447A-A8E8-E580F881C2A4}">
      <dgm:prSet/>
      <dgm:spPr/>
      <dgm:t>
        <a:bodyPr/>
        <a:lstStyle/>
        <a:p>
          <a:endParaRPr lang="en-GB"/>
        </a:p>
      </dgm:t>
    </dgm:pt>
    <dgm:pt modelId="{5587EA44-A4F9-4EC5-8F2E-DB914A48830D}">
      <dgm:prSet phldrT="[Text]"/>
      <dgm:spPr/>
      <dgm:t>
        <a:bodyPr/>
        <a:lstStyle/>
        <a:p>
          <a:r>
            <a:rPr lang="en-US" dirty="0" smtClean="0"/>
            <a:t>if complete | Hall of Fame!</a:t>
          </a:r>
          <a:endParaRPr lang="en-GB" dirty="0"/>
        </a:p>
      </dgm:t>
    </dgm:pt>
    <dgm:pt modelId="{2663D575-22E1-4622-8F83-1F3537CE0606}" type="parTrans" cxnId="{E71022EF-1EEA-4513-8FE1-C9F88CD1AC8E}">
      <dgm:prSet/>
      <dgm:spPr/>
      <dgm:t>
        <a:bodyPr/>
        <a:lstStyle/>
        <a:p>
          <a:endParaRPr lang="en-GB"/>
        </a:p>
      </dgm:t>
    </dgm:pt>
    <dgm:pt modelId="{3BBCA7D5-941D-49C9-A8A1-51C19F6E81CD}" type="sibTrans" cxnId="{E71022EF-1EEA-4513-8FE1-C9F88CD1AC8E}">
      <dgm:prSet/>
      <dgm:spPr/>
      <dgm:t>
        <a:bodyPr/>
        <a:lstStyle/>
        <a:p>
          <a:endParaRPr lang="en-GB"/>
        </a:p>
      </dgm:t>
    </dgm:pt>
    <dgm:pt modelId="{B56749AF-FEED-4101-9C85-DF5ED59F9089}">
      <dgm:prSet phldrT="[Text]"/>
      <dgm:spPr/>
      <dgm:t>
        <a:bodyPr/>
        <a:lstStyle/>
        <a:p>
          <a:r>
            <a:rPr lang="en-US" dirty="0" smtClean="0"/>
            <a:t>still work left to be done, then state beta</a:t>
          </a:r>
          <a:br>
            <a:rPr lang="en-US" dirty="0" smtClean="0"/>
          </a:br>
          <a:endParaRPr lang="en-GB" dirty="0"/>
        </a:p>
      </dgm:t>
    </dgm:pt>
    <dgm:pt modelId="{AD57B8B4-FECD-422B-9866-38B808FAD007}" type="parTrans" cxnId="{666ED926-8CD5-4BBD-B7B5-8E841D2FE232}">
      <dgm:prSet/>
      <dgm:spPr/>
      <dgm:t>
        <a:bodyPr/>
        <a:lstStyle/>
        <a:p>
          <a:endParaRPr lang="en-GB"/>
        </a:p>
      </dgm:t>
    </dgm:pt>
    <dgm:pt modelId="{974DEA5B-7AFE-43AA-8EE2-067703F1C089}" type="sibTrans" cxnId="{666ED926-8CD5-4BBD-B7B5-8E841D2FE232}">
      <dgm:prSet/>
      <dgm:spPr/>
      <dgm:t>
        <a:bodyPr/>
        <a:lstStyle/>
        <a:p>
          <a:endParaRPr lang="en-GB"/>
        </a:p>
      </dgm:t>
    </dgm:pt>
    <dgm:pt modelId="{90D02E56-C0CF-4B0D-A4A0-BBDC7D74EFE4}">
      <dgm:prSet phldrT="[Text]"/>
      <dgm:spPr/>
      <dgm:t>
        <a:bodyPr/>
        <a:lstStyle/>
        <a:p>
          <a:r>
            <a:rPr lang="en-US" dirty="0" smtClean="0"/>
            <a:t>Continue work, beta state</a:t>
          </a:r>
          <a:endParaRPr lang="en-GB" dirty="0"/>
        </a:p>
      </dgm:t>
    </dgm:pt>
    <dgm:pt modelId="{5AE6B9FC-7481-4B83-B2FC-7B0ECEB8DBC4}" type="parTrans" cxnId="{E306657A-9EF8-415A-9473-9D68223B9C9C}">
      <dgm:prSet/>
      <dgm:spPr/>
      <dgm:t>
        <a:bodyPr/>
        <a:lstStyle/>
        <a:p>
          <a:endParaRPr lang="en-GB"/>
        </a:p>
      </dgm:t>
    </dgm:pt>
    <dgm:pt modelId="{059614CA-5DFB-41C1-8EAE-6CD6997B618E}" type="sibTrans" cxnId="{E306657A-9EF8-415A-9473-9D68223B9C9C}">
      <dgm:prSet/>
      <dgm:spPr/>
      <dgm:t>
        <a:bodyPr/>
        <a:lstStyle/>
        <a:p>
          <a:endParaRPr lang="en-GB"/>
        </a:p>
      </dgm:t>
    </dgm:pt>
    <dgm:pt modelId="{2FF4EB88-A6E4-4187-A749-AFEF51C97D07}" type="pres">
      <dgm:prSet presAssocID="{B8525498-5F09-4228-8410-371522E95DB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69A9483-0E5F-46A3-93C2-D35D3444740A}" type="pres">
      <dgm:prSet presAssocID="{B8525498-5F09-4228-8410-371522E95DBC}" presName="hierFlow" presStyleCnt="0"/>
      <dgm:spPr/>
    </dgm:pt>
    <dgm:pt modelId="{C9ADCAD0-8F67-4D64-8284-3A4FE1D979DE}" type="pres">
      <dgm:prSet presAssocID="{B8525498-5F09-4228-8410-371522E95DB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3FB402-E7A8-43AF-A582-9E02B09AC1D6}" type="pres">
      <dgm:prSet presAssocID="{05C61740-C11C-4BBA-83F0-3703000E79CA}" presName="Name17" presStyleCnt="0"/>
      <dgm:spPr/>
    </dgm:pt>
    <dgm:pt modelId="{D6481CC8-23A1-4667-BB67-0D87B7F55B58}" type="pres">
      <dgm:prSet presAssocID="{05C61740-C11C-4BBA-83F0-3703000E79C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EBD1D2-7AE0-4D27-B1DB-CCF04C5BCC7F}" type="pres">
      <dgm:prSet presAssocID="{05C61740-C11C-4BBA-83F0-3703000E79CA}" presName="hierChild2" presStyleCnt="0"/>
      <dgm:spPr/>
    </dgm:pt>
    <dgm:pt modelId="{83866775-1D5B-4F51-9401-8EF0CCB88A32}" type="pres">
      <dgm:prSet presAssocID="{C5E93942-2C67-4242-A10A-CB624579FEF4}" presName="Name25" presStyleLbl="parChTrans1D2" presStyleIdx="0" presStyleCnt="1"/>
      <dgm:spPr/>
      <dgm:t>
        <a:bodyPr/>
        <a:lstStyle/>
        <a:p>
          <a:endParaRPr lang="en-GB"/>
        </a:p>
      </dgm:t>
    </dgm:pt>
    <dgm:pt modelId="{7712CB9D-D580-4B59-826C-67DA26B0AC66}" type="pres">
      <dgm:prSet presAssocID="{C5E93942-2C67-4242-A10A-CB624579FEF4}" presName="connTx" presStyleLbl="parChTrans1D2" presStyleIdx="0" presStyleCnt="1"/>
      <dgm:spPr/>
      <dgm:t>
        <a:bodyPr/>
        <a:lstStyle/>
        <a:p>
          <a:endParaRPr lang="en-GB"/>
        </a:p>
      </dgm:t>
    </dgm:pt>
    <dgm:pt modelId="{3074C04D-A656-4623-8F7E-76576B34512D}" type="pres">
      <dgm:prSet presAssocID="{E18B4643-6878-4EFF-B587-656828D0B24D}" presName="Name30" presStyleCnt="0"/>
      <dgm:spPr/>
    </dgm:pt>
    <dgm:pt modelId="{6C45A68E-780E-4281-A513-226B04AF9F50}" type="pres">
      <dgm:prSet presAssocID="{E18B4643-6878-4EFF-B587-656828D0B24D}" presName="level2Shape" presStyleLbl="node2" presStyleIdx="0" presStyleCnt="1"/>
      <dgm:spPr/>
      <dgm:t>
        <a:bodyPr/>
        <a:lstStyle/>
        <a:p>
          <a:endParaRPr lang="en-GB"/>
        </a:p>
      </dgm:t>
    </dgm:pt>
    <dgm:pt modelId="{C4177E29-0DF0-4F67-85D7-92E6A9165172}" type="pres">
      <dgm:prSet presAssocID="{E18B4643-6878-4EFF-B587-656828D0B24D}" presName="hierChild3" presStyleCnt="0"/>
      <dgm:spPr/>
    </dgm:pt>
    <dgm:pt modelId="{3D3BA283-AAC1-481E-90FB-1B418AAB1C6E}" type="pres">
      <dgm:prSet presAssocID="{8C0F30A3-5FED-4C02-9400-E1B5D923212B}" presName="Name25" presStyleLbl="parChTrans1D3" presStyleIdx="0" presStyleCnt="1"/>
      <dgm:spPr/>
      <dgm:t>
        <a:bodyPr/>
        <a:lstStyle/>
        <a:p>
          <a:endParaRPr lang="en-GB"/>
        </a:p>
      </dgm:t>
    </dgm:pt>
    <dgm:pt modelId="{C9BA81BB-B370-4295-AFB1-91DF9DFF7E9A}" type="pres">
      <dgm:prSet presAssocID="{8C0F30A3-5FED-4C02-9400-E1B5D923212B}" presName="connTx" presStyleLbl="parChTrans1D3" presStyleIdx="0" presStyleCnt="1"/>
      <dgm:spPr/>
      <dgm:t>
        <a:bodyPr/>
        <a:lstStyle/>
        <a:p>
          <a:endParaRPr lang="en-GB"/>
        </a:p>
      </dgm:t>
    </dgm:pt>
    <dgm:pt modelId="{3BF62F45-2540-447D-97F4-2D13DE466188}" type="pres">
      <dgm:prSet presAssocID="{1E87BA42-E7B8-4510-98FC-2F640FD1203C}" presName="Name30" presStyleCnt="0"/>
      <dgm:spPr/>
    </dgm:pt>
    <dgm:pt modelId="{5BC2EF79-2EBA-4818-BA2E-055DCF0F7838}" type="pres">
      <dgm:prSet presAssocID="{1E87BA42-E7B8-4510-98FC-2F640FD1203C}" presName="level2Shape" presStyleLbl="node3" presStyleIdx="0" presStyleCnt="1"/>
      <dgm:spPr/>
      <dgm:t>
        <a:bodyPr/>
        <a:lstStyle/>
        <a:p>
          <a:endParaRPr lang="en-GB"/>
        </a:p>
      </dgm:t>
    </dgm:pt>
    <dgm:pt modelId="{DF96D41A-9317-4632-B975-243EE82A75B4}" type="pres">
      <dgm:prSet presAssocID="{1E87BA42-E7B8-4510-98FC-2F640FD1203C}" presName="hierChild3" presStyleCnt="0"/>
      <dgm:spPr/>
    </dgm:pt>
    <dgm:pt modelId="{47A29E65-4240-4E11-B2B7-1851F734DA70}" type="pres">
      <dgm:prSet presAssocID="{778D6381-15F1-40A4-9046-6A1B8C666A21}" presName="Name25" presStyleLbl="parChTrans1D4" presStyleIdx="0" presStyleCnt="5"/>
      <dgm:spPr/>
      <dgm:t>
        <a:bodyPr/>
        <a:lstStyle/>
        <a:p>
          <a:endParaRPr lang="en-GB"/>
        </a:p>
      </dgm:t>
    </dgm:pt>
    <dgm:pt modelId="{61EA04D1-D590-497A-AE24-C589B107D1C3}" type="pres">
      <dgm:prSet presAssocID="{778D6381-15F1-40A4-9046-6A1B8C666A21}" presName="connTx" presStyleLbl="parChTrans1D4" presStyleIdx="0" presStyleCnt="5"/>
      <dgm:spPr/>
      <dgm:t>
        <a:bodyPr/>
        <a:lstStyle/>
        <a:p>
          <a:endParaRPr lang="en-GB"/>
        </a:p>
      </dgm:t>
    </dgm:pt>
    <dgm:pt modelId="{557ABE2B-CB28-41BB-9413-13FDAAD56D6B}" type="pres">
      <dgm:prSet presAssocID="{20AB6F6A-7400-46EA-9A35-094DB7B77D5B}" presName="Name30" presStyleCnt="0"/>
      <dgm:spPr/>
    </dgm:pt>
    <dgm:pt modelId="{214D4C06-9246-49FD-B82F-2411377AF4AE}" type="pres">
      <dgm:prSet presAssocID="{20AB6F6A-7400-46EA-9A35-094DB7B77D5B}" presName="level2Shape" presStyleLbl="node4" presStyleIdx="0" presStyleCnt="5"/>
      <dgm:spPr/>
      <dgm:t>
        <a:bodyPr/>
        <a:lstStyle/>
        <a:p>
          <a:endParaRPr lang="en-GB"/>
        </a:p>
      </dgm:t>
    </dgm:pt>
    <dgm:pt modelId="{AC2FDA0B-C12D-4EB0-A0CC-A07D6B835313}" type="pres">
      <dgm:prSet presAssocID="{20AB6F6A-7400-46EA-9A35-094DB7B77D5B}" presName="hierChild3" presStyleCnt="0"/>
      <dgm:spPr/>
    </dgm:pt>
    <dgm:pt modelId="{9B36C2B0-95D3-4EA5-8B02-6BBFE1C300BD}" type="pres">
      <dgm:prSet presAssocID="{5AE6B9FC-7481-4B83-B2FC-7B0ECEB8DBC4}" presName="Name25" presStyleLbl="parChTrans1D4" presStyleIdx="1" presStyleCnt="5"/>
      <dgm:spPr/>
      <dgm:t>
        <a:bodyPr/>
        <a:lstStyle/>
        <a:p>
          <a:endParaRPr lang="en-GB"/>
        </a:p>
      </dgm:t>
    </dgm:pt>
    <dgm:pt modelId="{04C71C21-9C92-459F-9C0C-AF4766FEE943}" type="pres">
      <dgm:prSet presAssocID="{5AE6B9FC-7481-4B83-B2FC-7B0ECEB8DBC4}" presName="connTx" presStyleLbl="parChTrans1D4" presStyleIdx="1" presStyleCnt="5"/>
      <dgm:spPr/>
      <dgm:t>
        <a:bodyPr/>
        <a:lstStyle/>
        <a:p>
          <a:endParaRPr lang="en-GB"/>
        </a:p>
      </dgm:t>
    </dgm:pt>
    <dgm:pt modelId="{AF96B480-DD70-42FB-B721-DD20C25C8387}" type="pres">
      <dgm:prSet presAssocID="{90D02E56-C0CF-4B0D-A4A0-BBDC7D74EFE4}" presName="Name30" presStyleCnt="0"/>
      <dgm:spPr/>
    </dgm:pt>
    <dgm:pt modelId="{ED2EF8DF-BC9E-4109-B0A2-9A8ED946DA73}" type="pres">
      <dgm:prSet presAssocID="{90D02E56-C0CF-4B0D-A4A0-BBDC7D74EFE4}" presName="level2Shape" presStyleLbl="node4" presStyleIdx="1" presStyleCnt="5"/>
      <dgm:spPr/>
      <dgm:t>
        <a:bodyPr/>
        <a:lstStyle/>
        <a:p>
          <a:endParaRPr lang="en-GB"/>
        </a:p>
      </dgm:t>
    </dgm:pt>
    <dgm:pt modelId="{156F8A71-C637-4892-9FE5-393A433A1518}" type="pres">
      <dgm:prSet presAssocID="{90D02E56-C0CF-4B0D-A4A0-BBDC7D74EFE4}" presName="hierChild3" presStyleCnt="0"/>
      <dgm:spPr/>
    </dgm:pt>
    <dgm:pt modelId="{8C7D9B4B-AD28-47A5-B7D5-C4B3BA223953}" type="pres">
      <dgm:prSet presAssocID="{681A1940-2EA6-4E4D-942C-6EC03F022ED9}" presName="Name25" presStyleLbl="parChTrans1D4" presStyleIdx="2" presStyleCnt="5"/>
      <dgm:spPr/>
      <dgm:t>
        <a:bodyPr/>
        <a:lstStyle/>
        <a:p>
          <a:endParaRPr lang="en-GB"/>
        </a:p>
      </dgm:t>
    </dgm:pt>
    <dgm:pt modelId="{4EEFFDE2-487C-4CB6-A951-DEA2CF71C8F1}" type="pres">
      <dgm:prSet presAssocID="{681A1940-2EA6-4E4D-942C-6EC03F022ED9}" presName="connTx" presStyleLbl="parChTrans1D4" presStyleIdx="2" presStyleCnt="5"/>
      <dgm:spPr/>
      <dgm:t>
        <a:bodyPr/>
        <a:lstStyle/>
        <a:p>
          <a:endParaRPr lang="en-GB"/>
        </a:p>
      </dgm:t>
    </dgm:pt>
    <dgm:pt modelId="{64032F25-CB6F-48DF-B990-839C37CFAFA7}" type="pres">
      <dgm:prSet presAssocID="{788E24B5-5D3C-4EE7-8B14-BA6F590B7CCC}" presName="Name30" presStyleCnt="0"/>
      <dgm:spPr/>
    </dgm:pt>
    <dgm:pt modelId="{2B68A0A6-6657-4314-BA8A-155F2B6D980F}" type="pres">
      <dgm:prSet presAssocID="{788E24B5-5D3C-4EE7-8B14-BA6F590B7CCC}" presName="level2Shape" presStyleLbl="node4" presStyleIdx="2" presStyleCnt="5"/>
      <dgm:spPr/>
      <dgm:t>
        <a:bodyPr/>
        <a:lstStyle/>
        <a:p>
          <a:endParaRPr lang="en-GB"/>
        </a:p>
      </dgm:t>
    </dgm:pt>
    <dgm:pt modelId="{BB645B4F-8119-4994-8FDD-A719A755CDE6}" type="pres">
      <dgm:prSet presAssocID="{788E24B5-5D3C-4EE7-8B14-BA6F590B7CCC}" presName="hierChild3" presStyleCnt="0"/>
      <dgm:spPr/>
    </dgm:pt>
    <dgm:pt modelId="{E8265A4D-14A2-41C4-AD2F-F82AE4E66BCD}" type="pres">
      <dgm:prSet presAssocID="{2663D575-22E1-4622-8F83-1F3537CE0606}" presName="Name25" presStyleLbl="parChTrans1D4" presStyleIdx="3" presStyleCnt="5"/>
      <dgm:spPr/>
      <dgm:t>
        <a:bodyPr/>
        <a:lstStyle/>
        <a:p>
          <a:endParaRPr lang="en-GB"/>
        </a:p>
      </dgm:t>
    </dgm:pt>
    <dgm:pt modelId="{BCC99D76-9D65-4960-A5F8-F516C79FC584}" type="pres">
      <dgm:prSet presAssocID="{2663D575-22E1-4622-8F83-1F3537CE0606}" presName="connTx" presStyleLbl="parChTrans1D4" presStyleIdx="3" presStyleCnt="5"/>
      <dgm:spPr/>
      <dgm:t>
        <a:bodyPr/>
        <a:lstStyle/>
        <a:p>
          <a:endParaRPr lang="en-GB"/>
        </a:p>
      </dgm:t>
    </dgm:pt>
    <dgm:pt modelId="{A29023B1-FA07-4B84-8608-AEBDB95E483D}" type="pres">
      <dgm:prSet presAssocID="{5587EA44-A4F9-4EC5-8F2E-DB914A48830D}" presName="Name30" presStyleCnt="0"/>
      <dgm:spPr/>
    </dgm:pt>
    <dgm:pt modelId="{6A81EAF1-5E31-4021-84F1-BFD626074E40}" type="pres">
      <dgm:prSet presAssocID="{5587EA44-A4F9-4EC5-8F2E-DB914A48830D}" presName="level2Shape" presStyleLbl="node4" presStyleIdx="3" presStyleCnt="5"/>
      <dgm:spPr/>
      <dgm:t>
        <a:bodyPr/>
        <a:lstStyle/>
        <a:p>
          <a:endParaRPr lang="en-GB"/>
        </a:p>
      </dgm:t>
    </dgm:pt>
    <dgm:pt modelId="{EED22236-456D-47BE-912E-1A4AE4C4B2FB}" type="pres">
      <dgm:prSet presAssocID="{5587EA44-A4F9-4EC5-8F2E-DB914A48830D}" presName="hierChild3" presStyleCnt="0"/>
      <dgm:spPr/>
    </dgm:pt>
    <dgm:pt modelId="{66624516-2FB2-4F8D-A87A-F4860C708AE5}" type="pres">
      <dgm:prSet presAssocID="{AD57B8B4-FECD-422B-9866-38B808FAD007}" presName="Name25" presStyleLbl="parChTrans1D4" presStyleIdx="4" presStyleCnt="5"/>
      <dgm:spPr/>
      <dgm:t>
        <a:bodyPr/>
        <a:lstStyle/>
        <a:p>
          <a:endParaRPr lang="en-GB"/>
        </a:p>
      </dgm:t>
    </dgm:pt>
    <dgm:pt modelId="{3294862E-7184-474B-8731-5B9BC545072D}" type="pres">
      <dgm:prSet presAssocID="{AD57B8B4-FECD-422B-9866-38B808FAD007}" presName="connTx" presStyleLbl="parChTrans1D4" presStyleIdx="4" presStyleCnt="5"/>
      <dgm:spPr/>
      <dgm:t>
        <a:bodyPr/>
        <a:lstStyle/>
        <a:p>
          <a:endParaRPr lang="en-GB"/>
        </a:p>
      </dgm:t>
    </dgm:pt>
    <dgm:pt modelId="{9DF90124-EC8B-4937-8F2A-F0AD97D8F685}" type="pres">
      <dgm:prSet presAssocID="{B56749AF-FEED-4101-9C85-DF5ED59F9089}" presName="Name30" presStyleCnt="0"/>
      <dgm:spPr/>
    </dgm:pt>
    <dgm:pt modelId="{093629A4-7C69-4A3E-B9A6-E216E5E62A9F}" type="pres">
      <dgm:prSet presAssocID="{B56749AF-FEED-4101-9C85-DF5ED59F9089}" presName="level2Shape" presStyleLbl="node4" presStyleIdx="4" presStyleCnt="5"/>
      <dgm:spPr/>
      <dgm:t>
        <a:bodyPr/>
        <a:lstStyle/>
        <a:p>
          <a:endParaRPr lang="en-GB"/>
        </a:p>
      </dgm:t>
    </dgm:pt>
    <dgm:pt modelId="{27E941FD-CB61-4828-9D34-D46872A56E32}" type="pres">
      <dgm:prSet presAssocID="{B56749AF-FEED-4101-9C85-DF5ED59F9089}" presName="hierChild3" presStyleCnt="0"/>
      <dgm:spPr/>
    </dgm:pt>
    <dgm:pt modelId="{82FB48DF-0EB5-4CA9-8604-A923053E3032}" type="pres">
      <dgm:prSet presAssocID="{B8525498-5F09-4228-8410-371522E95DBC}" presName="bgShapesFlow" presStyleCnt="0"/>
      <dgm:spPr/>
    </dgm:pt>
  </dgm:ptLst>
  <dgm:cxnLst>
    <dgm:cxn modelId="{8D0E6680-4F48-43F7-BEA7-D2F63D71E4D7}" type="presOf" srcId="{C5E93942-2C67-4242-A10A-CB624579FEF4}" destId="{83866775-1D5B-4F51-9401-8EF0CCB88A32}" srcOrd="0" destOrd="0" presId="urn:microsoft.com/office/officeart/2005/8/layout/hierarchy5"/>
    <dgm:cxn modelId="{E306657A-9EF8-415A-9473-9D68223B9C9C}" srcId="{20AB6F6A-7400-46EA-9A35-094DB7B77D5B}" destId="{90D02E56-C0CF-4B0D-A4A0-BBDC7D74EFE4}" srcOrd="0" destOrd="0" parTransId="{5AE6B9FC-7481-4B83-B2FC-7B0ECEB8DBC4}" sibTransId="{059614CA-5DFB-41C1-8EAE-6CD6997B618E}"/>
    <dgm:cxn modelId="{CD2BF333-3C50-4153-900E-0C61D2B4B67E}" type="presOf" srcId="{8C0F30A3-5FED-4C02-9400-E1B5D923212B}" destId="{3D3BA283-AAC1-481E-90FB-1B418AAB1C6E}" srcOrd="0" destOrd="0" presId="urn:microsoft.com/office/officeart/2005/8/layout/hierarchy5"/>
    <dgm:cxn modelId="{A82EDC1E-8B26-4ADE-B8F4-36A4755FDDCB}" type="presOf" srcId="{05C61740-C11C-4BBA-83F0-3703000E79CA}" destId="{D6481CC8-23A1-4667-BB67-0D87B7F55B58}" srcOrd="0" destOrd="0" presId="urn:microsoft.com/office/officeart/2005/8/layout/hierarchy5"/>
    <dgm:cxn modelId="{1ACE4D0F-04D5-4948-AC79-F5AB75F2C529}" type="presOf" srcId="{AD57B8B4-FECD-422B-9866-38B808FAD007}" destId="{66624516-2FB2-4F8D-A87A-F4860C708AE5}" srcOrd="0" destOrd="0" presId="urn:microsoft.com/office/officeart/2005/8/layout/hierarchy5"/>
    <dgm:cxn modelId="{3E18F19A-AFA7-4CFA-A7A3-6C418813805A}" srcId="{E18B4643-6878-4EFF-B587-656828D0B24D}" destId="{1E87BA42-E7B8-4510-98FC-2F640FD1203C}" srcOrd="0" destOrd="0" parTransId="{8C0F30A3-5FED-4C02-9400-E1B5D923212B}" sibTransId="{C8E432D9-4B44-4340-A7B1-7F3D76E02B72}"/>
    <dgm:cxn modelId="{F4C834F7-7B0C-4451-A58E-265BD3A188E9}" type="presOf" srcId="{1E87BA42-E7B8-4510-98FC-2F640FD1203C}" destId="{5BC2EF79-2EBA-4818-BA2E-055DCF0F7838}" srcOrd="0" destOrd="0" presId="urn:microsoft.com/office/officeart/2005/8/layout/hierarchy5"/>
    <dgm:cxn modelId="{1C3B1F61-79F7-4656-9B69-880AF8BA24ED}" type="presOf" srcId="{2663D575-22E1-4622-8F83-1F3537CE0606}" destId="{BCC99D76-9D65-4960-A5F8-F516C79FC584}" srcOrd="1" destOrd="0" presId="urn:microsoft.com/office/officeart/2005/8/layout/hierarchy5"/>
    <dgm:cxn modelId="{44F09A19-CDA2-47DA-B787-838A3F4A4375}" type="presOf" srcId="{90D02E56-C0CF-4B0D-A4A0-BBDC7D74EFE4}" destId="{ED2EF8DF-BC9E-4109-B0A2-9A8ED946DA73}" srcOrd="0" destOrd="0" presId="urn:microsoft.com/office/officeart/2005/8/layout/hierarchy5"/>
    <dgm:cxn modelId="{7AE36B58-B987-4D3A-A6B9-0634D2EE10E9}" type="presOf" srcId="{5AE6B9FC-7481-4B83-B2FC-7B0ECEB8DBC4}" destId="{04C71C21-9C92-459F-9C0C-AF4766FEE943}" srcOrd="1" destOrd="0" presId="urn:microsoft.com/office/officeart/2005/8/layout/hierarchy5"/>
    <dgm:cxn modelId="{E71022EF-1EEA-4513-8FE1-C9F88CD1AC8E}" srcId="{788E24B5-5D3C-4EE7-8B14-BA6F590B7CCC}" destId="{5587EA44-A4F9-4EC5-8F2E-DB914A48830D}" srcOrd="0" destOrd="0" parTransId="{2663D575-22E1-4622-8F83-1F3537CE0606}" sibTransId="{3BBCA7D5-941D-49C9-A8A1-51C19F6E81CD}"/>
    <dgm:cxn modelId="{C4A5DF76-A8BC-4B26-81E2-B32FC816590E}" type="presOf" srcId="{788E24B5-5D3C-4EE7-8B14-BA6F590B7CCC}" destId="{2B68A0A6-6657-4314-BA8A-155F2B6D980F}" srcOrd="0" destOrd="0" presId="urn:microsoft.com/office/officeart/2005/8/layout/hierarchy5"/>
    <dgm:cxn modelId="{1BA70F8C-BE7E-4A13-9008-FCC76FC13EBB}" srcId="{1E87BA42-E7B8-4510-98FC-2F640FD1203C}" destId="{20AB6F6A-7400-46EA-9A35-094DB7B77D5B}" srcOrd="0" destOrd="0" parTransId="{778D6381-15F1-40A4-9046-6A1B8C666A21}" sibTransId="{1F916E33-E68D-48FC-B9F9-AA60BDC59784}"/>
    <dgm:cxn modelId="{FB058B8A-AC3D-447A-A8E8-E580F881C2A4}" srcId="{B8525498-5F09-4228-8410-371522E95DBC}" destId="{05C61740-C11C-4BBA-83F0-3703000E79CA}" srcOrd="0" destOrd="0" parTransId="{DCC018F0-BD80-4A68-80B2-A1D0BFFDD229}" sibTransId="{83F4CB03-4758-48AC-B98F-04D782D05C81}"/>
    <dgm:cxn modelId="{3A5BA75E-049B-4EC7-9773-1C1B4CE20C1D}" type="presOf" srcId="{5AE6B9FC-7481-4B83-B2FC-7B0ECEB8DBC4}" destId="{9B36C2B0-95D3-4EA5-8B02-6BBFE1C300BD}" srcOrd="0" destOrd="0" presId="urn:microsoft.com/office/officeart/2005/8/layout/hierarchy5"/>
    <dgm:cxn modelId="{450DFE0C-E98F-415C-985E-9046ED7B2F07}" srcId="{05C61740-C11C-4BBA-83F0-3703000E79CA}" destId="{E18B4643-6878-4EFF-B587-656828D0B24D}" srcOrd="0" destOrd="0" parTransId="{C5E93942-2C67-4242-A10A-CB624579FEF4}" sibTransId="{321282A5-CD97-4959-8670-5D8D9F41C0A6}"/>
    <dgm:cxn modelId="{1579C47E-5536-40CC-8E59-D54C44327960}" srcId="{1E87BA42-E7B8-4510-98FC-2F640FD1203C}" destId="{788E24B5-5D3C-4EE7-8B14-BA6F590B7CCC}" srcOrd="1" destOrd="0" parTransId="{681A1940-2EA6-4E4D-942C-6EC03F022ED9}" sibTransId="{B100E89D-7AE8-47FA-9F6F-9E31C817F480}"/>
    <dgm:cxn modelId="{15FDEC92-6479-4893-879C-412CEDB3BBF5}" type="presOf" srcId="{778D6381-15F1-40A4-9046-6A1B8C666A21}" destId="{47A29E65-4240-4E11-B2B7-1851F734DA70}" srcOrd="0" destOrd="0" presId="urn:microsoft.com/office/officeart/2005/8/layout/hierarchy5"/>
    <dgm:cxn modelId="{0DBF5BBC-17D4-408B-B4E6-AF4B657C6174}" type="presOf" srcId="{681A1940-2EA6-4E4D-942C-6EC03F022ED9}" destId="{8C7D9B4B-AD28-47A5-B7D5-C4B3BA223953}" srcOrd="0" destOrd="0" presId="urn:microsoft.com/office/officeart/2005/8/layout/hierarchy5"/>
    <dgm:cxn modelId="{62729FA6-3E4B-46D4-8E10-B678E9B9956A}" type="presOf" srcId="{AD57B8B4-FECD-422B-9866-38B808FAD007}" destId="{3294862E-7184-474B-8731-5B9BC545072D}" srcOrd="1" destOrd="0" presId="urn:microsoft.com/office/officeart/2005/8/layout/hierarchy5"/>
    <dgm:cxn modelId="{1D5A0FEA-2B23-4851-A325-8871CD0104C3}" type="presOf" srcId="{C5E93942-2C67-4242-A10A-CB624579FEF4}" destId="{7712CB9D-D580-4B59-826C-67DA26B0AC66}" srcOrd="1" destOrd="0" presId="urn:microsoft.com/office/officeart/2005/8/layout/hierarchy5"/>
    <dgm:cxn modelId="{75F0EFEB-17FE-4036-AF79-8DB857F7D85B}" type="presOf" srcId="{5587EA44-A4F9-4EC5-8F2E-DB914A48830D}" destId="{6A81EAF1-5E31-4021-84F1-BFD626074E40}" srcOrd="0" destOrd="0" presId="urn:microsoft.com/office/officeart/2005/8/layout/hierarchy5"/>
    <dgm:cxn modelId="{6F4393CD-EBEC-4F24-9B0C-1A1AC42083CF}" type="presOf" srcId="{B8525498-5F09-4228-8410-371522E95DBC}" destId="{2FF4EB88-A6E4-4187-A749-AFEF51C97D07}" srcOrd="0" destOrd="0" presId="urn:microsoft.com/office/officeart/2005/8/layout/hierarchy5"/>
    <dgm:cxn modelId="{4EBD2CAE-1A7E-4A71-BEF9-B785FB701296}" type="presOf" srcId="{8C0F30A3-5FED-4C02-9400-E1B5D923212B}" destId="{C9BA81BB-B370-4295-AFB1-91DF9DFF7E9A}" srcOrd="1" destOrd="0" presId="urn:microsoft.com/office/officeart/2005/8/layout/hierarchy5"/>
    <dgm:cxn modelId="{57874A9D-3C89-48C9-BF39-401C1C506FE0}" type="presOf" srcId="{2663D575-22E1-4622-8F83-1F3537CE0606}" destId="{E8265A4D-14A2-41C4-AD2F-F82AE4E66BCD}" srcOrd="0" destOrd="0" presId="urn:microsoft.com/office/officeart/2005/8/layout/hierarchy5"/>
    <dgm:cxn modelId="{DDF25287-B0AA-4626-A7AA-3F3ECDEC8A88}" type="presOf" srcId="{E18B4643-6878-4EFF-B587-656828D0B24D}" destId="{6C45A68E-780E-4281-A513-226B04AF9F50}" srcOrd="0" destOrd="0" presId="urn:microsoft.com/office/officeart/2005/8/layout/hierarchy5"/>
    <dgm:cxn modelId="{666ED926-8CD5-4BBD-B7B5-8E841D2FE232}" srcId="{788E24B5-5D3C-4EE7-8B14-BA6F590B7CCC}" destId="{B56749AF-FEED-4101-9C85-DF5ED59F9089}" srcOrd="1" destOrd="0" parTransId="{AD57B8B4-FECD-422B-9866-38B808FAD007}" sibTransId="{974DEA5B-7AFE-43AA-8EE2-067703F1C089}"/>
    <dgm:cxn modelId="{19E5F943-5966-4864-A6C9-3C6161E1A07E}" type="presOf" srcId="{B56749AF-FEED-4101-9C85-DF5ED59F9089}" destId="{093629A4-7C69-4A3E-B9A6-E216E5E62A9F}" srcOrd="0" destOrd="0" presId="urn:microsoft.com/office/officeart/2005/8/layout/hierarchy5"/>
    <dgm:cxn modelId="{1CE6AF68-B18B-4421-B788-BB0427541185}" type="presOf" srcId="{20AB6F6A-7400-46EA-9A35-094DB7B77D5B}" destId="{214D4C06-9246-49FD-B82F-2411377AF4AE}" srcOrd="0" destOrd="0" presId="urn:microsoft.com/office/officeart/2005/8/layout/hierarchy5"/>
    <dgm:cxn modelId="{483719C4-4F90-495E-B216-5B4EC098AA13}" type="presOf" srcId="{778D6381-15F1-40A4-9046-6A1B8C666A21}" destId="{61EA04D1-D590-497A-AE24-C589B107D1C3}" srcOrd="1" destOrd="0" presId="urn:microsoft.com/office/officeart/2005/8/layout/hierarchy5"/>
    <dgm:cxn modelId="{9A386E1C-F98E-48F3-87A6-67EA93B842D3}" type="presOf" srcId="{681A1940-2EA6-4E4D-942C-6EC03F022ED9}" destId="{4EEFFDE2-487C-4CB6-A951-DEA2CF71C8F1}" srcOrd="1" destOrd="0" presId="urn:microsoft.com/office/officeart/2005/8/layout/hierarchy5"/>
    <dgm:cxn modelId="{7EA55C4A-D310-4236-BEAE-6DDC12111B0F}" type="presParOf" srcId="{2FF4EB88-A6E4-4187-A749-AFEF51C97D07}" destId="{F69A9483-0E5F-46A3-93C2-D35D3444740A}" srcOrd="0" destOrd="0" presId="urn:microsoft.com/office/officeart/2005/8/layout/hierarchy5"/>
    <dgm:cxn modelId="{6DB474BB-BE9F-4494-AF45-98710F15143F}" type="presParOf" srcId="{F69A9483-0E5F-46A3-93C2-D35D3444740A}" destId="{C9ADCAD0-8F67-4D64-8284-3A4FE1D979DE}" srcOrd="0" destOrd="0" presId="urn:microsoft.com/office/officeart/2005/8/layout/hierarchy5"/>
    <dgm:cxn modelId="{A6123061-B816-4EC6-97ED-19C2A5929B4F}" type="presParOf" srcId="{C9ADCAD0-8F67-4D64-8284-3A4FE1D979DE}" destId="{7C3FB402-E7A8-43AF-A582-9E02B09AC1D6}" srcOrd="0" destOrd="0" presId="urn:microsoft.com/office/officeart/2005/8/layout/hierarchy5"/>
    <dgm:cxn modelId="{A2C0B208-37AA-4DDC-BA13-7BD390F71706}" type="presParOf" srcId="{7C3FB402-E7A8-43AF-A582-9E02B09AC1D6}" destId="{D6481CC8-23A1-4667-BB67-0D87B7F55B58}" srcOrd="0" destOrd="0" presId="urn:microsoft.com/office/officeart/2005/8/layout/hierarchy5"/>
    <dgm:cxn modelId="{46B0E513-12C1-4A39-989D-E0AE6DDC2B69}" type="presParOf" srcId="{7C3FB402-E7A8-43AF-A582-9E02B09AC1D6}" destId="{C4EBD1D2-7AE0-4D27-B1DB-CCF04C5BCC7F}" srcOrd="1" destOrd="0" presId="urn:microsoft.com/office/officeart/2005/8/layout/hierarchy5"/>
    <dgm:cxn modelId="{F8C65AE1-9F99-4F58-825B-9A187A3DAD78}" type="presParOf" srcId="{C4EBD1D2-7AE0-4D27-B1DB-CCF04C5BCC7F}" destId="{83866775-1D5B-4F51-9401-8EF0CCB88A32}" srcOrd="0" destOrd="0" presId="urn:microsoft.com/office/officeart/2005/8/layout/hierarchy5"/>
    <dgm:cxn modelId="{875FFBCA-DF2B-4021-B6A9-0D377236A400}" type="presParOf" srcId="{83866775-1D5B-4F51-9401-8EF0CCB88A32}" destId="{7712CB9D-D580-4B59-826C-67DA26B0AC66}" srcOrd="0" destOrd="0" presId="urn:microsoft.com/office/officeart/2005/8/layout/hierarchy5"/>
    <dgm:cxn modelId="{D3B14129-EB70-47B0-92FC-CDAA3C173FE3}" type="presParOf" srcId="{C4EBD1D2-7AE0-4D27-B1DB-CCF04C5BCC7F}" destId="{3074C04D-A656-4623-8F7E-76576B34512D}" srcOrd="1" destOrd="0" presId="urn:microsoft.com/office/officeart/2005/8/layout/hierarchy5"/>
    <dgm:cxn modelId="{067D05D5-FBDA-4A5B-ACA0-9839462FED8A}" type="presParOf" srcId="{3074C04D-A656-4623-8F7E-76576B34512D}" destId="{6C45A68E-780E-4281-A513-226B04AF9F50}" srcOrd="0" destOrd="0" presId="urn:microsoft.com/office/officeart/2005/8/layout/hierarchy5"/>
    <dgm:cxn modelId="{C61BC828-0687-4A15-8447-553B5A9C115D}" type="presParOf" srcId="{3074C04D-A656-4623-8F7E-76576B34512D}" destId="{C4177E29-0DF0-4F67-85D7-92E6A9165172}" srcOrd="1" destOrd="0" presId="urn:microsoft.com/office/officeart/2005/8/layout/hierarchy5"/>
    <dgm:cxn modelId="{B657EC73-703A-4212-B65D-0A0BFC533B30}" type="presParOf" srcId="{C4177E29-0DF0-4F67-85D7-92E6A9165172}" destId="{3D3BA283-AAC1-481E-90FB-1B418AAB1C6E}" srcOrd="0" destOrd="0" presId="urn:microsoft.com/office/officeart/2005/8/layout/hierarchy5"/>
    <dgm:cxn modelId="{7F7D8D8D-AAD0-44AB-A9A2-C98D124A9F8F}" type="presParOf" srcId="{3D3BA283-AAC1-481E-90FB-1B418AAB1C6E}" destId="{C9BA81BB-B370-4295-AFB1-91DF9DFF7E9A}" srcOrd="0" destOrd="0" presId="urn:microsoft.com/office/officeart/2005/8/layout/hierarchy5"/>
    <dgm:cxn modelId="{77250D4D-C03B-4A74-8C13-A9A022F7A234}" type="presParOf" srcId="{C4177E29-0DF0-4F67-85D7-92E6A9165172}" destId="{3BF62F45-2540-447D-97F4-2D13DE466188}" srcOrd="1" destOrd="0" presId="urn:microsoft.com/office/officeart/2005/8/layout/hierarchy5"/>
    <dgm:cxn modelId="{E6F0D9BE-4E2C-478C-B631-D6FBBC4B68DE}" type="presParOf" srcId="{3BF62F45-2540-447D-97F4-2D13DE466188}" destId="{5BC2EF79-2EBA-4818-BA2E-055DCF0F7838}" srcOrd="0" destOrd="0" presId="urn:microsoft.com/office/officeart/2005/8/layout/hierarchy5"/>
    <dgm:cxn modelId="{69C5478C-9519-4978-848E-6E5585C4B71F}" type="presParOf" srcId="{3BF62F45-2540-447D-97F4-2D13DE466188}" destId="{DF96D41A-9317-4632-B975-243EE82A75B4}" srcOrd="1" destOrd="0" presId="urn:microsoft.com/office/officeart/2005/8/layout/hierarchy5"/>
    <dgm:cxn modelId="{9FB9D760-7C39-4554-A5DC-D1543F5DE296}" type="presParOf" srcId="{DF96D41A-9317-4632-B975-243EE82A75B4}" destId="{47A29E65-4240-4E11-B2B7-1851F734DA70}" srcOrd="0" destOrd="0" presId="urn:microsoft.com/office/officeart/2005/8/layout/hierarchy5"/>
    <dgm:cxn modelId="{8437221D-B093-4473-B2F0-B15E88D74FDE}" type="presParOf" srcId="{47A29E65-4240-4E11-B2B7-1851F734DA70}" destId="{61EA04D1-D590-497A-AE24-C589B107D1C3}" srcOrd="0" destOrd="0" presId="urn:microsoft.com/office/officeart/2005/8/layout/hierarchy5"/>
    <dgm:cxn modelId="{8D97A1D7-4C80-41A3-80AC-4077450640EF}" type="presParOf" srcId="{DF96D41A-9317-4632-B975-243EE82A75B4}" destId="{557ABE2B-CB28-41BB-9413-13FDAAD56D6B}" srcOrd="1" destOrd="0" presId="urn:microsoft.com/office/officeart/2005/8/layout/hierarchy5"/>
    <dgm:cxn modelId="{5A46D3AC-85F9-4618-8405-EA59AF0B7B6F}" type="presParOf" srcId="{557ABE2B-CB28-41BB-9413-13FDAAD56D6B}" destId="{214D4C06-9246-49FD-B82F-2411377AF4AE}" srcOrd="0" destOrd="0" presId="urn:microsoft.com/office/officeart/2005/8/layout/hierarchy5"/>
    <dgm:cxn modelId="{E7C88AC3-F4DF-464B-9857-74E4EE3DBF18}" type="presParOf" srcId="{557ABE2B-CB28-41BB-9413-13FDAAD56D6B}" destId="{AC2FDA0B-C12D-4EB0-A0CC-A07D6B835313}" srcOrd="1" destOrd="0" presId="urn:microsoft.com/office/officeart/2005/8/layout/hierarchy5"/>
    <dgm:cxn modelId="{676072A8-E4BC-4BD4-BE46-59DE5DA1D01C}" type="presParOf" srcId="{AC2FDA0B-C12D-4EB0-A0CC-A07D6B835313}" destId="{9B36C2B0-95D3-4EA5-8B02-6BBFE1C300BD}" srcOrd="0" destOrd="0" presId="urn:microsoft.com/office/officeart/2005/8/layout/hierarchy5"/>
    <dgm:cxn modelId="{5FE85C04-E0D4-4790-A757-29E403328050}" type="presParOf" srcId="{9B36C2B0-95D3-4EA5-8B02-6BBFE1C300BD}" destId="{04C71C21-9C92-459F-9C0C-AF4766FEE943}" srcOrd="0" destOrd="0" presId="urn:microsoft.com/office/officeart/2005/8/layout/hierarchy5"/>
    <dgm:cxn modelId="{673D195C-A8BB-4B6F-880E-7E6C3F6FC135}" type="presParOf" srcId="{AC2FDA0B-C12D-4EB0-A0CC-A07D6B835313}" destId="{AF96B480-DD70-42FB-B721-DD20C25C8387}" srcOrd="1" destOrd="0" presId="urn:microsoft.com/office/officeart/2005/8/layout/hierarchy5"/>
    <dgm:cxn modelId="{DB3EC90A-9567-41AB-AB0F-03A87586896F}" type="presParOf" srcId="{AF96B480-DD70-42FB-B721-DD20C25C8387}" destId="{ED2EF8DF-BC9E-4109-B0A2-9A8ED946DA73}" srcOrd="0" destOrd="0" presId="urn:microsoft.com/office/officeart/2005/8/layout/hierarchy5"/>
    <dgm:cxn modelId="{4F6D71F9-7F07-452C-A873-D49E9C9FE198}" type="presParOf" srcId="{AF96B480-DD70-42FB-B721-DD20C25C8387}" destId="{156F8A71-C637-4892-9FE5-393A433A1518}" srcOrd="1" destOrd="0" presId="urn:microsoft.com/office/officeart/2005/8/layout/hierarchy5"/>
    <dgm:cxn modelId="{00C90468-F692-4384-87E7-8E0510AB1A50}" type="presParOf" srcId="{DF96D41A-9317-4632-B975-243EE82A75B4}" destId="{8C7D9B4B-AD28-47A5-B7D5-C4B3BA223953}" srcOrd="2" destOrd="0" presId="urn:microsoft.com/office/officeart/2005/8/layout/hierarchy5"/>
    <dgm:cxn modelId="{69F6FA35-ABD2-4019-9E92-F35899A3CF68}" type="presParOf" srcId="{8C7D9B4B-AD28-47A5-B7D5-C4B3BA223953}" destId="{4EEFFDE2-487C-4CB6-A951-DEA2CF71C8F1}" srcOrd="0" destOrd="0" presId="urn:microsoft.com/office/officeart/2005/8/layout/hierarchy5"/>
    <dgm:cxn modelId="{C6D29392-7BF9-46F1-AD91-331F761636D0}" type="presParOf" srcId="{DF96D41A-9317-4632-B975-243EE82A75B4}" destId="{64032F25-CB6F-48DF-B990-839C37CFAFA7}" srcOrd="3" destOrd="0" presId="urn:microsoft.com/office/officeart/2005/8/layout/hierarchy5"/>
    <dgm:cxn modelId="{44393BD7-BF04-47FC-86F9-7504420E3B70}" type="presParOf" srcId="{64032F25-CB6F-48DF-B990-839C37CFAFA7}" destId="{2B68A0A6-6657-4314-BA8A-155F2B6D980F}" srcOrd="0" destOrd="0" presId="urn:microsoft.com/office/officeart/2005/8/layout/hierarchy5"/>
    <dgm:cxn modelId="{199613F7-9309-4AAF-8DE7-CB6B2895887C}" type="presParOf" srcId="{64032F25-CB6F-48DF-B990-839C37CFAFA7}" destId="{BB645B4F-8119-4994-8FDD-A719A755CDE6}" srcOrd="1" destOrd="0" presId="urn:microsoft.com/office/officeart/2005/8/layout/hierarchy5"/>
    <dgm:cxn modelId="{3DC4320F-8B54-4D38-B967-1FB7E268222B}" type="presParOf" srcId="{BB645B4F-8119-4994-8FDD-A719A755CDE6}" destId="{E8265A4D-14A2-41C4-AD2F-F82AE4E66BCD}" srcOrd="0" destOrd="0" presId="urn:microsoft.com/office/officeart/2005/8/layout/hierarchy5"/>
    <dgm:cxn modelId="{E5DE174F-05A3-4B6E-8597-C82B1616B588}" type="presParOf" srcId="{E8265A4D-14A2-41C4-AD2F-F82AE4E66BCD}" destId="{BCC99D76-9D65-4960-A5F8-F516C79FC584}" srcOrd="0" destOrd="0" presId="urn:microsoft.com/office/officeart/2005/8/layout/hierarchy5"/>
    <dgm:cxn modelId="{ADD7077B-CA19-41BE-A441-0CDACEA6E9D1}" type="presParOf" srcId="{BB645B4F-8119-4994-8FDD-A719A755CDE6}" destId="{A29023B1-FA07-4B84-8608-AEBDB95E483D}" srcOrd="1" destOrd="0" presId="urn:microsoft.com/office/officeart/2005/8/layout/hierarchy5"/>
    <dgm:cxn modelId="{2580BBF2-30F6-431E-839C-FA79F0D408D6}" type="presParOf" srcId="{A29023B1-FA07-4B84-8608-AEBDB95E483D}" destId="{6A81EAF1-5E31-4021-84F1-BFD626074E40}" srcOrd="0" destOrd="0" presId="urn:microsoft.com/office/officeart/2005/8/layout/hierarchy5"/>
    <dgm:cxn modelId="{10670430-961F-4083-BC6A-C33C025A8AE8}" type="presParOf" srcId="{A29023B1-FA07-4B84-8608-AEBDB95E483D}" destId="{EED22236-456D-47BE-912E-1A4AE4C4B2FB}" srcOrd="1" destOrd="0" presId="urn:microsoft.com/office/officeart/2005/8/layout/hierarchy5"/>
    <dgm:cxn modelId="{B6112AB0-CC69-403A-8C72-0DDAF1E48C28}" type="presParOf" srcId="{BB645B4F-8119-4994-8FDD-A719A755CDE6}" destId="{66624516-2FB2-4F8D-A87A-F4860C708AE5}" srcOrd="2" destOrd="0" presId="urn:microsoft.com/office/officeart/2005/8/layout/hierarchy5"/>
    <dgm:cxn modelId="{44B4538A-B2CA-482B-9EE2-39A2679918DD}" type="presParOf" srcId="{66624516-2FB2-4F8D-A87A-F4860C708AE5}" destId="{3294862E-7184-474B-8731-5B9BC545072D}" srcOrd="0" destOrd="0" presId="urn:microsoft.com/office/officeart/2005/8/layout/hierarchy5"/>
    <dgm:cxn modelId="{61937A4F-92F0-4B77-95BB-1481CACAF01B}" type="presParOf" srcId="{BB645B4F-8119-4994-8FDD-A719A755CDE6}" destId="{9DF90124-EC8B-4937-8F2A-F0AD97D8F685}" srcOrd="3" destOrd="0" presId="urn:microsoft.com/office/officeart/2005/8/layout/hierarchy5"/>
    <dgm:cxn modelId="{6BCB2026-104D-4DEB-AAF0-2B3F0FD7E163}" type="presParOf" srcId="{9DF90124-EC8B-4937-8F2A-F0AD97D8F685}" destId="{093629A4-7C69-4A3E-B9A6-E216E5E62A9F}" srcOrd="0" destOrd="0" presId="urn:microsoft.com/office/officeart/2005/8/layout/hierarchy5"/>
    <dgm:cxn modelId="{A55F6C04-57D7-4EC8-A5C6-E8D0A9BAE224}" type="presParOf" srcId="{9DF90124-EC8B-4937-8F2A-F0AD97D8F685}" destId="{27E941FD-CB61-4828-9D34-D46872A56E32}" srcOrd="1" destOrd="0" presId="urn:microsoft.com/office/officeart/2005/8/layout/hierarchy5"/>
    <dgm:cxn modelId="{14F26420-A69C-4102-AADE-84E3DC673C55}" type="presParOf" srcId="{2FF4EB88-A6E4-4187-A749-AFEF51C97D07}" destId="{82FB48DF-0EB5-4CA9-8604-A923053E303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25498-5F09-4228-8410-371522E95DB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18B4643-6878-4EFF-B587-656828D0B24D}">
      <dgm:prSet phldrT="[Text]"/>
      <dgm:spPr/>
      <dgm:t>
        <a:bodyPr/>
        <a:lstStyle/>
        <a:p>
          <a:r>
            <a:rPr lang="en-US" dirty="0" smtClean="0"/>
            <a:t>Directly Resolvable By MS11/</a:t>
          </a:r>
          <a:r>
            <a:rPr lang="en-US" dirty="0" err="1" smtClean="0"/>
            <a:t>CRs</a:t>
          </a:r>
          <a:endParaRPr lang="en-GB" dirty="0"/>
        </a:p>
      </dgm:t>
    </dgm:pt>
    <dgm:pt modelId="{C5E93942-2C67-4242-A10A-CB624579FEF4}" type="parTrans" cxnId="{450DFE0C-E98F-415C-985E-9046ED7B2F07}">
      <dgm:prSet/>
      <dgm:spPr/>
      <dgm:t>
        <a:bodyPr/>
        <a:lstStyle/>
        <a:p>
          <a:endParaRPr lang="en-GB"/>
        </a:p>
      </dgm:t>
    </dgm:pt>
    <dgm:pt modelId="{321282A5-CD97-4959-8670-5D8D9F41C0A6}" type="sibTrans" cxnId="{450DFE0C-E98F-415C-985E-9046ED7B2F07}">
      <dgm:prSet/>
      <dgm:spPr/>
      <dgm:t>
        <a:bodyPr/>
        <a:lstStyle/>
        <a:p>
          <a:endParaRPr lang="en-GB"/>
        </a:p>
      </dgm:t>
    </dgm:pt>
    <dgm:pt modelId="{1E87BA42-E7B8-4510-98FC-2F640FD1203C}">
      <dgm:prSet phldrT="[Text]"/>
      <dgm:spPr/>
      <dgm:t>
        <a:bodyPr/>
        <a:lstStyle/>
        <a:p>
          <a:r>
            <a:rPr lang="en-US" dirty="0" err="1" smtClean="0"/>
            <a:t>SRC</a:t>
          </a:r>
          <a:endParaRPr lang="en-GB" dirty="0"/>
        </a:p>
      </dgm:t>
    </dgm:pt>
    <dgm:pt modelId="{8C0F30A3-5FED-4C02-9400-E1B5D923212B}" type="parTrans" cxnId="{3E18F19A-AFA7-4CFA-A7A3-6C418813805A}">
      <dgm:prSet/>
      <dgm:spPr/>
      <dgm:t>
        <a:bodyPr/>
        <a:lstStyle/>
        <a:p>
          <a:endParaRPr lang="en-GB"/>
        </a:p>
      </dgm:t>
    </dgm:pt>
    <dgm:pt modelId="{C8E432D9-4B44-4340-A7B1-7F3D76E02B72}" type="sibTrans" cxnId="{3E18F19A-AFA7-4CFA-A7A3-6C418813805A}">
      <dgm:prSet/>
      <dgm:spPr/>
      <dgm:t>
        <a:bodyPr/>
        <a:lstStyle/>
        <a:p>
          <a:endParaRPr lang="en-GB"/>
        </a:p>
      </dgm:t>
    </dgm:pt>
    <dgm:pt modelId="{20AB6F6A-7400-46EA-9A35-094DB7B77D5B}">
      <dgm:prSet phldrT="[Text]"/>
      <dgm:spPr/>
      <dgm:t>
        <a:bodyPr/>
        <a:lstStyle/>
        <a:p>
          <a:r>
            <a:rPr lang="en-US" dirty="0" smtClean="0"/>
            <a:t>Others</a:t>
          </a:r>
          <a:endParaRPr lang="en-GB" dirty="0"/>
        </a:p>
      </dgm:t>
    </dgm:pt>
    <dgm:pt modelId="{778D6381-15F1-40A4-9046-6A1B8C666A21}" type="parTrans" cxnId="{1BA70F8C-BE7E-4A13-9008-FCC76FC13EBB}">
      <dgm:prSet/>
      <dgm:spPr/>
      <dgm:t>
        <a:bodyPr/>
        <a:lstStyle/>
        <a:p>
          <a:endParaRPr lang="en-GB"/>
        </a:p>
      </dgm:t>
    </dgm:pt>
    <dgm:pt modelId="{1F916E33-E68D-48FC-B9F9-AA60BDC59784}" type="sibTrans" cxnId="{1BA70F8C-BE7E-4A13-9008-FCC76FC13EBB}">
      <dgm:prSet/>
      <dgm:spPr/>
      <dgm:t>
        <a:bodyPr/>
        <a:lstStyle/>
        <a:p>
          <a:endParaRPr lang="en-GB"/>
        </a:p>
      </dgm:t>
    </dgm:pt>
    <dgm:pt modelId="{05C61740-C11C-4BBA-83F0-3703000E79CA}">
      <dgm:prSet phldrT="[Text]"/>
      <dgm:spPr/>
      <dgm:t>
        <a:bodyPr/>
        <a:lstStyle/>
        <a:p>
          <a:r>
            <a:rPr lang="en-US" dirty="0" smtClean="0"/>
            <a:t>Trouble</a:t>
          </a:r>
          <a:endParaRPr lang="en-GB" dirty="0"/>
        </a:p>
      </dgm:t>
    </dgm:pt>
    <dgm:pt modelId="{DCC018F0-BD80-4A68-80B2-A1D0BFFDD229}" type="parTrans" cxnId="{FB058B8A-AC3D-447A-A8E8-E580F881C2A4}">
      <dgm:prSet/>
      <dgm:spPr/>
      <dgm:t>
        <a:bodyPr/>
        <a:lstStyle/>
        <a:p>
          <a:endParaRPr lang="en-GB"/>
        </a:p>
      </dgm:t>
    </dgm:pt>
    <dgm:pt modelId="{83F4CB03-4758-48AC-B98F-04D782D05C81}" type="sibTrans" cxnId="{FB058B8A-AC3D-447A-A8E8-E580F881C2A4}">
      <dgm:prSet/>
      <dgm:spPr/>
      <dgm:t>
        <a:bodyPr/>
        <a:lstStyle/>
        <a:p>
          <a:endParaRPr lang="en-GB"/>
        </a:p>
      </dgm:t>
    </dgm:pt>
    <dgm:pt modelId="{2FF4EB88-A6E4-4187-A749-AFEF51C97D07}" type="pres">
      <dgm:prSet presAssocID="{B8525498-5F09-4228-8410-371522E95DB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69A9483-0E5F-46A3-93C2-D35D3444740A}" type="pres">
      <dgm:prSet presAssocID="{B8525498-5F09-4228-8410-371522E95DBC}" presName="hierFlow" presStyleCnt="0"/>
      <dgm:spPr/>
    </dgm:pt>
    <dgm:pt modelId="{C9ADCAD0-8F67-4D64-8284-3A4FE1D979DE}" type="pres">
      <dgm:prSet presAssocID="{B8525498-5F09-4228-8410-371522E95DB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3FB402-E7A8-43AF-A582-9E02B09AC1D6}" type="pres">
      <dgm:prSet presAssocID="{05C61740-C11C-4BBA-83F0-3703000E79CA}" presName="Name17" presStyleCnt="0"/>
      <dgm:spPr/>
    </dgm:pt>
    <dgm:pt modelId="{D6481CC8-23A1-4667-BB67-0D87B7F55B58}" type="pres">
      <dgm:prSet presAssocID="{05C61740-C11C-4BBA-83F0-3703000E79C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EBD1D2-7AE0-4D27-B1DB-CCF04C5BCC7F}" type="pres">
      <dgm:prSet presAssocID="{05C61740-C11C-4BBA-83F0-3703000E79CA}" presName="hierChild2" presStyleCnt="0"/>
      <dgm:spPr/>
    </dgm:pt>
    <dgm:pt modelId="{83866775-1D5B-4F51-9401-8EF0CCB88A32}" type="pres">
      <dgm:prSet presAssocID="{C5E93942-2C67-4242-A10A-CB624579FEF4}" presName="Name25" presStyleLbl="parChTrans1D2" presStyleIdx="0" presStyleCnt="3"/>
      <dgm:spPr/>
      <dgm:t>
        <a:bodyPr/>
        <a:lstStyle/>
        <a:p>
          <a:endParaRPr lang="en-GB"/>
        </a:p>
      </dgm:t>
    </dgm:pt>
    <dgm:pt modelId="{7712CB9D-D580-4B59-826C-67DA26B0AC66}" type="pres">
      <dgm:prSet presAssocID="{C5E93942-2C67-4242-A10A-CB624579FEF4}" presName="connTx" presStyleLbl="parChTrans1D2" presStyleIdx="0" presStyleCnt="3"/>
      <dgm:spPr/>
      <dgm:t>
        <a:bodyPr/>
        <a:lstStyle/>
        <a:p>
          <a:endParaRPr lang="en-GB"/>
        </a:p>
      </dgm:t>
    </dgm:pt>
    <dgm:pt modelId="{3074C04D-A656-4623-8F7E-76576B34512D}" type="pres">
      <dgm:prSet presAssocID="{E18B4643-6878-4EFF-B587-656828D0B24D}" presName="Name30" presStyleCnt="0"/>
      <dgm:spPr/>
    </dgm:pt>
    <dgm:pt modelId="{6C45A68E-780E-4281-A513-226B04AF9F50}" type="pres">
      <dgm:prSet presAssocID="{E18B4643-6878-4EFF-B587-656828D0B24D}" presName="level2Shape" presStyleLbl="node2" presStyleIdx="0" presStyleCnt="3"/>
      <dgm:spPr/>
      <dgm:t>
        <a:bodyPr/>
        <a:lstStyle/>
        <a:p>
          <a:endParaRPr lang="en-GB"/>
        </a:p>
      </dgm:t>
    </dgm:pt>
    <dgm:pt modelId="{C4177E29-0DF0-4F67-85D7-92E6A9165172}" type="pres">
      <dgm:prSet presAssocID="{E18B4643-6878-4EFF-B587-656828D0B24D}" presName="hierChild3" presStyleCnt="0"/>
      <dgm:spPr/>
    </dgm:pt>
    <dgm:pt modelId="{3D3BA283-AAC1-481E-90FB-1B418AAB1C6E}" type="pres">
      <dgm:prSet presAssocID="{8C0F30A3-5FED-4C02-9400-E1B5D923212B}" presName="Name25" presStyleLbl="parChTrans1D2" presStyleIdx="1" presStyleCnt="3"/>
      <dgm:spPr/>
      <dgm:t>
        <a:bodyPr/>
        <a:lstStyle/>
        <a:p>
          <a:endParaRPr lang="en-GB"/>
        </a:p>
      </dgm:t>
    </dgm:pt>
    <dgm:pt modelId="{C9BA81BB-B370-4295-AFB1-91DF9DFF7E9A}" type="pres">
      <dgm:prSet presAssocID="{8C0F30A3-5FED-4C02-9400-E1B5D923212B}" presName="connTx" presStyleLbl="parChTrans1D2" presStyleIdx="1" presStyleCnt="3"/>
      <dgm:spPr/>
      <dgm:t>
        <a:bodyPr/>
        <a:lstStyle/>
        <a:p>
          <a:endParaRPr lang="en-GB"/>
        </a:p>
      </dgm:t>
    </dgm:pt>
    <dgm:pt modelId="{3BF62F45-2540-447D-97F4-2D13DE466188}" type="pres">
      <dgm:prSet presAssocID="{1E87BA42-E7B8-4510-98FC-2F640FD1203C}" presName="Name30" presStyleCnt="0"/>
      <dgm:spPr/>
    </dgm:pt>
    <dgm:pt modelId="{5BC2EF79-2EBA-4818-BA2E-055DCF0F7838}" type="pres">
      <dgm:prSet presAssocID="{1E87BA42-E7B8-4510-98FC-2F640FD1203C}" presName="level2Shape" presStyleLbl="node2" presStyleIdx="1" presStyleCnt="3"/>
      <dgm:spPr/>
      <dgm:t>
        <a:bodyPr/>
        <a:lstStyle/>
        <a:p>
          <a:endParaRPr lang="en-GB"/>
        </a:p>
      </dgm:t>
    </dgm:pt>
    <dgm:pt modelId="{DF96D41A-9317-4632-B975-243EE82A75B4}" type="pres">
      <dgm:prSet presAssocID="{1E87BA42-E7B8-4510-98FC-2F640FD1203C}" presName="hierChild3" presStyleCnt="0"/>
      <dgm:spPr/>
    </dgm:pt>
    <dgm:pt modelId="{47A29E65-4240-4E11-B2B7-1851F734DA70}" type="pres">
      <dgm:prSet presAssocID="{778D6381-15F1-40A4-9046-6A1B8C666A21}" presName="Name25" presStyleLbl="parChTrans1D2" presStyleIdx="2" presStyleCnt="3"/>
      <dgm:spPr/>
      <dgm:t>
        <a:bodyPr/>
        <a:lstStyle/>
        <a:p>
          <a:endParaRPr lang="en-GB"/>
        </a:p>
      </dgm:t>
    </dgm:pt>
    <dgm:pt modelId="{61EA04D1-D590-497A-AE24-C589B107D1C3}" type="pres">
      <dgm:prSet presAssocID="{778D6381-15F1-40A4-9046-6A1B8C666A21}" presName="connTx" presStyleLbl="parChTrans1D2" presStyleIdx="2" presStyleCnt="3"/>
      <dgm:spPr/>
      <dgm:t>
        <a:bodyPr/>
        <a:lstStyle/>
        <a:p>
          <a:endParaRPr lang="en-GB"/>
        </a:p>
      </dgm:t>
    </dgm:pt>
    <dgm:pt modelId="{557ABE2B-CB28-41BB-9413-13FDAAD56D6B}" type="pres">
      <dgm:prSet presAssocID="{20AB6F6A-7400-46EA-9A35-094DB7B77D5B}" presName="Name30" presStyleCnt="0"/>
      <dgm:spPr/>
    </dgm:pt>
    <dgm:pt modelId="{214D4C06-9246-49FD-B82F-2411377AF4AE}" type="pres">
      <dgm:prSet presAssocID="{20AB6F6A-7400-46EA-9A35-094DB7B77D5B}" presName="level2Shape" presStyleLbl="node2" presStyleIdx="2" presStyleCnt="3"/>
      <dgm:spPr/>
      <dgm:t>
        <a:bodyPr/>
        <a:lstStyle/>
        <a:p>
          <a:endParaRPr lang="en-GB"/>
        </a:p>
      </dgm:t>
    </dgm:pt>
    <dgm:pt modelId="{AC2FDA0B-C12D-4EB0-A0CC-A07D6B835313}" type="pres">
      <dgm:prSet presAssocID="{20AB6F6A-7400-46EA-9A35-094DB7B77D5B}" presName="hierChild3" presStyleCnt="0"/>
      <dgm:spPr/>
    </dgm:pt>
    <dgm:pt modelId="{82FB48DF-0EB5-4CA9-8604-A923053E3032}" type="pres">
      <dgm:prSet presAssocID="{B8525498-5F09-4228-8410-371522E95DBC}" presName="bgShapesFlow" presStyleCnt="0"/>
      <dgm:spPr/>
    </dgm:pt>
  </dgm:ptLst>
  <dgm:cxnLst>
    <dgm:cxn modelId="{79EB2DF9-6374-4267-99D9-DABB0C8F8E74}" type="presOf" srcId="{778D6381-15F1-40A4-9046-6A1B8C666A21}" destId="{61EA04D1-D590-497A-AE24-C589B107D1C3}" srcOrd="1" destOrd="0" presId="urn:microsoft.com/office/officeart/2005/8/layout/hierarchy5"/>
    <dgm:cxn modelId="{3E18F19A-AFA7-4CFA-A7A3-6C418813805A}" srcId="{05C61740-C11C-4BBA-83F0-3703000E79CA}" destId="{1E87BA42-E7B8-4510-98FC-2F640FD1203C}" srcOrd="1" destOrd="0" parTransId="{8C0F30A3-5FED-4C02-9400-E1B5D923212B}" sibTransId="{C8E432D9-4B44-4340-A7B1-7F3D76E02B72}"/>
    <dgm:cxn modelId="{1BA70F8C-BE7E-4A13-9008-FCC76FC13EBB}" srcId="{05C61740-C11C-4BBA-83F0-3703000E79CA}" destId="{20AB6F6A-7400-46EA-9A35-094DB7B77D5B}" srcOrd="2" destOrd="0" parTransId="{778D6381-15F1-40A4-9046-6A1B8C666A21}" sibTransId="{1F916E33-E68D-48FC-B9F9-AA60BDC59784}"/>
    <dgm:cxn modelId="{ECE12D31-4FA2-47AF-9EC3-A5F6823C5EB1}" type="presOf" srcId="{05C61740-C11C-4BBA-83F0-3703000E79CA}" destId="{D6481CC8-23A1-4667-BB67-0D87B7F55B58}" srcOrd="0" destOrd="0" presId="urn:microsoft.com/office/officeart/2005/8/layout/hierarchy5"/>
    <dgm:cxn modelId="{9324522A-FBFF-4122-9A55-B0CBED668DDB}" type="presOf" srcId="{E18B4643-6878-4EFF-B587-656828D0B24D}" destId="{6C45A68E-780E-4281-A513-226B04AF9F50}" srcOrd="0" destOrd="0" presId="urn:microsoft.com/office/officeart/2005/8/layout/hierarchy5"/>
    <dgm:cxn modelId="{D7F427BA-206F-41BB-9E88-BFB63CADAA20}" type="presOf" srcId="{1E87BA42-E7B8-4510-98FC-2F640FD1203C}" destId="{5BC2EF79-2EBA-4818-BA2E-055DCF0F7838}" srcOrd="0" destOrd="0" presId="urn:microsoft.com/office/officeart/2005/8/layout/hierarchy5"/>
    <dgm:cxn modelId="{4DE28B5E-D5F7-45ED-BDFA-1409B6368880}" type="presOf" srcId="{778D6381-15F1-40A4-9046-6A1B8C666A21}" destId="{47A29E65-4240-4E11-B2B7-1851F734DA70}" srcOrd="0" destOrd="0" presId="urn:microsoft.com/office/officeart/2005/8/layout/hierarchy5"/>
    <dgm:cxn modelId="{0A2B173D-ABEA-48F5-A708-FB1751F7B720}" type="presOf" srcId="{C5E93942-2C67-4242-A10A-CB624579FEF4}" destId="{83866775-1D5B-4F51-9401-8EF0CCB88A32}" srcOrd="0" destOrd="0" presId="urn:microsoft.com/office/officeart/2005/8/layout/hierarchy5"/>
    <dgm:cxn modelId="{22583C94-E646-49DC-B6F9-08CC3F89DEAC}" type="presOf" srcId="{20AB6F6A-7400-46EA-9A35-094DB7B77D5B}" destId="{214D4C06-9246-49FD-B82F-2411377AF4AE}" srcOrd="0" destOrd="0" presId="urn:microsoft.com/office/officeart/2005/8/layout/hierarchy5"/>
    <dgm:cxn modelId="{FB058B8A-AC3D-447A-A8E8-E580F881C2A4}" srcId="{B8525498-5F09-4228-8410-371522E95DBC}" destId="{05C61740-C11C-4BBA-83F0-3703000E79CA}" srcOrd="0" destOrd="0" parTransId="{DCC018F0-BD80-4A68-80B2-A1D0BFFDD229}" sibTransId="{83F4CB03-4758-48AC-B98F-04D782D05C81}"/>
    <dgm:cxn modelId="{DF2737AA-369F-40DA-82E4-8859B93BD3A8}" type="presOf" srcId="{8C0F30A3-5FED-4C02-9400-E1B5D923212B}" destId="{3D3BA283-AAC1-481E-90FB-1B418AAB1C6E}" srcOrd="0" destOrd="0" presId="urn:microsoft.com/office/officeart/2005/8/layout/hierarchy5"/>
    <dgm:cxn modelId="{FADD2B9E-9D0F-4A52-8806-83E740432B28}" type="presOf" srcId="{8C0F30A3-5FED-4C02-9400-E1B5D923212B}" destId="{C9BA81BB-B370-4295-AFB1-91DF9DFF7E9A}" srcOrd="1" destOrd="0" presId="urn:microsoft.com/office/officeart/2005/8/layout/hierarchy5"/>
    <dgm:cxn modelId="{09D45CD9-6D71-4568-B8A9-A2C89EC46617}" type="presOf" srcId="{B8525498-5F09-4228-8410-371522E95DBC}" destId="{2FF4EB88-A6E4-4187-A749-AFEF51C97D07}" srcOrd="0" destOrd="0" presId="urn:microsoft.com/office/officeart/2005/8/layout/hierarchy5"/>
    <dgm:cxn modelId="{450DFE0C-E98F-415C-985E-9046ED7B2F07}" srcId="{05C61740-C11C-4BBA-83F0-3703000E79CA}" destId="{E18B4643-6878-4EFF-B587-656828D0B24D}" srcOrd="0" destOrd="0" parTransId="{C5E93942-2C67-4242-A10A-CB624579FEF4}" sibTransId="{321282A5-CD97-4959-8670-5D8D9F41C0A6}"/>
    <dgm:cxn modelId="{6016C902-79A1-4735-9F8E-0314220834E3}" type="presOf" srcId="{C5E93942-2C67-4242-A10A-CB624579FEF4}" destId="{7712CB9D-D580-4B59-826C-67DA26B0AC66}" srcOrd="1" destOrd="0" presId="urn:microsoft.com/office/officeart/2005/8/layout/hierarchy5"/>
    <dgm:cxn modelId="{C48137F1-6127-43B7-8A5D-4360F1F29D24}" type="presParOf" srcId="{2FF4EB88-A6E4-4187-A749-AFEF51C97D07}" destId="{F69A9483-0E5F-46A3-93C2-D35D3444740A}" srcOrd="0" destOrd="0" presId="urn:microsoft.com/office/officeart/2005/8/layout/hierarchy5"/>
    <dgm:cxn modelId="{76A40814-3061-4A65-9099-D5D0AB3C37ED}" type="presParOf" srcId="{F69A9483-0E5F-46A3-93C2-D35D3444740A}" destId="{C9ADCAD0-8F67-4D64-8284-3A4FE1D979DE}" srcOrd="0" destOrd="0" presId="urn:microsoft.com/office/officeart/2005/8/layout/hierarchy5"/>
    <dgm:cxn modelId="{EBF5CEDD-2122-49A6-8584-68B684761B49}" type="presParOf" srcId="{C9ADCAD0-8F67-4D64-8284-3A4FE1D979DE}" destId="{7C3FB402-E7A8-43AF-A582-9E02B09AC1D6}" srcOrd="0" destOrd="0" presId="urn:microsoft.com/office/officeart/2005/8/layout/hierarchy5"/>
    <dgm:cxn modelId="{164622D8-EB4A-44C5-A463-8C3B39490752}" type="presParOf" srcId="{7C3FB402-E7A8-43AF-A582-9E02B09AC1D6}" destId="{D6481CC8-23A1-4667-BB67-0D87B7F55B58}" srcOrd="0" destOrd="0" presId="urn:microsoft.com/office/officeart/2005/8/layout/hierarchy5"/>
    <dgm:cxn modelId="{3D1752A2-EE2C-465C-9E8F-B864202D334A}" type="presParOf" srcId="{7C3FB402-E7A8-43AF-A582-9E02B09AC1D6}" destId="{C4EBD1D2-7AE0-4D27-B1DB-CCF04C5BCC7F}" srcOrd="1" destOrd="0" presId="urn:microsoft.com/office/officeart/2005/8/layout/hierarchy5"/>
    <dgm:cxn modelId="{CAB9864F-A79E-47C5-A1E7-CDC4A648C06B}" type="presParOf" srcId="{C4EBD1D2-7AE0-4D27-B1DB-CCF04C5BCC7F}" destId="{83866775-1D5B-4F51-9401-8EF0CCB88A32}" srcOrd="0" destOrd="0" presId="urn:microsoft.com/office/officeart/2005/8/layout/hierarchy5"/>
    <dgm:cxn modelId="{064D5826-7E30-465A-A242-9CF649ACC44D}" type="presParOf" srcId="{83866775-1D5B-4F51-9401-8EF0CCB88A32}" destId="{7712CB9D-D580-4B59-826C-67DA26B0AC66}" srcOrd="0" destOrd="0" presId="urn:microsoft.com/office/officeart/2005/8/layout/hierarchy5"/>
    <dgm:cxn modelId="{CCA8F572-11A5-4797-A54A-57F793E1E609}" type="presParOf" srcId="{C4EBD1D2-7AE0-4D27-B1DB-CCF04C5BCC7F}" destId="{3074C04D-A656-4623-8F7E-76576B34512D}" srcOrd="1" destOrd="0" presId="urn:microsoft.com/office/officeart/2005/8/layout/hierarchy5"/>
    <dgm:cxn modelId="{B0C0A027-B66D-4684-A490-EAEDDD15E02D}" type="presParOf" srcId="{3074C04D-A656-4623-8F7E-76576B34512D}" destId="{6C45A68E-780E-4281-A513-226B04AF9F50}" srcOrd="0" destOrd="0" presId="urn:microsoft.com/office/officeart/2005/8/layout/hierarchy5"/>
    <dgm:cxn modelId="{4A069681-2878-4859-BC7A-1B87A469F722}" type="presParOf" srcId="{3074C04D-A656-4623-8F7E-76576B34512D}" destId="{C4177E29-0DF0-4F67-85D7-92E6A9165172}" srcOrd="1" destOrd="0" presId="urn:microsoft.com/office/officeart/2005/8/layout/hierarchy5"/>
    <dgm:cxn modelId="{2C0C42BB-A9FF-4C1F-95AF-48499BD2E020}" type="presParOf" srcId="{C4EBD1D2-7AE0-4D27-B1DB-CCF04C5BCC7F}" destId="{3D3BA283-AAC1-481E-90FB-1B418AAB1C6E}" srcOrd="2" destOrd="0" presId="urn:microsoft.com/office/officeart/2005/8/layout/hierarchy5"/>
    <dgm:cxn modelId="{556AA103-5BCA-4395-A3B0-B00F71D6EB5F}" type="presParOf" srcId="{3D3BA283-AAC1-481E-90FB-1B418AAB1C6E}" destId="{C9BA81BB-B370-4295-AFB1-91DF9DFF7E9A}" srcOrd="0" destOrd="0" presId="urn:microsoft.com/office/officeart/2005/8/layout/hierarchy5"/>
    <dgm:cxn modelId="{0A5A6F04-71C5-45CB-8BA6-4AC091D54990}" type="presParOf" srcId="{C4EBD1D2-7AE0-4D27-B1DB-CCF04C5BCC7F}" destId="{3BF62F45-2540-447D-97F4-2D13DE466188}" srcOrd="3" destOrd="0" presId="urn:microsoft.com/office/officeart/2005/8/layout/hierarchy5"/>
    <dgm:cxn modelId="{C7976F68-F097-411E-B24A-AD45849AD6DC}" type="presParOf" srcId="{3BF62F45-2540-447D-97F4-2D13DE466188}" destId="{5BC2EF79-2EBA-4818-BA2E-055DCF0F7838}" srcOrd="0" destOrd="0" presId="urn:microsoft.com/office/officeart/2005/8/layout/hierarchy5"/>
    <dgm:cxn modelId="{7D95FEC7-087C-4B1C-9F9A-1E68EA48011D}" type="presParOf" srcId="{3BF62F45-2540-447D-97F4-2D13DE466188}" destId="{DF96D41A-9317-4632-B975-243EE82A75B4}" srcOrd="1" destOrd="0" presId="urn:microsoft.com/office/officeart/2005/8/layout/hierarchy5"/>
    <dgm:cxn modelId="{E159F59F-E026-4EC8-B403-BB7E5A44AE78}" type="presParOf" srcId="{C4EBD1D2-7AE0-4D27-B1DB-CCF04C5BCC7F}" destId="{47A29E65-4240-4E11-B2B7-1851F734DA70}" srcOrd="4" destOrd="0" presId="urn:microsoft.com/office/officeart/2005/8/layout/hierarchy5"/>
    <dgm:cxn modelId="{641800A6-FA8A-4517-B66F-FD9AC6E0CD21}" type="presParOf" srcId="{47A29E65-4240-4E11-B2B7-1851F734DA70}" destId="{61EA04D1-D590-497A-AE24-C589B107D1C3}" srcOrd="0" destOrd="0" presId="urn:microsoft.com/office/officeart/2005/8/layout/hierarchy5"/>
    <dgm:cxn modelId="{5E22D292-ABB9-4E6C-8369-C55F1755797C}" type="presParOf" srcId="{C4EBD1D2-7AE0-4D27-B1DB-CCF04C5BCC7F}" destId="{557ABE2B-CB28-41BB-9413-13FDAAD56D6B}" srcOrd="5" destOrd="0" presId="urn:microsoft.com/office/officeart/2005/8/layout/hierarchy5"/>
    <dgm:cxn modelId="{63848000-2B90-4579-8A4D-B075EDE382D3}" type="presParOf" srcId="{557ABE2B-CB28-41BB-9413-13FDAAD56D6B}" destId="{214D4C06-9246-49FD-B82F-2411377AF4AE}" srcOrd="0" destOrd="0" presId="urn:microsoft.com/office/officeart/2005/8/layout/hierarchy5"/>
    <dgm:cxn modelId="{F8E50762-D84D-472C-A534-1AEA5111DCB4}" type="presParOf" srcId="{557ABE2B-CB28-41BB-9413-13FDAAD56D6B}" destId="{AC2FDA0B-C12D-4EB0-A0CC-A07D6B835313}" srcOrd="1" destOrd="0" presId="urn:microsoft.com/office/officeart/2005/8/layout/hierarchy5"/>
    <dgm:cxn modelId="{621848E0-9676-4954-9F8D-435B9E85A2A7}" type="presParOf" srcId="{2FF4EB88-A6E4-4187-A749-AFEF51C97D07}" destId="{82FB48DF-0EB5-4CA9-8604-A923053E303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1CC8-23A1-4667-BB67-0D87B7F55B58}">
      <dsp:nvSpPr>
        <dsp:cNvPr id="0" name=""/>
        <dsp:cNvSpPr/>
      </dsp:nvSpPr>
      <dsp:spPr>
        <a:xfrm>
          <a:off x="1654" y="1772208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Discuss/Create Ideas</a:t>
          </a:r>
          <a:endParaRPr lang="en-GB" sz="1000" kern="1200" dirty="0"/>
        </a:p>
      </dsp:txBody>
      <dsp:txXfrm>
        <a:off x="19907" y="1790461"/>
        <a:ext cx="1209901" cy="586697"/>
      </dsp:txXfrm>
    </dsp:sp>
    <dsp:sp modelId="{83866775-1D5B-4F51-9401-8EF0CCB88A32}">
      <dsp:nvSpPr>
        <dsp:cNvPr id="0" name=""/>
        <dsp:cNvSpPr/>
      </dsp:nvSpPr>
      <dsp:spPr>
        <a:xfrm>
          <a:off x="1248062" y="2071417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484879" y="2071346"/>
        <a:ext cx="24928" cy="24928"/>
      </dsp:txXfrm>
    </dsp:sp>
    <dsp:sp modelId="{6C45A68E-780E-4281-A513-226B04AF9F50}">
      <dsp:nvSpPr>
        <dsp:cNvPr id="0" name=""/>
        <dsp:cNvSpPr/>
      </dsp:nvSpPr>
      <dsp:spPr>
        <a:xfrm>
          <a:off x="1746625" y="1772208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Idea Playground</a:t>
          </a:r>
          <a:endParaRPr lang="en-GB" sz="1000" kern="1200" dirty="0"/>
        </a:p>
      </dsp:txBody>
      <dsp:txXfrm>
        <a:off x="1764878" y="1790461"/>
        <a:ext cx="1209901" cy="586697"/>
      </dsp:txXfrm>
    </dsp:sp>
    <dsp:sp modelId="{3D3BA283-AAC1-481E-90FB-1B418AAB1C6E}">
      <dsp:nvSpPr>
        <dsp:cNvPr id="0" name=""/>
        <dsp:cNvSpPr/>
      </dsp:nvSpPr>
      <dsp:spPr>
        <a:xfrm>
          <a:off x="2993032" y="2071417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29850" y="2071346"/>
        <a:ext cx="24928" cy="24928"/>
      </dsp:txXfrm>
    </dsp:sp>
    <dsp:sp modelId="{5BC2EF79-2EBA-4818-BA2E-055DCF0F7838}">
      <dsp:nvSpPr>
        <dsp:cNvPr id="0" name=""/>
        <dsp:cNvSpPr/>
      </dsp:nvSpPr>
      <dsp:spPr>
        <a:xfrm>
          <a:off x="3491596" y="1772208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Founders (alpha)</a:t>
          </a:r>
          <a:endParaRPr lang="en-GB" sz="1000" kern="1200" dirty="0"/>
        </a:p>
      </dsp:txBody>
      <dsp:txXfrm>
        <a:off x="3509849" y="1790461"/>
        <a:ext cx="1209901" cy="586697"/>
      </dsp:txXfrm>
    </dsp:sp>
    <dsp:sp modelId="{47A29E65-4240-4E11-B2B7-1851F734DA70}">
      <dsp:nvSpPr>
        <dsp:cNvPr id="0" name=""/>
        <dsp:cNvSpPr/>
      </dsp:nvSpPr>
      <dsp:spPr>
        <a:xfrm rot="18770822">
          <a:off x="4620718" y="1802661"/>
          <a:ext cx="733134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733134" y="1239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968957" y="1796725"/>
        <a:ext cx="36656" cy="36656"/>
      </dsp:txXfrm>
    </dsp:sp>
    <dsp:sp modelId="{214D4C06-9246-49FD-B82F-2411377AF4AE}">
      <dsp:nvSpPr>
        <dsp:cNvPr id="0" name=""/>
        <dsp:cNvSpPr/>
      </dsp:nvSpPr>
      <dsp:spPr>
        <a:xfrm>
          <a:off x="5236567" y="1234695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repetitive, change team (optional)</a:t>
          </a:r>
          <a:endParaRPr lang="en-GB" sz="1000" kern="1200" dirty="0"/>
        </a:p>
      </dsp:txBody>
      <dsp:txXfrm>
        <a:off x="5254820" y="1252948"/>
        <a:ext cx="1209901" cy="586697"/>
      </dsp:txXfrm>
    </dsp:sp>
    <dsp:sp modelId="{9B36C2B0-95D3-4EA5-8B02-6BBFE1C300BD}">
      <dsp:nvSpPr>
        <dsp:cNvPr id="0" name=""/>
        <dsp:cNvSpPr/>
      </dsp:nvSpPr>
      <dsp:spPr>
        <a:xfrm>
          <a:off x="6482974" y="1533904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719792" y="1533832"/>
        <a:ext cx="24928" cy="24928"/>
      </dsp:txXfrm>
    </dsp:sp>
    <dsp:sp modelId="{ED2EF8DF-BC9E-4109-B0A2-9A8ED946DA73}">
      <dsp:nvSpPr>
        <dsp:cNvPr id="0" name=""/>
        <dsp:cNvSpPr/>
      </dsp:nvSpPr>
      <dsp:spPr>
        <a:xfrm>
          <a:off x="6981537" y="1234695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Continue work, beta state</a:t>
          </a:r>
          <a:endParaRPr lang="en-GB" sz="1000" kern="1200" dirty="0"/>
        </a:p>
      </dsp:txBody>
      <dsp:txXfrm>
        <a:off x="6999790" y="1252948"/>
        <a:ext cx="1209901" cy="586697"/>
      </dsp:txXfrm>
    </dsp:sp>
    <dsp:sp modelId="{8C7D9B4B-AD28-47A5-B7D5-C4B3BA223953}">
      <dsp:nvSpPr>
        <dsp:cNvPr id="0" name=""/>
        <dsp:cNvSpPr/>
      </dsp:nvSpPr>
      <dsp:spPr>
        <a:xfrm rot="2829178">
          <a:off x="4620718" y="2340174"/>
          <a:ext cx="733134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733134" y="1239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968957" y="2334238"/>
        <a:ext cx="36656" cy="36656"/>
      </dsp:txXfrm>
    </dsp:sp>
    <dsp:sp modelId="{2B68A0A6-6657-4314-BA8A-155F2B6D980F}">
      <dsp:nvSpPr>
        <dsp:cNvPr id="0" name=""/>
        <dsp:cNvSpPr/>
      </dsp:nvSpPr>
      <dsp:spPr>
        <a:xfrm>
          <a:off x="5236567" y="2309721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not repetitive</a:t>
          </a:r>
          <a:endParaRPr lang="en-GB" sz="1000" kern="1200" dirty="0"/>
        </a:p>
      </dsp:txBody>
      <dsp:txXfrm>
        <a:off x="5254820" y="2327974"/>
        <a:ext cx="1209901" cy="586697"/>
      </dsp:txXfrm>
    </dsp:sp>
    <dsp:sp modelId="{E8265A4D-14A2-41C4-AD2F-F82AE4E66BCD}">
      <dsp:nvSpPr>
        <dsp:cNvPr id="0" name=""/>
        <dsp:cNvSpPr/>
      </dsp:nvSpPr>
      <dsp:spPr>
        <a:xfrm rot="19457599">
          <a:off x="6425265" y="2429760"/>
          <a:ext cx="613982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613982" y="1239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716906" y="2426803"/>
        <a:ext cx="30699" cy="30699"/>
      </dsp:txXfrm>
    </dsp:sp>
    <dsp:sp modelId="{6A81EAF1-5E31-4021-84F1-BFD626074E40}">
      <dsp:nvSpPr>
        <dsp:cNvPr id="0" name=""/>
        <dsp:cNvSpPr/>
      </dsp:nvSpPr>
      <dsp:spPr>
        <a:xfrm>
          <a:off x="6981537" y="1951379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complete | Hall of Fame!</a:t>
          </a:r>
          <a:endParaRPr lang="en-GB" sz="1000" kern="1200" dirty="0"/>
        </a:p>
      </dsp:txBody>
      <dsp:txXfrm>
        <a:off x="6999790" y="1969632"/>
        <a:ext cx="1209901" cy="586697"/>
      </dsp:txXfrm>
    </dsp:sp>
    <dsp:sp modelId="{66624516-2FB2-4F8D-A87A-F4860C708AE5}">
      <dsp:nvSpPr>
        <dsp:cNvPr id="0" name=""/>
        <dsp:cNvSpPr/>
      </dsp:nvSpPr>
      <dsp:spPr>
        <a:xfrm rot="2142401">
          <a:off x="6425265" y="2788102"/>
          <a:ext cx="613982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613982" y="1239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716906" y="2785145"/>
        <a:ext cx="30699" cy="30699"/>
      </dsp:txXfrm>
    </dsp:sp>
    <dsp:sp modelId="{093629A4-7C69-4A3E-B9A6-E216E5E62A9F}">
      <dsp:nvSpPr>
        <dsp:cNvPr id="0" name=""/>
        <dsp:cNvSpPr/>
      </dsp:nvSpPr>
      <dsp:spPr>
        <a:xfrm>
          <a:off x="6981537" y="2668064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still work left to be done, then state beta</a:t>
          </a:r>
          <a:br>
            <a:rPr lang="en-US" sz="1000" kern="1200" dirty="0" smtClean="0"/>
          </a:br>
          <a:endParaRPr lang="en-GB" sz="1000" kern="1200" dirty="0"/>
        </a:p>
      </dsp:txBody>
      <dsp:txXfrm>
        <a:off x="6999790" y="2686317"/>
        <a:ext cx="1209901" cy="586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1CC8-23A1-4667-BB67-0D87B7F55B58}">
      <dsp:nvSpPr>
        <dsp:cNvPr id="0" name=""/>
        <dsp:cNvSpPr/>
      </dsp:nvSpPr>
      <dsp:spPr>
        <a:xfrm>
          <a:off x="1141809" y="1115764"/>
          <a:ext cx="1937742" cy="968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Trouble</a:t>
          </a:r>
          <a:endParaRPr lang="en-GB" sz="1900" kern="1200" dirty="0"/>
        </a:p>
      </dsp:txBody>
      <dsp:txXfrm>
        <a:off x="1170186" y="1144141"/>
        <a:ext cx="1880988" cy="912117"/>
      </dsp:txXfrm>
    </dsp:sp>
    <dsp:sp modelId="{83866775-1D5B-4F51-9401-8EF0CCB88A32}">
      <dsp:nvSpPr>
        <dsp:cNvPr id="0" name=""/>
        <dsp:cNvSpPr/>
      </dsp:nvSpPr>
      <dsp:spPr>
        <a:xfrm rot="18289469">
          <a:off x="2788457" y="1015853"/>
          <a:ext cx="135728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57284" y="2724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33167" y="1009167"/>
        <a:ext cx="67864" cy="67864"/>
      </dsp:txXfrm>
    </dsp:sp>
    <dsp:sp modelId="{6C45A68E-780E-4281-A513-226B04AF9F50}">
      <dsp:nvSpPr>
        <dsp:cNvPr id="0" name=""/>
        <dsp:cNvSpPr/>
      </dsp:nvSpPr>
      <dsp:spPr>
        <a:xfrm>
          <a:off x="3854648" y="1562"/>
          <a:ext cx="1937742" cy="968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Directly Resolvable By MS11/</a:t>
          </a:r>
          <a:r>
            <a:rPr lang="en-US" sz="1900" kern="1200" dirty="0" err="1" smtClean="0"/>
            <a:t>CRs</a:t>
          </a:r>
          <a:endParaRPr lang="en-GB" sz="1900" kern="1200" dirty="0"/>
        </a:p>
      </dsp:txBody>
      <dsp:txXfrm>
        <a:off x="3883025" y="29939"/>
        <a:ext cx="1880988" cy="912117"/>
      </dsp:txXfrm>
    </dsp:sp>
    <dsp:sp modelId="{3D3BA283-AAC1-481E-90FB-1B418AAB1C6E}">
      <dsp:nvSpPr>
        <dsp:cNvPr id="0" name=""/>
        <dsp:cNvSpPr/>
      </dsp:nvSpPr>
      <dsp:spPr>
        <a:xfrm>
          <a:off x="3079551" y="1572953"/>
          <a:ext cx="77509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75096" y="2724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47722" y="1580822"/>
        <a:ext cx="38754" cy="38754"/>
      </dsp:txXfrm>
    </dsp:sp>
    <dsp:sp modelId="{5BC2EF79-2EBA-4818-BA2E-055DCF0F7838}">
      <dsp:nvSpPr>
        <dsp:cNvPr id="0" name=""/>
        <dsp:cNvSpPr/>
      </dsp:nvSpPr>
      <dsp:spPr>
        <a:xfrm>
          <a:off x="3854648" y="1115764"/>
          <a:ext cx="1937742" cy="968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SRC</a:t>
          </a:r>
          <a:endParaRPr lang="en-GB" sz="1900" kern="1200" dirty="0"/>
        </a:p>
      </dsp:txBody>
      <dsp:txXfrm>
        <a:off x="3883025" y="1144141"/>
        <a:ext cx="1880988" cy="912117"/>
      </dsp:txXfrm>
    </dsp:sp>
    <dsp:sp modelId="{47A29E65-4240-4E11-B2B7-1851F734DA70}">
      <dsp:nvSpPr>
        <dsp:cNvPr id="0" name=""/>
        <dsp:cNvSpPr/>
      </dsp:nvSpPr>
      <dsp:spPr>
        <a:xfrm rot="3310531">
          <a:off x="2788457" y="2130054"/>
          <a:ext cx="135728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57284" y="2724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33167" y="2123368"/>
        <a:ext cx="67864" cy="67864"/>
      </dsp:txXfrm>
    </dsp:sp>
    <dsp:sp modelId="{214D4C06-9246-49FD-B82F-2411377AF4AE}">
      <dsp:nvSpPr>
        <dsp:cNvPr id="0" name=""/>
        <dsp:cNvSpPr/>
      </dsp:nvSpPr>
      <dsp:spPr>
        <a:xfrm>
          <a:off x="3854648" y="2229966"/>
          <a:ext cx="1937742" cy="968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Others</a:t>
          </a:r>
          <a:endParaRPr lang="en-GB" sz="1900" kern="1200" dirty="0"/>
        </a:p>
      </dsp:txBody>
      <dsp:txXfrm>
        <a:off x="3883025" y="2258343"/>
        <a:ext cx="1880988" cy="912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9/30/2012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Framework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9/30/2012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35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What’s Broken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Sustain/Improve the existing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Channels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Body Meeting (MS11 exclusive)</a:t>
            </a:r>
          </a:p>
          <a:p>
            <a:r>
              <a:rPr lang="en-US" dirty="0" smtClean="0"/>
              <a:t>Identifiers</a:t>
            </a:r>
          </a:p>
          <a:p>
            <a:r>
              <a:rPr lang="en-US" dirty="0" smtClean="0"/>
              <a:t>Directly to the </a:t>
            </a:r>
            <a:r>
              <a:rPr lang="en-US" dirty="0" err="1" smtClean="0"/>
              <a:t>CRs</a:t>
            </a:r>
            <a:endParaRPr lang="en-US" dirty="0" smtClean="0"/>
          </a:p>
          <a:p>
            <a:r>
              <a:rPr lang="en-US" dirty="0" smtClean="0"/>
              <a:t>Surveys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Information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41899"/>
              </p:ext>
            </p:extLst>
          </p:nvPr>
        </p:nvGraphicFramePr>
        <p:xfrm>
          <a:off x="1219200" y="2133600"/>
          <a:ext cx="69342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Optimism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Hope for the best, plan for the worst.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BRAND MS11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MS11 Alerts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Internet</a:t>
            </a:r>
          </a:p>
          <a:p>
            <a:pPr lvl="1"/>
            <a:r>
              <a:rPr lang="en-US" sz="1800" dirty="0" smtClean="0"/>
              <a:t>Email on Squirrel Mail</a:t>
            </a:r>
          </a:p>
          <a:p>
            <a:pPr lvl="1"/>
            <a:r>
              <a:rPr lang="en-US" sz="1800" dirty="0" smtClean="0"/>
              <a:t>Email on alternate IDs</a:t>
            </a:r>
          </a:p>
          <a:p>
            <a:pPr lvl="1"/>
            <a:r>
              <a:rPr lang="en-US" sz="1800" dirty="0" smtClean="0"/>
              <a:t>Facebook, MS11 News Group</a:t>
            </a:r>
          </a:p>
          <a:p>
            <a:r>
              <a:rPr lang="en-US" sz="2800" dirty="0" smtClean="0"/>
              <a:t>Direct </a:t>
            </a:r>
            <a:r>
              <a:rPr lang="en-US" sz="2800" dirty="0" err="1" smtClean="0"/>
              <a:t>SMS</a:t>
            </a:r>
            <a:endParaRPr lang="en-US" sz="2800" dirty="0" smtClean="0"/>
          </a:p>
          <a:p>
            <a:r>
              <a:rPr lang="en-US" sz="2800" dirty="0" smtClean="0"/>
              <a:t>Notice Board</a:t>
            </a:r>
          </a:p>
          <a:p>
            <a:r>
              <a:rPr lang="en-US" sz="2800" dirty="0" smtClean="0"/>
              <a:t>Routed </a:t>
            </a:r>
            <a:r>
              <a:rPr lang="en-US" sz="2800" dirty="0" err="1" smtClean="0"/>
              <a:t>SMS</a:t>
            </a:r>
            <a:endParaRPr lang="en-US" sz="2800" dirty="0" smtClean="0"/>
          </a:p>
          <a:p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1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How?</a:t>
            </a:r>
          </a:p>
          <a:p>
            <a:pPr lvl="1"/>
            <a:r>
              <a:rPr lang="en-US" sz="2000" dirty="0" smtClean="0"/>
              <a:t>Comfort Zone</a:t>
            </a:r>
          </a:p>
          <a:p>
            <a:pPr lvl="1"/>
            <a:r>
              <a:rPr lang="en-US" sz="2000" dirty="0" smtClean="0"/>
              <a:t>Identifier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3200" dirty="0" smtClean="0"/>
              <a:t>Why?</a:t>
            </a:r>
          </a:p>
          <a:p>
            <a:pPr lvl="1"/>
            <a:r>
              <a:rPr lang="en-US" sz="1800" dirty="0" smtClean="0"/>
              <a:t>Routed </a:t>
            </a:r>
            <a:r>
              <a:rPr lang="en-US" sz="1800" dirty="0" err="1" smtClean="0"/>
              <a:t>SMS</a:t>
            </a:r>
            <a:endParaRPr lang="en-US" sz="1800" dirty="0" smtClean="0"/>
          </a:p>
          <a:p>
            <a:pPr lvl="1"/>
            <a:r>
              <a:rPr lang="en-US" sz="1800" dirty="0" smtClean="0"/>
              <a:t>Surveys</a:t>
            </a:r>
          </a:p>
          <a:p>
            <a:pPr lvl="1"/>
            <a:r>
              <a:rPr lang="en-US" sz="1800" dirty="0" smtClean="0"/>
              <a:t>Digital Media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New Activities</a:t>
            </a:r>
          </a:p>
          <a:p>
            <a:pPr marL="457200" indent="-457200">
              <a:buAutoNum type="arabicPeriod"/>
            </a:pPr>
            <a:r>
              <a:rPr lang="en-US" dirty="0" smtClean="0"/>
              <a:t>Sustain/Improve the existing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Discuss Summer Projects</a:t>
            </a:r>
          </a:p>
          <a:p>
            <a:r>
              <a:rPr lang="en-US" sz="2800" dirty="0" smtClean="0"/>
              <a:t>MIT Lectures for Physics</a:t>
            </a:r>
          </a:p>
          <a:p>
            <a:r>
              <a:rPr lang="en-US" sz="2800" dirty="0" smtClean="0"/>
              <a:t>Discuss Assignments</a:t>
            </a:r>
          </a:p>
          <a:p>
            <a:r>
              <a:rPr lang="en-US" sz="2800" dirty="0" smtClean="0"/>
              <a:t>Have a video game tournament</a:t>
            </a:r>
          </a:p>
          <a:p>
            <a:r>
              <a:rPr lang="en-US" sz="2800" dirty="0" smtClean="0"/>
              <a:t>Watch Documentaries and TED talks</a:t>
            </a: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1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Albert Einstein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“Problems cannot be solved by the same level of thinking that created them.”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7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Tool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9033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Updates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Brief by Teams in alpha and beta stages</a:t>
            </a:r>
          </a:p>
          <a:p>
            <a:r>
              <a:rPr lang="en-US" sz="2800" dirty="0" smtClean="0"/>
              <a:t>Direct Feedback</a:t>
            </a:r>
          </a:p>
          <a:p>
            <a:r>
              <a:rPr lang="en-US" sz="2800" dirty="0" smtClean="0"/>
              <a:t>Response to prior Feedback by </a:t>
            </a:r>
            <a:r>
              <a:rPr lang="en-US" sz="2800" dirty="0" err="1" smtClean="0"/>
              <a:t>CRs</a:t>
            </a:r>
            <a:endParaRPr lang="en-US" sz="2800" dirty="0" smtClean="0"/>
          </a:p>
          <a:p>
            <a:r>
              <a:rPr lang="en-US" sz="2800" dirty="0" smtClean="0"/>
              <a:t>Announcements (if any)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304</TotalTime>
  <Words>235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MS11</vt:lpstr>
      <vt:lpstr>Dream</vt:lpstr>
      <vt:lpstr>MS11 Alerts</vt:lpstr>
      <vt:lpstr>Reaching Out</vt:lpstr>
      <vt:lpstr>Progress</vt:lpstr>
      <vt:lpstr>New Activities</vt:lpstr>
      <vt:lpstr>Albert Einstein</vt:lpstr>
      <vt:lpstr>Team Tool</vt:lpstr>
      <vt:lpstr>Weekly Updates</vt:lpstr>
      <vt:lpstr>Fix What’s Broken</vt:lpstr>
      <vt:lpstr>Communication Channels</vt:lpstr>
      <vt:lpstr>Flow of Information</vt:lpstr>
      <vt:lpstr>Optimism</vt:lpstr>
    </vt:vector>
  </TitlesOfParts>
  <Company>Magic Fingers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MS11</dc:title>
  <dc:creator>A.S.Arora</dc:creator>
  <cp:lastModifiedBy>A.S.Arora</cp:lastModifiedBy>
  <cp:revision>14</cp:revision>
  <dcterms:created xsi:type="dcterms:W3CDTF">2012-09-27T07:25:03Z</dcterms:created>
  <dcterms:modified xsi:type="dcterms:W3CDTF">2012-09-30T16:32:19Z</dcterms:modified>
</cp:coreProperties>
</file>