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8" r:id="rId12"/>
    <p:sldId id="267" r:id="rId13"/>
    <p:sldId id="269" r:id="rId14"/>
    <p:sldId id="272" r:id="rId15"/>
    <p:sldId id="270" r:id="rId16"/>
    <p:sldId id="271" r:id="rId17"/>
    <p:sldId id="273" r:id="rId18"/>
    <p:sldId id="274" r:id="rId19"/>
    <p:sldId id="276" r:id="rId20"/>
    <p:sldId id="275" r:id="rId2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B8D38D-2BD0-4E41-A69C-BBD5E793F066}">
          <p14:sldIdLst>
            <p14:sldId id="256"/>
            <p14:sldId id="257"/>
          </p14:sldIdLst>
        </p14:section>
        <p14:section name="Structure" id="{369C67BB-070D-475A-A132-542B7C28D88E}">
          <p14:sldIdLst>
            <p14:sldId id="258"/>
          </p14:sldIdLst>
        </p14:section>
        <p14:section name="Progress" id="{91C68AF8-526F-464B-9FF0-9CE12DCDE8BB}">
          <p14:sldIdLst>
            <p14:sldId id="259"/>
            <p14:sldId id="260"/>
            <p14:sldId id="262"/>
            <p14:sldId id="261"/>
          </p14:sldIdLst>
        </p14:section>
        <p14:section name="The Magnet Act" id="{51EECC6D-4470-40AD-940D-0766717E1705}">
          <p14:sldIdLst>
            <p14:sldId id="264"/>
            <p14:sldId id="265"/>
            <p14:sldId id="266"/>
            <p14:sldId id="268"/>
            <p14:sldId id="267"/>
            <p14:sldId id="269"/>
            <p14:sldId id="272"/>
            <p14:sldId id="270"/>
            <p14:sldId id="271"/>
            <p14:sldId id="273"/>
          </p14:sldIdLst>
        </p14:section>
        <p14:section name="House of commons" id="{A6EADDF6-583D-46EA-B240-5F59B9C3B2B0}">
          <p14:sldIdLst>
            <p14:sldId id="274"/>
            <p14:sldId id="276"/>
          </p14:sldIdLst>
        </p14:section>
        <p14:section name="Concluding remarks" id="{2E03169C-C5CB-41A3-90B6-785F0C859E7B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1495" autoAdjust="0"/>
  </p:normalViewPr>
  <p:slideViewPr>
    <p:cSldViewPr snapToGrid="0">
      <p:cViewPr varScale="1">
        <p:scale>
          <a:sx n="72" d="100"/>
          <a:sy n="72" d="100"/>
        </p:scale>
        <p:origin x="3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2F0B25-DE27-4427-BD57-9D0BB015305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024E24D-5B9B-4CBB-9E17-62EB859C3FA7}">
      <dgm:prSet phldrT="[Text]" custT="1"/>
      <dgm:spPr/>
      <dgm:t>
        <a:bodyPr/>
        <a:lstStyle/>
        <a:p>
          <a:r>
            <a:rPr lang="en-US" sz="2000" dirty="0" smtClean="0"/>
            <a:t>Zero Credit</a:t>
          </a:r>
          <a:endParaRPr lang="en-GB" sz="2000" dirty="0"/>
        </a:p>
      </dgm:t>
    </dgm:pt>
    <dgm:pt modelId="{74CB2468-1250-4443-B377-ADD2F86E994E}" type="parTrans" cxnId="{B8E717B0-01BC-40DF-9598-25338CD60061}">
      <dgm:prSet/>
      <dgm:spPr/>
      <dgm:t>
        <a:bodyPr/>
        <a:lstStyle/>
        <a:p>
          <a:endParaRPr lang="en-GB"/>
        </a:p>
      </dgm:t>
    </dgm:pt>
    <dgm:pt modelId="{BF92823D-9293-4628-B750-5983D8514AC1}" type="sibTrans" cxnId="{B8E717B0-01BC-40DF-9598-25338CD60061}">
      <dgm:prSet/>
      <dgm:spPr/>
      <dgm:t>
        <a:bodyPr/>
        <a:lstStyle/>
        <a:p>
          <a:endParaRPr lang="en-GB"/>
        </a:p>
      </dgm:t>
    </dgm:pt>
    <dgm:pt modelId="{BE925EC8-AA62-481A-BE90-7127CABFD5A2}">
      <dgm:prSet phldrT="[Text]" custT="1"/>
      <dgm:spPr/>
      <dgm:t>
        <a:bodyPr/>
        <a:lstStyle/>
        <a:p>
          <a:r>
            <a:rPr lang="en-US" sz="2000" dirty="0" smtClean="0"/>
            <a:t>Ascending </a:t>
          </a:r>
          <a:r>
            <a:rPr lang="en-US" sz="2000" dirty="0" smtClean="0"/>
            <a:t>order of credits</a:t>
          </a:r>
          <a:r>
            <a:rPr lang="en-US" sz="2000" baseline="30000" dirty="0" smtClean="0"/>
            <a:t>1</a:t>
          </a:r>
          <a:endParaRPr lang="en-GB" sz="2000" baseline="30000" dirty="0"/>
        </a:p>
      </dgm:t>
    </dgm:pt>
    <dgm:pt modelId="{5CDA8A39-BFD5-45F7-80E7-94EF7E912FB4}" type="parTrans" cxnId="{35D20182-F5A5-41B6-ADE5-BB2C8149E5B8}">
      <dgm:prSet/>
      <dgm:spPr/>
      <dgm:t>
        <a:bodyPr/>
        <a:lstStyle/>
        <a:p>
          <a:endParaRPr lang="en-GB"/>
        </a:p>
      </dgm:t>
    </dgm:pt>
    <dgm:pt modelId="{BA209F47-8609-454C-BED9-0EFE8E1E6EEE}" type="sibTrans" cxnId="{35D20182-F5A5-41B6-ADE5-BB2C8149E5B8}">
      <dgm:prSet/>
      <dgm:spPr/>
      <dgm:t>
        <a:bodyPr/>
        <a:lstStyle/>
        <a:p>
          <a:endParaRPr lang="en-GB"/>
        </a:p>
      </dgm:t>
    </dgm:pt>
    <dgm:pt modelId="{9E40AF57-0031-4668-ACCC-A9BDF9A95316}">
      <dgm:prSet phldrT="[Text]"/>
      <dgm:spPr/>
      <dgm:t>
        <a:bodyPr/>
        <a:lstStyle/>
        <a:p>
          <a:r>
            <a:rPr lang="en-US" dirty="0" smtClean="0"/>
            <a:t>Top N are chosen for a particular participatory activity</a:t>
          </a:r>
          <a:endParaRPr lang="en-GB" dirty="0"/>
        </a:p>
      </dgm:t>
    </dgm:pt>
    <dgm:pt modelId="{B73E2B03-6C62-4D1C-9BF3-099CB5FB6255}" type="parTrans" cxnId="{3D6E27F6-9676-40A0-AACC-95D0E44B1828}">
      <dgm:prSet/>
      <dgm:spPr/>
      <dgm:t>
        <a:bodyPr/>
        <a:lstStyle/>
        <a:p>
          <a:endParaRPr lang="en-GB"/>
        </a:p>
      </dgm:t>
    </dgm:pt>
    <dgm:pt modelId="{6504723B-652F-4B3D-9D70-8BE87A9EEB5A}" type="sibTrans" cxnId="{3D6E27F6-9676-40A0-AACC-95D0E44B1828}">
      <dgm:prSet/>
      <dgm:spPr/>
      <dgm:t>
        <a:bodyPr/>
        <a:lstStyle/>
        <a:p>
          <a:endParaRPr lang="en-GB"/>
        </a:p>
      </dgm:t>
    </dgm:pt>
    <dgm:pt modelId="{82CC9B26-C06F-492B-AC39-D92299607860}">
      <dgm:prSet phldrT="[Text]" custT="1"/>
      <dgm:spPr/>
      <dgm:t>
        <a:bodyPr/>
        <a:lstStyle/>
        <a:p>
          <a:r>
            <a:rPr lang="en-US" sz="2000" dirty="0" smtClean="0"/>
            <a:t>One person amongst these is responsible for the task </a:t>
          </a:r>
          <a:r>
            <a:rPr lang="en-US" sz="2000" baseline="30000" dirty="0" smtClean="0"/>
            <a:t>2</a:t>
          </a:r>
          <a:endParaRPr lang="en-GB" sz="2000" baseline="30000" dirty="0"/>
        </a:p>
      </dgm:t>
    </dgm:pt>
    <dgm:pt modelId="{E191DBA7-F85A-4450-A486-499A7E37E1E8}" type="parTrans" cxnId="{EA84ACCD-637F-4E8F-AB95-024D37107082}">
      <dgm:prSet/>
      <dgm:spPr/>
      <dgm:t>
        <a:bodyPr/>
        <a:lstStyle/>
        <a:p>
          <a:endParaRPr lang="en-GB"/>
        </a:p>
      </dgm:t>
    </dgm:pt>
    <dgm:pt modelId="{CC2CD0A4-F584-4B66-874E-04CEB3C3B00A}" type="sibTrans" cxnId="{EA84ACCD-637F-4E8F-AB95-024D37107082}">
      <dgm:prSet/>
      <dgm:spPr/>
      <dgm:t>
        <a:bodyPr/>
        <a:lstStyle/>
        <a:p>
          <a:endParaRPr lang="en-GB"/>
        </a:p>
      </dgm:t>
    </dgm:pt>
    <dgm:pt modelId="{5B121A2A-2CC0-4211-BE81-7590CB4FDB23}">
      <dgm:prSet phldrT="[Text]" custT="1"/>
      <dgm:spPr/>
      <dgm:t>
        <a:bodyPr/>
        <a:lstStyle/>
        <a:p>
          <a:pPr>
            <a:lnSpc>
              <a:spcPts val="2000"/>
            </a:lnSpc>
            <a:spcAft>
              <a:spcPts val="0"/>
            </a:spcAft>
          </a:pPr>
          <a:r>
            <a:rPr lang="en-US" sz="3200" baseline="30000" dirty="0" smtClean="0"/>
            <a:t>Credits are updated in proportion to the time spent</a:t>
          </a:r>
          <a:endParaRPr lang="en-GB" sz="3200" baseline="30000" dirty="0"/>
        </a:p>
      </dgm:t>
    </dgm:pt>
    <dgm:pt modelId="{DC7CAE9A-AE73-4142-A375-AAC1A00B25D4}" type="parTrans" cxnId="{D5FC97BA-1DC9-4E5A-BB24-A7AD7FECBC63}">
      <dgm:prSet/>
      <dgm:spPr/>
      <dgm:t>
        <a:bodyPr/>
        <a:lstStyle/>
        <a:p>
          <a:endParaRPr lang="en-GB"/>
        </a:p>
      </dgm:t>
    </dgm:pt>
    <dgm:pt modelId="{E0A5758C-5531-442A-AC55-D20601D8FCC0}" type="sibTrans" cxnId="{D5FC97BA-1DC9-4E5A-BB24-A7AD7FECBC63}">
      <dgm:prSet/>
      <dgm:spPr/>
      <dgm:t>
        <a:bodyPr/>
        <a:lstStyle/>
        <a:p>
          <a:endParaRPr lang="en-GB"/>
        </a:p>
      </dgm:t>
    </dgm:pt>
    <dgm:pt modelId="{997D8E5E-B974-4FD2-9F19-1372FD12EB89}" type="pres">
      <dgm:prSet presAssocID="{4D2F0B25-DE27-4427-BD57-9D0BB015305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98862824-59F6-418E-9F06-74035A4F2CE6}" type="pres">
      <dgm:prSet presAssocID="{A024E24D-5B9B-4CBB-9E17-62EB859C3FA7}" presName="root1" presStyleCnt="0"/>
      <dgm:spPr/>
    </dgm:pt>
    <dgm:pt modelId="{94F205DA-FBDE-4FFD-ABA4-ED98EB8926B1}" type="pres">
      <dgm:prSet presAssocID="{A024E24D-5B9B-4CBB-9E17-62EB859C3FA7}" presName="LevelOneTextNode" presStyleLbl="node0" presStyleIdx="0" presStyleCnt="1" custLinFactNeighborX="-402" custLinFactNeighborY="-4664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780608C-0F0E-443E-A1F0-DDDCF98DC822}" type="pres">
      <dgm:prSet presAssocID="{A024E24D-5B9B-4CBB-9E17-62EB859C3FA7}" presName="level2hierChild" presStyleCnt="0"/>
      <dgm:spPr/>
    </dgm:pt>
    <dgm:pt modelId="{4521DB07-BD45-426C-8459-928CC047A70E}" type="pres">
      <dgm:prSet presAssocID="{5CDA8A39-BFD5-45F7-80E7-94EF7E912FB4}" presName="conn2-1" presStyleLbl="parChTrans1D2" presStyleIdx="0" presStyleCnt="1"/>
      <dgm:spPr/>
      <dgm:t>
        <a:bodyPr/>
        <a:lstStyle/>
        <a:p>
          <a:endParaRPr lang="en-GB"/>
        </a:p>
      </dgm:t>
    </dgm:pt>
    <dgm:pt modelId="{5ED571E3-E119-40CE-B989-67771EC466BB}" type="pres">
      <dgm:prSet presAssocID="{5CDA8A39-BFD5-45F7-80E7-94EF7E912FB4}" presName="connTx" presStyleLbl="parChTrans1D2" presStyleIdx="0" presStyleCnt="1"/>
      <dgm:spPr/>
      <dgm:t>
        <a:bodyPr/>
        <a:lstStyle/>
        <a:p>
          <a:endParaRPr lang="en-GB"/>
        </a:p>
      </dgm:t>
    </dgm:pt>
    <dgm:pt modelId="{BA291BDD-2A2D-4A19-8729-DC6F4F224C34}" type="pres">
      <dgm:prSet presAssocID="{BE925EC8-AA62-481A-BE90-7127CABFD5A2}" presName="root2" presStyleCnt="0"/>
      <dgm:spPr/>
    </dgm:pt>
    <dgm:pt modelId="{EEDBD78E-B255-4C12-932E-F6F347C4F226}" type="pres">
      <dgm:prSet presAssocID="{BE925EC8-AA62-481A-BE90-7127CABFD5A2}" presName="LevelTwoTextNode" presStyleLbl="node2" presStyleIdx="0" presStyleCnt="1" custScaleY="171004" custLinFactNeighborX="-29511" custLinFactNeighborY="-5767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2319248-1CAC-49B7-A7E3-75AEB973BCEC}" type="pres">
      <dgm:prSet presAssocID="{BE925EC8-AA62-481A-BE90-7127CABFD5A2}" presName="level3hierChild" presStyleCnt="0"/>
      <dgm:spPr/>
    </dgm:pt>
    <dgm:pt modelId="{BBE2CFA0-6C33-4538-ABAB-7B06E3C2999D}" type="pres">
      <dgm:prSet presAssocID="{B73E2B03-6C62-4D1C-9BF3-099CB5FB6255}" presName="conn2-1" presStyleLbl="parChTrans1D3" presStyleIdx="0" presStyleCnt="1"/>
      <dgm:spPr/>
      <dgm:t>
        <a:bodyPr/>
        <a:lstStyle/>
        <a:p>
          <a:endParaRPr lang="en-GB"/>
        </a:p>
      </dgm:t>
    </dgm:pt>
    <dgm:pt modelId="{6901E303-E1B9-4F2A-BE1E-A4BE5C2C403E}" type="pres">
      <dgm:prSet presAssocID="{B73E2B03-6C62-4D1C-9BF3-099CB5FB6255}" presName="connTx" presStyleLbl="parChTrans1D3" presStyleIdx="0" presStyleCnt="1"/>
      <dgm:spPr/>
      <dgm:t>
        <a:bodyPr/>
        <a:lstStyle/>
        <a:p>
          <a:endParaRPr lang="en-GB"/>
        </a:p>
      </dgm:t>
    </dgm:pt>
    <dgm:pt modelId="{0D717961-B725-4202-BDBF-537FE0033775}" type="pres">
      <dgm:prSet presAssocID="{9E40AF57-0031-4668-ACCC-A9BDF9A95316}" presName="root2" presStyleCnt="0"/>
      <dgm:spPr/>
    </dgm:pt>
    <dgm:pt modelId="{D2CA3F64-BB61-4752-AE98-25B3CB866E06}" type="pres">
      <dgm:prSet presAssocID="{9E40AF57-0031-4668-ACCC-A9BDF9A95316}" presName="LevelTwoTextNode" presStyleLbl="node3" presStyleIdx="0" presStyleCnt="1" custScaleY="221411" custLinFactY="-1920" custLinFactNeighborX="-44618" custLinFactNeighborY="-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115BEB4-1797-4DC7-996A-2CA077E72897}" type="pres">
      <dgm:prSet presAssocID="{9E40AF57-0031-4668-ACCC-A9BDF9A95316}" presName="level3hierChild" presStyleCnt="0"/>
      <dgm:spPr/>
    </dgm:pt>
    <dgm:pt modelId="{5BA131A0-6D1A-4866-AA8A-11F4C8AC2E1B}" type="pres">
      <dgm:prSet presAssocID="{E191DBA7-F85A-4450-A486-499A7E37E1E8}" presName="conn2-1" presStyleLbl="parChTrans1D4" presStyleIdx="0" presStyleCnt="2"/>
      <dgm:spPr/>
      <dgm:t>
        <a:bodyPr/>
        <a:lstStyle/>
        <a:p>
          <a:endParaRPr lang="en-GB"/>
        </a:p>
      </dgm:t>
    </dgm:pt>
    <dgm:pt modelId="{685F54A6-E6FF-46CD-97B5-7028A0B50598}" type="pres">
      <dgm:prSet presAssocID="{E191DBA7-F85A-4450-A486-499A7E37E1E8}" presName="connTx" presStyleLbl="parChTrans1D4" presStyleIdx="0" presStyleCnt="2"/>
      <dgm:spPr/>
      <dgm:t>
        <a:bodyPr/>
        <a:lstStyle/>
        <a:p>
          <a:endParaRPr lang="en-GB"/>
        </a:p>
      </dgm:t>
    </dgm:pt>
    <dgm:pt modelId="{7CD9BB67-D197-4AC2-8820-3E76D0C7B5CC}" type="pres">
      <dgm:prSet presAssocID="{82CC9B26-C06F-492B-AC39-D92299607860}" presName="root2" presStyleCnt="0"/>
      <dgm:spPr/>
    </dgm:pt>
    <dgm:pt modelId="{8F23EB05-4180-42FC-99BE-C79428F191CE}" type="pres">
      <dgm:prSet presAssocID="{82CC9B26-C06F-492B-AC39-D92299607860}" presName="LevelTwoTextNode" presStyleLbl="node4" presStyleIdx="0" presStyleCnt="2" custScaleY="224129" custLinFactNeighborX="-48181" custLinFactNeighborY="-9637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D550E41-F65E-4452-8BCD-8E49325E8FBB}" type="pres">
      <dgm:prSet presAssocID="{82CC9B26-C06F-492B-AC39-D92299607860}" presName="level3hierChild" presStyleCnt="0"/>
      <dgm:spPr/>
    </dgm:pt>
    <dgm:pt modelId="{3F975359-D0D7-4489-B1AC-C344810BE745}" type="pres">
      <dgm:prSet presAssocID="{DC7CAE9A-AE73-4142-A375-AAC1A00B25D4}" presName="conn2-1" presStyleLbl="parChTrans1D4" presStyleIdx="1" presStyleCnt="2"/>
      <dgm:spPr/>
      <dgm:t>
        <a:bodyPr/>
        <a:lstStyle/>
        <a:p>
          <a:endParaRPr lang="en-GB"/>
        </a:p>
      </dgm:t>
    </dgm:pt>
    <dgm:pt modelId="{8FF86B1C-0AB1-4114-B260-8CE4D07FE6E5}" type="pres">
      <dgm:prSet presAssocID="{DC7CAE9A-AE73-4142-A375-AAC1A00B25D4}" presName="connTx" presStyleLbl="parChTrans1D4" presStyleIdx="1" presStyleCnt="2"/>
      <dgm:spPr/>
      <dgm:t>
        <a:bodyPr/>
        <a:lstStyle/>
        <a:p>
          <a:endParaRPr lang="en-GB"/>
        </a:p>
      </dgm:t>
    </dgm:pt>
    <dgm:pt modelId="{461A7911-FAF9-4BA3-B68B-11F55EB9E312}" type="pres">
      <dgm:prSet presAssocID="{5B121A2A-2CC0-4211-BE81-7590CB4FDB23}" presName="root2" presStyleCnt="0"/>
      <dgm:spPr/>
    </dgm:pt>
    <dgm:pt modelId="{D7B2B1B7-940E-4C67-AEB6-5366262E48FD}" type="pres">
      <dgm:prSet presAssocID="{5B121A2A-2CC0-4211-BE81-7590CB4FDB23}" presName="LevelTwoTextNode" presStyleLbl="node4" presStyleIdx="1" presStyleCnt="2" custScaleX="111026" custScaleY="273510" custLinFactNeighborX="-37879" custLinFactNeighborY="5482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DF7C13A-5EDF-499E-BD98-F10285A2036C}" type="pres">
      <dgm:prSet presAssocID="{5B121A2A-2CC0-4211-BE81-7590CB4FDB23}" presName="level3hierChild" presStyleCnt="0"/>
      <dgm:spPr/>
    </dgm:pt>
  </dgm:ptLst>
  <dgm:cxnLst>
    <dgm:cxn modelId="{2E719705-FED0-4F7C-9502-C7D78B0CA513}" type="presOf" srcId="{B73E2B03-6C62-4D1C-9BF3-099CB5FB6255}" destId="{6901E303-E1B9-4F2A-BE1E-A4BE5C2C403E}" srcOrd="1" destOrd="0" presId="urn:microsoft.com/office/officeart/2005/8/layout/hierarchy2"/>
    <dgm:cxn modelId="{D5FC97BA-1DC9-4E5A-BB24-A7AD7FECBC63}" srcId="{82CC9B26-C06F-492B-AC39-D92299607860}" destId="{5B121A2A-2CC0-4211-BE81-7590CB4FDB23}" srcOrd="0" destOrd="0" parTransId="{DC7CAE9A-AE73-4142-A375-AAC1A00B25D4}" sibTransId="{E0A5758C-5531-442A-AC55-D20601D8FCC0}"/>
    <dgm:cxn modelId="{E3E1AE97-22A9-4BC7-A296-DC5A6176FCD2}" type="presOf" srcId="{5B121A2A-2CC0-4211-BE81-7590CB4FDB23}" destId="{D7B2B1B7-940E-4C67-AEB6-5366262E48FD}" srcOrd="0" destOrd="0" presId="urn:microsoft.com/office/officeart/2005/8/layout/hierarchy2"/>
    <dgm:cxn modelId="{23A4953A-ABF0-4CA4-93BE-2E544CC5A098}" type="presOf" srcId="{DC7CAE9A-AE73-4142-A375-AAC1A00B25D4}" destId="{3F975359-D0D7-4489-B1AC-C344810BE745}" srcOrd="0" destOrd="0" presId="urn:microsoft.com/office/officeart/2005/8/layout/hierarchy2"/>
    <dgm:cxn modelId="{B8E717B0-01BC-40DF-9598-25338CD60061}" srcId="{4D2F0B25-DE27-4427-BD57-9D0BB015305F}" destId="{A024E24D-5B9B-4CBB-9E17-62EB859C3FA7}" srcOrd="0" destOrd="0" parTransId="{74CB2468-1250-4443-B377-ADD2F86E994E}" sibTransId="{BF92823D-9293-4628-B750-5983D8514AC1}"/>
    <dgm:cxn modelId="{7EE8EE35-C42C-491F-965F-83D43C230E2F}" type="presOf" srcId="{5CDA8A39-BFD5-45F7-80E7-94EF7E912FB4}" destId="{4521DB07-BD45-426C-8459-928CC047A70E}" srcOrd="0" destOrd="0" presId="urn:microsoft.com/office/officeart/2005/8/layout/hierarchy2"/>
    <dgm:cxn modelId="{B6A3430B-0635-4DDE-A732-B8BDA629F61C}" type="presOf" srcId="{BE925EC8-AA62-481A-BE90-7127CABFD5A2}" destId="{EEDBD78E-B255-4C12-932E-F6F347C4F226}" srcOrd="0" destOrd="0" presId="urn:microsoft.com/office/officeart/2005/8/layout/hierarchy2"/>
    <dgm:cxn modelId="{4BE4C490-631F-40F4-BEAD-0F59E09B3FDE}" type="presOf" srcId="{9E40AF57-0031-4668-ACCC-A9BDF9A95316}" destId="{D2CA3F64-BB61-4752-AE98-25B3CB866E06}" srcOrd="0" destOrd="0" presId="urn:microsoft.com/office/officeart/2005/8/layout/hierarchy2"/>
    <dgm:cxn modelId="{EA84ACCD-637F-4E8F-AB95-024D37107082}" srcId="{9E40AF57-0031-4668-ACCC-A9BDF9A95316}" destId="{82CC9B26-C06F-492B-AC39-D92299607860}" srcOrd="0" destOrd="0" parTransId="{E191DBA7-F85A-4450-A486-499A7E37E1E8}" sibTransId="{CC2CD0A4-F584-4B66-874E-04CEB3C3B00A}"/>
    <dgm:cxn modelId="{EB6DD2A8-66F1-4E80-81BB-659C252903AE}" type="presOf" srcId="{E191DBA7-F85A-4450-A486-499A7E37E1E8}" destId="{685F54A6-E6FF-46CD-97B5-7028A0B50598}" srcOrd="1" destOrd="0" presId="urn:microsoft.com/office/officeart/2005/8/layout/hierarchy2"/>
    <dgm:cxn modelId="{89D3B274-4BDB-4AE2-B7DD-423D2FCDFE90}" type="presOf" srcId="{E191DBA7-F85A-4450-A486-499A7E37E1E8}" destId="{5BA131A0-6D1A-4866-AA8A-11F4C8AC2E1B}" srcOrd="0" destOrd="0" presId="urn:microsoft.com/office/officeart/2005/8/layout/hierarchy2"/>
    <dgm:cxn modelId="{C04DD98D-7B05-46B0-923B-6F218FE6E33E}" type="presOf" srcId="{A024E24D-5B9B-4CBB-9E17-62EB859C3FA7}" destId="{94F205DA-FBDE-4FFD-ABA4-ED98EB8926B1}" srcOrd="0" destOrd="0" presId="urn:microsoft.com/office/officeart/2005/8/layout/hierarchy2"/>
    <dgm:cxn modelId="{35D20182-F5A5-41B6-ADE5-BB2C8149E5B8}" srcId="{A024E24D-5B9B-4CBB-9E17-62EB859C3FA7}" destId="{BE925EC8-AA62-481A-BE90-7127CABFD5A2}" srcOrd="0" destOrd="0" parTransId="{5CDA8A39-BFD5-45F7-80E7-94EF7E912FB4}" sibTransId="{BA209F47-8609-454C-BED9-0EFE8E1E6EEE}"/>
    <dgm:cxn modelId="{85962A68-B003-4920-94BA-EAB5BC5B2BBC}" type="presOf" srcId="{82CC9B26-C06F-492B-AC39-D92299607860}" destId="{8F23EB05-4180-42FC-99BE-C79428F191CE}" srcOrd="0" destOrd="0" presId="urn:microsoft.com/office/officeart/2005/8/layout/hierarchy2"/>
    <dgm:cxn modelId="{82000DEC-522C-412D-91BE-BEFE7D14F9EA}" type="presOf" srcId="{4D2F0B25-DE27-4427-BD57-9D0BB015305F}" destId="{997D8E5E-B974-4FD2-9F19-1372FD12EB89}" srcOrd="0" destOrd="0" presId="urn:microsoft.com/office/officeart/2005/8/layout/hierarchy2"/>
    <dgm:cxn modelId="{D6323BC7-B01E-44B1-BA93-B57760964E55}" type="presOf" srcId="{DC7CAE9A-AE73-4142-A375-AAC1A00B25D4}" destId="{8FF86B1C-0AB1-4114-B260-8CE4D07FE6E5}" srcOrd="1" destOrd="0" presId="urn:microsoft.com/office/officeart/2005/8/layout/hierarchy2"/>
    <dgm:cxn modelId="{19EB55C1-1C31-4005-BF78-2A51087B813F}" type="presOf" srcId="{B73E2B03-6C62-4D1C-9BF3-099CB5FB6255}" destId="{BBE2CFA0-6C33-4538-ABAB-7B06E3C2999D}" srcOrd="0" destOrd="0" presId="urn:microsoft.com/office/officeart/2005/8/layout/hierarchy2"/>
    <dgm:cxn modelId="{3D6E27F6-9676-40A0-AACC-95D0E44B1828}" srcId="{BE925EC8-AA62-481A-BE90-7127CABFD5A2}" destId="{9E40AF57-0031-4668-ACCC-A9BDF9A95316}" srcOrd="0" destOrd="0" parTransId="{B73E2B03-6C62-4D1C-9BF3-099CB5FB6255}" sibTransId="{6504723B-652F-4B3D-9D70-8BE87A9EEB5A}"/>
    <dgm:cxn modelId="{5ACA236C-5628-4F30-928C-E3F07B9BA291}" type="presOf" srcId="{5CDA8A39-BFD5-45F7-80E7-94EF7E912FB4}" destId="{5ED571E3-E119-40CE-B989-67771EC466BB}" srcOrd="1" destOrd="0" presId="urn:microsoft.com/office/officeart/2005/8/layout/hierarchy2"/>
    <dgm:cxn modelId="{ACBB0191-2F61-4F31-AE55-94F8B2A48458}" type="presParOf" srcId="{997D8E5E-B974-4FD2-9F19-1372FD12EB89}" destId="{98862824-59F6-418E-9F06-74035A4F2CE6}" srcOrd="0" destOrd="0" presId="urn:microsoft.com/office/officeart/2005/8/layout/hierarchy2"/>
    <dgm:cxn modelId="{214EEF7A-5B5B-4387-8655-3ECB16F225D2}" type="presParOf" srcId="{98862824-59F6-418E-9F06-74035A4F2CE6}" destId="{94F205DA-FBDE-4FFD-ABA4-ED98EB8926B1}" srcOrd="0" destOrd="0" presId="urn:microsoft.com/office/officeart/2005/8/layout/hierarchy2"/>
    <dgm:cxn modelId="{7908510F-D3EB-414D-858F-ED4FBADB2439}" type="presParOf" srcId="{98862824-59F6-418E-9F06-74035A4F2CE6}" destId="{C780608C-0F0E-443E-A1F0-DDDCF98DC822}" srcOrd="1" destOrd="0" presId="urn:microsoft.com/office/officeart/2005/8/layout/hierarchy2"/>
    <dgm:cxn modelId="{CCA5DEF2-0BFC-4221-862E-5EFCEF8794AF}" type="presParOf" srcId="{C780608C-0F0E-443E-A1F0-DDDCF98DC822}" destId="{4521DB07-BD45-426C-8459-928CC047A70E}" srcOrd="0" destOrd="0" presId="urn:microsoft.com/office/officeart/2005/8/layout/hierarchy2"/>
    <dgm:cxn modelId="{F0B36301-4627-4093-A8C4-23A3E434CBAD}" type="presParOf" srcId="{4521DB07-BD45-426C-8459-928CC047A70E}" destId="{5ED571E3-E119-40CE-B989-67771EC466BB}" srcOrd="0" destOrd="0" presId="urn:microsoft.com/office/officeart/2005/8/layout/hierarchy2"/>
    <dgm:cxn modelId="{FC39D811-AD14-415F-AAEF-BB593D818827}" type="presParOf" srcId="{C780608C-0F0E-443E-A1F0-DDDCF98DC822}" destId="{BA291BDD-2A2D-4A19-8729-DC6F4F224C34}" srcOrd="1" destOrd="0" presId="urn:microsoft.com/office/officeart/2005/8/layout/hierarchy2"/>
    <dgm:cxn modelId="{F4AF6D7D-8B4C-49B7-B2FC-94A7C0FD1E40}" type="presParOf" srcId="{BA291BDD-2A2D-4A19-8729-DC6F4F224C34}" destId="{EEDBD78E-B255-4C12-932E-F6F347C4F226}" srcOrd="0" destOrd="0" presId="urn:microsoft.com/office/officeart/2005/8/layout/hierarchy2"/>
    <dgm:cxn modelId="{6FE9257E-BBB1-4988-8CD6-4F9AB7EECA15}" type="presParOf" srcId="{BA291BDD-2A2D-4A19-8729-DC6F4F224C34}" destId="{42319248-1CAC-49B7-A7E3-75AEB973BCEC}" srcOrd="1" destOrd="0" presId="urn:microsoft.com/office/officeart/2005/8/layout/hierarchy2"/>
    <dgm:cxn modelId="{445F42BA-309E-42AA-91BD-54095E1FF53D}" type="presParOf" srcId="{42319248-1CAC-49B7-A7E3-75AEB973BCEC}" destId="{BBE2CFA0-6C33-4538-ABAB-7B06E3C2999D}" srcOrd="0" destOrd="0" presId="urn:microsoft.com/office/officeart/2005/8/layout/hierarchy2"/>
    <dgm:cxn modelId="{5062BF42-7DCE-48F8-9871-862BA3961CB6}" type="presParOf" srcId="{BBE2CFA0-6C33-4538-ABAB-7B06E3C2999D}" destId="{6901E303-E1B9-4F2A-BE1E-A4BE5C2C403E}" srcOrd="0" destOrd="0" presId="urn:microsoft.com/office/officeart/2005/8/layout/hierarchy2"/>
    <dgm:cxn modelId="{FD514BB1-35E7-4053-A25D-9E7EAE026EC1}" type="presParOf" srcId="{42319248-1CAC-49B7-A7E3-75AEB973BCEC}" destId="{0D717961-B725-4202-BDBF-537FE0033775}" srcOrd="1" destOrd="0" presId="urn:microsoft.com/office/officeart/2005/8/layout/hierarchy2"/>
    <dgm:cxn modelId="{DEC7EDE9-7B49-4129-B8A5-12B91B458FB6}" type="presParOf" srcId="{0D717961-B725-4202-BDBF-537FE0033775}" destId="{D2CA3F64-BB61-4752-AE98-25B3CB866E06}" srcOrd="0" destOrd="0" presId="urn:microsoft.com/office/officeart/2005/8/layout/hierarchy2"/>
    <dgm:cxn modelId="{585BE9D1-F8A9-44E6-83DB-9EB9AEE1A5A1}" type="presParOf" srcId="{0D717961-B725-4202-BDBF-537FE0033775}" destId="{D115BEB4-1797-4DC7-996A-2CA077E72897}" srcOrd="1" destOrd="0" presId="urn:microsoft.com/office/officeart/2005/8/layout/hierarchy2"/>
    <dgm:cxn modelId="{0A4072FC-B81F-4765-AD36-B021229E897A}" type="presParOf" srcId="{D115BEB4-1797-4DC7-996A-2CA077E72897}" destId="{5BA131A0-6D1A-4866-AA8A-11F4C8AC2E1B}" srcOrd="0" destOrd="0" presId="urn:microsoft.com/office/officeart/2005/8/layout/hierarchy2"/>
    <dgm:cxn modelId="{65AD0DCB-9E24-4950-9B46-3C09A9BD2B6C}" type="presParOf" srcId="{5BA131A0-6D1A-4866-AA8A-11F4C8AC2E1B}" destId="{685F54A6-E6FF-46CD-97B5-7028A0B50598}" srcOrd="0" destOrd="0" presId="urn:microsoft.com/office/officeart/2005/8/layout/hierarchy2"/>
    <dgm:cxn modelId="{02782EF6-796B-44C9-B63E-5A34580E6A0A}" type="presParOf" srcId="{D115BEB4-1797-4DC7-996A-2CA077E72897}" destId="{7CD9BB67-D197-4AC2-8820-3E76D0C7B5CC}" srcOrd="1" destOrd="0" presId="urn:microsoft.com/office/officeart/2005/8/layout/hierarchy2"/>
    <dgm:cxn modelId="{6ED7A787-CCA8-4C90-8894-10119E079EE4}" type="presParOf" srcId="{7CD9BB67-D197-4AC2-8820-3E76D0C7B5CC}" destId="{8F23EB05-4180-42FC-99BE-C79428F191CE}" srcOrd="0" destOrd="0" presId="urn:microsoft.com/office/officeart/2005/8/layout/hierarchy2"/>
    <dgm:cxn modelId="{8B28D76A-1202-4905-8FF4-1A0159A84744}" type="presParOf" srcId="{7CD9BB67-D197-4AC2-8820-3E76D0C7B5CC}" destId="{2D550E41-F65E-4452-8BCD-8E49325E8FBB}" srcOrd="1" destOrd="0" presId="urn:microsoft.com/office/officeart/2005/8/layout/hierarchy2"/>
    <dgm:cxn modelId="{935B91A2-FA1A-4317-AE32-20D87DD98052}" type="presParOf" srcId="{2D550E41-F65E-4452-8BCD-8E49325E8FBB}" destId="{3F975359-D0D7-4489-B1AC-C344810BE745}" srcOrd="0" destOrd="0" presId="urn:microsoft.com/office/officeart/2005/8/layout/hierarchy2"/>
    <dgm:cxn modelId="{EB612F59-49DD-4829-AD8D-4A3B87950F0F}" type="presParOf" srcId="{3F975359-D0D7-4489-B1AC-C344810BE745}" destId="{8FF86B1C-0AB1-4114-B260-8CE4D07FE6E5}" srcOrd="0" destOrd="0" presId="urn:microsoft.com/office/officeart/2005/8/layout/hierarchy2"/>
    <dgm:cxn modelId="{6F26FABB-1768-4E12-BCDE-4A9BF39AB07D}" type="presParOf" srcId="{2D550E41-F65E-4452-8BCD-8E49325E8FBB}" destId="{461A7911-FAF9-4BA3-B68B-11F55EB9E312}" srcOrd="1" destOrd="0" presId="urn:microsoft.com/office/officeart/2005/8/layout/hierarchy2"/>
    <dgm:cxn modelId="{2BCA5B91-1682-4949-B121-EA83184E6EA5}" type="presParOf" srcId="{461A7911-FAF9-4BA3-B68B-11F55EB9E312}" destId="{D7B2B1B7-940E-4C67-AEB6-5366262E48FD}" srcOrd="0" destOrd="0" presId="urn:microsoft.com/office/officeart/2005/8/layout/hierarchy2"/>
    <dgm:cxn modelId="{6F1BA5CC-B3CD-4EEB-8742-961CB933FBBF}" type="presParOf" srcId="{461A7911-FAF9-4BA3-B68B-11F55EB9E312}" destId="{6DF7C13A-5EDF-499E-BD98-F10285A2036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88D1DF-D5B6-4887-B4FE-D2D9F2E4450C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0B35EC4-1BA6-4CAC-BF1B-3416D5853A44}">
      <dgm:prSet phldrT="[Text]"/>
      <dgm:spPr/>
      <dgm:t>
        <a:bodyPr/>
        <a:lstStyle/>
        <a:p>
          <a:r>
            <a:rPr lang="en-US" dirty="0" smtClean="0"/>
            <a:t>The Team Tool</a:t>
          </a:r>
          <a:endParaRPr lang="en-GB" dirty="0"/>
        </a:p>
      </dgm:t>
    </dgm:pt>
    <dgm:pt modelId="{8044DB99-480E-46FC-9DAB-ACB081E7B0A9}" type="parTrans" cxnId="{0898A3D2-4951-4EDF-9F2B-31E01136727E}">
      <dgm:prSet/>
      <dgm:spPr/>
      <dgm:t>
        <a:bodyPr/>
        <a:lstStyle/>
        <a:p>
          <a:endParaRPr lang="en-GB"/>
        </a:p>
      </dgm:t>
    </dgm:pt>
    <dgm:pt modelId="{2F9E4B0D-C903-4EE4-BD56-495C85412B97}" type="sibTrans" cxnId="{0898A3D2-4951-4EDF-9F2B-31E01136727E}">
      <dgm:prSet/>
      <dgm:spPr/>
      <dgm:t>
        <a:bodyPr/>
        <a:lstStyle/>
        <a:p>
          <a:endParaRPr lang="en-GB"/>
        </a:p>
      </dgm:t>
    </dgm:pt>
    <dgm:pt modelId="{AE703B8F-AA03-4CE9-AB2D-CE1257EBE59B}">
      <dgm:prSet phldrT="[Text]"/>
      <dgm:spPr/>
      <dgm:t>
        <a:bodyPr/>
        <a:lstStyle/>
        <a:p>
          <a:r>
            <a:rPr lang="en-US" dirty="0" smtClean="0"/>
            <a:t>The Magnet Act</a:t>
          </a:r>
          <a:endParaRPr lang="en-GB" dirty="0"/>
        </a:p>
      </dgm:t>
    </dgm:pt>
    <dgm:pt modelId="{9F72959C-E166-491A-8D30-9FBBBE335FD8}" type="parTrans" cxnId="{1118C722-7F41-45D9-A212-DB2E6737482D}">
      <dgm:prSet/>
      <dgm:spPr/>
      <dgm:t>
        <a:bodyPr/>
        <a:lstStyle/>
        <a:p>
          <a:endParaRPr lang="en-GB"/>
        </a:p>
      </dgm:t>
    </dgm:pt>
    <dgm:pt modelId="{F1268651-FB25-417C-8F8F-5675D96ED145}" type="sibTrans" cxnId="{1118C722-7F41-45D9-A212-DB2E6737482D}">
      <dgm:prSet/>
      <dgm:spPr/>
      <dgm:t>
        <a:bodyPr/>
        <a:lstStyle/>
        <a:p>
          <a:endParaRPr lang="en-GB"/>
        </a:p>
      </dgm:t>
    </dgm:pt>
    <dgm:pt modelId="{32792322-9F15-45FB-B730-6A0672336077}">
      <dgm:prSet phldrT="[Text]"/>
      <dgm:spPr/>
      <dgm:t>
        <a:bodyPr/>
        <a:lstStyle/>
        <a:p>
          <a:r>
            <a:rPr lang="en-US" dirty="0" smtClean="0"/>
            <a:t>Identifiers’ System</a:t>
          </a:r>
          <a:endParaRPr lang="en-GB" dirty="0"/>
        </a:p>
      </dgm:t>
    </dgm:pt>
    <dgm:pt modelId="{6AA652C1-F68C-4DD7-87C5-8C1BE06D1B93}" type="parTrans" cxnId="{D479EB86-5B40-4B80-8071-C5D65490F68B}">
      <dgm:prSet/>
      <dgm:spPr/>
      <dgm:t>
        <a:bodyPr/>
        <a:lstStyle/>
        <a:p>
          <a:endParaRPr lang="en-GB"/>
        </a:p>
      </dgm:t>
    </dgm:pt>
    <dgm:pt modelId="{27FEA845-BB3C-4B66-A1E9-69F6C11470C5}" type="sibTrans" cxnId="{D479EB86-5B40-4B80-8071-C5D65490F68B}">
      <dgm:prSet/>
      <dgm:spPr/>
      <dgm:t>
        <a:bodyPr/>
        <a:lstStyle/>
        <a:p>
          <a:endParaRPr lang="en-GB"/>
        </a:p>
      </dgm:t>
    </dgm:pt>
    <dgm:pt modelId="{DEF235F6-19AE-4A1E-8755-197AC74B62B0}" type="pres">
      <dgm:prSet presAssocID="{6688D1DF-D5B6-4887-B4FE-D2D9F2E4450C}" presName="Name0" presStyleCnt="0">
        <dgm:presLayoutVars>
          <dgm:chMax val="21"/>
          <dgm:chPref val="21"/>
        </dgm:presLayoutVars>
      </dgm:prSet>
      <dgm:spPr/>
    </dgm:pt>
    <dgm:pt modelId="{0B7487AA-2DC9-4A10-B742-D710A6F621D1}" type="pres">
      <dgm:prSet presAssocID="{00B35EC4-1BA6-4CAC-BF1B-3416D5853A44}" presName="text1" presStyleCnt="0"/>
      <dgm:spPr/>
    </dgm:pt>
    <dgm:pt modelId="{84964CDD-1AC0-4164-8EA8-77B879BF39B0}" type="pres">
      <dgm:prSet presAssocID="{00B35EC4-1BA6-4CAC-BF1B-3416D5853A44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6DBAD74-E6F7-4680-A251-78D24B38BC78}" type="pres">
      <dgm:prSet presAssocID="{00B35EC4-1BA6-4CAC-BF1B-3416D5853A44}" presName="textaccent1" presStyleCnt="0"/>
      <dgm:spPr/>
    </dgm:pt>
    <dgm:pt modelId="{5E2B8DA1-AB1F-4954-B3EA-3B9EE8C128CE}" type="pres">
      <dgm:prSet presAssocID="{00B35EC4-1BA6-4CAC-BF1B-3416D5853A44}" presName="accentRepeatNode" presStyleLbl="solidAlignAcc1" presStyleIdx="0" presStyleCnt="6"/>
      <dgm:spPr/>
    </dgm:pt>
    <dgm:pt modelId="{23FB6F2D-29E8-4684-8EE0-D20A61CCD90C}" type="pres">
      <dgm:prSet presAssocID="{2F9E4B0D-C903-4EE4-BD56-495C85412B97}" presName="image1" presStyleCnt="0"/>
      <dgm:spPr/>
    </dgm:pt>
    <dgm:pt modelId="{63F8F693-0A6F-4CDF-AB29-5BCC4A972EAE}" type="pres">
      <dgm:prSet presAssocID="{2F9E4B0D-C903-4EE4-BD56-495C85412B97}" presName="imageRepeatNode" presStyleLbl="alignAcc1" presStyleIdx="0" presStyleCnt="3" custLinFactNeighborX="2494" custLinFactNeighborY="-1928"/>
      <dgm:spPr/>
    </dgm:pt>
    <dgm:pt modelId="{DAB502B7-1123-4E5D-8679-4286AF48D93D}" type="pres">
      <dgm:prSet presAssocID="{2F9E4B0D-C903-4EE4-BD56-495C85412B97}" presName="imageaccent1" presStyleCnt="0"/>
      <dgm:spPr/>
    </dgm:pt>
    <dgm:pt modelId="{93A1620E-AD28-40B7-B02C-089E294E08D5}" type="pres">
      <dgm:prSet presAssocID="{2F9E4B0D-C903-4EE4-BD56-495C85412B97}" presName="accentRepeatNode" presStyleLbl="solidAlignAcc1" presStyleIdx="1" presStyleCnt="6"/>
      <dgm:spPr/>
    </dgm:pt>
    <dgm:pt modelId="{02FD9B13-A813-43DD-BFFE-6E030E4D9EFF}" type="pres">
      <dgm:prSet presAssocID="{AE703B8F-AA03-4CE9-AB2D-CE1257EBE59B}" presName="text2" presStyleCnt="0"/>
      <dgm:spPr/>
    </dgm:pt>
    <dgm:pt modelId="{D8155AF7-AFF9-4190-BCAB-4EE346CA97C7}" type="pres">
      <dgm:prSet presAssocID="{AE703B8F-AA03-4CE9-AB2D-CE1257EBE59B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4D84459-47E7-4868-AAA4-99684119F6F4}" type="pres">
      <dgm:prSet presAssocID="{AE703B8F-AA03-4CE9-AB2D-CE1257EBE59B}" presName="textaccent2" presStyleCnt="0"/>
      <dgm:spPr/>
    </dgm:pt>
    <dgm:pt modelId="{69486E05-B482-4634-98DE-BB2D4C82F59C}" type="pres">
      <dgm:prSet presAssocID="{AE703B8F-AA03-4CE9-AB2D-CE1257EBE59B}" presName="accentRepeatNode" presStyleLbl="solidAlignAcc1" presStyleIdx="2" presStyleCnt="6"/>
      <dgm:spPr/>
    </dgm:pt>
    <dgm:pt modelId="{030028D2-4704-4063-8328-2873770E0662}" type="pres">
      <dgm:prSet presAssocID="{F1268651-FB25-417C-8F8F-5675D96ED145}" presName="image2" presStyleCnt="0"/>
      <dgm:spPr/>
    </dgm:pt>
    <dgm:pt modelId="{CE5ED624-8B4A-4183-A32C-A8D342AA2751}" type="pres">
      <dgm:prSet presAssocID="{F1268651-FB25-417C-8F8F-5675D96ED145}" presName="imageRepeatNode" presStyleLbl="alignAcc1" presStyleIdx="1" presStyleCnt="3"/>
      <dgm:spPr/>
    </dgm:pt>
    <dgm:pt modelId="{2D0B09D3-4F18-4483-8FD7-EEB28F93A801}" type="pres">
      <dgm:prSet presAssocID="{F1268651-FB25-417C-8F8F-5675D96ED145}" presName="imageaccent2" presStyleCnt="0"/>
      <dgm:spPr/>
    </dgm:pt>
    <dgm:pt modelId="{B842B6D0-1A59-4A8C-9BA5-61C927F85DCB}" type="pres">
      <dgm:prSet presAssocID="{F1268651-FB25-417C-8F8F-5675D96ED145}" presName="accentRepeatNode" presStyleLbl="solidAlignAcc1" presStyleIdx="3" presStyleCnt="6"/>
      <dgm:spPr/>
    </dgm:pt>
    <dgm:pt modelId="{BFA8F36D-13DE-4303-BF31-AEC74898FEBB}" type="pres">
      <dgm:prSet presAssocID="{32792322-9F15-45FB-B730-6A0672336077}" presName="text3" presStyleCnt="0"/>
      <dgm:spPr/>
    </dgm:pt>
    <dgm:pt modelId="{70E1F5A7-4332-49B6-B06B-D4E1A345EF0D}" type="pres">
      <dgm:prSet presAssocID="{32792322-9F15-45FB-B730-6A0672336077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A29907E-9860-4142-8196-95FCB295A67E}" type="pres">
      <dgm:prSet presAssocID="{32792322-9F15-45FB-B730-6A0672336077}" presName="textaccent3" presStyleCnt="0"/>
      <dgm:spPr/>
    </dgm:pt>
    <dgm:pt modelId="{1FD9EDEF-6E6D-441C-9F15-3BFE070C30A0}" type="pres">
      <dgm:prSet presAssocID="{32792322-9F15-45FB-B730-6A0672336077}" presName="accentRepeatNode" presStyleLbl="solidAlignAcc1" presStyleIdx="4" presStyleCnt="6"/>
      <dgm:spPr/>
    </dgm:pt>
    <dgm:pt modelId="{E3E10E13-FD1A-4018-9951-5E8A29B759B2}" type="pres">
      <dgm:prSet presAssocID="{27FEA845-BB3C-4B66-A1E9-69F6C11470C5}" presName="image3" presStyleCnt="0"/>
      <dgm:spPr/>
    </dgm:pt>
    <dgm:pt modelId="{40701DE7-5554-40D8-A68D-355B89A84B90}" type="pres">
      <dgm:prSet presAssocID="{27FEA845-BB3C-4B66-A1E9-69F6C11470C5}" presName="imageRepeatNode" presStyleLbl="alignAcc1" presStyleIdx="2" presStyleCnt="3"/>
      <dgm:spPr/>
    </dgm:pt>
    <dgm:pt modelId="{8C970D04-F6A1-4E95-9892-60C1170BF43E}" type="pres">
      <dgm:prSet presAssocID="{27FEA845-BB3C-4B66-A1E9-69F6C11470C5}" presName="imageaccent3" presStyleCnt="0"/>
      <dgm:spPr/>
    </dgm:pt>
    <dgm:pt modelId="{647936F6-53F5-4076-8FAB-1A54426BF6DB}" type="pres">
      <dgm:prSet presAssocID="{27FEA845-BB3C-4B66-A1E9-69F6C11470C5}" presName="accentRepeatNode" presStyleLbl="solidAlignAcc1" presStyleIdx="5" presStyleCnt="6"/>
      <dgm:spPr/>
    </dgm:pt>
  </dgm:ptLst>
  <dgm:cxnLst>
    <dgm:cxn modelId="{D479EB86-5B40-4B80-8071-C5D65490F68B}" srcId="{6688D1DF-D5B6-4887-B4FE-D2D9F2E4450C}" destId="{32792322-9F15-45FB-B730-6A0672336077}" srcOrd="2" destOrd="0" parTransId="{6AA652C1-F68C-4DD7-87C5-8C1BE06D1B93}" sibTransId="{27FEA845-BB3C-4B66-A1E9-69F6C11470C5}"/>
    <dgm:cxn modelId="{FFB10D4A-9722-4AE8-9527-F40EE14A514F}" type="presOf" srcId="{F1268651-FB25-417C-8F8F-5675D96ED145}" destId="{CE5ED624-8B4A-4183-A32C-A8D342AA2751}" srcOrd="0" destOrd="0" presId="urn:microsoft.com/office/officeart/2008/layout/HexagonCluster"/>
    <dgm:cxn modelId="{EE8780FD-2950-41CC-AD5F-F12468FDE271}" type="presOf" srcId="{AE703B8F-AA03-4CE9-AB2D-CE1257EBE59B}" destId="{D8155AF7-AFF9-4190-BCAB-4EE346CA97C7}" srcOrd="0" destOrd="0" presId="urn:microsoft.com/office/officeart/2008/layout/HexagonCluster"/>
    <dgm:cxn modelId="{6FE1E092-D59B-4A4B-B22C-701E3C49E441}" type="presOf" srcId="{00B35EC4-1BA6-4CAC-BF1B-3416D5853A44}" destId="{84964CDD-1AC0-4164-8EA8-77B879BF39B0}" srcOrd="0" destOrd="0" presId="urn:microsoft.com/office/officeart/2008/layout/HexagonCluster"/>
    <dgm:cxn modelId="{9E8D299E-FECD-4BE5-B001-2F9D3555341A}" type="presOf" srcId="{2F9E4B0D-C903-4EE4-BD56-495C85412B97}" destId="{63F8F693-0A6F-4CDF-AB29-5BCC4A972EAE}" srcOrd="0" destOrd="0" presId="urn:microsoft.com/office/officeart/2008/layout/HexagonCluster"/>
    <dgm:cxn modelId="{4F2CB8F5-88CB-49B8-9B39-7FC9F9A07BA5}" type="presOf" srcId="{6688D1DF-D5B6-4887-B4FE-D2D9F2E4450C}" destId="{DEF235F6-19AE-4A1E-8755-197AC74B62B0}" srcOrd="0" destOrd="0" presId="urn:microsoft.com/office/officeart/2008/layout/HexagonCluster"/>
    <dgm:cxn modelId="{1118C722-7F41-45D9-A212-DB2E6737482D}" srcId="{6688D1DF-D5B6-4887-B4FE-D2D9F2E4450C}" destId="{AE703B8F-AA03-4CE9-AB2D-CE1257EBE59B}" srcOrd="1" destOrd="0" parTransId="{9F72959C-E166-491A-8D30-9FBBBE335FD8}" sibTransId="{F1268651-FB25-417C-8F8F-5675D96ED145}"/>
    <dgm:cxn modelId="{4C28C0B1-1EFD-4BDB-B346-04B1D26273A9}" type="presOf" srcId="{32792322-9F15-45FB-B730-6A0672336077}" destId="{70E1F5A7-4332-49B6-B06B-D4E1A345EF0D}" srcOrd="0" destOrd="0" presId="urn:microsoft.com/office/officeart/2008/layout/HexagonCluster"/>
    <dgm:cxn modelId="{BBF8F82F-9F1D-4C01-9CCF-F273D3A28730}" type="presOf" srcId="{27FEA845-BB3C-4B66-A1E9-69F6C11470C5}" destId="{40701DE7-5554-40D8-A68D-355B89A84B90}" srcOrd="0" destOrd="0" presId="urn:microsoft.com/office/officeart/2008/layout/HexagonCluster"/>
    <dgm:cxn modelId="{0898A3D2-4951-4EDF-9F2B-31E01136727E}" srcId="{6688D1DF-D5B6-4887-B4FE-D2D9F2E4450C}" destId="{00B35EC4-1BA6-4CAC-BF1B-3416D5853A44}" srcOrd="0" destOrd="0" parTransId="{8044DB99-480E-46FC-9DAB-ACB081E7B0A9}" sibTransId="{2F9E4B0D-C903-4EE4-BD56-495C85412B97}"/>
    <dgm:cxn modelId="{BB8064C1-4FC8-4491-AA5D-040BCEA41AB1}" type="presParOf" srcId="{DEF235F6-19AE-4A1E-8755-197AC74B62B0}" destId="{0B7487AA-2DC9-4A10-B742-D710A6F621D1}" srcOrd="0" destOrd="0" presId="urn:microsoft.com/office/officeart/2008/layout/HexagonCluster"/>
    <dgm:cxn modelId="{398A6CE3-9C9E-4575-A561-05FD3C7E22C0}" type="presParOf" srcId="{0B7487AA-2DC9-4A10-B742-D710A6F621D1}" destId="{84964CDD-1AC0-4164-8EA8-77B879BF39B0}" srcOrd="0" destOrd="0" presId="urn:microsoft.com/office/officeart/2008/layout/HexagonCluster"/>
    <dgm:cxn modelId="{957E5064-8497-4E40-9D4D-9761B15D960F}" type="presParOf" srcId="{DEF235F6-19AE-4A1E-8755-197AC74B62B0}" destId="{E6DBAD74-E6F7-4680-A251-78D24B38BC78}" srcOrd="1" destOrd="0" presId="urn:microsoft.com/office/officeart/2008/layout/HexagonCluster"/>
    <dgm:cxn modelId="{AC767A94-2A1D-4901-8CC3-596FD66D46BA}" type="presParOf" srcId="{E6DBAD74-E6F7-4680-A251-78D24B38BC78}" destId="{5E2B8DA1-AB1F-4954-B3EA-3B9EE8C128CE}" srcOrd="0" destOrd="0" presId="urn:microsoft.com/office/officeart/2008/layout/HexagonCluster"/>
    <dgm:cxn modelId="{185B31EF-80BE-48FE-82CF-D144E2025C3A}" type="presParOf" srcId="{DEF235F6-19AE-4A1E-8755-197AC74B62B0}" destId="{23FB6F2D-29E8-4684-8EE0-D20A61CCD90C}" srcOrd="2" destOrd="0" presId="urn:microsoft.com/office/officeart/2008/layout/HexagonCluster"/>
    <dgm:cxn modelId="{55D53CD8-663C-49F5-A343-69D7782EF5C9}" type="presParOf" srcId="{23FB6F2D-29E8-4684-8EE0-D20A61CCD90C}" destId="{63F8F693-0A6F-4CDF-AB29-5BCC4A972EAE}" srcOrd="0" destOrd="0" presId="urn:microsoft.com/office/officeart/2008/layout/HexagonCluster"/>
    <dgm:cxn modelId="{4A078F60-780C-4349-A99A-7FE8369C89E6}" type="presParOf" srcId="{DEF235F6-19AE-4A1E-8755-197AC74B62B0}" destId="{DAB502B7-1123-4E5D-8679-4286AF48D93D}" srcOrd="3" destOrd="0" presId="urn:microsoft.com/office/officeart/2008/layout/HexagonCluster"/>
    <dgm:cxn modelId="{4D639A35-3C14-4015-B329-B8DBC76AA499}" type="presParOf" srcId="{DAB502B7-1123-4E5D-8679-4286AF48D93D}" destId="{93A1620E-AD28-40B7-B02C-089E294E08D5}" srcOrd="0" destOrd="0" presId="urn:microsoft.com/office/officeart/2008/layout/HexagonCluster"/>
    <dgm:cxn modelId="{BE738CF7-BCB9-4599-966C-34C043CFC42B}" type="presParOf" srcId="{DEF235F6-19AE-4A1E-8755-197AC74B62B0}" destId="{02FD9B13-A813-43DD-BFFE-6E030E4D9EFF}" srcOrd="4" destOrd="0" presId="urn:microsoft.com/office/officeart/2008/layout/HexagonCluster"/>
    <dgm:cxn modelId="{2311235D-6C8D-413B-8DCD-BD8C8CD71CE5}" type="presParOf" srcId="{02FD9B13-A813-43DD-BFFE-6E030E4D9EFF}" destId="{D8155AF7-AFF9-4190-BCAB-4EE346CA97C7}" srcOrd="0" destOrd="0" presId="urn:microsoft.com/office/officeart/2008/layout/HexagonCluster"/>
    <dgm:cxn modelId="{DA56C377-034D-4206-97B9-5711C0BCB300}" type="presParOf" srcId="{DEF235F6-19AE-4A1E-8755-197AC74B62B0}" destId="{A4D84459-47E7-4868-AAA4-99684119F6F4}" srcOrd="5" destOrd="0" presId="urn:microsoft.com/office/officeart/2008/layout/HexagonCluster"/>
    <dgm:cxn modelId="{A089573F-504C-497D-903A-6F25D89E8742}" type="presParOf" srcId="{A4D84459-47E7-4868-AAA4-99684119F6F4}" destId="{69486E05-B482-4634-98DE-BB2D4C82F59C}" srcOrd="0" destOrd="0" presId="urn:microsoft.com/office/officeart/2008/layout/HexagonCluster"/>
    <dgm:cxn modelId="{42BE43C7-A946-4D3C-9273-D0FE89BBC92F}" type="presParOf" srcId="{DEF235F6-19AE-4A1E-8755-197AC74B62B0}" destId="{030028D2-4704-4063-8328-2873770E0662}" srcOrd="6" destOrd="0" presId="urn:microsoft.com/office/officeart/2008/layout/HexagonCluster"/>
    <dgm:cxn modelId="{E6DAAC78-FD33-4ACC-AF67-25E028F6CF37}" type="presParOf" srcId="{030028D2-4704-4063-8328-2873770E0662}" destId="{CE5ED624-8B4A-4183-A32C-A8D342AA2751}" srcOrd="0" destOrd="0" presId="urn:microsoft.com/office/officeart/2008/layout/HexagonCluster"/>
    <dgm:cxn modelId="{3AB43515-CCB5-4880-A9B2-2543B36A6424}" type="presParOf" srcId="{DEF235F6-19AE-4A1E-8755-197AC74B62B0}" destId="{2D0B09D3-4F18-4483-8FD7-EEB28F93A801}" srcOrd="7" destOrd="0" presId="urn:microsoft.com/office/officeart/2008/layout/HexagonCluster"/>
    <dgm:cxn modelId="{79EF0699-2303-4124-AACB-E799F7299671}" type="presParOf" srcId="{2D0B09D3-4F18-4483-8FD7-EEB28F93A801}" destId="{B842B6D0-1A59-4A8C-9BA5-61C927F85DCB}" srcOrd="0" destOrd="0" presId="urn:microsoft.com/office/officeart/2008/layout/HexagonCluster"/>
    <dgm:cxn modelId="{D9E02594-8A19-4737-BC17-1F87D6D687E0}" type="presParOf" srcId="{DEF235F6-19AE-4A1E-8755-197AC74B62B0}" destId="{BFA8F36D-13DE-4303-BF31-AEC74898FEBB}" srcOrd="8" destOrd="0" presId="urn:microsoft.com/office/officeart/2008/layout/HexagonCluster"/>
    <dgm:cxn modelId="{5E9D78EE-FD7F-4E96-B247-453D24FD00EF}" type="presParOf" srcId="{BFA8F36D-13DE-4303-BF31-AEC74898FEBB}" destId="{70E1F5A7-4332-49B6-B06B-D4E1A345EF0D}" srcOrd="0" destOrd="0" presId="urn:microsoft.com/office/officeart/2008/layout/HexagonCluster"/>
    <dgm:cxn modelId="{893F6993-9EAD-486C-81C0-5DB8E12EDB3D}" type="presParOf" srcId="{DEF235F6-19AE-4A1E-8755-197AC74B62B0}" destId="{0A29907E-9860-4142-8196-95FCB295A67E}" srcOrd="9" destOrd="0" presId="urn:microsoft.com/office/officeart/2008/layout/HexagonCluster"/>
    <dgm:cxn modelId="{BFA85F97-AADD-4E3B-8AA1-1DA578ADD969}" type="presParOf" srcId="{0A29907E-9860-4142-8196-95FCB295A67E}" destId="{1FD9EDEF-6E6D-441C-9F15-3BFE070C30A0}" srcOrd="0" destOrd="0" presId="urn:microsoft.com/office/officeart/2008/layout/HexagonCluster"/>
    <dgm:cxn modelId="{2819168D-F885-4553-A9DB-ABEF24AD3AEC}" type="presParOf" srcId="{DEF235F6-19AE-4A1E-8755-197AC74B62B0}" destId="{E3E10E13-FD1A-4018-9951-5E8A29B759B2}" srcOrd="10" destOrd="0" presId="urn:microsoft.com/office/officeart/2008/layout/HexagonCluster"/>
    <dgm:cxn modelId="{CCA18D91-11EB-44E2-AB69-9E655F10436A}" type="presParOf" srcId="{E3E10E13-FD1A-4018-9951-5E8A29B759B2}" destId="{40701DE7-5554-40D8-A68D-355B89A84B90}" srcOrd="0" destOrd="0" presId="urn:microsoft.com/office/officeart/2008/layout/HexagonCluster"/>
    <dgm:cxn modelId="{934A13B8-8622-4F85-8867-A4F91E10AE58}" type="presParOf" srcId="{DEF235F6-19AE-4A1E-8755-197AC74B62B0}" destId="{8C970D04-F6A1-4E95-9892-60C1170BF43E}" srcOrd="11" destOrd="0" presId="urn:microsoft.com/office/officeart/2008/layout/HexagonCluster"/>
    <dgm:cxn modelId="{D23A2856-63BB-4512-895B-8975D9839D0F}" type="presParOf" srcId="{8C970D04-F6A1-4E95-9892-60C1170BF43E}" destId="{647936F6-53F5-4076-8FAB-1A54426BF6DB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B89405-8BF5-4B5D-A9BA-BC0A3CD78AB6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DC79F5F-F225-4BA2-A2A4-CA824008F371}">
      <dgm:prSet phldrT="[Text]"/>
      <dgm:spPr/>
      <dgm:t>
        <a:bodyPr/>
        <a:lstStyle/>
        <a:p>
          <a:r>
            <a:rPr lang="en-US" dirty="0" smtClean="0"/>
            <a:t>Batch Meets</a:t>
          </a:r>
          <a:endParaRPr lang="en-GB" dirty="0"/>
        </a:p>
      </dgm:t>
    </dgm:pt>
    <dgm:pt modelId="{0451B8B6-ACD7-4818-AA6E-1AA49B24F88B}" type="parTrans" cxnId="{F919CE75-8A52-4806-B7B0-C951670012C2}">
      <dgm:prSet/>
      <dgm:spPr/>
      <dgm:t>
        <a:bodyPr/>
        <a:lstStyle/>
        <a:p>
          <a:endParaRPr lang="en-GB"/>
        </a:p>
      </dgm:t>
    </dgm:pt>
    <dgm:pt modelId="{F1D80236-97C9-49B1-B3BC-FF286EA2D383}" type="sibTrans" cxnId="{F919CE75-8A52-4806-B7B0-C951670012C2}">
      <dgm:prSet/>
      <dgm:spPr/>
      <dgm:t>
        <a:bodyPr/>
        <a:lstStyle/>
        <a:p>
          <a:endParaRPr lang="en-GB"/>
        </a:p>
      </dgm:t>
    </dgm:pt>
    <dgm:pt modelId="{041F41CF-709D-4ED5-A579-4D8E43217C62}">
      <dgm:prSet phldrT="[Text]"/>
      <dgm:spPr/>
      <dgm:t>
        <a:bodyPr/>
        <a:lstStyle/>
        <a:p>
          <a:r>
            <a:rPr lang="en-US" dirty="0" smtClean="0"/>
            <a:t>Founders’ Meet</a:t>
          </a:r>
          <a:endParaRPr lang="en-GB" dirty="0"/>
        </a:p>
      </dgm:t>
    </dgm:pt>
    <dgm:pt modelId="{1654677D-ED94-434C-BAD6-0F7C9B684652}" type="parTrans" cxnId="{1E90887B-8837-43DC-9321-F9E469AF1B3D}">
      <dgm:prSet/>
      <dgm:spPr/>
      <dgm:t>
        <a:bodyPr/>
        <a:lstStyle/>
        <a:p>
          <a:endParaRPr lang="en-GB"/>
        </a:p>
      </dgm:t>
    </dgm:pt>
    <dgm:pt modelId="{37C4AD79-4CE1-4A89-A92D-ADFD523C9280}" type="sibTrans" cxnId="{1E90887B-8837-43DC-9321-F9E469AF1B3D}">
      <dgm:prSet/>
      <dgm:spPr/>
      <dgm:t>
        <a:bodyPr/>
        <a:lstStyle/>
        <a:p>
          <a:endParaRPr lang="en-GB"/>
        </a:p>
      </dgm:t>
    </dgm:pt>
    <dgm:pt modelId="{DAA64A1C-2230-43AE-8740-34C742F50B6E}">
      <dgm:prSet phldrT="[Text]"/>
      <dgm:spPr/>
      <dgm:t>
        <a:bodyPr/>
        <a:lstStyle/>
        <a:p>
          <a:r>
            <a:rPr lang="en-US" dirty="0" smtClean="0"/>
            <a:t>Notifications</a:t>
          </a:r>
          <a:endParaRPr lang="en-GB" dirty="0"/>
        </a:p>
      </dgm:t>
    </dgm:pt>
    <dgm:pt modelId="{C22C5EB3-08A9-4E53-A02A-A2F8FD8B1803}" type="parTrans" cxnId="{B4A4CC38-A480-43AF-89F0-4249F6181712}">
      <dgm:prSet/>
      <dgm:spPr/>
      <dgm:t>
        <a:bodyPr/>
        <a:lstStyle/>
        <a:p>
          <a:endParaRPr lang="en-GB"/>
        </a:p>
      </dgm:t>
    </dgm:pt>
    <dgm:pt modelId="{C110B8B6-BCC9-421D-B391-B08D35C33880}" type="sibTrans" cxnId="{B4A4CC38-A480-43AF-89F0-4249F6181712}">
      <dgm:prSet/>
      <dgm:spPr/>
      <dgm:t>
        <a:bodyPr/>
        <a:lstStyle/>
        <a:p>
          <a:endParaRPr lang="en-GB"/>
        </a:p>
      </dgm:t>
    </dgm:pt>
    <dgm:pt modelId="{B9A86547-64C4-47FB-A75F-85D9C6C5876C}">
      <dgm:prSet phldrT="[Text]"/>
      <dgm:spPr/>
      <dgm:t>
        <a:bodyPr/>
        <a:lstStyle/>
        <a:p>
          <a:r>
            <a:rPr lang="en-US" dirty="0" smtClean="0"/>
            <a:t>Surveys/Feedback</a:t>
          </a:r>
          <a:endParaRPr lang="en-GB" dirty="0"/>
        </a:p>
      </dgm:t>
    </dgm:pt>
    <dgm:pt modelId="{BEFC3950-DF0F-4172-B61C-CD47C3765BA6}" type="parTrans" cxnId="{9E90AD88-21A3-4733-8EBB-D0DA4451BA71}">
      <dgm:prSet/>
      <dgm:spPr/>
      <dgm:t>
        <a:bodyPr/>
        <a:lstStyle/>
        <a:p>
          <a:endParaRPr lang="en-GB"/>
        </a:p>
      </dgm:t>
    </dgm:pt>
    <dgm:pt modelId="{30A3B074-60AB-4EF8-BA32-FBFABA432A94}" type="sibTrans" cxnId="{9E90AD88-21A3-4733-8EBB-D0DA4451BA71}">
      <dgm:prSet/>
      <dgm:spPr/>
      <dgm:t>
        <a:bodyPr/>
        <a:lstStyle/>
        <a:p>
          <a:endParaRPr lang="en-GB"/>
        </a:p>
      </dgm:t>
    </dgm:pt>
    <dgm:pt modelId="{C14F4769-FCFB-42BF-B730-F2A3920CC45D}" type="pres">
      <dgm:prSet presAssocID="{20B89405-8BF5-4B5D-A9BA-BC0A3CD78AB6}" presName="Name0" presStyleCnt="0">
        <dgm:presLayoutVars>
          <dgm:chMax val="7"/>
          <dgm:chPref val="5"/>
        </dgm:presLayoutVars>
      </dgm:prSet>
      <dgm:spPr/>
    </dgm:pt>
    <dgm:pt modelId="{706F064B-CF05-420F-BB81-28A44BE8F0F9}" type="pres">
      <dgm:prSet presAssocID="{20B89405-8BF5-4B5D-A9BA-BC0A3CD78AB6}" presName="arrowNode" presStyleLbl="node1" presStyleIdx="0" presStyleCnt="1"/>
      <dgm:spPr/>
    </dgm:pt>
    <dgm:pt modelId="{59097CDD-21A0-4F4C-8488-A44F04056689}" type="pres">
      <dgm:prSet presAssocID="{1DC79F5F-F225-4BA2-A2A4-CA824008F371}" presName="txNode1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24998B4-403E-46B9-8B7A-9F8C17D83019}" type="pres">
      <dgm:prSet presAssocID="{B9A86547-64C4-47FB-A75F-85D9C6C5876C}" presName="txNode2" presStyleLbl="revTx" presStyleIdx="1" presStyleCnt="4">
        <dgm:presLayoutVars>
          <dgm:bulletEnabled val="1"/>
        </dgm:presLayoutVars>
      </dgm:prSet>
      <dgm:spPr/>
    </dgm:pt>
    <dgm:pt modelId="{68FADE53-DE52-44CF-9792-19F97481994B}" type="pres">
      <dgm:prSet presAssocID="{30A3B074-60AB-4EF8-BA32-FBFABA432A94}" presName="dotNode2" presStyleCnt="0"/>
      <dgm:spPr/>
    </dgm:pt>
    <dgm:pt modelId="{E423AAAE-398D-4A88-817F-5EDCDA74F1C1}" type="pres">
      <dgm:prSet presAssocID="{30A3B074-60AB-4EF8-BA32-FBFABA432A94}" presName="dotRepeatNode" presStyleLbl="fgShp" presStyleIdx="0" presStyleCnt="2"/>
      <dgm:spPr/>
    </dgm:pt>
    <dgm:pt modelId="{57ED16F0-85AD-4640-898C-533C4C0410B5}" type="pres">
      <dgm:prSet presAssocID="{041F41CF-709D-4ED5-A579-4D8E43217C62}" presName="txNode3" presStyleLbl="revTx" presStyleIdx="2" presStyleCnt="4">
        <dgm:presLayoutVars>
          <dgm:bulletEnabled val="1"/>
        </dgm:presLayoutVars>
      </dgm:prSet>
      <dgm:spPr/>
    </dgm:pt>
    <dgm:pt modelId="{1D8C1B3A-364A-4783-9500-AFEFB3578D01}" type="pres">
      <dgm:prSet presAssocID="{37C4AD79-4CE1-4A89-A92D-ADFD523C9280}" presName="dotNode3" presStyleCnt="0"/>
      <dgm:spPr/>
    </dgm:pt>
    <dgm:pt modelId="{F901823E-205E-4846-9D54-06E78A2E6334}" type="pres">
      <dgm:prSet presAssocID="{37C4AD79-4CE1-4A89-A92D-ADFD523C9280}" presName="dotRepeatNode" presStyleLbl="fgShp" presStyleIdx="1" presStyleCnt="2"/>
      <dgm:spPr/>
    </dgm:pt>
    <dgm:pt modelId="{096E39BA-BCFC-433E-B540-04A18195F1E2}" type="pres">
      <dgm:prSet presAssocID="{DAA64A1C-2230-43AE-8740-34C742F50B6E}" presName="txNode4" presStyleLbl="revTx" presStyleIdx="3" presStyleCnt="4">
        <dgm:presLayoutVars>
          <dgm:bulletEnabled val="1"/>
        </dgm:presLayoutVars>
      </dgm:prSet>
      <dgm:spPr/>
    </dgm:pt>
  </dgm:ptLst>
  <dgm:cxnLst>
    <dgm:cxn modelId="{F919CE75-8A52-4806-B7B0-C951670012C2}" srcId="{20B89405-8BF5-4B5D-A9BA-BC0A3CD78AB6}" destId="{1DC79F5F-F225-4BA2-A2A4-CA824008F371}" srcOrd="0" destOrd="0" parTransId="{0451B8B6-ACD7-4818-AA6E-1AA49B24F88B}" sibTransId="{F1D80236-97C9-49B1-B3BC-FF286EA2D383}"/>
    <dgm:cxn modelId="{9E90AD88-21A3-4733-8EBB-D0DA4451BA71}" srcId="{20B89405-8BF5-4B5D-A9BA-BC0A3CD78AB6}" destId="{B9A86547-64C4-47FB-A75F-85D9C6C5876C}" srcOrd="1" destOrd="0" parTransId="{BEFC3950-DF0F-4172-B61C-CD47C3765BA6}" sibTransId="{30A3B074-60AB-4EF8-BA32-FBFABA432A94}"/>
    <dgm:cxn modelId="{C8985124-E964-415F-B9AE-7F7D08789C2A}" type="presOf" srcId="{B9A86547-64C4-47FB-A75F-85D9C6C5876C}" destId="{A24998B4-403E-46B9-8B7A-9F8C17D83019}" srcOrd="0" destOrd="0" presId="urn:microsoft.com/office/officeart/2009/3/layout/DescendingProcess"/>
    <dgm:cxn modelId="{B4A4CC38-A480-43AF-89F0-4249F6181712}" srcId="{20B89405-8BF5-4B5D-A9BA-BC0A3CD78AB6}" destId="{DAA64A1C-2230-43AE-8740-34C742F50B6E}" srcOrd="3" destOrd="0" parTransId="{C22C5EB3-08A9-4E53-A02A-A2F8FD8B1803}" sibTransId="{C110B8B6-BCC9-421D-B391-B08D35C33880}"/>
    <dgm:cxn modelId="{1E90887B-8837-43DC-9321-F9E469AF1B3D}" srcId="{20B89405-8BF5-4B5D-A9BA-BC0A3CD78AB6}" destId="{041F41CF-709D-4ED5-A579-4D8E43217C62}" srcOrd="2" destOrd="0" parTransId="{1654677D-ED94-434C-BAD6-0F7C9B684652}" sibTransId="{37C4AD79-4CE1-4A89-A92D-ADFD523C9280}"/>
    <dgm:cxn modelId="{2734E7AC-04F8-4B45-A0E3-6103140A42A0}" type="presOf" srcId="{DAA64A1C-2230-43AE-8740-34C742F50B6E}" destId="{096E39BA-BCFC-433E-B540-04A18195F1E2}" srcOrd="0" destOrd="0" presId="urn:microsoft.com/office/officeart/2009/3/layout/DescendingProcess"/>
    <dgm:cxn modelId="{2163C176-B85B-4444-A7D7-6BDF448389AE}" type="presOf" srcId="{37C4AD79-4CE1-4A89-A92D-ADFD523C9280}" destId="{F901823E-205E-4846-9D54-06E78A2E6334}" srcOrd="0" destOrd="0" presId="urn:microsoft.com/office/officeart/2009/3/layout/DescendingProcess"/>
    <dgm:cxn modelId="{AA5F2A10-A63B-4AE4-B690-39FE84038F70}" type="presOf" srcId="{1DC79F5F-F225-4BA2-A2A4-CA824008F371}" destId="{59097CDD-21A0-4F4C-8488-A44F04056689}" srcOrd="0" destOrd="0" presId="urn:microsoft.com/office/officeart/2009/3/layout/DescendingProcess"/>
    <dgm:cxn modelId="{A6CBE698-90D0-4886-B31C-D2BC80D3C762}" type="presOf" srcId="{041F41CF-709D-4ED5-A579-4D8E43217C62}" destId="{57ED16F0-85AD-4640-898C-533C4C0410B5}" srcOrd="0" destOrd="0" presId="urn:microsoft.com/office/officeart/2009/3/layout/DescendingProcess"/>
    <dgm:cxn modelId="{25CCF0D7-897A-43C7-8FCC-9BB5DDAA49A4}" type="presOf" srcId="{20B89405-8BF5-4B5D-A9BA-BC0A3CD78AB6}" destId="{C14F4769-FCFB-42BF-B730-F2A3920CC45D}" srcOrd="0" destOrd="0" presId="urn:microsoft.com/office/officeart/2009/3/layout/DescendingProcess"/>
    <dgm:cxn modelId="{2C480692-82B8-47E4-9FB1-B9C88B7AB72E}" type="presOf" srcId="{30A3B074-60AB-4EF8-BA32-FBFABA432A94}" destId="{E423AAAE-398D-4A88-817F-5EDCDA74F1C1}" srcOrd="0" destOrd="0" presId="urn:microsoft.com/office/officeart/2009/3/layout/DescendingProcess"/>
    <dgm:cxn modelId="{403D07F1-BE57-488E-ADA6-AD2E19398210}" type="presParOf" srcId="{C14F4769-FCFB-42BF-B730-F2A3920CC45D}" destId="{706F064B-CF05-420F-BB81-28A44BE8F0F9}" srcOrd="0" destOrd="0" presId="urn:microsoft.com/office/officeart/2009/3/layout/DescendingProcess"/>
    <dgm:cxn modelId="{21E1F238-18FB-4CA8-8D34-FB6819710604}" type="presParOf" srcId="{C14F4769-FCFB-42BF-B730-F2A3920CC45D}" destId="{59097CDD-21A0-4F4C-8488-A44F04056689}" srcOrd="1" destOrd="0" presId="urn:microsoft.com/office/officeart/2009/3/layout/DescendingProcess"/>
    <dgm:cxn modelId="{2992B863-775B-4A0B-B7E3-1EB5BAF794D7}" type="presParOf" srcId="{C14F4769-FCFB-42BF-B730-F2A3920CC45D}" destId="{A24998B4-403E-46B9-8B7A-9F8C17D83019}" srcOrd="2" destOrd="0" presId="urn:microsoft.com/office/officeart/2009/3/layout/DescendingProcess"/>
    <dgm:cxn modelId="{8269736D-6050-4E3B-8D3B-A5AF8929F39F}" type="presParOf" srcId="{C14F4769-FCFB-42BF-B730-F2A3920CC45D}" destId="{68FADE53-DE52-44CF-9792-19F97481994B}" srcOrd="3" destOrd="0" presId="urn:microsoft.com/office/officeart/2009/3/layout/DescendingProcess"/>
    <dgm:cxn modelId="{06258A74-CD48-44CF-98C9-BA0DF91DC8A9}" type="presParOf" srcId="{68FADE53-DE52-44CF-9792-19F97481994B}" destId="{E423AAAE-398D-4A88-817F-5EDCDA74F1C1}" srcOrd="0" destOrd="0" presId="urn:microsoft.com/office/officeart/2009/3/layout/DescendingProcess"/>
    <dgm:cxn modelId="{648565FC-95D8-4702-A404-3C203D383EDB}" type="presParOf" srcId="{C14F4769-FCFB-42BF-B730-F2A3920CC45D}" destId="{57ED16F0-85AD-4640-898C-533C4C0410B5}" srcOrd="4" destOrd="0" presId="urn:microsoft.com/office/officeart/2009/3/layout/DescendingProcess"/>
    <dgm:cxn modelId="{1454DBD3-E244-42C0-83AE-543CC5F7AAA2}" type="presParOf" srcId="{C14F4769-FCFB-42BF-B730-F2A3920CC45D}" destId="{1D8C1B3A-364A-4783-9500-AFEFB3578D01}" srcOrd="5" destOrd="0" presId="urn:microsoft.com/office/officeart/2009/3/layout/DescendingProcess"/>
    <dgm:cxn modelId="{C67E7A9A-FF8C-4803-8B2E-117BC4BD9912}" type="presParOf" srcId="{1D8C1B3A-364A-4783-9500-AFEFB3578D01}" destId="{F901823E-205E-4846-9D54-06E78A2E6334}" srcOrd="0" destOrd="0" presId="urn:microsoft.com/office/officeart/2009/3/layout/DescendingProcess"/>
    <dgm:cxn modelId="{98E150FA-4B4A-4FA8-99F2-7C2D17FAFB28}" type="presParOf" srcId="{C14F4769-FCFB-42BF-B730-F2A3920CC45D}" destId="{096E39BA-BCFC-433E-B540-04A18195F1E2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525498-5F09-4228-8410-371522E95DBC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18B4643-6878-4EFF-B587-656828D0B24D}">
      <dgm:prSet phldrT="[Text]" custT="1"/>
      <dgm:spPr/>
      <dgm:t>
        <a:bodyPr/>
        <a:lstStyle/>
        <a:p>
          <a:r>
            <a:rPr lang="en-US" sz="1400" dirty="0" smtClean="0"/>
            <a:t>Idea Playground</a:t>
          </a:r>
          <a:endParaRPr lang="en-GB" sz="1400" dirty="0"/>
        </a:p>
      </dgm:t>
    </dgm:pt>
    <dgm:pt modelId="{C5E93942-2C67-4242-A10A-CB624579FEF4}" type="parTrans" cxnId="{450DFE0C-E98F-415C-985E-9046ED7B2F07}">
      <dgm:prSet custT="1"/>
      <dgm:spPr/>
      <dgm:t>
        <a:bodyPr/>
        <a:lstStyle/>
        <a:p>
          <a:endParaRPr lang="en-GB" sz="500"/>
        </a:p>
      </dgm:t>
    </dgm:pt>
    <dgm:pt modelId="{321282A5-CD97-4959-8670-5D8D9F41C0A6}" type="sibTrans" cxnId="{450DFE0C-E98F-415C-985E-9046ED7B2F07}">
      <dgm:prSet/>
      <dgm:spPr/>
      <dgm:t>
        <a:bodyPr/>
        <a:lstStyle/>
        <a:p>
          <a:endParaRPr lang="en-GB" sz="1800"/>
        </a:p>
      </dgm:t>
    </dgm:pt>
    <dgm:pt modelId="{1E87BA42-E7B8-4510-98FC-2F640FD1203C}">
      <dgm:prSet phldrT="[Text]" custT="1"/>
      <dgm:spPr/>
      <dgm:t>
        <a:bodyPr/>
        <a:lstStyle/>
        <a:p>
          <a:r>
            <a:rPr lang="en-US" sz="1400" dirty="0" smtClean="0"/>
            <a:t>Founders (alpha)</a:t>
          </a:r>
          <a:endParaRPr lang="en-GB" sz="1400" dirty="0"/>
        </a:p>
      </dgm:t>
    </dgm:pt>
    <dgm:pt modelId="{8C0F30A3-5FED-4C02-9400-E1B5D923212B}" type="parTrans" cxnId="{3E18F19A-AFA7-4CFA-A7A3-6C418813805A}">
      <dgm:prSet custT="1"/>
      <dgm:spPr/>
      <dgm:t>
        <a:bodyPr/>
        <a:lstStyle/>
        <a:p>
          <a:endParaRPr lang="en-GB" sz="500"/>
        </a:p>
      </dgm:t>
    </dgm:pt>
    <dgm:pt modelId="{C8E432D9-4B44-4340-A7B1-7F3D76E02B72}" type="sibTrans" cxnId="{3E18F19A-AFA7-4CFA-A7A3-6C418813805A}">
      <dgm:prSet/>
      <dgm:spPr/>
      <dgm:t>
        <a:bodyPr/>
        <a:lstStyle/>
        <a:p>
          <a:endParaRPr lang="en-GB" sz="1800"/>
        </a:p>
      </dgm:t>
    </dgm:pt>
    <dgm:pt modelId="{20AB6F6A-7400-46EA-9A35-094DB7B77D5B}">
      <dgm:prSet phldrT="[Text]" custT="1"/>
      <dgm:spPr/>
      <dgm:t>
        <a:bodyPr/>
        <a:lstStyle/>
        <a:p>
          <a:r>
            <a:rPr lang="en-US" sz="1400" dirty="0" smtClean="0"/>
            <a:t>if repetitive, change team (optional)</a:t>
          </a:r>
          <a:endParaRPr lang="en-GB" sz="1400" dirty="0"/>
        </a:p>
      </dgm:t>
    </dgm:pt>
    <dgm:pt modelId="{778D6381-15F1-40A4-9046-6A1B8C666A21}" type="parTrans" cxnId="{1BA70F8C-BE7E-4A13-9008-FCC76FC13EBB}">
      <dgm:prSet custT="1"/>
      <dgm:spPr/>
      <dgm:t>
        <a:bodyPr/>
        <a:lstStyle/>
        <a:p>
          <a:endParaRPr lang="en-GB" sz="500"/>
        </a:p>
      </dgm:t>
    </dgm:pt>
    <dgm:pt modelId="{1F916E33-E68D-48FC-B9F9-AA60BDC59784}" type="sibTrans" cxnId="{1BA70F8C-BE7E-4A13-9008-FCC76FC13EBB}">
      <dgm:prSet/>
      <dgm:spPr/>
      <dgm:t>
        <a:bodyPr/>
        <a:lstStyle/>
        <a:p>
          <a:endParaRPr lang="en-GB" sz="1800"/>
        </a:p>
      </dgm:t>
    </dgm:pt>
    <dgm:pt modelId="{788E24B5-5D3C-4EE7-8B14-BA6F590B7CCC}">
      <dgm:prSet phldrT="[Text]" custT="1"/>
      <dgm:spPr/>
      <dgm:t>
        <a:bodyPr/>
        <a:lstStyle/>
        <a:p>
          <a:r>
            <a:rPr lang="en-US" sz="1400" dirty="0" smtClean="0"/>
            <a:t>if not repetitive</a:t>
          </a:r>
          <a:endParaRPr lang="en-GB" sz="1400" dirty="0"/>
        </a:p>
      </dgm:t>
    </dgm:pt>
    <dgm:pt modelId="{681A1940-2EA6-4E4D-942C-6EC03F022ED9}" type="parTrans" cxnId="{1579C47E-5536-40CC-8E59-D54C44327960}">
      <dgm:prSet custT="1"/>
      <dgm:spPr/>
      <dgm:t>
        <a:bodyPr/>
        <a:lstStyle/>
        <a:p>
          <a:endParaRPr lang="en-GB" sz="500"/>
        </a:p>
      </dgm:t>
    </dgm:pt>
    <dgm:pt modelId="{B100E89D-7AE8-47FA-9F6F-9E31C817F480}" type="sibTrans" cxnId="{1579C47E-5536-40CC-8E59-D54C44327960}">
      <dgm:prSet/>
      <dgm:spPr/>
      <dgm:t>
        <a:bodyPr/>
        <a:lstStyle/>
        <a:p>
          <a:endParaRPr lang="en-GB" sz="1800"/>
        </a:p>
      </dgm:t>
    </dgm:pt>
    <dgm:pt modelId="{05C61740-C11C-4BBA-83F0-3703000E79CA}">
      <dgm:prSet phldrT="[Text]" custT="1"/>
      <dgm:spPr/>
      <dgm:t>
        <a:bodyPr/>
        <a:lstStyle/>
        <a:p>
          <a:r>
            <a:rPr lang="en-US" sz="1400" dirty="0" smtClean="0"/>
            <a:t>Discuss/Create Ideas</a:t>
          </a:r>
          <a:endParaRPr lang="en-GB" sz="1400" dirty="0"/>
        </a:p>
      </dgm:t>
    </dgm:pt>
    <dgm:pt modelId="{DCC018F0-BD80-4A68-80B2-A1D0BFFDD229}" type="parTrans" cxnId="{FB058B8A-AC3D-447A-A8E8-E580F881C2A4}">
      <dgm:prSet/>
      <dgm:spPr/>
      <dgm:t>
        <a:bodyPr/>
        <a:lstStyle/>
        <a:p>
          <a:endParaRPr lang="en-GB" sz="1800"/>
        </a:p>
      </dgm:t>
    </dgm:pt>
    <dgm:pt modelId="{83F4CB03-4758-48AC-B98F-04D782D05C81}" type="sibTrans" cxnId="{FB058B8A-AC3D-447A-A8E8-E580F881C2A4}">
      <dgm:prSet/>
      <dgm:spPr/>
      <dgm:t>
        <a:bodyPr/>
        <a:lstStyle/>
        <a:p>
          <a:endParaRPr lang="en-GB" sz="1800"/>
        </a:p>
      </dgm:t>
    </dgm:pt>
    <dgm:pt modelId="{5587EA44-A4F9-4EC5-8F2E-DB914A48830D}">
      <dgm:prSet phldrT="[Text]" custT="1"/>
      <dgm:spPr/>
      <dgm:t>
        <a:bodyPr/>
        <a:lstStyle/>
        <a:p>
          <a:r>
            <a:rPr lang="en-US" sz="1400" dirty="0" smtClean="0"/>
            <a:t>if complete | Hall of Fame!</a:t>
          </a:r>
          <a:endParaRPr lang="en-GB" sz="1400" dirty="0"/>
        </a:p>
      </dgm:t>
    </dgm:pt>
    <dgm:pt modelId="{2663D575-22E1-4622-8F83-1F3537CE0606}" type="parTrans" cxnId="{E71022EF-1EEA-4513-8FE1-C9F88CD1AC8E}">
      <dgm:prSet custT="1"/>
      <dgm:spPr/>
      <dgm:t>
        <a:bodyPr/>
        <a:lstStyle/>
        <a:p>
          <a:endParaRPr lang="en-GB" sz="500"/>
        </a:p>
      </dgm:t>
    </dgm:pt>
    <dgm:pt modelId="{3BBCA7D5-941D-49C9-A8A1-51C19F6E81CD}" type="sibTrans" cxnId="{E71022EF-1EEA-4513-8FE1-C9F88CD1AC8E}">
      <dgm:prSet/>
      <dgm:spPr/>
      <dgm:t>
        <a:bodyPr/>
        <a:lstStyle/>
        <a:p>
          <a:endParaRPr lang="en-GB" sz="1800"/>
        </a:p>
      </dgm:t>
    </dgm:pt>
    <dgm:pt modelId="{B56749AF-FEED-4101-9C85-DF5ED59F9089}">
      <dgm:prSet phldrT="[Text]" custT="1"/>
      <dgm:spPr/>
      <dgm:t>
        <a:bodyPr/>
        <a:lstStyle/>
        <a:p>
          <a:r>
            <a:rPr lang="en-US" sz="1400" dirty="0" smtClean="0"/>
            <a:t>still work left to be done, then state beta</a:t>
          </a:r>
          <a:br>
            <a:rPr lang="en-US" sz="1400" dirty="0" smtClean="0"/>
          </a:br>
          <a:endParaRPr lang="en-GB" sz="1400" dirty="0"/>
        </a:p>
      </dgm:t>
    </dgm:pt>
    <dgm:pt modelId="{AD57B8B4-FECD-422B-9866-38B808FAD007}" type="parTrans" cxnId="{666ED926-8CD5-4BBD-B7B5-8E841D2FE232}">
      <dgm:prSet custT="1"/>
      <dgm:spPr/>
      <dgm:t>
        <a:bodyPr/>
        <a:lstStyle/>
        <a:p>
          <a:endParaRPr lang="en-GB" sz="500"/>
        </a:p>
      </dgm:t>
    </dgm:pt>
    <dgm:pt modelId="{974DEA5B-7AFE-43AA-8EE2-067703F1C089}" type="sibTrans" cxnId="{666ED926-8CD5-4BBD-B7B5-8E841D2FE232}">
      <dgm:prSet/>
      <dgm:spPr/>
      <dgm:t>
        <a:bodyPr/>
        <a:lstStyle/>
        <a:p>
          <a:endParaRPr lang="en-GB" sz="1800"/>
        </a:p>
      </dgm:t>
    </dgm:pt>
    <dgm:pt modelId="{90D02E56-C0CF-4B0D-A4A0-BBDC7D74EFE4}">
      <dgm:prSet phldrT="[Text]" custT="1"/>
      <dgm:spPr/>
      <dgm:t>
        <a:bodyPr/>
        <a:lstStyle/>
        <a:p>
          <a:r>
            <a:rPr lang="en-US" sz="1400" dirty="0" smtClean="0"/>
            <a:t>Continue work, beta state</a:t>
          </a:r>
          <a:endParaRPr lang="en-GB" sz="1400" dirty="0"/>
        </a:p>
      </dgm:t>
    </dgm:pt>
    <dgm:pt modelId="{5AE6B9FC-7481-4B83-B2FC-7B0ECEB8DBC4}" type="parTrans" cxnId="{E306657A-9EF8-415A-9473-9D68223B9C9C}">
      <dgm:prSet custT="1"/>
      <dgm:spPr/>
      <dgm:t>
        <a:bodyPr/>
        <a:lstStyle/>
        <a:p>
          <a:endParaRPr lang="en-GB" sz="500"/>
        </a:p>
      </dgm:t>
    </dgm:pt>
    <dgm:pt modelId="{059614CA-5DFB-41C1-8EAE-6CD6997B618E}" type="sibTrans" cxnId="{E306657A-9EF8-415A-9473-9D68223B9C9C}">
      <dgm:prSet/>
      <dgm:spPr/>
      <dgm:t>
        <a:bodyPr/>
        <a:lstStyle/>
        <a:p>
          <a:endParaRPr lang="en-GB" sz="1800"/>
        </a:p>
      </dgm:t>
    </dgm:pt>
    <dgm:pt modelId="{2FF4EB88-A6E4-4187-A749-AFEF51C97D07}" type="pres">
      <dgm:prSet presAssocID="{B8525498-5F09-4228-8410-371522E95DB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69A9483-0E5F-46A3-93C2-D35D3444740A}" type="pres">
      <dgm:prSet presAssocID="{B8525498-5F09-4228-8410-371522E95DBC}" presName="hierFlow" presStyleCnt="0"/>
      <dgm:spPr/>
    </dgm:pt>
    <dgm:pt modelId="{C9ADCAD0-8F67-4D64-8284-3A4FE1D979DE}" type="pres">
      <dgm:prSet presAssocID="{B8525498-5F09-4228-8410-371522E95DB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C3FB402-E7A8-43AF-A582-9E02B09AC1D6}" type="pres">
      <dgm:prSet presAssocID="{05C61740-C11C-4BBA-83F0-3703000E79CA}" presName="Name17" presStyleCnt="0"/>
      <dgm:spPr/>
    </dgm:pt>
    <dgm:pt modelId="{D6481CC8-23A1-4667-BB67-0D87B7F55B58}" type="pres">
      <dgm:prSet presAssocID="{05C61740-C11C-4BBA-83F0-3703000E79C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4EBD1D2-7AE0-4D27-B1DB-CCF04C5BCC7F}" type="pres">
      <dgm:prSet presAssocID="{05C61740-C11C-4BBA-83F0-3703000E79CA}" presName="hierChild2" presStyleCnt="0"/>
      <dgm:spPr/>
    </dgm:pt>
    <dgm:pt modelId="{83866775-1D5B-4F51-9401-8EF0CCB88A32}" type="pres">
      <dgm:prSet presAssocID="{C5E93942-2C67-4242-A10A-CB624579FEF4}" presName="Name25" presStyleLbl="parChTrans1D2" presStyleIdx="0" presStyleCnt="1"/>
      <dgm:spPr/>
      <dgm:t>
        <a:bodyPr/>
        <a:lstStyle/>
        <a:p>
          <a:endParaRPr lang="en-GB"/>
        </a:p>
      </dgm:t>
    </dgm:pt>
    <dgm:pt modelId="{7712CB9D-D580-4B59-826C-67DA26B0AC66}" type="pres">
      <dgm:prSet presAssocID="{C5E93942-2C67-4242-A10A-CB624579FEF4}" presName="connTx" presStyleLbl="parChTrans1D2" presStyleIdx="0" presStyleCnt="1"/>
      <dgm:spPr/>
      <dgm:t>
        <a:bodyPr/>
        <a:lstStyle/>
        <a:p>
          <a:endParaRPr lang="en-GB"/>
        </a:p>
      </dgm:t>
    </dgm:pt>
    <dgm:pt modelId="{3074C04D-A656-4623-8F7E-76576B34512D}" type="pres">
      <dgm:prSet presAssocID="{E18B4643-6878-4EFF-B587-656828D0B24D}" presName="Name30" presStyleCnt="0"/>
      <dgm:spPr/>
    </dgm:pt>
    <dgm:pt modelId="{6C45A68E-780E-4281-A513-226B04AF9F50}" type="pres">
      <dgm:prSet presAssocID="{E18B4643-6878-4EFF-B587-656828D0B24D}" presName="level2Shape" presStyleLbl="node2" presStyleIdx="0" presStyleCnt="1"/>
      <dgm:spPr/>
      <dgm:t>
        <a:bodyPr/>
        <a:lstStyle/>
        <a:p>
          <a:endParaRPr lang="en-GB"/>
        </a:p>
      </dgm:t>
    </dgm:pt>
    <dgm:pt modelId="{C4177E29-0DF0-4F67-85D7-92E6A9165172}" type="pres">
      <dgm:prSet presAssocID="{E18B4643-6878-4EFF-B587-656828D0B24D}" presName="hierChild3" presStyleCnt="0"/>
      <dgm:spPr/>
    </dgm:pt>
    <dgm:pt modelId="{3D3BA283-AAC1-481E-90FB-1B418AAB1C6E}" type="pres">
      <dgm:prSet presAssocID="{8C0F30A3-5FED-4C02-9400-E1B5D923212B}" presName="Name25" presStyleLbl="parChTrans1D3" presStyleIdx="0" presStyleCnt="1"/>
      <dgm:spPr/>
      <dgm:t>
        <a:bodyPr/>
        <a:lstStyle/>
        <a:p>
          <a:endParaRPr lang="en-GB"/>
        </a:p>
      </dgm:t>
    </dgm:pt>
    <dgm:pt modelId="{C9BA81BB-B370-4295-AFB1-91DF9DFF7E9A}" type="pres">
      <dgm:prSet presAssocID="{8C0F30A3-5FED-4C02-9400-E1B5D923212B}" presName="connTx" presStyleLbl="parChTrans1D3" presStyleIdx="0" presStyleCnt="1"/>
      <dgm:spPr/>
      <dgm:t>
        <a:bodyPr/>
        <a:lstStyle/>
        <a:p>
          <a:endParaRPr lang="en-GB"/>
        </a:p>
      </dgm:t>
    </dgm:pt>
    <dgm:pt modelId="{3BF62F45-2540-447D-97F4-2D13DE466188}" type="pres">
      <dgm:prSet presAssocID="{1E87BA42-E7B8-4510-98FC-2F640FD1203C}" presName="Name30" presStyleCnt="0"/>
      <dgm:spPr/>
    </dgm:pt>
    <dgm:pt modelId="{5BC2EF79-2EBA-4818-BA2E-055DCF0F7838}" type="pres">
      <dgm:prSet presAssocID="{1E87BA42-E7B8-4510-98FC-2F640FD1203C}" presName="level2Shape" presStyleLbl="node3" presStyleIdx="0" presStyleCnt="1"/>
      <dgm:spPr/>
      <dgm:t>
        <a:bodyPr/>
        <a:lstStyle/>
        <a:p>
          <a:endParaRPr lang="en-GB"/>
        </a:p>
      </dgm:t>
    </dgm:pt>
    <dgm:pt modelId="{DF96D41A-9317-4632-B975-243EE82A75B4}" type="pres">
      <dgm:prSet presAssocID="{1E87BA42-E7B8-4510-98FC-2F640FD1203C}" presName="hierChild3" presStyleCnt="0"/>
      <dgm:spPr/>
    </dgm:pt>
    <dgm:pt modelId="{47A29E65-4240-4E11-B2B7-1851F734DA70}" type="pres">
      <dgm:prSet presAssocID="{778D6381-15F1-40A4-9046-6A1B8C666A21}" presName="Name25" presStyleLbl="parChTrans1D4" presStyleIdx="0" presStyleCnt="5"/>
      <dgm:spPr/>
      <dgm:t>
        <a:bodyPr/>
        <a:lstStyle/>
        <a:p>
          <a:endParaRPr lang="en-GB"/>
        </a:p>
      </dgm:t>
    </dgm:pt>
    <dgm:pt modelId="{61EA04D1-D590-497A-AE24-C589B107D1C3}" type="pres">
      <dgm:prSet presAssocID="{778D6381-15F1-40A4-9046-6A1B8C666A21}" presName="connTx" presStyleLbl="parChTrans1D4" presStyleIdx="0" presStyleCnt="5"/>
      <dgm:spPr/>
      <dgm:t>
        <a:bodyPr/>
        <a:lstStyle/>
        <a:p>
          <a:endParaRPr lang="en-GB"/>
        </a:p>
      </dgm:t>
    </dgm:pt>
    <dgm:pt modelId="{557ABE2B-CB28-41BB-9413-13FDAAD56D6B}" type="pres">
      <dgm:prSet presAssocID="{20AB6F6A-7400-46EA-9A35-094DB7B77D5B}" presName="Name30" presStyleCnt="0"/>
      <dgm:spPr/>
    </dgm:pt>
    <dgm:pt modelId="{214D4C06-9246-49FD-B82F-2411377AF4AE}" type="pres">
      <dgm:prSet presAssocID="{20AB6F6A-7400-46EA-9A35-094DB7B77D5B}" presName="level2Shape" presStyleLbl="node4" presStyleIdx="0" presStyleCnt="5"/>
      <dgm:spPr/>
      <dgm:t>
        <a:bodyPr/>
        <a:lstStyle/>
        <a:p>
          <a:endParaRPr lang="en-GB"/>
        </a:p>
      </dgm:t>
    </dgm:pt>
    <dgm:pt modelId="{AC2FDA0B-C12D-4EB0-A0CC-A07D6B835313}" type="pres">
      <dgm:prSet presAssocID="{20AB6F6A-7400-46EA-9A35-094DB7B77D5B}" presName="hierChild3" presStyleCnt="0"/>
      <dgm:spPr/>
    </dgm:pt>
    <dgm:pt modelId="{9B36C2B0-95D3-4EA5-8B02-6BBFE1C300BD}" type="pres">
      <dgm:prSet presAssocID="{5AE6B9FC-7481-4B83-B2FC-7B0ECEB8DBC4}" presName="Name25" presStyleLbl="parChTrans1D4" presStyleIdx="1" presStyleCnt="5"/>
      <dgm:spPr/>
      <dgm:t>
        <a:bodyPr/>
        <a:lstStyle/>
        <a:p>
          <a:endParaRPr lang="en-GB"/>
        </a:p>
      </dgm:t>
    </dgm:pt>
    <dgm:pt modelId="{04C71C21-9C92-459F-9C0C-AF4766FEE943}" type="pres">
      <dgm:prSet presAssocID="{5AE6B9FC-7481-4B83-B2FC-7B0ECEB8DBC4}" presName="connTx" presStyleLbl="parChTrans1D4" presStyleIdx="1" presStyleCnt="5"/>
      <dgm:spPr/>
      <dgm:t>
        <a:bodyPr/>
        <a:lstStyle/>
        <a:p>
          <a:endParaRPr lang="en-GB"/>
        </a:p>
      </dgm:t>
    </dgm:pt>
    <dgm:pt modelId="{AF96B480-DD70-42FB-B721-DD20C25C8387}" type="pres">
      <dgm:prSet presAssocID="{90D02E56-C0CF-4B0D-A4A0-BBDC7D74EFE4}" presName="Name30" presStyleCnt="0"/>
      <dgm:spPr/>
    </dgm:pt>
    <dgm:pt modelId="{ED2EF8DF-BC9E-4109-B0A2-9A8ED946DA73}" type="pres">
      <dgm:prSet presAssocID="{90D02E56-C0CF-4B0D-A4A0-BBDC7D74EFE4}" presName="level2Shape" presStyleLbl="node4" presStyleIdx="1" presStyleCnt="5"/>
      <dgm:spPr/>
      <dgm:t>
        <a:bodyPr/>
        <a:lstStyle/>
        <a:p>
          <a:endParaRPr lang="en-GB"/>
        </a:p>
      </dgm:t>
    </dgm:pt>
    <dgm:pt modelId="{156F8A71-C637-4892-9FE5-393A433A1518}" type="pres">
      <dgm:prSet presAssocID="{90D02E56-C0CF-4B0D-A4A0-BBDC7D74EFE4}" presName="hierChild3" presStyleCnt="0"/>
      <dgm:spPr/>
    </dgm:pt>
    <dgm:pt modelId="{8C7D9B4B-AD28-47A5-B7D5-C4B3BA223953}" type="pres">
      <dgm:prSet presAssocID="{681A1940-2EA6-4E4D-942C-6EC03F022ED9}" presName="Name25" presStyleLbl="parChTrans1D4" presStyleIdx="2" presStyleCnt="5"/>
      <dgm:spPr/>
      <dgm:t>
        <a:bodyPr/>
        <a:lstStyle/>
        <a:p>
          <a:endParaRPr lang="en-GB"/>
        </a:p>
      </dgm:t>
    </dgm:pt>
    <dgm:pt modelId="{4EEFFDE2-487C-4CB6-A951-DEA2CF71C8F1}" type="pres">
      <dgm:prSet presAssocID="{681A1940-2EA6-4E4D-942C-6EC03F022ED9}" presName="connTx" presStyleLbl="parChTrans1D4" presStyleIdx="2" presStyleCnt="5"/>
      <dgm:spPr/>
      <dgm:t>
        <a:bodyPr/>
        <a:lstStyle/>
        <a:p>
          <a:endParaRPr lang="en-GB"/>
        </a:p>
      </dgm:t>
    </dgm:pt>
    <dgm:pt modelId="{64032F25-CB6F-48DF-B990-839C37CFAFA7}" type="pres">
      <dgm:prSet presAssocID="{788E24B5-5D3C-4EE7-8B14-BA6F590B7CCC}" presName="Name30" presStyleCnt="0"/>
      <dgm:spPr/>
    </dgm:pt>
    <dgm:pt modelId="{2B68A0A6-6657-4314-BA8A-155F2B6D980F}" type="pres">
      <dgm:prSet presAssocID="{788E24B5-5D3C-4EE7-8B14-BA6F590B7CCC}" presName="level2Shape" presStyleLbl="node4" presStyleIdx="2" presStyleCnt="5"/>
      <dgm:spPr/>
      <dgm:t>
        <a:bodyPr/>
        <a:lstStyle/>
        <a:p>
          <a:endParaRPr lang="en-GB"/>
        </a:p>
      </dgm:t>
    </dgm:pt>
    <dgm:pt modelId="{BB645B4F-8119-4994-8FDD-A719A755CDE6}" type="pres">
      <dgm:prSet presAssocID="{788E24B5-5D3C-4EE7-8B14-BA6F590B7CCC}" presName="hierChild3" presStyleCnt="0"/>
      <dgm:spPr/>
    </dgm:pt>
    <dgm:pt modelId="{E8265A4D-14A2-41C4-AD2F-F82AE4E66BCD}" type="pres">
      <dgm:prSet presAssocID="{2663D575-22E1-4622-8F83-1F3537CE0606}" presName="Name25" presStyleLbl="parChTrans1D4" presStyleIdx="3" presStyleCnt="5"/>
      <dgm:spPr/>
      <dgm:t>
        <a:bodyPr/>
        <a:lstStyle/>
        <a:p>
          <a:endParaRPr lang="en-GB"/>
        </a:p>
      </dgm:t>
    </dgm:pt>
    <dgm:pt modelId="{BCC99D76-9D65-4960-A5F8-F516C79FC584}" type="pres">
      <dgm:prSet presAssocID="{2663D575-22E1-4622-8F83-1F3537CE0606}" presName="connTx" presStyleLbl="parChTrans1D4" presStyleIdx="3" presStyleCnt="5"/>
      <dgm:spPr/>
      <dgm:t>
        <a:bodyPr/>
        <a:lstStyle/>
        <a:p>
          <a:endParaRPr lang="en-GB"/>
        </a:p>
      </dgm:t>
    </dgm:pt>
    <dgm:pt modelId="{A29023B1-FA07-4B84-8608-AEBDB95E483D}" type="pres">
      <dgm:prSet presAssocID="{5587EA44-A4F9-4EC5-8F2E-DB914A48830D}" presName="Name30" presStyleCnt="0"/>
      <dgm:spPr/>
    </dgm:pt>
    <dgm:pt modelId="{6A81EAF1-5E31-4021-84F1-BFD626074E40}" type="pres">
      <dgm:prSet presAssocID="{5587EA44-A4F9-4EC5-8F2E-DB914A48830D}" presName="level2Shape" presStyleLbl="node4" presStyleIdx="3" presStyleCnt="5"/>
      <dgm:spPr/>
      <dgm:t>
        <a:bodyPr/>
        <a:lstStyle/>
        <a:p>
          <a:endParaRPr lang="en-GB"/>
        </a:p>
      </dgm:t>
    </dgm:pt>
    <dgm:pt modelId="{EED22236-456D-47BE-912E-1A4AE4C4B2FB}" type="pres">
      <dgm:prSet presAssocID="{5587EA44-A4F9-4EC5-8F2E-DB914A48830D}" presName="hierChild3" presStyleCnt="0"/>
      <dgm:spPr/>
    </dgm:pt>
    <dgm:pt modelId="{66624516-2FB2-4F8D-A87A-F4860C708AE5}" type="pres">
      <dgm:prSet presAssocID="{AD57B8B4-FECD-422B-9866-38B808FAD007}" presName="Name25" presStyleLbl="parChTrans1D4" presStyleIdx="4" presStyleCnt="5"/>
      <dgm:spPr/>
      <dgm:t>
        <a:bodyPr/>
        <a:lstStyle/>
        <a:p>
          <a:endParaRPr lang="en-GB"/>
        </a:p>
      </dgm:t>
    </dgm:pt>
    <dgm:pt modelId="{3294862E-7184-474B-8731-5B9BC545072D}" type="pres">
      <dgm:prSet presAssocID="{AD57B8B4-FECD-422B-9866-38B808FAD007}" presName="connTx" presStyleLbl="parChTrans1D4" presStyleIdx="4" presStyleCnt="5"/>
      <dgm:spPr/>
      <dgm:t>
        <a:bodyPr/>
        <a:lstStyle/>
        <a:p>
          <a:endParaRPr lang="en-GB"/>
        </a:p>
      </dgm:t>
    </dgm:pt>
    <dgm:pt modelId="{9DF90124-EC8B-4937-8F2A-F0AD97D8F685}" type="pres">
      <dgm:prSet presAssocID="{B56749AF-FEED-4101-9C85-DF5ED59F9089}" presName="Name30" presStyleCnt="0"/>
      <dgm:spPr/>
    </dgm:pt>
    <dgm:pt modelId="{093629A4-7C69-4A3E-B9A6-E216E5E62A9F}" type="pres">
      <dgm:prSet presAssocID="{B56749AF-FEED-4101-9C85-DF5ED59F9089}" presName="level2Shape" presStyleLbl="node4" presStyleIdx="4" presStyleCnt="5"/>
      <dgm:spPr/>
      <dgm:t>
        <a:bodyPr/>
        <a:lstStyle/>
        <a:p>
          <a:endParaRPr lang="en-GB"/>
        </a:p>
      </dgm:t>
    </dgm:pt>
    <dgm:pt modelId="{27E941FD-CB61-4828-9D34-D46872A56E32}" type="pres">
      <dgm:prSet presAssocID="{B56749AF-FEED-4101-9C85-DF5ED59F9089}" presName="hierChild3" presStyleCnt="0"/>
      <dgm:spPr/>
    </dgm:pt>
    <dgm:pt modelId="{82FB48DF-0EB5-4CA9-8604-A923053E3032}" type="pres">
      <dgm:prSet presAssocID="{B8525498-5F09-4228-8410-371522E95DBC}" presName="bgShapesFlow" presStyleCnt="0"/>
      <dgm:spPr/>
    </dgm:pt>
  </dgm:ptLst>
  <dgm:cxnLst>
    <dgm:cxn modelId="{65C3AC16-6B6C-4BB3-8707-FE5577ACF0E1}" type="presOf" srcId="{B8525498-5F09-4228-8410-371522E95DBC}" destId="{2FF4EB88-A6E4-4187-A749-AFEF51C97D07}" srcOrd="0" destOrd="0" presId="urn:microsoft.com/office/officeart/2005/8/layout/hierarchy5"/>
    <dgm:cxn modelId="{E306657A-9EF8-415A-9473-9D68223B9C9C}" srcId="{20AB6F6A-7400-46EA-9A35-094DB7B77D5B}" destId="{90D02E56-C0CF-4B0D-A4A0-BBDC7D74EFE4}" srcOrd="0" destOrd="0" parTransId="{5AE6B9FC-7481-4B83-B2FC-7B0ECEB8DBC4}" sibTransId="{059614CA-5DFB-41C1-8EAE-6CD6997B618E}"/>
    <dgm:cxn modelId="{21A9AB20-235D-450D-8057-C2E3F224954E}" type="presOf" srcId="{20AB6F6A-7400-46EA-9A35-094DB7B77D5B}" destId="{214D4C06-9246-49FD-B82F-2411377AF4AE}" srcOrd="0" destOrd="0" presId="urn:microsoft.com/office/officeart/2005/8/layout/hierarchy5"/>
    <dgm:cxn modelId="{23EAEF81-0323-4894-B0C3-044436E64024}" type="presOf" srcId="{778D6381-15F1-40A4-9046-6A1B8C666A21}" destId="{61EA04D1-D590-497A-AE24-C589B107D1C3}" srcOrd="1" destOrd="0" presId="urn:microsoft.com/office/officeart/2005/8/layout/hierarchy5"/>
    <dgm:cxn modelId="{AA606CEB-8D34-4130-B886-5CBB4AA9F938}" type="presOf" srcId="{788E24B5-5D3C-4EE7-8B14-BA6F590B7CCC}" destId="{2B68A0A6-6657-4314-BA8A-155F2B6D980F}" srcOrd="0" destOrd="0" presId="urn:microsoft.com/office/officeart/2005/8/layout/hierarchy5"/>
    <dgm:cxn modelId="{3E18F19A-AFA7-4CFA-A7A3-6C418813805A}" srcId="{E18B4643-6878-4EFF-B587-656828D0B24D}" destId="{1E87BA42-E7B8-4510-98FC-2F640FD1203C}" srcOrd="0" destOrd="0" parTransId="{8C0F30A3-5FED-4C02-9400-E1B5D923212B}" sibTransId="{C8E432D9-4B44-4340-A7B1-7F3D76E02B72}"/>
    <dgm:cxn modelId="{0BCEDEA1-2E8E-46EE-BDA3-9C4285AE088F}" type="presOf" srcId="{5AE6B9FC-7481-4B83-B2FC-7B0ECEB8DBC4}" destId="{9B36C2B0-95D3-4EA5-8B02-6BBFE1C300BD}" srcOrd="0" destOrd="0" presId="urn:microsoft.com/office/officeart/2005/8/layout/hierarchy5"/>
    <dgm:cxn modelId="{A8B0F750-B05D-4A94-83EC-3AA3E5F7D02F}" type="presOf" srcId="{8C0F30A3-5FED-4C02-9400-E1B5D923212B}" destId="{C9BA81BB-B370-4295-AFB1-91DF9DFF7E9A}" srcOrd="1" destOrd="0" presId="urn:microsoft.com/office/officeart/2005/8/layout/hierarchy5"/>
    <dgm:cxn modelId="{D0F65A62-9706-4A7C-98A1-92B2E12C2085}" type="presOf" srcId="{1E87BA42-E7B8-4510-98FC-2F640FD1203C}" destId="{5BC2EF79-2EBA-4818-BA2E-055DCF0F7838}" srcOrd="0" destOrd="0" presId="urn:microsoft.com/office/officeart/2005/8/layout/hierarchy5"/>
    <dgm:cxn modelId="{E71022EF-1EEA-4513-8FE1-C9F88CD1AC8E}" srcId="{788E24B5-5D3C-4EE7-8B14-BA6F590B7CCC}" destId="{5587EA44-A4F9-4EC5-8F2E-DB914A48830D}" srcOrd="0" destOrd="0" parTransId="{2663D575-22E1-4622-8F83-1F3537CE0606}" sibTransId="{3BBCA7D5-941D-49C9-A8A1-51C19F6E81CD}"/>
    <dgm:cxn modelId="{5976BE5B-8A99-4DC4-B83E-92D4833E624A}" type="presOf" srcId="{C5E93942-2C67-4242-A10A-CB624579FEF4}" destId="{83866775-1D5B-4F51-9401-8EF0CCB88A32}" srcOrd="0" destOrd="0" presId="urn:microsoft.com/office/officeart/2005/8/layout/hierarchy5"/>
    <dgm:cxn modelId="{1BA70F8C-BE7E-4A13-9008-FCC76FC13EBB}" srcId="{1E87BA42-E7B8-4510-98FC-2F640FD1203C}" destId="{20AB6F6A-7400-46EA-9A35-094DB7B77D5B}" srcOrd="0" destOrd="0" parTransId="{778D6381-15F1-40A4-9046-6A1B8C666A21}" sibTransId="{1F916E33-E68D-48FC-B9F9-AA60BDC59784}"/>
    <dgm:cxn modelId="{FB058B8A-AC3D-447A-A8E8-E580F881C2A4}" srcId="{B8525498-5F09-4228-8410-371522E95DBC}" destId="{05C61740-C11C-4BBA-83F0-3703000E79CA}" srcOrd="0" destOrd="0" parTransId="{DCC018F0-BD80-4A68-80B2-A1D0BFFDD229}" sibTransId="{83F4CB03-4758-48AC-B98F-04D782D05C81}"/>
    <dgm:cxn modelId="{450DFE0C-E98F-415C-985E-9046ED7B2F07}" srcId="{05C61740-C11C-4BBA-83F0-3703000E79CA}" destId="{E18B4643-6878-4EFF-B587-656828D0B24D}" srcOrd="0" destOrd="0" parTransId="{C5E93942-2C67-4242-A10A-CB624579FEF4}" sibTransId="{321282A5-CD97-4959-8670-5D8D9F41C0A6}"/>
    <dgm:cxn modelId="{1579C47E-5536-40CC-8E59-D54C44327960}" srcId="{1E87BA42-E7B8-4510-98FC-2F640FD1203C}" destId="{788E24B5-5D3C-4EE7-8B14-BA6F590B7CCC}" srcOrd="1" destOrd="0" parTransId="{681A1940-2EA6-4E4D-942C-6EC03F022ED9}" sibTransId="{B100E89D-7AE8-47FA-9F6F-9E31C817F480}"/>
    <dgm:cxn modelId="{2ACDA3BC-9E13-4010-86D2-610F5C31DE58}" type="presOf" srcId="{681A1940-2EA6-4E4D-942C-6EC03F022ED9}" destId="{4EEFFDE2-487C-4CB6-A951-DEA2CF71C8F1}" srcOrd="1" destOrd="0" presId="urn:microsoft.com/office/officeart/2005/8/layout/hierarchy5"/>
    <dgm:cxn modelId="{593E3D6A-F1F0-4E27-AADF-51A7AFA396ED}" type="presOf" srcId="{5AE6B9FC-7481-4B83-B2FC-7B0ECEB8DBC4}" destId="{04C71C21-9C92-459F-9C0C-AF4766FEE943}" srcOrd="1" destOrd="0" presId="urn:microsoft.com/office/officeart/2005/8/layout/hierarchy5"/>
    <dgm:cxn modelId="{44545ED7-BC20-4AFF-9D37-FECE0108060F}" type="presOf" srcId="{05C61740-C11C-4BBA-83F0-3703000E79CA}" destId="{D6481CC8-23A1-4667-BB67-0D87B7F55B58}" srcOrd="0" destOrd="0" presId="urn:microsoft.com/office/officeart/2005/8/layout/hierarchy5"/>
    <dgm:cxn modelId="{187CD351-6A7E-4954-963C-3A1F43507F3A}" type="presOf" srcId="{8C0F30A3-5FED-4C02-9400-E1B5D923212B}" destId="{3D3BA283-AAC1-481E-90FB-1B418AAB1C6E}" srcOrd="0" destOrd="0" presId="urn:microsoft.com/office/officeart/2005/8/layout/hierarchy5"/>
    <dgm:cxn modelId="{DE4514E2-0682-45A5-8EF5-51A71A95ACDC}" type="presOf" srcId="{2663D575-22E1-4622-8F83-1F3537CE0606}" destId="{E8265A4D-14A2-41C4-AD2F-F82AE4E66BCD}" srcOrd="0" destOrd="0" presId="urn:microsoft.com/office/officeart/2005/8/layout/hierarchy5"/>
    <dgm:cxn modelId="{11E18082-4576-4F9D-A2B3-C682F1F6CB69}" type="presOf" srcId="{E18B4643-6878-4EFF-B587-656828D0B24D}" destId="{6C45A68E-780E-4281-A513-226B04AF9F50}" srcOrd="0" destOrd="0" presId="urn:microsoft.com/office/officeart/2005/8/layout/hierarchy5"/>
    <dgm:cxn modelId="{B77D1F44-04D7-4B3C-9361-6C62C2D861D4}" type="presOf" srcId="{5587EA44-A4F9-4EC5-8F2E-DB914A48830D}" destId="{6A81EAF1-5E31-4021-84F1-BFD626074E40}" srcOrd="0" destOrd="0" presId="urn:microsoft.com/office/officeart/2005/8/layout/hierarchy5"/>
    <dgm:cxn modelId="{5BCC18C7-6307-43C2-91B2-1487EECFF595}" type="presOf" srcId="{681A1940-2EA6-4E4D-942C-6EC03F022ED9}" destId="{8C7D9B4B-AD28-47A5-B7D5-C4B3BA223953}" srcOrd="0" destOrd="0" presId="urn:microsoft.com/office/officeart/2005/8/layout/hierarchy5"/>
    <dgm:cxn modelId="{CC9359AA-8CD9-4ACE-B052-89B2BD9BFC3F}" type="presOf" srcId="{90D02E56-C0CF-4B0D-A4A0-BBDC7D74EFE4}" destId="{ED2EF8DF-BC9E-4109-B0A2-9A8ED946DA73}" srcOrd="0" destOrd="0" presId="urn:microsoft.com/office/officeart/2005/8/layout/hierarchy5"/>
    <dgm:cxn modelId="{666ED926-8CD5-4BBD-B7B5-8E841D2FE232}" srcId="{788E24B5-5D3C-4EE7-8B14-BA6F590B7CCC}" destId="{B56749AF-FEED-4101-9C85-DF5ED59F9089}" srcOrd="1" destOrd="0" parTransId="{AD57B8B4-FECD-422B-9866-38B808FAD007}" sibTransId="{974DEA5B-7AFE-43AA-8EE2-067703F1C089}"/>
    <dgm:cxn modelId="{570C5D5A-26EF-4B51-B930-09F3011BE8B7}" type="presOf" srcId="{778D6381-15F1-40A4-9046-6A1B8C666A21}" destId="{47A29E65-4240-4E11-B2B7-1851F734DA70}" srcOrd="0" destOrd="0" presId="urn:microsoft.com/office/officeart/2005/8/layout/hierarchy5"/>
    <dgm:cxn modelId="{10C1CFFB-0AF4-44A7-A035-67A10E7A1E35}" type="presOf" srcId="{2663D575-22E1-4622-8F83-1F3537CE0606}" destId="{BCC99D76-9D65-4960-A5F8-F516C79FC584}" srcOrd="1" destOrd="0" presId="urn:microsoft.com/office/officeart/2005/8/layout/hierarchy5"/>
    <dgm:cxn modelId="{36380C5A-D2F1-45FA-B079-DBDC94FD2810}" type="presOf" srcId="{AD57B8B4-FECD-422B-9866-38B808FAD007}" destId="{3294862E-7184-474B-8731-5B9BC545072D}" srcOrd="1" destOrd="0" presId="urn:microsoft.com/office/officeart/2005/8/layout/hierarchy5"/>
    <dgm:cxn modelId="{5C79E7B2-4217-4424-934D-357FD3EDB570}" type="presOf" srcId="{C5E93942-2C67-4242-A10A-CB624579FEF4}" destId="{7712CB9D-D580-4B59-826C-67DA26B0AC66}" srcOrd="1" destOrd="0" presId="urn:microsoft.com/office/officeart/2005/8/layout/hierarchy5"/>
    <dgm:cxn modelId="{4B8C31C8-F9D9-40EA-978F-395DB687CE21}" type="presOf" srcId="{B56749AF-FEED-4101-9C85-DF5ED59F9089}" destId="{093629A4-7C69-4A3E-B9A6-E216E5E62A9F}" srcOrd="0" destOrd="0" presId="urn:microsoft.com/office/officeart/2005/8/layout/hierarchy5"/>
    <dgm:cxn modelId="{61B0605F-A228-4FA7-880A-368530941F17}" type="presOf" srcId="{AD57B8B4-FECD-422B-9866-38B808FAD007}" destId="{66624516-2FB2-4F8D-A87A-F4860C708AE5}" srcOrd="0" destOrd="0" presId="urn:microsoft.com/office/officeart/2005/8/layout/hierarchy5"/>
    <dgm:cxn modelId="{77869EF6-1231-487F-81D4-44F0E729CF3E}" type="presParOf" srcId="{2FF4EB88-A6E4-4187-A749-AFEF51C97D07}" destId="{F69A9483-0E5F-46A3-93C2-D35D3444740A}" srcOrd="0" destOrd="0" presId="urn:microsoft.com/office/officeart/2005/8/layout/hierarchy5"/>
    <dgm:cxn modelId="{88AE312C-2411-4331-A995-CE58D2E2EEAD}" type="presParOf" srcId="{F69A9483-0E5F-46A3-93C2-D35D3444740A}" destId="{C9ADCAD0-8F67-4D64-8284-3A4FE1D979DE}" srcOrd="0" destOrd="0" presId="urn:microsoft.com/office/officeart/2005/8/layout/hierarchy5"/>
    <dgm:cxn modelId="{B6B561B9-BDB7-4E98-A96A-F4883591CAED}" type="presParOf" srcId="{C9ADCAD0-8F67-4D64-8284-3A4FE1D979DE}" destId="{7C3FB402-E7A8-43AF-A582-9E02B09AC1D6}" srcOrd="0" destOrd="0" presId="urn:microsoft.com/office/officeart/2005/8/layout/hierarchy5"/>
    <dgm:cxn modelId="{F5B81F8D-4971-449E-9A75-B00BAED7776F}" type="presParOf" srcId="{7C3FB402-E7A8-43AF-A582-9E02B09AC1D6}" destId="{D6481CC8-23A1-4667-BB67-0D87B7F55B58}" srcOrd="0" destOrd="0" presId="urn:microsoft.com/office/officeart/2005/8/layout/hierarchy5"/>
    <dgm:cxn modelId="{1A2E4C0A-B6CB-4024-8048-18060445196D}" type="presParOf" srcId="{7C3FB402-E7A8-43AF-A582-9E02B09AC1D6}" destId="{C4EBD1D2-7AE0-4D27-B1DB-CCF04C5BCC7F}" srcOrd="1" destOrd="0" presId="urn:microsoft.com/office/officeart/2005/8/layout/hierarchy5"/>
    <dgm:cxn modelId="{EED73D64-D1BB-4EED-9D3D-90B3D87AD353}" type="presParOf" srcId="{C4EBD1D2-7AE0-4D27-B1DB-CCF04C5BCC7F}" destId="{83866775-1D5B-4F51-9401-8EF0CCB88A32}" srcOrd="0" destOrd="0" presId="urn:microsoft.com/office/officeart/2005/8/layout/hierarchy5"/>
    <dgm:cxn modelId="{AE4C365E-7EA1-4872-87F3-277335217EE2}" type="presParOf" srcId="{83866775-1D5B-4F51-9401-8EF0CCB88A32}" destId="{7712CB9D-D580-4B59-826C-67DA26B0AC66}" srcOrd="0" destOrd="0" presId="urn:microsoft.com/office/officeart/2005/8/layout/hierarchy5"/>
    <dgm:cxn modelId="{33BB32A2-2E4D-4284-97C0-C8E3F4FE66A0}" type="presParOf" srcId="{C4EBD1D2-7AE0-4D27-B1DB-CCF04C5BCC7F}" destId="{3074C04D-A656-4623-8F7E-76576B34512D}" srcOrd="1" destOrd="0" presId="urn:microsoft.com/office/officeart/2005/8/layout/hierarchy5"/>
    <dgm:cxn modelId="{3205128C-A02B-47B7-A6D5-26C577E6B3FD}" type="presParOf" srcId="{3074C04D-A656-4623-8F7E-76576B34512D}" destId="{6C45A68E-780E-4281-A513-226B04AF9F50}" srcOrd="0" destOrd="0" presId="urn:microsoft.com/office/officeart/2005/8/layout/hierarchy5"/>
    <dgm:cxn modelId="{0BCD5CC4-C47C-4CB1-B844-365C1AE3A25E}" type="presParOf" srcId="{3074C04D-A656-4623-8F7E-76576B34512D}" destId="{C4177E29-0DF0-4F67-85D7-92E6A9165172}" srcOrd="1" destOrd="0" presId="urn:microsoft.com/office/officeart/2005/8/layout/hierarchy5"/>
    <dgm:cxn modelId="{DA53FD19-99C9-4309-86EF-A8F223CB2ECD}" type="presParOf" srcId="{C4177E29-0DF0-4F67-85D7-92E6A9165172}" destId="{3D3BA283-AAC1-481E-90FB-1B418AAB1C6E}" srcOrd="0" destOrd="0" presId="urn:microsoft.com/office/officeart/2005/8/layout/hierarchy5"/>
    <dgm:cxn modelId="{BC66A6DE-E8A2-4F9F-9549-B39A7281EA02}" type="presParOf" srcId="{3D3BA283-AAC1-481E-90FB-1B418AAB1C6E}" destId="{C9BA81BB-B370-4295-AFB1-91DF9DFF7E9A}" srcOrd="0" destOrd="0" presId="urn:microsoft.com/office/officeart/2005/8/layout/hierarchy5"/>
    <dgm:cxn modelId="{E4926EB0-89F0-4E97-B60F-0DCD156C992A}" type="presParOf" srcId="{C4177E29-0DF0-4F67-85D7-92E6A9165172}" destId="{3BF62F45-2540-447D-97F4-2D13DE466188}" srcOrd="1" destOrd="0" presId="urn:microsoft.com/office/officeart/2005/8/layout/hierarchy5"/>
    <dgm:cxn modelId="{E6ED3789-6012-487A-8416-A4CF65ED7013}" type="presParOf" srcId="{3BF62F45-2540-447D-97F4-2D13DE466188}" destId="{5BC2EF79-2EBA-4818-BA2E-055DCF0F7838}" srcOrd="0" destOrd="0" presId="urn:microsoft.com/office/officeart/2005/8/layout/hierarchy5"/>
    <dgm:cxn modelId="{92C3EAF2-574F-4D03-A9DE-04689CDCEF58}" type="presParOf" srcId="{3BF62F45-2540-447D-97F4-2D13DE466188}" destId="{DF96D41A-9317-4632-B975-243EE82A75B4}" srcOrd="1" destOrd="0" presId="urn:microsoft.com/office/officeart/2005/8/layout/hierarchy5"/>
    <dgm:cxn modelId="{419F8138-55A8-481B-A879-BB14793563A5}" type="presParOf" srcId="{DF96D41A-9317-4632-B975-243EE82A75B4}" destId="{47A29E65-4240-4E11-B2B7-1851F734DA70}" srcOrd="0" destOrd="0" presId="urn:microsoft.com/office/officeart/2005/8/layout/hierarchy5"/>
    <dgm:cxn modelId="{0A757D0A-6990-4824-8D52-0606E29D50ED}" type="presParOf" srcId="{47A29E65-4240-4E11-B2B7-1851F734DA70}" destId="{61EA04D1-D590-497A-AE24-C589B107D1C3}" srcOrd="0" destOrd="0" presId="urn:microsoft.com/office/officeart/2005/8/layout/hierarchy5"/>
    <dgm:cxn modelId="{DAB0E75B-815E-4D86-B1A5-3ACA3869A15F}" type="presParOf" srcId="{DF96D41A-9317-4632-B975-243EE82A75B4}" destId="{557ABE2B-CB28-41BB-9413-13FDAAD56D6B}" srcOrd="1" destOrd="0" presId="urn:microsoft.com/office/officeart/2005/8/layout/hierarchy5"/>
    <dgm:cxn modelId="{92FEB76E-103A-4BB1-9EE8-7B4377200333}" type="presParOf" srcId="{557ABE2B-CB28-41BB-9413-13FDAAD56D6B}" destId="{214D4C06-9246-49FD-B82F-2411377AF4AE}" srcOrd="0" destOrd="0" presId="urn:microsoft.com/office/officeart/2005/8/layout/hierarchy5"/>
    <dgm:cxn modelId="{B97739B1-E4F2-4BC1-95A1-6212AE34EF90}" type="presParOf" srcId="{557ABE2B-CB28-41BB-9413-13FDAAD56D6B}" destId="{AC2FDA0B-C12D-4EB0-A0CC-A07D6B835313}" srcOrd="1" destOrd="0" presId="urn:microsoft.com/office/officeart/2005/8/layout/hierarchy5"/>
    <dgm:cxn modelId="{8A04F145-5B8F-4DBB-82CC-680236D10D02}" type="presParOf" srcId="{AC2FDA0B-C12D-4EB0-A0CC-A07D6B835313}" destId="{9B36C2B0-95D3-4EA5-8B02-6BBFE1C300BD}" srcOrd="0" destOrd="0" presId="urn:microsoft.com/office/officeart/2005/8/layout/hierarchy5"/>
    <dgm:cxn modelId="{B084C6EA-4CC7-48A0-99C1-18B2AC8EA18C}" type="presParOf" srcId="{9B36C2B0-95D3-4EA5-8B02-6BBFE1C300BD}" destId="{04C71C21-9C92-459F-9C0C-AF4766FEE943}" srcOrd="0" destOrd="0" presId="urn:microsoft.com/office/officeart/2005/8/layout/hierarchy5"/>
    <dgm:cxn modelId="{222437B7-943B-4372-9918-ED446A2BE33A}" type="presParOf" srcId="{AC2FDA0B-C12D-4EB0-A0CC-A07D6B835313}" destId="{AF96B480-DD70-42FB-B721-DD20C25C8387}" srcOrd="1" destOrd="0" presId="urn:microsoft.com/office/officeart/2005/8/layout/hierarchy5"/>
    <dgm:cxn modelId="{3729920E-372E-40B9-B25B-046AB204D542}" type="presParOf" srcId="{AF96B480-DD70-42FB-B721-DD20C25C8387}" destId="{ED2EF8DF-BC9E-4109-B0A2-9A8ED946DA73}" srcOrd="0" destOrd="0" presId="urn:microsoft.com/office/officeart/2005/8/layout/hierarchy5"/>
    <dgm:cxn modelId="{9936CB30-F8C1-49FD-8243-9CD84A6CABE3}" type="presParOf" srcId="{AF96B480-DD70-42FB-B721-DD20C25C8387}" destId="{156F8A71-C637-4892-9FE5-393A433A1518}" srcOrd="1" destOrd="0" presId="urn:microsoft.com/office/officeart/2005/8/layout/hierarchy5"/>
    <dgm:cxn modelId="{CD0C9A21-DA54-4999-A5A9-681C0678847B}" type="presParOf" srcId="{DF96D41A-9317-4632-B975-243EE82A75B4}" destId="{8C7D9B4B-AD28-47A5-B7D5-C4B3BA223953}" srcOrd="2" destOrd="0" presId="urn:microsoft.com/office/officeart/2005/8/layout/hierarchy5"/>
    <dgm:cxn modelId="{0F33665E-1CCF-4264-8B5C-D598CCA4D2EB}" type="presParOf" srcId="{8C7D9B4B-AD28-47A5-B7D5-C4B3BA223953}" destId="{4EEFFDE2-487C-4CB6-A951-DEA2CF71C8F1}" srcOrd="0" destOrd="0" presId="urn:microsoft.com/office/officeart/2005/8/layout/hierarchy5"/>
    <dgm:cxn modelId="{88EBC2E5-3CAD-45D3-B8B7-8F1E370B2A43}" type="presParOf" srcId="{DF96D41A-9317-4632-B975-243EE82A75B4}" destId="{64032F25-CB6F-48DF-B990-839C37CFAFA7}" srcOrd="3" destOrd="0" presId="urn:microsoft.com/office/officeart/2005/8/layout/hierarchy5"/>
    <dgm:cxn modelId="{576FB588-35D0-4481-9F71-1A1DF3F26EE1}" type="presParOf" srcId="{64032F25-CB6F-48DF-B990-839C37CFAFA7}" destId="{2B68A0A6-6657-4314-BA8A-155F2B6D980F}" srcOrd="0" destOrd="0" presId="urn:microsoft.com/office/officeart/2005/8/layout/hierarchy5"/>
    <dgm:cxn modelId="{93F5115A-142E-4C03-AD2D-97931B0FD853}" type="presParOf" srcId="{64032F25-CB6F-48DF-B990-839C37CFAFA7}" destId="{BB645B4F-8119-4994-8FDD-A719A755CDE6}" srcOrd="1" destOrd="0" presId="urn:microsoft.com/office/officeart/2005/8/layout/hierarchy5"/>
    <dgm:cxn modelId="{053D18FC-494C-4827-B8F6-A428CFB7F9A0}" type="presParOf" srcId="{BB645B4F-8119-4994-8FDD-A719A755CDE6}" destId="{E8265A4D-14A2-41C4-AD2F-F82AE4E66BCD}" srcOrd="0" destOrd="0" presId="urn:microsoft.com/office/officeart/2005/8/layout/hierarchy5"/>
    <dgm:cxn modelId="{A4D8AB85-2EC0-4655-8152-FA0152615E34}" type="presParOf" srcId="{E8265A4D-14A2-41C4-AD2F-F82AE4E66BCD}" destId="{BCC99D76-9D65-4960-A5F8-F516C79FC584}" srcOrd="0" destOrd="0" presId="urn:microsoft.com/office/officeart/2005/8/layout/hierarchy5"/>
    <dgm:cxn modelId="{F631FC34-A40F-48FA-B17D-30772FD87DEE}" type="presParOf" srcId="{BB645B4F-8119-4994-8FDD-A719A755CDE6}" destId="{A29023B1-FA07-4B84-8608-AEBDB95E483D}" srcOrd="1" destOrd="0" presId="urn:microsoft.com/office/officeart/2005/8/layout/hierarchy5"/>
    <dgm:cxn modelId="{EB97CF1E-2A0D-40B2-A316-614567C67E38}" type="presParOf" srcId="{A29023B1-FA07-4B84-8608-AEBDB95E483D}" destId="{6A81EAF1-5E31-4021-84F1-BFD626074E40}" srcOrd="0" destOrd="0" presId="urn:microsoft.com/office/officeart/2005/8/layout/hierarchy5"/>
    <dgm:cxn modelId="{96629DBE-08BB-4B62-A76D-C2862AE794B5}" type="presParOf" srcId="{A29023B1-FA07-4B84-8608-AEBDB95E483D}" destId="{EED22236-456D-47BE-912E-1A4AE4C4B2FB}" srcOrd="1" destOrd="0" presId="urn:microsoft.com/office/officeart/2005/8/layout/hierarchy5"/>
    <dgm:cxn modelId="{A2D4E98B-0FF0-4511-8D1F-ED1190D65A9E}" type="presParOf" srcId="{BB645B4F-8119-4994-8FDD-A719A755CDE6}" destId="{66624516-2FB2-4F8D-A87A-F4860C708AE5}" srcOrd="2" destOrd="0" presId="urn:microsoft.com/office/officeart/2005/8/layout/hierarchy5"/>
    <dgm:cxn modelId="{13F71E71-6EA8-4DF0-ACC0-E80C6FA49367}" type="presParOf" srcId="{66624516-2FB2-4F8D-A87A-F4860C708AE5}" destId="{3294862E-7184-474B-8731-5B9BC545072D}" srcOrd="0" destOrd="0" presId="urn:microsoft.com/office/officeart/2005/8/layout/hierarchy5"/>
    <dgm:cxn modelId="{C3271793-6A9A-492E-A889-3E808CBA610C}" type="presParOf" srcId="{BB645B4F-8119-4994-8FDD-A719A755CDE6}" destId="{9DF90124-EC8B-4937-8F2A-F0AD97D8F685}" srcOrd="3" destOrd="0" presId="urn:microsoft.com/office/officeart/2005/8/layout/hierarchy5"/>
    <dgm:cxn modelId="{B002B07A-2E97-4CE1-8580-4C1A3B9BCFB1}" type="presParOf" srcId="{9DF90124-EC8B-4937-8F2A-F0AD97D8F685}" destId="{093629A4-7C69-4A3E-B9A6-E216E5E62A9F}" srcOrd="0" destOrd="0" presId="urn:microsoft.com/office/officeart/2005/8/layout/hierarchy5"/>
    <dgm:cxn modelId="{2678A84D-08E4-446D-8BC3-30F25D789325}" type="presParOf" srcId="{9DF90124-EC8B-4937-8F2A-F0AD97D8F685}" destId="{27E941FD-CB61-4828-9D34-D46872A56E32}" srcOrd="1" destOrd="0" presId="urn:microsoft.com/office/officeart/2005/8/layout/hierarchy5"/>
    <dgm:cxn modelId="{B1B60C82-66DE-432B-B773-D76CFEACB5BF}" type="presParOf" srcId="{2FF4EB88-A6E4-4187-A749-AFEF51C97D07}" destId="{82FB48DF-0EB5-4CA9-8604-A923053E3032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205DA-FBDE-4FFD-ABA4-ED98EB8926B1}">
      <dsp:nvSpPr>
        <dsp:cNvPr id="0" name=""/>
        <dsp:cNvSpPr/>
      </dsp:nvSpPr>
      <dsp:spPr>
        <a:xfrm>
          <a:off x="0" y="968368"/>
          <a:ext cx="1429112" cy="714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Zero Credit</a:t>
          </a:r>
          <a:endParaRPr lang="en-GB" sz="2000" kern="1200" dirty="0"/>
        </a:p>
      </dsp:txBody>
      <dsp:txXfrm>
        <a:off x="20929" y="989297"/>
        <a:ext cx="1387254" cy="672698"/>
      </dsp:txXfrm>
    </dsp:sp>
    <dsp:sp modelId="{4521DB07-BD45-426C-8459-928CC047A70E}">
      <dsp:nvSpPr>
        <dsp:cNvPr id="0" name=""/>
        <dsp:cNvSpPr/>
      </dsp:nvSpPr>
      <dsp:spPr>
        <a:xfrm rot="19987806">
          <a:off x="1419693" y="1266834"/>
          <a:ext cx="174478" cy="38765"/>
        </a:xfrm>
        <a:custGeom>
          <a:avLst/>
          <a:gdLst/>
          <a:ahLst/>
          <a:cxnLst/>
          <a:rect l="0" t="0" r="0" b="0"/>
          <a:pathLst>
            <a:path>
              <a:moveTo>
                <a:pt x="0" y="19382"/>
              </a:moveTo>
              <a:lnTo>
                <a:pt x="174478" y="1938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502571" y="1281855"/>
        <a:ext cx="8723" cy="8723"/>
      </dsp:txXfrm>
    </dsp:sp>
    <dsp:sp modelId="{EEDBD78E-B255-4C12-932E-F6F347C4F226}">
      <dsp:nvSpPr>
        <dsp:cNvPr id="0" name=""/>
        <dsp:cNvSpPr/>
      </dsp:nvSpPr>
      <dsp:spPr>
        <a:xfrm>
          <a:off x="1584753" y="635828"/>
          <a:ext cx="1429112" cy="1221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Ascending </a:t>
          </a:r>
          <a:r>
            <a:rPr lang="en-US" sz="2000" kern="1200" dirty="0" smtClean="0"/>
            <a:t>order of credits</a:t>
          </a:r>
          <a:r>
            <a:rPr lang="en-US" sz="2000" kern="1200" baseline="30000" dirty="0" smtClean="0"/>
            <a:t>1</a:t>
          </a:r>
          <a:endParaRPr lang="en-GB" sz="2000" kern="1200" baseline="30000" dirty="0"/>
        </a:p>
      </dsp:txBody>
      <dsp:txXfrm>
        <a:off x="1620542" y="671617"/>
        <a:ext cx="1357534" cy="1150341"/>
      </dsp:txXfrm>
    </dsp:sp>
    <dsp:sp modelId="{BBE2CFA0-6C33-4538-ABAB-7B06E3C2999D}">
      <dsp:nvSpPr>
        <dsp:cNvPr id="0" name=""/>
        <dsp:cNvSpPr/>
      </dsp:nvSpPr>
      <dsp:spPr>
        <a:xfrm rot="19102498">
          <a:off x="2953784" y="1069342"/>
          <a:ext cx="475913" cy="38765"/>
        </a:xfrm>
        <a:custGeom>
          <a:avLst/>
          <a:gdLst/>
          <a:ahLst/>
          <a:cxnLst/>
          <a:rect l="0" t="0" r="0" b="0"/>
          <a:pathLst>
            <a:path>
              <a:moveTo>
                <a:pt x="0" y="19382"/>
              </a:moveTo>
              <a:lnTo>
                <a:pt x="475913" y="1938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179842" y="1076827"/>
        <a:ext cx="23795" cy="23795"/>
      </dsp:txXfrm>
    </dsp:sp>
    <dsp:sp modelId="{D2CA3F64-BB61-4752-AE98-25B3CB866E06}">
      <dsp:nvSpPr>
        <dsp:cNvPr id="0" name=""/>
        <dsp:cNvSpPr/>
      </dsp:nvSpPr>
      <dsp:spPr>
        <a:xfrm>
          <a:off x="3369615" y="139608"/>
          <a:ext cx="1429112" cy="1582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Top N are chosen for a particular participatory activity</a:t>
          </a:r>
          <a:endParaRPr lang="en-GB" sz="2000" kern="1200" dirty="0"/>
        </a:p>
      </dsp:txBody>
      <dsp:txXfrm>
        <a:off x="3411472" y="181465"/>
        <a:ext cx="1345398" cy="1498392"/>
      </dsp:txXfrm>
    </dsp:sp>
    <dsp:sp modelId="{5BA131A0-6D1A-4866-AA8A-11F4C8AC2E1B}">
      <dsp:nvSpPr>
        <dsp:cNvPr id="0" name=""/>
        <dsp:cNvSpPr/>
      </dsp:nvSpPr>
      <dsp:spPr>
        <a:xfrm rot="261170">
          <a:off x="4797974" y="931097"/>
          <a:ext cx="522232" cy="38765"/>
        </a:xfrm>
        <a:custGeom>
          <a:avLst/>
          <a:gdLst/>
          <a:ahLst/>
          <a:cxnLst/>
          <a:rect l="0" t="0" r="0" b="0"/>
          <a:pathLst>
            <a:path>
              <a:moveTo>
                <a:pt x="0" y="19382"/>
              </a:moveTo>
              <a:lnTo>
                <a:pt x="522232" y="1938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046034" y="937424"/>
        <a:ext cx="26111" cy="26111"/>
      </dsp:txXfrm>
    </dsp:sp>
    <dsp:sp modelId="{8F23EB05-4180-42FC-99BE-C79428F191CE}">
      <dsp:nvSpPr>
        <dsp:cNvPr id="0" name=""/>
        <dsp:cNvSpPr/>
      </dsp:nvSpPr>
      <dsp:spPr>
        <a:xfrm>
          <a:off x="5319453" y="169534"/>
          <a:ext cx="1429112" cy="1601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One person amongst these is responsible for the task </a:t>
          </a:r>
          <a:r>
            <a:rPr lang="en-US" sz="2000" kern="1200" baseline="30000" dirty="0" smtClean="0"/>
            <a:t>2</a:t>
          </a:r>
          <a:endParaRPr lang="en-GB" sz="2000" kern="1200" baseline="30000" dirty="0"/>
        </a:p>
      </dsp:txBody>
      <dsp:txXfrm>
        <a:off x="5361310" y="211391"/>
        <a:ext cx="1345398" cy="1517813"/>
      </dsp:txXfrm>
    </dsp:sp>
    <dsp:sp modelId="{3F975359-D0D7-4489-B1AC-C344810BE745}">
      <dsp:nvSpPr>
        <dsp:cNvPr id="0" name=""/>
        <dsp:cNvSpPr/>
      </dsp:nvSpPr>
      <dsp:spPr>
        <a:xfrm rot="3381662">
          <a:off x="6459151" y="1491112"/>
          <a:ext cx="1297701" cy="38765"/>
        </a:xfrm>
        <a:custGeom>
          <a:avLst/>
          <a:gdLst/>
          <a:ahLst/>
          <a:cxnLst/>
          <a:rect l="0" t="0" r="0" b="0"/>
          <a:pathLst>
            <a:path>
              <a:moveTo>
                <a:pt x="0" y="19382"/>
              </a:moveTo>
              <a:lnTo>
                <a:pt x="1297701" y="1938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7075559" y="1478053"/>
        <a:ext cx="64885" cy="64885"/>
      </dsp:txXfrm>
    </dsp:sp>
    <dsp:sp modelId="{D7B2B1B7-940E-4C67-AEB6-5366262E48FD}">
      <dsp:nvSpPr>
        <dsp:cNvPr id="0" name=""/>
        <dsp:cNvSpPr/>
      </dsp:nvSpPr>
      <dsp:spPr>
        <a:xfrm>
          <a:off x="7467438" y="1073501"/>
          <a:ext cx="1586686" cy="1954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ts val="2000"/>
            </a:lnSpc>
            <a:spcBef>
              <a:spcPct val="0"/>
            </a:spcBef>
            <a:spcAft>
              <a:spcPts val="0"/>
            </a:spcAft>
          </a:pPr>
          <a:r>
            <a:rPr lang="en-US" sz="3200" kern="1200" baseline="30000" dirty="0" smtClean="0"/>
            <a:t>Credits are updated in proportion to the time spent</a:t>
          </a:r>
          <a:endParaRPr lang="en-GB" sz="3200" kern="1200" baseline="30000" dirty="0"/>
        </a:p>
      </dsp:txBody>
      <dsp:txXfrm>
        <a:off x="7513910" y="1119973"/>
        <a:ext cx="1493742" cy="18614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64CDD-1AC0-4164-8EA8-77B879BF39B0}">
      <dsp:nvSpPr>
        <dsp:cNvPr id="0" name=""/>
        <dsp:cNvSpPr/>
      </dsp:nvSpPr>
      <dsp:spPr>
        <a:xfrm>
          <a:off x="1336932" y="2248408"/>
          <a:ext cx="1564021" cy="134845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Team Tool</a:t>
          </a:r>
          <a:endParaRPr lang="en-GB" sz="2000" kern="1200" dirty="0"/>
        </a:p>
      </dsp:txBody>
      <dsp:txXfrm>
        <a:off x="1579639" y="2457663"/>
        <a:ext cx="1078607" cy="929949"/>
      </dsp:txXfrm>
    </dsp:sp>
    <dsp:sp modelId="{5E2B8DA1-AB1F-4954-B3EA-3B9EE8C128CE}">
      <dsp:nvSpPr>
        <dsp:cNvPr id="0" name=""/>
        <dsp:cNvSpPr/>
      </dsp:nvSpPr>
      <dsp:spPr>
        <a:xfrm>
          <a:off x="1377563" y="2843726"/>
          <a:ext cx="183118" cy="15782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8F693-0A6F-4CDF-AB29-5BCC4A972EAE}">
      <dsp:nvSpPr>
        <dsp:cNvPr id="0" name=""/>
        <dsp:cNvSpPr/>
      </dsp:nvSpPr>
      <dsp:spPr>
        <a:xfrm>
          <a:off x="39006" y="1498125"/>
          <a:ext cx="1564021" cy="134845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A1620E-AD28-40B7-B02C-089E294E08D5}">
      <dsp:nvSpPr>
        <dsp:cNvPr id="0" name=""/>
        <dsp:cNvSpPr/>
      </dsp:nvSpPr>
      <dsp:spPr>
        <a:xfrm>
          <a:off x="1064759" y="2694451"/>
          <a:ext cx="183118" cy="15782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55AF7-AFF9-4190-BCAB-4EE346CA97C7}">
      <dsp:nvSpPr>
        <dsp:cNvPr id="0" name=""/>
        <dsp:cNvSpPr/>
      </dsp:nvSpPr>
      <dsp:spPr>
        <a:xfrm>
          <a:off x="2669411" y="1508092"/>
          <a:ext cx="1564021" cy="134845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Magnet Act</a:t>
          </a:r>
          <a:endParaRPr lang="en-GB" sz="2000" kern="1200" dirty="0"/>
        </a:p>
      </dsp:txBody>
      <dsp:txXfrm>
        <a:off x="2912118" y="1717347"/>
        <a:ext cx="1078607" cy="929949"/>
      </dsp:txXfrm>
    </dsp:sp>
    <dsp:sp modelId="{69486E05-B482-4634-98DE-BB2D4C82F59C}">
      <dsp:nvSpPr>
        <dsp:cNvPr id="0" name=""/>
        <dsp:cNvSpPr/>
      </dsp:nvSpPr>
      <dsp:spPr>
        <a:xfrm>
          <a:off x="3738623" y="2676994"/>
          <a:ext cx="183118" cy="15782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ED624-8B4A-4183-A32C-A8D342AA2751}">
      <dsp:nvSpPr>
        <dsp:cNvPr id="0" name=""/>
        <dsp:cNvSpPr/>
      </dsp:nvSpPr>
      <dsp:spPr>
        <a:xfrm>
          <a:off x="4001891" y="2248408"/>
          <a:ext cx="1564021" cy="134845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2B6D0-1A59-4A8C-9BA5-61C927F85DCB}">
      <dsp:nvSpPr>
        <dsp:cNvPr id="0" name=""/>
        <dsp:cNvSpPr/>
      </dsp:nvSpPr>
      <dsp:spPr>
        <a:xfrm>
          <a:off x="4042522" y="2843726"/>
          <a:ext cx="183118" cy="15782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1F5A7-4332-49B6-B06B-D4E1A345EF0D}">
      <dsp:nvSpPr>
        <dsp:cNvPr id="0" name=""/>
        <dsp:cNvSpPr/>
      </dsp:nvSpPr>
      <dsp:spPr>
        <a:xfrm>
          <a:off x="1336932" y="770981"/>
          <a:ext cx="1564021" cy="134845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Identifiers’ System</a:t>
          </a:r>
          <a:endParaRPr lang="en-GB" sz="2000" kern="1200" dirty="0"/>
        </a:p>
      </dsp:txBody>
      <dsp:txXfrm>
        <a:off x="1579639" y="980236"/>
        <a:ext cx="1078607" cy="929949"/>
      </dsp:txXfrm>
    </dsp:sp>
    <dsp:sp modelId="{1FD9EDEF-6E6D-441C-9F15-3BFE070C30A0}">
      <dsp:nvSpPr>
        <dsp:cNvPr id="0" name=""/>
        <dsp:cNvSpPr/>
      </dsp:nvSpPr>
      <dsp:spPr>
        <a:xfrm>
          <a:off x="2397238" y="800195"/>
          <a:ext cx="183118" cy="15782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01DE7-5554-40D8-A68D-355B89A84B90}">
      <dsp:nvSpPr>
        <dsp:cNvPr id="0" name=""/>
        <dsp:cNvSpPr/>
      </dsp:nvSpPr>
      <dsp:spPr>
        <a:xfrm>
          <a:off x="2669411" y="34227"/>
          <a:ext cx="1564021" cy="134845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7936F6-53F5-4076-8FAB-1A54426BF6DB}">
      <dsp:nvSpPr>
        <dsp:cNvPr id="0" name=""/>
        <dsp:cNvSpPr/>
      </dsp:nvSpPr>
      <dsp:spPr>
        <a:xfrm>
          <a:off x="2715608" y="626338"/>
          <a:ext cx="183118" cy="15782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F064B-CF05-420F-BB81-28A44BE8F0F9}">
      <dsp:nvSpPr>
        <dsp:cNvPr id="0" name=""/>
        <dsp:cNvSpPr/>
      </dsp:nvSpPr>
      <dsp:spPr>
        <a:xfrm rot="4396374">
          <a:off x="851331" y="834635"/>
          <a:ext cx="3620780" cy="252504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3AAAE-398D-4A88-817F-5EDCDA74F1C1}">
      <dsp:nvSpPr>
        <dsp:cNvPr id="0" name=""/>
        <dsp:cNvSpPr/>
      </dsp:nvSpPr>
      <dsp:spPr>
        <a:xfrm>
          <a:off x="2362247" y="1276749"/>
          <a:ext cx="91436" cy="9143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1823E-205E-4846-9D54-06E78A2E6334}">
      <dsp:nvSpPr>
        <dsp:cNvPr id="0" name=""/>
        <dsp:cNvSpPr/>
      </dsp:nvSpPr>
      <dsp:spPr>
        <a:xfrm>
          <a:off x="3158579" y="2053116"/>
          <a:ext cx="91436" cy="9143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097CDD-21A0-4F4C-8488-A44F04056689}">
      <dsp:nvSpPr>
        <dsp:cNvPr id="0" name=""/>
        <dsp:cNvSpPr/>
      </dsp:nvSpPr>
      <dsp:spPr>
        <a:xfrm>
          <a:off x="608604" y="0"/>
          <a:ext cx="1707085" cy="67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Batch Meets</a:t>
          </a:r>
          <a:endParaRPr lang="en-GB" sz="2500" kern="1200" dirty="0"/>
        </a:p>
      </dsp:txBody>
      <dsp:txXfrm>
        <a:off x="608604" y="0"/>
        <a:ext cx="1707085" cy="671090"/>
      </dsp:txXfrm>
    </dsp:sp>
    <dsp:sp modelId="{A24998B4-403E-46B9-8B7A-9F8C17D83019}">
      <dsp:nvSpPr>
        <dsp:cNvPr id="0" name=""/>
        <dsp:cNvSpPr/>
      </dsp:nvSpPr>
      <dsp:spPr>
        <a:xfrm>
          <a:off x="2869340" y="986922"/>
          <a:ext cx="2353010" cy="67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Surveys/Feedback</a:t>
          </a:r>
          <a:endParaRPr lang="en-GB" sz="2500" kern="1200" dirty="0"/>
        </a:p>
      </dsp:txBody>
      <dsp:txXfrm>
        <a:off x="2869340" y="986922"/>
        <a:ext cx="2353010" cy="671090"/>
      </dsp:txXfrm>
    </dsp:sp>
    <dsp:sp modelId="{57ED16F0-85AD-4640-898C-533C4C0410B5}">
      <dsp:nvSpPr>
        <dsp:cNvPr id="0" name=""/>
        <dsp:cNvSpPr/>
      </dsp:nvSpPr>
      <dsp:spPr>
        <a:xfrm>
          <a:off x="608604" y="1763289"/>
          <a:ext cx="2306872" cy="67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Founders’ Meet</a:t>
          </a:r>
          <a:endParaRPr lang="en-GB" sz="2500" kern="1200" dirty="0"/>
        </a:p>
      </dsp:txBody>
      <dsp:txXfrm>
        <a:off x="608604" y="1763289"/>
        <a:ext cx="2306872" cy="671090"/>
      </dsp:txXfrm>
    </dsp:sp>
    <dsp:sp modelId="{096E39BA-BCFC-433E-B540-04A18195F1E2}">
      <dsp:nvSpPr>
        <dsp:cNvPr id="0" name=""/>
        <dsp:cNvSpPr/>
      </dsp:nvSpPr>
      <dsp:spPr>
        <a:xfrm>
          <a:off x="2915477" y="3523223"/>
          <a:ext cx="2306872" cy="67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Notifications</a:t>
          </a:r>
          <a:endParaRPr lang="en-GB" sz="2500" kern="1200" dirty="0"/>
        </a:p>
      </dsp:txBody>
      <dsp:txXfrm>
        <a:off x="2915477" y="3523223"/>
        <a:ext cx="2306872" cy="6710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81CC8-23A1-4667-BB67-0D87B7F55B58}">
      <dsp:nvSpPr>
        <dsp:cNvPr id="0" name=""/>
        <dsp:cNvSpPr/>
      </dsp:nvSpPr>
      <dsp:spPr>
        <a:xfrm>
          <a:off x="1250" y="1043456"/>
          <a:ext cx="1573818" cy="786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Discuss/Create Ideas</a:t>
          </a:r>
          <a:endParaRPr lang="en-GB" sz="1400" kern="1200" dirty="0"/>
        </a:p>
      </dsp:txBody>
      <dsp:txXfrm>
        <a:off x="24298" y="1066504"/>
        <a:ext cx="1527722" cy="740813"/>
      </dsp:txXfrm>
    </dsp:sp>
    <dsp:sp modelId="{83866775-1D5B-4F51-9401-8EF0CCB88A32}">
      <dsp:nvSpPr>
        <dsp:cNvPr id="0" name=""/>
        <dsp:cNvSpPr/>
      </dsp:nvSpPr>
      <dsp:spPr>
        <a:xfrm>
          <a:off x="1575068" y="1415620"/>
          <a:ext cx="629527" cy="42583"/>
        </a:xfrm>
        <a:custGeom>
          <a:avLst/>
          <a:gdLst/>
          <a:ahLst/>
          <a:cxnLst/>
          <a:rect l="0" t="0" r="0" b="0"/>
          <a:pathLst>
            <a:path>
              <a:moveTo>
                <a:pt x="0" y="21291"/>
              </a:moveTo>
              <a:lnTo>
                <a:pt x="629527" y="2129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874094" y="1421173"/>
        <a:ext cx="31476" cy="31476"/>
      </dsp:txXfrm>
    </dsp:sp>
    <dsp:sp modelId="{6C45A68E-780E-4281-A513-226B04AF9F50}">
      <dsp:nvSpPr>
        <dsp:cNvPr id="0" name=""/>
        <dsp:cNvSpPr/>
      </dsp:nvSpPr>
      <dsp:spPr>
        <a:xfrm>
          <a:off x="2204596" y="1043456"/>
          <a:ext cx="1573818" cy="786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Idea Playground</a:t>
          </a:r>
          <a:endParaRPr lang="en-GB" sz="1400" kern="1200" dirty="0"/>
        </a:p>
      </dsp:txBody>
      <dsp:txXfrm>
        <a:off x="2227644" y="1066504"/>
        <a:ext cx="1527722" cy="740813"/>
      </dsp:txXfrm>
    </dsp:sp>
    <dsp:sp modelId="{3D3BA283-AAC1-481E-90FB-1B418AAB1C6E}">
      <dsp:nvSpPr>
        <dsp:cNvPr id="0" name=""/>
        <dsp:cNvSpPr/>
      </dsp:nvSpPr>
      <dsp:spPr>
        <a:xfrm>
          <a:off x="3778415" y="1415620"/>
          <a:ext cx="629527" cy="42583"/>
        </a:xfrm>
        <a:custGeom>
          <a:avLst/>
          <a:gdLst/>
          <a:ahLst/>
          <a:cxnLst/>
          <a:rect l="0" t="0" r="0" b="0"/>
          <a:pathLst>
            <a:path>
              <a:moveTo>
                <a:pt x="0" y="21291"/>
              </a:moveTo>
              <a:lnTo>
                <a:pt x="629527" y="2129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077440" y="1421173"/>
        <a:ext cx="31476" cy="31476"/>
      </dsp:txXfrm>
    </dsp:sp>
    <dsp:sp modelId="{5BC2EF79-2EBA-4818-BA2E-055DCF0F7838}">
      <dsp:nvSpPr>
        <dsp:cNvPr id="0" name=""/>
        <dsp:cNvSpPr/>
      </dsp:nvSpPr>
      <dsp:spPr>
        <a:xfrm>
          <a:off x="4407942" y="1043456"/>
          <a:ext cx="1573818" cy="786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Founders (alpha)</a:t>
          </a:r>
          <a:endParaRPr lang="en-GB" sz="1400" kern="1200" dirty="0"/>
        </a:p>
      </dsp:txBody>
      <dsp:txXfrm>
        <a:off x="4430990" y="1066504"/>
        <a:ext cx="1527722" cy="740813"/>
      </dsp:txXfrm>
    </dsp:sp>
    <dsp:sp modelId="{47A29E65-4240-4E11-B2B7-1851F734DA70}">
      <dsp:nvSpPr>
        <dsp:cNvPr id="0" name=""/>
        <dsp:cNvSpPr/>
      </dsp:nvSpPr>
      <dsp:spPr>
        <a:xfrm rot="18770822">
          <a:off x="5833666" y="1076265"/>
          <a:ext cx="925716" cy="42583"/>
        </a:xfrm>
        <a:custGeom>
          <a:avLst/>
          <a:gdLst/>
          <a:ahLst/>
          <a:cxnLst/>
          <a:rect l="0" t="0" r="0" b="0"/>
          <a:pathLst>
            <a:path>
              <a:moveTo>
                <a:pt x="0" y="21291"/>
              </a:moveTo>
              <a:lnTo>
                <a:pt x="925716" y="2129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273382" y="1074413"/>
        <a:ext cx="46285" cy="46285"/>
      </dsp:txXfrm>
    </dsp:sp>
    <dsp:sp modelId="{214D4C06-9246-49FD-B82F-2411377AF4AE}">
      <dsp:nvSpPr>
        <dsp:cNvPr id="0" name=""/>
        <dsp:cNvSpPr/>
      </dsp:nvSpPr>
      <dsp:spPr>
        <a:xfrm>
          <a:off x="6611288" y="364747"/>
          <a:ext cx="1573818" cy="786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if repetitive, change team (optional)</a:t>
          </a:r>
          <a:endParaRPr lang="en-GB" sz="1400" kern="1200" dirty="0"/>
        </a:p>
      </dsp:txBody>
      <dsp:txXfrm>
        <a:off x="6634336" y="387795"/>
        <a:ext cx="1527722" cy="740813"/>
      </dsp:txXfrm>
    </dsp:sp>
    <dsp:sp modelId="{9B36C2B0-95D3-4EA5-8B02-6BBFE1C300BD}">
      <dsp:nvSpPr>
        <dsp:cNvPr id="0" name=""/>
        <dsp:cNvSpPr/>
      </dsp:nvSpPr>
      <dsp:spPr>
        <a:xfrm>
          <a:off x="8185107" y="736910"/>
          <a:ext cx="629527" cy="42583"/>
        </a:xfrm>
        <a:custGeom>
          <a:avLst/>
          <a:gdLst/>
          <a:ahLst/>
          <a:cxnLst/>
          <a:rect l="0" t="0" r="0" b="0"/>
          <a:pathLst>
            <a:path>
              <a:moveTo>
                <a:pt x="0" y="21291"/>
              </a:moveTo>
              <a:lnTo>
                <a:pt x="629527" y="2129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8484133" y="742464"/>
        <a:ext cx="31476" cy="31476"/>
      </dsp:txXfrm>
    </dsp:sp>
    <dsp:sp modelId="{ED2EF8DF-BC9E-4109-B0A2-9A8ED946DA73}">
      <dsp:nvSpPr>
        <dsp:cNvPr id="0" name=""/>
        <dsp:cNvSpPr/>
      </dsp:nvSpPr>
      <dsp:spPr>
        <a:xfrm>
          <a:off x="8814635" y="364747"/>
          <a:ext cx="1573818" cy="786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Continue work, beta state</a:t>
          </a:r>
          <a:endParaRPr lang="en-GB" sz="1400" kern="1200" dirty="0"/>
        </a:p>
      </dsp:txBody>
      <dsp:txXfrm>
        <a:off x="8837683" y="387795"/>
        <a:ext cx="1527722" cy="740813"/>
      </dsp:txXfrm>
    </dsp:sp>
    <dsp:sp modelId="{8C7D9B4B-AD28-47A5-B7D5-C4B3BA223953}">
      <dsp:nvSpPr>
        <dsp:cNvPr id="0" name=""/>
        <dsp:cNvSpPr/>
      </dsp:nvSpPr>
      <dsp:spPr>
        <a:xfrm rot="2829178">
          <a:off x="5833666" y="1754974"/>
          <a:ext cx="925716" cy="42583"/>
        </a:xfrm>
        <a:custGeom>
          <a:avLst/>
          <a:gdLst/>
          <a:ahLst/>
          <a:cxnLst/>
          <a:rect l="0" t="0" r="0" b="0"/>
          <a:pathLst>
            <a:path>
              <a:moveTo>
                <a:pt x="0" y="21291"/>
              </a:moveTo>
              <a:lnTo>
                <a:pt x="925716" y="2129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273382" y="1753123"/>
        <a:ext cx="46285" cy="46285"/>
      </dsp:txXfrm>
    </dsp:sp>
    <dsp:sp modelId="{2B68A0A6-6657-4314-BA8A-155F2B6D980F}">
      <dsp:nvSpPr>
        <dsp:cNvPr id="0" name=""/>
        <dsp:cNvSpPr/>
      </dsp:nvSpPr>
      <dsp:spPr>
        <a:xfrm>
          <a:off x="6611288" y="1722166"/>
          <a:ext cx="1573818" cy="786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if not repetitive</a:t>
          </a:r>
          <a:endParaRPr lang="en-GB" sz="1400" kern="1200" dirty="0"/>
        </a:p>
      </dsp:txBody>
      <dsp:txXfrm>
        <a:off x="6634336" y="1745214"/>
        <a:ext cx="1527722" cy="740813"/>
      </dsp:txXfrm>
    </dsp:sp>
    <dsp:sp modelId="{E8265A4D-14A2-41C4-AD2F-F82AE4E66BCD}">
      <dsp:nvSpPr>
        <dsp:cNvPr id="0" name=""/>
        <dsp:cNvSpPr/>
      </dsp:nvSpPr>
      <dsp:spPr>
        <a:xfrm rot="19457599">
          <a:off x="8112238" y="1868092"/>
          <a:ext cx="775265" cy="42583"/>
        </a:xfrm>
        <a:custGeom>
          <a:avLst/>
          <a:gdLst/>
          <a:ahLst/>
          <a:cxnLst/>
          <a:rect l="0" t="0" r="0" b="0"/>
          <a:pathLst>
            <a:path>
              <a:moveTo>
                <a:pt x="0" y="21291"/>
              </a:moveTo>
              <a:lnTo>
                <a:pt x="775265" y="2129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8480489" y="1870002"/>
        <a:ext cx="38763" cy="38763"/>
      </dsp:txXfrm>
    </dsp:sp>
    <dsp:sp modelId="{6A81EAF1-5E31-4021-84F1-BFD626074E40}">
      <dsp:nvSpPr>
        <dsp:cNvPr id="0" name=""/>
        <dsp:cNvSpPr/>
      </dsp:nvSpPr>
      <dsp:spPr>
        <a:xfrm>
          <a:off x="8814635" y="1269693"/>
          <a:ext cx="1573818" cy="786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if complete | Hall of Fame!</a:t>
          </a:r>
          <a:endParaRPr lang="en-GB" sz="1400" kern="1200" dirty="0"/>
        </a:p>
      </dsp:txBody>
      <dsp:txXfrm>
        <a:off x="8837683" y="1292741"/>
        <a:ext cx="1527722" cy="740813"/>
      </dsp:txXfrm>
    </dsp:sp>
    <dsp:sp modelId="{66624516-2FB2-4F8D-A87A-F4860C708AE5}">
      <dsp:nvSpPr>
        <dsp:cNvPr id="0" name=""/>
        <dsp:cNvSpPr/>
      </dsp:nvSpPr>
      <dsp:spPr>
        <a:xfrm rot="2142401">
          <a:off x="8112238" y="2320565"/>
          <a:ext cx="775265" cy="42583"/>
        </a:xfrm>
        <a:custGeom>
          <a:avLst/>
          <a:gdLst/>
          <a:ahLst/>
          <a:cxnLst/>
          <a:rect l="0" t="0" r="0" b="0"/>
          <a:pathLst>
            <a:path>
              <a:moveTo>
                <a:pt x="0" y="21291"/>
              </a:moveTo>
              <a:lnTo>
                <a:pt x="775265" y="2129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8480489" y="2322475"/>
        <a:ext cx="38763" cy="38763"/>
      </dsp:txXfrm>
    </dsp:sp>
    <dsp:sp modelId="{093629A4-7C69-4A3E-B9A6-E216E5E62A9F}">
      <dsp:nvSpPr>
        <dsp:cNvPr id="0" name=""/>
        <dsp:cNvSpPr/>
      </dsp:nvSpPr>
      <dsp:spPr>
        <a:xfrm>
          <a:off x="8814635" y="2174639"/>
          <a:ext cx="1573818" cy="786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still work left to be done, then state beta</a:t>
          </a:r>
          <a:br>
            <a:rPr lang="en-US" sz="1400" kern="1200" dirty="0" smtClean="0"/>
          </a:br>
          <a:endParaRPr lang="en-GB" sz="1400" kern="1200" dirty="0"/>
        </a:p>
      </dsp:txBody>
      <dsp:txXfrm>
        <a:off x="8837683" y="2197687"/>
        <a:ext cx="1527722" cy="740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6E344-EF86-45A1-8FE8-AAD7A10CE755}" type="datetimeFigureOut">
              <a:rPr lang="en-GB" smtClean="0"/>
              <a:t>29/03/2013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A9DB4-FB43-49FD-A7D1-F6694C1029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50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Progress has outcomes, what</a:t>
            </a:r>
            <a:r>
              <a:rPr lang="en-US" baseline="0" dirty="0" smtClean="0"/>
              <a:t> we’ve achieved</a:t>
            </a:r>
            <a:br>
              <a:rPr lang="en-US" baseline="0" dirty="0" smtClean="0"/>
            </a:br>
            <a:r>
              <a:rPr lang="en-US" baseline="0" dirty="0" smtClean="0"/>
              <a:t>Recognition has names of people responsible for bringing about the change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A9DB4-FB43-49FD-A7D1-F6694C1029E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510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Kishor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Tutorial Assistance</a:t>
            </a:r>
          </a:p>
          <a:p>
            <a:pPr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Yosman</a:t>
            </a:r>
          </a:p>
          <a:p>
            <a:pPr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Prashansa</a:t>
            </a:r>
          </a:p>
          <a:p>
            <a:pPr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Ritu</a:t>
            </a:r>
          </a:p>
          <a:p>
            <a:pPr rtl="0" fontAlgn="ctr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Bhati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Diksha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Evelyn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Srijit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Vivek Sagar 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Diksha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Coursera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/Talks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(announcements and discuss)</a:t>
            </a:r>
          </a:p>
          <a:p>
            <a:pPr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Prashansa</a:t>
            </a:r>
          </a:p>
          <a:p>
            <a:pPr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Kishor</a:t>
            </a:r>
          </a:p>
          <a:p>
            <a:pPr rtl="0" fontAlgn="ctr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Bhati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Ritu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Morning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Wakers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/Job for everyone</a:t>
            </a:r>
          </a:p>
          <a:p>
            <a:pPr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Kishor</a:t>
            </a:r>
          </a:p>
          <a:p>
            <a:pPr rtl="0" fontAlgn="ctr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Biplob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Ritu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 Affairs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Saurabh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Screening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Documentries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Bhati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Arpit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Arjit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Arjit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 and Craft</a:t>
            </a:r>
          </a:p>
          <a:p>
            <a:pPr rtl="0" fontAlgn="ctr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Priyanka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Neha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Garima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Akshey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Prashansa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Akhil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MS11 Show</a:t>
            </a:r>
          </a:p>
          <a:p>
            <a:pPr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Ritu</a:t>
            </a:r>
          </a:p>
          <a:p>
            <a:pPr rtl="0" fontAlgn="ctr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Neha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Arsila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Garima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Priyanka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A9DB4-FB43-49FD-A7D1-F6694C1029E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71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batch meet</a:t>
            </a:r>
          </a:p>
          <a:p>
            <a:endParaRPr lang="en-US" dirty="0" smtClean="0"/>
          </a:p>
          <a:p>
            <a:r>
              <a:rPr lang="en-US" dirty="0" smtClean="0"/>
              <a:t>Analogy with the magnetic dipole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A9DB4-FB43-49FD-A7D1-F6694C1029E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981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IISERs are based on a hope that people would do brilliant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A9DB4-FB43-49FD-A7D1-F6694C1029E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071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Credit</a:t>
            </a:r>
            <a:r>
              <a:rPr lang="en-US" baseline="0" dirty="0" smtClean="0"/>
              <a:t> will not include time spent on Academic preparation for </a:t>
            </a:r>
            <a:r>
              <a:rPr lang="en-US" baseline="0" dirty="0" err="1" smtClean="0"/>
              <a:t>TAs.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A9DB4-FB43-49FD-A7D1-F6694C1029E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259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  <a:r>
              <a:rPr lang="en-US" baseline="0" dirty="0" smtClean="0"/>
              <a:t> of another person’s time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A9DB4-FB43-49FD-A7D1-F6694C1029E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758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A9DB4-FB43-49FD-A7D1-F6694C1029E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91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22511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22511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3/29/2013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67467" y="-5249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" name="Picture 13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" name="Picture 13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16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501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7" name="Picture 16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Picture 22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187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7" name="Picture 16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1" name="Picture 20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95402" y="3640667"/>
            <a:ext cx="9609668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0" cap="none" dirty="0" smtClean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Trebuchet M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35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6" name="Picture 15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17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95401" y="3632200"/>
            <a:ext cx="960967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800" b="0" cap="none" dirty="0" smtClean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Trebuchet M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356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17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18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" name="Picture 19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7" name="Picture 16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1" name="Picture 20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" name="Picture 13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17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17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2556931"/>
            <a:ext cx="4722812" cy="3318936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0670" y="2556931"/>
            <a:ext cx="4715930" cy="331893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7" name="Picture 16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1" name="Picture 20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268" y="2658533"/>
            <a:ext cx="443494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22812" cy="263260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3191" y="2667000"/>
            <a:ext cx="4443409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5930" cy="263260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17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Picture 22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" name="Picture 13" descr="HD-PanelCont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18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" name="Picture 19" descr="HDRibbonContent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807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6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MS11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Batch Meet </a:t>
            </a:r>
            <a:br>
              <a:rPr lang="en-US" dirty="0" smtClean="0"/>
            </a:br>
            <a:r>
              <a:rPr lang="en-US" dirty="0" smtClean="0"/>
              <a:t>Semester 4, </a:t>
            </a:r>
            <a:r>
              <a:rPr lang="en-US" smtClean="0"/>
              <a:t>Meet </a:t>
            </a:r>
            <a:r>
              <a:rPr lang="en-US" smtClean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24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sided story: Face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</a:t>
            </a:r>
            <a:r>
              <a:rPr lang="en-US" dirty="0"/>
              <a:t>to help, but don’t know precisely how to</a:t>
            </a:r>
          </a:p>
          <a:p>
            <a:r>
              <a:rPr lang="en-US" dirty="0"/>
              <a:t>Not very certain if the activities interest them</a:t>
            </a:r>
          </a:p>
          <a:p>
            <a:r>
              <a:rPr lang="en-US" dirty="0"/>
              <a:t>They don’t go for some, and </a:t>
            </a:r>
            <a:r>
              <a:rPr lang="en-US" dirty="0" smtClean="0"/>
              <a:t>unintentionally hamper the progress</a:t>
            </a:r>
          </a:p>
          <a:p>
            <a:pPr lvl="1"/>
            <a:r>
              <a:rPr lang="en-US" dirty="0" smtClean="0"/>
              <a:t>What difference will my not participating make?</a:t>
            </a:r>
            <a:endParaRPr lang="en-US" dirty="0"/>
          </a:p>
          <a:p>
            <a:r>
              <a:rPr lang="en-US" i="1" dirty="0" smtClean="0"/>
              <a:t>End up with a feeling </a:t>
            </a:r>
            <a:r>
              <a:rPr lang="en-US" i="1" dirty="0"/>
              <a:t>that nothing </a:t>
            </a:r>
            <a:r>
              <a:rPr lang="en-US" i="1" dirty="0" smtClean="0"/>
              <a:t>happens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33678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Hope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Something to invest 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95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Magnet Act </a:t>
            </a:r>
            <a:br>
              <a:rPr lang="en-US" dirty="0" smtClean="0"/>
            </a:br>
            <a:r>
              <a:rPr lang="en-US" sz="2000" dirty="0" smtClean="0"/>
              <a:t>(description)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framework to systematically align the batch effort, by making specific opportunities for every individual, with clear final motives.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01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Magnet Act </a:t>
            </a:r>
            <a:br>
              <a:rPr lang="en-US" dirty="0" smtClean="0"/>
            </a:br>
            <a:r>
              <a:rPr lang="en-US" sz="2000" dirty="0" smtClean="0"/>
              <a:t>(definition)</a:t>
            </a:r>
            <a:endParaRPr lang="en-GB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65808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3880" y="5323562"/>
            <a:ext cx="10647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aseline="30000" dirty="0" smtClean="0"/>
              <a:t>2 </a:t>
            </a:r>
            <a:r>
              <a:rPr lang="en-US" dirty="0" smtClean="0"/>
              <a:t>and </a:t>
            </a:r>
            <a:r>
              <a:rPr lang="en-US" dirty="0"/>
              <a:t>is given a list of these N people with phone numbers</a:t>
            </a:r>
            <a:r>
              <a:rPr lang="en-US" dirty="0" smtClean="0"/>
              <a:t>.</a:t>
            </a:r>
            <a:endParaRPr lang="en-GB" dirty="0"/>
          </a:p>
          <a:p>
            <a:r>
              <a:rPr lang="en-US" baseline="30000" dirty="0" smtClean="0"/>
              <a:t>1 </a:t>
            </a:r>
            <a:r>
              <a:rPr lang="en-US" dirty="0" smtClean="0"/>
              <a:t>within that, a reverse alphabetical order is followed. Further within that, people who’ve volunteered once in that week</a:t>
            </a:r>
            <a:r>
              <a:rPr lang="en-US" dirty="0"/>
              <a:t> </a:t>
            </a:r>
            <a:r>
              <a:rPr lang="en-US" dirty="0" smtClean="0"/>
              <a:t>would go to the bottom of stack of people with the same credits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13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Magnet </a:t>
            </a:r>
            <a:r>
              <a:rPr lang="en-US" dirty="0"/>
              <a:t>Act </a:t>
            </a:r>
            <a:br>
              <a:rPr lang="en-US" dirty="0"/>
            </a:br>
            <a:r>
              <a:rPr lang="en-US" sz="2400" dirty="0"/>
              <a:t>(expected results)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Country Mindset</a:t>
            </a:r>
            <a:r>
              <a:rPr lang="en-US" dirty="0" smtClean="0"/>
              <a:t>:</a:t>
            </a:r>
            <a:endParaRPr lang="en-US" i="1" dirty="0" smtClean="0"/>
          </a:p>
          <a:p>
            <a:pPr lvl="1"/>
            <a:r>
              <a:rPr lang="en-US" dirty="0" smtClean="0"/>
              <a:t>Sense of ownership:</a:t>
            </a:r>
            <a:r>
              <a:rPr lang="en-US" i="1" dirty="0" smtClean="0"/>
              <a:t> </a:t>
            </a:r>
            <a:r>
              <a:rPr lang="en-US" i="1" dirty="0" smtClean="0"/>
              <a:t>“The </a:t>
            </a:r>
            <a:r>
              <a:rPr lang="en-US" i="1" dirty="0" smtClean="0"/>
              <a:t>road is ours” vs. “The road is nobody’s”</a:t>
            </a:r>
          </a:p>
          <a:p>
            <a:pPr lvl="1"/>
            <a:r>
              <a:rPr lang="en-US" dirty="0" smtClean="0"/>
              <a:t>Time</a:t>
            </a:r>
          </a:p>
          <a:p>
            <a:r>
              <a:rPr lang="en-US" dirty="0" smtClean="0"/>
              <a:t>Quality: Do everything you like, but </a:t>
            </a:r>
            <a:r>
              <a:rPr lang="en-US" dirty="0" smtClean="0"/>
              <a:t>better</a:t>
            </a:r>
            <a:endParaRPr lang="en-US" dirty="0" smtClean="0"/>
          </a:p>
          <a:p>
            <a:r>
              <a:rPr lang="en-US" dirty="0" smtClean="0"/>
              <a:t>Maximize fun: Work </a:t>
            </a:r>
            <a:r>
              <a:rPr lang="en-US" dirty="0"/>
              <a:t>less, work smart</a:t>
            </a:r>
            <a:r>
              <a:rPr lang="en-US" dirty="0" smtClean="0"/>
              <a:t>. Trick: Align the effort.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46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Magnet Act </a:t>
            </a:r>
            <a:br>
              <a:rPr lang="en-US" dirty="0" smtClean="0"/>
            </a:br>
            <a:r>
              <a:rPr lang="en-US" sz="2400" dirty="0" smtClean="0"/>
              <a:t>(expected results)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Organizers</a:t>
            </a:r>
          </a:p>
          <a:p>
            <a:pPr lvl="1"/>
            <a:r>
              <a:rPr lang="en-US" dirty="0" smtClean="0"/>
              <a:t>Assured number of least volunteers</a:t>
            </a:r>
          </a:p>
          <a:p>
            <a:pPr lvl="1"/>
            <a:r>
              <a:rPr lang="en-US" dirty="0" smtClean="0"/>
              <a:t>Motivation to improve</a:t>
            </a:r>
            <a:endParaRPr lang="en-US" dirty="0"/>
          </a:p>
          <a:p>
            <a:r>
              <a:rPr lang="en-US" dirty="0" smtClean="0"/>
              <a:t>Participants (non organizers)</a:t>
            </a:r>
          </a:p>
          <a:p>
            <a:pPr lvl="1"/>
            <a:r>
              <a:rPr lang="en-US" dirty="0" smtClean="0"/>
              <a:t>Takes only ~ 1 hour in a 15 days</a:t>
            </a:r>
          </a:p>
          <a:p>
            <a:pPr lvl="1"/>
            <a:r>
              <a:rPr lang="en-US" dirty="0" smtClean="0"/>
              <a:t>Gain a sense of belonging, purpose and responsibility, even without organizing</a:t>
            </a:r>
          </a:p>
          <a:p>
            <a:pPr lvl="1"/>
            <a:r>
              <a:rPr lang="en-US" dirty="0" smtClean="0"/>
              <a:t>Experience: Do things you wouldn’t do, with people you don’t know too well!</a:t>
            </a:r>
          </a:p>
          <a:p>
            <a:pPr marL="0" indent="0">
              <a:buNone/>
            </a:pPr>
            <a:r>
              <a:rPr lang="en-US" dirty="0" smtClean="0"/>
              <a:t>A clear picture: Contribution vs. People Graph!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137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Batch Framework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Finally, the Symphony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4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Framework</a:t>
            </a:r>
            <a:endParaRPr lang="en-GB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769002489"/>
              </p:ext>
            </p:extLst>
          </p:nvPr>
        </p:nvGraphicFramePr>
        <p:xfrm>
          <a:off x="609600" y="2544417"/>
          <a:ext cx="5565913" cy="3631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679470462"/>
              </p:ext>
            </p:extLst>
          </p:nvPr>
        </p:nvGraphicFramePr>
        <p:xfrm>
          <a:off x="5830957" y="2285999"/>
          <a:ext cx="5830955" cy="4194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935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House of Commons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Where innovation meets reality!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796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 Tool</a:t>
            </a:r>
            <a:endParaRPr lang="en-GB" dirty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272620"/>
              </p:ext>
            </p:extLst>
          </p:nvPr>
        </p:nvGraphicFramePr>
        <p:xfrm>
          <a:off x="980661" y="2584174"/>
          <a:ext cx="10389704" cy="3326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914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4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was a great learning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84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the Meet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Progress and Recognition: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The Hall Effect </a:t>
            </a:r>
            <a:r>
              <a:rPr lang="en-US" dirty="0" smtClean="0"/>
              <a:t>(Halls of fame and shame)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Founding </a:t>
            </a:r>
            <a:r>
              <a:rPr lang="en-US" b="1" dirty="0" err="1" smtClean="0"/>
              <a:t>Laddu</a:t>
            </a:r>
            <a:r>
              <a:rPr lang="en-US" b="1" dirty="0" smtClean="0"/>
              <a:t> Ritual</a:t>
            </a:r>
          </a:p>
          <a:p>
            <a:r>
              <a:rPr lang="en-US" dirty="0" smtClean="0"/>
              <a:t>Infrastructural </a:t>
            </a:r>
            <a:r>
              <a:rPr lang="en-US" dirty="0" err="1" smtClean="0"/>
              <a:t>Upgradation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The Magnet Act</a:t>
            </a:r>
            <a:br>
              <a:rPr lang="en-US" b="1" dirty="0" smtClean="0"/>
            </a:br>
            <a:r>
              <a:rPr lang="en-US" b="1" dirty="0" smtClean="0"/>
              <a:t>	The Batch Framework</a:t>
            </a:r>
          </a:p>
          <a:p>
            <a:r>
              <a:rPr lang="en-US" dirty="0" smtClean="0"/>
              <a:t>Innovation: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House of Commons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21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Hall Effect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Quantifying progress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168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Hall of Fame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Information Transmission [The Identifier System]</a:t>
            </a:r>
          </a:p>
          <a:p>
            <a:r>
              <a:rPr lang="en-US" dirty="0" smtClean="0"/>
              <a:t>Feedback/Response [The Identifier System]</a:t>
            </a:r>
          </a:p>
          <a:p>
            <a:r>
              <a:rPr lang="en-US" dirty="0" smtClean="0"/>
              <a:t>The Team Tool [From the House of Commons]</a:t>
            </a:r>
          </a:p>
          <a:p>
            <a:pPr lvl="1"/>
            <a:r>
              <a:rPr lang="en-US" dirty="0" smtClean="0"/>
              <a:t>Tutorial Assistance: Kishor and his team</a:t>
            </a:r>
          </a:p>
          <a:p>
            <a:pPr lvl="1"/>
            <a:r>
              <a:rPr lang="en-US" dirty="0" err="1" smtClean="0"/>
              <a:t>Coursera</a:t>
            </a:r>
            <a:r>
              <a:rPr lang="en-US" dirty="0" smtClean="0"/>
              <a:t>/Talks: </a:t>
            </a:r>
            <a:r>
              <a:rPr lang="en-US" dirty="0" err="1" smtClean="0"/>
              <a:t>Diksha</a:t>
            </a:r>
            <a:r>
              <a:rPr lang="en-US" dirty="0" smtClean="0"/>
              <a:t> and her team</a:t>
            </a:r>
          </a:p>
          <a:p>
            <a:pPr lvl="1"/>
            <a:r>
              <a:rPr lang="en-US" dirty="0" smtClean="0"/>
              <a:t>Documentary Screening: </a:t>
            </a:r>
            <a:r>
              <a:rPr lang="en-US" dirty="0" err="1" smtClean="0"/>
              <a:t>Saurabh</a:t>
            </a:r>
            <a:r>
              <a:rPr lang="en-US" dirty="0" smtClean="0"/>
              <a:t> and his team</a:t>
            </a:r>
          </a:p>
          <a:p>
            <a:pPr lvl="1"/>
            <a:r>
              <a:rPr lang="en-US" dirty="0" smtClean="0"/>
              <a:t>Art and Craft: Arjit and his team</a:t>
            </a:r>
          </a:p>
          <a:p>
            <a:pPr lvl="1"/>
            <a:r>
              <a:rPr lang="en-US" dirty="0" smtClean="0"/>
              <a:t>The MS11 Show ‘renamed’: </a:t>
            </a:r>
            <a:r>
              <a:rPr lang="en-US" dirty="0" err="1" smtClean="0"/>
              <a:t>Akshil</a:t>
            </a:r>
            <a:r>
              <a:rPr lang="en-US" dirty="0" smtClean="0"/>
              <a:t> and his team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15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Founding </a:t>
            </a:r>
            <a:r>
              <a:rPr lang="en-US" dirty="0" err="1" smtClean="0"/>
              <a:t>Laddoo</a:t>
            </a:r>
            <a:r>
              <a:rPr lang="en-US" dirty="0" smtClean="0"/>
              <a:t> Ritual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17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Hall of Shame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 smtClean="0"/>
              <a:t>Participation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(will hopefully be solved before the meeting concludes)</a:t>
            </a:r>
          </a:p>
          <a:p>
            <a:r>
              <a:rPr lang="en-US" dirty="0" smtClean="0"/>
              <a:t>Team Tool [House of Commons]</a:t>
            </a:r>
          </a:p>
          <a:p>
            <a:pPr lvl="1"/>
            <a:r>
              <a:rPr lang="en-US" dirty="0" smtClean="0"/>
              <a:t>Morning </a:t>
            </a:r>
            <a:r>
              <a:rPr lang="en-US" dirty="0" err="1" smtClean="0"/>
              <a:t>Wakers</a:t>
            </a:r>
            <a:r>
              <a:rPr lang="en-US" dirty="0" smtClean="0"/>
              <a:t>: Ritu and her team (no visible progress)</a:t>
            </a:r>
          </a:p>
          <a:p>
            <a:pPr lvl="1"/>
            <a:r>
              <a:rPr lang="en-US" dirty="0" smtClean="0"/>
              <a:t>Current Affairs: Ritu and her team (no visible progress)</a:t>
            </a:r>
          </a:p>
          <a:p>
            <a:pPr lvl="1"/>
            <a:r>
              <a:rPr lang="en-US" dirty="0" smtClean="0"/>
              <a:t>Art and Craft Club: Arjit and his team (one event cancelled)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9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Magnet Act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Effort alignment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674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sided story: Face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 in disproportionate amount of effort to do something worthwhile</a:t>
            </a:r>
          </a:p>
          <a:p>
            <a:r>
              <a:rPr lang="en-US" dirty="0" smtClean="0"/>
              <a:t>There’s very little response, people don’t show up</a:t>
            </a:r>
          </a:p>
          <a:p>
            <a:r>
              <a:rPr lang="en-US" dirty="0" smtClean="0"/>
              <a:t>They get disheartened, work output drops</a:t>
            </a:r>
          </a:p>
          <a:p>
            <a:r>
              <a:rPr lang="en-US" i="1" dirty="0" smtClean="0"/>
              <a:t>Feeling that nothing can be done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8343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 HD--Bamboo---prFraming 6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 HD--Bamboo---prFraming 6h">
      <a:majorFont>
        <a:latin typeface="Garamond" panose="02020404030301010803"/>
        <a:ea typeface=""/>
        <a:cs typeface=""/>
      </a:majorFont>
      <a:minorFont>
        <a:latin typeface="Garamond" panose="02020404030301010803"/>
        <a:ea typeface=""/>
        <a:cs typeface=""/>
      </a:minorFont>
    </a:fontScheme>
    <a:fmtScheme name="Organic HD--Bamboo---prFraming 6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1496</TotalTime>
  <Words>561</Words>
  <Application>Microsoft Office PowerPoint</Application>
  <PresentationFormat>Custom</PresentationFormat>
  <Paragraphs>149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Garamond</vt:lpstr>
      <vt:lpstr>Trebuchet MS</vt:lpstr>
      <vt:lpstr>Organic</vt:lpstr>
      <vt:lpstr>MS11</vt:lpstr>
      <vt:lpstr>Outline</vt:lpstr>
      <vt:lpstr>Basic Structure of the Meet</vt:lpstr>
      <vt:lpstr>The Hall Effect</vt:lpstr>
      <vt:lpstr>Hall of Fame</vt:lpstr>
      <vt:lpstr>Founding Laddoo Ritual</vt:lpstr>
      <vt:lpstr>Hall of Shame </vt:lpstr>
      <vt:lpstr>The Magnet Act</vt:lpstr>
      <vt:lpstr>Two sided story: Face 1</vt:lpstr>
      <vt:lpstr>Two sided story: Face 2</vt:lpstr>
      <vt:lpstr>Hope</vt:lpstr>
      <vt:lpstr>The Magnet Act  (description)</vt:lpstr>
      <vt:lpstr>The Magnet Act  (definition)</vt:lpstr>
      <vt:lpstr>The Magnet Act  (expected results)</vt:lpstr>
      <vt:lpstr>The Magnet Act  (expected results)</vt:lpstr>
      <vt:lpstr>Batch Framework</vt:lpstr>
      <vt:lpstr>Batch Framework</vt:lpstr>
      <vt:lpstr>House of Commons</vt:lpstr>
      <vt:lpstr>The Team Tool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MS11</dc:title>
  <dc:creator>Atul Arora</dc:creator>
  <cp:lastModifiedBy>Atul Arora</cp:lastModifiedBy>
  <cp:revision>28</cp:revision>
  <dcterms:created xsi:type="dcterms:W3CDTF">2013-03-19T21:23:31Z</dcterms:created>
  <dcterms:modified xsi:type="dcterms:W3CDTF">2013-03-29T11:15:05Z</dcterms:modified>
</cp:coreProperties>
</file>