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2C4D-43AC-498F-8E97-D684EF404534}" type="datetimeFigureOut">
              <a:rPr lang="en-GB" smtClean="0"/>
              <a:t>19/05/2013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F1C3-BFB8-4A18-9724-0D8EB32F1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72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2C4D-43AC-498F-8E97-D684EF404534}" type="datetimeFigureOut">
              <a:rPr lang="en-GB" smtClean="0"/>
              <a:t>19/05/2013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F1C3-BFB8-4A18-9724-0D8EB32F1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35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2C4D-43AC-498F-8E97-D684EF404534}" type="datetimeFigureOut">
              <a:rPr lang="en-GB" smtClean="0"/>
              <a:t>19/05/2013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F1C3-BFB8-4A18-9724-0D8EB32F1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94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2C4D-43AC-498F-8E97-D684EF404534}" type="datetimeFigureOut">
              <a:rPr lang="en-GB" smtClean="0"/>
              <a:t>19/05/2013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F1C3-BFB8-4A18-9724-0D8EB32F1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9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2C4D-43AC-498F-8E97-D684EF404534}" type="datetimeFigureOut">
              <a:rPr lang="en-GB" smtClean="0"/>
              <a:t>19/05/2013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F1C3-BFB8-4A18-9724-0D8EB32F1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28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2C4D-43AC-498F-8E97-D684EF404534}" type="datetimeFigureOut">
              <a:rPr lang="en-GB" smtClean="0"/>
              <a:t>19/05/2013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F1C3-BFB8-4A18-9724-0D8EB32F1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04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2C4D-43AC-498F-8E97-D684EF404534}" type="datetimeFigureOut">
              <a:rPr lang="en-GB" smtClean="0"/>
              <a:t>19/05/2013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F1C3-BFB8-4A18-9724-0D8EB32F1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51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2C4D-43AC-498F-8E97-D684EF404534}" type="datetimeFigureOut">
              <a:rPr lang="en-GB" smtClean="0"/>
              <a:t>19/05/2013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F1C3-BFB8-4A18-9724-0D8EB32F1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81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2C4D-43AC-498F-8E97-D684EF404534}" type="datetimeFigureOut">
              <a:rPr lang="en-GB" smtClean="0"/>
              <a:t>19/05/2013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F1C3-BFB8-4A18-9724-0D8EB32F1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0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2C4D-43AC-498F-8E97-D684EF404534}" type="datetimeFigureOut">
              <a:rPr lang="en-GB" smtClean="0"/>
              <a:t>19/05/2013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F1C3-BFB8-4A18-9724-0D8EB32F1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10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2C4D-43AC-498F-8E97-D684EF404534}" type="datetimeFigureOut">
              <a:rPr lang="en-GB" smtClean="0"/>
              <a:t>19/05/2013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F1C3-BFB8-4A18-9724-0D8EB32F1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35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D2C4D-43AC-498F-8E97-D684EF404534}" type="datetimeFigureOut">
              <a:rPr lang="en-GB" smtClean="0"/>
              <a:t>19/05/2013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3F1C3-BFB8-4A18-9724-0D8EB32F1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3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Dipole Lattice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GB" dirty="0" smtClean="0"/>
              <a:t>rom </a:t>
            </a:r>
            <a:r>
              <a:rPr lang="en-GB" dirty="0" err="1" smtClean="0"/>
              <a:t>nanometers</a:t>
            </a:r>
            <a:r>
              <a:rPr lang="en-GB" dirty="0" smtClean="0"/>
              <a:t> to </a:t>
            </a:r>
            <a:r>
              <a:rPr lang="en-GB" dirty="0" err="1" smtClean="0"/>
              <a:t>centimeters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563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I’ll talk about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13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Inspiration</a:t>
            </a:r>
          </a:p>
          <a:p>
            <a:r>
              <a:rPr lang="en-GB" dirty="0" smtClean="0"/>
              <a:t>Schematic</a:t>
            </a:r>
          </a:p>
          <a:p>
            <a:r>
              <a:rPr lang="en-GB" smtClean="0"/>
              <a:t>Permutations</a:t>
            </a:r>
            <a:endParaRPr lang="en-GB" dirty="0" smtClean="0"/>
          </a:p>
          <a:p>
            <a:r>
              <a:rPr lang="en-GB" dirty="0" smtClean="0"/>
              <a:t>What was done</a:t>
            </a:r>
          </a:p>
          <a:p>
            <a:r>
              <a:rPr lang="en-GB" dirty="0" smtClean="0"/>
              <a:t>What was seen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1062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21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Dipole Lattice</vt:lpstr>
      <vt:lpstr>Contents</vt:lpstr>
      <vt:lpstr>Topics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Dipole Lattice</dc:title>
  <dc:creator>Atul Singh Arora</dc:creator>
  <cp:lastModifiedBy>Atul Singh Arora</cp:lastModifiedBy>
  <cp:revision>4</cp:revision>
  <dcterms:created xsi:type="dcterms:W3CDTF">2013-05-19T08:23:36Z</dcterms:created>
  <dcterms:modified xsi:type="dcterms:W3CDTF">2013-05-19T14:01:17Z</dcterms:modified>
</cp:coreProperties>
</file>