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59CF0-200E-4B69-AD89-FF0428F05BCB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B3165-E970-43A9-8BD2-946D33B64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46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B3165-E970-43A9-8BD2-946D33B640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8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71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11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02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46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47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1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5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2EA6-DF15-44B7-81AE-A5BA61F5C1FA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55C2-6FDF-4730-9700-597D36A36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2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Batch Meet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06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92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Decreasing Importance*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TED Talk</a:t>
            </a:r>
          </a:p>
          <a:p>
            <a:r>
              <a:rPr lang="en-US" dirty="0" smtClean="0"/>
              <a:t>Brief by Teams in Alpha stage</a:t>
            </a:r>
          </a:p>
          <a:p>
            <a:r>
              <a:rPr lang="en-US" dirty="0" smtClean="0"/>
              <a:t>Long TED Talk</a:t>
            </a:r>
          </a:p>
          <a:p>
            <a:r>
              <a:rPr lang="en-US" dirty="0" smtClean="0"/>
              <a:t>Improving Methods: Batch Trip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06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TED Talk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be Successful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76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by Teams in Alpha Stage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48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TED Talk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60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Improvising Methods: Batch Trip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41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</Words>
  <Application>Microsoft Office PowerPoint</Application>
  <PresentationFormat>Widescreen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Batch Meet 2</vt:lpstr>
      <vt:lpstr>Time Line</vt:lpstr>
      <vt:lpstr>Decreasing Importance*</vt:lpstr>
      <vt:lpstr>Short TED Talk</vt:lpstr>
      <vt:lpstr>Brief by Teams in Alpha Stage</vt:lpstr>
      <vt:lpstr>Long TED Talk</vt:lpstr>
      <vt:lpstr>Improvising Methods: Batch Trip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Meet 2</dc:title>
  <dc:creator>Atul Arora</dc:creator>
  <cp:lastModifiedBy>Atul Arora</cp:lastModifiedBy>
  <cp:revision>4</cp:revision>
  <dcterms:created xsi:type="dcterms:W3CDTF">2013-01-22T13:44:38Z</dcterms:created>
  <dcterms:modified xsi:type="dcterms:W3CDTF">2013-01-22T14:13:01Z</dcterms:modified>
</cp:coreProperties>
</file>