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5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4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6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75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1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75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9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18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51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71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75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5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523690"/>
            <a:ext cx="1234443" cy="1234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523690"/>
            <a:ext cx="1234443" cy="1234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2013823"/>
            <a:ext cx="1234443" cy="1234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2013823"/>
            <a:ext cx="1234443" cy="1234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523690"/>
            <a:ext cx="1234443" cy="1234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523690"/>
            <a:ext cx="1234443" cy="12344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2013823"/>
            <a:ext cx="1234443" cy="12344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2013823"/>
            <a:ext cx="1234443" cy="12344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3503956"/>
            <a:ext cx="1234443" cy="12344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3503956"/>
            <a:ext cx="1234443" cy="12344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4994089"/>
            <a:ext cx="1234443" cy="12344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4994089"/>
            <a:ext cx="1234443" cy="12344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3503956"/>
            <a:ext cx="1234443" cy="12344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3503956"/>
            <a:ext cx="1234443" cy="12344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4994089"/>
            <a:ext cx="1234443" cy="123444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4994089"/>
            <a:ext cx="1234443" cy="12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5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Singh Arora</dc:creator>
  <cp:lastModifiedBy>Atul Singh Arora</cp:lastModifiedBy>
  <cp:revision>1</cp:revision>
  <dcterms:created xsi:type="dcterms:W3CDTF">2013-05-17T11:35:50Z</dcterms:created>
  <dcterms:modified xsi:type="dcterms:W3CDTF">2013-05-17T11:36:21Z</dcterms:modified>
</cp:coreProperties>
</file>