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231" autoAdjust="0"/>
  </p:normalViewPr>
  <p:slideViewPr>
    <p:cSldViewPr snapToGrid="0">
      <p:cViewPr varScale="1">
        <p:scale>
          <a:sx n="119" d="100"/>
          <a:sy n="119" d="100"/>
        </p:scale>
        <p:origin x="15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1:34.2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48 1840 0 0,'0'0'355'0'0,"0"0"817"0"0,0 0 356 0 0,0 0 67 0 0,0 0-85 0 0,0 0-434 0 0,0-4 2504 0 0,1 2-3444 0 0,0 1-1 0 0,0 0 1 0 0,0 0 0 0 0,0-1 0 0 0,0 1 0 0 0,0 0 0 0 0,1 0 0 0 0,-1 0 0 0 0,0 0 0 0 0,0 1-1 0 0,1-1 1 0 0,-1 0 0 0 0,2 0-136 0 0,3-2 246 0 0,2 0 1 0 0,1 0-247 0 0,-3 1 221 0 0,8-2 464 0 0,12-1-685 0 0,1-1 347 0 0,-22 5-318 0 0,-1 0 0 0 0,0 1 1 0 0,1-1-1 0 0,-1 1 0 0 0,3 0-29 0 0,0 1-1 0 0,-6-1-2 0 0,-1 0 1 0 0,1 0-1 0 0,-1 0 1 0 0,1 0-1 0 0,-1 0 1 0 0,0 0 0 0 0,1 0-1 0 0,-1 0 1 0 0,1 0-1 0 0,-1 0 1 0 0,0 0-1 0 0,1 1 1 0 0,-1-1-1 0 0,1 0 1 0 0,-1 0-1 0 0,0 1 3 0 0,4 0 45 0 0,-3 0-11 0 0,0-1 0 0 0,0 1-1 0 0,-1 0 1 0 0,1 0-1 0 0,0 0 1 0 0,0 0 0 0 0,0 0-1 0 0,-1 0 1 0 0,1 0 0 0 0,-1 0-1 0 0,1 0 1 0 0,0 0-34 0 0,-1 1 10 0 0,0-1 1 0 0,1 0-1 0 0,-1 0 0 0 0,0 0 1 0 0,1 0-1 0 0,-1 1 0 0 0,0-1 0 0 0,0 0 1 0 0,0 0-1 0 0,0 0 0 0 0,0 1 0 0 0,0-1 1 0 0,-1 0-1 0 0,1 0 0 0 0,0 0 1 0 0,-1 0-11 0 0,0 4 16 0 0,-4 21 48 0 0,4-21-63 0 0,0-1 0 0 0,1 1-1 0 0,-1-1 1 0 0,1 4-1 0 0,0-1 8 0 0,0-6-1 0 0,0-1 0 0 0,0 1 0 0 0,0-1 0 0 0,0 1 0 0 0,0-1 0 0 0,0 0 0 0 0,0 1 0 0 0,0-1 0 0 0,1 1 0 0 0,-1-1 1 0 0,0 1-1 0 0,0-1 0 0 0,0 1 0 0 0,0-1 0 0 0,0 0 0 0 0,1 1 0 0 0,-1-1 0 0 0,0 1 0 0 0,1-1 0 0 0,-1 0 0 0 0,0 1-7 0 0,2 1 13 0 0,-2-1 47 0 0,1-1-1 0 0,-1 1 1 0 0,1 0-1 0 0,0-1 1 0 0,-1 1-1 0 0,1 0 1 0 0,0-1-1 0 0,0 1 1 0 0,-1-1-1 0 0,1 1 1 0 0,0-1-1 0 0,0 0 1 0 0,0 1-1 0 0,0-1 1 0 0,-1 0-1 0 0,1 0 1 0 0,0 1-1 0 0,1-1-59 0 0,7 1-228 0 0,0 0 0 0 0,6-1 228 0 0,-4 0-347 0 0,7 2 347 0 0,-12-2 0 0 0,-1 0 0 0 0,0 0 0 0 0,1 0 0 0 0,2-1 0 0 0,-2 0 0 0 0,24-4 320 0 0,-27 4-172 0 0,0 0-357 0 0,0 1 0 0 0,0-1 0 0 0,0 1 0 0 0,1 0 209 0 0,-3-1-436 0 0,0 0-3487 0 0,-1 1-853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2:06.5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 34 3680 0 0,'0'0'284'0'0,"0"-1"-93"0"0,0 1-1 0 0,0 0 1 0 0,0-1 0 0 0,0 1 0 0 0,0-1 0 0 0,0 1-1 0 0,0-1 1 0 0,0 1 0 0 0,1-1 0 0 0,-1 1 0 0 0,0-1-1 0 0,0 1 1 0 0,0 0 0 0 0,1-1 0 0 0,-1 1 0 0 0,0-1 0 0 0,1 1-1 0 0,-1 0 1 0 0,0-1-191 0 0,1 1 168 0 0,-1 0-1 0 0,0 0 1 0 0,0-1 0 0 0,0 1-1 0 0,0 0 1 0 0,0 0 0 0 0,0 0-1 0 0,0-1 1 0 0,0 1-1 0 0,0 0 1 0 0,0 0 0 0 0,0 0-1 0 0,0-1 1 0 0,0 1 0 0 0,0 0-1 0 0,0 0 1 0 0,0-1-1 0 0,0 1 1 0 0,0 0 0 0 0,0 0-1 0 0,0 0 1 0 0,-1-1 0 0 0,1 1-1 0 0,0 0 1 0 0,0 0 0 0 0,0 0-1 0 0,0 0 1 0 0,0-1-1 0 0,-1 1 1 0 0,1 0-168 0 0,-1-1 206 0 0,1 0 138 0 0,0 1-67 0 0,0 0-28 0 0,0 0-7 0 0,-6 0 1534 0 0,5 0-1693 0 0,0 1 0 0 0,-1-1 0 0 0,1 1 1 0 0,0-1-1 0 0,0 1 0 0 0,0-1 1 0 0,0 1-1 0 0,0-1 0 0 0,0 1 1 0 0,0 0-1 0 0,0 0 0 0 0,0 0 1 0 0,0-1-1 0 0,0 1 0 0 0,0 0 1 0 0,0 1-84 0 0,0 0 73 0 0,0 0 1 0 0,-1 0 0 0 0,1 0 0 0 0,0 0 0 0 0,1 0 0 0 0,-1 0 0 0 0,0 0 0 0 0,1 1 0 0 0,-1-1-74 0 0,0 1 50 0 0,1-2-38 0 0,0 0-1 0 0,0 0 1 0 0,-1 1 0 0 0,1-1 0 0 0,0 0 0 0 0,0 0 0 0 0,0 0 0 0 0,0 0 0 0 0,0 0 0 0 0,1 0 0 0 0,-1 0-1 0 0,0 0 1 0 0,0 0 0 0 0,1 0 0 0 0,-1 1-12 0 0,1-1 8 0 0,-1 0 0 0 0,1 0-1 0 0,0 0 1 0 0,-1 1 0 0 0,1-1-1 0 0,0 0 1 0 0,0 0 0 0 0,-1 0 0 0 0,1 0-1 0 0,0 0 1 0 0,0-1 0 0 0,0 1-1 0 0,0 0 1 0 0,1 0 0 0 0,-1-1 0 0 0,0 1-1 0 0,1 0-7 0 0,0 0 13 0 0,0-1-1 0 0,0 1 1 0 0,0-1 0 0 0,0 0-1 0 0,0 0 1 0 0,0 0-1 0 0,0 0 1 0 0,0 0-1 0 0,0 0 1 0 0,0 0-1 0 0,0-1-12 0 0,0 1 14 0 0,1 0-1 0 0,-1-1 1 0 0,0 1-1 0 0,0-1 1 0 0,0 0-1 0 0,0 1 0 0 0,0-1 1 0 0,-1 0-1 0 0,1 0 1 0 0,0 0-1 0 0,0-1 0 0 0,0 1 1 0 0,-1 0-1 0 0,1-1 1 0 0,-1 1-1 0 0,1-1 1 0 0,-1 1-1 0 0,0-1 0 0 0,1 0 1 0 0,-1 0-1 0 0,0 0 1 0 0,0 1-1 0 0,0-1 0 0 0,0 0 1 0 0,-1 0-1 0 0,1 0 1 0 0,-1 0-1 0 0,1-1 0 0 0,-1 1 1 0 0,1 0-1 0 0,-1 0 1 0 0,0-2-14 0 0,0 3 73 0 0,0-1 0 0 0,-1 0-1 0 0,1 0 1 0 0,0 1 0 0 0,-1-1 0 0 0,1 0 0 0 0,-1 1 0 0 0,0-1 0 0 0,1 0 0 0 0,-1 1 0 0 0,0-1 0 0 0,0 1-1 0 0,0-1 1 0 0,0 1 0 0 0,0-1 0 0 0,-1 1 0 0 0,1 0 0 0 0,0 0 0 0 0,-1-1 0 0 0,1 1 0 0 0,0 0 0 0 0,-1 0-1 0 0,0 0-72 0 0,0 0 18 0 0,1 1-1 0 0,0-1 0 0 0,-1 0 0 0 0,1 1 0 0 0,-1-1 0 0 0,1 1 0 0 0,-1 0 1 0 0,0 0-1 0 0,1-1 0 0 0,-1 1 0 0 0,1 0 0 0 0,-1 0 0 0 0,1 0 1 0 0,-1 0-1 0 0,1 1 0 0 0,-1-1 0 0 0,0 0 0 0 0,1 1 0 0 0,-1-1 0 0 0,1 1 1 0 0,0-1-1 0 0,-1 1 0 0 0,1 0 0 0 0,-1 0 0 0 0,1 0 0 0 0,-1 0-17 0 0,1 0-59 0 0,0-1-1 0 0,0 1 0 0 0,1 0 0 0 0,-1 0 0 0 0,0 0 1 0 0,0-1-1 0 0,1 1 0 0 0,-1 0 0 0 0,1 0 0 0 0,-1 0 1 0 0,1 0-1 0 0,-1 0 0 0 0,1 0 0 0 0,-1 1 60 0 0,1 6-6064 0 0,1-5 102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0:11.8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385 39 6248 0 0,'0'0'282'0'0,"0"0"-2"0"0,0 0-85 0 0,0 0 313 0 0,0 0 159 0 0,0 0 33 0 0,-21-6 4328 0 0,-14-9-3998 0 0,29 13-748 0 0,-3-1-24 0 0,0 1 0 0 0,0 0 1 0 0,0 0-1 0 0,-4 0-258 0 0,-8 0 164 0 0,12 1-135 0 0,-1 0 0 0 0,1 0 1 0 0,-1 1-1 0 0,1 0 0 0 0,-1 1 0 0 0,0 0 0 0 0,1 1 0 0 0,0 0 0 0 0,-4 1-29 0 0,-2 1-5 0 0,1-1 0 0 0,-16 2 5 0 0,-15 3 138 0 0,40-6-132 0 0,1 0 0 0 0,-1 0 0 0 0,1 0 0 0 0,0 0 0 0 0,0 1-1 0 0,0 0 1 0 0,0 0 0 0 0,0 0 0 0 0,0 0 0 0 0,1 1-1 0 0,-2 1-5 0 0,4-3-3 0 0,1-1-1 0 0,0 0 1 0 0,0 1-1 0 0,0-1 1 0 0,0 0-1 0 0,0 1 1 0 0,1-1-1 0 0,-1 0 1 0 0,0 1-1 0 0,0-1 1 0 0,1 0-1 0 0,-1 1 1 0 0,1-1-1 0 0,-1 0 1 0 0,1 0-1 0 0,0 0 1 0 0,-1 0-1 0 0,1 1 1 0 0,0-1 3 0 0,0 0-6 0 0,0 0 6 0 0,0 1 0 0 0,0-1 0 0 0,0 0 0 0 0,1 0 0 0 0,-1 0 0 0 0,0 0 0 0 0,0 0 0 0 0,1 0 0 0 0,-1 0 0 0 0,1 0 0 0 0,-1-1 0 0 0,1 1 0 0 0,-1-1 0 0 0,1 1 0 0 0,-1-1 0 0 0,2 1 0 0 0,29 5 0 0 0,-29-6 0 0 0,28 3 53 0 0,0-2-1 0 0,23-2-52 0 0,-3 0 23 0 0,-32 1 122 0 0,0-1-1 0 0,0-1 0 0 0,8-2-144 0 0,14-8-917 0 0,-34 9-386 0 0,-1 0 1 0 0,0 0-1 0 0,0 0 1 0 0,5-5 1302 0 0,-5 4-4833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3:36.56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 43 10136 0 0,'0'-2'196'0'0,"-1"1"-1"0"0,0-1 1 0 0,1 1 0 0 0,0-1 0 0 0,-1 1 0 0 0,1-1 0 0 0,0 1 0 0 0,0-1 0 0 0,0 0 0 0 0,0 1 0 0 0,0-1 0 0 0,0 1-1 0 0,0-1 1 0 0,1 1 0 0 0,-1-2-196 0 0,1 2 131 0 0,0 0-1 0 0,-1 0 1 0 0,1 0-1 0 0,0 0 1 0 0,0 0-1 0 0,0 0 0 0 0,0 0 1 0 0,-1 0-1 0 0,1 0 1 0 0,0 1-1 0 0,0-1 1 0 0,1 0-1 0 0,-1 1 1 0 0,0-1-1 0 0,0 1 1 0 0,0-1-1 0 0,0 1 1 0 0,1-1-1 0 0,-1 1 1 0 0,0 0-131 0 0,2-1 114 0 0,-1 1 0 0 0,0 0 1 0 0,1 0-1 0 0,-1 0 1 0 0,1 0-1 0 0,-1 0 1 0 0,1 1-1 0 0,-1-1 1 0 0,1 1-1 0 0,-1 0 1 0 0,0-1-1 0 0,1 1-114 0 0,29 13 873 0 0,-28-12-793 0 0,4 2-31 0 0,-1 0 0 0 0,0 0-1 0 0,-1 1 1 0 0,1 0 0 0 0,-1 0 0 0 0,0 1-49 0 0,-4-4 4 0 0,1 0 1 0 0,-1 0-1 0 0,0 0 1 0 0,0 1-1 0 0,0-1 1 0 0,-1 1 0 0 0,1 0-1 0 0,0-1 1 0 0,-1 1-1 0 0,0 0 1 0 0,0 0-1 0 0,0 0 1 0 0,0 0-1 0 0,0 0 1 0 0,0 0-1 0 0,-1 3-4 0 0,0-5-8 0 0,0 0 0 0 0,0 0 0 0 0,-1 0 0 0 0,1 0 0 0 0,0 1 0 0 0,-1-1 0 0 0,1 0 0 0 0,-1 0 0 0 0,0 0 0 0 0,1 0 0 0 0,-1 0-1 0 0,0 0 1 0 0,1 0 0 0 0,-1-1 0 0 0,0 1 0 0 0,0 0 0 0 0,0 0 0 0 0,0 0 0 0 0,0-1 0 0 0,0 1 0 0 0,0-1 0 0 0,0 1 0 0 0,0-1 0 0 0,0 1-1 0 0,0-1 1 0 0,0 1 0 0 0,-1-1 0 0 0,1 0 0 0 0,0 0 0 0 0,0 0 8 0 0,-5 2-266 0 0,1-1 0 0 0,-1-1 0 0 0,1 1-1 0 0,-1-1 1 0 0,-4 0 266 0 0,-19-4-2518 0 0,20 2-2694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3:36.90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36 0 11056 0 0,'0'0'852'0'0,"0"0"-499"0"0,0 0-9 0 0,5 12 1035 0 0,-6 1-820 0 0,-1 0 0 0 0,0 0 0 0 0,-1 0 0 0 0,0-1 0 0 0,-2 4-559 0 0,-7 32 1332 0 0,9-32-1063 0 0,-1 3 156 0 0,2 0-1 0 0,-1 12-424 0 0,2-26 38 0 0,1 1 0 0 0,1 0 0 0 0,-1 0 1 0 0,1 0-1 0 0,0-1 0 0 0,0 1 0 0 0,1 0 0 0 0,0-1 0 0 0,0 1 0 0 0,2 3-38 0 0,-3-7-5 0 0,0 0 0 0 0,0-1 1 0 0,0 1-1 0 0,0-1 0 0 0,1 1 0 0 0,-1-1 0 0 0,0 0 0 0 0,1 1 1 0 0,-1-1-1 0 0,1 0 0 0 0,0 0 0 0 0,-1 0 0 0 0,1 0 0 0 0,0 0 1 0 0,0 0-1 0 0,-1-1 0 0 0,1 1 0 0 0,0-1 0 0 0,0 1 0 0 0,2-1 5 0 0,14 0-5677 0 0,-10-1-271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3:37.23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12528 0 0,'0'0'281'0'0,"0"0"40"0"0,0 0 22 0 0,0 0-39 0 0,11 7-32 0 0,17 0-55 0 0,1-2 0 0 0,0-1 0 0 0,19-1-217 0 0,43-1-3344 0 0,-88-2 3237 0 0,0 0 0 0 0,0 0 0 0 0,0 0 0 0 0,0 0 0 0 0,0-1 0 0 0,0 0 0 0 0,0 1 0 0 0,0-1 1 0 0,0 0-1 0 0,-1-1 0 0 0,3 0 107 0 0,-5 2 785 0 0,11-5 7745 0 0,-8 11-8272 0 0,0 0-1 0 0,0 1 0 0 0,-1-1 1 0 0,0 1-1 0 0,-1 0 0 0 0,1 0 1 0 0,-1 0-258 0 0,0 0-54 0 0,0 0 1 0 0,1 0 0 0 0,0 0-1 0 0,0-1 1 0 0,0 1 0 0 0,1-1-1 0 0,1 2 54 0 0,0-5-5995 0 0,-1-1-421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3:37.59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7 13416 0 0,'0'0'288'0'0,"0"-2"64"0"0,-1-3 16 0 0,1 5 16 0 0,0 0-304 0 0,0 0-80 0 0,0 0 0 0 0,3 2 0 0 0,-3-2-112 0 0,5 1-40 0 0,-2 2-8 0 0,2 0 0 0 0,-2 0-352 0 0,0 2-64 0 0,3 7-24 0 0,1-4-4512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3:37.94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131 19 13360 0 0,'0'0'64'0'0,"0"0"0"0"0,0 0 0 0 0,1-1 0 0 0,-1 1 1 0 0,0 0-1 0 0,0-1 0 0 0,0 1 0 0 0,0 0 0 0 0,1 0 1 0 0,-1-1-1 0 0,0 1 0 0 0,0 0 0 0 0,0-1 0 0 0,0 1 1 0 0,0 0-1 0 0,0-1 0 0 0,0 1 0 0 0,0 0 0 0 0,0-1 0 0 0,0 1 1 0 0,0 0-1 0 0,0-1 0 0 0,0 1 0 0 0,0 0 0 0 0,0-1 1 0 0,0 1-1 0 0,0 0 0 0 0,0-1 0 0 0,-1 1 0 0 0,1 0 1 0 0,0 0-1 0 0,0-1 0 0 0,0 1 0 0 0,-1 0 0 0 0,1-1-64 0 0,-13-4 1532 0 0,9 4-1292 0 0,1 0 0 0 0,-1 1-1 0 0,0 0 1 0 0,1 0-1 0 0,-1 0 1 0 0,0 0-1 0 0,0 1-239 0 0,-2 1 171 0 0,0 0-1 0 0,1 0 1 0 0,0 1-1 0 0,-1-1 1 0 0,1 1-1 0 0,0 1 1 0 0,1-1-1 0 0,-1 1 1 0 0,0 0-1 0 0,1 0 1 0 0,-2 2-171 0 0,4-4 58 0 0,-1 1 0 0 0,1 0 0 0 0,0 0 0 0 0,0-1 0 0 0,0 2-1 0 0,0-1 1 0 0,0 0 0 0 0,1 0 0 0 0,-1 1 0 0 0,1-1 0 0 0,0 0 0 0 0,0 1 0 0 0,0-1 0 0 0,0 1 0 0 0,1 0 0 0 0,0-1 0 0 0,-1 1-1 0 0,1 0 1 0 0,1 0-58 0 0,-1-1 15 0 0,1-1-1 0 0,0 1 0 0 0,-1-1 0 0 0,1 1 1 0 0,0-1-1 0 0,1 1 0 0 0,-1-1 1 0 0,0 0-1 0 0,1 0 0 0 0,-1 1 0 0 0,1-1 1 0 0,0 0-1 0 0,-1 0 0 0 0,1-1 1 0 0,0 1-1 0 0,0 0 0 0 0,0-1 0 0 0,1 1 1 0 0,-1-1-1 0 0,0 0 0 0 0,0 1 1 0 0,1-1-1 0 0,-1 0 0 0 0,1-1 0 0 0,-1 1 1 0 0,2 0-15 0 0,6 1-274 0 0,0 0 0 0 0,0 0 1 0 0,0-2-1 0 0,0 1 0 0 0,0-1 1 0 0,3-1 273 0 0,8 1-882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3:39.12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 1 13792 0 0,'0'0'629'0'0,"0"0"-12"0"0,0 14-490 0 0,-2 16 1342 0 0,-3 24-1469 0 0,1-30 534 0 0,2-1-1 0 0,1 1 1 0 0,1 11-534 0 0,1-29-438 0 0,1 14 1097 0 0,2-8-6431 0 0,-4-12 320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3:39.45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44 15696 0 0,'-1'0'34'0'0,"1"-1"0"0"0,0 1 0 0 0,0 0 0 0 0,0 0 0 0 0,0 0 1 0 0,0 0-1 0 0,0-1 0 0 0,0 1 0 0 0,0 0 0 0 0,0 0 1 0 0,1 0-1 0 0,-1-1 0 0 0,0 1 0 0 0,0 0 0 0 0,0 0 1 0 0,0 0-1 0 0,0 0 0 0 0,0-1 0 0 0,0 1 0 0 0,0 0 0 0 0,0 0 1 0 0,0 0-1 0 0,1 0 0 0 0,-1 0 0 0 0,0 0 0 0 0,0-1 1 0 0,0 1-1 0 0,0 0 0 0 0,0 0 0 0 0,1 0 0 0 0,-1 0 1 0 0,0 0-1 0 0,0 0 0 0 0,0 0 0 0 0,1 0 0 0 0,-1 0 0 0 0,0 0 1 0 0,0 0-1 0 0,0 0 0 0 0,0 0 0 0 0,1 0 0 0 0,-1 0-34 0 0,15-3 220 0 0,17 1-92 0 0,-2 1 578 0 0,1-2 0 0 0,21-6-706 0 0,-8 2 372 0 0,40-2-61 0 0,-28 5-3648 0 0,-42 3-2628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3:39.80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38 77 5528 0 0,'0'0'422'0'0,"0"0"-4"0"0,6 3 5353 0 0,2 1-3884 0 0,-3-4-1838 0 0,0 0 1 0 0,-1 0-1 0 0,1-1 0 0 0,-1 1 0 0 0,1-1 1 0 0,-1 0-1 0 0,0 0 0 0 0,1 0 0 0 0,-1-1 1 0 0,0 0-1 0 0,0 1 0 0 0,0-2 0 0 0,0 1 1 0 0,0 0-50 0 0,-2 0-99 0 0,0 1 0 0 0,0-1 1 0 0,-1 1-1 0 0,1-1 0 0 0,0 1 1 0 0,-1-1-1 0 0,0 0 0 0 0,1 0 1 0 0,-1 0-1 0 0,0 0 0 0 0,0 0 1 0 0,0 0-1 0 0,0 0 0 0 0,-1 0 1 0 0,1-1-1 0 0,0 1 0 0 0,-1 0 1 0 0,0-1 98 0 0,0 2 13 0 0,0 0-1 0 0,0 0 1 0 0,0 0 0 0 0,0-1 0 0 0,0 1 0 0 0,0 0 0 0 0,-1 0-1 0 0,1 0 1 0 0,0 0 0 0 0,-1 0 0 0 0,1 0 0 0 0,-1 0-1 0 0,1 0 1 0 0,-1 0 0 0 0,0 0 0 0 0,1 0 0 0 0,-1 0 0 0 0,0 0-1 0 0,0 0 1 0 0,0 0 0 0 0,0 1 0 0 0,0-1 0 0 0,0 0-1 0 0,1 1 1 0 0,-2-1 0 0 0,1 1 0 0 0,0-1 0 0 0,0 1 0 0 0,0-1-1 0 0,0 1 1 0 0,0 0 0 0 0,0-1 0 0 0,0 1 0 0 0,-1 0-13 0 0,-3-1 260 0 0,1 1 1 0 0,-1 0 0 0 0,1 0 0 0 0,0 0 0 0 0,-1 0 0 0 0,1 1 0 0 0,-1-1-1 0 0,1 1 1 0 0,0 0 0 0 0,0 1 0 0 0,-1-1 0 0 0,1 1 0 0 0,0 0 0 0 0,0-1-1 0 0,0 2 1 0 0,1-1 0 0 0,-1 0 0 0 0,-1 2-261 0 0,2-2 81 0 0,0 1-1 0 0,1-1 1 0 0,-1 0 0 0 0,1 1-1 0 0,0 0 1 0 0,-1-1 0 0 0,1 1-1 0 0,0 0 1 0 0,1 0 0 0 0,-1 0-1 0 0,0 0 1 0 0,1 1 0 0 0,0-1-1 0 0,0 0 1 0 0,0 1-1 0 0,0-1 1 0 0,0 1 0 0 0,1-1-1 0 0,-1 1 1 0 0,1-1 0 0 0,0 1-1 0 0,0-1 1 0 0,1 2-81 0 0,-1-2 47 0 0,1 0 0 0 0,0 1 0 0 0,1-1 0 0 0,-1 0 0 0 0,0 0 0 0 0,1 0 0 0 0,0 0 0 0 0,0-1 0 0 0,0 1 0 0 0,0 0 0 0 0,0-1 0 0 0,0 1-1 0 0,1-1 1 0 0,-1 0 0 0 0,1 0 0 0 0,-1 0 0 0 0,1 0 0 0 0,0 0 0 0 0,0-1 0 0 0,0 1 0 0 0,0-1 0 0 0,0 0 0 0 0,3 1-47 0 0,3 2-89 0 0,1-2-1 0 0,0 1 0 0 0,0-1 1 0 0,0 0-1 0 0,0-1 1 0 0,1-1-1 0 0,0 1 90 0 0,17-3-6006 0 0,-14 1-183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3:40.13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33 12752 0 0,'0'0'586'0'0,"0"0"-15"0"0,7 10 84 0 0,-7 9 911 0 0,-1 9-97 0 0,2 0 1 0 0,3 8-1470 0 0,-2-49-199 0 0,-1-1 0 0 0,0-8 199 0 0,-1 17-22 0 0,0 0-1 0 0,1 0 0 0 0,-1 0 0 0 0,1 1 0 0 0,0-1 0 0 0,0 0 0 0 0,1 0 1 0 0,-1 0-1 0 0,1 1 0 0 0,0-1 0 0 0,0 1 0 0 0,1-1 0 0 0,-1 1 0 0 0,1 0 1 0 0,0 0-1 0 0,0 0 0 0 0,1 0 23 0 0,-2 1-286 0 0,1 1 0 0 0,0 0 0 0 0,-1-1 0 0 0,1 1 0 0 0,0 0 0 0 0,1 0 0 0 0,-1 1 0 0 0,0-1 0 0 0,2 0 286 0 0,1 1-5701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3:40.82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 17 10592 0 0,'0'0'488'0'0,"0"0"-12"0"0,0 0-234 0 0,2 16 2365 0 0,-6 72 1801 0 0,5-93-4445 0 0,1 1 0 0 0,-1-1-1 0 0,1 1 1 0 0,0-1 0 0 0,1-1 37 0 0,6-15-94 0 0,-7 16 74 0 0,0 0 0 0 0,0 0 0 0 0,1 0 0 0 0,0 0 0 0 0,0 1 0 0 0,0-1 0 0 0,2 0 20 0 0,-4 3 14 0 0,1 0 0 0 0,-1 0 0 0 0,1 1 0 0 0,-1-1 0 0 0,1 1 0 0 0,0-1 0 0 0,0 1 0 0 0,0 0 0 0 0,0-1 0 0 0,0 1 0 0 0,0 0 0 0 0,0 0 0 0 0,0 0 0 0 0,1 1 0 0 0,-1-1 0 0 0,0 1 0 0 0,2-1-14 0 0,-3 1 64 0 0,-1 0 0 0 0,11 11 192 0 0,-11-6-256 0 0,1 0 0 0 0,-1 0 0 0 0,-1-1 0 0 0,1 1 0 0 0,-1 0 0 0 0,0 2 0 0 0,-1 17 0 0 0,2-16-23 0 0,3-7-70 0 0,5-12-52 0 0,-4 5 190 0 0,0-1 143 0 0,1-1-1 0 0,0 1 0 0 0,0 1 0 0 0,0-1 0 0 0,1 1 1 0 0,0 0-1 0 0,1 0 0 0 0,-1 0 0 0 0,1 1 0 0 0,7-4-187 0 0,-14 9 13 0 0,1 0-1 0 0,-1 0 1 0 0,1 0-1 0 0,-1 0 1 0 0,1 0-1 0 0,-1 0 1 0 0,1 0-1 0 0,-1 1 1 0 0,1-1-1 0 0,-1 0 1 0 0,0 0-1 0 0,1 0 0 0 0,-1 0 1 0 0,1 1-1 0 0,-1-1 1 0 0,1 0-1 0 0,-1 1 1 0 0,0-1-1 0 0,1 0 1 0 0,-1 1-1 0 0,0-1 1 0 0,1 0-1 0 0,-1 1 1 0 0,0-1-1 0 0,0 0 1 0 0,1 1-1 0 0,-1-1 0 0 0,0 1 1 0 0,0-1-1 0 0,0 1 1 0 0,1-1-1 0 0,-1 1 1 0 0,0-1-13 0 0,7 19-34 0 0,-7-18 48 0 0,5 16-133 0 0,6 16 7 0 0,-10-31-292 0 0,0 1 0 0 0,0-1 0 0 0,1 0 1 0 0,-1 0-1 0 0,1-1 0 0 0,-1 1 1 0 0,1 0-1 0 0,0 0 404 0 0,3 1-1498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0:12.6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0 167 920 0 0,'0'0'333'0'0,"0"0"1063"0"0,0 0 462 0 0,0 0 93 0 0,2-3 3891 0 0,4-7-5782 0 0,3 2-26 0 0,0 0 0 0 0,1 1 0 0 0,0 0 1 0 0,10-5-35 0 0,-12 7 62 0 0,1 0 0 0 0,-1 0 0 0 0,0-1 0 0 0,-1 0 1 0 0,3-2-63 0 0,-3 1 207 0 0,1 1 0 0 0,-1 0 0 0 0,9-5-207 0 0,3-2 332 0 0,-11 7-98 0 0,1 0 0 0 0,-1 0-1 0 0,1 1 1 0 0,1 1 0 0 0,2-2-234 0 0,-9 6 21 0 0,0 0-1 0 0,1 0 1 0 0,-1 0-1 0 0,0 0 0 0 0,1 1 1 0 0,-1-1-1 0 0,0 1 1 0 0,1 0-1 0 0,-1 0 1 0 0,0 0-1 0 0,0 0 1 0 0,1 1-21 0 0,-3-1 3 0 0,0-1 0 0 0,1 1 0 0 0,-1 0 0 0 0,0 0 0 0 0,0 0 0 0 0,0 0 0 0 0,0 0 0 0 0,0 0 1 0 0,0 0-1 0 0,0 0 0 0 0,-1 0 0 0 0,1 1 0 0 0,0-1 0 0 0,-1 0 0 0 0,1 1 0 0 0,-1-1 0 0 0,1 0 1 0 0,-1 1-1 0 0,1-1 0 0 0,-1 0 0 0 0,0 1 0 0 0,0-1 0 0 0,0 1 0 0 0,0-1 0 0 0,0 1 0 0 0,0-1 1 0 0,0 0-1 0 0,0 1 0 0 0,0-1 0 0 0,-1 2-3 0 0,0 0 14 0 0,-1 1-1 0 0,1 0 1 0 0,-1 0 0 0 0,0-1-1 0 0,0 1 1 0 0,0-1 0 0 0,-1 0-1 0 0,0 1-13 0 0,0-1 6 0 0,0 0 0 0 0,0 1 0 0 0,0-2 0 0 0,-1 1 0 0 0,1 0 0 0 0,-1-1 0 0 0,0 1-1 0 0,1-1 1 0 0,-1 0 0 0 0,-1 0-6 0 0,-43 14-43 0 0,29-10 9 0 0,-20 4-65 0 0,25-7-124 0 0,0 0-1 0 0,1 1 1 0 0,0 1 0 0 0,-5 3 223 0 0,2-1-1316 0 0,9-2 96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3:41.16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19 3224 0 0,'4'-15'936'0'0,"-3"12"3577"0"0,-1 2 4380 0 0,1 2-8800 0 0,1 1 0 0 0,-1-1 0 0 0,0 0 1 0 0,0 1-1 0 0,-1-1 0 0 0,1 1 0 0 0,0-1 0 0 0,0 1 0 0 0,-1 0 0 0 0,1-1 0 0 0,-1 1 0 0 0,1-1 0 0 0,-1 1 0 0 0,0 0 1 0 0,0 1-94 0 0,1 31 28 0 0,0-10 468 0 0,0-11-155 0 0,-2-10-652 0 0,1 0 1 0 0,1 1 0 0 0,-1-1-1 0 0,0 0 1 0 0,1 1-1 0 0,0-1 1 0 0,0 0 0 0 0,0 0-1 0 0,0 1 311 0 0,-1-4-1122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3:41.52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 6 14280 0 0,'-4'-2'1272'0'0,"4"2"-1016"0"0,0 0-256 0 0,0 0 0 0 0,0 0 232 0 0,4-3 0 0 0,-1 2-1 0 0,1 1 1 0 0,-4 0-64 0 0,4 1-8 0 0,-1 1-8 0 0,1-1 0 0 0,1 2-536 0 0,0 0-96 0 0,-2 0-31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3:41.87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49 9672 0 0,'1'0'121'0'0,"1"2"0"0"0,0-1 1 0 0,-1 0-1 0 0,1 0 1 0 0,0 0-1 0 0,-1 1 0 0 0,0-1 1 0 0,1 1-1 0 0,-1-1 0 0 0,0 1 1 0 0,0-1-1 0 0,0 1 0 0 0,0 0 1 0 0,0 0-1 0 0,0-1 1 0 0,0 1-1 0 0,-1 0 0 0 0,1 0 1 0 0,0 0-1 0 0,-1 0 0 0 0,0 0 1 0 0,1 1-122 0 0,0 7 1184 0 0,0 1-1 0 0,-1 0 1 0 0,0 8-1184 0 0,0-6 504 0 0,0-13-403 0 0,0 0-1 0 0,0 0-11 0 0,0 0-3 0 0,0 0-12 0 0,-9-16 196 0 0,8 11-220 0 0,1-1-1 0 0,-1 1 1 0 0,1 0 0 0 0,0-1-1 0 0,0 1 1 0 0,0 0 0 0 0,1-1-1 0 0,-1 1 1 0 0,1 0 0 0 0,1 0 0 0 0,-1-1-1 0 0,1 1 1 0 0,0 0 0 0 0,0 0-1 0 0,0 1 1 0 0,1-1 0 0 0,0 0 0 0 0,0 1-1 0 0,0 0 1 0 0,0-1 0 0 0,1 1-1 0 0,-1 0 1 0 0,1 1 0 0 0,0-1-1 0 0,2 0-49 0 0,-5 3 39 0 0,1 0 0 0 0,-1 0 0 0 0,1 0-1 0 0,-1 0 1 0 0,1 1 0 0 0,-1-1 0 0 0,1 0-1 0 0,0 1 1 0 0,-1-1 0 0 0,1 1 0 0 0,0 0-1 0 0,-1 0 1 0 0,1 0 0 0 0,0 0 0 0 0,0 0-1 0 0,-1 0 1 0 0,1 0 0 0 0,0 0 0 0 0,-1 0-1 0 0,1 1 1 0 0,0-1 0 0 0,-1 1-1 0 0,1-1 1 0 0,-1 1 0 0 0,1 0 0 0 0,0 0-1 0 0,0 0-38 0 0,0 1 0 0 0,-1-1-1 0 0,1 1 0 0 0,0 0 1 0 0,-1-1-1 0 0,0 1 0 0 0,1 0 1 0 0,-1 0-1 0 0,0 0 0 0 0,0 0 0 0 0,0 0 1 0 0,0 0-1 0 0,0 0 0 0 0,-1 0 1 0 0,1 1-1 0 0,-1-1 0 0 0,1 0 1 0 0,-1 0-1 0 0,0 1 0 0 0,0-1 0 0 0,0 1 1 0 0,4 48-58 0 0,-2-29-5902 0 0,-2-15 195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3:42.21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91 40 11976 0 0,'-1'-3'268'0'0,"1"0"1"0"0,-1 0 0 0 0,0 0 0 0 0,0 0 0 0 0,-1 0 0 0 0,1 1 0 0 0,0-1-1 0 0,-1 0 1 0 0,0 0-269 0 0,1 2 183 0 0,0 0 0 0 0,0 0 0 0 0,0 0 0 0 0,-1 0 0 0 0,1 0 0 0 0,0 1-1 0 0,-1-1 1 0 0,1 0 0 0 0,-1 1 0 0 0,1-1 0 0 0,-1 1 0 0 0,1-1 0 0 0,-1 1 0 0 0,1 0 0 0 0,-1-1-1 0 0,1 1 1 0 0,-1 0 0 0 0,1 0 0 0 0,-2 0-183 0 0,1 0 103 0 0,0 1 1 0 0,1-1-1 0 0,-1 0 1 0 0,0 0-1 0 0,1 1 0 0 0,-1-1 1 0 0,0 1-1 0 0,1-1 0 0 0,-1 1 1 0 0,1 0-1 0 0,-1 0 0 0 0,1 0 1 0 0,-1 0-1 0 0,1 0 0 0 0,0 0 1 0 0,-1 0-1 0 0,1 0 0 0 0,0 0 1 0 0,-1 1-104 0 0,0 0 43 0 0,0 1 1 0 0,1 0-1 0 0,-1 0 1 0 0,0 0 0 0 0,1 0-1 0 0,0 0 1 0 0,0 0-1 0 0,0 0 1 0 0,0 0-1 0 0,0 2-43 0 0,0-2-43 0 0,0 1-1 0 0,1 0 0 0 0,-1-1 0 0 0,1 1 1 0 0,0 0-1 0 0,0-1 0 0 0,0 1 0 0 0,1-1 1 0 0,-1 1-1 0 0,1 0 0 0 0,0-1 0 0 0,0 1 1 0 0,0-1-1 0 0,0 1 0 0 0,1-1 0 0 0,-1 0 1 0 0,1 1-1 0 0,0-1 0 0 0,0 0 44 0 0,-1-2-98 0 0,0 0-1 0 0,0 0 0 0 0,0 0 1 0 0,0 0-1 0 0,0 0 1 0 0,0 0-1 0 0,0 0 1 0 0,0-1-1 0 0,0 1 0 0 0,0 0 1 0 0,1 0-1 0 0,-1-1 1 0 0,0 1-1 0 0,0-1 1 0 0,1 0-1 0 0,-1 1 1 0 0,0-1-1 0 0,1 0 0 0 0,-1 0 1 0 0,0 1-1 0 0,1-1 1 0 0,-1 0-1 0 0,1 0 1 0 0,-1-1-1 0 0,0 1 0 0 0,1 0 1 0 0,-1 0-1 0 0,0-1 1 0 0,1 1-1 0 0,-1-1 1 0 0,0 1-1 0 0,0-1 1 0 0,1 1-1 0 0,-1-1 0 0 0,0 0 1 0 0,0 0-1 0 0,0 1 1 0 0,0-1-1 0 0,0 0 1 0 0,0 0-1 0 0,0 0 1 0 0,0 0-1 0 0,0-1 99 0 0,3-2-86 0 0,-1-1 0 0 0,0 1-1 0 0,-1-1 1 0 0,1 0 0 0 0,-1 1 0 0 0,0-1 0 0 0,0 0 0 0 0,0-1-1 0 0,-1 1 1 0 0,1-4 86 0 0,7-37 3724 0 0,-8 46-3700 0 0,-1 0 0 0 0,0 0 0 0 0,0 0 0 0 0,0 0 0 0 0,0 0-1 0 0,0-1 1 0 0,0 1 0 0 0,0 0 0 0 0,0 0 0 0 0,0 0 0 0 0,0 0 0 0 0,0 0 0 0 0,0 0 0 0 0,0 0-1 0 0,0 0 1 0 0,0 0 0 0 0,0 0 0 0 0,0 0 0 0 0,0 0 0 0 0,1 0 0 0 0,-1 0 0 0 0,0 0 0 0 0,0 0-1 0 0,0 0 1 0 0,0 0 0 0 0,0 0 0 0 0,0 0 0 0 0,0 0 0 0 0,0 0 0 0 0,0 0 0 0 0,0 0 0 0 0,0 0-1 0 0,0 0 1 0 0,1 0 0 0 0,-1 0 0 0 0,0 0 0 0 0,0 0 0 0 0,0 0 0 0 0,0 0 0 0 0,0 0 0 0 0,0 0-1 0 0,0 0 1 0 0,0 0 0 0 0,0 0 0 0 0,0 0 0 0 0,0 0 0 0 0,0 0 0 0 0,0 0 0 0 0,0 0 0 0 0,0 0 0 0 0,0 1-1 0 0,1-1 1 0 0,-1 0 0 0 0,0 0 0 0 0,0 0 0 0 0,0 0 0 0 0,0 0 0 0 0,0 0 0 0 0,0 0 0 0 0,0 0-1 0 0,0 0-23 0 0,5 8 167 0 0,4 9-46 0 0,5 31 192 0 0,-9-27-6537 0 0,-3-15 240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3:42.56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18 4 13824 0 0,'0'0'37'0'0,"0"0"1"0"0,0 0 0 0 0,-1-1 0 0 0,1 1-1 0 0,0 0 1 0 0,0 0 0 0 0,0 0 0 0 0,-1-1 0 0 0,1 1-1 0 0,0 0 1 0 0,0 0 0 0 0,0 0 0 0 0,-1 0-1 0 0,1-1 1 0 0,0 1 0 0 0,0 0 0 0 0,-1 0-1 0 0,1 0 1 0 0,0 0 0 0 0,0 0 0 0 0,-1 0 0 0 0,1 0-1 0 0,0 0 1 0 0,-1 0 0 0 0,1 0 0 0 0,0 0-1 0 0,0 0 1 0 0,-1 0 0 0 0,1 0 0 0 0,0 0 0 0 0,-1 0-1 0 0,1 0 1 0 0,0 0 0 0 0,0 0 0 0 0,-1 1-38 0 0,-3 10 226 0 0,4-10-262 0 0,-2 12 562 0 0,1 1 0 0 0,0 0 1 0 0,1 0-1 0 0,0-1 0 0 0,2 8-526 0 0,11 64 1069 0 0,-8-56-1763 0 0,0 0 0 0 0,-2 1 0 0 0,-1 6 694 0 0,-2-28-4202 0 0,1-3-1294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3:42.94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125 10 11888 0 0,'-1'0'72'0'0,"1"-1"1"0"0,-1 1-1 0 0,1-1 1 0 0,-1 1-1 0 0,1 0 1 0 0,-1-1-1 0 0,0 1 1 0 0,1-1-1 0 0,-1 1 1 0 0,1 0-1 0 0,-1 0 1 0 0,0-1-1 0 0,1 1 1 0 0,-1 0-1 0 0,0 0 1 0 0,0 0-1 0 0,1 0 1 0 0,-1 0-1 0 0,0 0-72 0 0,-18-4 385 0 0,14 4 18 0 0,0 0-1 0 0,-1 0 0 0 0,1 0 0 0 0,0 0 1 0 0,0 1-1 0 0,-1 0 0 0 0,1 0 1 0 0,-4 1-403 0 0,7-1 43 0 0,0 0 0 0 0,0 0 0 0 0,0 0 0 0 0,0 0 0 0 0,0 0 1 0 0,0 0-1 0 0,1 0 0 0 0,-1 1 0 0 0,0-1 0 0 0,1 0 0 0 0,-1 1 1 0 0,1 0-1 0 0,0-1 0 0 0,-1 1 0 0 0,1 0 0 0 0,0 0 0 0 0,0-1 1 0 0,0 1-1 0 0,0 0 0 0 0,0 0 0 0 0,1 0 0 0 0,-1 1-43 0 0,1-1 61 0 0,0-1-1 0 0,0 0 1 0 0,0 0 0 0 0,0 0-1 0 0,0 0 1 0 0,0 1 0 0 0,0-1-1 0 0,1 0 1 0 0,-1 0 0 0 0,0 0-1 0 0,1 0 1 0 0,-1 0 0 0 0,1 0-1 0 0,-1 0 1 0 0,1 0 0 0 0,0 0-1 0 0,-1 0 1 0 0,1 0 0 0 0,0 0-1 0 0,0 0 1 0 0,-1 0 0 0 0,1-1-1 0 0,1 2-60 0 0,22 14-302 0 0,-5-6 334 0 0,-1 1 0 0 0,0 1 0 0 0,0 1 0 0 0,9 8-32 0 0,-27-21 18 0 0,0 1 0 0 0,1-1 0 0 0,-1 0-1 0 0,0 0 1 0 0,0 0 0 0 0,1 0-1 0 0,-1 0 1 0 0,0 1 0 0 0,0-1 0 0 0,1 0-1 0 0,-1 0 1 0 0,0 1 0 0 0,0-1-1 0 0,0 0 1 0 0,1 0 0 0 0,-1 1 0 0 0,0-1-1 0 0,0 0 1 0 0,0 0 0 0 0,0 1-1 0 0,0-1 1 0 0,0 0 0 0 0,0 1 0 0 0,1-1-1 0 0,-1 0 1 0 0,0 0 0 0 0,0 1-1 0 0,0-1 1 0 0,0 0 0 0 0,0 1 0 0 0,0-1-1 0 0,0 0 1 0 0,-1 1 0 0 0,1-1-1 0 0,0 0-16 0 0,-10 1 439 0 0,-16-7 123 0 0,22 5-483 0 0,-52-15-609 0 0,18 11-2846 0 0,25 5 1936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4:42.279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1 0 0 0,'1426'0'0'0,"-582"0"0"0,-281 0 0 0,369 0 0 0,61 0 0 0,-920 0 0 0,-36 0 0 0,-1 0 0 0,-34 0 0 0,-4 0 0 0,-1 0 0 0,0 0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4:46.31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144 5 5064 0 0,'0'0'232'0'0,"-16"-4"451"0"0,12 4 2467 0 0,0 0-2471 0 0,0 0-1 0 0,0 1 0 0 0,0-1 1 0 0,0 1-1 0 0,0 0 1 0 0,0 0-1 0 0,1 1 1 0 0,-1-1-1 0 0,-1 2-678 0 0,2-2 159 0 0,0 1 0 0 0,0-1 0 0 0,1 1 0 0 0,-1 0 0 0 0,0 0 0 0 0,0 0 0 0 0,1 1 0 0 0,0-1 0 0 0,-1 0 0 0 0,1 1 0 0 0,0 0 0 0 0,0-1 0 0 0,0 1 0 0 0,0 0 0 0 0,1 0 0 0 0,-1 0 0 0 0,1 1-159 0 0,1-2 9 0 0,-1 0 0 0 0,1-1 1 0 0,0 1-1 0 0,0 0 0 0 0,0 0 0 0 0,0 0 0 0 0,0 0 1 0 0,0 0-1 0 0,0 0 0 0 0,1 0 0 0 0,-1 0 0 0 0,1 0 0 0 0,-1 0 1 0 0,1 0-1 0 0,0-1 0 0 0,0 1 0 0 0,0 0 0 0 0,0 0 0 0 0,0-1 1 0 0,0 1-1 0 0,2 1-9 0 0,3 4 12 0 0,0-1-1 0 0,1 1 1 0 0,0-1 0 0 0,3 1-12 0 0,8 8 37 0 0,-2-2-17 0 0,12 12 72 0 0,-26-23-91 0 0,-1 0 0 0 0,1 0 1 0 0,-1 0-1 0 0,1 0 1 0 0,-1 0-1 0 0,0 0 0 0 0,0 0 1 0 0,0 0-1 0 0,0 1 1 0 0,0-1-1 0 0,0 0 0 0 0,0 2-1 0 0,-1-2 0 0 0,0 0 0 0 0,-1 0 0 0 0,1 0 0 0 0,0 0-1 0 0,-1 0 1 0 0,1 0 0 0 0,-1-1 0 0 0,0 1-1 0 0,0 0 1 0 0,0 0 0 0 0,0-1 0 0 0,0 1-1 0 0,0-1 1 0 0,0 1 0 0 0,0-1 0 0 0,-1 1-1 0 0,1-1 1 0 0,0 1 0 0 0,-1-1 0 0 0,0 0 0 0 0,-4 4 14 0 0,0 0 1 0 0,-1 0-1 0 0,0-1 1 0 0,-1 1-15 0 0,-4 1 40 0 0,1-1 1 0 0,-1-1-1 0 0,0 0 1 0 0,0-1-1 0 0,-10 2-40 0 0,3-4 111 0 0,18-1-171 0 0,0 0 0 0 0,1 0 0 0 0,-1 0 0 0 0,1 0 0 0 0,-1 0-1 0 0,0 0 1 0 0,1 0 0 0 0,-1 0 0 0 0,1 0 0 0 0,-1 0 0 0 0,0-1-1 0 0,1 1 1 0 0,-1 0 0 0 0,1 0 0 0 0,-1-1 0 0 0,1 1 0 0 0,-1 0-1 0 0,1 0 1 0 0,-1-1 0 0 0,1 1 0 0 0,-1-1 0 0 0,1 1 0 0 0,-1 0-1 0 0,1-1 1 0 0,0 1 0 0 0,-1-1 60 0 0,2 0-4202 0 0,1-1-1366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4:46.80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15 1 12464 0 0,'0'0'572'0'0,"0"0"-11"0"0,-10 4-265 0 0,9-2-260 0 0,1-1-1 0 0,-1 1 1 0 0,1 0 0 0 0,-1 0 0 0 0,1 0-1 0 0,0 0 1 0 0,0-1 0 0 0,0 1 0 0 0,0 0-1 0 0,0 0 1 0 0,0 0 0 0 0,0 0 0 0 0,1 0-1 0 0,-1-1 1 0 0,0 1 0 0 0,1 0 0 0 0,0 0-1 0 0,-1-1 1 0 0,1 1 0 0 0,0 0 0 0 0,0-1-1 0 0,1 2-35 0 0,0 1 26 0 0,1 0 0 0 0,0 0 0 0 0,-1-1 0 0 0,1 1-1 0 0,0-1 1 0 0,1 0 0 0 0,-1 0 0 0 0,0 0 0 0 0,2 0-26 0 0,-3-2 38 0 0,-1 1 1 0 0,1-1-1 0 0,0 0 1 0 0,0 0-1 0 0,1-1 1 0 0,-1 1 0 0 0,0 0-1 0 0,0-1 1 0 0,0 1-1 0 0,0-1 1 0 0,1 0 0 0 0,-1 1-1 0 0,0-1 1 0 0,0 0-1 0 0,0 0 1 0 0,1-1 0 0 0,-1 1-1 0 0,0 0 1 0 0,0-1-1 0 0,0 0 1 0 0,1 1-1 0 0,-1-1 1 0 0,0 0 0 0 0,0 0-1 0 0,0 0 1 0 0,0 0-1 0 0,-1 0 1 0 0,1-1 0 0 0,0 1-1 0 0,0 0 1 0 0,-1-1-1 0 0,1 1 1 0 0,-1-1 0 0 0,1 0-1 0 0,-1 0 1 0 0,0 0-1 0 0,1 1 1 0 0,-1-1-1 0 0,0 0 1 0 0,0 0 0 0 0,-1 0-1 0 0,1-1 1 0 0,0 1-1 0 0,-1 0 1 0 0,1 0 0 0 0,-1 0-1 0 0,0 0 1 0 0,1-1-1 0 0,-1 1 1 0 0,0 0-1 0 0,0-1-38 0 0,1 19 633 0 0,1 0-1 0 0,1 0 1 0 0,1 0-1 0 0,0 1-632 0 0,1 0-13 0 0,-1 0 1 0 0,0 0-1 0 0,-2 1 0 0 0,0 0 0 0 0,-1-1 1 0 0,0 3 12 0 0,-2-17 22 0 0,1 1 1 0 0,-1 0-1 0 0,0 0 0 0 0,0 0 1 0 0,0-1-1 0 0,-1 1 0 0 0,0 0 1 0 0,1-1-1 0 0,-1 0 1 0 0,0 1-1 0 0,0-1 0 0 0,-1 0 1 0 0,1 0-1 0 0,-1 0 1 0 0,0 0-1 0 0,1 0 0 0 0,-1-1 1 0 0,-1 1-1 0 0,1-1 1 0 0,0 0-1 0 0,0 0 0 0 0,-1 0 1 0 0,0 0-23 0 0,0 0-110 0 0,-1 0 0 0 0,1-1 0 0 0,0 1 0 0 0,0-1 1 0 0,0 0-1 0 0,-1-1 0 0 0,1 1 0 0 0,-1-1 0 0 0,1 1 1 0 0,0-1-1 0 0,-1-1 0 0 0,1 1 0 0 0,-1-1 0 0 0,1 1 1 0 0,0-1-1 0 0,0 0 0 0 0,-1-1 0 0 0,1 1 0 0 0,0-1 0 0 0,-3-2 110 0 0,-2-1-764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4:47.26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 51 11024 0 0,'0'0'505'0'0,"0"0"-9"0"0,0 0-305 0 0,7 9 722 0 0,-7-4-719 0 0,1 0-1 0 0,-1 1 1 0 0,-1-1 0 0 0,1 0-1 0 0,-1 0 1 0 0,0 1 0 0 0,0-1-1 0 0,-2 4-193 0 0,3-8 28 0 0,-2 1 34 0 0,-1-6-83 0 0,0-6 279 0 0,4 4-38 0 0,0 0 1 0 0,0 1-1 0 0,1-1 0 0 0,-1 0 1 0 0,1 1-1 0 0,1 0 0 0 0,-1-1 1 0 0,1 1-1 0 0,0 0 1 0 0,0 0-1 0 0,0 1 0 0 0,1-1 1 0 0,0 1-1 0 0,0-1 0 0 0,0 1 1 0 0,0 1-1 0 0,1-1 0 0 0,2-1-220 0 0,-6 4 20 0 0,0 0 0 0 0,0 1 0 0 0,0-1-1 0 0,0 1 1 0 0,0-1 0 0 0,0 1 0 0 0,1 0-1 0 0,-1-1 1 0 0,0 1 0 0 0,0 0-1 0 0,1 0 1 0 0,-1 0 0 0 0,0 0 0 0 0,0 0-1 0 0,1 0 1 0 0,-1 0 0 0 0,0 0-1 0 0,0 0 1 0 0,0 1 0 0 0,1-1 0 0 0,-1 0-1 0 0,0 1 1 0 0,0-1 0 0 0,0 1 0 0 0,0-1-1 0 0,0 1 1 0 0,0 0 0 0 0,0-1-1 0 0,0 1 1 0 0,0 0 0 0 0,0 0 0 0 0,0 0-1 0 0,0 0 1 0 0,0 0 0 0 0,-1 0 0 0 0,1 0-1 0 0,0 0 1 0 0,-1 0 0 0 0,1 0-20 0 0,3 7-41 0 0,0-1-1 0 0,0 1 1 0 0,-1 0 0 0 0,0 0 0 0 0,1 3 41 0 0,-2-3 54 0 0,2 4-995 0 0,1-1 0 0 0,0 0 0 0 0,1 0 0 0 0,4 5 941 0 0,-5-10-5801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0:13.5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172 151 6048 0 0,'0'0'273'0'0,"0"0"-5"0"0,-13-20 3519 0 0,12 16-3329 0 0,-2-1 0 0 0,1 1 1 0 0,0 0-1 0 0,-1 0 0 0 0,0 0 0 0 0,0 0 1 0 0,-1 0-459 0 0,-7-12 958 0 0,5 9-682 0 0,0 0-1 0 0,0 1 0 0 0,0 0 0 0 0,-3-2-275 0 0,2 2 221 0 0,0 0-216 0 0,-1 1 0 0 0,0-1 0 0 0,0 2 0 0 0,0-1 0 0 0,-6-1-5 0 0,1-1 71 0 0,11 6-71 0 0,-1 1 0 0 0,-6-2 0 0 0,8 2-1 0 0,1 0 0 0 0,0 0 0 0 0,-1 0 0 0 0,1 1 0 0 0,0-1 0 0 0,0 0 0 0 0,-1 0 0 0 0,1 0 0 0 0,0 1 0 0 0,-1-1 0 0 0,1 0 0 0 0,0 0 0 0 0,0 0 0 0 0,-1 1 0 0 0,1-1 0 0 0,0 0 0 0 0,0 1 0 0 0,0-1 0 0 0,0 0 0 0 0,-1 0 0 0 0,1 1 0 0 0,0-1 0 0 0,0 0 0 0 0,0 1 0 0 0,0-1 0 0 0,0 0 0 0 0,0 1 0 0 0,0-1 0 0 0,0 0 0 0 0,0 1 0 0 0,0-1 0 0 0,0 0 0 0 0,0 1 0 0 0,0-1 0 0 0,0 0 0 0 0,0 1 0 0 0,0-1 0 0 0,0 0 0 0 0,0 1 1 0 0,2 8-33 0 0,3 8 40 0 0,-5-13 8 0 0,1-1 1 0 0,0 1 0 0 0,0-1-1 0 0,0 1 1 0 0,1-1-1 0 0,-1 0 1 0 0,1 1 0 0 0,0 0-16 0 0,3 4-5 0 0,1 0 0 0 0,0 0 0 0 0,1 0 1 0 0,4 4 4 0 0,-7-9 11 0 0,0 1 0 0 0,0-1 1 0 0,0 0-1 0 0,0-1 0 0 0,1 1 1 0 0,-1-1-1 0 0,1 1 0 0 0,0-1 1 0 0,0-1-1 0 0,1 1-11 0 0,43 17-145 0 0,-37-16-100 0 0,10 1-1479 0 0,-21-4 628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4:47.67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50 29 10136 0 0,'-5'-19'2336'0'0,"5"18"-2266"0"0,0 1 0 0 0,0-1 0 0 0,0 1 0 0 0,0-1 0 0 0,-1 1 0 0 0,1-1 0 0 0,0 1 0 0 0,0 0 0 0 0,-1-1 1 0 0,1 1-1 0 0,0-1 0 0 0,-1 1 0 0 0,1 0 0 0 0,0-1 0 0 0,-1 1 0 0 0,1 0 0 0 0,0-1 0 0 0,-1 1 0 0 0,1 0 1 0 0,-1-1-1 0 0,1 1 0 0 0,-1 0 0 0 0,1 0 0 0 0,-1 0 0 0 0,1 0 0 0 0,-1-1 0 0 0,1 1 0 0 0,-1 0 0 0 0,1 0 0 0 0,-1 0 1 0 0,1 0-1 0 0,-1 0 0 0 0,1 0 0 0 0,-1 0 0 0 0,1 0 0 0 0,-1 0 0 0 0,1 1 0 0 0,-1-1 0 0 0,1 0 0 0 0,-1 0 0 0 0,1 0 1 0 0,-1 1-1 0 0,1-1 0 0 0,-1 0 0 0 0,1 0 0 0 0,0 1 0 0 0,-1-1-70 0 0,-1 1 95 0 0,0 1 1 0 0,0-1-1 0 0,1 0 0 0 0,-1 1 0 0 0,1-1 1 0 0,-1 1-1 0 0,1-1 0 0 0,-1 1 1 0 0,1 0-1 0 0,0-1 0 0 0,0 1-95 0 0,-1 2 25 0 0,1 0 0 0 0,0 0 0 0 0,0 0 1 0 0,0 0-1 0 0,1 0 0 0 0,-1 0 0 0 0,1 0 0 0 0,0 3-25 0 0,0-4 3 0 0,0-1 1 0 0,0 1-1 0 0,1-1 1 0 0,-1 1-1 0 0,0 0 1 0 0,1-1-1 0 0,0 1 1 0 0,0-1-1 0 0,0 1 1 0 0,0-1-1 0 0,0 0 1 0 0,0 1-1 0 0,1-1 0 0 0,-1 0-3 0 0,0-1-44 0 0,-1-1 0 0 0,0 1-1 0 0,1-1 1 0 0,-1 0-1 0 0,0 1 1 0 0,1-1-1 0 0,-1 1 1 0 0,1-1 0 0 0,-1 0-1 0 0,1 0 1 0 0,-1 1-1 0 0,0-1 1 0 0,1 0-1 0 0,-1 0 1 0 0,1 0 0 0 0,-1 1-1 0 0,1-1 1 0 0,-1 0-1 0 0,1 0 1 0 0,-1 0-1 0 0,1 0 1 0 0,0 0 0 0 0,-1 0-1 0 0,1 0 1 0 0,-1 0-1 0 0,1 0 1 0 0,-1 0-1 0 0,1 0 1 0 0,-1-1 0 0 0,1 1-1 0 0,-1 0 1 0 0,1 0-1 0 0,-1 0 1 0 0,0-1-1 0 0,1 1 1 0 0,-1 0 0 0 0,1-1-1 0 0,-1 1 1 0 0,1 0 44 0 0,0-1-101 0 0,0 0 0 0 0,-1 0 0 0 0,1 0 0 0 0,0 0 0 0 0,0 0 0 0 0,-1 0 0 0 0,1 0 0 0 0,-1 0 0 0 0,1 0 0 0 0,-1 0 0 0 0,1 0 1 0 0,-1-1 100 0 0,1-2 15 0 0,4-32-354 0 0,-4 11 2869 0 0,0 27-2506 0 0,0 0-1 0 0,0 0 0 0 0,0-1 1 0 0,1 1-1 0 0,-1 0 0 0 0,1 0 1 0 0,-1-1-1 0 0,1 1 0 0 0,-1-1 1 0 0,1 1-24 0 0,3 2 34 0 0,3 5-550 0 0,-1 1 0 0 0,0 0 0 0 0,0 1 0 0 0,2 5 516 0 0,-7-10-5274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4:48.03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 1 10592 0 0,'0'0'488'0'0,"0"0"-12"0"0,0 0-223 0 0,-1 15 1942 0 0,3 38 2252 0 0,9 48-4447 0 0,-2-20 362 0 0,-7-66-290 0 0,0 3-413 0 0,-1-4-4985 0 0,-1-18-364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4:48.38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33 8752 0 0,'1'-2'177'0'0,"-1"1"0"0"0,1-1 1 0 0,0 0-1 0 0,0 1 0 0 0,0-1 0 0 0,0 1 1 0 0,0-1-1 0 0,0 1 0 0 0,0 0 0 0 0,0 0 1 0 0,1-1-1 0 0,-1 1 0 0 0,0 0 1 0 0,1 0-1 0 0,-1 0 0 0 0,1 0 0 0 0,-1 1 1 0 0,1-1-1 0 0,0 0 0 0 0,-1 0 0 0 0,1 1 1 0 0,0-1-1 0 0,0 1-177 0 0,3-1 209 0 0,1-1 1 0 0,0 1-1 0 0,-1 1 0 0 0,1-1 0 0 0,0 1 1 0 0,0 0-1 0 0,0 0 0 0 0,-1 1 1 0 0,1 0-1 0 0,0 0 0 0 0,0 0 1 0 0,-1 1-1 0 0,1 0-209 0 0,-2-1 26 0 0,0 0 0 0 0,0 1 1 0 0,-1-1-1 0 0,1 1 0 0 0,-1 0 0 0 0,1 0 0 0 0,-1 1 0 0 0,0-1 1 0 0,0 1-1 0 0,0-1 0 0 0,0 1 0 0 0,0 0 0 0 0,-1 0 1 0 0,1 0-1 0 0,-1 0 0 0 0,0 1 0 0 0,0-1 0 0 0,0 1 1 0 0,0 1-27 0 0,-1-4 8 0 0,-1 0 1 0 0,0 1 0 0 0,0-1 0 0 0,1 0 0 0 0,-1 0 0 0 0,0 1-1 0 0,0-1 1 0 0,0 0 0 0 0,0 1 0 0 0,-1-1 0 0 0,1 0 0 0 0,0 0-1 0 0,0 1 1 0 0,-1-1 0 0 0,1 0 0 0 0,-1 0 0 0 0,1 0 0 0 0,-1 1-1 0 0,0-1 1 0 0,1 0 0 0 0,-1 0 0 0 0,0 0 0 0 0,0 0 0 0 0,0 0-1 0 0,1 0 1 0 0,-1-1 0 0 0,0 1 0 0 0,0 0 0 0 0,0 0 0 0 0,-1 0-1 0 0,1-1 1 0 0,0 1 0 0 0,0-1 0 0 0,0 1 0 0 0,-1 0-9 0 0,-7 2 37 0 0,1 0 0 0 0,0 0 0 0 0,-1-1 0 0 0,-7 2-37 0 0,11-3-52 0 0,1-1 2 0 0,0 1-1 0 0,1-1 1 0 0,-1 0 0 0 0,0 0 0 0 0,0 0-1 0 0,-1-1 51 0 0,-8 1-5071 0 0,12 0 303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4:48.7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105 9 11600 0 0,'-2'-1'102'0'0,"0"0"0"0"0,1 0 0 0 0,-1 0 1 0 0,0 0-1 0 0,1 1 0 0 0,-1-1 0 0 0,0 0 1 0 0,0 1-1 0 0,0-1 0 0 0,0 1 0 0 0,0 0 1 0 0,0 0-1 0 0,0-1 0 0 0,0 1 0 0 0,0 0 1 0 0,0 1-1 0 0,1-1 0 0 0,-1 0 0 0 0,0 1 1 0 0,-2-1-103 0 0,-2 2 300 0 0,0-1 1 0 0,1 1-1 0 0,-1 0 1 0 0,0 1-1 0 0,1-1 1 0 0,-1 2-301 0 0,4-3 82 0 0,0 0 0 0 0,0 0 0 0 0,1 0-1 0 0,-1 0 1 0 0,1 1 0 0 0,-1-1 0 0 0,1 1 0 0 0,-1-1 0 0 0,1 1 0 0 0,0 0 0 0 0,0-1 0 0 0,0 1 0 0 0,0 0 0 0 0,0 0 0 0 0,-1 1-82 0 0,2-2 9 0 0,0 0-1 0 0,0 0 1 0 0,0 0 0 0 0,0 0-1 0 0,0-1 1 0 0,0 1-1 0 0,0 0 1 0 0,0 0-1 0 0,0 0 1 0 0,0 0-1 0 0,1 0 1 0 0,-1 0-1 0 0,0 0 1 0 0,1 0-1 0 0,-1 0 1 0 0,0-1-1 0 0,1 1 1 0 0,-1 0 0 0 0,1 0-1 0 0,0-1 1 0 0,-1 1-1 0 0,1 0 1 0 0,-1-1-1 0 0,1 1 1 0 0,0 0-1 0 0,0-1 1 0 0,-1 1-1 0 0,1-1 1 0 0,0 1-1 0 0,0-1 1 0 0,0 1-1 0 0,0-1 1 0 0,-1 0 0 0 0,2 1-10 0 0,35 15 632 0 0,40 20-830 0 0,-76-36 210 0 0,-1 0-1 0 0,0 0 0 0 0,0 0 1 0 0,0 0-1 0 0,1 0 1 0 0,-1 0-1 0 0,0 0 0 0 0,0 0 1 0 0,0 0-1 0 0,1 1 0 0 0,-1-1 1 0 0,0 0-1 0 0,0 0 0 0 0,0 0 1 0 0,0 0-1 0 0,0 0 0 0 0,1 0 1 0 0,-1 0-1 0 0,0 1 0 0 0,0-1 1 0 0,0 0-1 0 0,0 0 0 0 0,0 0 1 0 0,0 0-1 0 0,1 1 0 0 0,-1-1 1 0 0,0 0-1 0 0,0 0 0 0 0,0 0 1 0 0,0 1-1 0 0,0-1 0 0 0,0 0 1 0 0,0 0-1 0 0,0 0 0 0 0,0 0 1 0 0,0 1-1 0 0,0-1 0 0 0,0 0 1 0 0,0 0-1 0 0,0 0 0 0 0,0 1 1 0 0,0-1-1 0 0,0 0 0 0 0,0 0 1 0 0,0 0-1 0 0,0 1 0 0 0,-1-1 1 0 0,1 0-1 0 0,0 0 0 0 0,0 0 1 0 0,0 0-1 0 0,0 1-10 0 0,-14 5 185 0 0,-20-1-60 0 0,-1-7-839 0 0,23 1-1066 0 0,3 0 379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4:49.08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 74 4144 0 0,'1'0'191'0'0,"0"-2"373"0"0,0 1 1 0 0,1 0-1 0 0,0 0 1 0 0,-1 0-1 0 0,1 0 1 0 0,0 0-1 0 0,-1 0 1 0 0,1 1-1 0 0,0-1 1 0 0,0 1-1 0 0,0-1 1 0 0,-1 1-1 0 0,1-1 1 0 0,0 1 0 0 0,0 0-1 0 0,0 0 1 0 0,1 0-565 0 0,1 0-183 0 0,11-1 535 0 0,-11 1-324 0 0,-1 0 1 0 0,1 0 0 0 0,-1 0-1 0 0,1-1 1 0 0,-1 0-1 0 0,0 1 1 0 0,3-2-29 0 0,-4 1 16 0 0,0 0-1 0 0,0 0 1 0 0,0 0 0 0 0,0 0-1 0 0,0 0 1 0 0,0 0 0 0 0,0 0 0 0 0,0-1-1 0 0,0 1 1 0 0,0-1 0 0 0,1-1-16 0 0,-3 2 6 0 0,0 1 1 0 0,1-1 0 0 0,-1 0-1 0 0,0 0 1 0 0,1 0 0 0 0,-1 1-1 0 0,0-1 1 0 0,0 0 0 0 0,0 0-1 0 0,0 0 1 0 0,0 0-1 0 0,0 1 1 0 0,0-1 0 0 0,0 0-1 0 0,0 0 1 0 0,0 0 0 0 0,-1 0-1 0 0,1 1 1 0 0,0-1 0 0 0,0 0-1 0 0,-1 0 1 0 0,1 1 0 0 0,0-1-1 0 0,-1 0 1 0 0,1 0-1 0 0,-1 1 1 0 0,1-1 0 0 0,-1 1-1 0 0,0-1 1 0 0,1 0 0 0 0,-1 1-1 0 0,1-1 1 0 0,-1 1 0 0 0,0-1-1 0 0,0 1-6 0 0,-1-2 74 0 0,0 1-1 0 0,0-1 0 0 0,0 1 0 0 0,0 0 1 0 0,0-1-1 0 0,0 1 0 0 0,0 0 1 0 0,-1 1-1 0 0,1-1 0 0 0,0 0 1 0 0,0 1-1 0 0,-1-1 0 0 0,1 1 1 0 0,-1 0-1 0 0,1-1 0 0 0,0 1 0 0 0,-1 1 1 0 0,1-1-1 0 0,-1 0 0 0 0,1 0 1 0 0,0 1-1 0 0,-1-1 0 0 0,1 1 1 0 0,0 0-1 0 0,0 0 0 0 0,-1 0 0 0 0,1 0 1 0 0,0 0-1 0 0,0 0 0 0 0,0 1-73 0 0,-1 0 89 0 0,-1 0-1 0 0,2 0 0 0 0,-1 1 0 0 0,0-1 0 0 0,0 1 0 0 0,1 0 1 0 0,-1-1-1 0 0,1 1 0 0 0,0 0 0 0 0,0 1 0 0 0,0-1 1 0 0,0 0-1 0 0,1 0 0 0 0,-1 1 0 0 0,1-1 0 0 0,0 1 0 0 0,0-1 1 0 0,0 1-1 0 0,0 0-88 0 0,1-1 51 0 0,0 0 0 0 0,0 0 0 0 0,0 0 0 0 0,0 0 0 0 0,1 0 0 0 0,-1-1 0 0 0,1 1 0 0 0,0 0 0 0 0,0 0 0 0 0,0 0 0 0 0,0-1 0 0 0,0 1 0 0 0,1 0 0 0 0,-1-1 0 0 0,1 1 0 0 0,-1-1 0 0 0,1 0 0 0 0,0 1 0 0 0,0-1 0 0 0,0 0 0 0 0,0 0 0 0 0,1 0 0 0 0,-1 0 0 0 0,0-1 0 0 0,1 1 0 0 0,-1-1 0 0 0,1 1 0 0 0,0-1 0 0 0,1 0-51 0 0,5 3-293 0 0,1 0-1 0 0,0-1 1 0 0,1-1 0 0 0,-1 0-1 0 0,0 0 1 0 0,1-1-1 0 0,6 0 294 0 0,-5-1-815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in="-3142" max="3142" units="rad"/>
          <inkml:channel name="OE" type="integer" min="-3142" max="3142" units="rad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rad"/>
          <inkml:channelProperty channel="OE" name="resolution" value="1000" units="1/rad"/>
        </inkml:channelProperties>
      </inkml:inkSource>
      <inkml:timestamp xml:id="ts0" timeString="2020-06-05T12:57:24.954"/>
    </inkml:context>
    <inkml:brush xml:id="br0">
      <inkml:brushProperty name="width" value="0.03528" units="cm"/>
      <inkml:brushProperty name="height" value="0.03528" units="cm"/>
      <inkml:brushProperty name="color" value="#849398"/>
      <inkml:brushProperty name="fitToCurve" value="1"/>
      <inkml:brushProperty name="ignorePressure" value="1"/>
    </inkml:brush>
    <inkml:context xml:id="ctx1">
      <inkml:inkSource xml:id="inkSrc3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in="-3142" max="3142" units="rad"/>
          <inkml:channel name="OE" type="integer" min="-3142" max="3142" units="rad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rad"/>
          <inkml:channelProperty channel="OE" name="resolution" value="1000" units="1/rad"/>
        </inkml:channelProperties>
      </inkml:inkSource>
      <inkml:timestamp xml:id="ts1" timeString="2020-06-05T12:57:24.957"/>
    </inkml:context>
    <inkml:brush xml:id="br1">
      <inkml:brushProperty name="width" value="0.03528" units="cm"/>
      <inkml:brushProperty name="height" value="0.03528" units="cm"/>
      <inkml:brushProperty name="color" value="#004F8B"/>
      <inkml:brushProperty name="fitToCurve" value="1"/>
    </inkml:brush>
    <inkml:brush xml:id="br2">
      <inkml:brushProperty name="width" value="0.03528" units="cm"/>
      <inkml:brushProperty name="height" value="0.03528" units="cm"/>
      <inkml:brushProperty name="color" value="#FFFF00"/>
      <inkml:brushProperty name="fitToCurve" value="1"/>
      <inkml:brushProperty name="ignorePressure" value="1"/>
    </inkml:brush>
    <inkml:brush xml:id="br3">
      <inkml:brushProperty name="width" value="0.03528" units="cm"/>
      <inkml:brushProperty name="height" value="0.03528" units="cm"/>
      <inkml:brushProperty name="color" value="#36FE91"/>
      <inkml:brushProperty name="fitToCurve" value="1"/>
      <inkml:brushProperty name="ignorePressure" value="1"/>
    </inkml:brush>
    <inkml:brush xml:id="br4">
      <inkml:brushProperty name="width" value="0.03528" units="cm"/>
      <inkml:brushProperty name="height" value="0.03528" units="cm"/>
      <inkml:brushProperty name="color" value="#FFFFFF"/>
      <inkml:brushProperty name="fitToCurve" value="1"/>
      <inkml:brushProperty name="ignorePressure" value="1"/>
    </inkml:brush>
    <inkml:brush xml:id="br5">
      <inkml:brushProperty name="width" value="0.03528" units="cm"/>
      <inkml:brushProperty name="height" value="0.03528" units="cm"/>
      <inkml:brushProperty name="color" value="#E71225"/>
      <inkml:brushProperty name="fitToCurve" value="1"/>
      <inkml:brushProperty name="ignorePressure" value="1"/>
    </inkml:brush>
    <inkml:brush xml:id="br6">
      <inkml:brushProperty name="width" value="0.03528" units="cm"/>
      <inkml:brushProperty name="height" value="0.03528" units="cm"/>
      <inkml:brushProperty name="color" value="#F6630D"/>
      <inkml:brushProperty name="fitToCurve" value="1"/>
    </inkml:brush>
    <inkml:brush xml:id="br7">
      <inkml:brushProperty name="width" value="0.03528" units="cm"/>
      <inkml:brushProperty name="height" value="0.03528" units="cm"/>
      <inkml:brushProperty name="color" value="#0070C0"/>
      <inkml:brushProperty name="fitToCurve" value="1"/>
      <inkml:brushProperty name="ignorePressure" value="1"/>
    </inkml:brush>
    <inkml:brush xml:id="br8">
      <inkml:brushProperty name="width" value="0.03528" units="cm"/>
      <inkml:brushProperty name="height" value="0.03528" units="cm"/>
      <inkml:brushProperty name="color" value="#004F8B"/>
      <inkml:brushProperty name="fitToCurve" value="1"/>
      <inkml:brushProperty name="ignorePressure" value="1"/>
    </inkml:brush>
    <inkml:brush xml:id="br9">
      <inkml:brushProperty name="width" value="0.03528" units="cm"/>
      <inkml:brushProperty name="height" value="0.03528" units="cm"/>
      <inkml:brushProperty name="color" value="#33CCFF"/>
      <inkml:brushProperty name="fitToCurve" value="1"/>
      <inkml:brushProperty name="ignorePressure" value="1"/>
    </inkml:brush>
    <inkml:brush xml:id="br10">
      <inkml:brushProperty name="width" value="0.03528" units="cm"/>
      <inkml:brushProperty name="height" value="0.03528" units="cm"/>
      <inkml:brushProperty name="color" value="#33CCFF"/>
      <inkml:brushProperty name="fitToCurve" value="1"/>
    </inkml:brush>
  </inkml:definitions>
  <inkml:trace contextRef="#ctx0" brushRef="#br0">6249 688 0 0,'37'-4'0'0,"-20"1"0"0,2 3 0 0,12-5 0 0,6 1 0 0,1-3 0 0,5 0 0 0,-3-1 0 0,16 1 0 0,-1-7 0 0,15 9 0 0,-1-2 0 0,4-4 0 0,1 10 0 0,-4-6 0 0,1-4 0 0,11 1 0 0,-8 1 0 0,9 0 0 0,1 8 0 0,-8-6 0 0,12-2 0 0,-6 2 0 0,8-3 0 0,-5 8 0 0,16-5 0 0,-6-3 0 0,-5 4 0 0,2-1 0 0,7-5 0 0,5 5 0 0,2-3 0 0,-5 3 0 0,6 0 0 0,-6 2 0 0,-2-2 0 0,8-2 0 0,17 4 0 0,-17-4 0 0,4 2 0 0,-5 2 0 0,9-2 0 0,-6-1 0 0,4-1 0 0,5 2 0 0,6 4 0 0,-16-6 0 0,5 7 0 0,8-7 0 0,9-1 0 0,-19 5 0 0,-1-2 0 0,1 0 0 0,-2-2 0 0,0 1 0 0,-3 6 0 0,5-8 0 0,5 3 0 0,-8 5 0 0,-1-9 0 0,-2 4 0 0,18 1 0 0,-9 0 0 0,-1 3 0 0,0-4 0 0,8 0 0 0,-8 0 0 0,-2-2 0 0,7 9 0 0,-2-3 0 0,-10 3 0 0,2-5 0 0,3 3 0 0,13-5 0 0,-11 5 0 0,-3 2 0 0,-3-3 0 0,15-4 0 0,-5 5 0 0,-2-3 0 0,-1 3 0 0,11 2 0 0,-12 0 0 0,9-10 0 0,-6 10 0 0,9 0 0 0,-13 0 0 0,3-7 0 0,5 3 0 0,5-3 0 0,-4 6 0 0,-3 1 0 0,-7 0 0 0,19-7 0 0,-8 3 0 0,-1 1 0 0,-5 3 0 0,9 0 0 0,-21 0 0 0,4 0 0 0,10-4 0 0,3-1 0 0,-22 5 0 0,5 0 0 0,-5 0 0 0,9-2 0 0,-4-3 0 0,-5 2 0 0,5-4 0 0,5-2 0 0,-15 2 0 0,5-1 0 0,-11-1 0 0,6 4 0 0,-13-2 0 0,4-2 0 0,-8 6 0 0,-5-6 0 0,-2 9 0 0,-8-5 0 0,-3 1 0 0,-7 2 0 0,-3-4 0 0,-1 6 0 0,3-11 0 0,-3 9 0 0,-6-3 0 0,-2 2 0 0,-5-1 0 0,-3-1 0 0,-2 5 0 0,-1-2 0 0,3 2 0 0,-8 0 0 0,2 0 0 0,-10 0 0 0,1 2 0 0,0-2 0 0,-8 9 0 0,0-6 0 0,-9-3 0 0,0 0 0 0</inkml:trace>
  <inkml:trace contextRef="#ctx0" brushRef="#br0" timeOffset="1">18740 44 0 0,'15'-3'0'0,"-6"3"0"0,0-4 0 0,6 4 0 0,-6 4 0 0,5-4 0 0,-2 0 0 0,2 0 0 0,2 0 0 0,-3 3 0 0,-2 1 0 0,3-3 0 0,3 3 0 0,-5-2 0 0,4-1 0 0,1 1 0 0,2-2 0 0,2 2 0 0,-4-2 0 0,6 0 0 0,3 5 0 0,4-5 0 0,-8 0 0 0,8 2 0 0,-4-1 0 0,7-1 0 0,-6 0 0 0,1 4 0 0,-2-4 0 0,0 2 0 0,4-2 0 0,-3 0 0 0,3 0 0 0,5-2 0 0,-1 2 0 0,1-4 0 0,-4 4 0 0,4 0 0 0,0 4 0 0,3-2 0 0,-7-1 0 0,2 5 0 0,-4-6 0 0,4 0 0 0,0 0 0 0,4 0 0 0,-8-6 0 0,8 6 0 0,4 0 0 0,4 0 0 0,-10 0 0 0,5 6 0 0,2-6 0 0,-2 0 0 0,-2 0 0 0,-2 0 0 0,1-6 0 0,4 5 0 0,6 1 0 0,-4 0 0 0,-8-2 0 0,8 4 0 0,-3-1 0 0,0 5 0 0,0-6 0 0,2 3 0 0,-4-3 0 0,2 5 0 0,3-5 0 0,2 0 0 0,-3 4 0 0,-2-3 0 0,8 3 0 0,-1-1 0 0,-2 3 0 0,-3-6 0 0,3 0 0 0,2 5 0 0,0-5 0 0,-2 3 0 0,5 1 0 0,2-3 0 0,-7-1 0 0,4 0 0 0,-6 4 0 0,9-4 0 0,-5 0 0 0,-12 3 0 0,1-3 0 0,6 0 0 0,-2 0 0 0,3 2 0 0,-3-2 0 0,2 0 0 0,-2 0 0 0,12 0 0 0,-5 0 0 0,3 0 0 0,-3 0 0 0,3 0 0 0,-5 0 0 0,2 2 0 0,-7 0 0 0,2 3 0 0,-10-5 0 0,7 2 0 0,-5-2 0 0,-1 1 0 0,2-1 0 0,1 0 0 0,1 0 0 0,-2 4 0 0,-1-2 0 0,-1 1 0 0,-2-3 0 0,1 0 0 0,-5 3 0 0,-1-3 0 0,-1 0 0 0,1 0 0 0,-4 0 0 0,1 0 0 0,-2 0 0 0,3 0 0 0,2 0 0 0,-3 0 0 0,-1 0 0 0,1 0 0 0,-3 0 0 0,6 0 0 0,-5 2 0 0,0-2 0 0,-2 0 0 0,-3 0 0 0,3 0 0 0,-5 2 0 0,1-2 0 0,-1 0 0 0,0 0 0 0,-2 0 0 0,0 2 0 0,-1-2 0 0,-2 0 0 0,1 0 0 0,-1 0 0 0,-1 0 0 0,1 0 0 0,-2 0 0 0,2-2 0 0,3 2 0 0,-4 2 0 0,1-2 0 0,-4-2 0 0,4 2 0 0,0-2 0 0,3 0 0 0,-4-1 0 0,1 3 0 0,1-3 0 0,1 3 0 0,-4-2 0 0,7 2 0 0,-6 0 0 0,1 0 0 0,1 0 0 0,-3 0 0 0,4 0 0 0,-2 0 0 0,-1-4 0 0,1 4 0 0,-4 0 0 0,2 0 0 0,3 0 0 0,-3 4 0 0,0-4 0 0,0 2 0 0,-3-2 0 0,3 0 0 0,-7 0 0 0,0 0 0 0,0 0 0 0,0 0 0 0,0 0 0 0,0 0 0 0,0 0 0 0,0 0 0 0,0 0 0 0,0 0 0 0,-7 3 0 0,-2-3 0 0</inkml:trace>
  <inkml:trace contextRef="#ctx0" brushRef="#br0" timeOffset="2">23649 289 0 0,'0'-4'0'0,"0"-3"0"0,0 0 0 0,0-1 0 0,0 3 0 0,0-2 0 0,0 0 0 0,0-2 0 0,-5 6 0 0,5-6 0 0,-2 4 0 0,-3 1 0 0,5 4 0 0,0 0 0 0,0 0 0 0,0 0 0 0,0 0 0 0,0 0 0 0,-2 0 0 0,-5 5 0 0,7 8 0 0,-5-1 0 0,0 2 0 0,3-1 0 0,2 5 0 0,-3 3 0 0,3-2 0 0,-4 3 0 0,-1 6 0 0,5-2 0 0,-2 2 0 0,2-2 0 0,0 7 0 0,0-2 0 0,-5-5 0 0,5 9 0 0,5 3 0 0,-5-5 0 0,0 0 0 0,2 7 0 0,3-6 0 0,-5 3 0 0,4-1 0 0,-1 2 0 0,-3 1 0 0,2 0 0 0,-2 1 0 0,5-1 0 0,-5-7 0 0,0 10 0 0,5-2 0 0,-5 3 0 0,0-1 0 0,2 3 0 0,-2 0 0 0,5 11 0 0,-3-4 0 0,-2 5 0 0,5-1 0 0,-3 1 0 0,3-9 0 0,-5 6 0 0,4 2 0 0,-1 1 0 0,2-2 0 0,-1-1 0 0,-4 0 0 0,3 5 0 0,-3-4 0 0,2 6 0 0,-2 2 0 0,0-4 0 0,0 5 0 0,0-7 0 0,0 2 0 0,5 2 0 0,-5 0 0 0,0 3 0 0,0-5 0 0,0 5 0 0,0-2 0 0,4 6 0 0,-4-7 0 0,5-2 0 0,-5 0 0 0,2 0 0 0,-2 3 0 0,5 1 0 0,-5 2 0 0,5-18 0 0,-5 7 0 0,5 0 0 0,-1-2 0 0,3 3 0 0,-2 6 0 0,-5 2 0 0,0-4 0 0,0 5 0 0,-5-4 0 0,3 5 0 0,-3-1 0 0,5-3 0 0,-4 1 0 0,-1 21 0 0,5-3 0 0,-5-7 0 0,0-4 0 0,-2-3 0 0,3 2 0 0,-1-4 0 0,3-1 0 0,-1-3 0 0,-6 6 0 0,6-3 0 0,-1-1 0 0,-1 2 0 0,3 4 0 0,-3-6 0 0,5-3 0 0,-2 0 0 0,-3 0 0 0,3-1 0 0,-3 1 0 0,-2 0 0 0,7-2 0 0,-3-2 0 0,-1 3 0 0,-1-6 0 0,3 1 0 0,-3-1 0 0,2-1 0 0,-1 3 0 0,1-2 0 0,-6-4 0 0,6 6 0 0,3-4 0 0,-4 2 0 0,1-14 0 0,-1 1 0 0,1 6 0 0,3-7 0 0,-5 7 0 0,3-5 0 0,-5 7 0 0,2 1 0 0,1 11 0 0,1 0 0 0,-4-5 0 0,7-5 0 0,-7-1 0 0,2-1 0 0,1-2 0 0,4-1 0 0,-3-1 0 0,-4 0 0 0,2 1 0 0,5 1 0 0,-7 2 0 0,3-2 0 0,-3 7 0 0,2-7 0 0,0 3 0 0,0-4 0 0,1 1 0 0,-3-2 0 0,2-1 0 0,0-2 0 0,0 3 0 0,-4-5 0 0,7 7 0 0,-3 1 0 0,0-3 0 0,3 0 0 0,-1 8 0 0,-1-10 0 0,1 6 0 0,-1 0 0 0,4-5 0 0,-5-3 0 0,0 8 0 0,5-9 0 0,-2 11 0 0,-1-4 0 0,-1-2 0 0,4-3 0 0,-3 0 0 0,-4-2 0 0,7 2 0 0,-7-3 0 0,5 1 0 0,-1 2 0 0,-1-5 0 0,4 1 0 0,-9 2 0 0,9 2 0 0,-1-2 0 0,-6 2 0 0,5-5 0 0,-1 1 0 0,-1-1 0 0,4 0 0 0,0 6 0 0,-3-8 0 0,-3-2 0 0,5 8 0 0,1-6 0 0,-6 0 0 0,3-2 0 0,-2 5 0 0,5-5 0 0,-2 6 0 0,-1-4 0 0,-3 3 0 0,3-3 0 0,3-2 0 0,0 4 0 0,-4-2 0 0,1 5 0 0,3-3 0 0,0 1 0 0,3 3 0 0,-3 0 0 0,-3-4 0 0,3-4 0 0,3 1 0 0,1 2 0 0,-4-2 0 0,0 2 0 0,0-4 0 0,3 1 0 0,-3 5 0 0,6-6 0 0,-6-4 0 0,0 3 0 0,3-1 0 0,-1 7 0 0,3-6 0 0,-5 3 0 0,9-6 0 0,-8 0 0 0,-1 3 0 0,6-3 0 0,-3 0 0 0,1 0 0 0,-1 5 0 0,-1-5 0 0,5-3 0 0,-6 3 0 0,5-2 0 0,-3 4 0 0,1-5 0 0,-1-1 0 0,-1-1 0 0,5 0 0 0,-7 0 0 0,0-4 0 0,7-1 0 0,-4 1 0 0,1 0 0 0,1-1 0 0,-5 1 0 0,5-3 0 0,0 2 0 0,-1-4 0 0,-4 2 0 0,3 0 0 0,-3-2 0 0,4-7 0 0,-4 7 0 0,3-3 0 0,-3-2 0 0,2 1 0 0,-2-8 0 0,0 7 0 0,0-7 0 0,5 11 0 0,-5-11 0 0,0 8 0 0,0-8 0 0,0 0 0 0,0 0 0 0,0 0 0 0,0 0 0 0,0 0 0 0,0 0 0 0,0 0 0 0,0 0 0 0,0 0 0 0,0 0 0 0,0 0 0 0,0 0 0 0,0 0 0 0,0 0 0 0,0 0 0 0,0 0 0 0,0-8 0 0,0-3 0 0,5 4 0 0,-5-8 0 0,2 3 0 0</inkml:trace>
  <inkml:trace contextRef="#ctx1" brushRef="#br1">8328 603 2760 0 0,'0'0'0'0'0,"0"0"112"0"0,0 0-32 0 0,0 0 16 0 0,0 0-96 0 0,12 0 0 0 0,-7-5 0 0 0,0-2 0 0 0,2 1 0 0 0,17 1 0 0 0,-12 2 0 0 0,4-2 0 0 0,0 1 424 0 0,6 1 72 0 0,3-3 16 0 0,11 3 0 0 0,-5-2-416 0 0,2 3-96 0 0,0-3 0 0 0,-7 1 0 0 0,2-1 0 0 0,5 3 0 0 0,7 2 0 0 0,-7-3 0 0 0,3 3 0 0 0,1-4 0 0 0,-3 3 0 0 0,-1-1 0 0 0,12 0 0 0 0,-12-5 0 0 0,4 6 0 0 0,-1-6 0 0 0,4 0 0 0 0,-7 1 0 0 0,-9 5 0 0 0,2-6 0 0 0,2 5 0 0 0,-4-3 0 0 0,-8 1 0 0 0,1 3 0 0 0,-5-5 0 0 0,-1 3 0 0 0,-6 3 0 0 0,-5 0 0 0 0,0 0 0 0 0,0 0 0 0 0,0 0 0 0 0,-9-5 0 0 0,-4 5 0 0 0,-3 0 0 0 0,4 5 0 0 0,-6-3 0 0 0,-4 5 0 0 0,-4-2 0 0 0,-5 0 0 0 0,-1 4 0 0 0,-1 1 0 0 0,-5 2 0 0 0,-2-3 0 0 0,-1 1 0 0 0,-3 1 0 0 0,3 1 0 0 0,-6-3 0 0 0,-3-1 0 0 0,-4 4 0 0 0,-2 1 0 0 0,6-6 0 0 0,-2 5 0 0 0,7 0-384 0 0,0-4-104 0 0,7 1-24 0 0,-1 0 0 0 0,6-4 416 0 0,4 0 96 0 0,5 2 0 0 0,-1-2 0 0 0,13-3 0 0 0,7 2 0 0 0,-5-4 0 0 0,10 0 0 0 0,0 0 384 0 0,10 0 104 0 0,0 0 24 0 0,3-4 0 0 0,9 2-416 0 0,-1-1-96 0 0,5 3 0 0 0,3-2 0 0 0,3-1 0 0 0,4-3 0 0 0,11 3 0 0 0,-4-2 0 0 0,-6-2 0 0 0,6 5 0 0 0,6-3 0 0 0,3-4 0 0 0,-5 2 0 0 0,1 0 0 0 0,-6 2 0 0 0,6-2 0 0 0,4 4 0 0 0,-8-2 0 0 0,-8-2 0 0 0,6 5 0 0 0,3-5 0 0 0,-5 2 0 0 0,-7 5 0 0 0,0-4 0 0 0,-5 3 0 0 0,3-3 0 0 0,-10 4 0 0 0,-6 0 0 0 0,3 4 0 0 0,-8-4 0 0 0,2 1 0 0 0,-8 3 0 0 0,-4-4 0 0 0,0 0 0 0 0,0 0 0 0 0,-4 5 0 0 0,-6 7 0 0 0,-2-3 0 0 0,-6-2 0 0 0,6 1 0 0 0,-2 3 0 0 0,0 1 0 0 0,-7-7 0 0 0,2 4 0 0 0,6-4 0 0 0,0 4 0 0 0,1-4 0 0 0,0 0 0 0 0,-2 2 0 0 0,7-3 0 0 0,7-4 0 0 0,0 0 0 0 0,-10 6 0 0 0,10-6 0 0 0,9 0 0 0 0,-1 0 0 0 0,6 0 0 0 0,0-3 0 0 0,9-2 0 0 0,1 3 0 0 0,5-5 0 0 0,-1 2 0 0 0,-2 0 0 0 0,0-4 0 0 0,5 4 0 0 0,-1-4 0 0 0,-6 4 0 0 0,2-2 0 0 0,2 2 0 0 0,-4-6 0 0 0,2 6 0 0 0,-8 2 0 0 0,-6-1 0 0 0,0 3 0 0 0,3-1 0 0 0,-2 2 0 0 0,-13 0 0 0 0,0 0 0 0 0,0 0 0 0 0,3 2 0 0 0,-3-2 0 0 0,0 0 0 0 0,-12 8 0 0 0,2 3 0 0 0,4-3 0 0 0,-4 3 0 0 0,-7-4 0 0 0,6 3 0 0 0,-1-1 0 0 0,7-4 0 0 0,-6 4 0 0 0,6-4 0 0 0,-2 0 0 0 0,7-5 0 0 0,0 0 0 0 0,0 0 0 0 0,-1 10 0 0 0,1-10 0 0 0,8 4 0 0 0,-3-2 0 0 0,-5-2 0 0 0,7 3 0 0 0,0 2 0 0 0,2-1 0 0 0,7-1 0 0 0,-4-3 0 0 0,-9 0 0 0 0,9-3 0 0 0,6-1 0 0 0,-4-1 0 0 0,-8 0 0 0 0,3-4 0 0 0,7 4 0 0 0,-1-2 0 0 0,-2 0 0 0 0,-1 2 0 0 0,0 0 0 0 0,-2-1 0 0 0,-3 3 0 0 0,-7 3 0 0 0,0 0 0 0 0,0 0 0 0 0,0 0 0 0 0,0 0 0 0 0,-3 5 0 0 0,-4 4 0 0 0,0 3 0 0 0,0-2 0 0 0,3 3 0 0 0,-4 2 0 0 0,-8 1 0 0 0,4 5 0 0 0</inkml:trace>
  <inkml:trace contextRef="#ctx1" brushRef="#br1" timeOffset="1">8805 691 4608 0 0,'8'-12'96'0'0,"-4"9"32"0"0,1-3 0 0 0,5-2 0 0 0,-1-4-128 0 0,7-1 0 0 0,3 3 0 0 0,2 1 0 0 0,6-4 0 0 0,1 6 0 0 0,-5-4 0 0 0,-6 2 0 0 0,7 1 0 0 0,-1-3 0 0 0,-2 3 0 0 0,1 3 0 0 0,2-6 0 0 0,-1 4 0 0 0,1 0 0 0 0,-1-1 0 0 0,-1 1 0 0 0,-1 1 0 0 0,-3 1 0 0 0,-1 2 0 0 0,2-2 0 0 0,-3 3 0 0 0,-4-3 0 0 0,2 5 0 0 0,-6 0 0 0 0,-1-4 0 0 0,0 1 0 0 0,0 3 0 0 0,-7 0 0 0 0,0 0 0 0 0,0 0 0 0 0,0 0 0 0 0,0 0 0 0 0,0 0 0 0 0,0 0 0 0 0,0 0 0 0 0,0 0 0 0 0,-10 0 0 0 0,-1 0 0 0 0,-1 3 0 0 0,-3 1 0 0 0,-5-3 0 0 0,-7 5 0 0 0,2-1 0 0 0,-2 3 0 0 0,-6 5 0 0 0,-2-5 0 0 0,-8 1 0 0 0</inkml:trace>
  <inkml:trace contextRef="#ctx0" brushRef="#br2" timeOffset="5">11306 464 0 0,'0'0'0'0,"0"0"0"0,-3 0 0 0,-1-2 0 0,1 2 0 0,-1-3 0 0,-3 3 0 0,2 0 0 0,-2-4 0 0,2 8 0 0,-2-4 0 0,-2 3 0 0,1-3 0 0,-1 2 0 0,4-2 0 0,-4 3 0 0,2-3 0 0,-3 6 0 0,5-6 0 0,-2 3 0 0,2 1 0 0,-4-1 0 0,4 4 0 0,-1-4 0 0,-1 4 0 0,7 0 0 0,-6-1 0 0,6-1 0 0,-4 3 0 0,1 1 0 0,3-2 0 0,0 0 0 0,0 2 0 0,0-4 0 0,0 0 0 0,3 4 0 0,-3-4 0 0,4 2 0 0,-4-2 0 0,1 2 0 0,4-3 0 0,2 2 0 0,-3-2 0 0,3-1 0 0,2-1 0 0,-4 3 0 0,5-5 0 0,2 4 0 0,-1-4 0 0,3 0 0 0,1-4 0 0,1 4 0 0,-1 0 0 0,6-3 0 0,-5 1 0 0,3 0 0 0,-7-1 0 0,5-1 0 0,-3 1 0 0,4-2 0 0,-3 1 0 0,6 1 0 0,-9-1 0 0,4-3 0 0,-2 4 0 0,0 1 0 0,-6-5 0 0,3 2 0 0,-1 0 0 0,0 0 0 0,-4-2 0 0,-3 0 0 0,-1 3 0 0,5-3 0 0,-5 0 0 0,-2 2 0 0,0-3 0 0,-2 2 0 0,-2-1 0 0,-1 0 0 0,3-3 0 0,-5 3 0 0,1-2 0 0,-1 4 0 0,-4-2 0 0,1 2 0 0,-4-2 0 0,5 0 0 0,-5 4 0 0,6-2 0 0,-6 1 0 0,0-1 0 0,2 1 0 0,0 3 0 0,-6-1 0 0,4 2 0 0,-3 2 0 0,5-2 0 0,-5 0 0 0,3 1 0 0,0 3 0 0,0 1 0 0,2-1 0 0,5 1 0 0,-4 2 0 0</inkml:trace>
  <inkml:trace contextRef="#ctx0" brushRef="#br2" timeOffset="6">9937 480 0 0,'0'0'0'0,"0"0"0"0,0 0 0 0,0 0 0 0,-3 3 0 0,3-3 0 0,0 0 0 0,-5-3 0 0,1 3 0 0,-3 3 0 0,4-3 0 0,3 0 0 0,0 0 0 0,-7 0 0 0,3 0 0 0,1 0 0 0,3 0 0 0,0 0 0 0,-3 0 0 0,-1 0 0 0,-3 0 0 0,7 0 0 0,0 0 0 0,-3 7 0 0,-3-7 0 0,1 3 0 0,0 4 0 0,2-5 0 0,-1 5 0 0,-1-3 0 0,3 1 0 0,-1 0 0 0,-1 2 0 0,-3-2 0 0,4 2 0 0,-1-3 0 0,3 2 0 0,-3 0 0 0,2-1 0 0,-1-2 0 0,1 4 0 0,2-3 0 0,0 1 0 0,0-5 0 0,-2 3 0 0,2-3 0 0,0 0 0 0,2 7 0 0,-2-7 0 0,2 7 0 0,1-3 0 0,-3-4 0 0,2 5 0 0,2 2 0 0,-4-7 0 0,1 3 0 0,3 1 0 0,-4-4 0 0,3 3 0 0,3 4 0 0,-1-5 0 0,-2 0 0 0,4 1 0 0,-3 1 0 0,3-4 0 0,-2 3 0 0,3-3 0 0,1 0 0 0,-5 0 0 0,1 0 0 0,5 0 0 0,-5 0 0 0,2-3 0 0,2 3 0 0,-2 0 0 0,2 0 0 0,-1-4 0 0,-4 4 0 0,-4 0 0 0,0 0 0 0,7-3 0 0,1 1 0 0,-2 0 0 0,1 2 0 0,-1-3 0 0,1-1 0 0,4 4 0 0,-8-3 0 0,6 3 0 0,-2-2 0 0,3 2 0 0,-3-2 0 0,0 1 0 0,-2 1 0 0,-1-2 0 0,5 0 0 0,-6 0 0 0,2-1 0 0,-5 3 0 0,0 0 0 0,7-3 0 0,-3-3 0 0,-4 6 0 0,1-3 0 0,-1-1 0 0,4 1 0 0,-1-2 0 0,-3 3 0 0,0-3 0 0,5 1 0 0,-5-3 0 0,0 4 0 0,0-2 0 0,0 1 0 0,0 1 0 0,-5-2 0 0,2 1 0 0,3-1 0 0,0 1 0 0,0 3 0 0,-4-5 0 0,-1 3 0 0,0-2 0 0,1 1 0 0,-2 3 0 0,-1-3 0 0,1-1 0 0,1 3 0 0,2 0 0 0,-3-1 0 0,1-1 0 0,-3 1 0 0,4-4 0 0,-1 4 0 0,0-1 0 0,0 1 0 0,-2-3 0 0,1 3 0 0,6 3 0 0,-3 0 0 0,-4-2 0 0,-2-1 0 0,9 3 0 0,0 0 0 0,-3 0 0 0,-4 0 0 0,0 0 0 0,3 0 0 0,4 0 0 0,-5 3 0 0,-3-3 0 0,2 2 0 0,6-2 0 0,-3 3 0 0,3-3 0 0,-5 6 0 0,-6 4 0 0,11-10 0 0</inkml:trace>
  <inkml:trace contextRef="#ctx0" brushRef="#br3" timeOffset="7">10139 577 0 0,'0'0'0'0,"0"0"0"0,0 0 0 0,0 0 0 0,0 0 0 0,0-2 0 0,3-5 0 0,-3 4 0 0,0 3 0 0,2-4 0 0,1-3 0 0,3 2 0 0,-1 0 0 0,-2 1 0 0,-1 1 0 0,5-2 0 0,-2 3 0 0,-1-2 0 0,-4 4 0 0,5-3 0 0,3 1 0 0,-6-3 0 0,5 3 0 0,-2 1 0 0,-1-5 0 0,3 5 0 0,1-1 0 0,1 0 0 0,0-1 0 0,-2 3 0 0,3 0 0 0,4-2 0 0,-7 2 0 0,3 0 0 0,1 0 0 0,-3 2 0 0,6-2 0 0,-2 3 0 0,-5-3 0 0,9 2 0 0,-2 1 0 0,0 3 0 0,-4-3 0 0,1 2 0 0,1-1 0 0,-2 1 0 0,1-3 0 0,-3 3 0 0,-1-2 0 0,4-1 0 0,-4 2 0 0,1-4 0 0,-3 1 0 0,4-1 0 0,-4-1 0 0,6 1 0 0,-4-4 0 0,-2 2 0 0,3-1 0 0,-2-2 0 0,2 3 0 0,-2-5 0 0,1 0 0 0,-2 4 0 0,-2-4 0 0,4 0 0 0,-3 1 0 0,-1 3 0 0,-1-2 0 0,5 1 0 0,-7-1 0 0,0 5 0 0,0 0 0 0,0 0 0 0,0 0 0 0,0 0 0 0</inkml:trace>
  <inkml:trace contextRef="#ctx1" brushRef="#br1" timeOffset="5">5868 1097 4608 0 0,'0'0'96'0'0,"-4"-5"32"0"0,8-2 0 0 0,-1-3 0 0 0,6 1-128 0 0,-9 0 0 0 0,5 2 0 0 0,2 0 0 0 0,3-6 0 0 0,-4 2 0 0 0,2 6 0 0 0,3-2 0 0 0,-1 2 0 0 0,-1-4 0 0 0,3 2 0 0 0,2-2 0 0 0,1 4 0 0 0,3-2 0 0 0,-1-3 0 0 0,6 1 0 0 0,-1-1 136 0 0,9-2 32 0 0,-3-7 8 0 0,7 3 0 0 0,3 0 8 0 0,7 1 0 0 0,5-6 0 0 0,-3 7 0 0 0,7 0-104 0 0,-2 0-16 0 0,4-1-64 0 0,-1 3 96 0 0,-3-2-96 0 0,7-2 0 0 0,-5 6 0 0 0,1-6 0 0 0,-1 0 0 0 0,2 8 0 0 0,-4-4 0 0 0,-4-2 0 0 0,-3 2 0 0 0,-1 5 0 0 0,3-7 0 0 0,-4 5 0 0 0,-8-3 0 0 0,1 2 0 0 0,1 4 0 0 0,-8-2 0 0 0,4-3 0 0 0,-5 8 0 0 0,0-2 0 0 0,-6 1 0 0 0,1-1 0 0 0,-6 1 0 0 0,-1 3 0 0 0,-6 1 0 0 0,0 0 0 0 0,1 0 0 0 0,-11 0 0 0 0,0 0 0 0 0,0 0 0 0 0,0 0 0 0 0,-11 5 0 0 0,-1 4 0 0 0,-5-4 0 0 0,-6 3 0 0 0,-6 1 72 0 0,1 2-72 0 0,0 2 0 0 0,-8 3 0 0 0,-2 0-96 0 0,-4-4 96 0 0,0 5-128 0 0,-3-1 32 0 0,-1 3 0 0 0,-3 2 8 0 0,-5-6 88 0 0,2 4 0 0 0,-7 9 0 0 0,4-7-64 0 0,-3 5 64 0 0,3-3 0 0 0,1 1-72 0 0,0-5 72 0 0,-1 5 0 0 0,4-5 0 0 0,1 2 0 0 0,3-2 0 0 0,4 2 0 0 0,1-4 0 0 0,11-3 0 0 0,-2 4 0 0 0,11-5 0 0 0,1-2 0 0 0,3-2 0 0 0,5-1 0 0 0,4 3 0 0 0,2-6 0 0 0,7-5 0 0 0,0 0 0 0 0,12 5 0 0 0,-3-2 0 0 0,6-3 0 0 0,8-3 0 0 0,8-2 80 0 0,9-7 48 0 0,2 3 16 0 0,6 2 0 0 0,-1-9 48 0 0,16 3 0 0 0,-3 0 8 0 0,8-11 0 0 0,1 9-48 0 0,9-6-16 0 0,0-2 0 0 0,6 2 0 0 0,-8-3-72 0 0,6 0-64 0 0,1 3 72 0 0,0-5-72 0 0,0 5 64 0 0,2 2-64 0 0,-5-5 0 0 0,0 6 72 0 0,2-1-72 0 0,-6 2 0 0 0,0-6 0 0 0,-1 4 0 0 0,-9 5 0 0 0,0-1 0 0 0,-7 3 0 0 0,-2-4 64 0 0,-7 0-64 0 0,-5 10 0 0 0,0-3 0 0 0,-10 2 0 0 0,-7 2 0 0 0,-9 1 0 0 0,0 2 0 0 0,-10 2 0 0 0,-9 0 0 0 0,-7 6-72 0 0,-12-1 72 0 0,-2 4-104 0 0,-14 4-32 0 0,-3 3-8 0 0,-12 3 0 0 0,-9 5 0 0 0,-12-3 144 0 0,-7 9-80 0 0,-9 3 80 0 0,-2 0-64 0 0,-4 0 64 0 0,-8 5 0 0 0,-7-2 0 0 0,-1 6 0 0 0,-4-6 0 0 0,-6 9 0 0 0,-3 4-72 0 0,-3 3 72 0 0,-3-2 0 0 0,1 2 0 0 0,-5 4 0 0 0,8-6 0 0 0,7-1 0 0 0,3 1 0 0 0,1-7 0 0 0,11 4 0 0 0,3-2 0 0 0,7-5 0 0 0,9-3 0 0 0,8-1 0 0 0,6-5 0 0 0,11-1 0 0 0,15-2 0 0 0,8-8 0 0 0,9-2 0 0 0,4-4-72 0 0,10-6 72 0 0,8-1-104 0 0,20-3 104 0 0,1-4 0 0 0,2-4 0 0 0,9-3 0 0 0,12-3 0 0 0,10-2 0 0 0,2-7 0 0 0,12-4 0 0 0,8-3 0 0 0,4 0 0 0 0,5-2 0 0 0,8-1 0 0 0,5-4 0 0 0,1 3 0 0 0,9-3 0 0 0,4 4 0 0 0,-3-6 384 0 0,6 2 104 0 0,2-8 24 0 0,3 2 0 0 0,-3 0-416 0 0,2 2-96 0 0,-1-4 0 0 0,6 4 0 0 0,-7 1 0 0 0,3-1 0 0 0,-2 4 0 0 0,1 2 0 0 0,-11-2 0 0 0,2 5 0 0 0,0-1 0 0 0,-8 3 0 0 0,0 3 0 0 0,-10 1 0 0 0,-8 1 0 0 0,-4 5 0 0 0,2-3 0 0 0,-13 4 0 0 0,-3-1 0 0 0,-12 9 0 0 0,1-3 0 0 0,-8 8 0 0 0,-3-5 0 0 0,-14 7 0 0 0,-2 3 0 0 0,-8 1 0 0 0,-8-2 0 0 0,-8-2 0 0 0,-1 12 0 0 0,-15 0 0 0 0,-15 2 0 0 0,-6 1 0 0 0,-13 6 0 0 0,-4 5 0 0 0,-5 0 0 0 0,-15 2 0 0 0,-8 2 0 0 0,-10 4 0 0 0,-10 6 0 0 0,-4 3 0 0 0,-8-3 0 0 0,-3 7 0 0 0,-4 2 0 0 0,-6 3 0 0 0,1-4-384 0 0,-4 4-104 0 0,-4 2-24 0 0,-5 5 0 0 0,-3-2 416 0 0,5 8 96 0 0,-2-3 0 0 0,0 2 0 0 0,-3-1 0 0 0,10-1 0 0 0,2-5 0 0 0,7-3 0 0 0,5 2 0 0 0,2 3 0 0 0,8-6 0 0 0,4 0 0 0 0,7-10 0 0 0,7 2 0 0 0,1-3 0 0 0,15-4 0 0 0,9-2 0 0 0,8-5 0 0 0,3-5 0 0 0,4 4 0 0 0,7-6 0 0 0,6-1 0 0 0,6-4 0 0 0,9-7 0 0 0,6 2 0 0 0,6-4 0 0 0,6-4 0 0 0,4-6 0 0 0,14 3 0 0 0,9-6 0 0 0,3-3 0 0 0,8-6 0 0 0,11-9 0 0 0,9 2 0 0 0,10-7 0 0 0,13 2 0 0 0,11-7 0 0 0,11-7 0 0 0,7-8 0 0 0,7-4 0 0 0,3 0 384 0 0,16-6 104 0 0,1-4 24 0 0,13 1 0 0 0,1 0-416 0 0,6-4-96 0 0,-2 1 0 0 0,0-2 0 0 0,-2 1 0 0 0,-1 2 0 0 0,-1 1 0 0 0,2 1 0 0 0,-3 8 0 0 0,-6 1 0 0 0,-9 3 0 0 0,-1 6 0 0 0,-5-6 0 0 0,-9 7 0 0 0,-10 3 0 0 0,-11 4 0 0 0,2-5 0 0 0,-10 11 0 0 0,0 6 0 0 0,-13-5 0 0 0,-10 8 0 0 0,-10 3 0 0 0,-7 3 0 0 0,-14 5 0 0 0,-7 1 0 0 0,-7 6 0 0 0,-5 0 0 0 0,-14 0 0 0 0,-3 11 0 0 0,-11 3 0 0 0,-11 1 0 0 0,-9 8 0 0 0,-17 1 0 0 0,-13 9 0 0 0,-5 4 0 0 0,-16-1 0 0 0,0 6 0 0 0,-16-2 0 0 0,-5 5 0 0 0,-10 0 0 0 0,-9 5-384 0 0,0 4-104 0 0,0 1-24 0 0,-6 6 0 0 0,-10-2 416 0 0,2 2 96 0 0,-3 1 0 0 0,-2 8 0 0 0,-10 1 384 0 0,4 2 104 0 0,3-6 24 0 0,5 4 0 0 0,-2 1-824 0 0,7-3-160 0 0,1 2-32 0 0,5-3-8 0 0,0 5 416 0 0,8-7 96 0 0,-5-2 0 0 0,10-4 0 0 0,5 3 0 0 0,14-2 0 0 0,9-4 0 0 0,2-7 0 0 0,8 2 0 0 0,7-3 0 0 0,0-6 0 0 0,16 2 0 0 0,3-8 200 0 0,12-3 64 0 0,6-2 16 0 0,6-6 0 0 0,8-2-200 0 0,5-5-80 0 0,6-2 64 0 0,8-6-64 0 0,3-3-208 0 0,5-2-80 0 0,11-1-24 0 0,3-5 0 0 0,7-9 312 0 0,14 0 0 0 0,3-3 0 0 0,16-8 0 0 0,5-5 0 0 0,11-3 0 0 0,1-8 0 0 0,21-7 0 0 0,5-2 0 0 0,15-4 0 0 0,1 0 0 0 0,8-1 0 0 0,4-4 352 0 0,11-1 128 0 0,5-6 24 0 0,5 2 8 0 0,1-5-416 0 0,3 8-96 0 0,-3-4 0 0 0,-2 6 0 0 0,2-2 0 0 0,-3 3 0 0 0,-1 2 0 0 0,-1-2 0 0 0,2 2 0 0 0,-17 1 0 0 0,2 7 0 0 0,-7 3 0 0 0,-6-2 0 0 0,-8 9 0 0 0,-13 4 0 0 0,-6 4 0 0 0,-7 3 0 0 0,-9 1 0 0 0,-4 2 0 0 0,-8 3 0 0 0,-7 8 0 0 0,-8-1 0 0 0,-8 0 0 0 0,-12 7 0 0 0,-5 2 0 0 0,-10 2 0 0 0,-6 2 0 0 0,-10-4 0 0 0,-3 8 0 0 0,-16 3 0 0 0,-7 8 0 0 0,-12 3 0 0 0,-8-1 0 0 0,-13 12 0 0 0,-3 0 0 0 0,-20 12 0 0 0,-9-3 0 0 0,-10 6 0 0 0,-7 4 0 0 0,-13 1 0 0 0,-9 2 0 0 0,-4 4 0 0 0,-1 5 0 0 0,-11 6 0 0 0,-1 1 0 0 0,-8 3 0 0 0,3-4 0 0 0,-3 3 0 0 0,-4 3 0 0 0,3 0 0 0 0,-8 4 0 0 0,10 0 0 0 0,7-14 0 0 0,6 7 0 0 0,6-2 0 0 0,-1-4 0 0 0,8-2 0 0 0,8 1 0 0 0,8-2 0 0 0,4-4 0 0 0,18-6-136 0 0,1 0-56 0 0,6-7 0 0 0,9-4-8 0 0,8-3 200 0 0,12 0 0 0 0,9-5 0 0 0,3-6 0 0 0,9 4 0 0 0,9-9 0 0 0,3-6 0 0 0,11 1 0 0 0,4-5 0 0 0,6-7 0 0 0,0-7 0 0 0,13 3 0 0 0,11-3 0 0 0,4-9 0 0 0,3-1 0 0 0,12-7 0 0 0,14-4 120 0 0,4-5 64 0 0,10-4 8 0 0,9-8 8 0 0,21 0-200 0 0,6-7 0 0 0,13-7 0 0 0,8-2 0 0 0,8-7 0 0 0,9-1 0 0 0,13-4 0 0 0,7 4 0 0 0,3-6 0 0 0,4 4 0 0 0,2-2 0 0 0,-6-2 0 0 0,9-1 0 0 0,-7 6 0 0 0,-9 4 0 0 0,2 2 0 0 0,-1 8 0 0 0,-10 1 0 0 0,-3-2 0 0 0,-13 6 0 0 0,-8 6 0 0 0,-12 2 0 0 0,-10-3 0 0 0,-4 10 0 0 0,-3 3 0 0 0,-15 3 0 0 0,-18 1 0 0 0,-9 10 0 0 0,-9 3-368 0 0,-9 4-112 0 0,-3-2-32 0 0,-15 10 0 0 0,-4 1 824 0 0,-12 6 160 0 0,-6 4 32 0 0,-10 3 8 0 0,-10 8-416 0 0,-13 1-96 0 0,-15 0 0 0 0,-5 5 0 0 0,-15 7-384 0 0,-2 2-104 0 0,-14-3-24 0 0,-7 9 0 0 0,-12 1 824 0 0,-4 7 160 0 0,-5-2 32 0 0,-5 0 8 0 0,-12 5-416 0 0,4 1-96 0 0,-1-5 0 0 0,-5 10 0 0 0,-5-6 0 0 0,2 9 0 0 0,-2-4 0 0 0,3 8 0 0 0,-6-1 0 0 0,4-1 0 0 0,-2-2 0 0 0,6 3 0 0 0,2 4 0 0 0,7-7 0 0 0,1 0 0 0 0,4 0 0 0 0,9-4-136 0 0,10-3-56 0 0,-2-7 0 0 0,9 0-8 0 0,6-3 200 0 0,8-4 0 0 0,10-3 0 0 0,9-6 0 0 0,3-3 0 0 0,13 0 0 0 0,10-9 0 0 0,4-1 0 0 0,6-1 0 0 0,7-9 0 0 0,6 2 0 0 0,3-6 0 0 0,7-1 0 0 0,10-8 0 0 0,-1 0 0 0 0,12 0 0 0 0,3-6 0 0 0,9-5 0 0 0,9-4 0 0 0,10-6 0 0 0,12-7 120 0 0,9 0 64 0 0,15-5 8 0 0,8-10 8 0 0,6-1-200 0 0,14-8 0 0 0,2 2 0 0 0,13-5 0 0 0,2-3 0 0 0,9 3 0 0 0,6-8 0 0 0,3 10 0 0 0,-2-3 0 0 0,-3 4 0 0 0,3 4 0 0 0,-7-1 0 0 0,-5 2 0 0 0,-3 9 0 0 0,-6-2 0 0 0,2-2 0 0 0,-14 6 0 0 0,-5 3 0 0 0,0 0 0 0 0,-13 4 0 0 0,-10 3 0 0 0,-5 1 0 0 0,-6-1 0 0 0,-6 9 0 0 0,-5 3 0 0 0,-9-3 0 0 0,-7 4 0 0 0,-5 8 0 0 0,-3-5 0 0 0,-6 6 0 0 0,-11 4 0 0 0,-6 4 0 0 0,-12-1 0 0 0,-11 4 0 0 0,-4 5 0 0 0,-13 2 0 0 0,-7 9 0 0 0,-19 5 0 0 0,-7 5 0 0 0,-13 0 0 0 0,-6 8 0 0 0,-14-1 0 0 0,-10 3 0 0 0,-9 3 0 0 0,-1-1 0 0 0,-11 5 0 0 0,-2 2 0 0 0,-7 7 0 0 0,-1-2 0 0 0,-4 6 0 0 0,-1-3 0 0 0,-1 5 0 0 0,-5-3-368 0 0,2 6-112 0 0,-2-2-32 0 0,2 3 0 0 0,-1-3 824 0 0,2 0 160 0 0,10-2 32 0 0,2-1 8 0 0,3 1-416 0 0,1-4-96 0 0,8 1 0 0 0,6-4 0 0 0,2-6-184 0 0,8-6-56 0 0,9 0-16 0 0,11-2 0 0 0,8 1 256 0 0,6-11 0 0 0,8 3 0 0 0,2-6 0 0 0,7-4 0 0 0,7 1 0 0 0,5-1 0 0 0,10-7 0 0 0,6-5 0 0 0,0 0 0 0 0,12-3 0 0 0,-1-3 0 0 0,6-8 0 0 0,11 5-72 0 0,6-5 72 0 0,4-5 0 0 0,5 0 0 0 0,7-9 0 0 0,12 0 0 0 0,5-7 0 0 0,20-6-232 0 0,4 1-8 0 0,11-4 0 0 0,7-6 0 0 0,12-6 240 0 0,7-1 0 0 0,11-1 0 0 0,3-4 0 0 0,15-6 0 0 0,1 2 0 0 0,13-2 0 0 0,-3 2 0 0 0,0 5 0 0 0,3-5 0 0 0,8-1 0 0 0,-6 0 0 0 0,-7 3 0 0 0,7 5 0 0 0,0-9 0 0 0,-1 4 0 0 0,-4-2 0 0 0,-7 9 0 0 0,-4-1 0 0 0,-3 4 0 0 0,-5 0 0 0 0,-5 4 0 0 0,-13 5 0 0 0,-5 3 0 0 0,-15-5 0 0 0,0 9 0 0 0,-4 5 0 0 0,-12 1 0 0 0,-10 8 0 0 0,-14 6 0 0 0,-6-4 0 0 0,-15 8 0 0 0,-10 5 0 0 0,-6-2 0 0 0,-10 6 0 0 0,-14 0 0 0 0,-10 10 0 0 0,-13-4 0 0 0,-13 8 0 0 0,-4 3 0 0 0,-17 4 360 0 0,-7 2 120 0 0,-4 3 32 0 0,-13 0 0 0 0,-15 7-824 0 0,-4 1-160 0 0,-1 2-32 0 0,-15 5-8 0 0,-9 4 416 0 0,-7 2 96 0 0,-5-8 0 0 0,-1 8 0 0 0,6 4 0 0 0,-7 5 0 0 0,-5-5 0 0 0,2 3 0 0 0,5 4 0 0 0,-5-4 0 0 0,6-6 0 0 0,-1 6 0 0 0,2-1 0 0 0,3-1 0 0 0,6-2 0 0 0,6 1 0 0 0,6-2 0 0 0,1-1 0 0 0,4-2 0 0 0,3-1 0 0 0,6-5 136 0 0,1 1 56 0 0,5 4 0 0 0,9-6 8 0 0,7 5-200 0 0,4-5 0 0 0,4-5 0 0 0,6-4 0 0 0,0-5 0 0 0,10-1 0 0 0,14-3 0 0 0,6-6 0 0 0,8-5 0 0 0,9 2 0 0 0,3-9 0 0 0,12-3 0 0 0,4-4 0 0 0,5-5 0 0 0,14 0 0 0 0,7-5 0 0 0,6 3-160 0 0,12-8-16 0 0,9-1-8 0 0,4-8 0 0 0,2 0 184 0 0,10-7 0 0 0,12-5 0 0 0,15-4 0 0 0,13-1 0 0 0,2-4 0 0 0,6-7 0 0 0,5 2 0 0 0,7-2 0 0 0,8-2 0 0 0,12-1 0 0 0,4-4 0 0 0,4-5 0 0 0,6 6 0 0 0,-2-5 0 0 0,2 6 0 0 0,11-2 0 0 0,-13 4 0 0 0,-2-2 0 0 0,2 7 0 0 0,0 5 0 0 0,2-3 0 0 0,-10-1 0 0 0,-8 6 0 0 0,-6 2 0 0 0,-8-1 0 0 0,-1 6 0 0 0,-8 0 0 0 0,-12 3 0 0 0,-6 4 0 0 0,-5 1 0 0 0,-9 6 0 0 0,-7 0 0 0 0,-5 3 0 0 0,-11 5 0 0 0,-3 0 0 0 0,-8 6 0 0 0,-6-1 0 0 0,-9 4 0 0 0,-8 0 0 0 0,-9 4 0 0 0,-2-1 0 0 0,-8 4 0 0 0,-9 2 0 0 0,-5 5 0 0 0,-13 2 0 0 0,-11 3 0 0 0,-9 3 0 0 0,-9 4 0 0 0,-12 5 0 0 0,-9 2 0 0 0,-5 4 0 0 0,-6 1 0 0 0,-13-2 0 0 0,-11 4 0 0 0,-1 4 0 0 0,-3-1 0 0 0,-10 6 0 0 0,-4 3 0 0 0,-7 1 0 0 0,-4 1 0 0 0,0 3 0 0 0,0-1 0 0 0,-1 3 0 0 0,-1-7 0 0 0,4 7 0 0 0,-4 3 0 0 0,2-1 0 0 0,8 0 0 0 0,0 0 0 0 0,3-4 0 0 0,10-9 0 0 0,3 3 0 0 0,6-4 0 0 0,7-2 0 0 0,6 0 0 0 0,11-2 0 0 0,9-6 0 0 0,8 2 0 0 0,7-7 0 0 0,2-5 0 0 0,7 3 0 0 0,3-8 0 0 0,11 3 0 0 0,3-3 0 0 0,11-3 0 0 0,-4-5 0 0 0,9 2 0 0 0,7-6 0 0 0,1-1 0 0 0,4-9 0 0 0,13 5 0 0 0,2 0 0 0 0,9-6 0 0 0,11-3 0 0 0,5-8 0 0 0,5-4 0 0 0,16-4 0 0 0,13-12 0 0 0,10 3 0 0 0,11-9 0 0 0,9 1 0 0 0,12-10 0 0 0,6 4 0 0 0,5 0 0 0 0,13 1 0 0 0,6-3 0 0 0,-2-4 0 0 0,1-1 0 0 0,1 7 0 0 0,5-6 0 0 0,2 6 0 0 0,-7-6 0 0 0,-3 6 0 0 0,-9 5 0 0 0,-6 1 0 0 0,-1 3 0 0 0,-9 4 0 0 0,-5 2 0 0 0,-11 2 0 0 0,-5-1 0 0 0,-8 2 0 0 0,-4 4 0 0 0,-12 4 0 0 0,-4 1 0 0 0,-12 6 0 0 0,-13 1 0 0 0,-8-1 0 0 0,-6 10 0 0 0,-15 5 0 0 0,-6 0 0 0 0,-13 1 0 0 0,-6 6 0 0 0,-11 2 0 0 0,-12 1 0 0 0,-17 6 0 0 0,-6 7 0 0 0,-8 0 0 0 0,-3 3 0 0 0,-13 2 0 0 0,-14 8 0 0 0,-5 4 0 0 0,-8-1 0 0 0,-8 4 0 0 0,-10 4 0 0 0,-1-5 0 0 0,2 4 0 0 0,-9-1 0 0 0,-2 5 0 0 0,1-1 0 0 0,-1-2 0 0 0,-1 9 0 0 0,6 0 0 0 0,-3-1 0 0 0,4-8 0 0 0,3 11 0 0 0,-3-4 0 0 0,8-2 0 0 0,-1-1 0 0 0,3-1 0 0 0,-1 1 96 0 0,16-6 48 0 0,14-3 16 0 0,-1-6 0 0 0,6-1-88 0 0,6-3-8 0 0,9-3-64 0 0,10-2 96 0 0,1-6-96 0 0,15-2-64 0 0,1-5 64 0 0,13-2-104 0 0,8-3 104 0 0,6-2 0 0 0,7-5 0 0 0,4 0 0 0 0,5-7 0 0 0,18 4 0 0 0,8-4-80 0 0,5-11 80 0 0,2 1-144 0 0,15-2 8 0 0,6-2 0 0 0,9-2 0 0 0,1-6 136 0 0,12-2 0 0 0,7-4 0 0 0,11-5 0 0 0,3 2 0 0 0,6-4 0 0 0,9-2 0 0 0,3-1 0 0 0,1-2 0 0 0,6 4 0 0 0,2-7 0 0 0,5 4 0 0 0,4-2 0 0 0,1-1 0 0 0,5 1 0 0 0,1-1 0 0 0,-8 2 0 0 0,3-3 0 0 0,4 4 0 0 0,-7 5 0 0 0,-7-8 0 0 0,0 9 0 0 0,-5-2 0 0 0,-8 6 0 0 0,-13 1 0 0 0,-2 4 0 0 0,-5 1 0 0 0,-1 4 0 0 0,-10 5 0 0 0,-8 1 0 0 0,-14 7 0 0 0,-9 3 0 0 0,-6-2 0 0 0,-17 5 0 0 0,-1 5 0 0 0,-12-2 0 0 0,-7 3 0 0 0,-12 2 0 0 0,-4 1 0 0 0,-10 5 0 0 0,-12 1 0 0 0,-9 8 0 0 0,-12 1 0 0 0,-7 7 0 0 0,-10 4 0 0 0,-8 3 0 0 0,-9-1 0 0 0,-13 4 0 0 0,0 1 0 0 0,-9 5 0 0 0,-4-2 0 0 0,-8 2 0 0 0,-2 3 0 0 0,-4 0 0 0 0,-6 1 0 0 0,4 1 0 0 0,6 5 0 0 0,-1-3 0 0 0,-4-6 0 0 0,6 4 0 0 0,1 2 0 0 0,0-2 0 0 0,4 2 0 0 0,3 3 0 0 0,1 2 0 0 0,2-3 0 0 0,8-4 0 0 0,8-2 0 0 0,-5-5 0 0 0,13 0 0 0 0,9-5 0 0 0,10-2 0 0 0,11-6 96 0 0,13-1 56 0 0,3-7 8 0 0,12-7 0 0 0,11 3-256 0 0,8-5-56 0 0,4-4-8 0 0,10-6 0 0 0,14-5 160 0 0,11 0 0 0 0,4-5 0 0 0,17-2 0 0 0,8-12 0 0 0,8-1 0 0 0,10 0 0 0 0,9-5 0 0 0,13-6 0 0 0,-1 2 0 0 0,11-4 0 0 0,5-2 0 0 0,8-3 0 0 0,-1-2 0 0 0,8-3 0 0 0,-3 3 0 0 0,16-4 0 0 0,-8 6 0 0 0,-4-7 0 0 0,5 7 0 0 0,2 0 0 0 0,-8 3 0 0 0,-6 2 0 0 0,0 0 0 0 0,-5 0 0 0 0,-9 2 0 0 0,-4 5 0 0 0,-8-4 0 0 0,-4 1 0 0 0,-4 10 0 0 0,-4 0 0 0 0,-11 5 0 0 0,-11 0 0 0 0,-9 4 0 0 0,-9 1 0 0 0,-7 5 0 0 0,-3 3 0 0 0,-13 2 0 0 0,-4 3 0 0 0,-12 5 0 0 0,-2 1 0 0 0,-11 4 0 0 0,-5 0 0 0 0,-14 5 0 0 0,-4 0 0 0 0,-15 7 0 0 0,-7 2 0 0 0,-12-1 0 0 0,0 5 0 0 0,-11-1 0 0 0,-1 2 0 0 0,-7 5 0 0 0,-14 5 0 0 0,5 2 0 0 0,-6-1 0 0 0,0 4 0 0 0,-7-3 0 0 0,-2 4 0 0 0,1 0 0 0 0,-2-1 0 0 0,-3 1 0 0 0,6-1 0 0 0,-3 3 0 0 0,9 2 0 0 0,0-2 0 0 0,7-1 0 0 0,2-1 0 0 0,7-9 0 0 0,8 3 0 0 0,2-3 0 0 0,9-4 0 0 0,10-5 0 0 0,6 2 0 0 0,6-3 0 0 0,6-4 0 0 0,5-2 0 0 0,8-3 0 0 0,6-2 0 0 0,6-5 0 0 0,6 2 0 0 0,5-4 0 0 0,5-4 0 0 0,6-1 0 0 0,6-3 0 0 0,6 1 0 0 0,3-5 0 0 0,7-5 0 0 0,10-4 0 0 0,12-6 0 0 0,10-1 0 0 0,11-8 0 0 0,12 1 0 0 0,6-5 0 0 0,7-1 0 0 0,12-1 0 0 0,4-4 0 0 0,7-1 0 0 0,1 2 0 0 0,5 0 0 0 0,-2 2 0 0 0,-5-4 0 0 0,-3 7 0 0 0,1-1 0 0 0,-1 6 0 0 0,-9 1 0 0 0,-10-3 0 0 0,-2 8 0 0 0,-6-2 0 0 0,-13 3 0 0 0,-12 8 0 0 0,-6-1 0 0 0,-13 0 0 0 0,-9 6 0 0 0,-7 3 0 0 0,-11 3 0 0 0,-8 1 0 0 0,-9 3 0 0 0,-5-7 0 0 0,-8 15 0 0 0,-12 1 0 0 0,-4 7 0 0 0,-9-3 0 0 0,-14 1 0 0 0,-10 7 0 0 0,-5 5 0 0 0,-4 0 0 0 0,-9 3 0 0 0,-1 3 0 0 0,-7-3 0 0 0,-8 2 0 0 0,-6 7 0 0 0,2-3 0 0 0,-1 1 0 0 0,-8 2 0 0 0,-5 6 0 0 0,3-5 0 0 0,2 5 0 0 0,0-3 0 0 0,-4-6 0 0 0,6 5 0 0 0,1-2 0 0 0,8-3 0 0 0,-3 6 0 0 0,3-6 0 0 0,4 1 168 0 0,6-1 64 0 0,8 1 16 0 0,4-6 0 0 0,12-3-248 0 0,-3-6 0 0 0,10 0 0 0 0,5-2 0 0 0,12-5-152 0 0,1-4-72 0 0,13-5-24 0 0,7-1 0 0 0,10-1 248 0 0,10-5 0 0 0,9-3 0 0 0,8-4 0 0 0,10-5 0 0 0,8-5 0 0 0,17-2 0 0 0,4-5 0 0 0,13-3 0 0 0,4-6 0 0 0,12 0 0 0 0,6-3 0 0 0,5 0 0 0 0,7-1 0 0 0,8-6 0 0 0,-3 2 0 0 0,8-2 0 0 0,-6 5 0 0 0,0 3 0 0 0,-3-3 0 0 0,1 0 0 0 0,-3 2 0 0 0,-3 7 0 0 0,-1-2 0 0 0,-6-4 0 0 0,-9 9 0 0 0,0-5 0 0 0,-4 2 0 0 0,-9 3 0 0 0,-5 6 0 0 0,-6 1 0 0 0,-9 2 0 0 0,-5-1 0 0 0,-4 7 0 0 0,-10-3 0 0 0,-4 9 0 0 0,-15 5 0 0 0,-2-1 0 0 0,-2 2 0 0 0,-8 5 0 0 0,-14-1 0 0 0,-9 4 0 0 0,-10 4 0 0 0,-6 4 0 0 0,-8 2 0 0 0,-11-1 0 0 0,-8 1 0 0 0,-14 6 0 0 0,-7 3 0 0 0,-5-4 0 0 0,0 6 0 0 0,-9 0 0 0 0,-13 6 0 0 0,1 1 0 0 0,-1-1 0 0 0,-3 1 0 0 0,-6 3 152 0 0,4-3 72 0 0,-4 1 24 0 0,8-1 0 0 0,-3-4-248 0 0,5 0 0 0 0,8 2 0 0 0,6-2 0 0 0,10 0 0 0 0,0-5 0 0 0,2 2 0 0 0,11-4 0 0 0,6 2 0 0 0,5-5 64 0 0,4 0-64 0 0,12-4 0 0 0,6-1 0 0 0,8-3 0 0 0,7-7 0 0 0,1 0 0 0 0,11 1 0 0 0,7-8 0 0 0,7-3 0 0 0,11-1 0 0 0,6-4 0 0 0,11-3 0 0 0,15-4 0 0 0,7-8 0 0 0,7 5 0 0 0,9-11 0 0 0,16-3 0 0 0,11-5 0 0 0,4 0 0 0 0,13-2 0 0 0,8-2 0 0 0,1 2 0 0 0,1-2 0 0 0,5 4 96 0 0,-1-2-24 0 0,1 7-8 0 0,-9-3-64 0 0,-1-1 0 0 0,-1 8 0 0 0,-6 1 0 0 0,-8-5 0 0 0,-6 5-88 0 0,-4-3 24 0 0,-5 8 0 0 0,-2-1 64 0 0,-10 1 0 0 0,-14 4 0 0 0,-3 3 0 0 0,-6 1 0 0 0,-17 2 0 0 0,0-1 0 0 0,-13 7 0 0 0,-1 0 0 0 0,-8 2 0 0 0,-3 5 0 0 0,-15 0 0 0 0,0 3 0 0 0,-8 3 0 0 0,-8-3 0 0 0,-5 7 0 0 0,-10-1 0 0 0,-9 1 0 0 0,-7 6 0 0 0,-3-4 0 0 0,-11 3 0 0 0,-5 4 0 0 0,0-5 0 0 0,-5 11 0 0 0,-3-5 72 0 0,-6 1-72 0 0,-3 7 96 0 0,1-2-96 0 0,2 0 0 0 0,-3 5 0 0 0,-4-3 0 0 0,-3-1 0 0 0,0 3 0 0 0,0 1 0 0 0,-1-2 0 0 0,1 2 0 0 0,3-1 0 0 0,-8-1 0 0 0,10 4 0 0 0,2-3 0 0 0,-1-4 0 0 0,10 3 0 0 0,-1-7 0 0 0,9-1 0 0 0,6 3 0 0 0,13-5 0 0 0,3-3 0 0 0,13-4 0 0 0,7-2 0 0 0,8-3 0 0 0,11-3 0 0 0,5-3 0 0 0,11 1 0 0 0,9-5 0 0 0,8-3-96 0 0,9-1 24 0 0,11-1 72 0 0,8-6 0 0 0,6 0 0 0 0,11-5 0 0 0,10-2 0 0 0,2 0 0 0 0,11-7 0 0 0,-3 5 0 0 0,8-6 0 0 0,5 4 0 0 0,3-4 0 0 0,-3 3 0 0 0,1 1 0 0 0,-1-1 0 0 0,0 4 0 0 0,-7-4 0 0 0,-5 1 0 0 0,-8 4 0 0 0,3-1 0 0 0,-6 3 0 0 0,0-2 0 0 0,-8 5 0 0 0,-13-1 0 0 0,-6 6 0 0 0,-6-3 0 0 0,-5 0 0 0 0,-10 2 0 0 0,-2 5 0 0 0,-7 0 0 0 0,-7 4 0 0 0,-3-3 0 0 0,-9 3 0 0 0,-7-4 0 0 0,-4 10-80 0 0,-10-1 80 0 0,-1 0 0 0 0,-11 3 0 0 0,0 7 0 0 0,-14-4 0 0 0,-9 3 0 0 0,-8 1 0 0 0,-9 9 0 0 0,-3-4 0 0 0,-6 0 0 0 0,-1 4 0 0 0,-8-4 0 0 0,-6 4 0 0 0,2-2 0 0 0,3 0 0 0 0,1 0 0 0 0,-1 2 0 0 0,6-7 0 0 0,-3 1 0 0 0,9-3 0 0 0,6 4 0 0 0,4-4 0 0 0,9 2 0 0 0,11-6 0 0 0,1 1 0 0 0,13-2 0 0 0,3 0 0 0 0,8-4 0 0 0,8-1 0 0 0,5-2 0 0 0,5-7 0 0 0,7 7 0 0 0,8-6 0 0 0,8 1 0 0 0,10-2 0 0 0,9-3 0 0 0,6-4 0 0 0,11-2 0 0 0,7 0 0 0 0,2-3 0 0 0,-1 2 0 0 0,10-1 0 0 0,6-8 0 0 0,5 5 0 0 0,-3 1 0 0 0,4-3 0 0 0,-1 2 0 0 0,1-7 0 0 0,-8 6 0 0 0,4 1 0 0 0,0 0 0 0 0,-13 0 0 0 0,-1 2 0 0 0,-4-4 0 0 0,1 2 0 0 0,-4 1 0 0 0,-3 4 0 0 0,-13 2 0 0 0,-2 0 0 0 0,-7 5 0 0 0,-7-1 0 0 0,-6 3 0 0 0,-11 3 0 0 0,-3-1 0 0 0,-5-2 0 0 0,-7 0 0 0 0,-7 9 0 0 0,-5-4 0 0 0,-10 4 0 0 0,-6-1 0 0 0,-12 3 0 0 0,0 4 0 0 0,-10 1 0 0 0,1 1 0 0 0,-3-1 0 0 0,-1 1 0 0 0,-12-5 0 0 0,1 9 0 0 0,-2-7 0 0 0,0 7 0 0 0,2-6 0 0 0,5 1 0 0 0,7 1 0 0 0,4-4 0 0 0,2-3 0 0 0,8 2 0 0 0,5-3 0 0 0,9-2 0 0 0,10-6 0 0 0,4 1 0 0 0,10-2 0 0 0,7 0 0 0 0,8-2 0 0 0,4 1 0 0 0,11-6 0 0 0,1 5 0 0 0,5-8 0 0 0,6 4 0 0 0,3-2 0 0 0,6-3 0 0 0,4-1 0 0 0,-1 4 0 0 0,0-5 0 0 0,-4 3 0 0 0,-8 1 64 0 0,3-3-64 0 0,-2 0 0 0 0,-1 5 0 0 0,-1-7 0 0 0,-6 4 0 0 0,0-1 0 0 0,-8 3 0 0 0,-1-1 0 0 0,-8 4 0 0 0,-1 0 0 0 0,-6-2 0 0 0,-6 5 0 0 0,-5 2 0 0 0,0 0 0 0 0</inkml:trace>
  <inkml:trace contextRef="#ctx0" brushRef="#br3" timeOffset="9">10678 601 0 0,'0'0'0'0,"0"0"0"0,0 0 0 0,0 0 0 0,0 0 0 0,0 0 0 0,0 0 0 0,0-2 0 0,-3 1 0 0,3 1 0 0,3-4 0 0,1 1 0 0,-4-1 0 0,0-1 0 0,0 3 0 0,8-1 0 0,-6-2 0 0,5 1 0 0,0 1 0 0,-2 1 0 0,7-3 0 0,-3 3 0 0,1 0 0 0,4-1 0 0,-3 1 0 0,4 0 0 0,-1 2 0 0,0-1 0 0,0 1 0 0,2 0 0 0,3 0 0 0,-5 0 0 0,3 0 0 0,-2 0 0 0,3 0 0 0,-3 1 0 0,1 1 0 0,-2 3 0 0,3-3 0 0,-8 1 0 0,5 3 0 0,-4-3 0 0,1 1 0 0,-4 1 0 0,1-4 0 0,-4 3 0 0,1 1 0 0,-3-1 0 0,3 1 0 0,-5-5 0 0,0 0 0 0,-5 9 0 0</inkml:trace>
  <inkml:trace contextRef="#ctx1" brushRef="#br1" timeOffset="7">9046 726 2760 0 0,'0'0'120'0'0,"5"-2"32"0"0,2-1-152 0 0,2-1 0 0 0,-1-1 0 0 0,8-2 0 0 0,-4-2 0 0 0,4 3 0 0 0,-2 2 0 0 0,3-3 0 0 0,7 0 0 0 0,-1-2 0 0 0,-1 6 0 0 0,-1-2 0 0 0,5 0 0 0 0,-2 1 0 0 0,-3 4 0 0 0,0-3 0 0 0,2 1 440 0 0,-4 2 56 0 0,-2 0 16 0 0,4 0 0 0 0,-6 5-824 0 0,3-3-160 0 0,-8 0-32 0 0,1 3-8 0 0,1 0 416 0 0,-5-2 96 0 0,-2 6 0 0 0,-5-9 0 0 0,0 0 384 0 0,5 7 104 0 0,-5 2 24 0 0,0-1 0 0 0,-5-1-824 0 0,0 2-160 0 0,-6 0-32 0 0,3-1-8 0 0,-8 1 824 0 0,4 0 160 0 0,-9 5 32 0 0,4-6 8 0 0,-4 6-416 0 0,2-2-96 0 0,-2 0 0 0 0,4 6 0 0 0,-9 1-384 0 0,0-7-104 0 0,3 7-24 0 0,0-5 0 0 0,-3 5 824 0 0,2-2 160 0 0,-2 1 32 0 0,4-1 8 0 0,-1 0-824 0 0,2-3-160 0 0,2 0-32 0 0,5-3-8 0 0,0 1 824 0 0,4 2 160 0 0,3-7 32 0 0,2 0 8 0 0,1 1-824 0 0,4 1-160 0 0,0-9-32 0 0,7 10-8 0 0,2-6 416 0 0,5-1 96 0 0,-2-1 0 0 0,0 1 0 0 0,0-3 384 0 0,13-3 104 0 0,1 1 24 0 0,1-1 0 0 0,6-6-416 0 0,0 4-96 0 0,-5 1 0 0 0,1-3 0 0 0,-1 4 0 0 0,2-2 0 0 0,-4 0 0 0 0,-2 1 0 0 0,-3 2 0 0 0,-4 1 0 0 0,-1-5 0 0 0,-4 5 0 0 0,-2 1 0 0 0,-10 0 0 0 0,0 0 0 0 0,0 0 0 0 0,0 0 0 0 0,0 0 0 0 0,-5 7 0 0 0,0-4 0 0 0,-5 6 0 0 0,-3-4 0 0 0,0 5 0 0 0,-3-1 0 0 0,-3-4 0 0 0,3 2 0 0 0,1 2 0 0 0,-6 1 0 0 0,5-3 0 0 0,-3 5 0 0 0,0-1 0 0 0,0 1 0 0 0,-4-2 0 0 0,4 3 0 0 0,-3-1 0 0 0,3 0 0 0 0,-4 0 0 0 0,1 4 0 0 0,2-3 0 0 0,-6 0 0 0 0,4 9 0 0 0,-4-6 0 0 0,-5-2 0 0 0,-2 0 0 0 0,0 3 0 0 0,5 2 0 0 0,-2 0 0 0 0,4-2 0 0 0,-3 2 0 0 0,5-3 0 0 0,-2 0 0 0 0,3-1 0 0 0,9-1 0 0 0,0 0 0 0 0,4-4 0 0 0,3 3 0 0 0,7-5 0 0 0,7 1 0 0 0,0-4 0 0 0,5 0 0 0 0,2-1 0 0 0,8-1 0 0 0,1-6 0 0 0,5 3 0 0 0,6 0 0 0 0,3-2 0 0 0,-2 0 0 0 0,1-1 0 0 0,-5-2 0 0 0,2 3 0 0 0,-2-5 0 0 0,6 0 0 0 0,-2 4 0 0 0,-2-4 0 0 0,5 0 0 0 0,-9-2 0 0 0,9 7 0 0 0,-6-3 0 0 0,-1-2 0 0 0,2 4 0 0 0,-4 1 0 0 0,-1-2 0 0 0,0 4 0 0 0,-7 0 0 0 0,1 0 0 0 0,-3 0 0 0 0,-3 0 0 0 0,-2 4 0 0 0,-2-2 0 0 0,-3 1 0 0 0,1 1 0 0 0,-10-4 0 0 0,3 5 0 0 0,1 0 0 0 0,-8 4 0 0 0,1-2 0 0 0,-2 1 0 0 0,-6 1 0 0 0,-1 3 0 0 0,-5-5 0 0 0,-1 5 0 0 0,-6 2 0 0 0,-2-2 0 0 0,-2 7 0 0 0,-5 0 0 0 0,2-1 0 0 0,-9 1 0 0 0,4 3 0 0 0,-4 1 0 0 0,2 0 0 0 0,3-1 0 0 0,-1-1 0 0 0,1 1 0 0 0,-1 1 0 0 0,-3-4 0 0 0,3 4 0 0 0,3-6 0 0 0,0 4 0 0 0,4-6 0 0 0,4 8 0 0 0,-2-4 0 0 0,4-5 0 0 0,2 3 0 0 0,9-1 0 0 0,0-2 0 0 0,7-4 0 0 0,1 1 0 0 0,8-1 0 0 0,-1-1 0 0 0,8-4 0 0 0,-3 0 0 0 0,8-1 0 0 0,-1-3 0 0 0,10-1 0 0 0,1-1 0 0 0,0-3 0 0 0,5 1 0 0 0,0 1 0 0 0,0-3 0 0 0,6-2 0 0 0,-2-2 0 0 0,4 2 0 0 0,-2-2 0 0 0,6 4 0 0 0,2-3 0 0 0,-3-1 0 0 0,0 0 0 0 0,-1 1 0 0 0,-3 1 0 0 0,-1 1 0 0 0,-4 3 0 0 0,-7-2 0 0 0,-2 1 0 0 0,-1 1 0 0 0,-2 1 0 0 0,-4 2 0 0 0,-2 0 0 0 0,-1-3 0 0 0,-5 3 0 0 0,1 0 0 0 0,-3 3 0 0 0,-7-3 0 0 0,0 0 0 0 0,0 0 0 0 0,0 0 0 0 0,0 0 0 0 0,0 0 0 0 0,0 5 0 0 0,-5 4 0 0 0,0 0 0 0 0,-2-2 0 0 0,-2 1 0 0 0,-5 3 0 0 0,2-3 0 0 0,-2 1 0 0 0,-1 3 0 0 0,-4 2 0 0 0,0-4 0 0 0,-2 3 0 0 0,-3 2 0 0 0,-2-1 0 0 0,0 2 0 0 0,-4-2 0 0 0,6-1 0 0 0,1 6 0 0 0,-3-5 0 0 0,-3 5 0 0 0,1-1 0 0 0,0 3 0 0 0,6-2 0 0 0,-6 3 0 0 0,2-4 0 0 0,2-1 0 0 0,-2 4 0 0 0,1-4 0 0 0,4 0 0 0 0,-1-1 0 0 0,-1 1 0 0 0,-1-3 0 0 0,7 2 0 0 0,1-2 0 0 0,-1 0 0 0 0,8-4 0 0 0,0 2 0 0 0,1 0 0 0 0,6-1 0 0 0,4-4 0 0 0,1 0 0 0 0,11-4 0 0 0,0 2 0 0 0,5-1 0 0 0,2-1 0 0 0,7-3 0 0 0,-4 0 0 0 0,11-3 0 0 0,1-2 0 0 0,9-1 0 0 0,-2-2 0 0 0,6 1 0 0 0,7 0 0 0 0,-3-2 0 0 0,-2-1 0 0 0,-1 1 0 0 0,-5 2 0 0 0,4-2 0 0 0,-4 1 0 0 0,-2-3 0 0 0,-1 3 0 0 0,-4-3 0 0 0,-2 3 0 0 0,1 2 0 0 0,-8 1 0 0 0,3 0 0 0 0,-8-2 0 0 0,-2 5 0 0 0,-4-5 0 0 0,-3 7 0 0 0,-4 0 0 0 0,-4 0 0 0 0,-2 0 0 0 0,-5 0 0 0 0,0 0 0 0 0,0 0 0 0 0,-11 7 0 0 0,1-5 0 0 0,-2 5 0 0 0,-7-2 0 0 0,-4 0 0 0 0,4 6 0 0 0,-3-3 0 0 0,-11 1 0 0 0,5 2 0 0 0,-3-1 0 0 0,-4 4 0 0 0,-1 0 0 0 0,3 1 0 0 0,-6-1 0 0 0,0 0 0 0 0,2 2 0 0 0,-6-1 0 0 0,3 3 0 0 0,-7 3 0 0 0,4-4 0 0 0,-1 2 0 0 0,4 2 0 0 0,-3 0 0 0 0,8-4 0 0 0,-1 0 0 0 0,3 6 0 0 0,-4-6 0 0 0,3-3 0 0 0,1-2 0 0 0,-4 0 0 0 0,6 2 0 0 0,-5-2 0 0 0,8 0 0 0 0,4-1 0 0 0,1 1 0 0 0,-1-2 0 0 0,3 3 0 0 0,4-5 0 0 0,5 1 0 0 0,-4-4 0 0 0,7 0 0 0 0,-3 2 0 0 0,10-1 0 0 0,2-6 0 0 0,0 0 0 0 0,0 0 0 0 0,0 0 0 0 0,6 3 0 0 0,2 0 0 0 0,1-3 0 0 0,7 0 0 0 0,-4-6 0 0 0,7 2 0 0 0,0-1 0 0 0,3 0 0 0 0,3-1 0 0 0,2-1 0 0 0,-2 4 0 0 0,1-2 0 0 0,-2 3 0 0 0,-3-1 0 0 0,0-1 0 0 0,-4 2 0 0 0,0-5 0 0 0,-3 7 0 0 0,-3-1 0 0 0,-1 1 0 0 0,-10 0 0 0 0,0 0 0 0 0,0 0 0 0 0,0 0 0 0 0,5 5 0 0 0,-5-5 0 0 0,0 9 0 0 0,0-1 0 0 0,0-3 0 0 0,-1 4 0 0 0,-6 0 0 0 0,0 3 0 0 0,-2-2 0 0 0,0 1 0 0 0,-5 3 0 0 0,-1 0 0 0 0,-3-1 0 0 0,-1 1 0 0 0,-1 2 0 0 0,-3 1 0 0 0,-8-1 0 0 0,6 5 0 0 0,3 1 0 0 0,-4 1 0 0 0,2-6 0 0 0,-4 4 0 0 0,0 2 0 0 0,6-1 0 0 0,2-3 0 0 0,5 4 0 0 0,-1-2 0 0 0,1-6 0 0 0,9 4 0 0 0,1-5 0 0 0,9 0 0 0 0,-3-2 0 0 0,10-3 0 0 0,1-2 0 0 0,11-2 0 0 0,-1 4 0 0 0,4-9 0 0 0,7 3 0 0 0,2-3 0 0 0,3 0 0 0 0,4 4 0 0 0,-4-4 0 0 0,2 0 0 0 0,-6 0 0 0 0,3 0 0 0 0,-1-4 0 0 0,1 1 0 0 0,-3 3 0 0 0,3 0 0 0 0,-3-6 0 0 0,-1 6 0 0 0,-3 0 0 0 0,-2 6 0 0 0,-4-6 0 0 0,0 3 0 0 0,-6 2 0 0 0,-1 6 0 0 0,-8-1 0 0 0,-2-1 0 0 0,-4 1 0 0 0,2 4 0 0 0,-10-2 0 0 0,-5 6 0 0 0,-3-3 0 0 0,0 1 0 0 0,-5 3 0 0 0,3 0 432 0 0,-10 2 64 0 0,1-2 16 0 0,-2 5 0 0 0,-3-1-824 0 0,1 1-160 0 0,-2 2-32 0 0,1-3-8 0 0,-2 3 416 0 0,1-4 96 0 0,-3 1 0 0 0,2-1 0 0 0,-6 3 0 0 0,6-3 0 0 0,-3-3 0 0 0,4 0 0 0 0,7 0 0 0 0,3-5 0 0 0,8 2 0 0 0,1-1 0 0 0,6 1 0 0 0,5-6 0 0 0,3-1 0 0 0,8 0 0 0 0,3-1 0 0 0,10 1 0 0 0,4-5 0 0 0,5-1 0 0 0,0-3 384 0 0,1 0 104 0 0,6 0 24 0 0,4-2 0 0 0,6-3-416 0 0,5 0-96 0 0,-4 1 0 0 0,4-1 0 0 0,-3 2 0 0 0,4-2 0 0 0,-8-2 0 0 0,-3 7 0 0 0,-1-2 0 0 0,-3-2 0 0 0,5 1 0 0 0,-12 3 0 0 0,-2 2 0 0 0,-5-1 0 0 0,-4-1 0 0 0,3 4 0 0 0,-9 1 0 0 0,1 0 0 0 0,-3-1 0 0 0,-6 1 0 0 0,-4 4 0 0 0,-1-2 0 0 0,-4-7 0 0 0,0 8 0 0 0,-4 8 0 0 0,-1-4 0 0 0,-4 0 0 0 0,0-1 0 0 0,-6 2 0 0 0,-4-2 0 0 0,-2 4 0 0 0,-3 1 0 0 0,-4 0 0 0 0,4-2 0 0 0,-6 5 0 0 0,4-5 0 0 0,-2 8 0 0 0,-1-5 0 0 0,-6-1 0 0 0,2-4 0 0 0,-1 4 0 0 0,1 5 0 0 0,0-9 0 0 0,5 2 0 0 0,5 1 0 0 0,4-6 0 0 0,-2 0 0 0 0,9 5 0 0 0,7-6 0 0 0,-2-4 0 0 0,5 4 0 0 0,2-8 0 0 0,9 6 0 0 0,3-6 0 0 0,4 0 0 0 0,6 0 0 0 0,8-6 0 0 0,-4 5 0 0 0,7-6 0 0 0,-5 7 0 0 0,1-6 0 0 0,4-2 0 0 0,-5-4 0 0 0,5 3 0 0 0,-4 0 0 0 0,1 1 0 0 0,8-5 0 0 0,-12 3 0 0 0,5 0 0 0 0,-5-1 0 0 0,4 1 0 0 0,-1 3 0 0 0,-3-2 0 0 0,2 1 0 0 0,-4 4 0 0 0,-3-5 0 0 0,-4 8 0 0 0,-3-3 0 0 0,-3 2 0 0 0,-1 2 0 0 0,-1 2 0 0 0,-9-2 0 0 0,0 0 0 0 0,0 0 0 0 0,7 5 0 0 0,-7-5 0 0 0,-5 9 0 0 0,-1 0 0 0 0,-1-1 0 0 0,-7 1 0 0 0,1 0 0 0 0,-1 5 0 0 0,-7-4 0 0 0,-2 0 0 0 0,-1 4 0 0 0,-2 0 0 0 0,-2 0 0 0 0,4 5 0 0 0,-4-7 0 0 0,-3 7 0 0 0,2 0 0 0 0,-3 1 0 0 0,3-5 0 0 0,1-1 0 0 0,5 5 0 0 0,1-7 0 0 0,-1 4 0 0 0,8 1 0 0 0,-1-3 0 0 0,7-3 0 0 0,6 2 0 0 0,-4-4 0 0 0,7 3 0 0 0,7-3 0 0 0,-4 0 0 0 0,10-1 0 0 0,-1-4 0 0 0,2 6 0 0 0,5-5 0 0 0,0-5 0 0 0,7 4 0 0 0,2-4 0 0 0,5 0 0 0 0,0-4 0 0 0,-4 3 0 0 0,4-3 0 0 0,-2 4 0 0 0,6 0 0 0 0,1 0 0 0 0,-4 0 0 0 0,-6 0 0 0 0,-7 4 0 0 0,5-3 0 0 0,-3-1 0 0 0,-6 4 0 0 0,-3-1 0 0 0,0-1 0 0 0,0 1 0 0 0,-6 1 0 0 0,1 3 0 0 0,1-2 0 0 0,-4 6 0 0 0,-5-3 0 0 0,-1 4 0 0 0,0-5 0 0 0,-1 2 0 0 0,-5 3 0 0 0,1 0 0 0 0,-2-3 0 0 0,0 3 0 0 0,-7 4 0 0 0,6-6 0 0 0,-6 4 0 0 0,3 0 0 0 0,-9-2 0 0 0,6-2 0 0 0,-11 8 0 0 0,5-6 0 0 0,-8 5 0 0 0,5-3 0 0 0,1 2 0 0 0,1 1 0 0 0,-5-5 0 0 0,2 9 0 0 0,-1-4 0 0 0,3 2 0 0 0,-1 4 0 0 0,-1-6 0 0 0,5 2 0 0 0,-2-3 0 0 0,7 3 0 0 0,-1-7 0 0 0,9 6 0 0 0,-4-1 0 0 0,8-3 0 0 0,2 0 0 0 0,0 0 0 0 0,5-4 0 0 0,2-1 0 0 0,4-1 0 0 0,11 1 0 0 0,-4-4 0 0 0,6 0 0 0 0,0-3 0 0 0,-1 5 0 0 0,3-3 0 0 0,2 1 0 0 0,-2 0 0 0 0,3-3 0 0 0,-3 1 0 0 0,2 2 0 0 0,-6-1 0 0 0,1 1 0 0 0,-4-1 0 0 0,2 1 0 0 0,-5 0 0 0 0,-6-2 0 0 0,0 3 0 0 0,1-1 0 0 0,-3 0 0 0 0,1 0 0 0 0,-4 4 0 0 0,2-2 0 0 0,-5-2 0 0 0,3 2 0 0 0,-5 2 0 0 0,0-2 0 0 0,0 3 0 0 0,-5 0 0 0 0,0 3 0 0 0,1-3 0 0 0,-10 2 0 0 0,2 0 0 0 0,0 0 0 0 0,-3 4 0 0 0,-8-2 0 0 0,-1 2 0 0 0,3 3 0 0 0,-7-6 0 0 0,0 5 0 0 0,6-4 0 0 0,-2 3 0 0 0,-3-1 0 0 0,1-2 0 0 0,2 1 0 0 0,-2 2 0 0 0,-5-1 0 0 0,7 3 0 0 0,5-5 0 0 0,-4 3 0 0 0,2 1 0 0 0,7-4 0 0 0,-1-2 0 0 0,4 2 0 0 0,1-4 0 0 0,3 0 0 0 0,7-3 0 0 0,0 0 0 0 0,7-1 0 0 0,3-3 0 0 0,2-1 0 0 0,4-2 0 0 0,7 3 0 0 0,10-6 0 0 0,0 3 0 0 0,-4-2 0 0 0,4-1 0 0 0,-2 3 0 0 0,6-6 0 0 0,1 3 0 0 0,-2 3 0 0 0,-5-4 0 0 0,-5 4 0 0 0,1-1 0 0 0,-5 1 0 0 0,-1-4 0 0 0,0 4 0 0 0,-6-2 0 0 0,3-3 0 0 0,-4 5 0 0 0,-4 0 0 0 0,-3 5 0 0 0,2-3 0 0 0,-3 2 0 0 0,-6-4 0 0 0,0 0 0 0 0,0 5 0 0 0,0 4 0 0 0,-1-1 0 0 0,-8 1 0 0 0,0 3 0 0 0,1 0 0 0 0,-4-3 0 0 0,-4 3 0 0 0,-1 0 0 0 0,-4 0 0 0 0,0-3 0 0 0,-5 7 0 0 0,-4-3 0 0 0,-1 5 0 0 0,-5-1 0 0 0,5-1 0 0 0,-6 8 0 0 0,4-8 0 0 0,-3 6 0 0 0,-1-6 0 0 0,3 5 0 0 0,1-4 0 0 0,3-1 0 0 0,2 3 0 0 0,6-4 0 0 0,-1-1 0 0 0,1-5 0 0 0,6 6 0 0 0,4-4 0 0 0,0 1 0 0 0,10-2 0 0 0,-1 1 0 0 0,6-2 0 0 0,-1-3 0 0 0,13-2 0 0 0,-2 1 0 0 0,2 2 0 0 0,8-5 0 0 0,3-2 0 0 0,3-2 0 0 0,6 0 0 0 0,0-3 0 0 0,-4 0 0 0 0,9 3 0 0 0,1 0 0 0 0,-2-3 0 0 0,-1 0 0 0 0,-2 5 0 0 0,1-5 0 0 0,-8 5 0 0 0,1-7 0 0 0,-1 3 0 0 0,1 1 0 0 0,-4 0 0 0 0,1-4 0 0 0,-1 5 0 0 0,0-5 0 0 0,-3 5 0 0 0,-2-1 0 0 0,1 3 0 0 0,-3 0 0 0 0,-6 0 0 0 0,-3 0 0 0 0,0 3 0 0 0,-3-1 0 0 0,-1 1 0 0 0,-6-3 0 0 0,0 9 0 0 0,-6 1 0 0 0,-1 1 0 0 0,-3 4 0 0 0,-4-6 0 0 0,-5 7 0 0 0,-2-2 0 0 0,-5 5 0 0 0,0 0 0 0 0,-2-4 0 0 0,-1 1 0 0 0,1 7 0 0 0,-5-6 0 0 0,-1 0 0 0 0,-5 1 0 0 0,-2 6 0 0 0,1-2 0 0 0,3 3 0 0 0,-3-4 0 0 0,2 3 0 0 0,0-2 0 0 0,0-3 0 0 0,7 6 0 0 0,-2-3 0 0 0,10-1 0 0 0,-5-3 0 0 0,6 1 0 0 0,-1-4 0 0 0,8 1 0 0 0,-1 1 0 0 0,7-6 0 0 0,-1 2 0 0 0,3-2 0 0 0,7-2 0 0 0,-3 1 0 0 0,6-5 0 0 0,-1 4 0 0 0,10-2 0 0 0,0-2 0 0 0,7-3 0 0 0,0 3 0 0 0,7-10 0 0 0,4 3 0 0 0,1-3 0 0 0,4-2 0 0 0,3 2 0 0 0,9-4 0 0 0,-2 2 0 0 0,3 4 0 0 0,-4-6 0 0 0,-3 4 0 0 0,-1-4 0 0 0,-5 4 0 0 0,-4-4 0 0 0,4 2 0 0 0,-2 2 0 0 0,-4 1 0 0 0,-1-1 0 0 0,-5 2 0 0 0,-4 3 0 0 0,0 0 0 0 0,-7 0 0 0 0,-7 5 0 0 0,0-2 0 0 0,-5 3 0 0 0,0 2 0 0 0,-5-1 0 0 0,-5 5 0 0 0,-1 1 0 0 0,-4 2 0 0 0,-4-1 0 0 0,-4 0 0 0 0,2 0 0 0 0,-5 3 0 0 0,-1-1 0 0 0,-3-1 0 0 0,-6 3 0 0 0,-2-1 0 0 0,-2 2 0 0 0,0 5 0 0 0,-5-3 0 0 0,-6 2 0 0 0,6-1 0 0 0,-5 1 0 0 0,5-4 0 0 0,1 0 0 0 0,3 4 0 0 0,-4-3 0 0 0,3 0 0 0 0,-5-3 0 0 0,6 4 0 0 0,1-2 0 0 0,3 0 0 0 0,1-2 0 0 0,5-1 0 0 0,1 1 0 0 0,9 1 0 0 0,-1-6 0 0 0,6-2 0 0 0,0 1 0 0 0,10 2 0 0 0,0-7 0 0 0,3-3 0 0 0,3-3 0 0 0,9 9 0 0 0,3-4 0 0 0,3-3 0 0 0,3 1 0 0 0,-1 1 0 0 0,2-4 0 0 0,0 3 0 0 0,2-1 0 0 0,-5 1 0 0 0,-4-3 0 0 0,3 6 0 0 0,-1-3 0 0 0,-3-1 0 0 0,-11-2 0 0 0,8 8 0 0 0,-4-2 0 0 0,-4 6 0 0 0,-4-5 0 0 0,-3 3 0 0 0,2 4 0 0 0,-5-2 0 0 0,-1 2 0 0 0,-4 0 0 0 0,-3 3 0 0 0,-2-3 0 0 0,-3 7 0 0 0,0 0 0 0 0,-3 3 0 0 0,2 2 0 0 0,-2 0 0 0 0,0 0 0 0 0,0 0 0 0 0,-3 2 0 0 0,1-4 0 0 0,-3 4 0 0 0,-2-2 0 0 0,-2 0 0 0 0,-3 3 0 0 0,12 1 0 0 0,-5-4 0 0 0,5 7 0 0 0,-2-2 0 0 0,5 2 0 0 0</inkml:trace>
  <inkml:trace contextRef="#ctx0" brushRef="#br0" timeOffset="11">6133 587 0 0,'0'0'0'0,"0"0"0"0,0 0 0 0,0 0 0 0,0 0 0 0,-3 12 0 0,-6-5 0 0,4 4 0 0,-7 1 0 0,5 5 0 0,-12 2 0 0,6 4 0 0,3-1 0 0,-2 8 0 0,-6-4 0 0,1-2 0 0,0 9 0 0,-6-3 0 0,-1-1 0 0,1 2 0 0,-3 6 0 0,4-4 0 0,1 8 0 0,-5 4 0 0,-4-8 0 0,4 11 0 0,-5-8 0 0,7 9 0 0,-7-6 0 0,-4 6 0 0,4 1 0 0,-7-6 0 0,-2 6 0 0,2 2 0 0,3 2 0 0,-5 5 0 0,-2-4 0 0,-1 2 0 0,0 4 0 0,-4-2 0 0,2 0 0 0,6-3 0 0,-4 1 0 0,3-2 0 0,-1-1 0 0,-5-2 0 0,8 4 0 0,-2 1 0 0,-5 2 0 0,2-7 0 0,3 7 0 0,5-2 0 0,-5 0 0 0,-3-3 0 0,0 5 0 0,6-10 0 0,1 5 0 0,6-1 0 0,-1 3 0 0,-2-6 0 0,0 4 0 0,-5-4 0 0,9 8 0 0,-6-3 0 0,0-5 0 0,-1 1 0 0,6-5 0 0,-1 0 0 0,-7-3 0 0,8-1 0 0,6-4 0 0,2 0 0 0,-5 5 0 0,1-5 0 0,0 1 0 0,6 1 0 0,-1 1 0 0,-9-1 0 0,10-4 0 0,0 4 0 0,3-3 0 0,0-4 0 0,-8 3 0 0,10-1 0 0,-8-4 0 0,8 6 0 0,-6-13 0 0,5 9 0 0,1-4 0 0,-8-3 0 0,6 4 0 0,-4-6 0 0,-2 9 0 0,4-9 0 0,-5 4 0 0,8-5 0 0,-6 6 0 0,-1-5 0 0,2 1 0 0,-5-3 0 0,6 3 0 0,-3-8 0 0,7 2 0 0,-4 2 0 0,4-2 0 0,2-5 0 0,11 3 0 0,-6-1 0 0,-3-6 0 0,3 2 0 0,2-1 0 0,0-1 0 0,-1-1 0 0,2 5 0 0,6-9 0 0,-3 2 0 0,-4 1 0 0,5 1 0 0,-3-2 0 0,-2 0 0 0,2 0 0 0,-2 0 0 0</inkml:trace>
  <inkml:trace contextRef="#ctx0" brushRef="#br3" timeOffset="12">10751 672 0 0,'0'0'0'0,"0"0"0"0,0 0 0 0,0 0 0 0,-2-3 0 0,2 3 0 0,0 0 0 0,-1-2 0 0,-5-2 0 0,6 4 0 0,0 0 0 0,0 0 0 0,0 0 0 0,0 0 0 0,0 0 0 0,0 0 0 0,6-1 0 0,-3 1 0 0,4 0 0 0,-2 0 0 0,4 0 0 0,1 0 0 0,-1 0 0 0,-2 0 0 0,5 0 0 0,0-2 0 0,2 2 0 0,0 0 0 0,-4-7 0 0,4 7 0 0,2-3 0 0,-2-4 0 0,0 3 0 0,3 1 0 0,-1-4 0 0,1 0 0 0,0 3 0 0,-3-1 0 0,0 2 0 0,2-2 0 0,-6 1 0 0,4 2 0 0,-4 2 0 0,-3 0 0 0,4 0 0 0,-4 2 0 0,-4-2 0 0,-3 0 0 0,9 7 0 0,-9-7 0 0</inkml:trace>
  <inkml:trace contextRef="#ctx0" brushRef="#br3" timeOffset="13">10203 601 0 0,'0'0'0'0,"0"0"0"0,0 0 0 0,0 0 0 0,0 0 0 0,0 0 0 0,0 0 0 0,0 0 0 0,5 0 0 0,-5 0 0 0,0 0 0 0,5 0 0 0,-1 0 0 0,3 0 0 0,0 4 0 0,1-4 0 0,-8 0 0 0,6 0 0 0,2 0 0 0,1 0 0 0,1 0 0 0,-1 0 0 0,3 0 0 0,2 0 0 0,-4 0 0 0,1 0 0 0,1-4 0 0,0 4 0 0,4 4 0 0,-2-4 0 0,-4 0 0 0,2 0 0 0,-1 3 0 0,1-3 0 0,0 0 0 0,0 2 0 0,0-2 0 0,-1 0 0 0,1 3 0 0,-2-3 0 0,-1 0 0 0,1 2 0 0,-1-2 0 0,-1 3 0 0,3-1 0 0,-2 0 0 0,-1-2 0 0,-4 0 0 0,1 0 0 0,0 0 0 0,0 0 0 0,1 0 0 0,-6 0 0 0,0 0 0 0,0 0 0 0,0 0 0 0,0 0 0 0,6 0 0 0,-2 0 0 0,-2-2 0 0,-2 2 0 0,5-2 0 0</inkml:trace>
  <inkml:trace contextRef="#ctx0" brushRef="#br2" timeOffset="14">10036 660 0 0,'0'0'0'0,"0"0"0"0,-1 0 0 0,1 0 0 0,0 0 0 0,-2-2 0 0,0-1 0 0,2 3 0 0,0 0 0 0,0 0 0 0,-7 0 0 0,0 0 0 0,7 0 0 0,-3 0 0 0,-6 0 0 0,4 0 0 0,5 0 0 0,0 0 0 0,-5 0 0 0,-4 3 0 0,0-1 0 0,4 1 0 0,-2 1 0 0,0-2 0 0,-5 1 0 0,3 2 0 0,1 1 0 0,1-1 0 0,-2 2 0 0,0-4 0 0,3 4 0 0,-1 0 0 0,1-5 0 0,-1 6 0 0,2-4 0 0,0 1 0 0,2 2 0 0,-1-5 0 0,1 3 0 0,1-2 0 0,-3 4 0 0,5 0 0 0,0-5 0 0,-4 3 0 0,3-1 0 0,-3 3 0 0,4-6 0 0,4 5 0 0,-3 1 0 0,-1-7 0 0,0 0 0 0,4 3 0 0,1-1 0 0,2 3 0 0,-4-5 0 0,4 3 0 0,2-3 0 0,-4 2 0 0,2-2 0 0,-2 0 0 0,4 0 0 0,1 0 0 0,-3 0 0 0,4 0 0 0,-6 0 0 0,4 0 0 0,-1 0 0 0,-3 0 0 0,4 0 0 0,0 0 0 0,0-2 0 0,1 2 0 0,6-3 0 0,-6 3 0 0,-1 0 0 0,4-5 0 0,0 5 0 0,-1 0 0 0,-4 0 0 0,1-2 0 0,0-1 0 0,-1 3 0 0,-1-7 0 0,2 5 0 0,-5-2 0 0,1 4 0 0,2-3 0 0,-4 1 0 0,-1-3 0 0,1 3 0 0,-1-3 0 0,5 5 0 0,-7 0 0 0,0 0 0 0,2-2 0 0,1-3 0 0,-1-2 0 0,-2 7 0 0,0 0 0 0,0 0 0 0,0-3 0 0,0-1 0 0,-2 1 0 0,-1 1 0 0,3-3 0 0,-2 3 0 0,0-1 0 0,-5 1 0 0,4-2 0 0,1 1 0 0,0-2 0 0,-5 5 0 0,6-5 0 0,-4 3 0 0,1-2 0 0,-3 4 0 0,4-3 0 0,-3 1 0 0,-2 0 0 0,4 2 0 0,-1 0 0 0,-4 2 0 0,1-2 0 0,-3 2 0 0,6-2 0 0,-4 3 0 0,4-3 0 0,-3 0 0 0,1 0 0 0</inkml:trace>
  <inkml:trace contextRef="#ctx0" brushRef="#br2" timeOffset="15">11424 662 0 0,'0'0'0'0,"0"0"0"0,0 0 0 0,0 0 0 0,-3-4 0 0,-1 4 0 0,-4 0 0 0,2 0 0 0,5 4 0 0,-6-4 0 0,0 0 0 0,0 0 0 0,-2 1 0 0,-1 1 0 0,5 0 0 0,-6-2 0 0,4 5 0 0,-3-3 0 0,1 0 0 0,0 3 0 0,1-2 0 0,-4-1 0 0,1 5 0 0,1-4 0 0,3-1 0 0,-4 3 0 0,-2 2 0 0,4-1 0 0,2 0 0 0,-3 1 0 0,-4 0 0 0,5-1 0 0,0 0 0 0,4 3 0 0,-5-2 0 0,3 2 0 0,2-1 0 0,-1-4 0 0,5 6 0 0,1-3 0 0,0 4 0 0,1-3 0 0,-1-1 0 0,6 0 0 0,-1 2 0 0,3 0 0 0,1-6 0 0,0 6 0 0,1-2 0 0,2-4 0 0,4 2 0 0,-4-1 0 0,5-2 0 0,-3 1 0 0,4-3 0 0,1 0 0 0,-2 0 0 0,0 0 0 0,-6-3 0 0,6 3 0 0,-1-2 0 0,-1 0 0 0,1 0 0 0,-4 1 0 0,4-5 0 0,-2 5 0 0,-4-5 0 0,4 3 0 0,-2 1 0 0,0-3 0 0,-7 2 0 0,8-4 0 0,-6 1 0 0,1-1 0 0,-4-1 0 0,-1-1 0 0,1 6 0 0,1-8 0 0,-3 4 0 0,-2-3 0 0,0 3 0 0,0 0 0 0,-2 0 0 0,-3 0 0 0,1-2 0 0,1 4 0 0,-3 0 0 0,-2 0 0 0,3-2 0 0,-8 3 0 0,8-2 0 0,-9 4 0 0,2 0 0 0,0-3 0 0,2 5 0 0,-6 0 0 0,0-4 0 0,3 3 0 0,6 1 0 0,-7 0 0 0,3 0 0 0,-1 0 0 0,4 0 0 0,-3 0 0 0,6 0 0 0,-2 1 0 0</inkml:trace>
  <inkml:trace contextRef="#ctx0" brushRef="#br3" timeOffset="16">10139 754 0 0,'0'0'0'0,"0"0"0"0,0 0 0 0,0 0 0 0,0 0 0 0,0 0 0 0,0 0 0 0,0 0 0 0,0 0 0 0,0 0 0 0,0 0 0 0,0 0 0 0,0 0 0 0,0 0 0 0,0 0 0 0,0 0 0 0,0 0 0 0,3-2 0 0,4 0 0 0,2 2 0 0,-6 0 0 0,1 2 0 0,4-2 0 0,-4 2 0 0,8-2 0 0,-5 0 0 0,5 0 0 0,-3 3 0 0,1-3 0 0,4 0 0 0,-5 0 0 0,3 4 0 0,2-4 0 0,-4 3 0 0,-1-1 0 0,3-2 0 0,-7 2 0 0,6 1 0 0,-1-3 0 0,-1 2 0 0,1-2 0 0,-1 2 0 0,-1-1 0 0,5-1 0 0,-3-1 0 0,0-1 0 0,-3 0 0 0,0 2 0 0,2-5 0 0,-2 3 0 0,0 0 0 0,-4 1 0 0,4-3 0 0,-3 1 0 0,1-1 0 0,0-1 0 0,-1 3 0 0,-4-1 0 0,0 3 0 0,5-4 0 0,-2 1 0 0,-3 3 0 0,0 0 0 0,0 0 0 0</inkml:trace>
  <inkml:trace contextRef="#ctx0" brushRef="#br3" timeOffset="17">10203 842 0 0,'0'0'0'0,"0"0"0"0,0 0 0 0,0 0 0 0,0 0 0 0,0 0 0 0,0 0 0 0,0 0 0 0,0 0 0 0,0 0 0 0,0 0 0 0,5-3 0 0,-5 3 0 0,5 0 0 0,-1 0 0 0,3 0 0 0,-4 0 0 0,9 0 0 0,-6 0 0 0,2 0 0 0,-1-4 0 0,-2 4 0 0,6 0 0 0,-1 0 0 0,-5 0 0 0,2 0 0 0,-7 0 0 0,9 0 0 0,-2 0 0 0,5 0 0 0,-5 0 0 0,0 0 0 0,2 0 0 0,-1 0 0 0,3-2 0 0,-4 2 0 0,1 2 0 0,-2-2 0 0,7 0 0 0,-6 0 0 0,4-5 0 0,-6 5 0 0,5 0 0 0,-1-2 0 0,0-1 0 0,1 3 0 0,-3-2 0 0,3 0 0 0,-4 2 0 0,-1-5 0 0,2 3 0 0,0 2 0 0,1-1 0 0,-1 1 0 0,-7 0 0 0,6-6 0 0,0 6 0 0,0-1 0 0,-6 1 0 0,5-4 0 0,-5 4 0 0,5 0 0 0,-5 0 0 0,4-5 0 0,-4 5 0 0,1-5 0 0,6-2 0 0,-7 2 0 0,0 5 0 0,0-2 0 0,0 2 0 0,0-3 0 0,0-1 0 0,0 4 0 0,-5-5 0 0,5 5 0 0,-2-2 0 0,2 2 0 0,0 0 0 0,0-3 0 0,0-3 0 0,0 6 0 0,0-3 0 0,0 3 0 0,-1-5 0 0,1 5 0 0,0-2 0 0,0 2 0 0,-4-2 0 0,4 2 0 0,0 0 0 0,0 0 0 0,0 0 0 0,0 0 0 0,0 0 0 0,0 0 0 0,0 0 0 0,0-5 0 0,0 5 0 0,0 0 0 0,0 0 0 0,0 0 0 0,0 0 0 0,0 0 0 0,5-2 0 0,2 2 0 0,-3 0 0 0,-3 0 0 0,5-1 0 0</inkml:trace>
  <inkml:trace contextRef="#ctx0" brushRef="#br3" timeOffset="18">10683 802 0 0,'0'0'0'0,"0"0"0"0,0 0 0 0,0 0 0 0,0 0 0 0,4 0 0 0,-1-3 0 0,-1 3 0 0,-2-4 0 0,2 1 0 0,5 3 0 0,-2-4 0 0,0 8 0 0,-1-4 0 0,1-4 0 0,4 1 0 0,-4 3 0 0,5 0 0 0,-1 0 0 0,1 3 0 0,6 1 0 0,-4-4 0 0,-3 0 0 0,5 0 0 0,-2 3 0 0,2-3 0 0,-2 4 0 0,-2-4 0 0,4 0 0 0,0 0 0 0,0 0 0 0,-2 0 0 0,3 0 0 0,-1 0 0 0,2 0 0 0,0-4 0 0,-1 4 0 0,-3 0 0 0,2 0 0 0,-3 0 0 0,-4 0 0 0,1 4 0 0,-1-4 0 0,-3 3 0 0,1-3 0 0,-5 0 0 0,0 0 0 0</inkml:trace>
  <inkml:trace contextRef="#ctx0" brushRef="#br3" timeOffset="19">10779 860 0 0,'-5'1'0'0,"3"-1"0"0,-3 0 0 0,5 0 0 0,0 2 0 0,0 0 0 0,0-2 0 0,0 0 0 0,0 0 0 0,5 7 0 0,-3-4 0 0,-2-3 0 0,3 5 0 0,8-5 0 0,-6 4 0 0,5-2 0 0,-3-2 0 0,7 0 0 0,-2 0 0 0,2-2 0 0,-4-2 0 0,4-1 0 0,2 2 0 0,1-4 0 0,-1 2 0 0,1-1 0 0,1-2 0 0,1 4 0 0,-4-3 0 0,6 2 0 0,-5 0 0 0,-6 1 0 0,6-1 0 0,-2 3 0 0,-2 1 0 0,-2 1 0 0,-3-6 0 0,0 6 0 0,0 0 0 0</inkml:trace>
  <inkml:trace contextRef="#ctx0" brushRef="#br2" timeOffset="20">10062 899 0 0,'0'0'0'0,"0"0"0"0,0 0 0 0,0 0 0 0,-3-3 0 0,1 3 0 0,2 0 0 0,-3-5 0 0,-1 3 0 0,-1 0 0 0,2 1 0 0,-4-3 0 0,3 4 0 0,-1-2 0 0,-5 2 0 0,3 0 0 0,1-1 0 0,3-1 0 0,-2 2 0 0,-4 0 0 0,6 0 0 0,-3 2 0 0,1-2 0 0,-2 0 0 0,0 0 0 0,-1 0 0 0,2 1 0 0,-1 1 0 0,-1-2 0 0,1 4 0 0,0-3 0 0,2 3 0 0,-2 1 0 0,2-3 0 0,-2 3 0 0,0-2 0 0,1 3 0 0,0-1 0 0,-1 0 0 0,5 4 0 0,-2-4 0 0,-1 2 0 0,2 3 0 0,-1-5 0 0,-1 1 0 0,3 2 0 0,2-4 0 0,-3 4 0 0,1-2 0 0,0-1 0 0,2 4 0 0,0-4 0 0,0-2 0 0,0 4 0 0,2 0 0 0,0-3 0 0,-2 2 0 0,0-6 0 0,3 4 0 0,-1 1 0 0,7-1 0 0,-6-1 0 0,2 1 0 0,1-3 0 0,-3 3 0 0,7-4 0 0,-3 1 0 0,2-1 0 0,0 4 0 0,1-4 0 0,2 0 0 0,-3 0 0 0,-2 0 0 0,3 0 0 0,2 0 0 0,-1 0 0 0,-1 0 0 0,1-4 0 0,3 3 0 0,-6-3 0 0,3-1 0 0,3 3 0 0,-6 1 0 0,3-3 0 0,1-1 0 0,-4 1 0 0,3-2 0 0,-4 2 0 0,1-3 0 0,-1 4 0 0,2-3 0 0,-4 3 0 0,0-4 0 0,2 2 0 0,-3 0 0 0,1-1 0 0,0 1 0 0,-1 0 0 0,1 0 0 0,-2 0 0 0,4-1 0 0,-7 5 0 0,0-3 0 0,2-4 0 0,-2 6 0 0,0-5 0 0,-2 3 0 0,2 1 0 0,0 3 0 0,0-4 0 0,0-1 0 0,-7 2 0 0,4-2 0 0,1 1 0 0,-1 2 0 0,-6-1 0 0,4-1 0 0,1 3 0 0,-3-1 0 0,2 2 0 0,-5-2 0 0,5-1 0 0,-1 3 0 0,-6 0 0 0,4 0 0 0,-3 0 0 0,-1 0 0 0,2 3 0 0,-1-1 0 0,1-2 0 0,3 2 0 0,-2-1 0 0,8 3 0 0,-6 1 0 0,-2-1 0 0,5-3 0 0,-9 6 0 0,13-7 0 0</inkml:trace>
  <inkml:trace contextRef="#ctx0" brushRef="#br2" timeOffset="21">11422 945 0 0,'0'0'0'0,"2"0"0"0,-2 0 0 0,2-4 0 0,-2 4 0 0,0 0 0 0,0 0 0 0,-2-7 0 0,2 5 0 0,-3 1 0 0,-1 1 0 0,-3-2 0 0,4-2 0 0,-2 4 0 0,-4-1 0 0,5 1 0 0,-1 0 0 0,-3 0 0 0,-3 1 0 0,-3-1 0 0,7 4 0 0,-3-2 0 0,-2-1 0 0,1 1 0 0,-1 2 0 0,2-1 0 0,-4 1 0 0,2 2 0 0,1 0 0 0,-2-1 0 0,2-2 0 0,1-1 0 0,-1 5 0 0,1 0 0 0,1-4 0 0,1 4 0 0,-1 0 0 0,4-1 0 0,-2 0 0 0,2 0 0 0,3-1 0 0,-2 2 0 0,4 0 0 0,0 0 0 0,0 0 0 0,4-4 0 0,-2 4 0 0,3-2 0 0,2 0 0 0,3 1 0 0,-5-1 0 0,4-2 0 0,3-1 0 0,4 2 0 0,-4-3 0 0,5-1 0 0,2 0 0 0,0-1 0 0,0-3 0 0,-1 2 0 0,1-1 0 0,-2-2 0 0,2 1 0 0,-3-3 0 0,1 4 0 0,-1-2 0 0,1 1 0 0,-1 1 0 0,-4-1 0 0,2 2 0 0,-5-1 0 0,-1-2 0 0,1 0 0 0,0-1 0 0,-2 5 0 0,-1-3 0 0,0-3 0 0,-5 5 0 0,-1-1 0 0,0 3 0 0,2-5 0 0,-2 1 0 0,-2-1 0 0,1 2 0 0,-5-3 0 0,6 3 0 0,-6 1 0 0,-1 0 0 0,-2-1 0 0,4 1 0 0,0-3 0 0,-8 3 0 0,3 1 0 0,0-1 0 0,-1-3 0 0,-3 5 0 0,0 0 0 0,6-6 0 0,-4 6 0 0,5-3 0 0,-7 0 0 0,3 3 0 0,3 0 0 0,-3 0 0 0,4-4 0 0,2 4 0 0</inkml:trace>
  <inkml:trace contextRef="#ctx0" brushRef="#br2" timeOffset="22">4296 1722 0 0,'0'0'0'0,"0"0"0"0,0 0 0 0,5-11 0 0,-5 11 0 0,17-17 0 0,-8 5 0 0,8-2 0 0,-8 2 0 0,3-4 0 0,-1-6 0 0,4 6 0 0,1-3 0 0,0 2 0 0,-4-6 0 0,3 4 0 0,1-4 0 0,3-3 0 0,-5-3 0 0,1 3 0 0,5 0 0 0,-3-7 0 0,7 3 0 0,-8-3 0 0,5 7 0 0,-2-5 0 0,7 3 0 0,3 8 0 0,-3-3 0 0,2 2 0 0,-7-3 0 0,-2 3 0 0,9-1 0 0,-6 4 0 0,2 1 0 0,-1 5 0 0,-6 0 0 0,6-7 0 0,-11 12 0 0,9-4 0 0,-4 2 0 0,-8 1 0 0,3-1 0 0,-5 4 0 0,2 0 0 0,-9 5 0 0</inkml:trace>
  <inkml:trace contextRef="#ctx0" brushRef="#br3" timeOffset="23">10139 972 0 0,'0'0'0'0,"0"0"0"0,0 0 0 0,0 0 0 0,0 0 0 0,0 0 0 0,0 0 0 0,0 0 0 0,3-3 0 0,4 1 0 0,2-1 0 0,-6 1 0 0,1-2 0 0,4 4 0 0,-1 0 0 0,2-1 0 0,-4 1 0 0,4-6 0 0,0 6 0 0,-4 0 0 0,3 6 0 0,1-6 0 0,0 0 0 0,-2 1 0 0,5-1 0 0,-2 4 0 0,-1-2 0 0,1-2 0 0,-3 3 0 0,5-1 0 0,-5-2 0 0,2 0 0 0,0 3 0 0,-1-3 0 0,6 2 0 0,-3-2 0 0,-4 0 0 0,3 2 0 0,4-2 0 0,-5 0 0 0,-6 0 0 0,6 0 0 0,-4 0 0 0,4 1 0 0,-2-1 0 0,-4 0 0 0,4 0 0 0,0 0 0 0,-2 0 0 0,-5 0 0 0,0 0 0 0,4 2 0 0,-4-2 0 0,7 0 0 0,-7 0 0 0,0 0 0 0,0 0 0 0,0 0 0 0,0 0 0 0,0 0 0 0,0 0 0 0</inkml:trace>
  <inkml:trace contextRef="#ctx0" brushRef="#br3" timeOffset="24">10213 974 0 0,'0'0'0'0,"0"0"0"0,0 0 0 0,0 0 0 0,0 0 0 0,0 0 0 0,0 0 0 0,0 0 0 0,0 0 0 0,0 0 0 0,0 0 0 0,0 0 0 0,0 0 0 0,0 0 0 0,0 0 0 0,0 0 0 0,0 0 0 0,4 5 0 0,-4-5 0 0,0 5 0 0,5 2 0 0,-2-5 0 0,3 0 0 0,-3 1 0 0,6 1 0 0,-6-1 0 0,8-1 0 0,-8 1 0 0,4 1 0 0,-2-2 0 0,0 1 0 0,4 2 0 0,-4-1 0 0,-1-2 0 0,4 3 0 0,-1-4 0 0,0 5 0 0,-1-3 0 0,-6-3 0 0,3 2 0 0,9 0 0 0,-5-1 0 0,2 3 0 0,-2-4 0 0,1 2 0 0,-1-2 0 0,6-2 0 0,-3 2 0 0,-5 0 0 0,0 0 0 0,6-2 0 0,-4 0 0 0,1 1 0 0,1 1 0 0,-2-2 0 0,2 0 0 0,-2 0 0 0,0 1 0 0,1-3 0 0,-3 2 0 0,2 1 0 0,0-1 0 0,-2-3 0 0,2 5 0 0,0-4 0 0,-1 3 0 0,-1-3 0 0,2 4 0 0,-2-5 0 0,0 1 0 0,0 4 0 0,2 0 0 0,-2-3 0 0,-5 1 0 0,9 1 0 0,-4-1 0 0,-1-2 0 0,-2 3 0 0,-2 1 0 0,6-2 0 0</inkml:trace>
  <inkml:trace contextRef="#ctx0" brushRef="#br3" timeOffset="25">10805 1082 0 0,'0'0'0'0,"0"0"0"0,0 0 0 0,0 0 0 0,0 0 0 0,0 0 0 0,0 0 0 0,0 0 0 0,0 0 0 0,0 0 0 0,0 0 0 0,3-2 0 0,-3 2 0 0,2-2 0 0,7 0 0 0,-2 1 0 0,0-3 0 0,0 2 0 0,3 1 0 0,-1-1 0 0,5-3 0 0,-4 5 0 0,-1-4 0 0,4-1 0 0,0 3 0 0,0-3 0 0,1 3 0 0,0-5 0 0,4 1 0 0,-3 2 0 0,-1-3 0 0,3 0 0 0,-4 4 0 0,0-2 0 0,3-1 0 0,-6 3 0 0,4-2 0 0,-5 3 0 0,1 0 0 0,-4 0 0 0,4-1 0 0,-10 3 0 0</inkml:trace>
  <inkml:trace contextRef="#ctx0" brushRef="#br3" timeOffset="26">10682 995 0 0,'0'0'0'0,"0"0"0"0,0 0 0 0,0 0 0 0,0 0 0 0,3 0 0 0,6 0 0 0,-2-2 0 0,1 0 0 0,-1 2 0 0,0 0 0 0,4-1 0 0,1 1 0 0,2 0 0 0,-6 0 0 0,8 0 0 0,-7 1 0 0,3-1 0 0,2 0 0 0,-4 0 0 0,2 0 0 0,-1 0 0 0,4 0 0 0,-6 2 0 0,5 0 0 0,-4-2 0 0,4 0 0 0,-3 3 0 0,4-3 0 0,-1 0 0 0,-5 0 0 0,5 0 0 0,1-3 0 0,-3 3 0 0,1 0 0 0,-1 0 0 0,-5-2 0 0,1 0 0 0,4 2 0 0,-3 0 0 0,-2-1 0 0,-4-1 0 0</inkml:trace>
  <inkml:trace contextRef="#ctx0" brushRef="#br2" timeOffset="27">10075 1090 0 0,'0'0'0'0,"0"0"0"0,0 0 0 0,0 0 0 0,-7 0 0 0,5 0 0 0,2 0 0 0,-4-3 0 0,4 1 0 0,-1 2 0 0,-5-5 0 0,5 5 0 0,-5-2 0 0,3 2 0 0,-2 0 0 0,-4 0 0 0,6 0 0 0,-1 0 0 0,-3 0 0 0,2 0 0 0,5-3 0 0,-9 3 0 0,4 0 0 0,2 0 0 0,-6 3 0 0,4-3 0 0,1 0 0 0,-4 2 0 0,2 1 0 0,0-1 0 0,-3 3 0 0,0-3 0 0,6 1 0 0,-4 3 0 0,-4-1 0 0,6 4 0 0,0-8 0 0,-4 6 0 0,4-2 0 0,-2 2 0 0,0 2 0 0,4 1 0 0,-2-3 0 0,-4 0 0 0,9 2 0 0,-5 1 0 0,5 1 0 0,-4-4 0 0,1 1 0 0,3-2 0 0,0 2 0 0,3-1 0 0,-3 2 0 0,0-2 0 0,4-4 0 0,1-1 0 0,-2 3 0 0,3-1 0 0,0-3 0 0,1-1 0 0,2 4 0 0,-4-4 0 0,4 0 0 0,1 3 0 0,3-3 0 0,-5 0 0 0,1 0 0 0,0 0 0 0,1 0 0 0,0-3 0 0,1 3 0 0,1 0 0 0,0-4 0 0,0 4 0 0,-1-1 0 0,2 1 0 0,1-4 0 0,-1-1 0 0,-3 3 0 0,0-1 0 0,1-2 0 0,-1 3 0 0,-1-5 0 0,-2 4 0 0,3-4 0 0,-5 0 0 0,4 1 0 0,-4 1 0 0,0-2 0 0,1-1 0 0,-3-1 0 0,1 2 0 0,-3-2 0 0,-1 2 0 0,6 2 0 0,-5 0 0 0,1-2 0 0,-2 4 0 0,-2-4 0 0,1 0 0 0,-5 5 0 0,5-3 0 0,-1 1 0 0,-2 3 0 0,3-3 0 0,-8 4 0 0,7-5 0 0,-6 5 0 0,2-2 0 0,1 2 0 0,-5 0 0 0,5-3 0 0,-4 3 0 0,2 3 0 0,-5-3 0 0,3 0 0 0,-3 2 0 0,2-2 0 0,4 0 0 0,-1 0 0 0,0 0 0 0,2 0 0 0,-2 0 0 0,2 0 0 0,3 0 0 0,1 0 0 0,-1 0 0 0,2 0 0 0</inkml:trace>
  <inkml:trace contextRef="#ctx0" brushRef="#br2" timeOffset="28">11431 1101 0 0,'0'0'0'0,"0"0"0"0,-2-7 0 0,2 7 0 0,-1-2 0 0,-3 0 0 0,-1 2 0 0,-2 0 0 0,0 0 0 0,4 0 0 0,-4 0 0 0,-2 0 0 0,4 2 0 0,-6-2 0 0,3 2 0 0,-1 1 0 0,-1 1 0 0,-2-1 0 0,-1-1 0 0,5-2 0 0,-1 5 0 0,-1-1 0 0,-1-3 0 0,-1 6 0 0,5-2 0 0,-2-3 0 0,2 0 0 0,-1 3 0 0,1 0 0 0,2-1 0 0,-2 3 0 0,-2 0 0 0,4-2 0 0,1-2 0 0,-4 6 0 0,8-4 0 0,0 4 0 0,-2-2 0 0,2 0 0 0,0 0 0 0,2 0 0 0,-2 0 0 0,7 0 0 0,-2 1 0 0,-5-4 0 0,9 1 0 0,-1 0 0 0,1 0 0 0,0-5 0 0,4 4 0 0,0-3 0 0,2-1 0 0,1 0 0 0,-1 0 0 0,1 0 0 0,3 0 0 0,-3-1 0 0,-1 1 0 0,-1 0 0 0,4-4 0 0,-1 4 0 0,-3 0 0 0,0 0 0 0,-2-5 0 0,2 5 0 0,0 0 0 0,-4-2 0 0,4-1 0 0,-5-2 0 0,-1 1 0 0,-1 1 0 0,4-2 0 0,-5 1 0 0,-2-1 0 0,3 0 0 0,-5-1 0 0,-1 3 0 0,-1-2 0 0,0 3 0 0,0-3 0 0,-1 1 0 0,-1-3 0 0,0 2 0 0,-5 2 0 0,4-2 0 0,-2-1 0 0,-4 3 0 0,5-2 0 0,-6-1 0 0,1 3 0 0,-1-2 0 0,1 3 0 0,-3-1 0 0,2-1 0 0,-4 4 0 0,3-3 0 0,-1 3 0 0,0 3 0 0,5-3 0 0,-5 0 0 0,2 0 0 0,3 0 0 0,1 0 0 0,3 0 0 0,-6 4 0 0,6-4 0 0,3 0 0 0,-7 1 0 0</inkml:trace>
  <inkml:trace contextRef="#ctx0" brushRef="#br2" timeOffset="29">3841 2008 0 0,'0'0'0'0,"0"0"0"0,0 0 0 0,0 0 0 0,0 0 0 0,0 0 0 0,0 0 0 0,0 0 0 0,0 0 0 0,0 0 0 0,0 0 0 0,0 0 0 0,0 0 0 0,0 0 0 0,4-10 0 0,5-1 0 0,-8 2 0 0,4-3 0 0,2 4 0 0,0-6 0 0,0-2 0 0,5-1 0 0,1 3 0 0,-6-7 0 0,3 0 0 0,0-5 0 0,1 9 0 0,1-9 0 0,2 2 0 0,3 1 0 0,-6-3 0 0,4-3 0 0,2 3 0 0,-3 0 0 0,7-1 0 0,-3 1 0 0,6 0 0 0,-3 0 0 0,-4 0 0 0,0 0 0 0,-3-1 0 0,5 1 0 0,7 1 0 0,-7-1 0 0,-1 0 0 0,1 2 0 0,0 3 0 0,-2 4 0 0,-3-1 0 0,7 3 0 0,-5 1 0 0,-4 2 0 0,2-6 0 0,-6 10 0 0,6-6 0 0,-9 4 0 0,7 3 0 0,-6 0 0 0,4-9 0 0,-6 6 0 0</inkml:trace>
  <inkml:trace contextRef="#ctx0" brushRef="#br3" timeOffset="30">10177 1203 0 0,'0'0'0'0,"0"0"0"0,0 0 0 0,0 0 0 0,0-3 0 0,3-3 0 0,-3 3 0 0,0-1 0 0,0-1 0 0,0 2 0 0,0-2 0 0,0 5 0 0,6-6 0 0,-3 5 0 0,2-5 0 0,-1 5 0 0,1-3 0 0,4 1 0 0,-8 1 0 0,8 0 0 0,3 0 0 0,-7 2 0 0,2 0 0 0,0-3 0 0,5 3 0 0,-3 0 0 0,3 0 0 0,-3 0 0 0,-1 0 0 0,3-2 0 0,3 2 0 0,0 0 0 0,0 0 0 0,-1 2 0 0,3-2 0 0,-2 3 0 0,-2-1 0 0,2 0 0 0,-4 0 0 0,1 3 0 0,-1-2 0 0,1 3 0 0,-4-6 0 0,-1 3 0 0,1 4 0 0,0-5 0 0,-3 1 0 0,1 2 0 0,-5-5 0 0,3 6 0 0,-3-6 0 0,6 5 0 0</inkml:trace>
  <inkml:trace contextRef="#ctx0" brushRef="#br3" timeOffset="31">10225 1229 0 0,'0'0'0'0,"0"0"0"0,0 0 0 0,0 0 0 0,0 0 0 0,0 0 0 0,0 0 0 0,0 0 0 0,0 0 0 0,0 0 0 0,0 0 0 0,0 0 0 0,0 0 0 0,0 0 0 0,0 0 0 0,9 0 0 0,-4 0 0 0,6 2 0 0,-6-2 0 0,2 2 0 0,2-2 0 0,-3 0 0 0,7 0 0 0,-8 0 0 0,3 0 0 0,1 0 0 0,5-2 0 0,-4 2 0 0,3-2 0 0,-1 2 0 0,2 0 0 0,0-3 0 0,1 3 0 0,-3 0 0 0,2-6 0 0,0 5 0 0,-2 1 0 0,2-2 0 0,2 0 0 0,-6-1 0 0,0-1 0 0,3 4 0 0,-6-2 0 0,3 2 0 0,0-5 0 0,-3 4 0 0,2-1 0 0,-2-2 0 0,-2 3 0 0,4-3 0 0,-1 2 0 0,-2-1 0 0,-1 3 0 0,-3-5 0 0,5 1 0 0,-4 3 0 0,2-5 0 0,-5 6 0 0,4-1 0 0,-4 1 0 0</inkml:trace>
  <inkml:trace contextRef="#ctx0" brushRef="#br3" timeOffset="32">10683 1210 0 0,'0'0'0'0,"0"0"0"0,0 0 0 0,0 0 0 0,0 0 0 0,0 0 0 0,0 0 0 0,0 0 0 0,0 0 0 0,0 0 0 0,0 0 0 0,0 0 0 0,9-2 0 0,-4 0 0 0,1 2 0 0,2 0 0 0,-3 0 0 0,2 2 0 0,2-2 0 0,1 2 0 0,-1 0 0 0,0-2 0 0,5 1 0 0,0-1 0 0,-2 0 0 0,2 2 0 0,1-2 0 0,-3 0 0 0,2 0 0 0,0-2 0 0,0 1 0 0,3-1 0 0,-6 0 0 0,3 0 0 0,1 2 0 0,-3-3 0 0,-1 1 0 0,3-1 0 0,-1 3 0 0,-4 0 0 0,-2 0 0 0,5 3 0 0,-5-1 0 0,2-2 0 0</inkml:trace>
  <inkml:trace contextRef="#ctx0" brushRef="#br3" timeOffset="33">10760 1285 0 0,'0'0'0'0,"0"0"0"0,0 0 0 0,0 0 0 0,0 0 0 0,0 0 0 0,0 0 0 0,0 0 0 0,0 0 0 0,0 0 0 0,7 0 0 0,-7 1 0 0,5-1 0 0,0 0 0 0,0 0 0 0,4 0 0 0,-2 0 0 0,2 0 0 0,-2-1 0 0,6-1 0 0,-2 0 0 0,1-3 0 0,2 3 0 0,-2-1 0 0,2-3 0 0,1 1 0 0,1 0 0 0,3 0 0 0,0-2 0 0,0 5 0 0,0-6 0 0,-3 4 0 0,0-3 0 0,-1 4 0 0,1-3 0 0,-6 3 0 0,1 1 0 0,-1 0 0 0</inkml:trace>
  <inkml:trace contextRef="#ctx0" brushRef="#br2" timeOffset="34">10106 1291 0 0,'0'0'0'0,"0"0"0"0,0 0 0 0,0 0 0 0,-4 2 0 0,-1-2 0 0,2 0 0 0,-6 0 0 0,5 0 0 0,-1 0 0 0,4 0 0 0,-8 0 0 0,4 0 0 0,-1 0 0 0,-1 0 0 0,2 0 0 0,5 0 0 0,-8 0 0 0,-1 2 0 0,0 0 0 0,4 1 0 0,2-3 0 0,-6 2 0 0,4 1 0 0,-4 1 0 0,7-2 0 0,-3-1 0 0,-2 3 0 0,2-1 0 0,-2 1 0 0,4 1 0 0,-6-2 0 0,5 3 0 0,-1-1 0 0,2 0 0 0,-2 2 0 0,-1-2 0 0,6 0 0 0,-5 2 0 0,3 0 0 0,2-2 0 0,0 2 0 0,0-1 0 0,0 1 0 0,0-1 0 0,2 0 0 0,3-1 0 0,-5 0 0 0,0-5 0 0,6 9 0 0,-1-6 0 0,-2 1 0 0,6 1 0 0,-4-2 0 0,2 1 0 0,2-4 0 0,-1 0 0 0,3 0 0 0,1 0 0 0,0 0 0 0,2 0 0 0,-5 0 0 0,4 0 0 0,0 0 0 0,1-2 0 0,-4 0 0 0,-1 2 0 0,4-3 0 0,-4 1 0 0,2 0 0 0,-1 1 0 0,-5-3 0 0,6 1 0 0,-4-2 0 0,-1-1 0 0,1 3 0 0,-3-4 0 0,-1-2 0 0,6 8 0 0,-6-8 0 0,3 2 0 0,-3 2 0 0,2-2 0 0,-3 2 0 0,0-2 0 0,-2 3 0 0,0-3 0 0,0 0 0 0,0 2 0 0,-2-2 0 0,0 2 0 0,-3 1 0 0,5 3 0 0,-7-3 0 0,5 1 0 0,-3 1 0 0,-5 0 0 0,6 1 0 0,-3-1 0 0,2-2 0 0,0 3 0 0,-7 1 0 0,7 0 0 0,-2 0 0 0,0 0 0 0,-5 0 0 0,5 1 0 0,-5-1 0 0,8 4 0 0,-6-2 0 0,-4-2 0 0,5 3 0 0,0-1 0 0,1 1 0 0,-3 1 0 0,6-4 0 0,-7 5 0 0</inkml:trace>
  <inkml:trace contextRef="#ctx0" brushRef="#br2" timeOffset="35">11389 1305 0 0,'9'0'0'0,"-5"-3"0"0,-4 3 0 0,0 0 0 0,0 0 0 0,0 0 0 0,0 0 0 0,0 0 0 0,0 0 0 0,0 0 0 0,0 0 0 0,0 0 0 0,-11 0 0 0,6-4 0 0,-4-1 0 0,2 5 0 0,-1 0 0 0,-1 0 0 0,0 0 0 0,1 0 0 0,-1 0 0 0,-1 0 0 0,1 4 0 0,-3 1 0 0,1-5 0 0,6 3 0 0,-5-1 0 0,3 2 0 0,-4-3 0 0,3 5 0 0,1-3 0 0,0 0 0 0,2 1 0 0,-2 3 0 0,-2-4 0 0,4 3 0 0,0 0 0 0,-2 1 0 0,7-1 0 0,-5-1 0 0,5 2 0 0,0-2 0 0,-4 2 0 0,2-2 0 0,2 4 0 0,0-4 0 0,2 4 0 0,2-4 0 0,-4 0 0 0,3 0 0 0,-1-1 0 0,6-1 0 0,-4 2 0 0,5-5 0 0,-3 4 0 0,3-2 0 0,0 1 0 0,3 1 0 0,2-1 0 0,1-1 0 0,-1-1 0 0,2 3 0 0,0-2 0 0,1-1 0 0,-5-1 0 0,2 2 0 0,0 2 0 0,0-4 0 0,1 1 0 0,1-1 0 0,0 0 0 0,-3 0 0 0,1 0 0 0,2 0 0 0,-2-5 0 0,-4 2 0 0,2 1 0 0,2-2 0 0,-7 1 0 0,2 0 0 0,-1-1 0 0,1-5 0 0,-4 4 0 0,2 2 0 0,-3-6 0 0,1 4 0 0,-3 1 0 0,-1-3 0 0,1 2 0 0,3 2 0 0,-10-6 0 0,5 4 0 0,-2-2 0 0,-1 2 0 0,1-2 0 0,-1 3 0 0,-4-1 0 0,2 2 0 0,1-3 0 0,-5 3 0 0,1 0 0 0,-1 1 0 0,2-3 0 0,-1 3 0 0,-6 0 0 0,3-1 0 0,1 1 0 0,-2 2 0 0,1-2 0 0,-3 0 0 0,1 2 0 0,-3 0 0 0,9 0 0 0,-3 2 0 0,-6 0 0 0,4 0 0 0,1 3 0 0,-1-3 0 0,0 3 0 0,2-3 0 0,1 3 0 0</inkml:trace>
  <inkml:trace contextRef="#ctx0" brushRef="#br3" timeOffset="36">10227 1382 0 0,'-10'-7'0'0,"10"5"0"0,0 2 0 0,0 0 0 0,0 0 0 0,0 0 0 0,0 0 0 0,0 0 0 0,0 0 0 0,0 0 0 0,8 0 0 0,1 0 0 0,-4-2 0 0,6 2 0 0,-8-1 0 0,4 1 0 0,5-2 0 0,-3 2 0 0,5-4 0 0,-2 3 0 0,2-1 0 0,-5 0 0 0,4-1 0 0,1 1 0 0,-2 2 0 0,2-4 0 0,2 1 0 0,0 3 0 0,-6-3 0 0,4 3 0 0,-2-2 0 0,0 2 0 0,-1 2 0 0,-1-2 0 0,-3 0 0 0,3 1 0 0,-5-1 0 0,4 2 0 0,-9-2 0 0,5 3 0 0,1-1 0 0,-6-2 0 0,6 2 0 0,-6-2 0 0,0 0 0 0,0 0 0 0</inkml:trace>
  <inkml:trace contextRef="#ctx0" brushRef="#br3" timeOffset="37">10260 1404 0 0,'0'0'0'0,"0"0"0"0,0 0 0 0,0 0 0 0,0 0 0 0,0 0 0 0,0 0 0 0,0 0 0 0,0 0 0 0,0 0 0 0,0 0 0 0,0 0 0 0,5 5 0 0,1 1 0 0,-6-6 0 0,3 1 0 0,4-1 0 0,2 0 0 0,-4 0 0 0,5 0 0 0,-1 0 0 0,3-1 0 0,0-5 0 0,4 6 0 0,-2-5 0 0,-2 5 0 0,7-3 0 0,-3-1 0 0,-1-1 0 0,-1 2 0 0,2-3 0 0,-1 3 0 0,-3-2 0 0,4 5 0 0,-4-5 0 0,-1 3 0 0,1-2 0 0,2 3 0 0,-6-3 0 0,1 2 0 0,-4 1 0 0,6-3 0 0,-5 2 0 0,1 1 0 0,-1 1 0 0,1 0 0 0,-4-5 0 0</inkml:trace>
  <inkml:trace contextRef="#ctx0" brushRef="#br3" timeOffset="38">10751 1371 0 0,'-3'0'0'0,"3"0"0"0,0 0 0 0,0 0 0 0,0 0 0 0,0 0 0 0,0 0 0 0,0 0 0 0,0 0 0 0,0 0 0 0,0 0 0 0,0 0 0 0,0 0 0 0,0 0 0 0,0 0 0 0,0 0 0 0,5-3 0 0,2-1 0 0,-7 4 0 0,8-1 0 0,-2 1 0 0,-6 0 0 0,7 0 0 0,0 0 0 0,-1 1 0 0,0 3 0 0,-1-4 0 0,2 3 0 0,-7-3 0 0,10 2 0 0,-3 1 0 0,2 3 0 0,-6-5 0 0,2 3 0 0,4 1 0 0,-2-1 0 0,4 1 0 0,-6-5 0 0,5 2 0 0,-1-2 0 0,-1 0 0 0,3 0 0 0,-2 0 0 0,3 0 0 0,-4 0 0 0,3 0 0 0,4-2 0 0,-2 2 0 0,-3-5 0 0,0 1 0 0,1 4 0 0,-1-5 0 0,2 3 0 0,0 0 0 0,1-3 0 0,-5 2 0 0,3-1 0 0,-3 1 0 0,3-1 0 0,-1 3 0 0,-6-3 0 0,3 4 0 0,-4-5 0 0,4 1 0 0,-7 4 0 0,0 0 0 0,5 0 0 0,-5 0 0 0,0 0 0 0,0 0 0 0,4-5 0 0,-4 5 0 0,0 0 0 0,0 0 0 0</inkml:trace>
  <inkml:trace contextRef="#ctx0" brushRef="#br3" timeOffset="39">10784 1392 0 0,'0'0'0'0,"0"0"0"0,0 0 0 0,0 0 0 0,0 0 0 0,0 0 0 0,0-2 0 0,0 2 0 0,0 0 0 0,0 0 0 0,0-3 0 0,0 3 0 0,0 0 0 0,0 0 0 0,0 0 0 0,7-4 0 0,-7 4 0 0,5-1 0 0,-1 1 0 0,4 1 0 0,-1-1 0 0,2 4 0 0,-4-2 0 0,6-2 0 0,-5 1 0 0,3-1 0 0,5 0 0 0,-5 2 0 0,3-2 0 0,-2 0 0 0,4 0 0 0,-3 0 0 0,1 2 0 0,-2-4 0 0,6 2 0 0,-1-3 0 0,1 3 0 0,-4-2 0 0,2-2 0 0,-5 3 0 0,3-1 0 0,2 0 0 0,-4-1 0 0,2 1 0 0,-3 2 0 0,-2-2 0 0,2 2 0 0,-9 0 0 0,3-1 0 0,-3 1 0 0,0 0 0 0,0 0 0 0,0 0 0 0,7 0 0 0,-7 0 0 0,0 0 0 0,0 0 0 0,0 0 0 0,0 0 0 0,0 0 0 0,0 0 0 0,0 0 0 0,0 0 0 0,10-7 0 0</inkml:trace>
  <inkml:trace contextRef="#ctx0" brushRef="#br0" timeOffset="40">13919 1533 0 0,'0'0'0'0,"0"0"0"0,0 0 0 0,0 0 0 0,0 0 0 0,0 0 0 0,0 0 0 0,0 0 0 0,0 0 0 0,0 0 0 0,0 8 0 0,0-6 0 0,3 8 0 0,-3-10 0 0,4 2 0 0,1 5 0 0,-2 0 0 0,3-3 0 0,4 1 0 0,-1-4 0 0,5 1 0 0,-6 3 0 0,8-5 0 0,-4 2 0 0,2-4 0 0,0 2 0 0,3 0 0 0,-1-1 0 0,-4-5 0 0,0 1 0 0,0 0 0 0,2-2 0 0,-5 0 0 0,1 0 0 0,-3 0 0 0,3-1 0 0,-6-1 0 0,1-1 0 0,-5 3 0 0,-2-2 0 0,-3 0 0 0,-5 1 0 0,3-3 0 0,-4 2 0 0,3 4 0 0,-6 0 0 0,-2 3 0 0,-1-1 0 0,3 1 0 0,-5 4 0 0,5 1 0 0,-3 3 0 0,3 0 0 0,3 3 0 0,-2 3 0 0</inkml:trace>
  <inkml:trace contextRef="#ctx0" brushRef="#br4" timeOffset="41">14406 1514 0 0,'0'0'0'0,"0"0"0"0,0 0 0 0,0 0 0 0,0 0 0 0,0 0 0 0,0 0 0 0,0 0 0 0,0 0 0 0,0 0 0 0,0 0 0 0,-1 5 0 0,1 0 0 0,0 0 0 0,-4 2 0 0,4 0 0 0,4-3 0 0,-3 2 0 0,-1 0 0 0,4-3 0 0,-4 2 0 0,8-1 0 0,-8-1 0 0,9 1 0 0,-4-3 0 0,1 1 0 0,0 2 0 0,5-4 0 0,-4 0 0 0,5-4 0 0,-5 4 0 0,0-2 0 0,2 1 0 0,-4-3 0 0,-5 3 0 0,8-5 0 0,-1 1 0 0,-3 2 0 0,3-4 0 0,0 2 0 0,-7-1 0 0,3-1 0 0,-1 0 0 0,-2 0 0 0,-5 1 0 0,5 0 0 0,-6-1 0 0,5-1 0 0,-8 4 0 0,7-3 0 0,-3 2 0 0,0 0 0 0,-2 1 0 0,-5 1 0 0,5 3 0 0,0 0 0 0,-5 0 0 0,5 0 0 0,-5 3 0 0,5-3 0 0,0 4 0 0,3 1 0 0,-3 0 0 0</inkml:trace>
  <inkml:trace contextRef="#ctx0" brushRef="#br2" timeOffset="42">10166 1479 0 0,'-5'0'0'0,"5"0"0"0,0 0 0 0,-3 0 0 0,-6 2 0 0,7-1 0 0,-1-1 0 0,1 0 0 0,-8 4 0 0,6-4 0 0,1 0 0 0,-6 2 0 0,6 1 0 0,-4-3 0 0,-4 0 0 0,3 0 0 0,1 0 0 0,2 0 0 0,-4 2 0 0,0-2 0 0,2-2 0 0,0 2 0 0,-1 0 0 0,-1 0 0 0,0 0 0 0,1 2 0 0,2-2 0 0,-1 3 0 0,-1-1 0 0,1 1 0 0,-2 1 0 0,4-1 0 0,-5 4 0 0,1-3 0 0,0-1 0 0,2 2 0 0,0 1 0 0,4 2 0 0,-2-2 0 0,-4 2 0 0,9-4 0 0,0 3 0 0,-5 1 0 0,1-3 0 0,4 2 0 0,0-1 0 0,0 1 0 0,0-2 0 0,0 0 0 0,0 2 0 0,5-4 0 0,-1 3 0 0,1-3 0 0,0 2 0 0,2-1 0 0,0-1 0 0,0-3 0 0,2 2 0 0,-9-2 0 0,14 3 0 0,-4-3 0 0,4 0 0 0,3 0 0 0,-3 0 0 0,0 0 0 0,2-3 0 0,-1 3 0 0,-1 0 0 0,-3-2 0 0,1 2 0 0,2 0 0 0,0-3 0 0,-8 3 0 0,7-5 0 0,-1 1 0 0,0 1 0 0,-5-4 0 0,2 3 0 0,-1-3 0 0,1 0 0 0,0 4 0 0,-9-4 0 0,8 0 0 0,-3-2 0 0,4 4 0 0,-5 0 0 0,-3-4 0 0,3 1 0 0,-2 2 0 0,-2-2 0 0,5 2 0 0,-5-2 0 0,-5 4 0 0,5-3 0 0,0 4 0 0,0-4 0 0,-2 2 0 0,-3 3 0 0,1-3 0 0,-1 1 0 0,1 4 0 0,-4 0 0 0,3 0 0 0,-4-1 0 0,4 1 0 0,-1 0 0 0,-6 1 0 0,7-1 0 0,2 0 0 0,-6 4 0 0,4-2 0 0,-4-2 0 0,2 3 0 0,-2-3 0 0,4 2 0 0,2 1 0 0,-9-1 0 0</inkml:trace>
  <inkml:trace contextRef="#ctx0" brushRef="#br2" timeOffset="43">11426 1519 0 0,'0'0'0'0,"0"0"0"0,0-4 0 0,0-1 0 0,0 2 0 0,0 1 0 0,0 2 0 0,-2-7 0 0,0 5 0 0,-3-3 0 0,0 2 0 0,2 1 0 0,-1-2 0 0,-5 3 0 0,2-1 0 0,-1 2 0 0,-1 0 0 0,-1 0 0 0,-4 0 0 0,7 0 0 0,-3 2 0 0,1-1 0 0,-5 3 0 0,5-1 0 0,-1 1 0 0,1-1 0 0,-1 1 0 0,3 1 0 0,-2-2 0 0,2 4 0 0,0-3 0 0,0 1 0 0,2 2 0 0,0 0 0 0,0-2 0 0,1 2 0 0,3-2 0 0,-5 4 0 0,6-4 0 0,-5 0 0 0,5 2 0 0,0-2 0 0,0 2 0 0,2-1 0 0,1-1 0 0,-3 0 0 0,7 0 0 0,0 0 0 0,-5-1 0 0,8 1 0 0,1-1 0 0,-3 1 0 0,5-2 0 0,-1 2 0 0,2-3 0 0,1 2 0 0,1-1 0 0,3-3 0 0,-3 2 0 0,-1 0 0 0,2-2 0 0,1-2 0 0,-1 2 0 0,-1-2 0 0,3-1 0 0,-2-1 0 0,1-1 0 0,-6 3 0 0,3-1 0 0,-1-1 0 0,-3 1 0 0,4-2 0 0,-4 3 0 0,-1-7 0 0,0 6 0 0,1-1 0 0,-2 1 0 0,-3-2 0 0,0-1 0 0,2 3 0 0,-2-4 0 0,-5-2 0 0,3 8 0 0,-1-8 0 0,-3 4 0 0,2 1 0 0,-7-1 0 0,1 2 0 0,4-4 0 0,-1 3 0 0,-5-1 0 0,-2 1 0 0,2-1 0 0,0 2 0 0,-3-1 0 0,-2 4 0 0,3-5 0 0,-4 3 0 0,3 1 0 0,-3 1 0 0,0-2 0 0,-6 2 0 0,4 0 0 0,1 0 0 0,-10 0 0 0,9 2 0 0,0-2 0 0,0 1 0 0,-3 1 0 0,0 3 0 0,3-5 0 0,-2 4 0 0,4-4 0 0,5 3 0 0,0-1 0 0,2 1 0 0,2-1 0 0,3-2 0 0</inkml:trace>
  <inkml:trace contextRef="#ctx0" brushRef="#br3" timeOffset="44">10290 1519 0 0,'0'0'0'0,"0"0"0"0,0 0 0 0,0 0 0 0,0 0 0 0,0 0 0 0,0 0 0 0,0 0 0 0,0 0 0 0,0 0 0 0,3 0 0 0,1 3 0 0,1 2 0 0,3-1 0 0,-6-2 0 0,7 1 0 0,3 1 0 0,-3-3 0 0,-2-1 0 0,1 2 0 0,3 2 0 0,1-1 0 0,-3-3 0 0,3 5 0 0,-4-5 0 0,6 0 0 0,-2 0 0 0,-1 4 0 0,-1-4 0 0,1 0 0 0,1 5 0 0,-4-5 0 0,3 0 0 0,1 0 0 0,-3 5 0 0,1-5 0 0,4 4 0 0,-7-3 0 0,2-1 0 0,-4 5 0 0,5-5 0 0,-5 0 0 0,2 0 0 0,0 0 0 0,0-5 0 0,-2 5 0 0,4-1 0 0,-4-3 0 0,4-1 0 0,-4 5 0 0</inkml:trace>
  <inkml:trace contextRef="#ctx0" brushRef="#br3" timeOffset="45">10291 1574 0 0,'0'0'0'0,"0"0"0"0,0 0 0 0,0 0 0 0,0 0 0 0,0 0 0 0,0 0 0 0,0 0 0 0,0 0 0 0,0 0 0 0,4 0 0 0,4 4 0 0,-4-1 0 0,1-1 0 0,0-2 0 0,2 3 0 0,-3 1 0 0,4-2 0 0,-1-1 0 0,2 1 0 0,-4 0 0 0,4 0 0 0,-2-1 0 0,5 3 0 0,-3-4 0 0,3 0 0 0,2 3 0 0,1-3 0 0,-3 0 0 0,2 0 0 0,0 0 0 0,-2-3 0 0,2 3 0 0,0 0 0 0,-3-5 0 0,-1 5 0 0,0-4 0 0,4 2 0 0,-5-1 0 0,0-1 0 0,-1 1 0 0,4-2 0 0,-5 1 0 0,7-1 0 0,-5 0 0 0,0 3 0 0,-1-5 0 0,1 5 0 0,-2-6 0 0,0 4 0 0,1-1 0 0,-4 2 0 0,-1 1 0 0,4-2 0 0,-1-3 0 0,-6 7 0 0</inkml:trace>
  <inkml:trace contextRef="#ctx0" brushRef="#br3" timeOffset="46">10791 1614 0 0,'0'0'0'0,"2"0"0"0,3 0 0 0,0 0 0 0,2 0 0 0,-2 0 0 0,4 0 0 0,-4 4 0 0,2-4 0 0,2 0 0 0,-2 0 0 0,3 0 0 0,1 0 0 0,-6-4 0 0,7 2 0 0,-2 2 0 0,1-1 0 0,-1-1 0 0,0 0 0 0,3-1 0 0,-3-1 0 0,-1 3 0 0,5-3 0 0,-1 1 0 0,-2-4 0 0,3 3 0 0,-6-3 0 0,5 6 0 0,-5-3 0 0,4 4 0 0,1-5 0 0,-5 0 0 0,-1 1 0 0,2 2 0 0,0 2 0 0,-1-3 0 0,-4 3 0 0,-4 0 0 0,5 0 0 0,-5 0 0 0,3 0 0 0,-3 0 0 0,0 0 0 0,6 3 0 0,-6-3 0 0,5 0 0 0,-5 0 0 0,3 6 0 0,-3-6 0 0</inkml:trace>
  <inkml:trace contextRef="#ctx0" brushRef="#br3" timeOffset="47">10777 1562 0 0,'0'0'0'0,"0"0"0"0,0 0 0 0,0 0 0 0,0 0 0 0,0 0 0 0,0 0 0 0,5 0 0 0,-5 0 0 0,11 0 0 0,-6 0 0 0,-5 0 0 0,9 2 0 0,-2 1 0 0,1-3 0 0,-1 6 0 0,4-5 0 0,-6 6 0 0,5-5 0 0,-5 0 0 0,8 5 0 0,-8-7 0 0,5 5 0 0,-3-3 0 0,3 3 0 0,-4-2 0 0,1 2 0 0,1-3 0 0,-4 0 0 0,6 0 0 0,1 1 0 0,-4-1 0 0,6-2 0 0,-2 0 0 0,-3 0 0 0,5-2 0 0,-3 2 0 0,-1-3 0 0,-2 3 0 0,1-2 0 0,3 2 0 0,-4 0 0 0,1-2 0 0,-1 0 0 0,-2 2 0 0,4-3 0 0,-2-2 0 0,-7 5 0 0</inkml:trace>
  <inkml:trace contextRef="#ctx0" brushRef="#br2" timeOffset="48">11511 1664 0 0,'0'0'0'0,"0"0"0"0,0 0 0 0,0 0 0 0,-4-1 0 0,1-1 0 0,1 0 0 0,-1 1 0 0,-2 1 0 0,-4 0 0 0,5 0 0 0,-1 0 0 0,-2 1 0 0,0-1 0 0,0 0 0 0,-3 2 0 0,5 0 0 0,-6-2 0 0,-1 1 0 0,7 3 0 0,-2-4 0 0,0 5 0 0,-2-3 0 0,1 0 0 0,-3 1 0 0,3 2 0 0,-4 0 0 0,3-1 0 0,0 1 0 0,1-1 0 0,-3 3 0 0,4-4 0 0,-3 2 0 0,-1 0 0 0,3-1 0 0,1 5 0 0,2-2 0 0,-2-1 0 0,1-2 0 0,-1 5 0 0,2-4 0 0,4 2 0 0,-3 0 0 0,2-2 0 0,2 2 0 0,-1 0 0 0,2 0 0 0,1-2 0 0,2 0 0 0,1-1 0 0,2 1 0 0,0 0 0 0,0-5 0 0,1 3 0 0,1 3 0 0,3-5 0 0,2 1 0 0,2 0 0 0,1 1 0 0,0 1 0 0,1-4 0 0,-1 0 0 0,2 0 0 0,-2 0 0 0,2 0 0 0,2 0 0 0,-5 0 0 0,3 0 0 0,-2 0 0 0,1-4 0 0,-4 1 0 0,3-2 0 0,-3-1 0 0,0 3 0 0,0 0 0 0,-1-3 0 0,1 1 0 0,-2 0 0 0,-6 0 0 0,8-2 0 0,-6 0 0 0,-3 0 0 0,1 3 0 0,-1-1 0 0,-5 2 0 0,0-1 0 0,2 1 0 0,-2-4 0 0,-2 3 0 0,2-1 0 0,-5 0 0 0,3 2 0 0,-3-1 0 0,1-3 0 0,-4-2 0 0,-1 8 0 0,2-6 0 0,0 5 0 0,-3-7 0 0,-3 8 0 0,6-6 0 0,-5 1 0 0,0 1 0 0,5 2 0 0,-7-2 0 0,2 5 0 0,-2-4 0 0,6 2 0 0,-6-1 0 0,0 3 0 0,-2 0 0 0,2 0 0 0,-1 0 0 0,4 3 0 0,-1-1 0 0,0 0 0 0,5 0 0 0,-3 1 0 0</inkml:trace>
  <inkml:trace contextRef="#ctx0" brushRef="#br2" timeOffset="49">10147 1663 0 0,'0'0'0'0,"-3"0"0"0,3 0 0 0,-2 0 0 0,-3 0 0 0,1-4 0 0,3 4 0 0,-4 0 0 0,5 0 0 0,-9 4 0 0,2-4 0 0,3 0 0 0,-1 1 0 0,-3 1 0 0,-1 0 0 0,4 1 0 0,0-1 0 0,-8 0 0 0,6-2 0 0,-3 5 0 0,0-1 0 0,1 2 0 0,0-2 0 0,2 1 0 0,-1 0 0 0,1 4 0 0,5-5 0 0,-7 2 0 0,2 3 0 0,0-2 0 0,6-2 0 0,-1 0 0 0,-2 2 0 0,3-1 0 0,1-1 0 0,0 2 0 0,1 1 0 0,-1-4 0 0,0 1 0 0,4-1 0 0,-2 3 0 0,1-1 0 0,-3-6 0 0,5 4 0 0,-5-1 0 0,0 3 0 0,7-1 0 0,2 0 0 0,-2-3 0 0,3 3 0 0,-1-2 0 0,7-1 0 0,-3 0 0 0,0-2 0 0,1 0 0 0,1-2 0 0,-3 2 0 0,4-3 0 0,-4 1 0 0,0-3 0 0,-1 3 0 0,-1-3 0 0,0 1 0 0,1-1 0 0,-3 0 0 0,1 0 0 0,0-2 0 0,-2 0 0 0,1 3 0 0,1-3 0 0,-5 0 0 0,1 4 0 0,-5-2 0 0,2-4 0 0,3 4 0 0,-5 1 0 0,5-4 0 0,-5 1 0 0,-4 0 0 0,3 2 0 0,1 0 0 0,0 1 0 0,-5-5 0 0,3 4 0 0,-2-2 0 0,3 4 0 0,-3-2 0 0,-5 1 0 0,8 1 0 0,-6 1 0 0,2 0 0 0,3 2 0 0,-7-2 0 0,2 2 0 0,2 0 0 0,0 0 0 0,-2 0 0 0,2 2 0 0,-6 0 0 0,6-2 0 0,-7 2 0 0,7 1 0 0,-7 1 0 0,3 1 0 0,2-4 0 0,-2 3 0 0,1-2 0 0,-1 5 0 0,4-7 0 0,1 5 0 0,-11-5 0 0,15 0 0 0</inkml:trace>
  <inkml:trace contextRef="#ctx0" brushRef="#br3" timeOffset="50">10250 1763 0 0,'0'0'0'0,"0"0"0"0,0 0 0 0,0 0 0 0,0 0 0 0,5 0 0 0,-3-1 0 0,-2 1 0 0,3-2 0 0,2-2 0 0,4 1 0 0,-4 3 0 0,4-4 0 0,-4 4 0 0,5-5 0 0,-1 2 0 0,3-4 0 0,-1 5 0 0,-3-3 0 0,6 1 0 0,-2-1 0 0,4 2 0 0,-4 1 0 0,0 2 0 0,4-3 0 0,-2-3 0 0,0 5 0 0,0 1 0 0,-1-4 0 0,1 1 0 0,-2 3 0 0,2 0 0 0,-5 0 0 0,5 3 0 0,-5 1 0 0,-1-4 0 0,-3 7 0 0,4-4 0 0,-5-3 0 0,1 5 0 0,-5-5 0 0,8 4 0 0</inkml:trace>
  <inkml:trace contextRef="#ctx0" brushRef="#br3" timeOffset="51">10703 1736 0 0,'6'0'0'0,"-2"0"0"0,-1 0 0 0,3 0 0 0,-5 0 0 0,5 0 0 0,2-4 0 0,-1 4 0 0,0-3 0 0,2 3 0 0,-1 0 0 0,3-6 0 0,1 6 0 0,-3 0 0 0,3 0 0 0,2 0 0 0,0 0 0 0,-2-5 0 0,0 5 0 0,2 0 0 0,1-3 0 0,-1 3 0 0,2 0 0 0,-2 0 0 0,-4-5 0 0,4 5 0 0,3 0 0 0,-3-4 0 0,-5 2 0 0,3 2 0 0,0 0 0 0,0 0 0 0,-3-5 0 0,0 5 0 0,1 0 0 0,-3 0 0 0,-2 0 0 0,-1 0 0 0,-4 0 0 0,0 0 0 0,0 0 0 0,0 0 0 0</inkml:trace>
  <inkml:trace contextRef="#ctx0" brushRef="#br3" timeOffset="52">10305 1774 0 0,'0'0'0'0,"0"0"0"0,-3 3 0 0,3-3 0 0,0 0 0 0,0 0 0 0,0 0 0 0,0 0 0 0,7 4 0 0,-7-4 0 0,3 5 0 0,6-5 0 0,3 0 0 0,-3 0 0 0,1 0 0 0,4 0 0 0,-5 0 0 0,5-4 0 0,-1-1 0 0,3 5 0 0,0-5 0 0,-4 2 0 0,3-3 0 0,3 1 0 0,-4 0 0 0,-1 1 0 0,5-1 0 0,-6 2 0 0,2-2 0 0,0 1 0 0,0 1 0 0,-1-3 0 0,-4 5 0 0,0-3 0 0,-1 1 0 0,3 1 0 0,-2-1 0 0,-1 3 0 0,-3-7 0 0,4 7 0 0</inkml:trace>
  <inkml:trace contextRef="#ctx0" brushRef="#br3" timeOffset="53">10827 1781 0 0,'0'0'0'0,"0"0"0"0,0 0 0 0,0 0 0 0,0 0 0 0,2 3 0 0,0-1 0 0,-2-2 0 0,5 3 0 0,-1-1 0 0,-3 0 0 0,4-2 0 0,-1-2 0 0,3 0 0 0,-4-1 0 0,4-1 0 0,0-1 0 0,0 2 0 0,2 1 0 0,0-3 0 0,-3 0 0 0,3 1 0 0,0-1 0 0,-1 1 0 0,3-1 0 0,1 2 0 0,0-2 0 0,-5 1 0 0,7-1 0 0,-4 1 0 0,-1 3 0 0,-2-3 0 0,2 4 0 0,-2 0 0 0,3 0 0 0,-5-3 0 0,4 3 0 0,-2 0 0 0,0 0 0 0,1 0 0 0,-2 0 0 0,-3 0 0 0,1 0 0 0,4 0 0 0,-4 0 0 0,4 0 0 0,-8 0 0 0</inkml:trace>
  <inkml:trace contextRef="#ctx0" brushRef="#br2" timeOffset="54">2754 3876 0 0,'0'0'0'0,"0"0"0"0,0 0 0 0,0 0 0 0,0 0 0 0,8 0 0 0,-8 0 0 0,0 0 0 0,0 0 0 0,4-7 0 0,4 0 0 0,-2 2 0 0,-6 5 0 0,3-7 0 0,6 0 0 0,-2 0 0 0,0 2 0 0,1-3 0 0,-4 2 0 0,-2-1 0 0,5-5 0 0,1 12 0 0,1-8 0 0,-2-1 0 0,0 0 0 0,1 1 0 0,-4-1 0 0,3 2 0 0,2-5 0 0,-4 7 0 0,7-9 0 0,-3 3 0 0,-8 3 0 0,8-3 0 0,1-1 0 0,1 3 0 0,-3-1 0 0,-2-4 0 0,4 4 0 0,0 1 0 0,-4-3 0 0,6 0 0 0,0 1 0 0,-5-3 0 0,5 1 0 0,-3 4 0 0,3-1 0 0,0-4 0 0,4 3 0 0,-6-1 0 0,-7-2 0 0,3 2 0 0,4 0 0 0,-1-5 0 0,-1 8 0 0,3-5 0 0,1 2 0 0,-3 0 0 0,6-4 0 0,-1 7 0 0,-2-3 0 0,-1-2 0 0,4 2 0 0,-1-2 0 0,2-3 0 0,-6 5 0 0,6-2 0 0,-6 5 0 0,1 1 0 0,1-4 0 0,0-2 0 0,-2 3 0 0,-3 4 0 0,5-5 0 0,-5 0 0 0,0 5 0 0,0-2 0 0,0 1 0 0,5-1 0 0,-6 4 0 0,0-7 0 0,1 1 0 0,4 1 0 0,-3 1 0 0,1-1 0 0,0 5 0 0,-6-6 0 0,9 4 0 0,-5-1 0 0,4-5 0 0,-6 3 0 0,2 1 0 0,5 1 0 0,-5-3 0 0,-4-1 0 0,4 0 0 0,6 5 0 0,-6-10 0 0,-1 8 0 0,-2-3 0 0,-1 0 0 0,10-2 0 0,-1 3 0 0,-4-6 0 0,-2 3 0 0,1 6 0 0,5-8 0 0,-5 6 0 0,0 1 0 0,-4 0 0 0,0-1 0 0,3-4 0 0,8 3 0 0,-1-1 0 0,-7-2 0 0,4 2 0 0,0-2 0 0,-1 4 0 0,-2-2 0 0,5 1 0 0,-5-2 0 0,0 4 0 0,2-7 0 0,1 9 0 0,-6-3 0 0,3 0 0 0,0 1 0 0,5 2 0 0,0-3 0 0,-5 4 0 0,0-6 0 0,1 5 0 0,-1 0 0 0,0-1 0 0,2-3 0 0,-4 4 0 0,6-5 0 0,-6 5 0 0,3-1 0 0,-6-3 0 0,9 4 0 0,-10-1 0 0,-1-3 0 0,4-1 0 0,3 2 0 0,-7 1 0 0,5-3 0 0,-5-2 0 0,3 2 0 0,3 3 0 0,-5 0 0 0,3-1 0 0,3 1 0 0,-7-3 0 0,5 2 0 0,-2-1 0 0,1 3 0 0,-1 1 0 0,1-4 0 0,1 3 0 0,-3 1 0 0,3-4 0 0,-3-3 0 0,3 6 0 0,0 3 0 0,-3-8 0 0,-2 0 0 0,5 6 0 0,-5-4 0 0,2-3 0 0,-2 4 0 0,5-2 0 0,-5-4 0 0,3 7 0 0,1 1 0 0,-4-3 0 0,5-3 0 0,-3 2 0 0,1 0 0 0,-3 4 0 0,6-3 0 0,-3-3 0 0,0 6 0 0,1-3 0 0,3-3 0 0,-4 6 0 0,8-1 0 0,-10-7 0 0,3 8 0 0,1-1 0 0,0-7 0 0,1 8 0 0,0-6 0 0,-2 2 0 0,3 1 0 0,7-3 0 0,-9 2 0 0,5 0 0 0,1-2 0 0,-1-1 0 0,-3 4 0 0,2 1 0 0,3-2 0 0,-5-1 0 0,3 5 0 0,-3-8 0 0,-2 8 0 0,11-5 0 0,-9 1 0 0,3 4 0 0,4-8 0 0,-5 4 0 0</inkml:trace>
  <inkml:trace contextRef="#ctx0" brushRef="#br2" timeOffset="55">11507 1838 0 0,'0'0'0'0,"0"0"0"0,0 0 0 0,-1 0 0 0,-3-4 0 0,-1 4 0 0,2 0 0 0,-6 0 0 0,4 0 0 0,-1 0 0 0,-4 0 0 0,5 0 0 0,0 0 0 0,-6 0 0 0,1 0 0 0,1 0 0 0,2 4 0 0,-1-2 0 0,1-2 0 0,-6 1 0 0,5 1 0 0,-3 0 0 0,3 1 0 0,-8 1 0 0,4-4 0 0,0 2 0 0,3 3 0 0,-1-5 0 0,1 3 0 0,-5-3 0 0,4 5 0 0,3-5 0 0,-2 6 0 0,2-3 0 0,-1-3 0 0,2 5 0 0,3-3 0 0,-4 3 0 0,2-1 0 0,1-3 0 0,-3 6 0 0,7-3 0 0,-5-1 0 0,2 1 0 0,1-2 0 0,0 1 0 0,2-3 0 0,0 7 0 0,0 0 0 0,0-4 0 0,4 4 0 0,-4-7 0 0,3 6 0 0,2-1 0 0,2 0 0 0,-3 0 0 0,1-3 0 0,5 1 0 0,1 1 0 0,-1-1 0 0,2-1 0 0,2 0 0 0,-3 1 0 0,4-1 0 0,1-2 0 0,1 2 0 0,-3-1 0 0,3-1 0 0,-3 4 0 0,4-2 0 0,-3-1 0 0,6 1 0 0,-5-2 0 0,-1 4 0 0,1-1 0 0,1-3 0 0,1 0 0 0,-3 0 0 0,-4 0 0 0,4 0 0 0,-1 0 0 0,-2 0 0 0,-1-3 0 0,3-1 0 0,-8 4 0 0,8-3 0 0,-7 1 0 0,5 0 0 0,-6 0 0 0,6-1 0 0,-10 1 0 0,4-3 0 0,1 2 0 0,-5 1 0 0,0-2 0 0,0-1 0 0,-2 0 0 0,0 0 0 0,-2 0 0 0,2 1 0 0,-4-5 0 0,-3 2 0 0,4 2 0 0,-2 0 0 0,1-2 0 0,-4 2 0 0,4 0 0 0,-3-1 0 0,-3 3 0 0,3-4 0 0,-4 0 0 0,5 7 0 0,-3-3 0 0,-2 3 0 0,1 0 0 0,-2-2 0 0,0 2 0 0,0 0 0 0,1-4 0 0,-4 4 0 0,2 0 0 0,1 4 0 0,-5-2 0 0,8-2 0 0,-1 3 0 0,-1-3 0 0,-8 0 0 0,14 5 0 0</inkml:trace>
  <inkml:trace contextRef="#ctx0" brushRef="#br2" timeOffset="56">10192 1864 0 0,'0'0'0'0,"0"0"0"0,-3-2 0 0,3-1 0 0,-9 3 0 0,9 0 0 0,0-5 0 0,-5 3 0 0,2 2 0 0,-3 0 0 0,3-4 0 0,-2 4 0 0,-4-3 0 0,4 3 0 0,0 0 0 0,-2 0 0 0,2 0 0 0,-4 0 0 0,4 0 0 0,-2 0 0 0,-4 0 0 0,3 0 0 0,-1 3 0 0,-3 1 0 0,3-4 0 0,0 2 0 0,-3 3 0 0,4-5 0 0,4 3 0 0,-3-1 0 0,2 1 0 0,-4 3 0 0,2-3 0 0,1 2 0 0,2 2 0 0,2-3 0 0,-1 3 0 0,3-2 0 0,-4 0 0 0,4 2 0 0,-5-2 0 0,5 0 0 0,0 1 0 0,0 1 0 0,0-4 0 0,5 4 0 0,-5-5 0 0,4 5 0 0,-4-7 0 0,3 3 0 0,3 2 0 0,0-1 0 0,1-2 0 0,2-1 0 0,-4 1 0 0,9 0 0 0,-2-2 0 0,-1 0 0 0,-1 0 0 0,4-2 0 0,-2 2 0 0,0-2 0 0,2 1 0 0,0-1 0 0,-2 0 0 0,0 0 0 0,-3-3 0 0,3 3 0 0,2-1 0 0,-7-2 0 0,3 0 0 0,1 1 0 0,-3-3 0 0,5 4 0 0,-5-3 0 0,1 1 0 0,-2 0 0 0,2 0 0 0,-4-2 0 0,-2 2 0 0,4-2 0 0,-3 3 0 0,-3-3 0 0,1 2 0 0,-2 2 0 0,-2-3 0 0,4 3 0 0,-2 3 0 0,-3-5 0 0,-1 0 0 0,-5 3 0 0,6 2 0 0,3 0 0 0,-9-7 0 0,4 7 0 0,-5-2 0 0,6 2 0 0,-3 0 0 0,-3 0 0 0,3 2 0 0,-2 1 0 0,2 1 0 0,-3-2 0 0,3 3 0 0,-5-2 0 0,7-1 0 0,-6 1 0 0,4 1 0 0,-3-2 0 0,5 1 0 0,-2 2 0 0</inkml:trace>
  <inkml:trace contextRef="#ctx0" brushRef="#br3" timeOffset="57">10768 1911 0 0,'0'0'0'0,"0"0"0"0,0 0 0 0,0 0 0 0,0 0 0 0,0 0 0 0,0 0 0 0,0 0 0 0,0 0 0 0,0 0 0 0,0 0 0 0,0 0 0 0,0 0 0 0,0 5 0 0,0 0 0 0,0-5 0 0,6 4 0 0,-1 3 0 0,-5-7 0 0,5 3 0 0,2 2 0 0,-4-5 0 0,3 6 0 0,4-5 0 0,-5 3 0 0,6-3 0 0,1-1 0 0,-4 0 0 0,1 0 0 0,5 0 0 0,-5 0 0 0,5-1 0 0,-1-4 0 0,-4-1 0 0,5 5 0 0,0-5 0 0,-2-1 0 0,4 2 0 0,-2-2 0 0,-4 2 0 0,2 0 0 0,0 0 0 0,-5-4 0 0,4 7 0 0,-1-5 0 0,-1 2 0 0,-2 2 0 0,0 1 0 0,-4-2 0 0,2 4 0 0,-5 0 0 0,0 0 0 0,0 0 0 0,0 0 0 0,0 0 0 0</inkml:trace>
  <inkml:trace contextRef="#ctx0" brushRef="#br3" timeOffset="58">10310 1911 0 0,'11'0'0'0,"-9"0"0"0,-2 0 0 0,0 0 0 0,0 0 0 0,3-2 0 0,1 0 0 0,-1 2 0 0,-3 0 0 0,5-3 0 0,0 1 0 0,1-1 0 0,-1 3 0 0,2 0 0 0,0-6 0 0,-2 6 0 0,5 0 0 0,-1 0 0 0,1 0 0 0,-3 0 0 0,5 6 0 0,1-6 0 0,-3 0 0 0,2 0 0 0,-1 0 0 0,2-6 0 0,1 6 0 0,-2 0 0 0,6 0 0 0,-4-3 0 0,1 3 0 0,1-2 0 0,-2-3 0 0,1 5 0 0,-1-2 0 0,0 2 0 0,-2 0 0 0,0 2 0 0,1-2 0 0,-1 5 0 0,-7-3 0 0,2-2 0 0,0 3 0 0,-4 3 0 0,11-3 0 0,-14-3 0 0</inkml:trace>
  <inkml:trace contextRef="#ctx0" brushRef="#br3" timeOffset="59">10805 1977 0 0,'0'0'0'0,"0"0"0"0,0 0 0 0,0 0 0 0,0 0 0 0,0 0 0 0,0 0 0 0,0 0 0 0,0 0 0 0,0 0 0 0,0 0 0 0,5 0 0 0,0 0 0 0,4-4 0 0,-4 4 0 0,2-1 0 0,-2-3 0 0,4 2 0 0,1-1 0 0,3-1 0 0,-3 1 0 0,-1-1 0 0,-1-1 0 0,6 0 0 0,-3 0 0 0,1 0 0 0,5 1 0 0,-8-1 0 0,5 0 0 0,-1 1 0 0,0 1 0 0,1-1 0 0,-2 1 0 0,0-1 0 0,0-1 0 0,-5 5 0 0,5-3 0 0,-2 1 0 0,-1-3 0 0,0 5 0 0,-1 0 0 0,1-4 0 0,-2 4 0 0,2 4 0 0,-2-4 0 0,-7 0 0 0,5 5 0 0,-2-5 0 0,-3 0 0 0,0 0 0 0,6 9 0 0,-6-9 0 0</inkml:trace>
  <inkml:trace contextRef="#ctx0" brushRef="#br3" timeOffset="60">10335 1932 0 0,'0'0'0'0,"0"0"0"0,0 0 0 0,0 0 0 0,0 0 0 0,0 0 0 0,0 0 0 0,0 0 0 0,0 0 0 0,0 0 0 0,0 0 0 0,0 0 0 0,0 0 0 0,0 0 0 0,0 0 0 0,0 0 0 0,7 3 0 0,-4-3 0 0,-3 0 0 0,11 4 0 0,-1-3 0 0,-1-1 0 0,5 2 0 0,-4-2 0 0,2-2 0 0,0 2 0 0,4-1 0 0,-4 1 0 0,0-4 0 0,-1 4 0 0,2-3 0 0,1 1 0 0,0 0 0 0,-3 0 0 0,6-3 0 0,-7 3 0 0,2-1 0 0,2 0 0 0,2 1 0 0,-7 0 0 0,6 0 0 0,-4-1 0 0,1 1 0 0,-2 0 0 0,1 1 0 0,-4 1 0 0,-1-4 0 0,-2 4 0 0,-4 0 0 0,3 0 0 0,6-3 0 0,-5 3 0 0,-4 0 0 0,0 0 0 0</inkml:trace>
  <inkml:trace contextRef="#ctx0" brushRef="#br2" timeOffset="61">2471 3729 0 0,'0'0'0'0,"0"0"0"0,0 0 0 0,0 0 0 0,0 0 0 0,0 0 0 0,0 0 0 0,0 0 0 0,0 0 0 0,0 0 0 0,0 0 0 0,0 0 0 0,0 0 0 0,0 0 0 0,0 0 0 0,0 0 0 0,0 0 0 0,0 0 0 0,0 0 0 0,7 2 0 0,0-2 0 0,5-2 0 0,0 2 0 0,-5-5 0 0,0 5 0 0,5-4 0 0,-10 1 0 0,10-4 0 0,-5 5 0 0,3-1 0 0,2 3 0 0,1-7 0 0,4 3 0 0,-7-3 0 0,6 2 0 0,-6-2 0 0,9 2 0 0,-3 1 0 0,-6-4 0 0,6 1 0 0,-6-2 0 0,6 6 0 0,1-4 0 0,-3-2 0 0,-8 2 0 0,6-3 0 0,2 3 0 0,-1-4 0 0,0 4 0 0,-1-1 0 0,0 1 0 0,-3-5 0 0,8 6 0 0,-7-6 0 0,-1 4 0 0,5-3 0 0,0 3 0 0,0-1 0 0,-2-7 0 0,2 8 0 0,-2-1 0 0,2-5 0 0,6 4 0 0,-4-4 0 0,-2 0 0 0,0 3 0 0,1 3 0 0,-6-3 0 0,-5 3 0 0,-1 1 0 0,7-7 0 0,3 5 0 0,-8-3 0 0,9 3 0 0,-7 1 0 0,3-4 0 0,2 3 0 0,-3-5 0 0,3 9 0 0,0-7 0 0,2 1 0 0,-2 4 0 0,-10-7 0 0,8 4 0 0,6 0 0 0,-2-1 0 0,-4 3 0 0,-3-1 0 0,2-3 0 0,-2-2 0 0,5 7 0 0,-5-9 0 0,3 6 0 0,-3-6 0 0,5 6 0 0,-5-6 0 0,0 2 0 0,5-3 0 0,-5 5 0 0,0-4 0 0,5 1 0 0,-1-1 0 0,-3 0 0 0,-1-1 0 0,4 1 0 0,-4-4 0 0,-2 1 0 0,-2 0 0 0,8 3 0 0,1-5 0 0,-7 4 0 0,4-4 0 0,-4-2 0 0,2 3 0 0,-5-1 0 0,6-4 0 0,-1 6 0 0,2 0 0 0,-2-5 0 0,3 0 0 0,6 1 0 0,-6 2 0 0,-3 1 0 0,5 0 0 0,1-4 0 0,1-2 0 0,-8 2 0 0,7 1 0 0,0 1 0 0,3-6 0 0,-4 2 0 0,2 2 0 0,3 1 0 0,-4 1 0 0,2-4 0 0,-1 3 0 0,-4 2 0 0,3-3 0 0,-1 0 0 0,2-2 0 0,1 5 0 0,-4-4 0 0,4 6 0 0,-4-5 0 0,-1 7 0 0,6-2 0 0,-9 0 0 0,7 3 0 0,-9-1 0 0,2 3 0 0,-2 2 0 0,4-4 0 0,-8 7 0 0,-1-3 0 0,0 2 0 0</inkml:trace>
  <inkml:trace contextRef="#ctx0" brushRef="#br2" timeOffset="62">10243 2057 0 0,'0'0'0'0,"0"0"0"0,0 0 0 0,-4 0 0 0,-1-4 0 0,-2 4 0 0,5 0 0 0,-6 0 0 0,4 0 0 0,-1 0 0 0,0 0 0 0,-2 0 0 0,0 0 0 0,-2 0 0 0,2 0 0 0,-1 0 0 0,1 4 0 0,-4-3 0 0,3-1 0 0,-3 0 0 0,1 2 0 0,3-2 0 0,-5 2 0 0,3-2 0 0,-3 5 0 0,0-5 0 0,3 2 0 0,-1 1 0 0,-2 2 0 0,3-1 0 0,0 1 0 0,4-2 0 0,-2 3 0 0,2-1 0 0,0-2 0 0,0 3 0 0,-1 1 0 0,3-4 0 0,-1 4 0 0,1 2 0 0,1-4 0 0,-1-2 0 0,6 6 0 0,-1-6 0 0,1 3 0 0,-3 4 0 0,4-8 0 0,-1 1 0 0,-3 4 0 0,6-3 0 0,2-1 0 0,3 1 0 0,-3-4 0 0,1 3 0 0,8-1 0 0,-3-2 0 0,-3-2 0 0,2 2 0 0,1 0 0 0,2-3 0 0,0 3 0 0,-4-4 0 0,3 1 0 0,-3-1 0 0,2 2 0 0,0-3 0 0,-2 0 0 0,-1 2 0 0,3-4 0 0,-2 1 0 0,-2 3 0 0,-1-6 0 0,1 1 0 0,-3 1 0 0,4-2 0 0,-6 0 0 0,3 4 0 0,-6-2 0 0,3 0 0 0,-3 0 0 0,3-1 0 0,-1 1 0 0,-4 0 0 0,-4 2 0 0,8-2 0 0,-4 1 0 0,-4-1 0 0,1 1 0 0,-1 2 0 0,-1 1 0 0,2 1 0 0,-4-2 0 0,2 4 0 0,-6 0 0 0,6 0 0 0,-4 0 0 0,-1 4 0 0,1-2 0 0,2-2 0 0,-5 3 0 0,7 1 0 0,-4-1 0 0,-1 2 0 0,1 0 0 0,1 1 0 0,-1-3 0 0,-2 4 0 0,6-4 0 0</inkml:trace>
  <inkml:trace contextRef="#ctx0" brushRef="#br3" timeOffset="63">10399 2018 0 0,'0'0'0'0,"0"0"0"0,0 0 0 0,0 0 0 0,0 0 0 0,0 0 0 0,3 6 0 0,-3-6 0 0,0 0 0 0,9 3 0 0,-4 1 0 0,4-1 0 0,1-3 0 0,-1 0 0 0,0 0 0 0,3 5 0 0,-3-5 0 0,3 0 0 0,-2 0 0 0,-1 2 0 0,3-2 0 0,-3 3 0 0,1-3 0 0,2 0 0 0,0 0 0 0,-3 0 0 0,1 4 0 0,2-2 0 0,-1 1 0 0,-2 1 0 0,-1-3 0 0,1 4 0 0,-2-1 0 0,0-1 0 0,-4-1 0 0,4 3 0 0,0-1 0 0,-2 1 0 0,-1-2 0 0,3 3 0 0,-6-5 0 0,-1-1 0 0</inkml:trace>
  <inkml:trace contextRef="#ctx0" brushRef="#br2" timeOffset="64">11424 2024 0 0,'-2'-2'0'0,"-3"2"0"0,5 0 0 0,-5-4 0 0,-5 4 0 0,4 0 0 0,5 0 0 0,-5 0 0 0,1 0 0 0,0 0 0 0,2 0 0 0,-3 0 0 0,-2 0 0 0,-1 0 0 0,2 0 0 0,5 0 0 0,-5 4 0 0,1-4 0 0,2 0 0 0,-1 2 0 0,0 1 0 0,5-3 0 0,-2 0 0 0,-2 7 0 0,-1-4 0 0,2-1 0 0,3-2 0 0,-4 5 0 0,3 1 0 0,-1 1 0 0,2-4 0 0,0 4 0 0,0-4 0 0,2 4 0 0,-1 0 0 0,3-2 0 0,-3 1 0 0,3-3 0 0,1 2 0 0,2-1 0 0,0-1 0 0,0-1 0 0,5 3 0 0,-5-3 0 0,2 1 0 0,5 1 0 0,-6-2 0 0,10-1 0 0,-8 5 0 0,2-6 0 0,2 3 0 0,2-3 0 0,-6 2 0 0,4-2 0 0,2-2 0 0,-8-1 0 0,6 3 0 0,-3-4 0 0,1 2 0 0,-5-1 0 0,5-2 0 0,0 1 0 0,-7-1 0 0,2 2 0 0,-2-1 0 0,2 1 0 0,-3-4 0 0,1 3 0 0,-2 1 0 0,-1-1 0 0,0-1 0 0,-2 2 0 0,0-3 0 0,0 6 0 0,-2-3 0 0,0-2 0 0,-1 0 0 0,3 1 0 0,-5-1 0 0,-1 1 0 0,0 1 0 0,-1 1 0 0,0 0 0 0,1-1 0 0,-4 3 0 0,5-3 0 0,-6 3 0 0,4 0 0 0,-6 0 0 0,-1 0 0 0,3 0 0 0,-4 0 0 0,-1 0 0 0,6 0 0 0,-4 0 0 0,2 0 0 0,5 3 0 0,-2-3 0 0,0 3 0 0,2-3 0 0,4 2 0 0,3-2 0 0,0 0 0 0,0 0 0 0</inkml:trace>
  <inkml:trace contextRef="#ctx0" brushRef="#br3" timeOffset="65">10793 2131 0 0,'0'0'0'0,"0"0"0"0,0-2 0 0,0 2 0 0,0 0 0 0,0 0 0 0,0 0 0 0,0 0 0 0,0-3 0 0,0 3 0 0,0 0 0 0,0 0 0 0,0 0 0 0,0 0 0 0,0 0 0 0,0 0 0 0,0 0 0 0,0 0 0 0,0 0 0 0,0 0 0 0,0 0 0 0,7 0 0 0,1-4 0 0,-2 4 0 0,2 4 0 0,-8-4 0 0,7 0 0 0,2 0 0 0,-1 0 0 0,-2 2 0 0,4-2 0 0,1-2 0 0,-6 2 0 0,5-4 0 0,-1 3 0 0,-1-1 0 0,3-1 0 0,1-3 0 0,2 3 0 0,-2-2 0 0,2-2 0 0,2 1 0 0,-4 1 0 0,2-3 0 0,-2 2 0 0,0 3 0 0,0-4 0 0,-3 0 0 0,1 4 0 0,-3-3 0 0,2 3 0 0,-1 1 0 0,-1 0 0 0,-1-1 0 0,-6 3 0 0,0 0 0 0,8 0 0 0,-8 0 0 0,0 0 0 0,0 0 0 0,0 0 0 0,0 0 0 0</inkml:trace>
  <inkml:trace contextRef="#ctx0" brushRef="#br3" timeOffset="66">10850 2062 0 0,'0'0'0'0,"0"0"0"0,0 0 0 0,0 0 0 0,0 0 0 0,0 0 0 0,0 0 0 0,0 0 0 0,0 0 0 0,0 0 0 0,0 0 0 0,0 0 0 0,0 0 0 0,5 1 0 0,2 1 0 0,2-2 0 0,-4 4 0 0,0-4 0 0,6 0 0 0,1 0 0 0,-7 0 0 0,4 0 0 0,1-4 0 0,0 4 0 0,6 0 0 0,-9 0 0 0,5-2 0 0,4 1 0 0,-2 1 0 0,-4-4 0 0,-1 4 0 0,3 0 0 0,-2 0 0 0,1-1 0 0,1 1 0 0,-4 0 0 0,1 0 0 0,-2 1 0 0,0-1 0 0,-2 0 0 0,-5 0 0 0,0 0 0 0</inkml:trace>
  <inkml:trace contextRef="#ctx0" brushRef="#br3" timeOffset="67">10312 2076 0 0,'0'0'0'0,"0"0"0"0,0 0 0 0,0 0 0 0,5 0 0 0,1 0 0 0,1 0 0 0,1 3 0 0,-3-3 0 0,4 0 0 0,-4 0 0 0,6 4 0 0,-4-3 0 0,1 3 0 0,1-3 0 0,1 3 0 0,-3-2 0 0,4-1 0 0,1 5 0 0,-2-6 0 0,-1 1 0 0,5-1 0 0,-4 2 0 0,4-2 0 0,-2 0 0 0,2 0 0 0,2-2 0 0,-4 2 0 0,5 0 0 0,-6 0 0 0,3-1 0 0,3-3 0 0,-5 2 0 0,4 1 0 0,-6 1 0 0,2-2 0 0,2-2 0 0,-4 3 0 0,-3-3 0 0,7 4 0 0,-5-1 0 0</inkml:trace>
  <inkml:trace contextRef="#ctx0" brushRef="#br2" timeOffset="68">11485 2202 0 0,'0'0'0'0,"0"0"0"0,0 0 0 0,0 0 0 0,-4-1 0 0,3 1 0 0,-3-2 0 0,2 0 0 0,-3-3 0 0,5 5 0 0,-7 0 0 0,4 0 0 0,-1-2 0 0,-3 2 0 0,2-3 0 0,0 3 0 0,-4-6 0 0,2 6 0 0,2 0 0 0,-3 0 0 0,4 0 0 0,1 6 0 0,-6-6 0 0,0 0 0 0,6 0 0 0,-4 3 0 0,-2-1 0 0,6 3 0 0,-2-3 0 0,1 1 0 0,-1 1 0 0,3 1 0 0,-3 0 0 0,3 0 0 0,2-1 0 0,-5 3 0 0,5 0 0 0,0-2 0 0,5 2 0 0,-5-2 0 0,0 0 0 0,2-1 0 0,5 1 0 0,-2-2 0 0,0 3 0 0,2-3 0 0,2-1 0 0,-2 3 0 0,1-5 0 0,1 5 0 0,0-1 0 0,1-4 0 0,4 1 0 0,-2 1 0 0,0 2 0 0,-3-3 0 0,3 3 0 0,0-4 0 0,-3 0 0 0,0 0 0 0,1 0 0 0,-5 0 0 0,4 0 0 0,0 0 0 0,-6-4 0 0,6 3 0 0,-4-3 0 0,2 1 0 0,-4-1 0 0,3-1 0 0,-1 0 0 0,0 0 0 0,-3-1 0 0,1 1 0 0,-1 2 0 0,-2-4 0 0,0 2 0 0,0-1 0 0,0-2 0 0,-2 6 0 0,-1-5 0 0,1 0 0 0,-3 5 0 0,0-3 0 0,3 3 0 0,-5-1 0 0,2-1 0 0,0 3 0 0,-4 1 0 0,4 0 0 0,-1-4 0 0,-2 4 0 0,3 4 0 0,-4-3 0 0,2 3 0 0,0-1 0 0,0 3 0 0,2-5 0 0,-4 1 0 0,6 0 0 0,-1 3 0 0</inkml:trace>
  <inkml:trace contextRef="#ctx0" brushRef="#br3" timeOffset="69">10326 2317 0 0,'0'0'0'0,"0"0"0"0,4-4 0 0,-4 4 0 0,0 0 0 0,0 0 0 0,8-1 0 0,-1 1 0 0,0 0 0 0,-3-6 0 0,2 5 0 0,1-1 0 0,0 0 0 0,6 0 0 0,-5-1 0 0,3 1 0 0,1-1 0 0,-2-1 0 0,2 3 0 0,-1-5 0 0,3 3 0 0,-1 1 0 0,-2-3 0 0,3 1 0 0,1 1 0 0,-6 0 0 0,5-1 0 0,3 1 0 0,-8-4 0 0,5 1 0 0,-2 5 0 0,-3-3 0 0,6 2 0 0,-4-1 0 0,-3 3 0 0,1-3 0 0,8 1 0 0,-5 0 0 0</inkml:trace>
  <inkml:trace contextRef="#ctx0" brushRef="#br2" timeOffset="70">10087 2270 0 0,'0'0'0'0,"0"0"0"0,0 0 0 0,0 0 0 0,-2-4 0 0,0 3 0 0,2 1 0 0,-5-4 0 0,0 4 0 0,-2-3 0 0,3 3 0 0,-1 0 0 0,-2 0 0 0,2 0 0 0,-4 3 0 0,4 1 0 0,0-3 0 0,-4 3 0 0,1-1 0 0,-1 3 0 0,9-1 0 0,-5 2 0 0,-4-4 0 0,6 2 0 0,-3 6 0 0,3-6 0 0,1 0 0 0,-1 0 0 0,-1 2 0 0,2 2 0 0,4-2 0 0,-2-4 0 0,0 8 0 0,2-4 0 0,0-2 0 0,1 0 0 0,2-3 0 0,1 3 0 0,-5-1 0 0,5-1 0 0,4 2 0 0,4-3 0 0,-2 3 0 0,4-5 0 0,-1 0 0 0,1 0 0 0,-2-3 0 0,-2 1 0 0,5 0 0 0,-1 1 0 0,1-3 0 0,-3 1 0 0,-2-4 0 0,5 3 0 0,-1-1 0 0,0 2 0 0,-1-3 0 0,-4 1 0 0,4-4 0 0,1 6 0 0,-4-4 0 0,2 4 0 0,-9-4 0 0,6-2 0 0,-4 2 0 0,3 2 0 0,-5 1 0 0,2-3 0 0,-3 6 0 0,1-3 0 0,0-1 0 0,-5 5 0 0,-5-5 0 0,5 3 0 0,0-1 0 0,-4-3 0 0,-1 5 0 0,-4-3 0 0,6 2 0 0,-4 1 0 0,0-3 0 0,-2 4 0 0,-1-3 0 0,-2 3 0 0,3-2 0 0,-3-1 0 0,0 1 0 0,0 0 0 0,1 2 0 0,-1 0 0 0,2-2 0 0,-4 2 0 0,3-3 0 0,-1 3 0 0,4 0 0 0,-6 0 0 0,2 0 0 0,5 0 0 0,0 0 0 0,0 5 0 0,-2-3 0 0</inkml:trace>
  <inkml:trace contextRef="#ctx0" brushRef="#br3" timeOffset="71">10850 2365 0 0,'0'0'0'0,"0"0"0"0,0 0 0 0,0 0 0 0,0 0 0 0,0 0 0 0,0 0 0 0,0 0 0 0,0 0 0 0,0 0 0 0,0 0 0 0,0 0 0 0,0 0 0 0,0 0 0 0,0 0 0 0,0 0 0 0,0-3 0 0,9-1 0 0,-6-1 0 0,6 5 0 0,-4-5 0 0,0 0 0 0,4 1 0 0,0-1 0 0,-4 2 0 0,3-1 0 0,6-1 0 0,-2 0 0 0,1 0 0 0,-3-1 0 0,7 3 0 0,-3-2 0 0,-3 1 0 0,3-1 0 0,-2 2 0 0,-4-3 0 0,8 5 0 0,-6-1 0 0,-3 0 0 0,4 2 0 0,-4-3 0 0</inkml:trace>
  <inkml:trace contextRef="#ctx0" brushRef="#br3" timeOffset="72">10805 2279 0 0,'0'0'0'0,"0"0"0"0,0 0 0 0,0 0 0 0,0 0 0 0,0 0 0 0,0 0 0 0,0 0 0 0,0 0 0 0,0 0 0 0,0 0 0 0,0 0 0 0,0 0 0 0,5 3 0 0,-5-3 0 0,9 0 0 0,-2 0 0 0,0 0 0 0,0-2 0 0,-2 2 0 0,0 0 0 0,5 0 0 0,-3-1 0 0,2 1 0 0,5 0 0 0,-4 0 0 0,-3 0 0 0,7 0 0 0,-7 0 0 0,7 1 0 0,-2 1 0 0,-3 0 0 0,3-2 0 0,0 3 0 0,-5-1 0 0,3-2 0 0,1 2 0 0,-3-1 0 0,1-1 0 0,-2 0 0 0,-2 0 0 0,4 0 0 0,-6 0 0 0,-3 0 0 0</inkml:trace>
  <inkml:trace contextRef="#ctx0" brushRef="#br3" timeOffset="73">10389 2341 0 0,'0'0'0'0,"-2"0"0"0,-5 0 0 0,7 0 0 0,0 0 0 0,0 0 0 0,0 0 0 0,0 0 0 0,0 0 0 0,5 5 0 0,-3 0 0 0,3-1 0 0,0 1 0 0,0-3 0 0,2-2 0 0,2 0 0 0,-2-2 0 0,2 2 0 0,3 0 0 0,-2-3 0 0,1-3 0 0,1 5 0 0,-4-3 0 0,6-1 0 0,2 2 0 0,-4-3 0 0,0 3 0 0,6-1 0 0,-3-1 0 0,2 0 0 0,-6 0 0 0,4 0 0 0,-2 5 0 0,-1-6 0 0,-4 5 0 0,3-1 0 0,-4 0 0 0,0 2 0 0,0-2 0 0,3 2 0 0,-1-5 0 0,1 5 0 0</inkml:trace>
  <inkml:trace contextRef="#ctx0" brushRef="#br5" timeOffset="74">12590 2364 0 0,'0'0'0'0,"0"0"0"0,0 0 0 0,0 0 0 0,0 0 0 0,0 0 0 0,0 0 0 0,0 0 0 0,0 0 0 0,0 0 0 0,0 0 0 0,0 0 0 0,0 0 0 0,0 0 0 0,0 0 0 0,0 0 0 0,7-4 0 0,-7 4 0 0,5 0 0 0,4 0 0 0,-9 0 0 0,5 0 0 0,0 0 0 0,0 0 0 0,2 4 0 0,-7-4 0 0,6 3 0 0,-1-3 0 0,3 0 0 0,-4 9 0 0,-4-9 0 0,7 0 0 0,0 3 0 0,0 2 0 0,-6-1 0 0,-1-4 0 0,7 5 0 0,-7-5 0 0,4 7 0 0,-2-5 0 0,1 3 0 0,-3 0 0 0,4 0 0 0,-4 1 0 0,0-3 0 0,0 1 0 0,0-4 0 0,0 5 0 0,0-2 0 0,-4 4 0 0,4-7 0 0,0 5 0 0,0-3 0 0,-3 3 0 0,1-3 0 0,0 0 0 0,2-2 0 0,-5 5 0 0,0 2 0 0,5-5 0 0,-6 5 0 0,3-6 0 0,-2 8 0 0</inkml:trace>
  <inkml:trace contextRef="#ctx0" brushRef="#br2" timeOffset="75">11485 2374 0 0,'0'0'0'0,"0"0"0"0,-5 0 0 0,-2 2 0 0,-2-2 0 0,4 1 0 0,0-1 0 0,-6 0 0 0,1 0 0 0,1 4 0 0,2-4 0 0,-1 0 0 0,1 2 0 0,-2-2 0 0,0 3 0 0,-1-1 0 0,-1 1 0 0,1 1 0 0,-2 1 0 0,3-2 0 0,1 1 0 0,-3 3 0 0,4-4 0 0,0 4 0 0,-1-3 0 0,1 4 0 0,3-1 0 0,1 0 0 0,-1-1 0 0,4 0 0 0,0 1 0 0,0-1 0 0,0-3 0 0,0 4 0 0,4-4 0 0,3 1 0 0,0-2 0 0,-2 5 0 0,5-4 0 0,-1-1 0 0,3 1 0 0,2-3 0 0,2 0 0 0,-3 2 0 0,1-2 0 0,-3 0 0 0,6 0 0 0,-3 0 0 0,3 0 0 0,-1-2 0 0,-1-1 0 0,-1 1 0 0,0-1 0 0,-3 3 0 0,1-2 0 0,2-3 0 0,-9 3 0 0,5-2 0 0,-3-2 0 0,2 2 0 0,-4 1 0 0,0-3 0 0,-3-1 0 0,3 4 0 0,-3-2 0 0,-2-2 0 0,0 3 0 0,-2-3 0 0,-1 2 0 0,1 2 0 0,0-6 0 0,-3 7 0 0,2-1 0 0,-6-1 0 0,2-3 0 0,2 6 0 0,-4-4 0 0,2 1 0 0,-1-1 0 0,1 3 0 0,-6 2 0 0,8-3 0 0,-3 3 0 0,-5-6 0 0,6 6 0 0,-3 0 0 0,5 0 0 0,-6 0 0 0,6 4 0 0,2-2 0 0,-6 1 0 0,2-3 0 0</inkml:trace>
  <inkml:trace contextRef="#ctx0" brushRef="#br5" timeOffset="76">9804 3070 0 0,'0'0'0'0,"0"0"0"0,0 0 0 0,0 0 0 0,0 0 0 0,0 0 0 0,0 0 0 0,0 0 0 0,0 0 0 0,0 0 0 0,3-4 0 0,-3-3 0 0,0 6 0 0,0-6 0 0,4 5 0 0,-4 0 0 0,0-5 0 0,2 2 0 0,-2 3 0 0,0-3 0 0,1 0 0 0,-1 1 0 0,0 1 0 0,0-2 0 0,0-1 0 0,2 1 0 0,-2 2 0 0,2-2 0 0,-2 1 0 0,0-1 0 0,1 0 0 0,-1 1 0 0,0-4 0 0,0 6 0 0,6-2 0 0,-5-3 0 0,1 6 0 0,2-1 0 0,-3-7 0 0,1 2 0 0,2 6 0 0,-1-3 0 0,-1-1 0 0,3 5 0 0,0-9 0 0,-1 8 0 0,-1-5 0 0,-1 1 0 0,5 5 0 0,-4-3 0 0,2-1 0 0,2-1 0 0,-3 5 0 0,-4 0 0 0,0 0 0 0,0 0 0 0,3-3 0 0,3-1 0 0,-5 1 0 0,6 1 0 0,-7 2 0 0,4-4 0 0,1 3 0 0,0-1 0 0,-1-2 0 0,4 3 0 0,-6-1 0 0,5 2 0 0,-4 0 0 0,4-4 0 0,0 4 0 0,-3 0 0 0,4 0 0 0,-4-1 0 0,5 1 0 0,-6 0 0 0,4 0 0 0,0 0 0 0,-2-2 0 0,2 2 0 0,-3 0 0 0,1 0 0 0,3 0 0 0,-4 0 0 0,5-2 0 0,-3 2 0 0,-2 0 0 0,1 0 0 0,2-3 0 0,-3 3 0 0,-1 0 0 0,2 3 0 0,0-3 0 0,1 2 0 0,-1-2 0 0,-2 0 0 0,4 0 0 0,-3 0 0 0,-4 0 0 0,5 0 0 0,0 0 0 0,4 0 0 0,-4 0 0 0,4 2 0 0,-8-2 0 0,6 1 0 0,2 3 0 0,-4-4 0 0,0 0 0 0,1 2 0 0,1-1 0 0,1 3 0 0,-4-2 0 0,3-2 0 0,1 1 0 0,-1-1 0 0,-2 0 0 0,-1 0 0 0,1 4 0 0,4-2 0 0,-6-2 0 0,4 0 0 0,0 0 0 0,-2 3 0 0,2-3 0 0,0 0 0 0,2 0 0 0,-2 0 0 0,2 0 0 0,-1 0 0 0,-1 0 0 0,2 0 0 0,-2 0 0 0,1 0 0 0,-1 0 0 0,-1 0 0 0,2 0 0 0,-3 0 0 0,2 4 0 0,0-4 0 0,-7 0 0 0,9 1 0 0,-2-1 0 0,-2 0 0 0,2 0 0 0,-2 0 0 0,4 0 0 0,-2 0 0 0,-4 0 0 0,6 0 0 0,0 2 0 0,-2-2 0 0,-2 0 0 0,4 0 0 0,-2 0 0 0,-2 0 0 0,5 0 0 0,-3 0 0 0,2 0 0 0,-1 0 0 0,-1 0 0 0,-1 0 0 0,0 0 0 0,3 0 0 0,-5 0 0 0,4 0 0 0,-1 0 0 0,0 0 0 0,2 0 0 0,-4 0 0 0,5 0 0 0,-3 0 0 0,2 3 0 0,-2-3 0 0,2 0 0 0,-2 0 0 0,1 0 0 0,-1 0 0 0,0 2 0 0,2-2 0 0,0 0 0 0,-1 4 0 0,-1-4 0 0,-2 0 0 0,6-4 0 0,-6 8 0 0,0-4 0 0,6 0 0 0,-6-4 0 0,5 4 0 0,-5 0 0 0,6 0 0 0,-6 0 0 0,5-2 0 0,-1 2 0 0,0-3 0 0,-2 3 0 0,0 0 0 0,1 0 0 0,-1 0 0 0,2 0 0 0,-2 0 0 0,0 0 0 0,1 0 0 0,-2 0 0 0,2 0 0 0,-1 0 0 0,0 0 0 0,0 0 0 0,0 0 0 0,-2 0 0 0,6-2 0 0,-6 2 0 0,2 0 0 0,2 0 0 0,-3 0 0 0,1-1 0 0,0 1 0 0,2-4 0 0,-2 4 0 0,2 0 0 0,-2 0 0 0,1 0 0 0,-1 0 0 0,0-3 0 0,0 3 0 0,0 0 0 0,-2 0 0 0,2 0 0 0,0 0 0 0,-7 0 0 0,4 0 0 0,3 0 0 0,-1 0 0 0,0 0 0 0,-1 0 0 0,2 0 0 0,-4 0 0 0,6 0 0 0,-6-2 0 0,1 2 0 0,3 0 0 0,-2 0 0 0,2 0 0 0,-4 0 0 0,4-4 0 0,-1 4 0 0,1 0 0 0,-2-1 0 0,3-1 0 0,-6 2 0 0,7-4 0 0,-4 4 0 0,2 0 0 0,0-1 0 0,-4-1 0 0,3 2 0 0,2 0 0 0,-3 0 0 0,2 0 0 0,0-4 0 0,-3 3 0 0,1 1 0 0,-5 0 0 0,0 0 0 0,3 0 0 0,4-2 0 0,2-3 0 0,-4 5 0 0,4-2 0 0,-4 0 0 0,4 2 0 0,-4 0 0 0,2-3 0 0,-7 3 0 0,10-2 0 0,-4 2 0 0,2-2 0 0,-4 1 0 0,-4 1 0 0,8 0 0 0,-1 0 0 0,0 0 0 0,-1-2 0 0,-1 2 0 0,2-2 0 0,-2 2 0 0,0-3 0 0,-5 3 0 0,7 0 0 0,-2 0 0 0,2 0 0 0,-2-4 0 0,2 3 0 0,-3-1 0 0,3 0 0 0,-4 2 0 0,1-2 0 0,3 1 0 0,-4 1 0 0,2-4 0 0,2 2 0 0,2 2 0 0,-2 0 0 0,-4-1 0 0,2-5 0 0,4 5 0 0,-2-1 0 0,-2-2 0 0,0 3 0 0,6 1 0 0,-6-2 0 0,-1-3 0 0,8 3 0 0,-9 2 0 0,6-3 0 0,-4-6 0 0,4 7 0 0,-4 2 0 0,-2-2 0 0,4-3 0 0,-1 4 0 0,-6 1 0 0,6 0 0 0,0-7 0 0,-1 3 0 0,-2 4 0 0,4-5 0 0,-7 5 0 0,6-2 0 0,-1 0 0 0,2 1 0 0,0-4 0 0,-2 3 0 0,0 2 0 0,-2-2 0 0,6-1 0 0,-5 1 0 0,-1 0 0 0,4-1 0 0,0 1 0 0,-2 0 0 0,-1-3 0 0,3 3 0 0,-7 0 0 0,8-1 0 0,-4 1 0 0,-1-1 0 0,6-1 0 0,-7 4 0 0,3-3 0 0,-3 3 0 0,1-4 0 0,2 3 0 0,0-3 0 0,-3 2 0 0,-2 2 0 0,7-1 0 0,-3-3 0 0,-1 3 0 0,1-1 0 0,1 0 0 0,-5 2 0 0,3 0 0 0,1-2 0 0,1 1 0 0,-5 1 0 0,7-2 0 0,-4 0 0 0,2-1 0 0,1 1 0 0,-3 0 0 0,1 2 0 0,1-3 0 0,0 3 0 0,-2-2 0 0,-3 2 0 0,7 0 0 0,-3-2 0 0,1-1 0 0,2 3 0 0,-3 0 0 0,1-2 0 0,-2-1 0 0,2-3 0 0,-1 5 0 0,-1 1 0 0,4-4 0 0,-3-1 0 0,-1 5 0 0,2 0 0 0,2-2 0 0,-3 0 0 0,1-3 0 0,2 5 0 0,-4-1 0 0,1 1 0 0,-2-6 0 0,-2 6 0 0,0 0 0 0,0 0 0 0,7-1 0 0,-4-1 0 0,6-3 0 0,-6 3 0 0,4-2 0 0,-2 3 0 0,-1-3 0 0,1 4 0 0,2-3 0 0,-5-1 0 0,3 3 0 0,-2-1 0 0,6-3 0 0,-2 5 0 0,-2 0 0 0,0-4 0 0,1 4 0 0,-1-3 0 0,-2 1 0 0,6 0 0 0,-7 1 0 0,5-1 0 0,-2 0 0 0,-2-1 0 0,4 3 0 0,-2-2 0 0,2-2 0 0,-1 3 0 0,-3-1 0 0,1-2 0 0,1 3 0 0,-2-1 0 0,-1 0 0 0,-2 2 0 0,5-2 0 0,0-1 0 0,-1 1 0 0,-1-1 0 0,1 3 0 0,-1-2 0 0,1 0 0 0,-1 2 0 0,2-3 0 0,-5 3 0 0,4-2 0 0,1-1 0 0,-2-1 0 0,4 1 0 0,-3 3 0 0,-1-4 0 0,1-1 0 0,3 5 0 0,-5 0 0 0,-2 0 0 0,3-2 0 0,0 1 0 0,3-5 0 0,-3 6 0 0,2-1 0 0,1 1 0 0,-1-4 0 0,-2 4 0 0,2 0 0 0,-1-3 0 0,1 3 0 0,-3-2 0 0,3-3 0 0,0 5 0 0,-1-2 0 0,3-1 0 0,-4 3 0 0,2-4 0 0,1 1 0 0,-1 3 0 0,0-2 0 0,-5 2 0 0,0 0 0 0,5 0 0 0,-5 0 0 0,5-7 0 0,2 5 0 0,2-1 0 0,-7 1 0 0,-2 2 0 0,7-2 0 0,1-1 0 0,-1-1 0 0,-2 4 0 0,1-3 0 0,1 1 0 0,0 0 0 0,-2 1 0 0,2-3 0 0,-2 2 0 0,2 2 0 0,0-1 0 0,-2-3 0 0,2 4 0 0,-2-1 0 0,-1-1 0 0,3 2 0 0,-4-2 0 0,4 0 0 0,-4 1 0 0,4-3 0 0,-1 4 0 0,0 0 0 0,-2-3 0 0,3 3 0 0,-2-2 0 0,-1 2 0 0,-1-2 0 0,4 0 0 0,-2 1 0 0,-1 1 0 0,1-6 0 0,0 6 0 0,-1 0 0 0,-1 0 0 0,6-1 0 0,-6 1 0 0,6-2 0 0,-6 2 0 0,2-3 0 0,2 1 0 0,0 2 0 0,0-2 0 0,-2 0 0 0,2 2 0 0,2-3 0 0,-2 3 0 0,0 0 0 0,2 0 0 0,-2-2 0 0,-2 0 0 0,2-1 0 0,0 3 0 0,-2-2 0 0,4 2 0 0,-3 0 0 0,1 0 0 0,-1 0 0 0,2 0 0 0,-1 0 0 0,-5 2 0 0</inkml:trace>
  <inkml:trace contextRef="#ctx1" brushRef="#br6" timeOffset="74">10007 2978 4608 0 0,'-5'-2'408'0'0,"-2"0"-328"0"0,-2 2-80 0 0,0-3 0 0 0,2 3 456 0 0,-1 0 80 0 0,-1 3 8 0 0,2-3 8 0 0,0 0-440 0 0,2 4-112 0 0,2-4 0 0 0,-4 3 0 0 0,3-3 0 0 0,1 4 88 0 0,3-4-88 0 0,0 0 80 0 0,0 0 376 0 0,0 0 80 0 0,0 0 8 0 0,0 0 8 0 0,3 0-88 0 0,4 1-16 0 0,2-1-8 0 0,1-1 0 0 0,6-3-224 0 0,-1 1-48 0 0,1-1-8 0 0,7 1 0 0 0,-3-2-96 0 0,5 3-64 0 0,-3-5 80 0 0,8 2-80 0 0,-6-2 0 0 0,2 0 0 0 0,0 2 0 0 0,3-4 0 0 0,-2 9 0 0 0,-5-9 0 0 0,-1 4 0 0 0,1-2 0 0 0,-2 4 0 0 0,-1-1 0 0 0,-7-1 0 0 0,2 5 0 0 0,-6-2 96 0 0,1 1-24 0 0,-4-3-8 0 0,0 4 0 0 0,-5 0-64 0 0,0 0-88 0 0,0 0 24 0 0,-10 0 0 0 0,1 4-232 0 0,1-3-48 0 0,-3 1-8 0 0,1-2 0 0 0,-9 5 208 0 0,3-1 40 0 0,-3-1 8 0 0,0-3 0 0 0,-2 4 96 0 0,-1 3-96 0 0,2-7 96 0 0,-6 5-96 0 0,6-5 96 0 0,-3 5 0 0 0,-5-5 96 0 0,6 5-96 0 0,3-5 0 0 0,-2 4 0 0 0,-2-3 0 0 0,8-1 0 0 0,-3 0 0 0 0,1 4 0 0 0,3-4 0 0 0,4 3-96 0 0,-2-3 96 0 0,1 0 0 0 0,4 0-80 0 0,2 0 80 0 0,-2 4 0 0 0,7-4 0 0 0,0 0 0 0 0,0 0 0 0 0,0 0 0 0 0,0 0 0 0 0,0 0 0 0 0,2 0 0 0 0,7 3 0 0 0,-4-3 64 0 0,2 4-64 0 0,1-4 0 0 0,3 0 0 0 0,-1 0 64 0 0,1-4-64 0 0,-1 4 0 0 0,4 0 80 0 0,-2 0-80 0 0,0 0 96 0 0,0 0-96 0 0,0 0 0 0 0,1 0 0 0 0,-3-3 0 0 0,-1 3 0 0 0,-2 0 0 0 0,1-4 0 0 0,-4 4 0 0 0,-4 0 0 0 0,0 0 0 0 0,0 0 0 0 0,0 0 0 0 0,0 0 0 0 0,0 0 104 0 0,0 0-32 0 0,-7-3-8 0 0,2 3 0 0 0,-2 0-64 0 0,0-4 0 0 0,-5 4 0 0 0,5 0 0 0 0,-6 0 0 0 0,7 0 0 0 0,-7 0 0 0 0,3-1 0 0 0,-2 1 0 0 0,0 0 64 0 0,1 0-64 0 0,-3 0 64 0 0,2 0-64 0 0,-2 0 0 0 0,4 0 0 0 0,0 0-88 0 0,3 0 88 0 0,0-4 0 0 0,0 4 0 0 0,3 0-64 0 0,1 0 64 0 0,3 0 0 0 0,0 0 0 0 0,0 0 0 0 0,0 0 72 0 0,0 0 32 0 0,7 0 8 0 0,1 0 0 0 0,1-5-112 0 0,2 5 72 0 0,1 0-72 0 0,0-5 64 0 0,5 5 16 0 0,-1-4 0 0 0,-2 3 0 0 0,3 1 0 0 0,0-4 24 0 0,-1 1 8 0 0,7 3 0 0 0,-6 0 0 0 0,0-4-112 0 0,1 4 72 0 0,-5 0-72 0 0,3 0 64 0 0,0 0-64 0 0,-2 0 0 0 0,-1-3-80 0 0,0 3 80 0 0,-3 0 0 0 0,-1 0 0 0 0,-2 0 0 0 0,1 0 0 0 0,-3 0 0 0 0,-5 0 0 0 0,0 0 0 0 0,0 0 0 0 0,0 0 0 0 0,0 0 0 0 0,0 0 88 0 0,-5 0-24 0 0,-3-4-64 0 0,4 4 64 0 0,-6 0-64 0 0,-1 0 64 0 0,-1 0-64 0 0,0 0 0 0 0,-2 0 0 0 0,-1 0 0 0 0,-1 4 0 0 0,-1-4 0 0 0,-4 3 0 0 0,2-3 64 0 0,7 4-64 0 0,-4 3 0 0 0,0-7 0 0 0,2 5 0 0 0,2 0 0 0 0,2-5 0 0 0,3 5-64 0 0,0 0 64 0 0,2-5 0 0 0,1 4 0 0 0,4-4 0 0 0,0 0 0 0 0,0 0 0 0 0,0 0 0 0 0,0 7 0 0 0,2-4 0 0 0,5 2-64 0 0,-4-1 64 0 0,3-1-64 0 0,-1-1 64 0 0,7-2 0 0 0,0 0 112 0 0,0 0-16 0 0,6 0 0 0 0,-1 0-96 0 0,-1 0 0 0 0,4 0 0 0 0,1 0 0 0 0,-3 0 0 0 0,1 0 64 0 0,0 0-64 0 0,2 0 0 0 0,-4 0 64 0 0,0 0-64 0 0,2-2 0 0 0,0 2 0 0 0,-3 2 80 0 0,-6-2-80 0 0,-1 2 80 0 0,-2 0-80 0 0,2-2 64 0 0,-2 0-64 0 0,-4 3 0 0 0,-3-3 0 0 0,0 0 0 0 0,0 0 0 0 0,0 0 0 0 0,-3 5 0 0 0,-4-3 0 0 0,-4 3 0 0 0,-3-1-64 0 0,-1-1 64 0 0,-4 1-112 0 0,3 1 32 0 0,-6-2 8 0 0,6 4 0 0 0,-5-2 72 0 0,4-1 0 0 0,-4 3 0 0 0,-2-4 0 0 0,4 2 0 0 0,0-1 0 0 0,0 1 0 0 0,7 2 0 0 0,0-5 0 0 0,1 3 0 0 0,6-1 0 0 0,-2-4 0 0 0,7 0-96 0 0,0 0 32 0 0,7 3 0 0 0,-2 2 0 0 0,8-5 64 0 0,1 0 88 0 0,3 0-24 0 0,2 0 0 0 0,-2 0-64 0 0,8 0 64 0 0,-1-5-64 0 0,9 3 64 0 0,0-3-64 0 0,-2 0 0 0 0,5 3 72 0 0,3-5-72 0 0,1 2 64 0 0,3 1-64 0 0,-5-4 80 0 0,5 4-80 0 0,-1-3 64 0 0,1 0-64 0 0,8 1 0 0 0,-6 0 0 0 0,0 1 120 0 0,-2-2-24 0 0,-3 0-8 0 0,7-1 0 0 0,-9-1-88 0 0,0 4 0 0 0,1-2 0 0 0,-5 0 0 0 0,-1 3 0 0 0,-5-1 0 0 0,-5 0 0 0 0,-4 5 0 0 0,0-5 0 0 0,-7 5 0 0 0,-2 0 0 0 0,-1-4 0 0 0,-2 4 0 0 0,-7 0 0 0 0,0 0 0 0 0,0 0 0 0 0,-4 4 0 0 0,-3-4 0 0 0,-5 5 0 0 0,-3-5 0 0 0,-4 5-392 0 0,-4 0-96 0 0,0-1-24 0 0,-8-1 0 0 0,0 1 416 0 0,2-1 96 0 0,-4 2 0 0 0,-4-1 0 0 0,1 1 0 0 0,-1-3 0 0 0,-6 0 0 0 0,1 3 0 0 0,2-2 0 0 0,2-3 0 0 0,0 4 0 0 0,0-1 0 0 0,1-3-160 0 0,1 4 0 0 0,-4-3-8 0 0,0-1 0 0 0,7-1 168 0 0,4 1 0 0 0,1 0 0 0 0,0 0 0 0 0,6 0 0 0 0,1 0 0 0 0,7 0 0 0 0,2-4 0 0 0,3 4 240 0 0,6 0 56 0 0,3 0 16 0 0,0 0 0 0 0,3 0-88 0 0,8-3-24 0 0,1-1 0 0 0,5 4 0 0 0,0-5-128 0 0,8 2-72 0 0,-1 1 80 0 0,6-2-80 0 0,2-3 256 0 0,1 7 0 0 0,2-5 0 0 0,5 2 0 0 0,-2-1-144 0 0,9 1-24 0 0,0-1-8 0 0,7-1 0 0 0,-8 0-240 0 0,5 0-40 0 0,-3 0-16 0 0,6-2 0 0 0,-7 3 584 0 0,2 1 112 0 0,-6-3 32 0 0,0 1 0 0 0,-3-2-824 0 0,-5 4-160 0 0,0-2-32 0 0,-4-1-8 0 0,0 3 824 0 0,-5-1 160 0 0,-5 1 32 0 0,-2-2 8 0 0,-3 3-416 0 0,-3 0-96 0 0,-4 2 0 0 0,-4 0 0 0 0,-5 0-384 0 0,0 0-104 0 0,-7 0-24 0 0,-1 0 0 0 0,-6 0 416 0 0,-3 2 96 0 0,-3 0 0 0 0,-7 3 0 0 0,1-3-432 0 0,-6 3-64 0 0,-1-5-16 0 0,-6 2 0 0 0,-3-1 0 0 0,2 5 0 0 0,-7-5 0 0 0,-1 3 0 0 0,1-2 328 0 0,-2 1 64 0 0,-1 2 16 0 0,-6-3 0 0 0,4 3 104 0 0,4 2 80 0 0,-1-7-16 0 0,4 4 0 0 0,-2 3-64 0 0,4-6-88 0 0,1 3 24 0 0,4 1 0 0 0,7-5 64 0 0,0 0 112 0 0,6 0-24 0 0,1 5-8 0 0,8-5 120 0 0,6 0 24 0 0,0 0 8 0 0,6 4 0 0 0,4-4 40 0 0,0 0 8 0 0,4 0 0 0 0,1 1 0 0 0,10-1-88 0 0,1 0-8 0 0,0 0-8 0 0,6 0 0 0 0,4-1-88 0 0,2 1-24 0 0,3-4 0 0 0,2 4 0 0 0,2 0 32 0 0,5-5 0 0 0,-4 5 0 0 0,11 0 0 0 0,-4-5-96 0 0,6 5 64 0 0,-4-4-64 0 0,2 3 64 0 0,3-6-64 0 0,-1 7 0 0 0,-1-4 0 0 0,4 1 0 0 0,-6-1 168 0 0,0 2-8 0 0,-6-1 0 0 0,5 1 0 0 0,-5 1-160 0 0,0-3 0 0 0,-2 2 0 0 0,1 1 0 0 0,-8-1 0 0 0,0 2 0 0 0,-7 0 0 0 0,-1 0 0 0 0,-4 0 0 0 0,-4-4 0 0 0,-4 4 0 0 0,1 0 0 0 0,-5 0 0 0 0,-7 0 0 0 0,0 0 0 0 0,0 0 0 0 0,-3 6 0 0 0,-8 1 0 0 0,-1-4 0 0 0,-7 6 0 0 0,0-2-376 0 0,-2 0-104 0 0,-3 3-32 0 0,-6-5 0 0 0,2 0 416 0 0,2 6 96 0 0,-5-3 0 0 0,0 3 0 0 0,3-6 152 0 0,2 4 48 0 0,-2-2 16 0 0,1 0 0 0 0,2 0-216 0 0,5-2 0 0 0,4 0 0 0 0,0 2 0 0 0,8 0 120 0 0,1-4-24 0 0,2 2 0 0 0,5-5 0 0 0,5 4-96 0 0,5-4 0 0 0,-1 3 64 0 0,6-1-64 0 0,8-4 72 0 0,-4-1-8 0 0,4-4 0 0 0,4 2 0 0 0,3-4 168 0 0,1 2 32 0 0,4-1 8 0 0,6-1 0 0 0,-6 0-272 0 0,3-3 0 0 0,-3 0 0 0 0,3 0 0 0 0,-1-4 0 0 0,-1 2 0 0 0,0-1 0 0 0,3 3 0 0 0,-5-4-64 0 0,3 2-72 0 0,-6 0-16 0 0,2 0 0 0 0,-5 0 152 0 0,-1-3 0 0 0,-4 10 0 0 0,1-7 0 0 0,-6 2 0 0 0,-1 2 0 0 0,-1 1 0 0 0,-1 2 0 0 0,-11 0 0 0 0,4 2 0 0 0,-4 1 0 0 0,-4 4 0 0 0,0 0 0 0 0,-5 0 0 0 0,-6 4 0 0 0,-1-1 0 0 0,-2 1 0 0 0,-3 1 0 0 0,-2-1 0 0 0,-4 2 0 0 0,-5-2 0 0 0,1 5 0 0 0,-5-2 0 0 0,3-2 0 0 0,1 3-200 0 0,0 1-16 0 0,2-2 0 0 0,0 3 0 0 0,7-1 216 0 0,0 0 0 0 0,2-2 0 0 0,1 0 0 0 0,4 1 0 0 0,0 1 0 0 0,2-2 0 0 0,1-4 0 0 0,5 3 0 0 0,1-5 0 0 0,-1 5 0 0 0,4-6 0 0 0,0 0 0 0 0,7 0 64 0 0,-3 0-64 0 0,5-2 64 0 0,3-2 192 0 0,2-3 32 0 0,1 4 16 0 0,4-4 0 0 0,2-2-304 0 0,2 1 0 0 0,1-1 0 0 0,2-1-96 0 0,2-3 96 0 0,-2 3 88 0 0,2 0-24 0 0,-1-4 0 0 0,-1 2 0 0 0,-1-2 0 0 0,-1-2 0 0 0,-3 2 0 0 0,1 0-64 0 0,-1 2 0 0 0,-2 2 0 0 0,0 1 0 0 0,0 2-160 0 0,-7-1-40 0 0,4 4-16 0 0,-11-5 0 0 0,2 8 216 0 0,-2-3 0 0 0,-5 4 0 0 0,0 0 0 0 0,-5 0 0 0 0,-3 0 0 0 0,-3 4 0 0 0,-6-3 0 0 0,-1 8 80 0 0,-1-5 56 0 0,-5 4 16 0 0,-4 1 0 0 0,2 0-376 0 0,-5-1-80 0 0,0 1-16 0 0,-7 1 0 0 0,3 2 208 0 0,4-3 40 0 0,-4 0 8 0 0,4 1 0 0 0,3 1 64 0 0,5-3 0 0 0,-1-1 0 0 0,2 4 0 0 0,-1-6 0 0 0,2 0 0 0 0,6 5 0 0 0,1-3-64 0 0,2-1 64 0 0,3-3 0 0 0,0-1 0 0 0,4 1 0 0 0,5-3 72 0 0,0 0-72 0 0,0 0 96 0 0,7-1-96 0 0,3-1 120 0 0,4 0-32 0 0,0-1-8 0 0,4-3 0 0 0,-1-1 144 0 0,4-3 24 0 0,1 3 8 0 0,4-5 0 0 0,0 2-256 0 0,4-1-144 0 0,-2-1 16 0 0,1 0 8 0 0,4 1 192 0 0,-3-1 40 0 0,1-2 8 0 0,-5 2 0 0 0,3 0-216 0 0,1 2-48 0 0,-3-4-8 0 0,5 0 0 0 0,-10 4 152 0 0,6-4 0 0 0,0 0 0 0 0,5 2 0 0 0,-5 3 0 0 0,-2 0 0 0 0,-2 1 0 0 0,-3-3 0 0 0,-1 4 0 0 0,-4 0 0 0 0,-2-1 0 0 0,-4 1 0 0 0,4-2 0 0 0,-3 7 0 0 0,-4-5 0 0 0,-2 6 0 0 0,0-3 0 0 0,-3 4 0 0 0,-2 0 0 0 0,0 0 0 0 0,0 0 0 0 0,0 0 0 0 0,0 0 0 0 0,-7 4 0 0 0,-2-3 0 0 0,-5 6 0 0 0,0-5 0 0 0,-1 7 0 0 0,-6-2 0 0 0,2 1 0 0 0,-4-1 0 0 0,-8 5 0 0 0,0 1-440 0 0,3-1-56 0 0,2 2-16 0 0,2-1 0 0 0,-1-2 416 0 0,1 4 96 0 0,3-2 0 0 0,-1-1 0 0 0,3 2 96 0 0,3-4 48 0 0,2 0 8 0 0,0-1 0 0 0,4 0-152 0 0,1 1 0 0 0,-1-1 0 0 0,5-2 0 0 0,-1-2 0 0 0,5-1 0 0 0,1-4 0 0 0,0 0 0 0 0,7 3 160 0 0,5-6 0 0 0,0 3 0 0 0,4-4 0 0 0,1-3-56 0 0,4-2-8 0 0,1-3 0 0 0,6 0 0 0 0,2-2-96 0 0,1 2 0 0 0,2-5 0 0 0,1 5 0 0 0,-1-6 104 0 0,0 8 0 0 0,-3-9 0 0 0,1 5 0 0 0,-3 0-104 0 0,0-2 0 0 0,3 4 0 0 0,-5-3 0 0 0,5-1 0 0 0,-8 7 0 0 0,1 1 0 0 0,-2-1 0 0 0,-1 0 0 0 0,-5 6 0 0 0,-1-6 0 0 0,-2 4 0 0 0,-5 0 0 0 0,1 1 0 0 0,-4 4 0 0 0,-5 0 0 0 0,0 0 0 0 0,0 0 0 0 0,0 0 0 0 0,-5 0 0 0 0,-4 4 0 0 0,-1 1 0 0 0,-9 0 0 0 0,3 4 0 0 0,-5 0 0 0 0,-3 3 0 0 0,-2-4 0 0 0,2 8 0 0 0,1 1 0 0 0,-3-3 0 0 0,2 2 0 0 0,0 1 0 0 0,-2-1 0 0 0,-4 3 0 0 0,1-2 0 0 0,-1 4 0 0 0,8-2 0 0 0,-6 0-96 0 0,5 0 24 0 0,-3 0 0 0 0,5-1 72 0 0,1-3 0 0 0,2-1 0 0 0,3 2 0 0 0,-1-2 0 0 0,7-4-64 0 0,-1 1 64 0 0,1 1-64 0 0,2-4 64 0 0,6-4 0 0 0,-1 3 0 0 0,2-2-64 0 0,0-5 264 0 0,0 0 56 0 0,3 0 16 0 0,8 0 0 0 0,-1-4-176 0 0,1 3-32 0 0,4-6 0 0 0,1 0-64 0 0,1 2 96 0 0,2-6-96 0 0,2 3 96 0 0,0-5-96 0 0,5 3 96 0 0,-4-6-32 0 0,3 4 0 0 0,1 0-64 0 0,-4-5 0 0 0,-1 3 0 0 0,0-5 0 0 0,3 3 0 0 0,-1 1 216 0 0,-1-1-16 0 0,-1-1 0 0 0,5-1 0 0 0,-5 1-200 0 0,-2 3 0 0 0,2 2 0 0 0,-4 0 0 0 0,-3 0 0 0 0,2 3 0 0 0,-1 0 0 0 0,-8 2 0 0 0,2 2 0 0 0,-2-2 0 0 0,-2 2 0 0 0,-1-2 0 0 0,-4 7 0 0 0,0 0 0 0 0,0 0 0 0 0,-4 5 0 0 0,-5-3 0 0 0,2 3 0 0 0,-5-1 0 0 0,-3 4 0 0 0,-1-1 0 0 0,1 5 0 0 0,-6 1 0 0 0,2 2 0 0 0,0-1 0 0 0,1 2 0 0 0,-1-1 0 0 0,-3 4 0 0 0,6-1-160 0 0,-1-1-80 0 0,1-1-16 0 0,0 4 0 0 0,6-7 256 0 0,-4 1 0 0 0,2 1 0 0 0,-2-3 80 0 0,2 0-80 0 0,-2 4 0 0 0,5-7 0 0 0,-3-1 0 0 0,4 3 0 0 0,2-4 0 0 0,-1 0 0 0 0,0 1 0 0 0,7-6 0 0 0,0-2 0 0 0,0 0 0 0 0,0 0 0 0 0,4 5 0 0 0,-1-5 0 0 0,4-3 0 0 0,2-1 64 0 0,0 1 56 0 0,6-4 8 0 0,-3-2 0 0 0,2 1 0 0 0,2-5-128 0 0,1-2 0 0 0,-1-1 0 0 0,1 1 0 0 0,1-4 0 0 0,-1-1 0 0 0,5 1 0 0 0,-1 0 0 0 0,2 0 96 0 0,-2-2-24 0 0,-2 2-8 0 0,3 0 0 0 0,-3 2-64 0 0,-1 1 0 0 0,1 1 0 0 0,-5 1 0 0 0,1 3 0 0 0,-1-4 0 0 0,-2 4 0 0 0,-1-1 0 0 0,1 2 0 0 0,-5-1 0 0 0,3 3 0 0 0,-1 1 0 0 0,-4-4 0 0 0,0 6 0 0 0,1-4 0 0 0,-3 8 0 0 0,0-4 0 0 0,1 1 0 0 0,-1 1 0 0 0,-3 3 0 0 0,0 0 0 0 0,0 0 0 0 0,0-4 0 0 0,0 4 0 0 0,0 0 0 0 0,0 0 0 0 0,0 0 0 0 0,0 0 0 0 0,-3 5 0 0 0,1-1 0 0 0,-3 3 0 0 0,3-4 0 0 0,-5 4 0 0 0,0-2 0 0 0,-1 2 0 0 0,2 0 0 0 0,-2 2 0 0 0,-4 0 0 0 0,3-4 0 0 0,-5 5 0 0 0,2-5 0 0 0,2 4 0 0 0,-4 3 0 0 0,0 0 0 0 0,-5-5 0 0 0,3 4 0 0 0,-1 1 0 0 0,-2-2 0 0 0,-4 4 0 0 0,6-2 0 0 0,-1 4 0 0 0,-4-6 0 0 0,5 8-104 0 0,-1-6-40 0 0,-1 0-8 0 0,0 2 0 0 0,0 0 152 0 0,-4-2 0 0 0,1 0 0 0 0,1 2 0 0 0,0 0 0 0 0,2-4 0 0 0,2 2 0 0 0,3-3 0 0 0,-2 3 0 0 0,1-5 0 0 0,-1 3 0 0 0,0 3 0 0 0,4-6 0 0 0,-2-2 0 0 0,2 2 0 0 0,5 1 0 0 0,-5-6 0 0 0,4 5 0 0 0,-1-4 0 0 0,0 3 0 0 0,2-1 0 0 0,0-3 0 0 0,0-1 0 0 0,4 3 0 0 0,-6-1 0 0 0,6-3 0 0 0,-6 2 0 0 0,6 2 0 0 0,-1-4 0 0 0,-1 1 0 0 0,5-1 0 0 0,-2 2 0 0 0,2-2 0 0 0,0 0 0 0 0,0 0 0 0 0,0 0 0 0 0,0 0 0 0 0,0 0 0 0 0,0 0 0 0 0,0 0 0 0 0,0 0 0 0 0,7 0 0 0 0,-3 0 0 0 0,4 3 0 0 0,-1-3 0 0 0,2 0 0 0 0,1 0 64 0 0,-1 0-64 0 0,3-3 0 0 0,-1 3 0 0 0,-3 0 0 0 0,6 0 0 0 0,-4-2 0 0 0,1 4 0 0 0,1-2 0 0 0,-2 0 0 0 0,-3 0 0 0 0,2 0 0 0 0,-4 0 0 0 0,2 3 0 0 0,-2-1 0 0 0,-5-2 0 0 0,4 4 0 0 0,-4-4 0 0 0,0 0 0 0 0,0 0 0 0 0,0 0 0 0 0,-5 3 0 0 0,-2 1 0 0 0,-2 3 0 0 0,-3-6 0 0 0,-2 8 72 0 0,0-9-72 0 0,-1 9 80 0 0,-1-8-80 0 0,-1 6 80 0 0,1-3-80 0 0,-3 3 0 0 0,-2-6 0 0 0,-1 8 0 0 0,-1-5 0 0 0,-1 4 96 0 0,-4-4-96 0 0,2 3 96 0 0,-2-4-96 0 0,2 1 0 0 0,-2 1 0 0 0,6-3-88 0 0,-2-1 88 0 0,4 3 0 0 0,1-3 0 0 0,4 1 0 0 0,1 2 0 0 0,2-3 0 0 0,3-1 0 0 0,0-1 0 0 0,6 1 0 0 0,-1 0 0 0 0,4 0 0 0 0,0 0 0 0 0,0 0 0 0 0,4-2 0 0 0,1 0 0 0 0,2 0 0 0 0,2 1 0 0 0,3-3 0 0 0,-2 3 0 0 0,2-5 0 0 0,2 5 0 0 0,0-1 0 0 0,4 0 0 0 0,1-1 0 0 0,-2-1 0 0 0,-1 1 0 0 0,1-1 0 0 0,-1 4 0 0 0,1-5 0 0 0,0 2 0 0 0,-1-1 64 0 0,-1-1-64 0 0,-1 1 0 0 0,0-1 0 0 0,-3 2 0 0 0,-1-1 0 0 0,0 1 0 0 0,-4-1-120 0 0,1 4 24 0 0,-7 0 0 0 0,1-5 96 0 0,1 0 0 0 0,-2 5 0 0 0,0 0 0 0 0,0 0 0 0 0,-2 0 0 0 0,-6-5 0 0 0,-1 0 0 0 0,-3 5 0 0 0,0 0 0 0 0,-6 0 0 0 0,1 0 0 0 0,-6 0 0 0 0,3 0 0 0 0,-3 0 0 0 0,-5 0 0 0 0,4 1-88 0 0,0-1 88 0 0,-6 0-96 0 0,1 4 96 0 0,-1-4-80 0 0,-3 5 80 0 0,-3-5-64 0 0,-2 0 64 0 0,0 5-136 0 0,-6-1 8 0 0,3-3 8 0 0,-5 3 0 0 0,3-4 120 0 0,-9 7-88 0 0,7-4 88 0 0,-5 2-80 0 0,3-1 0 0 0,0 3 0 0 0,-2-5 0 0 0,2 6 0 0 0,-1-6-128 0 0,1 3-24 0 0,2-1-8 0 0,0-1 0 0 0,5 2-168 0 0,0 1-32 0 0,2-1-8 0 0,0-2-2656 0 0,3 1-528 0 0</inkml:trace>
  <inkml:trace contextRef="#ctx0" brushRef="#br4" timeOffset="78">13105 2473 0 0,'0'0'0'0,"0"0"0"0,0 0 0 0,0 0 0 0,0 0 0 0,0 0 0 0,0 0 0 0,0 0 0 0,0 0 0 0,0 0 0 0,-7-2 0 0,7 2 0 0,0 0 0 0,-5 7 0 0,2-3 0 0,-1 2 0 0,-1 5 0 0,3-6 0 0,2 9 0 0,2-7 0 0,-2 3 0 0,5-1 0 0,-1-2 0 0,-1 2 0 0,2-1 0 0,4 1 0 0,0-2 0 0,-2-4 0 0,3 1 0 0,0-1 0 0,-1-3 0 0,7-3 0 0,-8 1 0 0,6-3 0 0,-2 0 0 0,-1-2 0 0,1 0 0 0,2-2 0 0,-7 4 0 0,1-5 0 0,-1 3 0 0,-1-2 0 0,0-1 0 0,-6-1 0 0,0 4 0 0,-6-2 0 0,6 1 0 0,-9 1 0 0,5-4 0 0,-3 5 0 0,-1 2 0 0,-4-3 0 0,5 2 0 0,-4 1 0 0,3 3 0 0,-1-4 0 0,0 5 0 0,-3 0 0 0,9 0 0 0,-6 5 0 0,0-5 0 0,-1 1 0 0,5 8 0 0,-4-2 0 0</inkml:trace>
  <inkml:trace contextRef="#ctx0" brushRef="#br2" timeOffset="79">10130 2459 0 0,'0'0'0'0,"0"0"0"0,0 0 0 0,-3-3 0 0,1 3 0 0,-2-4 0 0,1-1 0 0,3 5 0 0,0 0 0 0,-7 0 0 0,-3-4 0 0,3 4 0 0,-2 0 0 0,0 4 0 0,-1-4 0 0,3 5 0 0,-4-1 0 0,-2-1 0 0,4 0 0 0,-5 4 0 0,4 4 0 0,3-4 0 0,5-2 0 0,-3 4 0 0,5 1 0 0,-4-1 0 0,1 1 0 0,3-3 0 0,3 2 0 0,1 1 0 0,-8-1 0 0,8 0 0 0,6-3 0 0,-5 1 0 0,4 2 0 0,-4-2 0 0,4 0 0 0,0-5 0 0,8 5 0 0,-3-6 0 0,-4 3 0 0,4 1 0 0,2-5 0 0,-4 2 0 0,2-2 0 0,-2-2 0 0,4 2 0 0,-3-5 0 0,6 5 0 0,-5-5 0 0,-8-1 0 0,7 3 0 0,7-2 0 0,-7 0 0 0,-6-2 0 0,4 1 0 0,1-2 0 0,-3-1 0 0,1 2 0 0,-5-2 0 0,-1 1 0 0,-1-1 0 0,2 2 0 0,-3 0 0 0,-4-1 0 0,2 2 0 0,0-2 0 0,0 2 0 0,-3 3 0 0,-2-2 0 0,-2 0 0 0,3 3 0 0,-4-3 0 0,1 1 0 0,-7 2 0 0,7 2 0 0,-4 0 0 0,3 0 0 0,-1 0 0 0,-7 0 0 0,8-5 0 0,-1 5 0 0,2 5 0 0,-5-5 0 0,-2 0 0 0,5 2 0 0,4-2 0 0,0 4 0 0,-7-4 0 0,7 0 0 0,-2 0 0 0,5 0 0 0,2 0 0 0,0 0 0 0,-3 0 0 0,3 0 0 0</inkml:trace>
  <inkml:trace contextRef="#ctx0" brushRef="#br5" timeOffset="80">12651 2473 0 0,'-4'2'0'0,"-3"-1"0"0,6 5 0 0,-8-3 0 0,2-1 0 0,0 3 0 0,5-5 0 0,-6 9 0 0,4-8 0 0,-3 5 0 0,0-5 0 0,0 1 0 0,6 5 0 0,-6-2 0 0,3-3 0 0,-1 5 0 0,-2-5 0 0,2 3 0 0,0 2 0 0,-1-4 0 0,-1 1 0 0,4 1 0 0,-4-3 0 0,2 3 0 0,-2 0 0 0,2-1 0 0,3-3 0 0,-3 6 0 0,-2-5 0 0,3 5 0 0,-1-5 0 0,3 1 0 0,-6 1 0 0,3 2 0 0,1-4 0 0,-3 7 0 0,5 0 0 0,-5-8 0 0,2 6 0 0,2 0 0 0,-4-2 0 0,2 1 0 0,-1-1 0 0,3 0 0 0,-4 0 0 0,2-3 0 0,1 3 0 0,-3 0 0 0,4-1 0 0,-1-1 0 0,-2 2 0 0,4-3 0 0,-3 3 0 0,-1-3 0 0,3 3 0 0,1-3 0 0,-3 3 0 0,3-1 0 0,1-1 0 0,-5-1 0 0,3 1 0 0,1 3 0 0,-3-3 0 0,5 1 0 0,-7-1 0 0,5-1 0 0,0 0 0 0,1 3 0 0,-4-2 0 0,3 1 0 0,-2-1 0 0,1 1 0 0,-2-3 0 0,5 5 0 0,-4-5 0 0,1 3 0 0,-1-1 0 0,1 2 0 0,-2 1 0 0,-1-5 0 0,3 3 0 0,1 1 0 0,0-5 0 0,-3 3 0 0,5 3 0 0,-5-5 0 0,3 5 0 0,-1-5 0 0,-1 1 0 0,3 3 0 0,-5-3 0 0,5 2 0 0,-1-3 0 0,-3 3 0 0,5-1 0 0,-7 1 0 0,7-1 0 0,-4-1 0 0,4 1 0 0,-5 1 0 0,2-1 0 0,1 1 0 0,2-4 0 0,-2 5 0 0,2-5 0 0,-3 2 0 0,1 3 0 0,-1-2 0 0,-1 1 0 0,2-2 0 0,-3-1 0 0,5-1 0 0,-2 7 0 0,2-7 0 0,-1 2 0 0,-6-2 0 0,3 5 0 0,2-1 0 0,2-4 0 0,-3 3 0 0,-6 1 0 0,9-4 0 0,0 0 0 0,0 7 0 0,-5-6 0 0,0 3 0 0,3 1 0 0,-1 0 0 0,3 0 0 0,-4-1 0 0,-1-1 0 0,2 1 0 0,3-4 0 0,-4 3 0 0,1 1 0 0,-3-3 0 0,5 6 0 0,-4-5 0 0,5-2 0 0,-2 4 0 0,-7-1 0 0,7-1 0 0,2-2 0 0,-3 2 0 0,-1 3 0 0,-3-2 0 0,4 1 0 0,1-3 0 0,2-1 0 0,-7 2 0 0,2-2 0 0,2 2 0 0,-1 1 0 0,4-3 0 0,-7 0 0 0,4 4 0 0,-2-2 0 0,1-2 0 0,-3 0 0 0,2 0 0 0,2 0 0 0,-4 0 0 0,1 0 0 0,3 1 0 0,-6-1 0 0,2 0 0 0,0 0 0 0,4 4 0 0,-2-4 0 0,-2 1 0 0,0 1 0 0,2-2 0 0,-4 2 0 0,2-2 0 0,0 2 0 0,-2-2 0 0,6 0 0 0,-2 0 0 0,-1 0 0 0,1 0 0 0,-2 0 0 0,2 0 0 0,5 0 0 0,-5 1 0 0,0-1 0 0,-4 0 0 0,6 0 0 0,-4 0 0 0,1 2 0 0,-1-2 0 0,-1 0 0 0,3 0 0 0,-4 2 0 0,4 1 0 0,1-3 0 0,-3 0 0 0,0 0 0 0,-1 0 0 0,-1 0 0 0,2 2 0 0,4 0 0 0,-3-2 0 0,-1 0 0 0,4 0 0 0,-7 0 0 0,4 0 0 0,1 0 0 0,-2 0 0 0,2 0 0 0,-2 0 0 0,2 0 0 0,0 0 0 0,0 3 0 0,-2-3 0 0,-2 0 0 0,7 0 0 0,-5 0 0 0,2 0 0 0,-4 0 0 0,4 0 0 0,-2 0 0 0,0-3 0 0,-1 3 0 0,4 0 0 0,-6 0 0 0,4 0 0 0,-4 0 0 0,3 0 0 0,-3 0 0 0,3 0 0 0,-4 0 0 0,3 0 0 0,-1 0 0 0,6 0 0 0,-6 3 0 0,5-3 0 0,-3 0 0 0,-1 0 0 0,-3 0 0 0,3-3 0 0,1 3 0 0,0 0 0 0,-2 0 0 0,2 0 0 0,-1 0 0 0,2 0 0 0,-1 0 0 0,-1 3 0 0,3-3 0 0,-4 0 0 0,5 0 0 0,-4 0 0 0,1 0 0 0,0 2 0 0,2-2 0 0,-2 3 0 0,0-3 0 0,2 4 0 0,-2-4 0 0,1 0 0 0,1 0 0 0,-5 3 0 0,5-3 0 0,-2 0 0 0,0 0 0 0,-2 0 0 0,4 0 0 0,-2 0 0 0,-3 4 0 0,4-4 0 0,-1 0 0 0,0 2 0 0,-5 1 0 0,9-3 0 0,-8 0 0 0,1 0 0 0,3 0 0 0,2 2 0 0,-6-2 0 0,6 0 0 0,-2 2 0 0,6-2 0 0,-5 0 0 0,-2 3 0 0,1 1 0 0,0-4 0 0,-2 1 0 0,2-1 0 0,2 2 0 0,-5 0 0 0,4-4 0 0,-2 4 0 0,1 1 0 0,0-3 0 0,-2 0 0 0,2 4 0 0,-1-4 0 0,1 3 0 0,1-3 0 0,-1 4 0 0,1-4 0 0,-1 0 0 0,3 1 0 0,-5-1 0 0,2 4 0 0,-1-4 0 0,6 3 0 0,-5-3 0 0,0 4 0 0,0-4 0 0,-1 0 0 0,2 3 0 0,-2-3 0 0,3 0 0 0,-4 4 0 0,4-4 0 0,-4 1 0 0,4-1 0 0,-6 0 0 0,3 4 0 0,-4-4 0 0,8 3 0 0,-6-3 0 0,1 0 0 0,0 2 0 0,2 0 0 0,-3-2 0 0,1 0 0 0,2 0 0 0,2 3 0 0,-5-1 0 0,1-2 0 0,2 2 0 0,-2-1 0 0,2 3 0 0,-1-4 0 0,1 0 0 0,0 2 0 0,0-1 0 0,-2-1 0 0,1 0 0 0,1 0 0 0,2 4 0 0,-2-2 0 0,-2-2 0 0,2 1 0 0,0-1 0 0,0 2 0 0,-2-2 0 0,4 0 0 0,-5 0 0 0,5 0 0 0,-6 0 0 0,3 0 0 0,-1-2 0 0,4 2 0 0,-6 0 0 0,4 0 0 0,-3 0 0 0,1 0 0 0,2 0 0 0,0-1 0 0,-3 1 0 0,-1-2 0 0,5 2 0 0,-7-4 0 0,6 4 0 0,-3 0 0 0,5 0 0 0,-2 0 0 0,2 0 0 0,1 0 0 0,-4 0 0 0,1 0 0 0,-2 0 0 0,4 0 0 0,0 4 0 0,-2-4 0 0,-2 0 0 0,4 2 0 0,-2-2 0 0,0 0 0 0,2 0 0 0,-2 0 0 0,-2 1 0 0,6-1 0 0,-6 0 0 0,4 2 0 0,-4-2 0 0,4 2 0 0,0-2 0 0,-4 2 0 0,5-2 0 0,-4 0 0 0,4 0 0 0,-1 0 0 0,0 0 0 0,0 0 0 0,-2 0 0 0,0-2 0 0,0 0 0 0,0 2 0 0,2-2 0 0,-2 1 0 0,0 1 0 0,-2 0 0 0,2-2 0 0,0 2 0 0,-3-4 0 0,-1 4 0 0,3 0 0 0,-3 0 0 0,1 0 0 0,0 0 0 0,-1 0 0 0,1 0 0 0,5 4 0 0,-2-4 0 0,0 2 0 0,-2-2 0 0,0 0 0 0,6 1 0 0,-9-1 0 0,8 2 0 0,-6-2 0 0,-1 2 0 0,6-2 0 0,-2 2 0 0,-3-2 0 0,5 3 0 0,-4-3 0 0,4 0 0 0,-6 4 0 0,6-4 0 0,-2 0 0 0,0 1 0 0,2 3 0 0,-2-4 0 0,4 1 0 0,-2-1 0 0,-2 2 0 0,3-2 0 0,-1 4 0 0,0-4 0 0,-1 0 0 0,3 1 0 0,0-1 0 0,-3 0 0 0,3 0 0 0,-1 0 0 0,1 0 0 0,-2 0 0 0,1 0 0 0,1 0 0 0,-4 0 0 0,5 0 0 0,-1 0 0 0,1 0 0 0,-2 0 0 0,-2 0 0 0,2 0 0 0,2 0 0 0,-1-1 0 0,-1 1 0 0,-1 0 0 0,3-4 0 0,-1 4 0 0,-2 0 0 0,1-2 0 0,3 2 0 0,-5 0 0 0,5 0 0 0,1 0 0 0,-6 0 0 0,1 0 0 0,2 0 0 0,1 0 0 0,2 0 0 0,-3 0 0 0,-1 0 0 0,1 0 0 0,-1 0 0 0,4 0 0 0,-5 0 0 0,1 0 0 0,3 0 0 0,-3 0 0 0,2 0 0 0,-3 0 0 0,5 0 0 0,0 0 0 0,0 0 0 0,0 0 0 0,0 0 0 0,-1-1 0 0,1 1 0 0,0 0 0 0,-6 0 0 0,3 0 0 0,-1-2 0 0,4 2 0 0,-3 0 0 0,3 0 0 0,0 0 0 0,-5 0 0 0,1-2 0 0,1 2 0 0,3 0 0 0,-5-1 0 0,5 1 0 0,-2 0 0 0,2 0 0 0,-4-4 0 0,1 4 0 0,1-3 0 0,2 3 0 0,0 0 0 0,-5-2 0 0,5 2 0 0,0-4 0 0,-5 3 0 0,3-5 0 0,2 3 0 0,0 3 0 0,-2 0 0 0,1-4 0 0,1 4 0 0,-4-3 0 0,4 3 0 0,-3-2 0 0,3-1 0 0,0 3 0 0,0-4 0 0,-4 1 0 0,2-1 0 0,2 4 0 0,-3-1 0 0,3 1 0 0,0 0 0 0,0 0 0 0,-4-4 0 0,4 1 0 0,0 3 0 0,0 0 0 0,0-7 0 0,0 3 0 0,4-1 0 0</inkml:trace>
  <inkml:trace contextRef="#ctx0" brushRef="#br3" timeOffset="81">10864 2525 0 0,'0'0'0'0,"0"0"0"0,0 0 0 0,0 0 0 0,0 0 0 0,0 0 0 0,0 0 0 0,0 0 0 0,0-4 0 0,0 4 0 0,3-1 0 0,-3 1 0 0,0-2 0 0,0 2 0 0,0-5 0 0,7 3 0 0,-7 2 0 0,2 0 0 0,5-2 0 0,2 2 0 0,-1-3 0 0,-3 3 0 0,4 0 0 0,0-2 0 0,-1-1 0 0,3 3 0 0,1 0 0 0,-7 0 0 0,9 0 0 0,0 0 0 0,0-2 0 0,0 2 0 0,-6-4 0 0,3 4 0 0,-1 0 0 0,2 0 0 0,-1 0 0 0,-3 0 0 0,1 4 0 0,-2-2 0 0,5-2 0 0,-3 0 0 0,0 3 0 0,-2-3 0 0</inkml:trace>
  <inkml:trace contextRef="#ctx0" brushRef="#br3" timeOffset="82">10810 2574 0 0,'0'0'0'0,"0"0"0"0,0 0 0 0,0 0 0 0,0 0 0 0,-2 0 0 0,1-4 0 0,1 4 0 0,0 0 0 0,0 0 0 0,0 0 0 0,0 0 0 0,0 0 0 0,0 0 0 0,0 0 0 0,0 0 0 0,1 4 0 0,-1-4 0 0,0 0 0 0,6 3 0 0,2 2 0 0,-3-1 0 0,-1-4 0 0,5 0 0 0,-4 1 0 0,5 3 0 0,-5-8 0 0,8 4 0 0,-8-1 0 0,7 1 0 0,-3-4 0 0,3 2 0 0,-2-1 0 0,6 0 0 0,-6-1 0 0,2-1 0 0,6 1 0 0,-3-1 0 0,-3 0 0 0,2 0 0 0,-3 1 0 0,-1-1 0 0,4 2 0 0,-7 1 0 0,3-2 0 0,-5 4 0 0,6-5 0 0,-6 5 0 0,2-3 0 0,-2 3 0 0,0 0 0 0,-5 0 0 0,4 0 0 0,-4 0 0 0,0 0 0 0,0 0 0 0,0 0 0 0,0 0 0 0,0 0 0 0,0 0 0 0</inkml:trace>
  <inkml:trace contextRef="#ctx0" brushRef="#br3" timeOffset="83">10357 2551 0 0,'0'0'0'0,"0"0"0"0,0 0 0 0,0 0 0 0,4-2 0 0,1 2 0 0,-2 0 0 0,3 0 0 0,2 0 0 0,-2-2 0 0,4 1 0 0,-1-3 0 0,-2 4 0 0,1 0 0 0,3 0 0 0,-3 0 0 0,-3 0 0 0,4 0 0 0,2 0 0 0,-4 0 0 0,3 4 0 0,-3-3 0 0,5-1 0 0,0 2 0 0,-1-2 0 0,-1 2 0 0,2 0 0 0,0-2 0 0,2 0 0 0,-3 0 0 0,6 1 0 0,-8 1 0 0,3 3 0 0,0-3 0 0,-2-2 0 0,-1 0 0 0,1 0 0 0,1 0 0 0</inkml:trace>
  <inkml:trace contextRef="#ctx0" brushRef="#br3" timeOffset="84">10352 2601 0 0,'0'0'0'0,"0"0"0"0,0 0 0 0,0 0 0 0,0 0 0 0,0 0 0 0,5 4 0 0,4 1 0 0,-4-5 0 0,-1 0 0 0,4 0 0 0,1 0 0 0,1 0 0 0,-3 0 0 0,4 0 0 0,-1 0 0 0,2 0 0 0,-1 0 0 0,1 0 0 0,-2 0 0 0,2-5 0 0,-1 5 0 0,4-2 0 0,-4 2 0 0,-1-2 0 0,2 1 0 0,2-1 0 0,0 0 0 0,-3-3 0 0,2 1 0 0,1 3 0 0,0-5 0 0,-2 3 0 0,2 0 0 0,-3-3 0 0,1 3 0 0,0-1 0 0,-2-1 0 0,2 5 0 0,-6-3 0 0</inkml:trace>
  <inkml:trace contextRef="#ctx0" brushRef="#br2" timeOffset="85">11473 2556 0 0,'0'0'0'0,"0"0"0"0,0 0 0 0,0 0 0 0,-4-3 0 0,-3 3 0 0,4 0 0 0,-6 0 0 0,4 0 0 0,0 0 0 0,-4 0 0 0,2 0 0 0,-3 0 0 0,1 5 0 0,2-3 0 0,0-1 0 0,-1 3 0 0,-1-1 0 0,-2 1 0 0,1-1 0 0,5 1 0 0,-2 1 0 0,-3 0 0 0,3 2 0 0,0-2 0 0,0 0 0 0,3-1 0 0,-1 1 0 0,0 0 0 0,3 4 0 0,0-2 0 0,-3 0 0 0,5 2 0 0,-2-9 0 0,2 8 0 0,0-3 0 0,0 1 0 0,2-1 0 0,3-2 0 0,-1 3 0 0,3-5 0 0,0 1 0 0,5 0 0 0,-2-1 0 0,4-1 0 0,-2 0 0 0,0 0 0 0,4 0 0 0,0 0 0 0,1 0 0 0,-1-1 0 0,-1 1 0 0,1-2 0 0,-2 0 0 0,0 1 0 0,-4 1 0 0,4-2 0 0,-5-2 0 0,-1 1 0 0,1 1 0 0,-6-3 0 0,4 1 0 0,-2-1 0 0,4 2 0 0,-9 3 0 0,2-5 0 0,0 5 0 0,-1-9 0 0,-1 5 0 0,0-3 0 0,-1 4 0 0,-1-6 0 0,0 8 0 0,-5-6 0 0,4 1 0 0,-4 1 0 0,0 0 0 0,2-2 0 0,-7 2 0 0,6 0 0 0,-4 3 0 0,1 0 0 0,1-3 0 0,-1 3 0 0,0 2 0 0,-5 0 0 0,7-1 0 0,0 1 0 0</inkml:trace>
  <inkml:trace contextRef="#ctx0" brushRef="#br2" timeOffset="86">10253 2669 0 0,'0'0'0'0,"0"0"0"0,0 0 0 0,0 0 0 0,4-4 0 0,-4-1 0 0,0 2 0 0,0 3 0 0,0 0 0 0,0-5 0 0,-7 3 0 0,2-2 0 0,3 4 0 0,-2-5 0 0,-1 5 0 0,-5 0 0 0,-1 0 0 0,1 0 0 0,1 0 0 0,1 0 0 0,-3 5 0 0,-1-1 0 0,-2-2 0 0,5 1 0 0,-3 2 0 0,0 0 0 0,-3 1 0 0,6 1 0 0,2-2 0 0,0 2 0 0,-9 0 0 0,4 1 0 0,-3 1 0 0,6 0 0 0,9-1 0 0,-5-1 0 0,1 2 0 0,4 0 0 0,9-1 0 0,-9 1 0 0,0-2 0 0,0 2 0 0,9-2 0 0,1-4 0 0,-5-1 0 0,7 5 0 0,1-6 0 0,4 8 0 0,-7-5 0 0,6-3 0 0,-2 5 0 0,-2-6 0 0,5 1 0 0,-3-1 0 0,-7-1 0 0,7-5 0 0,3 5 0 0,-5-1 0 0,4-2 0 0,-7-3 0 0,1 6 0 0,1-1 0 0,-1-5 0 0,-1-2 0 0,-6 4 0 0,2-2 0 0,7-1 0 0,-1-1 0 0,-8 0 0 0,-1 2 0 0,-2-1 0 0,7 1 0 0,0-2 0 0,-5 2 0 0,-9-2 0 0,0 1 0 0,5 2 0 0,-1 3 0 0,-10-4 0 0,5 4 0 0,-3-3 0 0,6 5 0 0,-5-1 0 0,-1 2 0 0,3 0 0 0,-4 0 0 0,6 2 0 0,-6-1 0 0,2 1 0 0,1 3 0 0,4-1 0 0</inkml:trace>
  <inkml:trace contextRef="#ctx0" brushRef="#br3" timeOffset="87">10905 2669 0 0,'0'0'0'0,"0"0"0"0,0 0 0 0,0 0 0 0,0 0 0 0,0 0 0 0,0 0 0 0,6 0 0 0,4 0 0 0,-5 0 0 0,4-2 0 0,-2 0 0 0,5-3 0 0,-7 5 0 0,7-1 0 0,1 1 0 0,-5-4 0 0,4 1 0 0,1 3 0 0,-5 0 0 0,6 0 0 0,-4 0 0 0,1 0 0 0,1 0 0 0,-2 0 0 0,-1 0 0 0,5 3 0 0,-5 1 0 0,-1-3 0 0,1-1 0 0,-4 5 0 0,4-1 0 0,-4-4 0 0,-5 0 0 0,0 0 0 0,4 3 0 0</inkml:trace>
  <inkml:trace contextRef="#ctx0" brushRef="#br3" timeOffset="88">10845 2697 0 0,'0'0'0'0,"0"0"0"0,0 0 0 0,0 0 0 0,0 0 0 0,0 0 0 0,0 0 0 0,5-2 0 0,-5 2 0 0,0 0 0 0,0 0 0 0,0 2 0 0,0-2 0 0,5 3 0 0,0 2 0 0,2-3 0 0,-7 0 0 0,7 0 0 0,-5 1 0 0,3-3 0 0,4 2 0 0,-4-1 0 0,4-1 0 0,-4 0 0 0,4-1 0 0,-1 1 0 0,3-2 0 0,-1 2 0 0,1-3 0 0,-1-1 0 0,-1 2 0 0,4-1 0 0,-4 1 0 0,5-1 0 0,-5 1 0 0,1 0 0 0,-3 2 0 0,-2-2 0 0,6 1 0 0,-1-1 0 0,0 0 0 0,-1 1 0 0,-2 1 0 0,2-6 0 0,-1 5 0 0,-1-1 0 0,0 0 0 0,2 2 0 0,-2-3 0 0,2 1 0 0,-8-2 0 0,6-1 0 0,2 5 0 0</inkml:trace>
  <inkml:trace contextRef="#ctx0" brushRef="#br3" timeOffset="89">10373 2728 0 0,'0'0'0'0,"0"0"0"0,0 0 0 0,0 0 0 0,0 0 0 0,2 0 0 0,3 0 0 0,2 0 0 0,-2 0 0 0,2 0 0 0,3-4 0 0,-1 4 0 0,0 0 0 0,1 0 0 0,0 0 0 0,3-3 0 0,1-1 0 0,-2 3 0 0,3-1 0 0,1-1 0 0,-4-1 0 0,5 2 0 0,1-3 0 0,-3 2 0 0,4-3 0 0,-3 6 0 0,-2-1 0 0,0-3 0 0,-2 1 0 0,2 3 0 0,-2 0 0 0,0 0 0 0,-3 0 0 0,1 0 0 0,-1 3 0 0,-2-1 0 0,0 1 0 0,0-3 0 0</inkml:trace>
  <inkml:trace contextRef="#ctx0" brushRef="#br0" timeOffset="90">12644 2763 0 0,'-5'3'0'0,"5"-3"0"0,-4 4 0 0,1 1 0 0,3-4 0 0,-6 5 0 0,5-1 0 0,-1-2 0 0,-2 3 0 0,4-3 0 0,0 2 0 0,0-1 0 0,4 3 0 0,-2-2 0 0,5 0 0 0,-4-1 0 0,6 1 0 0,-2 0 0 0,0 2 0 0,5-7 0 0,-5 2 0 0,3 3 0 0,1-5 0 0,-3 3 0 0,3-3 0 0,1 0 0 0,-4 0 0 0,5 0 0 0,-6-3 0 0,5 1 0 0,-5-1 0 0,1 1 0 0,1-3 0 0,0-1 0 0,-2 5 0 0,-2-8 0 0,2 0 0 0,-6 1 0 0,-1-1 0 0,0 0 0 0,0 1 0 0,0-4 0 0,-1 1 0 0,-6 2 0 0,2-3 0 0,-2 5 0 0,-2-1 0 0,0 2 0 0,-1-2 0 0,-1 3 0 0,3 1 0 0,-4 1 0 0,-1-3 0 0,5 6 0 0,-4 0 0 0,1 0 0 0,4 6 0 0,2-5 0 0,-2 1 0 0,4 2 0 0,-1 3 0 0,4-1 0 0,0 5 0 0,0-2 0 0</inkml:trace>
  <inkml:trace contextRef="#ctx0" brushRef="#br3" timeOffset="91">10420 2752 0 0,'-11'0'0'0,"10"0"0"0,-5 0 0 0,3 0 0 0,3 0 0 0,0 0 0 0,-5 4 0 0,1-4 0 0,3 0 0 0,1 0 0 0,0 0 0 0,0 0 0 0,-6 3 0 0,6-3 0 0,0 0 0 0,0 0 0 0,0 0 0 0,0 0 0 0,7 5 0 0,2 1 0 0,-4-6 0 0,2 3 0 0,3 2 0 0,4-5 0 0,-5 0 0 0,3 0 0 0,4-5 0 0,-1 5 0 0,-1-3 0 0,2 3 0 0,-1-6 0 0,5 1 0 0,-7 2 0 0,7-3 0 0,-3 3 0 0,2-2 0 0,0 0 0 0,0 3 0 0,-3-2 0 0,-1 1 0 0,-2-1 0 0,-1 3 0 0,2-1 0 0,-2 0 0 0,-2 0 0 0,-1 1 0 0,-1 1 0 0,-2-2 0 0</inkml:trace>
  <inkml:trace contextRef="#ctx0" brushRef="#br2" timeOffset="92">11440 2742 0 0,'-2'-5'0'0,"2"5"0"0,-2 0 0 0,-1 0 0 0,-1-2 0 0,4-2 0 0,-3 4 0 0,1-1 0 0,0 1 0 0,-3-2 0 0,-2-2 0 0,4 3 0 0,3 1 0 0,-5 0 0 0,5-2 0 0,-9 2 0 0,0-2 0 0,6 2 0 0,-2 2 0 0,-2-4 0 0,0 2 0 0,-2 2 0 0,0-2 0 0,4 2 0 0,-3-2 0 0,-1 1 0 0,2 3 0 0,0-2 0 0,3-2 0 0,-2 1 0 0,-1 5 0 0,1-3 0 0,5-1 0 0,-5 1 0 0,5 2 0 0,-4-1 0 0,3-2 0 0,-2 5 0 0,4 0 0 0,0-4 0 0,0 4 0 0,0 3 0 0,0-4 0 0,6-1 0 0,-3 2 0 0,0-6 0 0,8 8 0 0,-2-5 0 0,-1-3 0 0,3 5 0 0,3-5 0 0,1 1 0 0,1-2 0 0,-2 3 0 0,-2-3 0 0,2 0 0 0,1-3 0 0,-3 3 0 0,6-2 0 0,-4 2 0 0,-1-1 0 0,1 1 0 0,0-2 0 0,-5-2 0 0,0 3 0 0,4-3 0 0,-6 2 0 0,4-1 0 0,-4-1 0 0,1 3 0 0,-2-3 0 0,1 1 0 0,-2-2 0 0,-3-1 0 0,-1 3 0 0,1 1 0 0,1-5 0 0,-3 2 0 0,0 5 0 0,-3-3 0 0,1-3 0 0,1 1 0 0,-3 0 0 0,-1 3 0 0,0-1 0 0,-1-1 0 0,-2 1 0 0,1-1 0 0,-2 1 0 0,2-2 0 0,-3 5 0 0,1-2 0 0,-5-3 0 0,2 3 0 0,0 0 0 0,3 0 0 0,-6 2 0 0,4 0 0 0,1-3 0 0,1 3 0 0,2 3 0 0,0-3 0 0,0 2 0 0,6 2 0 0,1-4 0 0,0 0 0 0</inkml:trace>
  <inkml:trace contextRef="#ctx0" brushRef="#br0" timeOffset="93">13714 2804 0 0,'0'0'0'0,"0"0"0"0,-2 0 0 0,-1 4 0 0,-4-4 0 0,0 5 0 0,5-2 0 0,-6 1 0 0,4-1 0 0,-1 3 0 0,1 0 0 0,-1 5 0 0,0-6 0 0,3 0 0 0,-1 4 0 0,1 0 0 0,2-1 0 0,2-2 0 0,-2 0 0 0,3 3 0 0,-1-2 0 0,3-3 0 0,6 2 0 0,-4 3 0 0,1-5 0 0,1 1 0 0,3 0 0 0,0-5 0 0,0 2 0 0,1-2 0 0,2 0 0 0,-4 0 0 0,-3-2 0 0,8 2 0 0,-7-3 0 0,3 1 0 0,-5-3 0 0,5 1 0 0,-5-1 0 0,-2 0 0 0,0-2 0 0,-1 0 0 0,1 0 0 0,-5-3 0 0,0 1 0 0,0-2 0 0,0 3 0 0,-5-1 0 0,1 4 0 0,-1-7 0 0,0 5 0 0,-2 0 0 0,-4 2 0 0,4-2 0 0,-5 3 0 0,4 1 0 0,-3-1 0 0,-3 4 0 0,4 0 0 0,-1 4 0 0,1-1 0 0</inkml:trace>
  <inkml:trace contextRef="#ctx1" brushRef="#br1" timeOffset="91">5087 2931 4608 0 0,'0'0'96'0'0,"0"0"32"0"0,-7-4 0 0 0,2 4 0 0 0,-6 0-128 0 0,-2 4 0 0 0,-12 1 0 0 0,3 4 0 0 0,-4-1 0 0 0,-6 10 0 0 0,-9 3 0 0 0,-4 1 0 0 0,-6 6 0 0 0,5 1 0 0 0,-1 6 0 0 0,-9 2 0 0 0,-8-1 0 0 0,3 7 0 0 0,6-1 0 0 0,-2 1 0 0 0,-4 6 0 0 0,0-4 0 0 0,4 5 0 0 0,1-5 0 0 0,-1 2 0 0 0,5 0 0 0 0,0-7 0 0 0,5 3 0 0 0,0 1 0 0 0,6-6 0 0 0,13-5 0 0 0,-2-2 0 0 0,4-3 0 0 0,9-4 0 0 0,1-8 0 0 0,10 1 0 0 0,4 0 0 0 0,4-11 0 0 0,3 1 0 0 0,0-4 0 0 0,7-6 0 0 0,5-4 0 0 0,4-2 0 0 0,0-5 0 0 0,9-3 0 0 0,3-2 0 0 0,1-4 0 0 0,6-6 0 0 0,3 1 0 0 0,6-9 0 0 0,3-2 0 0 0,12-7 0 0 0,6 0 0 0 0,-3 0 0 0 0,3 3 0 0 0,-10-4 0 0 0,3 4 432 0 0,5-2 64 0 0,-1-4 16 0 0,-6 4 0 0 0,-6 0-416 0 0,-1 2-96 0 0,9-1 0 0 0,-10 8 0 0 0,-7 1 0 0 0,-8 4 0 0 0,-4 5 0 0 0,-4 2 0 0 0,-4 6 0 0 0,-7 3 0 0 0,-10 1 0 0 0,1 9 0 0 0,4 1 0 0 0,-14 4 0 0 0,-7 4 0 0 0,-7 4 0 0 0,2 3 0 0 0,-7 6 0 0 0,-9 11 0 0 0,-7 0 0 0 0,-6 1 0 0 0,-3 13 0 0 0,3-1 0 0 0,-11 8 0 0 0,-7 5 0 0 0,2-2 0 0 0,5 3 0 0 0,-9 4 0 0 0,-10 0 0 0 0,6 4 0 0 0,3 6 0 0 0,1 0 0 0 0,-6 1 0 0 0,4-1 0 0 0,2-5 0 0 0,4 4 0 0 0,2 5 0 0 0,-1-7 0 0 0,6-5 0 0 0,1-1 0 0 0,6-8 0 0 0,3-3 0 0 0,9-4 0 0 0,3-3 0 0 0,6-9 0 0 0,8-4 0 0 0,0-5 0 0 0,9-3 0 0 0,-2-4 0 0 0,1-1 0 0 0,6-5 0 0 0,9-6 0 0 0,-2-4 0 0 0,9-1 0 0 0,-2-1 0 0 0,13-4 0 0 0,6-4 0 0 0,2-5 0 0 0,7-5 0 0 0,6 0 0 0 0,-1-9 0 0 0,12-1 0 0 0,2-4 0 0 0,1-4 0 0 0,4 1 0 0 0,5-6 0 0 0,4 4 0 0 0,-8-7 0 0 0,-4 7 0 0 0,1-7 0 0 0,0 8 0 0 0,-6-5 0 0 0,-13 10 0 0 0,0 2 0 0 0,5 4 0 0 0,-8 7 0 0 0,-8 2 0 0 0,-11 4 0 0 0,-6 5 0 0 0,-10 3 0 0 0,2 5 0 0 0,-9 0 0 0 0,-14 5 0 0 0,-5 7 0 0 0,0 5 0 0 0,-7 4 0 0 0,-18 3 0 0 0,1 6 0 0 0,-9-2 0 0 0,-3 5 0 0 0,4 0 0 0 0,-10 3 0 0 0,-13 4 0 0 0,3 3 0 0 0,1 1 0 0 0,-1-1 0 0 0,-3 0 0 0 0,-1-1 0 0 0,2 3 0 0 0,-1-2 0 0 0,-1-1 0 0 0,13 0 0 0 0,4-8 0 0 0,5 3 0 0 0,6-6 0 0 0,9-7 0 0 0,5 1 0 0 0,7-6 0 0 0,3 0 0 0 0,16-7 0 0 0,4-2 0 0 0,3 4 0 0 0,8-7 0 0 0,8-2 0 0 0,5-5 0 0 0,17-5 0 0 0,3-3 0 0 0,10-6 0 0 0,4 1 0 0 0,4-4 0 0 0,7 2 0 0 0,4-5 0 0 0,4-4 0 0 0,3 0 0 0 0,4 3 0 0 0,-1-8 0 0 0,-7 8 0 0 0,0-4 0 0 0,-1-4 0 0 0,1 6 0 0 0,-3-8 0 0 0,-4 7 0 0 0,5-2 0 0 0,-5 2 0 0 0,-2 3 0 0 0,-9 2 0 0 0,-10 3 0 0 0,1 2 0 0 0,-3 0 0 0 0,-5 6 0 0 0,-12-1 0 0 0,-3 6 0 0 0,-2 3 0 0 0,-9 3 0 0 0,-4 6 0 0 0,-8-1 0 0 0,-7 3 0 0 0,-5 4 0 0 0,-2 1 0 0 0,-5 1 0 0 0,-12 8 0 0 0,-2-3 0 0 0,-2 6 0 0 0,-10-4 0 0 0,-8 7 0 0 0,-3-1 0 0 0,-3 1 0 0 0,2 2 0 0 0,0 2 0 0 0,-6-2 0 0 0,-5-2 0 0 0,8 2 0 0 0,9-7 0 0 0,-4 7 0 0 0,-8-2 0 0 0,1-1 0 0 0,5 3 0 0 0,5-4 0 0 0,0 2 0 0 0,7 1 0 0 0,-1-8 0 0 0,8 4 0 0 0,4-4 0 0 0,-1 0 0 0 0,7-1 0 0 0,4-4 0 0 0,3 0 0 0 0,11-2 0 0 0,-1-3 0 0 0,9 0 0 0 0,4-5 0 0 0,9-2 0 0 0,4-4 0 0 0,8-1 0 0 0,8-4 0 0 0,5-1 0 0 0,10-4 0 0 0,4-7 0 0 0,12-5 0 0 0,1-2 0 0 0,8 0 0 0 0,3-10 0 0 0,3 8 0 0 0,1-1 0 0 0,-4-5 0 0 0,10-1 0 0 0,-1 4 0 0 0,2-2 0 0 0,-12 4 0 0 0,-4 1 0 0 0,-1 1 0 0 0,0-2 0 0 0,-8 4 0 0 0,-1 3 0 0 0,-8 3 0 0 0,-6 0 0 0 0,-4 7 0 0 0,-8 0 0 0 0,-8 7 0 0 0,-12 0 0 0 0,-4 4 0 0 0,-9 5 0 0 0,-9 1 0 0 0,-10 2 0 0 0,-10 0 0 0 0,-6 9 0 0 0,-10-2 0 0 0,-4 9 0 0 0,3 0 0 0 0,-10 1 0 0 0,-8 2 0 0 0,-7 6 0 0 0,0 3 0 0 0,-6-2 0 0 0,1 4 0 0 0,-9-3 0 0 0,2 1 0 0 0,-1 0 0 0 0,-4 4 0 0 0,8-1 0 0 0,4-3 0 0 0,1 0 0 0 0,11-4 0 0 0,9-5 0 0 0,-1-4 0 0 0,11 2 0 0 0,9-5 0 0 0,10-8 0 0 0,10 3 0 0 0,7-3 0 0 0,9-9 0 0 0,7 3 0 0 0,2 0 0 0 0,12-6 0 0 0,6 6 0 0 0,1-6 0 0 0,12-4 0 0 0,-2-4 0 0 0,7-1 0 0 0,6-4 0 0 0,6-1 0 0 0,-2 1 0 0 0,-3 1 0 0 0,2-5 0 0 0,0 0 0 0 0,5 0 0 0 0,3 1 0 0 0,-4-5 0 0 0,-1-2 0 0 0,5-2 0 0 0,8 4 0 0 0,-3-4 0 0 0,-9 5 0 0 0,-5 2 0 0 0,0-1 0 0 0,-5 3 0 0 0,4-4 0 0 0,-7 7 0 0 0,-3 1 0 0 0,-2 2 0 0 0,-4 3 0 0 0,-6 1 0 0 0,-4 2 0 0 0,-11 0 0 0 0,-3 2 0 0 0,-5 1 0 0 0,-7-3 0 0 0,-3 7 0 0 0,-6 2 0 0 0,-12 5 0 0 0,4 3 0 0 0,-9 2 0 0 0,-7 0 0 0 0,-2 4 0 0 0,-3 3 0 0 0,-5 0 0 0 0,-2 0 0 0 0,-2 0 0 0 0,-12 5 0 0 0,2-3 0 0 0,5-4 0 0 0,-2 8 0 0 0,-2-5 0 0 0,6 3 0 0 0,-2-4 0 0 0,5-5 0 0 0,0 3 0 0 0,7 2 0 0 0,1-9 0 0 0,7 4 0 0 0,6-2 0 0 0,5 2 0 0 0,9-7 0 0 0,2 2 0 0 0,8-3 0 0 0,4-4 0 0 0,5-2 0 0 0,5 7 0 0 0,5-5 0 0 0,2-1 0 0 0,4-4 0 0 0,3-1 0 0 0,-2 1 0 0 0,9-4 0 0 0,0-4 0 0 0,2 1 0 0 0,3 1 0 0 0,4-3 0 0 0,8 0 0 0 0,-3-4 0 0 0,7 4 0 0 0,-2-6 0 0 0,0-1 0 0 0,-5 2 0 0 0,8-2 0 0 0,-3 1 0 0 0,-7 3 0 0 0,-1-1 0 0 0,1 4 0 0 0,0-1 0 0 0,-5 1 0 0 0,-9 2 0 0 0,-5 6 0 0 0,-3 2 0 0 0,-3 1 0 0 0,-11-1 0 0 0,-4 4 0 0 0,-1-1 0 0 0,-8 1 0 0 0,-1 1 0 0 0,-9 2 0 0 0,-1 2 0 0 0,-12 5 0 0 0,1-3 0 0 0,4 7 0 0 0,-6-4 0 0 0,-12 8 0 0 0,2-2 0 0 0,0 2 0 0 0,2 1 0 0 0,-4-5 0 0 0,0 3 0 0 0,0 0 0 0 0,3-4 0 0 0,-3-3 0 0 0,8-1 0 0 0,0 3 0 0 0,8-4 0 0 0,5 0 0 0 0,3-1 0 0 0,2-4 0 0 0,7 5 0 0 0,1 1 0 0 0,6-8 0 0 0,6 2 0 0 0,1 0 0 0 0,0-5 0 0 0,6 2 0 0 0,-1 0 0 0 0,8-4 0 0 0,-4-2 0 0 0,8 1 0 0 0,-3-2 0 0 0,3-2 0 0 0,2 0 0 0 0,1-2 0 0 0,-3-2 0 0 0,9 1 0 0 0,7-2 0 0 0,-2 0 0 0 0,-7-2 0 0 0,7-2 0 0 0,9 5 0 0 0,-2-2 0 0 0,-7 2 0 0 0,0 4 0 0 0,-3-2 0 0 0,-2 2 0 0 0,-5 2 0 0 0,-7 2 0 0 0,-6-1 0 0 0,-3 0 0 0 0,-1 4 0 0 0,-9-1 0 0 0,-2 4 0 0 0,-6-3 0 0 0,-4 2 0 0 0,-6 3 0 0 0,-6 2 0 0 0,-8 3 0 0 0,-3-3 0 0 0,-7 7 0 0 0,-1-2 0 0 0,-3 3 0 0 0,1 6 0 0 0,-2-2 0 0 0,2-3 0 0 0,-8-1 0 0 0,10 1 0 0 0,-1-4 0 0 0,-7 2 0 0 0,13-1 0 0 0,3-6 0 0 0,2 2 0 0 0,7-4 0 0 0,8-1 0 0 0,4 1 0 0 0,8-4 0 0 0,4-8 0 0 0,7 9 0 0 0,9-4 0 0 0,3 2 0 0 0,4-3 0 0 0,4-4 0 0 0,5 0 0 0 0,-3-4 0 0 0,4-3 0 0 0,5 2 0 0 0,4-4 0 0 0,3-3 0 0 0,0 4 0 0 0,4 1 0 0 0,1-2 0 0 0,2 2 0 0 0,0 0 0 0 0,-3-5 0 0 0,-1 3 0 0 0,-5-1 0 0 0,3-2 0 0 0,-1 0 0 0 0,-5 3 0 0 0,-2 4 0 0 0,-4-2 0 0 0,-4 3 0 0 0,-2 1 0 0 0,-4 3 0 0 0,-8 0 0 0 0,1 3 0 0 0,-14 1 0 0 0,-3-4 0 0 0,6 7 0 0 0,-15 1 0 0 0,0-2 0 0 0,-3 6 0 0 0,-9 0 0 0 0,-1 3 0 0 0,-3 3 0 0 0,-6 3 0 0 0,-3-2 0 0 0,-3 3 0 0 0,-3 6 0 0 0,-1-4 0 0 0,-5-1 0 0 0,3 1 0 0 0,-2 0 0 0 0,-4 2 0 0 0,1-1 0 0 0,3-1 0 0 0,0 2 0 0 0,6-3 0 0 0,10-3 0 0 0,3-6 0 0 0,7 5 0 0 0,5-5 0 0 0,4 2 0 0 0,6-4 0 0 0,8-2 0 0 0,-3-3 0 0 0,8 4 0 0 0,8-8 0 0 0,8 4 0 0 0,-1-3 0 0 0,5-1 0 0 0,3-1 0 0 0,9-2 0 0 0,1 0 0 0 0,3-2 0 0 0,0 2 0 0 0,0-3 0 0 0,4-1 0 0 0,5 2 0 0 0,-2-3 0 0 0,-4-3 0 0 0,6 8 0 0 0,5-9 0 0 0,-5 9 0 0 0,-2-4 0 0 0,-5 3 0 0 0,-1-3 0 0 0,-2 1 0 0 0,4 3 0 0 0,-6 0 0 0 0,-9 0 0 0 0,-5 3 0 0 0,0 1 0 0 0,-8 1 0 0 0,-6 4 0 0 0,-5-1 0 0 0,-7 6 0 0 0,3 0 0 0 0,-10 0 0 0 0,1 3 0 0 0,-17-1 0 0 0,2 8 0 0 0,-5-1 0 0 0,3-1 0 0 0,-3 4 0 0 0,-2 0 0 0 0,-2 0 0 0 0,0 0 0 0 0,-1 2 0 0 0,-1 0 0 0 0,-4 0 0 0 0,1-4 0 0 0,1 2 0 0 0,1 2 0 0 0,2-8 0 0 0,3 6 0 0 0,0-3 0 0 0,7 1 0 0 0,0-6 0 0 0,6 1 0 0 0,3-2 0 0 0,5 2 0 0 0,3 0 0 0 0,4-1 0 0 0,3-5 0 0 0,2 0 0 0 0,0 2 0 0 0,2-4 0 0 0,6 1 0 0 0,1-2 0 0 0,6 2 0 0 0,6-5 0 0 0,0 2 0 0 0,5 0 0 0 0,-2-1 0 0 0,7-3 0 0 0,0 4 0 0 0,7-9 0 0 0,-3 0 0 0 0,7 0 0 0 0,1 0 0 0 0,4 0 0 0 0,-2 7 0 0 0,-7-5 0 0 0,2 5 0 0 0,-4-4 0 0 0,6 2 0 0 0,-8-1 0 0 0,-3 1 0 0 0,-5 4 0 0 0,2-2 0 0 0,-9 1 0 0 0,-5 1 0 0 0,0 5 0 0 0,-6-7 0 0 0,-6 7 0 0 0,-2-2 0 0 0,-5 2 0 0 0,-2 0 0 0 0,-5 5 0 0 0,-6 0 0 0 0,2-2 0 0 0,-6 2 0 0 0,-6 2 0 0 0,2-2 0 0 0,-2 2 0 0 0,-1 0 0 0 0,-3 5 0 0 0,-1-4 0 0 0,5-1 0 0 0,-6 2 0 0 0,6-2 0 0 0,-2 1 0 0 0,4 1 0 0 0,-2 1 0 0 0,4-5 0 0 0,3 4 0 0 0,2-6 0 0 0,7-3 0 0 0,1 7 0 0 0,4-7 0 0 0,4 1 0 0 0,1-3 0 0 0,4 0 0 0 0,-1 2 0 0 0,6-5 0 0 0,2 0 0 0 0,1 3 0 0 0,2-4 0 0 0,4-1 0 0 0,1-3 0 0 0,4-1 0 0 0,7-1 0 0 0,5-2 0 0 0,1 0 0 0 0,1-2 0 0 0,5 2 0 0 0,1 0 0 0 0,-1 0 0 0 0,0-3 0 0 0,1 3 0 0 0,-4-2 0 0 0,4 0 0 0 0,-4-1 0 0 0,-1-1 0 0 0,-3 4 0 0 0,-4-1 0 0 0,-3 1 0 0 0,0 1 0 0 0,-8-1 0 0 0,-4 4 0 0 0,-6-1 0 0 0,-4-1 0 0 0,-10 3 0 0 0,-1-5 0 0 0,-1 6 0 0 0,-10 2 0 0 0,-4 3 0 0 0,-1-3 0 0 0,-7-1 0 0 0,-4 5 0 0 0,-1-1 0 0 0,-3 3 0 0 0,-6 0 0 0 0,2 3 0 0 0,-1-1 0 0 0,0 1 0 0 0,-6-3 0 0 0,0 0 0 0 0,4-1 0 0 0,0 3 0 0 0,5-2 0 0 0,-2 0 0 0 0,8 0 0 0 0,-1-2 0 0 0,7 2 0 0 0,-2-4 0 0 0,8-3 0 0 0,4 4 0 0 0,5-5 0 0 0,2 3 0 0 0,4-9 0 0 0,4 7 0 0 0,8-5 0 0 0,3 0 0 0 0,-1 1 0 0 0,7-3 0 0 0,0-3 0 0 0,8 3 0 0 0,4-2 0 0 0,4 2 0 0 0,-1-7 0 0 0,11 5 0 0 0,2-7 0 0 0,8 3 0 0 0,3-8 0 0 0,5 10 0 0 0,1-4 0 0 0,6-1 0 0 0,-2 2 0 0 0,4 0 0 0 0,1 2 0 0 0,-2 0 0 0 0,0 3 0 0 0,3 2 0 0 0,-8 0 0 0 0,-11 5 0 0 0,-3-3 0 0 0,-7 3 0 0 0,-4 7 0 0 0,-8 0 0 0 0,-9 2 0 0 0,0 5 0 0 0,-12 2 0 0 0,-1 3 0 0 0,-6 1 0 0 0,-7 2 0 0 0,-7-2 0 0 0,2 2 0 0 0,-12 5 0 0 0,1 1 0 0 0,-5-2 0 0 0,-3-2 0 0 0,-2 4 0 0 0,0 2 0 0 0,-9 0 0 0 0,-3-4 0 0 0,-3-2 0 0 0,-1 4 0 0 0</inkml:trace>
  <inkml:trace contextRef="#ctx0" brushRef="#br5" timeOffset="95">9603 2919 0 0,'-6'-4'0'0,"6"3"0"0,0 1 0 0,-3 0 0 0,3 0 0 0,0 0 0 0,0 0 0 0,0 0 0 0,3-7 0 0,3 7 0 0,-6 0 0 0,5-4 0 0,0-1 0 0,4 1 0 0,-4 1 0 0,0 1 0 0,4 1 0 0,-2-5 0 0,1 5 0 0,-2-1 0 0,1-2 0 0,0 4 0 0,-1 0 0 0,1 0 0 0,-7 0 0 0,2 4 0 0,-2-4 0 0,0 0 0 0,0 0 0 0,7 3 0 0,-7-3 0 0,4 7 0 0,-3-5 0 0,3 3 0 0,-4 2 0 0,0-3 0 0,0 3 0 0,0-2 0 0,0-2 0 0,0 8 0 0,-4-10 0 0,3 10 0 0,1-8 0 0,0 6 0 0,0-2 0 0,0 2 0 0,0-1 0 0,0-1 0 0,0-2 0 0,0 6 0 0,1-4 0 0,3 3 0 0,-4-1 0 0,0-1 0 0,0 3 0 0,3-1 0 0,1 2 0 0,-4-1 0 0,0 3 0 0,0-2 0 0,3 0 0 0,-1 0 0 0,1 0 0 0,-3 0 0 0,0 2 0 0,7-2 0 0,-7 2 0 0,4 2 0 0,-4-2 0 0,1 1 0 0,3 4 0 0,-2-3 0 0,-2-2 0 0,0 5 0 0,5-3 0 0,-5-2 0 0,0 3 0 0,0 0 0 0,0-3 0 0,0 5 0 0,0-5 0 0,0 2 0 0,0-2 0 0,0-2 0 0,0 2 0 0,3-4 0 0,-3 4 0 0,2 0 0 0,-2-6 0 0,0 6 0 0,2 0 0 0,-2-3 0 0,2 1 0 0,-2 0 0 0,1 0 0 0,1 2 0 0,-2-2 0 0,4 0 0 0,-1-3 0 0,-3 1 0 0,0-1 0 0,0 1 0 0,3-1 0 0,-3 1 0 0,0-1 0 0,2-2 0 0,-2 3 0 0,4-4 0 0,-4 1 0 0,0-2 0 0,0-5 0 0,0 5 0 0,0-5 0 0,0 0 0 0,0 0 0 0,0 0 0 0,0 0 0 0,0 0 0 0,0 0 0 0,0 0 0 0,0 0 0 0,0-5 0 0,-4 1 0 0,2-1 0 0,2-4 0 0,-3 3 0 0,0-1 0 0,-1-6 0 0,2 3 0 0,1-2 0 0,-1 0 0 0,-2-2 0 0,1-7 0 0,-2 4 0 0,3-1 0 0,-3-1 0 0,1-2 0 0,-3-5 0 0,2 7 0 0,2-5 0 0,-4-2 0 0,2 0 0 0,1 0 0 0,-3-2 0 0,5-1 0 0,-5 1 0 0,7 2 0 0,-5 0 0 0,4 2 0 0,-3 1 0 0,-1-1 0 0,0 5 0 0,3 0 0 0,-2-2 0 0,1 3 0 0,-2-1 0 0,3 4 0 0,0-1 0 0,-1 8 0 0,1-6 0 0,0 5 0 0,-3-3 0 0,5 5 0 0,-3-2 0 0,1 1 0 0,0 2 0 0,0 1 0 0,1-2 0 0,-4-1 0 0,5 4 0 0,0-1 0 0,0 1 0 0,-2-3 0 0,2 7 0 0,0 0 0 0,0-1 0 0,0 1 0 0,0 0 0 0,0 0 0 0,0 0 0 0,0 0 0 0,0 0 0 0,0 0 0 0,0 0 0 0,0 5 0 0,0 2 0 0,2 2 0 0,-2-1 0 0,0 1 0 0,5 0 0 0,-4 1 0 0,-1 2 0 0,2 2 0 0,0 0 0 0,-2 0 0 0,2 1 0 0,1 3 0 0,2-3 0 0,-3 3 0 0,0-3 0 0,1 3 0 0,1-1 0 0,1 0 0 0,-2 8 0 0,1-6 0 0,-2 1 0 0,1 1 0 0,1 0 0 0,1-2 0 0,-3 4 0 0,-1-4 0 0,4 3 0 0,-5-4 0 0,6 1 0 0,-5-4 0 0,-1 5 0 0,2-7 0 0,-2 1 0 0,4-5 0 0,-1 1 0 0,-3-3 0 0,0 2 0 0,4-9 0 0,-4 0 0 0,0 0 0 0,0 0 0 0,0 0 0 0,0 0 0 0,0 0 0 0,0 0 0 0,0-5 0 0,-4 0 0 0,4-6 0 0,0-1 0 0,0-2 0 0,0-1 0 0,0-5 0 0,-3 3 0 0,-1-2 0 0,2-5 0 0,2 1 0 0,-1-3 0 0,1 2 0 0,-6 0 0 0,6-4 0 0,-3 2 0 0,3 1 0 0,-2 3 0 0,1-2 0 0,1 1 0 0,-2-1 0 0,0 5 0 0,2-4 0 0,-3 6 0 0,1-1 0 0,2 3 0 0,-2-2 0 0,2 4 0 0,0 0 0 0,0 4 0 0,-3-3 0 0,3 1 0 0,0 3 0 0,0-1 0 0,0 4 0 0,0 0 0 0,0-2 0 0,0 3 0 0,3-1 0 0,-3 5 0 0,0 0 0 0,0 0 0 0,0 0 0 0,0-2 0 0,0 2 0 0,0 0 0 0,0 0 0 0,0 0 0 0,0 0 0 0,0 0 0 0,0 0 0 0,0 0 0 0,4 7 0 0,-1-3 0 0,-1 3 0 0,0 1 0 0,-2-1 0 0,1-2 0 0,-1 6 0 0,0-4 0 0,2 1 0 0,-2-4 0 0,0 5 0 0,0-4 0 0,3 2 0 0,-3 0 0 0,0-2 0 0,0 3 0 0,0-2 0 0,0 2 0 0,0-4 0 0,6 4 0 0,-6-1 0 0,0 2 0 0,0 2 0 0,0-3 0 0,0-3 0 0,0 6 0 0,0-1 0 0,0-5 0 0,0 6 0 0,0-4 0 0,0 0 0 0,0 0 0 0,1-2 0 0,-1 0 0 0,0-5 0 0,0 0 0 0,0 0 0 0,0 0 0 0,0 0 0 0,0 0 0 0,0 0 0 0,0 0 0 0,0 0 0 0,0 0 0 0,-7-5 0 0,7 0 0 0,-3-2 0 0,3 0 0 0,-2 0 0 0,1-4 0 0,-1 3 0 0,0-4 0 0,-1 1 0 0,-1-1 0 0,1 0 0 0,1 0 0 0,-2-2 0 0,4 2 0 0,-3 0 0 0,3-2 0 0,0 0 0 0,0 3 0 0,-5-1 0 0,5 4 0 0,-2-3 0 0,2 3 0 0,0 1 0 0,2 0 0 0,-2 1 0 0,0 6 0 0,0 0 0 0,0 0 0 0,0 0 0 0,0 0 0 0,0 0 0 0,0 0 0 0,5 2 0 0,-2 5 0 0,1-3 0 0,-2 8 0 0,3-2 0 0,-3-1 0 0,1 6 0 0,-1-2 0 0,0 2 0 0,-1-3 0 0,-1 4 0 0,2-2 0 0,1 1 0 0,-3 5 0 0,0-1 0 0,0-4 0 0,6 1 0 0,-6-1 0 0,0 5 0 0,0-1 0 0,1-2 0 0,-1 5 0 0,0-2 0 0,0 0 0 0,0 1 0 0,0 0 0 0,0 0 0 0,0-4 0 0,0 2 0 0,0 0 0 0,0-1 0 0,0-3 0 0,2 1 0 0,-2-4 0 0,0-2 0 0,0 1 0 0,0-2 0 0,0-2 0 0,0-2 0 0,0-2 0 0,0-3 0 0,0 0 0 0,0 0 0 0,0 0 0 0,0 0 0 0,0 0 0 0,0 0 0 0,0 0 0 0,0-3 0 0,0-6 0 0,0 0 0 0,0-5 0 0,0 2 0 0,0-5 0 0,-2 0 0 0,2-4 0 0,0-2 0 0,-1 1 0 0,1-3 0 0,-6-2 0 0,6 2 0 0,0-4 0 0,-3-1 0 0,1 3 0 0,1-1 0 0,1-2 0 0,-2 3 0 0,2-5 0 0,-2 6 0 0,2 4 0 0,0 1 0 0,0 4 0 0,0-1 0 0,0 6 0 0,-3 4 0 0,3-3 0 0,0 6 0 0,0 5 0 0,0 0 0 0,0 0 0 0,0 0 0 0,0 5 0 0,3 2 0 0,-3 2 0 0,0 6 0 0,2-1 0 0,0 2 0 0,-2 5 0 0,3-1 0 0,0 3 0 0,-3 0 0 0,7 3 0 0,-7 1 0 0,6-1 0 0,-3-1 0 0,-3 1 0 0,0 3 0 0,4-3 0 0,-4 0 0 0,1-1 0 0,-1-1 0 0,0-2 0 0,0 1 0 0,0-2 0 0,0-2 0 0,0 0 0 0,0 2 0 0,0-4 0 0,-1 2 0 0,1 0 0 0,-4-1 0 0,4-5 0 0,0 8 0 0,0-5 0 0,0 3 0 0,0-3 0 0,0-3 0 0,0 3 0 0,0-4 0 0,0 0 0 0,4-1 0 0,-4-1 0 0,5-1 0 0,-5 3 0 0,0-5 0 0,0 2 0 0,3-1 0 0,1-3 0 0,-4 4 0 0,0-4 0 0,0-1 0 0,0-4 0 0,3 5 0 0,-3-5 0 0,0 0 0 0,2 5 0 0,-2-5 0 0,0 0 0 0,3 5 0 0,-3-5 0 0,0 4 0 0,0-4 0 0,0 0 0 0,0 0 0 0,0 0 0 0,0 0 0 0,0 0 0 0,0 0 0 0,0 0 0 0,7 2 0 0,-7-2 0 0,5-2 0 0,-1 0 0 0,-2 0 0 0,3-6 0 0,-5 4 0 0,3-4 0 0,-1-3 0 0,0 3 0 0,0-3 0 0,-2-1 0 0,1-4 0 0,-1 4 0 0,0 4 0 0,0-6 0 0,0 0 0 0,-1 0 0 0,1 0 0 0,-2 2 0 0,0-2 0 0,-3-2 0 0,5 6 0 0,-5-6 0 0,5 6 0 0,-2 0 0 0,2 1 0 0,-4 2 0 0,3 0 0 0,-3 2 0 0,4 0 0 0,0 1 0 0,0 4 0 0,0-2 0 0,0 2 0 0,-3-5 0 0,3 5 0 0,0 0 0 0,0 0 0 0,0 0 0 0,0 0 0 0,0 0 0 0,0 0 0 0,0 0 0 0,0 0 0 0,0 7 0 0,0-2 0 0,0 4 0 0,0 0 0 0,0-1 0 0,3-1 0 0,-3 2 0 0,0 1 0 0,4-1 0 0,-3 3 0 0,3-3 0 0,-2 0 0 0,-2 1 0 0,5-3 0 0,-5 2 0 0,5-2 0 0,-3-2 0 0,0 2 0 0,-1 0 0 0,1-2 0 0,2 2 0 0,-1-4 0 0,-3 6 0 0,0-9 0 0,0 0 0 0,0 0 0 0,0 0 0 0,0 0 0 0,0 0 0 0,5 3 0 0,-5-3 0 0,0 0 0 0,4 0 0 0,3 0 0 0,-7 0 0 0,3-1 0 0,2-1 0 0,-5 2 0 0,0 0 0 0,4 0 0 0,1-5 0 0,-5 5 0 0,2-4 0 0,-2 4 0 0,0-3 0 0,0 3 0 0,3-4 0 0,-3 1 0 0,0 3 0 0,0 0 0 0,0 0 0 0,0 0 0 0,0 0 0 0,0 0 0 0,5 0 0 0,-5 0 0 0,0 0 0 0,6 7 0 0,-6-7 0 0,1 3 0 0,-1-3 0 0,0 4 0 0,4 1 0 0,-4-5 0 0,0 0 0 0,0 0 0 0,0 9 0 0,0-9 0 0,1 1 0 0,-1 3 0 0,4-1 0 0,-4-3 0 0,0 0 0 0,0 0 0 0,0 0 0 0,3 7 0 0,-3-7 0 0,0 0 0 0,0 0 0 0,2 0 0 0,-2 0 0 0,0 0 0 0</inkml:trace>
  <inkml:trace contextRef="#ctx0" brushRef="#br5" timeOffset="96">9606 2905 0 0,'0'0'0'0,"4"-4"0"0,-4 4 0 0,0-1 0 0,0 1 0 0,0 0 0 0,0 0 0 0,0 0 0 0,0 0 0 0,0 0 0 0,0 0 0 0,0 0 0 0,0 0 0 0,0 0 0 0,0 5 0 0,0 2 0 0,0-2 0 0,3 5 0 0,-3-3 0 0,5 7 0 0,-5-3 0 0,0-1 0 0,4 2 0 0,-3 2 0 0,-1 0 0 0,4 2 0 0,-2 1 0 0,3 2 0 0,-5 2 0 0,3-4 0 0,3 2 0 0,-6 2 0 0,1 0 0 0,1-2 0 0,1 2 0 0,1 0 0 0,-4 5 0 0,3-7 0 0,-1 5 0 0,0-5 0 0,-2 0 0 0,2 4 0 0,-2-1 0 0,0-6 0 0,3 5 0 0,-3-6 0 0,4 4 0 0,-4-3 0 0,3-4 0 0,-1 4 0 0,1-2 0 0,-3 1 0 0,2-3 0 0,3 4 0 0,-5-6 0 0,4 4 0 0,-3-3 0 0,3 1 0 0,-2 0 0 0,3-2 0 0,-5-1 0 0,2-2 0 0,-1 5 0 0,3-3 0 0,-3-4 0 0,-1 0 0 0,7 0 0 0,-7 1 0 0,0-1 0 0,0-2 0 0,0 6 0 0,0-6 0 0,0 4 0 0,0-7 0 0,2 6 0 0,-2-6 0 0,0 0 0 0,0 0 0 0,0 0 0 0,0 0 0 0,0 0 0 0,0 0 0 0,0 0 0 0,0 0 0 0,0 0 0 0,0 0 0 0,0 0 0 0,0-6 0 0,0-1 0 0,0 2 0 0,0-2 0 0,2-1 0 0</inkml:trace>
  <inkml:trace contextRef="#ctx1" brushRef="#br6" timeOffset="94">9993 3108 6736 0 0,'-3'-7'296'0'0,"3"7"64"0"0,-4-5-288 0 0,2 5-72 0 0,1-4 0 0 0,-1 4 0 0 0,-2-5 128 0 0,4 3 0 0 0,-5-1 8 0 0,5 3 0 0 0,-2 0-72 0 0,-3-4-64 0 0,2 3 72 0 0,-2-5-72 0 0,-1 6 112 0 0,3-1-24 0 0,-6-3-8 0 0,6 1 0 0 0,-1-1 136 0 0,-1 3 24 0 0,2-8 8 0 0,1 5 0 0 0,-3 1 112 0 0,5-2 24 0 0,-2 3 8 0 0,2-5 0 0 0,2 0-224 0 0,1 2-40 0 0,-1 1-16 0 0,3-1 0 0 0,2 2-112 0 0,-2-4 0 0 0,6 3 64 0 0,-3-1-64 0 0,4 2 72 0 0,-5-4-8 0 0,2 2 0 0 0,1 1 0 0 0,-1-1-64 0 0,0 1 0 0 0,-1-3 0 0 0,-1 6 0 0 0,-3-3 0 0 0,5 1 0 0 0,-6 3 0 0 0,-3 0 0 0 0,0 0 0 0 0,0 0 0 0 0,0 0 0 0 0,0 0 0 0 0,0 0 0 0 0,0 0 0 0 0,-7-4 0 0 0,0 8 0 0 0,5-4 0 0 0,-5 0 0 0 0,-1 3 0 0 0,-1-3 0 0 0,0 4 0 0 0,-3-4 0 0 0,-2 1 0 0 0,2-1 0 0 0,2 7 0 0 0,-4-5 0 0 0,2 0 0 0 0,0 0 0 0 0,0 3 0 0 0,3-3 0 0 0,-3-2 88 0 0,1 5-88 0 0,4-5 72 0 0,-1 1-72 0 0,1 1 64 0 0,0 2-64 0 0,2-3 72 0 0,1-1-72 0 0,2 2 80 0 0,2-2-80 0 0,0 0 96 0 0,0 0-24 0 0,0 0-8 0 0,0 0 0 0 0,0 0 88 0 0,0 0 8 0 0,6-3 8 0 0,2-4 0 0 0,-1 2-80 0 0,2 3-24 0 0,-2 0 0 0 0,3-3 0 0 0,2 3-64 0 0,-3 0 0 0 0,3-5 0 0 0,-1 6 64 0 0,-1-6 32 0 0,-1 7 0 0 0,3-4 0 0 0,-3 1 0 0 0,-1-1-96 0 0,-3 4 0 0 0,2 0 0 0 0,-3 0 0 0 0,-4 0 0 0 0,0 0 0 0 0,0 0 0 0 0,0 0 0 0 0,0 0 0 0 0,0 0-96 0 0,-4 4 16 0 0,-3 3 8 0 0,2 0 72 0 0,-2 1 88 0 0,0-4-24 0 0,-1 3 0 0 0,-1-2-64 0 0,-3 4 0 0 0,5-6-96 0 0,-4 6 96 0 0,-1-2 0 0 0,-2 1 0 0 0,1 1 0 0 0,4-2 0 0 0,-3 0 0 0 0,5 0 0 0 0,-4-4 0 0 0,6 3 0 0 0,-2 1 0 0 0,6-4 64 0 0,1-3-64 0 0,0 0 96 0 0,0 0-96 0 0,0 0 0 0 0,5 2 0 0 0,5-2 0 0 0,-1-2 0 0 0,5-1-88 0 0,7-1 88 0 0,-1-1-64 0 0,5 0 128 0 0,-3-1 24 0 0,2 3 8 0 0,-1-2-3816 0 0,5-2-760 0 0</inkml:trace>
  <inkml:trace contextRef="#ctx0" brushRef="#br0" timeOffset="98">10945 3224 0 0,'0'0'0'0,"0"0"0"0,0 0 0 0,0 0 0 0,0 4 0 0,0-4 0 0,0 0 0 0,0 0 0 0,0 3 0 0,0 2 0 0,0 2 0 0,0 0 0 0,0-2 0 0,0 0 0 0,0 2 0 0,4-5 0 0,-4 7 0 0,3-4 0 0,-1 0 0 0,8 0 0 0,-8-3 0 0,9 5 0 0,-4-2 0 0,-1 4 0 0,7-6 0 0,-1 4 0 0,-5-5 0 0,3 5 0 0,2-5 0 0,-1 0 0 0,-1 3 0 0,0-4 0 0,1 1 0 0,-1 2 0 0,1-4 0 0,-1 0 0 0,1 0 0 0,1 0 0 0,-5-4 0 0,0 1 0 0,3 3 0 0,-5-5 0 0,2-2 0 0,-2 3 0 0,1-3 0 0,-3 2 0 0,4-4 0 0,-5 2 0 0,5 0 0 0,-7-6 0 0,0 2 0 0,0 2 0 0,0-3 0 0,-4 0 0 0,1 0 0 0,-4 3 0 0,2-1 0 0,-1 3 0 0,1 0 0 0,-2-2 0 0,2 6 0 0,-5-6 0 0,3 9 0 0,0-3 0 0,-5-2 0 0,1 3 0 0,-1 2 0 0,-2 0 0 0,4 2 0 0,-2 3 0 0,-2-2 0 0,0-3 0 0,5 9 0 0,-1-6 0 0,-2 6 0 0,5-4 0 0,0 2 0 0,1 2 0 0,1 0 0 0,4-1 0 0,-5 1 0 0,6 0 0 0</inkml:trace>
  <inkml:trace contextRef="#ctx0" brushRef="#br0" timeOffset="99">11631 3205 0 0,'0'0'0'0,"0"0"0"0,0 0 0 0,0 0 0 0,0 0 0 0,0 0 0 0,0 0 0 0,0 0 0 0,0 0 0 0,-6 0 0 0,3 3 0 0,-6-3 0 0,8 4 0 0,-5 1 0 0,5-1 0 0,-1 3 0 0,-3-1 0 0,5 1 0 0,-4 2 0 0,4-2 0 0,0 3 0 0,4-1 0 0,-4 0 0 0,1-2 0 0,5 1 0 0,-1-1 0 0,-2 2 0 0,8-4 0 0,-4 2 0 0,1-2 0 0,3 1 0 0,-1-1 0 0,-1-4 0 0,3 1 0 0,-5-4 0 0,2 1 0 0,1 1 0 0,0-4 0 0,1 3 0 0,1-5 0 0,0 5 0 0,-5-5 0 0,5-1 0 0,-3 4 0 0,1-2 0 0,-6-4 0 0,3 2 0 0,0 0 0 0,-4 2 0 0,-1-2 0 0,1-2 0 0,-6-1 0 0,3 3 0 0,0-2 0 0,-4 2 0 0,-1 1 0 0,0-1 0 0,-2-2 0 0,0 2 0 0,-2 0 0 0,1 4 0 0,-1-1 0 0,-3-3 0 0,0 2 0 0,5 3 0 0,0 0 0 0,-5 2 0 0,3 2 0 0,-3-2 0 0,5 5 0 0,0-1 0 0,0 1 0 0</inkml:trace>
  <inkml:trace contextRef="#ctx0" brushRef="#br4" timeOffset="100">14023 3302 0 0,'0'0'0'0,"0"0"0"0,0 0 0 0,0 0 0 0,0 0 0 0,0 0 0 0,0 0 0 0,0 0 0 0,0 0 0 0,0 0 0 0,0 0 0 0,0 0 0 0,0 5 0 0,0 4 0 0,0-2 0 0,0 0 0 0,0 2 0 0,3-1 0 0,3-1 0 0,-3 4 0 0,4-10 0 0,-2 10 0 0,2-8 0 0,2 4 0 0,1-3 0 0,-1-1 0 0,-2 1 0 0,3-4 0 0,-1 0 0 0,1-4 0 0,2 4 0 0,-1-3 0 0,-4-1 0 0,5-3 0 0,-5 4 0 0,2-6 0 0,-1 6 0 0,-1-6 0 0,-3 0 0 0,-3 1 0 0,3-1 0 0,-4 0 0 0,-4 2 0 0,3-3 0 0,-3-1 0 0,-3 5 0 0,-3-3 0 0,1 0 0 0,0 2 0 0,-1 2 0 0,3-2 0 0,-2 5 0 0,-1-3 0 0,-2 3 0 0,3 1 0 0,-6-1 0 0,1 4 0 0,5-1 0 0,-1-1 0 0,1 7 0 0,-1-3 0 0,4 1 0 0</inkml:trace>
  <inkml:trace contextRef="#ctx0" brushRef="#br0" timeOffset="101">12375 3302 0 0,'-4'9'0'0,"-1"-6"0"0,3 1 0 0,1-1 0 0,-1 2 0 0,-3 1 0 0,5-6 0 0,0 7 0 0,0-2 0 0,0-5 0 0,0 0 0 0,5 5 0 0,-2 2 0 0,4 0 0 0,-3-5 0 0,3-2 0 0,0 1 0 0,3 5 0 0,-1-6 0 0,3-6 0 0,-2 5 0 0,4 1 0 0,-2-2 0 0,-1-5 0 0,1 3 0 0,-3-3 0 0,-8 1 0 0,5 0 0 0,2-1 0 0,-6 0 0 0,1 2 0 0,3-3 0 0,-5 2 0 0,3 1 0 0,-8-2 0 0,3 0 0 0,-1 2 0 0,-2-4 0 0,1 6 0 0,-6-2 0 0,6 1 0 0,-8-3 0 0,4 6 0 0,-5-6 0 0,2 7 0 0,1 0 0 0,-1 0 0 0,-4 7 0 0,9-6 0 0,-4 1 0 0,4 5 0 0,3-4 0 0,-3 4 0 0,0 2 0 0</inkml:trace>
  <inkml:trace contextRef="#ctx0" brushRef="#br0" timeOffset="102">10227 3311 0 0,'5'0'0'0,"-5"0"0"0,0-4 0 0,0-1 0 0,0 3 0 0,2 1 0 0,-2-5 0 0,0 5 0 0,0-3 0 0,0 1 0 0,0-2 0 0,0 5 0 0,0 0 0 0,0 0 0 0,-2-4 0 0,2 4 0 0,0 0 0 0,0 0 0 0,0 0 0 0,0 0 0 0,0 0 0 0,-3 9 0 0,1-2 0 0,0 0 0 0,2 1 0 0,0-1 0 0,2-2 0 0,-2 2 0 0,2 0 0 0,1 0 0 0,4 2 0 0,-5-4 0 0,5 4 0 0,-2-7 0 0,0-1 0 0,2 8 0 0,0-9 0 0,0 2 0 0,0-2 0 0,2-2 0 0,-1 2 0 0,-4-3 0 0,5-4 0 0,-4 0 0 0,4 3 0 0,-6-3 0 0,2 0 0 0,2 0 0 0,-5 0 0 0,1 0 0 0,-3 1 0 0,-3 0 0 0,3-2 0 0,-5 1 0 0,1-4 0 0,4 6 0 0,-8-4 0 0,1 6 0 0,0-2 0 0,-2 1 0 0,5-1 0 0,-4 3 0 0,-3 1 0 0,4 1 0 0,-1 0 0 0,-1 0 0 0,2 1 0 0,2 1 0 0,-2 3 0 0,5-1 0 0,-3 1 0 0</inkml:trace>
  <inkml:trace contextRef="#ctx0" brushRef="#br0" timeOffset="103">13301 3347 0 0,'0'0'0'0,"0"0"0"0,0 0 0 0,0 0 0 0,0 0 0 0,0 0 0 0,0 0 0 0,0 5 0 0,4 1 0 0,-4-1 0 0,-4 0 0 0,8 4 0 0,-4-6 0 0,7 2 0 0,-6 2 0 0,8 0 0 0,0-2 0 0,-2 6 0 0,1-8 0 0,1 3 0 0,1-1 0 0,3 0 0 0,0-3 0 0,-2 5 0 0,-1-7 0 0,-1 1 0 0,3-1 0 0,-2 0 0 0,-3-1 0 0,2 1 0 0,2-7 0 0,-5 3 0 0,0-1 0 0,1-4 0 0,0 6 0 0,-2-8 0 0,-2-1 0 0,1 4 0 0,-4-4 0 0,0-2 0 0,0 1 0 0,-4 3 0 0,1-4 0 0,-2 4 0 0,-2-1 0 0,0-1 0 0,-4 4 0 0,3 2 0 0,-6-1 0 0,0 0 0 0,0 2 0 0,0 2 0 0,-2 3 0 0,1 0 0 0,-1 0 0 0,8 0 0 0,-5 3 0 0,6-1 0 0,6 1 0 0,-6 4 0 0,5-5 0 0,0 5 0 0,2-7 0 0,-1 9 0 0</inkml:trace>
  <inkml:trace contextRef="#ctx1" brushRef="#br6" timeOffset="101">10977 3467 6448 0 0,'-13'0'136'0'0,"0"-4"32"0"0,0 4 8 0 0,-2-3 16 0 0,3 3-192 0 0,6 0 0 0 0,0 0 0 0 0,6 0 0 0 0,0 0 0 0 0,8 0 0 0 0,4 0 0 0 0,2 0 0 0 0,9 0 0 0 0,1 0 0 0 0,6 0 0 0 0,3 3 0 0 0,3 1 448 0 0,-1-2 48 0 0,3 1 16 0 0,0 1 0 0 0,2-1 0 0 0,3 1 0 0 0,-1 1 0 0 0,3 2 0 0 0,-3-4-416 0 0,-1 6-96 0 0,-3-7 0 0 0,6 6 0 0 0,-6-6 0 0 0,4 0 0 0 0,-3 6 0 0 0,7-1 0 0 0,-10 2 0 0 0,0-6 0 0 0,-3 3 0 0 0,-1 1 0 0 0,-1-4 0 0 0,-5 4 0 0 0,0-2 0 0 0,2 0 0 0 0,-8 1 0 0 0,-4-1 0 0 0,-4-2 0 0 0,-1 3 0 0 0,-3-3 0 0 0,-1 0 0 0 0,-3 4 0 0 0,-4-7 0 0 0,0 0 0 0 0,-11 6 0 0 0,3-5 0 0 0,-8 1 0 0 0,0 2 0 0 0,-6-3 0 0 0,3-1 0 0 0,-5 2 0 0 0,-1-2 0 0 0,-4 0 0 0 0,-6 0 0 0 0,0 0 0 0 0,1 0-384 0 0,-3 0-104 0 0,-1 0-24 0 0,-4 0 0 0 0,-1 0 0 0 0,1 0 0 0 0,-4 0 0 0 0,-3 0 0 0 0,6 3 416 0 0,1-1 96 0 0,0 0 0 0 0,2 3 0 0 0,4-5 0 0 0,1 2 0 0 0,6 0 0 0 0,6-2 0 0 0,4 5 0 0 0,5-5 0 0 0,6 2 0 0 0,8-2 0 0 0,0 0 0 0 0,7 3 0 0 0,3 2 0 0 0,6 0 0 0 0,4-5 0 0 0,1 4 0 0 0,5-2 0 0 0,9-2 0 0 0,0 5 384 0 0,1-2 104 0 0,6 3 24 0 0,1 0 0 0 0,-5-2-416 0 0,4 1-96 0 0,1-3 0 0 0,4 7 0 0 0,-2-3 0 0 0,2 3 0 0 0,-7-2 0 0 0,5 0 0 0 0,-5 3 0 0 0,-2-3 0 0 0,0 0 0 0 0,-1 2 0 0 0,-4-2 0 0 0,-2-2 0 0 0,-2 6 0 0 0,3-5 0 0 0,-8 1 0 0 0,0-1 0 0 0,-5 4 0 0 0,-1-8 0 0 0,-6 6 0 0 0,2-4 0 0 0,-7 3 0 0 0,0-2 0 0 0,-4-1-384 0 0,-3-4-104 0 0,0 0-24 0 0,0 0 0 0 0,-7 3 416 0 0,-3-3 96 0 0,-4 0 0 0 0,-4-3-1936 0 0,-1 3-368 0 0</inkml:trace>
  <inkml:trace contextRef="#ctx1" brushRef="#br6" timeOffset="102">10741 3476 4608 0 0,'-26'0'200'0'0,"14"0"48"0"0,-6 3-248 0 0,1-3 0 0 0,-2 4 0 0 0,-2-3 0 0 0,4 3 0 0 0,-3-3 0 0 0,3 5 0 0 0,2-5 0 0 0,-3 6 0 0 0,-3-3 0 0 0,4 1 0 0 0,0 0 0 0 0,-1-1 0 0 0,-3 4 0 0 0,-1 1 0 0 0,6-2 0 0 0,-1 0 0 0 0,-2-2 0 0 0,3 7 0 0 0,-5-5 0 0 0,6 2 0 0 0,-6 0 0 0 0,5-2 0 0 0,1 3 0 0 0,-1-5 456 0 0,2 2 48 0 0,2 0 8 0 0,3-4 0 0 0,-3 6-512 0 0,9-5-224 0 0,-6 1 24 0 0,6 0 0 0 0,-1 0 200 0 0,1-5 0 0 0,3 0 0 0 0,0 0 0 0 0,0 0 0 0 0,0 0 0 0 0,7 0 0 0 0,5 0 0 0 0,-2 0 0 0 0,1 0 0 0 0,4-5 0 0 0,-1 0 0 0 0,4 5 0 0 0,-3-5 0 0 0,-1 3 0 0 0,7 0 0 0 0,-6-3 120 0 0,-1 1 64 0 0,7-1 8 0 0,-3-2 8 0 0,-3 6-200 0 0,-1-5 0 0 0,0 3 0 0 0,-5-1 0 0 0,-3 3 0 0 0,1-1 0 0 0,2-1 0 0 0,-9 3 0 0 0,0 0 0 0 0,0 0 0 0 0,-9-2 0 0 0,2-2 0 0 0,-1 8 448 0 0,-6-4 56 0 0,-2 2 8 0 0,1-2 0 0 0,-3 3-416 0 0,-1-1-96 0 0,-2 3 0 0 0,-3-2 0 0 0,-2 3 0 0 0,4-5 0 0 0,-3 1 0 0 0,-1 2 0 0 0,2-3 0 0 0,-4 1 0 0 0,4-2 0 0 0,-4 3 0 0 0,2 1 144 0 0,4 1 8 0 0,-6-3 0 0 0,7 0 0 0 0,-1 3-232 0 0,-1-5-48 0 0,4 0 0 0 0,-2 3-8 0 0,5-1 216 0 0,3 3 48 0 0,0-5 0 0 0,1 0 8 0 0,0 0-136 0 0,7 0 0 0 0,0 0 0 0 0,-2 0 0 0 0,5 0 0 0 0,2 0 0 0 0,0 0 0 0 0,0 0 0 0 0,0 0 0 0 0,9 0 0 0 0,-1 0 0 0 0,5 0 0 0 0,0 0 0 0 0,1 0 0 0 0,-2 0 0 0 0,4 0 0 0 0,5-5 0 0 0,-6 3-128 0 0,5-1 32 0 0,-10-2 0 0 0,2 5 96 0 0,-1-2 128 0 0,-5 0-24 0 0,5 2-8 0 0,-6 0-96 0 0,2 0 0 0 0,-7 0 0 0 0,0 0 0 0 0,0 0 0 0 0,0 0 0 0 0,0 0 0 0 0,0 0 0 0 0,-7 0 0 0 0,2 0 0 0 0,1 2 0 0 0,-6 0 0 0 0,-2 3 0 0 0,1-2 0 0 0,-2-3 0 0 0,-3 2 0 0 0,0 3 0 0 0,1 0 0 0 0,3-1-96 0 0,-2-2 96 0 0,-2 3 0 0 0,7-2 0 0 0,-3 4 64 0 0,2-2-64 0 0,6-1 0 0 0,-4-1 0 0 0,1-1 0 0 0,5 0 0 0 0,-3 1 0 0 0,5-3 0 0 0,0 0 0 0 0,0 0 0 0 0,5 6 0 0 0,-3-1 0 0 0,3-2 0 0 0,-3 1 0 0 0,6-1 0 0 0,-4-1 0 0 0,-1 0 0 0 0,6 1 0 0 0,-2-1 0 0 0,2 0 0 0 0,-2-2 0 0 0,-1 1 0 0 0,0-1 0 0 0,1 0 0 0 0,1-1 0 0 0,-1 1 0 0 0,-3 0 96 0 0,3 0-24 0 0,0-2-8 0 0,-2 2 0 0 0,-2 0-64 0 0,-3 0 0 0 0,0 0 0 0 0,0 0 0 0 0,0 0 0 0 0,0 0 0 0 0,0 0 0 0 0,0 0 0 0 0,0 0 80 0 0,0 0 0 0 0,0 0 0 0 0,0 0 0 0 0,0 0-80 0 0,0 0 96 0 0,0 0-96 0 0,0 0 96 0 0,0 0-96 0 0,5 0 96 0 0,2 0-96 0 0,0 0 96 0 0,2-2 0 0 0,1 2 8 0 0,-1-3 0 0 0,2 3 0 0 0,2 0 56 0 0,1 0 0 0 0,2 0 8 0 0,1 3 0 0 0,-1-1-168 0 0,1-2 0 0 0,1 2 0 0 0,-5-2 0 0 0,3 1 0 0 0,0-1 0 0 0,-6 2 0 0 0,2 0 0 0 0,0-1 0 0 0,-3-1 0 0 0,0 2 0 0 0,-6 2 0 0 0,1-4 0 0 0,-4 0 0 0 0,5 0 0 0 0,-5 0 0 0 0,0 0 0 0 0,0 0 0 0 0,0 0 0 0 0,-5 3 0 0 0,-2 2 0 0 0,1-3 0 0 0,-2 2 0 0 0,-3-3 0 0 0,1 1 0 0 0,-4 0 0 0 0,4 0 0 0 0,-6 1 0 0 0,4-1 0 0 0,-2-1 0 0 0,0-1 0 0 0,0 0 0 0 0,0 0 0 0 0,1 4 0 0 0,2-2 0 0 0,2-2 0 0 0,3 3 0 0 0,2-3 0 0 0,4 0 0 0 0,0 0 0 0 0,0 0 0 0 0,0 0 0 0 0,0 0 0 0 0,4 0 0 0 0,6 0 0 0 0,4 0 0 0 0,3 0 0 0 0,7 0 0 0 0,-1 0 0 0 0,7-3 0 0 0,1-3 0 0 0,2 6 0 0 0,5-3 88 0 0,0-2-24 0 0,5 1 0 0 0,6 1 0 0 0,-4-1-64 0 0,4-1 0 0 0,3 2 0 0 0,8-4-3216 0 0,-1 2-656 0 0</inkml:trace>
  <inkml:trace contextRef="#ctx1" brushRef="#br6" timeOffset="103">10439 3533 8288 0 0,'-14'-4'184'0'0,"-2"1"40"0"0,4-2 0 0 0,2 1 8 0 0,3 4-232 0 0,0-5 0 0 0,0 2 0 0 0,7 3 0 0 0,7-2 0 0 0,-4 2 0 0 0,10-5 0 0 0,2 1 0 0 0,2 2 0 0 0,3 2 0 0 0,2 0 0 0 0,1-1 0 0 0,4-5 0 0 0,3 5 0 0 0,6-1 0 0 0,2 0 0 0 0,6 1 456 0 0,1 1 48 0 0,0 0 8 0 0,4 1 0 0 0,4-1 0 0 0,1 2 0 0 0,0 1 0 0 0,7 3 0 0 0,-8-5-416 0 0,3 6-96 0 0,1-3 0 0 0,4 1 0 0 0,-11 0 0 0 0,1-1 0 0 0,-5 8 0 0 0,3-9 0 0 0,-6 6 0 0 0,-3 0 0 0 0,2-2 0 0 0,-2 1 0 0 0,-9-1 0 0 0,0 0 0 0 0,-1 4 0 0 0,-6-4 0 0 0,2-1 0 0 0,-7 1 0 0 0,-5-1 0 0 0,0-5 0 0 0,-4 1-384 0 0,-1 3-104 0 0,0-3-24 0 0,-9-2 0 0 0,0 0 416 0 0,0 0 96 0 0,-4 0 0 0 0,-8 0 0 0 0,0 0-432 0 0,-2 0-64 0 0,-7-2-16 0 0,-1-3-2176 0 0,-1 2-448 0 0</inkml:trace>
  <inkml:trace contextRef="#ctx0" brushRef="#br5" timeOffset="107">10005 3581 0 0,'0'0'0'0,"0"0"0"0,0 0 0 0,0 0 0 0,0-3 0 0,-3 3 0 0,3 0 0 0,0 0 0 0,0 0 0 0,-6-4 0 0,6 3 0 0,-3 1 0 0,1-2 0 0,1 2 0 0,-5-2 0 0,5 2 0 0,-5 0 0 0,5 0 0 0,-1 0 0 0,-3 0 0 0,-2 0 0 0,2 0 0 0,-1 0 0 0,-1 2 0 0,2 0 0 0,-2-1 0 0,2 3 0 0,0-4 0 0,0 5 0 0,-2-3 0 0,1 1 0 0,3 3 0 0,-4-3 0 0,2 2 0 0,-2-1 0 0,0 1 0 0,2 0 0 0,-4-1 0 0,4 3 0 0,-2-2 0 0,2 2 0 0,-4-2 0 0,2-2 0 0,4 4 0 0,-6-3 0 0,4 1 0 0,-2 0 0 0,5 0 0 0,-3 2 0 0,3-1 0 0,0 0 0 0,-3 0 0 0,5 1 0 0,-3-4 0 0,-1 1 0 0,4 2 0 0,-1 0 0 0,-1-3 0 0,2-3 0 0,0 5 0 0,0-5 0 0,0 7 0 0,0-7 0 0,0 4 0 0,0-4 0 0,0 8 0 0,2-6 0 0,-2 5 0 0,0-7 0 0,1 4 0 0,-1-4 0 0,4 3 0 0,-4 6 0 0,0-6 0 0,3 2 0 0,-3-1 0 0,7 3 0 0,-5-4 0 0,-2-3 0 0,3 4 0 0,1-1 0 0,3 2 0 0,-5-5 0 0,1 4 0 0,0 3 0 0,3-7 0 0,-6 0 0 0,3 5 0 0,2-5 0 0,2 3 0 0,-3-3 0 0,3 6 0 0,-2-3 0 0,0-1 0 0,4 0 0 0,-4-2 0 0,-2 1 0 0,4 5 0 0,-7-6 0 0,4 1 0 0,1-1 0 0,2 0 0 0,-4 2 0 0,3 2 0 0,1-3 0 0,-2 1 0 0,-2-2 0 0,4 2 0 0,0-2 0 0,-2 0 0 0,2 0 0 0,2 0 0 0,0 0 0 0,-2 0 0 0,0 0 0 0,0 0 0 0,-1 0 0 0,0 0 0 0,4 0 0 0,-5 0 0 0,0-2 0 0,4 2 0 0,-2-2 0 0,0 2 0 0,0 0 0 0,0 0 0 0,0-1 0 0,3 1 0 0,-5-4 0 0,1 4 0 0,2 0 0 0,-1-2 0 0,2 2 0 0,-4 0 0 0,6 0 0 0,-5 0 0 0,3 0 0 0,-2 0 0 0,4 0 0 0,-5 0 0 0,5-1 0 0,-1 1 0 0,-3 0 0 0,2 0 0 0,-4 0 0 0,0 0 0 0,2 0 0 0,0 0 0 0,2 0 0 0,-2 0 0 0,3 0 0 0,1 0 0 0,-4 0 0 0,5 0 0 0,-7 0 0 0,5 0 0 0,1 0 0 0,-4 0 0 0,3 0 0 0,0 0 0 0,1 0 0 0,-2 0 0 0,-3 0 0 0,5 0 0 0,-2-4 0 0,3 4 0 0,-2-2 0 0,-1 2 0 0,1 0 0 0,1 0 0 0,-4 0 0 0,5 0 0 0,0-1 0 0,-3 1 0 0,4-2 0 0,-2 2 0 0,1-2 0 0,-2 2 0 0,1 0 0 0,-6 0 0 0,0 0 0 0,7-2 0 0,-1 2 0 0,4-1 0 0,-3 1 0 0,1 0 0 0,-3 0 0 0,4-6 0 0,-4 6 0 0,-1 0 0 0,1 0 0 0,3 0 0 0,-5 0 0 0,3 0 0 0,-4 0 0 0,1 0 0 0,1 0 0 0,-2 0 0 0,0 0 0 0,1 0 0 0,-1 0 0 0,2 0 0 0,-2 0 0 0,3 0 0 0,-4 6 0 0,4-6 0 0,-6-6 0 0,8 6 0 0,-7 0 0 0,4 0 0 0,1 0 0 0,-3 0 0 0,0 0 0 0,3 0 0 0,1 0 0 0,-4 0 0 0,1 0 0 0,1 0 0 0,-2-3 0 0,0 3 0 0,1 0 0 0,-1 0 0 0,2 0 0 0,-5 0 0 0,2 3 0 0,3-3 0 0,2 0 0 0,-4 0 0 0,3 0 0 0,0 0 0 0,-1 0 0 0,1 0 0 0,-1 0 0 0,-2 0 0 0,2 0 0 0,1 0 0 0,-5 0 0 0,6 0 0 0,-6 0 0 0,5 0 0 0,-4 0 0 0,2-3 0 0,-6 3 0 0,5 0 0 0,2 0 0 0,-4 3 0 0,0-3 0 0,4 0 0 0,-6 0 0 0,1 0 0 0,3 0 0 0,1 0 0 0,-3 0 0 0,-1 0 0 0,3-3 0 0,1 3 0 0,-1 0 0 0,2 0 0 0,-2 0 0 0,0 0 0 0,-2-5 0 0,2 5 0 0,0 0 0 0,0 0 0 0,-4 0 0 0,3 0 0 0,-5 0 0 0,8 0 0 0,-5 0 0 0,4 0 0 0,-1 0 0 0,2 0 0 0,-4 5 0 0,2-5 0 0,0 0 0 0,0 0 0 0,2 0 0 0,-4 0 0 0,3 0 0 0,-1 0 0 0,6 0 0 0,-7 0 0 0,5-5 0 0,-1 5 0 0,-6 0 0 0,6 0 0 0,-5 0 0 0,6 0 0 0,-6 0 0 0,4 0 0 0,-2-4 0 0,-2 4 0 0,2 0 0 0,1 0 0 0,-1 0 0 0,0 0 0 0,-2 0 0 0,-1 0 0 0,3 0 0 0,-2 0 0 0,2 4 0 0,0-4 0 0,-2 0 0 0,2 0 0 0,-3 0 0 0,4 0 0 0,-1-4 0 0,0 4 0 0,-2 0 0 0,-1 0 0 0,4 4 0 0,-4-4 0 0,3 0 0 0,-2 0 0 0,-1 0 0 0,-1 5 0 0,-3-5 0 0,7 0 0 0,-4 0 0 0,6 0 0 0,-9 0 0 0,9 0 0 0,-4 0 0 0,0 3 0 0,0-3 0 0,4 0 0 0,-9 0 0 0,7 6 0 0,-4-5 0 0,6 1 0 0,-5-2 0 0,4 0 0 0,-3 2 0 0,1 0 0 0,-3-2 0 0,4 1 0 0,-2-1 0 0,2 2 0 0,-3 2 0 0,1-4 0 0,4 1 0 0,-8-1 0 0,5 0 0 0,0 0 0 0,-2 0 0 0,-4 0 0 0,9 0 0 0,-2 0 0 0,-4 2 0 0,2 2 0 0,2-4 0 0,-5 1 0 0,5 1 0 0,-2 0 0 0,-5-2 0 0,5 1 0 0,0-1 0 0,1 2 0 0,-1-2 0 0,-5 0 0 0,0 0 0 0,2 4 0 0,6-4 0 0,-3 3 0 0,-1-3 0 0,3 2 0 0,-5-2 0 0,5 2 0 0,0-2 0 0,-2 3 0 0,-2-1 0 0,6-2 0 0,-6 3 0 0,4-3 0 0,-2 0 0 0,-3 4 0 0,3-4 0 0,1 3 0 0,-1-3 0 0,0 4 0 0,-2-4 0 0,3 1 0 0,-3 3 0 0,4-2 0 0,2-2 0 0,-9 1 0 0,0-1 0 0,0 0 0 0,0 0 0 0,3 4 0 0,4-2 0 0,-3-1 0 0,1 1 0 0,2 0 0 0,-2-2 0 0,-2 3 0 0,4-1 0 0,-1-2 0 0,-3 3 0 0,4-1 0 0,-4-2 0 0,6 2 0 0,-4-2 0 0,1 3 0 0,-1-1 0 0,0 2 0 0,2-4 0 0,0 0 0 0,-4 1 0 0,6 5 0 0,-6-5 0 0,3 1 0 0,1 0 0 0,-4-2 0 0,4 0 0 0,-3 3 0 0,4-3 0 0,-4 0 0 0,-4 0 0 0,7 5 0 0,-2-5 0 0,-2 4 0 0,6-4 0 0,-6 2 0 0,3-2 0 0,1 5 0 0,-4-5 0 0,2 3 0 0,-5-3 0 0,7 2 0 0,-2-2 0 0,4 3 0 0,-4-3 0 0,-1 0 0 0,3-3 0 0,0 3 0 0,-2 0 0 0,2 0 0 0,-2 3 0 0,2-3 0 0,-2 0 0 0,2 0 0 0,-4 4 0 0,3-1 0 0,1-1 0 0,-4 0 0 0,2 1 0 0,1 1 0 0,-1-4 0 0,-5 0 0 0,3 5 0 0,1-3 0 0,-4-2 0 0,8 0 0 0,-4 2 0 0,3-2 0 0,1 0 0 0,-2 5 0 0,-1-2 0 0,2-3 0 0,-2 2 0 0,4 0 0 0,-9-2 0 0,3 3 0 0,6 1 0 0,-2-3 0 0,-7-1 0 0,8 4 0 0,-4-2 0 0,3-1 0 0,-7-1 0 0,7 5 0 0,0-3 0 0,-2 3 0 0,-2-3 0 0,3 3 0 0,-6-5 0 0,7 0 0 0,-7 0 0 0,6 4 0 0,1-1 0 0,0-1 0 0,-3 1 0 0,1 1 0 0,2-4 0 0,-4 3 0 0,-3-3 0 0,9 4 0 0,-5-2 0 0,2-1 0 0,1 1 0 0,-1 0 0 0,1 0 0 0,-4 1 0 0,2-1 0 0,2-2 0 0,-2 0 0 0,-1 2 0 0,3 1 0 0,0-1 0 0,-4-2 0 0,6 3 0 0,-4-3 0 0,0 2 0 0,0-2 0 0,2 2 0 0,-3-1 0 0,3 5 0 0,2-6 0 0,-4 1 0 0,2-1 0 0,-4 2 0 0,6-2 0 0,-6 5 0 0,4-5 0 0,-2 4 0 0,-5-4 0 0,0 0 0 0,4 3 0 0,1 1 0 0,-1-3 0 0,1 1 0 0,-2 0 0 0,4 1 0 0,0-3 0 0,-2 0 0 0,-1 2 0 0,1 0 0 0,-3-2 0 0,6 3 0 0,-6-1 0 0,5-2 0 0,-2 2 0 0,0-2 0 0,1 1 0 0,1-1 0 0,-4 0 0 0,1 4 0 0,2-2 0 0,0-2 0 0,-5 1 0 0,5 1 0 0,-1-2 0 0,-5 0 0 0,0 0 0 0,5 4 0 0,0-4 0 0,-1 1 0 0,1 1 0 0,-5-2 0 0,3 4 0 0,4-4 0 0,-7 0 0 0,6 1 0 0,-6-1 0 0,1 2 0 0,8 0 0 0,-6-2 0 0,-3 0 0 0,6 2 0 0,-6-2 0 0,7 1 0 0,-7-1 0 0,1 2 0 0,-1-2 0 0,6 2 0 0,0 1 0 0,-6-3 0 0,4 0 0 0,-2 0 0 0,5 2 0 0,-6-2 0 0,-1 0 0 0,7 2 0 0,-3-2 0 0,1 0 0 0,0 0 0 0,-3 0 0 0,3 0 0 0,-5 0 0 0,4 3 0 0,-4-3 0 0,6 0 0 0,-6 0 0 0,4 0 0 0,1 0 0 0,-1 0 0 0,1 0 0 0,-5 0 0 0,2 0 0 0,-2 0 0 0,5 0 0 0,2-3 0 0,-4 3 0 0,2 0 0 0,-1 0 0 0,-4 0 0 0,3 0 0 0,3 0 0 0,-6 0 0 0,3 0 0 0,2 0 0 0,0 0 0 0,-3 0 0 0,5 0 0 0,-3 0 0 0,-4 0 0 0,0 0 0 0,0 0 0 0,0 0 0 0,6 0 0 0,0-2 0 0,-6 2 0 0,1 0 0 0,8-2 0 0,-4 2 0 0,-1 0 0 0,-4 0 0 0,3 0 0 0,2 0 0 0,1-3 0 0,-3 3 0 0,-3 0 0 0,0 0 0 0,4-2 0 0,1 2 0 0,-5 0 0 0,5-2 0 0,-3 2 0 0,3 0 0 0,-5 0 0 0,5-1 0 0,-5 1 0 0,4 0 0 0,-1-2 0 0,-3 2 0 0,4 0 0 0,-4 0 0 0,3 0 0 0,-3 0 0 0,9-2 0 0,-9 2 0 0,0 0 0 0,0 0 0 0,1 0 0 0,-1 0 0 0,0 0 0 0,0 0 0 0,7-2 0 0,-7 2 0 0,2-5 0 0,-2 5 0 0,0 0 0 0,0 0 0 0,5-2 0 0,-5 2 0 0,0 0 0 0,0 0 0 0,0-1 0 0,0 1 0 0,0 0 0 0,0 0 0 0,0-6 0 0,0 6 0 0,0 0 0 0,0 0 0 0,0-3 0 0,0 3 0 0,0 0 0 0,2-4 0 0,-2 4 0 0,0-3 0 0,0-2 0 0,0 3 0 0,-2 0 0 0,2 2 0 0,0 0 0 0,0-5 0 0,0 2 0 0,0-1 0 0,-3 1 0 0,1-1 0 0,2 4 0 0,0-5 0 0,-2 5 0 0,-5-2 0 0,6 1 0 0,1-5 0 0,0 3 0 0,-6 1 0 0,3 2 0 0,3-3 0 0,-3-2 0 0,-1 5 0 0,1-2 0 0,3 2 0 0,0 0 0 0,-2 0 0 0,0-5 0 0,-3 3 0 0,3-2 0 0,-1 3 0 0,3-5 0 0,-2 6 0 0,0-3 0 0,-1-1 0 0,-1 4 0 0,3-3 0 0,-3 1 0 0,2-1 0 0,1-1 0 0,-5 4 0 0,5-3 0 0,-3-1 0 0,3 3 0 0,-1-5 0 0,0 6 0 0,-5-1 0 0,7-3 0 0,-5 1 0 0,1 1 0 0,4 2 0 0,0 0 0 0,-1-3 0 0,-5 1 0 0,3 0 0 0,0-3 0 0,-1 3 0 0,-1 2 0 0,3-3 0 0,-3 1 0 0,1-1 0 0,1 3 0 0,0-4 0 0,-3 1 0 0,5 1 0 0,-5 2 0 0,1-2 0 0,3 0 0 0,-3-1 0 0,2 3 0 0,-2-2 0 0,3 2 0 0,-3-2 0 0,1 2 0 0,1 0 0 0,1 0 0 0,-2-7 0 0,-2 7 0 0,6-3 0 0,0 3 0 0,-6-2 0 0,3-1 0 0,1 3 0 0,-3-5 0 0,0 3 0 0,3-2 0 0,0 4 0 0,1-5 0 0,-5 5 0 0,3 0 0 0,-2-3 0 0,3 1 0 0,-2 0 0 0,-1 2 0 0,4 0 0 0,-5-1 0 0,6 1 0 0,-7-7 0 0,4 7 0 0,-1-6 0 0,4 3 0 0,-3 1 0 0,-2 0 0 0,1-3 0 0,3 2 0 0,-5 1 0 0,6 0 0 0,-7-1 0 0,4-2 0 0,-2 3 0 0,1-3 0 0,1 3 0 0,-1 0 0 0,1-1 0 0,-2-1 0 0,-1 4 0 0,5-3 0 0,-5 1 0 0,0-1 0 0,2 1 0 0,1 0 0 0,-4-1 0 0,0-1 0 0,3 2 0 0,-3 1 0 0,2-1 0 0,0 0 0 0,0-3 0 0,1 3 0 0,-3 2 0 0,4-1 0 0,3 1 0 0,-2-4 0 0,-5 1 0 0,0 3 0 0,2-2 0 0,-2 0 0 0,0 0 0 0,2 1 0 0,0-5 0 0,-2 6 0 0,-2-3 0 0,2 3 0 0,-1 0 0 0,1 0 0 0,3-5 0 0,-5 5 0 0,2 0 0 0,2-4 0 0,0 1 0 0,0 3 0 0,1-4 0 0,-3 4 0 0,1-3 0 0,4 1 0 0,-5 2 0 0,3-3 0 0,1 3 0 0,-4-2 0 0,2 0 0 0,0-1 0 0,1-1 0 0,1 3 0 0,-3-1 0 0,3-2 0 0,-4 4 0 0,4-1 0 0,-3-5 0 0,-1 5 0 0,4 1 0 0,-6-5 0 0,2 1 0 0,0 4 0 0,0-3 0 0,1-1 0 0,-5 1 0 0,1-1 0 0,3 2 0 0,0-1 0 0,-2 1 0 0,-1-1 0 0,5 1 0 0,-2-3 0 0,0 3 0 0,-2 0 0 0,4 1 0 0,-2-1 0 0,2 0 0 0,-1 0 0 0,-2 1 0 0,4-5 0 0,1 6 0 0,1-1 0 0,-5-3 0 0,4 4 0 0,-1-3 0 0,1 1 0 0,-2-1 0 0,3 3 0 0,-3-4 0 0,1 4 0 0,1-3 0 0,-4 3 0 0,3-6 0 0,-1 6 0 0,0-1 0 0,1 1 0 0,4 0 0 0,-3-2 0 0,-4 2 0 0,3-3 0 0,4 3 0 0,-5-4 0 0,2 4 0 0,-2 0 0 0,5 0 0 0,-4-5 0 0,4 5 0 0,-3 0 0 0,-4-4 0 0,3 4 0 0,4 0 0 0,-1-5 0 0,-3 5 0 0,-3-5 0 0,7 5 0 0,-3-2 0 0,1-1 0 0,-2-1 0 0,-1 4 0 0,0-1 0 0,5 1 0 0,-3 0 0 0,-3 0 0 0,-1-6 0 0,6 3 0 0,-1 3 0 0,-7 0 0 0,6 0 0 0,3-5 0 0,-5 1 0 0,1 4 0 0,-1 0 0 0,0-3 0 0,0-1 0 0,1 1 0 0,1 1 0 0,-3-1 0 0,5 1 0 0,-6 0 0 0,1-1 0 0,3-1 0 0,-6 2 0 0,8 1 0 0,-6-1 0 0,1-1 0 0,3-3 0 0,-2 6 0 0,1-1 0 0,-1 1 0 0,2-6 0 0,-1 3 0 0,-1 3 0 0,-2-2 0 0,4 0 0 0,3 2 0 0,-4-3 0 0,-5 3 0 0,6-5 0 0,-1 5 0 0,-1-2 0 0,0 0 0 0,5 2 0 0,0 0 0 0,0 0 0 0,-7-1 0 0,4 1 0 0,-3 0 0 0,-2-2 0 0,4-2 0 0,-4 4 0 0,4 0 0 0,1 0 0 0,-3 0 0 0,0-1 0 0,2 1 0 0,1 0 0 0,-6-2 0 0,5 2 0 0,1 0 0 0,-6 0 0 0,9-4 0 0,-3 4 0 0,-6-1 0 0,7 1 0 0,-3 0 0 0,2 0 0 0,-4 0 0 0,0 0 0 0,7 0 0 0,-2 0 0 0,-5 0 0 0,4 0 0 0,1-2 0 0,-1 2 0 0,-4-2 0 0,5 2 0 0,-2 0 0 0,1 2 0 0,-1-2 0 0,-1 0 0 0,0-2 0 0,0 2 0 0,0 0 0 0,1 0 0 0,-3 0 0 0,2 0 0 0,3 0 0 0,-6 0 0 0,4 0 0 0,-1 0 0 0,1 0 0 0,1 0 0 0,-2 0 0 0,0 0 0 0,-1 0 0 0,1 0 0 0,2 0 0 0,1-2 0 0,-3 2 0 0,1 0 0 0,-1 0 0 0,3-1 0 0,-3 1 0 0,2-2 0 0,-3 2 0 0,3 0 0 0,-4 0 0 0,4 0 0 0,-1-2 0 0,1 2 0 0,-4 0 0 0,5-5 0 0,-1 5 0 0,-1 0 0 0,-1 0 0 0,1 0 0 0,-1 0 0 0,5 0 0 0,-3-2 0 0,-2 2 0 0,1-1 0 0,4 1 0 0,-3 0 0 0,3 0 0 0,-4 0 0 0,4 0 0 0,-5 0 0 0,1 0 0 0,1 0 0 0,-4 0 0 0,4 0 0 0,-1 0 0 0,-3 0 0 0,7 0 0 0,-5 1 0 0,5-1 0 0,0 0 0 0,-5 0 0 0,-2 0 0 0,2 2 0 0,1-2 0 0,4 0 0 0,-7 0 0 0,4 0 0 0,-2 0 0 0,-2 0 0 0,7 0 0 0,0 0 0 0,-4 0 0 0,-1 5 0 0,5-5 0 0,-7 0 0 0,7 0 0 0,-4 0 0 0,1 0 0 0,0 0 0 0,-3 0 0 0,3 0 0 0,-1 0 0 0,-3-5 0 0,7 5 0 0,-3 0 0 0,0 0 0 0,-3 0 0 0,-1 0 0 0,6 0 0 0,-3 0 0 0,-3 0 0 0,2-2 0 0,2 1 0 0,-4 1 0 0,1 0 0 0,3 0 0 0,-6-6 0 0,2 6 0 0,2-1 0 0,-2-5 0 0,2 6 0 0,-4 0 0 0,1 0 0 0,-1-3 0 0,2 3 0 0,-5 0 0 0,1 0 0 0,3 0 0 0,-3 0 0 0,3 0 0 0,-1-5 0 0,-1 5 0 0,3 0 0 0,-5 0 0 0,8 0 0 0,-6 0 0 0,-2 0 0 0,6 0 0 0,-4 0 0 0,3 0 0 0,-5 0 0 0,5 0 0 0,-4 0 0 0,3 5 0 0,-1-5 0 0,-1 0 0 0,3 0 0 0,-4 0 0 0,1 0 0 0,5 0 0 0,-4 0 0 0,0 0 0 0,4 0 0 0,-3 0 0 0,-1 0 0 0,-2 0 0 0,3 0 0 0,-3 0 0 0,1 0 0 0,3 0 0 0,-3 0 0 0,1-5 0 0,0 5 0 0,-3 0 0 0,0 0 0 0,3 0 0 0,1 5 0 0,-1-5 0 0,-1 0 0 0,1 0 0 0,2 0 0 0,-5 0 0 0,8 3 0 0,-6-3 0 0,1 0 0 0,1 0 0 0,1 6 0 0,-4-6 0 0,6 1 0 0,-5-1 0 0,4 0 0 0,-4 0 0 0,7 0 0 0,-6 0 0 0,0 0 0 0,1 0 0 0,1 0 0 0,0 0 0 0,1 0 0 0,-4 0 0 0,5 0 0 0,-2 0 0 0,0 0 0 0,-2 0 0 0,2 0 0 0,-1 0 0 0,1 0 0 0,0 0 0 0,-2 0 0 0,2 0 0 0,0 0 0 0,-1 0 0 0,-1 0 0 0,2 0 0 0,-2 0 0 0,2 0 0 0,-1 0 0 0,1 0 0 0,-4 0 0 0,3 0 0 0,1 6 0 0,-2-6 0 0,2-6 0 0,-2 12 0 0,4-6 0 0,2 0 0 0,-4 0 0 0,2 0 0 0,1 0 0 0,-3 0 0 0,-3 0 0 0,5 1 0 0,-2-1 0 0,-2 2 0 0,2-2 0 0,2 5 0 0,-2-3 0 0,3-2 0 0,-3 0 0 0,2 3 0 0,2-1 0 0,-2-2 0 0,-4 0 0 0,4 2 0 0,-1-2 0 0,3 0 0 0,-4 0 0 0,0 2 0 0,2-1 0 0,3-1 0 0,-6 0 0 0,2 0 0 0,1 0 0 0,0 0 0 0,-2 0 0 0,4 0 0 0,-4 0 0 0,1 0 0 0,-1 0 0 0,0 0 0 0,2 0 0 0,-3 4 0 0,6-4 0 0,-5 0 0 0,2 0 0 0,-2-4 0 0,0 4 0 0,2 4 0 0,-2-4 0 0,-2 0 0 0,6 0 0 0,-6 0 0 0,5 0 0 0,-3 0 0 0,4 0 0 0,-6 0 0 0,8 0 0 0,-8-4 0 0,4 4 0 0,-2 4 0 0,7-4 0 0,0 0 0 0,-4 0 0 0,-1 0 0 0,-2 0 0 0,0 0 0 0,0 2 0 0,2-1 0 0,0-1 0 0,1 4 0 0,-4-4 0 0,1 2 0 0,-2-1 0 0,0-1 0 0,4 0 0 0,0 0 0 0,-5 0 0 0,6 0 0 0,-5 0 0 0,3 0 0 0,2 0 0 0,-3 0 0 0,0 0 0 0,0 2 0 0,0-2 0 0,4 0 0 0,-6 2 0 0,6-1 0 0,-1-1 0 0,-4 4 0 0,4-4 0 0,-3 0 0 0,0 0 0 0,0 0 0 0,2 3 0 0,2-1 0 0,-1-2 0 0,-1 0 0 0,0 0 0 0,1 0 0 0,-1 0 0 0,0 0 0 0,3 0 0 0,-1-2 0 0,-3 2 0 0,1-3 0 0,-2 3 0 0,6-4 0 0,-6 3 0 0,1-1 0 0,3 0 0 0,-4 1 0 0,-2-5 0 0,2 6 0 0,-1-1 0 0</inkml:trace>
  <inkml:trace contextRef="#ctx1" brushRef="#br6" timeOffset="105">9970 3765 1376 0 0,'0'-1'128'0'0,"0"-3"-128"0"0,-3-1 0 0 0,-1 1 0 0 0,3-1 1008 0 0,-3 3 176 0 0,3-3 40 0 0,1 4 8 0 0,-6-3-824 0 0,5-1-168 0 0,-1 3-32 0 0,2-1-8 0 0,-2-1 72 0 0,2 4 16 0 0,0-3 0 0 0,2-2 0 0 0,1 1 64 0 0,4-1 8 0 0,2-2 8 0 0,1 3 0 0 0,3 1-32 0 0,2-6-8 0 0,2 6 0 0 0,4-2 0 0 0,2-1-128 0 0,-1 1-24 0 0,6 0-8 0 0,-4 3 0 0 0,4-1-104 0 0,-2-4-64 0 0,4 5 80 0 0,-3-5-80 0 0,-1 2 96 0 0,2 2-32 0 0,3-4-64 0 0,-3 1 96 0 0,0 3-96 0 0,-4-4 0 0 0,-5 4 0 0 0,0-3 0 0 0,-5 5 0 0 0,-2-5 0 0 0,-5 5 0 0 0,2-1 0 0 0,-4 0 72 0 0,-5 2-8 0 0,0 0 0 0 0,0 0 0 0 0,-5 2-64 0 0,-4 0-88 0 0,-3-1 24 0 0,0 3 0 0 0,-4-1-32 0 0,-3-3 0 0 0,0 4 0 0 0,-1-2 0 0 0,-5 1-48 0 0,4 0-16 0 0,-1 3 0 0 0,-1-5 0 0 0,-4 5 88 0 0,2-6 72 0 0,-3 3-104 0 0,1 1 40 0 0,2-3 64 0 0,-1 1-80 0 0,0-2 80 0 0,0 3-80 0 0,2-1 80 0 0,3 0 112 0 0,0 3-24 0 0,4-5-8 0 0,-2 0-80 0 0,3 0-72 0 0,9 0 72 0 0,-1 0-104 0 0,1 0 104 0 0,5 0 0 0 0,2 0 0 0 0,0 0 80 0 0,0 0 16 0 0,4 2 0 0 0,4-2 0 0 0,4 0 0 0 0,2 0 56 0 0,2 0 8 0 0,0-2 8 0 0,1 2 0 0 0,4 0-56 0 0,5 0-16 0 0,-7-5 0 0 0,9 1 0 0 0,-1 1-96 0 0,1 0 88 0 0,0-4-88 0 0,-2 1 80 0 0,2 3 8 0 0,-2-4 0 0 0,5 4 0 0 0,-2-3 0 0 0,3 3-88 0 0,-5-4 0 0 0,-1 2 0 0 0,-5 1-88 0 0,-2-1 152 0 0,2 3 32 0 0,-11-5 8 0 0,4 6 0 0 0,-5-3-104 0 0,-2 1 0 0 0,-2 3 0 0 0,-5 0 0 0 0,0 0 0 0 0,-3-6 0 0 0,-4 3 0 0 0,-2 3 0 0 0,0-3 0 0 0,-3 3 0 0 0,-3 0 0 0 0,-3 3 0 0 0,-3-3 0 0 0,-5 0 0 0 0,2 3 0 0 0,0 3 0 0 0,-2-3 0 0 0,-5 2 0 0 0,1 2 0 0 0,2-3 0 0 0,1 4-384 0 0,-6-2-104 0 0,1 1-24 0 0,-1 0 0 0 0,4-2 584 0 0,5 3 120 0 0,-4-2 16 0 0,7-3 8 0 0,2 2-216 0 0,0-3 0 0 0,9 1 0 0 0,1-1-88 0 0,2-2 88 0 0,7 0-80 0 0,0 0 80 0 0,3 0-80 0 0,10 2 80 0 0,-3-2 0 0 0,4-2 0 0 0,1 0-64 0 0,8-1 64 0 0,0 3 0 0 0,8-2 64 0 0,-3-3-64 0 0,1 3 0 0 0,4 1 72 0 0,2-5-72 0 0,5 5 0 0 0,-4-5-88 0 0,7 5-72 0 0,3-1-8 0 0,-7 2-8 0 0,5-3 176 0 0,-3 1 0 0 0,-2-2 0 0 0,4 4 0 0 0,4 0 0 0 0,-4 4 0 0 0,1-2 0 0 0,1 1 0 0 0,-4-3 0 0 0,3 7 0 0 0,1-5 0 0 0,2 1 0 0 0,-4 1 0 0 0,-3-1 0 0 0,-2-3 0 0 0,-2 4 0 0 0,-3-1 216 0 0,-1-3 72 0 0,-5 0 24 0 0,-1 3 0 0 0,0-3-88 0 0,-3 4-24 0 0,-2 1 0 0 0,-6-5 0 0 0,-8-5-568 0 0,2 5-112 0 0,-5 0-32 0 0,-4 0 0 0 0,-6 5 416 0 0,-2-5 96 0 0,-6 2 0 0 0,-4 5 0 0 0,-1-7 0 0 0,-5 5 0 0 0,1 0 0 0 0,-4-5 0 0 0,-5 0-232 0 0,-2 5-24 0 0,-1-5-8 0 0,-7 6 0 0 0,3-1 192 0 0,-1-2 72 0 0,1 3 0 0 0,-11-3-72 0 0,5 0 72 0 0,-5 1 0 0 0,-1 1 0 0 0,3 0 64 0 0,3 1-64 0 0,-6 0 0 0 0,5-2 0 0 0,-8 1 0 0 0,10-1 0 0 0,-6 1 0 0 0,10 0 0 0 0,-1-2 0 0 0,6 3 64 0 0,5-3 0 0 0,3-3 0 0 0,6 2 0 0 0,7-2 224 0 0,0 0 56 0 0,7 0 8 0 0,5 0 0 0 0,2 0-128 0 0,9-2-32 0 0,5 2 0 0 0,3-3 0 0 0,8-1-120 0 0,6-1-72 0 0,5 0 80 0 0,2 0-80 0 0,8 3 64 0 0,4 0-64 0 0,0-5 0 0 0,4 4 72 0 0,-2-2-72 0 0,9 1 0 0 0,-4 2 0 0 0,7-1 0 0 0,-3 1 64 0 0,1 0 40 0 0,3 2 16 0 0,-1 2 0 0 0,-4-2-120 0 0,-1 2 0 0 0,0-2 0 0 0,6 5 0 0 0,-10-1 0 0 0,1 2 0 0 0,-8 0 0 0 0,8-1 0 0 0,-11 2 0 0 0,-4-4 0 0 0,-1 2 0 0 0,0 2 0 0 0,-5-5 0 0 0,-4 5 0 0 0,-5-3 0 0 0,0 1 0 0 0,-7 0 0 0 0,-5-2 0 0 0,0-3 0 0 0,-5 6 0 0 0,-2-3 0 0 0,-6-1 0 0 0,-1-2 0 0 0,0 0 0 0 0,-5 2-384 0 0,-5 3-104 0 0,-6-5-24 0 0,2 0 0 0 0</inkml:trace>
  <inkml:trace contextRef="#ctx0" brushRef="#br2" timeOffset="109">141 3682 0 0,'0'0'0'0,"0"0"0"0,0 0 0 0,5-5 0 0,-5 5 0 0,7-2 0 0,2-3 0 0,-9 5 0 0,5-2 0 0,0 0 0 0,2 2 0 0,7-5 0 0,-14 5 0 0,7 0 0 0,-2 0 0 0,4 0 0 0,0 5 0 0,-2-5 0 0,-7 0 0 0,6 2 0 0,-6-2 0 0,7 7 0 0,-7-7 0 0,6 7 0 0,-3-2 0 0,2 2 0 0,-5-7 0 0,12 11 0 0,1-4 0 0,-1 1 0 0,-2 1 0 0,1-2 0 0,-6-4 0 0,9 6 0 0,-1-2 0 0,-4-5 0 0,-4 5 0 0,8 0 0 0,-5-1 0 0,4 5 0 0,-1-6 0 0,-1 2 0 0,-1 0 0 0,5 0 0 0,-2-2 0 0,-3 0 0 0,3 2 0 0,0-5 0 0,0 5 0 0,2-2 0 0,-2 2 0 0,2-2 0 0,-2-3 0 0,4 7 0 0,4-8 0 0,-2 6 0 0,-3-3 0 0,3 1 0 0,6-5 0 0,-3 3 0 0,1 3 0 0,3-6 0 0,-3 1 0 0,-6-1 0 0,10-1 0 0,-2 1 0 0,2 1 0 0,0-1 0 0,-2 0 0 0,3 6 0 0,0-6 0 0,-6 1 0 0,3 3 0 0,2-4 0 0,-8 0 0 0,4 0 0 0,3 5 0 0,-6 2 0 0,5-7 0 0,-3 0 0 0,1-7 0 0,4 7 0 0,-1 0 0 0,4 0 0 0,-1-5 0 0,3 5 0 0,-10 0 0 0,7-4 0 0,3 3 0 0,-3 1 0 0,3-6 0 0,-2 5 0 0,4-8 0 0,2 9 0 0,-7-5 0 0,6 1 0 0,-4-3 0 0,1 6 0 0,6-8 0 0,-8 7 0 0,4-3 0 0,5-2 0 0,0 2 0 0,1-2 0 0,-1 2 0 0,-2-4 0 0,2 4 0 0,-5 1 0 0,-3 1 0 0,4-4 0 0,-2 0 0 0,-6 2 0 0,-5 0 0 0,5 3 0 0,-9-2 0 0,7-2 0 0,-6 2 0 0,1 1 0 0,-5 1 0 0,5 2 0 0,0-5 0 0,-7 3 0 0,0-2 0 0,-3 4 0 0,8-3 0 0,-12-1 0 0,-5 4 0 0,0 0 0 0,7 0 0 0,-7 0 0 0,4-5 0 0,-4 5 0 0,0 0 0 0,0 0 0 0,0 0 0 0,0 0 0 0,0 0 0 0</inkml:trace>
  <inkml:trace contextRef="#ctx0" brushRef="#br5" timeOffset="110">9750 3765 0 0,'0'0'0'0,"0"0"0"0,-2-1 0 0,2 1 0 0,0 0 0 0,-3-2 0 0,-2 0 0 0,3-3 0 0,2 3 0 0,-4 0 0 0,4 1 0 0,0-5 0 0,0 1 0 0,0 2 0 0,0-4 0 0,4 5 0 0,-2-5 0 0,3 4 0 0,-2-2 0 0,1-1 0 0,-1 1 0 0,3 0 0 0,-3 1 0 0,4-1 0 0,-2 4 0 0,4-5 0 0,-7 6 0 0,6-1 0 0,-4-1 0 0,4 2 0 0,-2 0 0 0,0 2 0 0,-2-1 0 0,3-1 0 0,-2 7 0 0,-1-2 0 0,1-1 0 0,-3 3 0 0,1-4 0 0,2 3 0 0,-5 0 0 0,0 0 0 0,0-1 0 0,-5 2 0 0,3-2 0 0,1 0 0 0,-3 2 0 0,-3-5 0 0,2 5 0 0,-2-4 0 0,3 1 0 0,-2 1 0 0,4-3 0 0,-7-1 0 0,6-1 0 0,-4 0 0 0,0 0 0 0,2 0 0 0,-4-1 0 0,2-1 0 0,0-1 0 0,2-1 0 0,1 1 0 0,1-1 0 0,-4-1 0 0,7 1 0 0,-5-3 0 0,1 2 0 0,4 2 0 0,0-2 0 0,-3 1 0 0,3-3 0 0,3 4 0 0,-3-2 0 0,0-4 0 0,5 7 0 0,-1-3 0 0,-2 1 0 0,3 4 0 0,2-3 0 0,-7 3 0 0,3-2 0 0,3 2 0 0,0 2 0 0,-2-2 0 0,1 3 0 0,-5-3 0 0,4 4 0 0,1 3 0 0,-3-2 0 0,3-1 0 0,-2 2 0 0,-3 0 0 0,4-1 0 0,-4 2 0 0,3 0 0 0,-3 0 0 0,0-7 0 0,-3 3 0 0,3 4 0 0,-4-2 0 0,1-1 0 0,-2 1 0 0,3-2 0 0,-3 1 0 0,-2 1 0 0,3-5 0 0,-3 2 0 0,2 0 0 0,0-2 0 0,-2 0 0 0,0 0 0 0,-2-2 0 0,2 0 0 0,-1 2 0 0,1-3 0 0,-2-3 0 0,0 3 0 0,2-4 0 0,1 4 0 0,-3-3 0 0,2 1 0 0,0-2 0 0,2 2 0 0,-2-2 0 0,7 0 0 0,0 0 0 0,0-1 0 0,-2 2 0 0,4 1 0 0,1-2 0 0,1 2 0 0,1-4 0 0,-2 6 0 0,3-2 0 0,1 5 0 0,0-6 0 0,-1 6 0 0,0 0 0 0,1-5 0 0,0 5 0 0,-2 0 0 0,2 5 0 0,0-1 0 0,1-2 0 0,-3 3 0 0,-1-2 0 0,3 3 0 0,-4-3 0 0,1 2 0 0,-1 0 0 0,-1-1 0 0,3 5 0 0,-3-4 0 0,-2 0 0 0,0 0 0 0,0-5 0 0,0 0 0 0,-2 4 0 0,2 3 0 0,0-7 0 0,-1 5 0 0,1-5 0 0,-4 3 0 0,4-3 0 0,-3 4 0 0,3-4 0 0,-4 3 0 0,-1-3 0 0,0 5 0 0,5-5 0 0,-2 0 0 0,-7 0 0 0,6 0 0 0,3 0 0 0,-5-3 0 0,3 1 0 0,-3 0 0 0,5 1 0 0,-4-5 0 0,1 1 0 0,3 2 0 0,0-4 0 0,0 2 0 0,0-1 0 0,3 0 0 0,1-3 0 0,-4 5 0 0,0-1 0 0,3 3 0 0,-1-3 0 0,-2 5 0 0,0 0 0 0,0 0 0 0,3-7 0 0,-3 7 0 0,7 0 0 0,-7 0 0 0,4 7 0 0,1-2 0 0,-3-5 0 0,3 4 0 0,-5 3 0 0,3-4 0 0,-1 3 0 0,0-1 0 0,0 0 0 0,-2 2 0 0,0-7 0 0,-2 5 0 0,2 0 0 0,0-1 0 0,-2 3 0 0,2-7 0 0,0 0 0 0,0 0 0 0,-2 3 0 0,-1-1 0 0,-2 3 0 0,3-3 0 0,2-2 0 0,-5 2 0 0,1-2 0 0,-3 0 0 0,2 0 0 0,2 0 0 0,-4-2 0 0,3 0 0 0,-1 0 0 0,5-3 0 0,-7 5 0 0,5-3 0 0,1-4 0 0,-5 2 0 0,6-2 0 0,0 3 0 0,-3-1 0 0,3-2 0 0,0 0 0 0,0 2 0 0,0-2 0 0,0 3 0 0,3-1 0 0,-3 5 0 0,0-7 0 0,0 7 0 0,0 0 0 0,7 0 0 0,-1 0 0 0,-3 0 0 0,-3 0 0 0,7 0 0 0,-2 6 0 0,-1-3 0 0,1 0 0 0,-2 1 0 0,4 3 0 0,-7-2 0 0,5 2 0 0,-1 0 0 0,-4 0 0 0,2-2 0 0,3 0 0 0,-5 0 0 0,0 2 0 0,0-5 0 0,0 5 0 0,0-3 0 0,-5 1 0 0,3 0 0 0,2-2 0 0,-5-3 0 0,5 0 0 0,-4 6 0 0,-3-6 0 0,6 0 0 0,-3-2 0 0,4 2 0 0,-3-4 0 0,-1 4 0 0,-1-3 0 0,3-2 0 0,1 0 0 0,-3-1 0 0,1 1 0 0,-1-2 0 0,2 0 0 0,1 2 0 0,1-2 0 0,0 0 0 0,0 2 0 0,0-4 0 0,0 6 0 0,0-4 0 0,1 3 0 0,1-1 0 0,-2 5 0 0,0 0 0 0,0 0 0 0,0 0 0 0,7 5 0 0,-3-5 0 0,-1 4 0 0,2 3 0 0,-1-4 0 0,-1 3 0 0,-1 2 0 0,1-1 0 0,1-3 0 0,-1 3 0 0</inkml:trace>
  <inkml:trace contextRef="#ctx1" brushRef="#br6" timeOffset="108">11830 3686 4608 0 0,'0'0'96'0'0,"4"-4"32"0"0,4 4 0 0 0,-3-2 0 0 0,8 2-128 0 0,-1-3 0 0 0,3 3 0 0 0,6 0 0 0 0,-2 0 432 0 0,4 0 64 0 0,-1 0 16 0 0,4 3 0 0 0,7-1 0 0 0,-1 5 0 0 0,-3-4 0 0 0,4 6 0 0 0,-2-2-416 0 0,0 3-96 0 0,-1-1 0 0 0,1 0 0 0 0,2 1 0 0 0,-3 1 0 0 0,-1-1 0 0 0,2 2 0 0 0,-6-1 0 0 0,-1 4 0 0 0,0-6 0 0 0,-5 3 0 0 0,-1 0 0 0 0,-3-3 0 0 0,3 0 0 0 0,-10 1 0 0 0,1-1 0 0 0,1-4 0 0 0,-4 2 0 0 0,-3-6 0 0 0,-3-1 0 0 0,0 0 0 0 0,-3 2 0 0 0,-1 2 0 0 0,-5-4 0 0 0,3 0 0 0 0,-8-4 0 0 0,-4 1 0 0 0,1-1-384 0 0,-6 1-104 0 0,-1-6-24 0 0,-2 4 0 0 0,-3 0 0 0 0,-1-4 0 0 0,6 4 0 0 0,-9-4 0 0 0,5 0 416 0 0,-1 4 96 0 0,-4-5 0 0 0,-2 1 0 0 0,5 2-432 0 0,-1-1-64 0 0,-7 1-16 0 0,3 0 0 0 0,2-2 416 0 0,4 6 96 0 0,1-4 0 0 0,2 0 0 0 0,4 0 0 0 0,4 3 0 0 0,3-4 0 0 0,4 4 0 0 0,4-3 800 0 0,2 4 176 0 0,2 3 40 0 0,3 0 8 0 0,0 0-824 0 0,8 0-200 0 0,-3 0 0 0 0,6 0 0 0 0,-1 3 0 0 0,6-1 0 0 0,3 3 0 0 0,4-1 0 0 0,1 1 448 0 0,7 0 56 0 0,-7 4 8 0 0,11-1 0 0 0,-5 5-416 0 0,4-3-96 0 0,-3 4 0 0 0,4-4 0 0 0,-2-1 0 0 0,2 3 0 0 0,-1 0 0 0 0,5 2 0 0 0,-3-2 432 0 0,-5 2 64 0 0,2 2 16 0 0,0-1 0 0 0,-7-3-416 0 0,4 1-96 0 0,-2-1 0 0 0,-1 0 0 0 0,-2 0 0 0 0,-1-2 0 0 0,2 1 0 0 0,-4-2 0 0 0,-6-1-176 0 0,0-1-56 0 0,-4 0-16 0 0,2 0 0 0 0,-4-2 400 0 0,-5 2 72 0 0,4-2 24 0 0,-4-3 0 0 0,-5-2-400 0 0,0 0-72 0 0,0 0-24 0 0,0 0 0 0 0,0 0 248 0 0,-2-2 0 0 0,-6-1 64 0 0,4 1-64 0 0,-8-1 216 0 0,5 3-16 0 0,-5-6 0 0 0,-4 3 0 0 0,-1 1-568 0 0,0-3-112 0 0,-2 3-32 0 0,0 2 0 0 0,1-1 0 0 0,1 1 0 0 0,3-6 0 0 0,4 6 0 0 0,-1-1 416 0 0,4 1 96 0 0,6-2 0 0 0,1 2 0 0 0,0 0 384 0 0,0 0 104 0 0,0 0 24 0 0,3 2 0 0 0,4-1-416 0 0,2 5-96 0 0,1-6 0 0 0,4 1 0 0 0,3-1 0 0 0,-1 0 0 0 0,1 0 0 0 0,6 2 0 0 0,-6-2 0 0 0,6 5 0 0 0,-4-3 0 0 0,3 1 0 0 0,1 3 0 0 0,-6-3 0 0 0,4 2 0 0 0,-4-3 0 0 0,1 3 0 0 0,-4-1 0 0 0,-1-4 64 0 0,0 5-64 0 0,2-2 0 0 0,-6 1 0 0 0,0-2 0 0 0,-3-1 0 0 0,5 3 0 0 0,-6-2 0 0 0,-5-2 64 0 0,0 0-64 0 0,0 0 0 0 0,0 0 64 0 0,0 0-64 0 0,0 0 0 0 0,-5 0 80 0 0,-6-2-80 0 0,5-3 80 0 0,-7-1-80 0 0,5 3 64 0 0,-6-2-64 0 0,0-2 0 0 0,-5-2 0 0 0,-4 0 64 0 0,4-1-64 0 0,-3 0 0 0 0,-3 1 0 0 0,-2 2 0 0 0,-5-5-160 0 0,6-2 32 0 0,-5 4 0 0 0,0-3 128 0 0,5 5 0 0 0,-7-6 0 0 0,2 2 0 0 0,-2 1 0 0 0,2 3 0 0 0,3-3 0 0 0,5 3 0 0 0,-1-1 0 0 0,5 4 0 0 0,0 0 0 0 0,3-1 0 0 0,4 3 0 0 0,0-1 0 0 0,5 1 0 0 0,0 1 0 0 0,7 2 0 0 0,0 0 0 0 0,0 0 0 0 0,0 0 0 0 0,7 2 0 0 0,2 1 0 0 0,3 1 0 0 0,2-1 0 0 0,1 3 0 0 0,4-1 0 0 0,0 0 0 0 0,-1 4 0 0 0,6-4 0 0 0,-3 3 0 0 0,0 3 0 0 0,1-1 0 0 0,1-1 0 0 0,-2 1 0 0 0,1 1 0 0 0,4-4 0 0 0,-7 5 0 0 0,6-2 0 0 0,2-6 0 0 0,-1 8 0 0 0,-1 0 0 0 0,-5-5 0 0 0,5 0 0 0 0,1 3 0 0 0,-4-3 384 0 0,-3 0 96 0 0,0 0 32 0 0,1-2 0 0 0,-7-1-416 0 0,0-1-96 0 0,2 1 0 0 0,-6-1 0 0 0,0-1 0 0 0,-3-2 0 0 0,1 0 0 0 0,-3 0 0 0 0,-4 0 0 0 0,0 0 0 0 0,0 0 0 0 0,0-5 0 0 0,-4 5 0 0 0,1-4 0 0 0,-1-3 0 0 0,-2-1 0 0 0,-3 2 0 0 0,-3 0 0 0 0,0-5 0 0 0,-4 2 0 0 0,-1-1 0 0 0,-2-2 0 0 0,-4 0 0 0 0,0-2 0 0 0,-1 2 0 0 0,-2 0 0 0 0,2-1 0 0 0,-4 1 0 0 0,0 2 0 0 0,1-1 0 0 0,1 3 0 0 0,-2-1 0 0 0,5 2 0 0 0,-1 2 0 0 0,3-2 0 0 0,0 4 0 0 0,2 1 0 0 0,4 0 0 0 0,2 0 0 0 0,5 2 0 0 0,-3 0-384 0 0,8 2-104 0 0,-2 0-24 0 0,5-2 0 0 0,0 0 416 0 0,5 3 96 0 0,-2 3 0 0 0,8-3 0 0 0,-3-1 0 0 0,5 1 0 0 0,-3-1 0 0 0,6 3 0 0 0,-8-5 0 0 0,8 4 0 0 0,-2-1 0 0 0,-2-1 0 0 0,2 1 0 0 0,-2 1 0 0 0,4-1 0 0 0,-1 2 0 0 0,-1 1 0 0 0,0-1 0 0 0,0-2 0 0 0,0 1 0 0 0,-2 1 0 0 0,2 2 0 0 0,-6-2 0 0 0,3-1 0 0 0,-3 1 0 0 0,-2 0 0 0 0,-5-2 0 0 0,-1-3 0 0 0,0 0 0 0 0,-1 2 0 0 0,-5 3 0 0 0,-4-5 0 0 0,-2 0 0 0 0,-4 0 0 0 0,1-5 0 0 0,-6 3 0 0 0,4-4 0 0 0,-6-1 0 0 0,-5-2 0 0 0,0 2 0 0 0,-6-2 0 0 0,-1-1 0 0 0,-1-1 0 0 0,-2 1 0 0 0,3 0 0 0 0,-9-2 0 0 0,3-1 0 0 0,-3-1 0 0 0,1-1-432 0 0,-4 3-64 0 0,-3-2-16 0 0,1 0-1632 0 0,1 0-336 0 0</inkml:trace>
  <inkml:trace contextRef="#ctx1" brushRef="#br6" timeOffset="109">11421 3689 4608 0 0,'7'0'200'0'0,"1"2"48"0"0,1-1-248 0 0,3-1 0 0 0,5 0 0 0 0,1 4 0 0 0,4-2 0 0 0,-1 1 0 0 0,9 1 0 0 0,-1-4 0 0 0,4 3 456 0 0,2 2 48 0 0,5 0 8 0 0,-2 4 0 0 0,2 0 0 0 0,-5-2 0 0 0,4 3 0 0 0,1 1 0 0 0,-3-4-416 0 0,4 5-96 0 0,-1 0 0 0 0,2-2 0 0 0,-2-1 0 0 0,-5 3 0 0 0,3 2 0 0 0,-2-4 0 0 0,-1-1 0 0 0,5 0 0 0 0,-7 3 0 0 0,3 0 0 0 0,-5-3 144 0 0,1 3 8 0 0,-6-2 0 0 0,-2 1 0 0 0,-2-4-248 0 0,-3 1-40 0 0,-1-3-16 0 0,-1-1 0 0 0,-5-2 152 0 0,2 3 0 0 0,-7-2 0 0 0,4-1 0 0 0,-8-2 0 0 0,-3 0 0 0 0,0 0 0 0 0,0 0 0 0 0,0 0 136 0 0,0 0 56 0 0,-7 0 16 0 0,-2-5 0 0 0,1 0-288 0 0,-8-1-56 0 0,1 1-16 0 0,-5-3 0 0 0,-2-3-472 0 0,-4 2-96 0 0,-30-13-16 0 0,10 3-8 0 0</inkml:trace>
  <inkml:trace contextRef="#ctx1" brushRef="#br1" timeOffset="110">306 4227 3800 0 0,'10'-14'160'0'0,"-5"9"48"0"0,6-2-208 0 0,-1-5 0 0 0,8-4 0 0 0,1 0 0 0 0,-2 1 384 0 0,4 1 40 0 0,5-3 8 0 0,-4-3 0 0 0,1 3-112 0 0,1 0-32 0 0,-3-2 0 0 0,2-4 0 0 0,-3 6-88 0 0,0-2-16 0 0,0 0-8 0 0,-2 0 0 0 0,-1 8-96 0 0,-1-3-16 0 0,-2-1-64 0 0,-2 9 96 0 0,-7-2-96 0 0,5 4 72 0 0,-3-1-72 0 0,2 5 64 0 0,-9 0-64 0 0,0 0 0 0 0,0 0 0 0 0,0 0 0 0 0,-5 5 0 0 0,1 7 0 0 0,-3-6-80 0 0,0 9 80 0 0,-1-1-120 0 0,-4 0 24 0 0,-4 2 8 0 0,0 3 0 0 0,1 0 88 0 0,1-4 0 0 0,-3 1-72 0 0,-6 3 72 0 0,2-2 0 0 0,2 4 0 0 0,-3-2-72 0 0,-5-1 72 0 0,3 1 0 0 0,0 0 0 0 0,-2 2 0 0 0,3-6 0 0 0,-1 3 0 0 0,7 2 0 0 0,-1 0-64 0 0,8-5 64 0 0,-6-1 0 0 0,1 0 96 0 0,-1 0-8 0 0,6-2-8 0 0,1-2-80 0 0,2 2 0 0 0,-3-5 0 0 0,1-1 0 0 0,6 1-88 0 0,3-7-8 0 0,0 0 0 0 0,0 0 0 0 0,8 0 168 0 0,6-4 32 0 0,-4-3 8 0 0,3 0 0 0 0,1-1-112 0 0,-1-1 0 0 0,6-8 0 0 0,-1 4 0 0 0,3-2 0 0 0,3-1 0 0 0,-2 2 64 0 0,-1-3-64 0 0,0 1 0 0 0,0 4 0 0 0,-2-2 0 0 0,0 0 0 0 0,4 1 0 0 0,-11 0 0 0 0,2 3 0 0 0,-4 0 0 0 0,4 1 80 0 0,-2-2-80 0 0,-7 5 80 0 0,2 0-80 0 0,-7 6 64 0 0,0 0-64 0 0,5-5 0 0 0,-5 5 72 0 0,0 0-72 0 0,0 0 0 0 0,-5 11 0 0 0,-3-5 0 0 0,1 7-96 0 0,-6-3 96 0 0,-4 4-80 0 0,5 2 80 0 0,-5 1 0 0 0,-2 2-72 0 0,-7 5 72 0 0,0-5 0 0 0,-2 7 0 0 0,0 0-80 0 0,-1 4 80 0 0,-3-2 0 0 0,-4 1-88 0 0,1 4 88 0 0,2-2-80 0 0,4-3 80 0 0,-3 2-72 0 0,1-4 72 0 0,9-6-64 0 0,-3 5 64 0 0,-1-5 0 0 0,7-6 0 0 0,5 7 0 0 0,2-7 0 0 0,4-2 0 0 0,-1-1 0 0 0,-1 1 0 0 0,8-4 0 0 0,4-1 0 0 0,1-1-80 0 0,-3-6 80 0 0,9 1 0 0 0,-1-1 0 0 0,8-3 72 0 0,0-4 8 0 0,3-4 0 0 0,1-2 48 0 0,6-3 0 0 0,2-3 8 0 0,3-4 0 0 0,1-4-40 0 0,4 1 0 0 0,8-4-8 0 0,1-1 0 0 0,3-6-24 0 0,1-1 0 0 0,-1 0 0 0 0,3 3 0 0 0,-5-4-64 0 0,3 4 0 0 0,0-5 0 0 0,1 3 0 0 0,2 5 208 0 0,2-1 24 0 0,-9 1 8 0 0,2 1 0 0 0,-4 2-240 0 0,-5-1-128 0 0,-1 2 8 0 0,-1-1 8 0 0,1 8 192 0 0,-6-1 40 0 0,-2 2 8 0 0,-4 3 0 0 0,-3 0-128 0 0,-5 5 0 0 0,-1-1 0 0 0,-2 3 0 0 0,-2 5-72 0 0,-3 0-40 0 0,-1 5-8 0 0,-8 0 0 0 0,0 0-8 0 0,0 0-8 0 0,-8 10 0 0 0,-1 4 0 0 0,-3 2 32 0 0,-2 6 8 0 0,-8 1 0 0 0,-3 10 0 0 0,-4 0 96 0 0,-4-6-72 0 0,-4 5 72 0 0,-4 0-64 0 0,-1 1 64 0 0,-8 4-80 0 0,-1-1 80 0 0,1 2-80 0 0,-4-1 80 0 0,8 5-80 0 0,-8 1 80 0 0,9 0-80 0 0,-4-3 80 0 0,0 0-80 0 0,3-3 80 0 0,-1-1-80 0 0,3-5 80 0 0,8-1 0 0 0,1 1-72 0 0,2-5 72 0 0,7 0 0 0 0,6-4 0 0 0,0-2 0 0 0,3-3 0 0 0,7-5 0 0 0,3-3 0 0 0,5-1 0 0 0,2-8 0 0 0,0 0 0 0 0,9 0-72 0 0,8-3 72 0 0,-5-4-104 0 0,7-7 104 0 0,0 0 0 0 0,7 0 72 0 0,7-1-72 0 0,2-6 96 0 0,-2 0-24 0 0,7-1-8 0 0,2-1 0 0 0,-1-5-64 0 0,3-1 96 0 0,-1-1-96 0 0,7-1 96 0 0,-1-4 0 0 0,1 4 0 0 0,4-4 0 0 0,3-1 0 0 0,-7 1-24 0 0,2-3 0 0 0,4 3 0 0 0,-2-3 0 0 0,-6 5-72 0 0,3-3 0 0 0,-1 3 0 0 0,-1 0 0 0 0,-3 0 0 0 0,-6 2 0 0 0,-2 3 88 0 0,-5-1-88 0 0,4 9 0 0 0,-9 0 0 0 0,-2 4 0 0 0,-4 6 0 0 0,-3 1 64 0 0,-5-1-64 0 0,-3 4 0 0 0,-5 1 0 0 0,-6 5 0 0 0,0 0 0 0 0,0 0-88 0 0,-8 7 88 0 0,-10 7 0 0 0,-1 3 0 0 0,-3 1 0 0 0,-1 11 0 0 0,-5-6-72 0 0,-6 8 72 0 0,3-5 0 0 0,-15 7 0 0 0,5-2-64 0 0,-4 6 64 0 0,-6 2 0 0 0,3 0 0 0 0,-8 2 0 0 0,3 1 0 0 0,-5 0 0 0 0,-1-3 0 0 0,6 1 0 0 0,-1 2 0 0 0,-5-6 0 0 0,5 4 0 0 0,7-5-104 0 0,4 0 32 0 0,3-2 8 0 0,3-2 0 0 0,4 0 64 0 0,4-1 0 0 0,0-8 0 0 0,6 2 0 0 0,4-5 0 0 0,2 4 0 0 0,4-9 0 0 0,6 0 0 0 0,7-2 0 0 0,0-2 0 0 0,4-3 0 0 0,1-2-64 0 0,6-1 64 0 0,-1-2 0 0 0,6-2 0 0 0,-3-2 0 0 0,7-3 0 0 0,-7-4 0 0 0,8 0 0 0 0,2-3 0 0 0,5-2 64 0 0,-2-3-64 0 0,6-7 64 0 0,3-2-64 0 0,3-4 0 0 0,11 1 0 0 0,-1-4 0 0 0,10-4 64 0 0,-1 3-64 0 0,0-6 96 0 0,6-7-32 0 0,1 5 0 0 0,2-3-64 0 0,-4 4 0 0 0,1-3 0 0 0,-1 1 0 0 0,-1 3 0 0 0,0-2 0 0 0,-2 1 64 0 0,-4 6-64 0 0,-1 2 0 0 0,-6 2 0 0 0,1 0 0 0 0,-6 5 0 0 0,-11 5 0 0 0,4-2 0 0 0,-8 4 0 0 0,1 3 0 0 0,-8 6 0 0 0,-5 0 0 0 0,-8 4 0 0 0,5-2 0 0 0,-5 6 0 0 0,-8 2 0 0 0,0 0 0 0 0,-3 10 0 0 0,-6-1 0 0 0,-3 5 0 0 0,-2 2 0 0 0,-8 6-96 0 0,-5 1 96 0 0,-7-1 0 0 0,-6 6 0 0 0,-2 5 0 0 0,-8 0 0 0 0,1 3-96 0 0,-1 3 96 0 0,-2 2-96 0 0,-5-4 96 0 0,-2 8 0 0 0,-2 0 0 0 0,-1 2 0 0 0,-11 1 0 0 0,9-1 0 0 0,-1 2 0 0 0,-4-6 0 0 0,5 0 0 0 0,3 1-80 0 0,-1 1 80 0 0,6-4 0 0 0,8 3 0 0 0,2-6 0 0 0,3 0 0 0 0,7-5 0 0 0,4-3 0 0 0,6-3 0 0 0,6-2 0 0 0,0-6 0 0 0,3-2 0 0 0,10-3 0 0 0,5 0 0 0 0,-1-4 0 0 0,-2-1-64 0 0,5-9 64 0 0,10 5 0 0 0,4-5 0 0 0,0 0 0 0 0,9-5 0 0 0,-6-7 0 0 0,9 0 0 0 0,9-11 0 0 0,3 1 0 0 0,7-3 0 0 0,0-2 0 0 0,16-5 0 0 0,-8-2 0 0 0,10-1 0 0 0,-6-3 72 0 0,-1 0-72 0 0,6-2 0 0 0,-1 0 0 0 0,1 5 0 0 0,-8-1 0 0 0,2-3 80 0 0,-6 5-8 0 0,5-6 0 0 0,-3 3-72 0 0,-1 3 0 0 0,-4 1 0 0 0,-2 2 0 0 0,2-2 0 0 0,-9 1 0 0 0,0 10 0 0 0,-2-2 0 0 0,-3-1 0 0 0,-2 6 0 0 0,-8 0 0 0 0,3 5 0 0 0,-9 0 0 0 0,1 4 0 0 0,-3 3 0 0 0,-1-3 0 0 0,-3 4 0 0 0,-8 5 0 0 0,2-6 0 0 0,-5 7 0 0 0,0 0 0 0 0,0 0 0 0 0,0 0-96 0 0,-8 8 96 0 0,-3 3 0 0 0,1 1 0 0 0,-9 0 0 0 0,-2 5 0 0 0,0 6 0 0 0,-10 1 0 0 0,0 2 0 0 0,-8 4 0 0 0,5 3 0 0 0,-11 3 0 0 0,-4 6-72 0 0,-5 1 72 0 0,6 1-96 0 0,-6 1 16 0 0,0-4 0 0 0,-5 4 0 0 0,5 4 0 0 0,-3 1 0 0 0,0 1 0 0 0,1-5 0 0 0,1-1 80 0 0,3-3-80 0 0,2-2 80 0 0,10-9-80 0 0,-4 2 80 0 0,4-2 0 0 0,7-5 0 0 0,9-1-64 0 0,7-6 64 0 0,-1 2 0 0 0,8-9 0 0 0,5-2 0 0 0,3 2 0 0 0,4-5 0 0 0,8-2-72 0 0,1-5 72 0 0,3 0 0 0 0,5-3 0 0 0,1-6 0 0 0,5 1 0 0 0,1-6 88 0 0,5-2-24 0 0,2-3-64 0 0,2-3 96 0 0,5-3-96 0 0,-1 1 88 0 0,1-7-88 0 0,5-2 80 0 0,2-4-80 0 0,0 6 0 0 0,2-5 72 0 0,-4-1-72 0 0,3-4 0 0 0,3 1 64 0 0,-1 2-64 0 0,2 1 0 0 0,-10 4 80 0 0,8-2-16 0 0,-8 1-64 0 0,-1 4 96 0 0,-3 4-96 0 0,-3-1 0 0 0,-2-1 0 0 0,-2 7-80 0 0,-3-3 80 0 0,-4 6 0 0 0,-6 4 0 0 0,-1 6 0 0 0,-1 3 0 0 0,-8-2 0 0 0,-1 3 0 0 0,-7 4 0 0 0,0 0-64 0 0,-5 11 0 0 0,-5 2 0 0 0,-1 0 0 0 0,-6 6 64 0 0,-4 0 0 0 0,-5 5 0 0 0,-9 2-64 0 0,2 4 64 0 0,-7-3 0 0 0,-1 6 0 0 0,-9 2 0 0 0,-6 5 0 0 0,4 3 0 0 0,3-3-72 0 0,3 2 72 0 0,-6-1 0 0 0,1-1 0 0 0,1-2-72 0 0,1 2 72 0 0,8-1 0 0 0,-4-5 0 0 0,3 3 0 0 0,6-6 0 0 0,1 5-80 0 0,5-3 80 0 0,4-7-64 0 0,-1 4 64 0 0,7-4 0 0 0,5-4 0 0 0,1-1 0 0 0,7-5 0 0 0,-2-4 0 0 0,9-2-80 0 0,0 4 80 0 0,7-10 0 0 0,2-3 0 0 0,3-1 0 0 0,5-5 0 0 0,3-3 0 0 0,7-5 0 0 0,-1-7 0 0 0,2 2 0 0 0,7-10 72 0 0,6-1-8 0 0,6-1 0 0 0,-2 3 0 0 0,0-8 0 0 0,4 2-64 0 0,1 2 80 0 0,1-4-80 0 0,-6 0 80 0 0,3-3-80 0 0,3 4 0 0 0,-8-3 72 0 0,6 8-72 0 0,-8-4 0 0 0,-3 1 0 0 0,-1 6 0 0 0,-4 4 0 0 0,-2 3 0 0 0,-3 0 0 0 0,-4 3 0 0 0,-3 1 0 0 0,-4 4 0 0 0,1 4 0 0 0,-10 2 0 0 0,-3 5 0 0 0,1-3 0 0 0,-6 3 0 0 0,0 8 0 0 0,-7 1 0 0 0,-4 3 0 0 0,-4 0 0 0 0,-6 7 0 0 0,0 4 0 0 0,0-6 0 0 0,-6 7 0 0 0,-3 4 0 0 0,-3 0 0 0 0,-9 1 0 0 0,4 4 0 0 0,0-1 0 0 0,-2 4 0 0 0,-1-5 0 0 0,1 2-80 0 0,3 4 80 0 0,1-6 0 0 0,3 5-64 0 0,0-3 64 0 0,-4-2 0 0 0,3 1 0 0 0,4-1 0 0 0,-1 0 0 0 0,7-5 0 0 0,3 0 0 0 0,2-3 0 0 0,5-4 0 0 0,5-2 64 0 0,-1-1-64 0 0,3-2 0 0 0,3-6-64 0 0,4-1-8 0 0,0-7 0 0 0,0 0 72 0 0,0 0 0 0 0,11 6 0 0 0,1-6 0 0 0,-2-6 0 0 0,15 1 0 0 0,-1-5 0 0 0,2-1 0 0 0,5-8 0 0 0,-1 0 0 0 0,4-7 80 0 0,5-2-80 0 0,7-3 96 0 0,3-2-24 0 0,-2-3-8 0 0,0 1 0 0 0,1 4-64 0 0,4-2 0 0 0,-7 3 0 0 0,2 1 64 0 0,-9 1-64 0 0,4 2 0 0 0,-4-2 0 0 0,2 2 64 0 0,-7 0-64 0 0,-5 9 0 0 0,-2 0 0 0 0,-9 3 0 0 0,-3 3 0 0 0,2 4 0 0 0,-6 0 0 0 0,-1 4 0 0 0,-9 3 0 0 0,0 0 0 0 0,0 0 0 0 0,-7 10 0 0 0,2 2 0 0 0,-8 6 64 0 0,-6 1-64 0 0,-1 3 64 0 0,-6 1-64 0 0,1 5 0 0 0,-6 0 0 0 0,3 1 0 0 0,-8-1 0 0 0,-4 8 0 0 0,-3 1 0 0 0,-3-1 0 0 0,5 4 0 0 0,-6 2 0 0 0,-2-1-64 0 0,1 4 64 0 0,5-1 0 0 0,-1-3 0 0 0,3-4-72 0 0,-1 1 72 0 0,0 2 0 0 0,-3-2 0 0 0,7 0-64 0 0,2 0 64 0 0,4-3 0 0 0,8-2 0 0 0,1-3 0 0 0,6-3 0 0 0,0-6 0 0 0,5-2 0 0 0,1-3 0 0 0,8-2 0 0 0,3-4 0 0 0,3-1 0 0 0,4-8 0 0 0,4-1-80 0 0,2-1 80 0 0,3-4 64 0 0,5-6-64 0 0,1-3 88 0 0,11 0-88 0 0,-1-8 0 0 0,1 3 0 0 0,5-9 0 0 0,2 2 0 0 0,1-4 0 0 0,6-1 0 0 0,-2-3 0 0 0,4 2 0 0 0,-1-1 64 0 0,1 0-64 0 0,-2 6 64 0 0,-6-5-64 0 0,1 6 64 0 0,0-7-64 0 0,-4 2 64 0 0,2 5-64 0 0,3 2 0 0 0,-5 0 0 0 0,-8 3 0 0 0,-2-2 0 0 0,-8 4 0 0 0,1 2 0 0 0,-3 8-88 0 0,-6-3 88 0 0,-2 7 0 0 0,-5 0 0 0 0,-5 5 0 0 0,0 0 0 0 0,0 10 0 0 0,-5 2 0 0 0,-9 4 0 0 0,4 3 0 0 0,-13 2 88 0 0,1 6-24 0 0,-6 3 0 0 0,-7 3-64 0 0,-3 0 0 0 0,0 2 0 0 0,-4-1 0 0 0,-5 4 0 0 0,-3 4 0 0 0,0 0 0 0 0,-4 3 0 0 0,2 2 0 0 0,2 1 0 0 0,-2-6 0 0 0,0 1 0 0 0,1-3 0 0 0,-1-2 0 0 0,7-3-72 0 0,3 0 72 0 0,3 1 0 0 0,0-5-80 0 0,6 1 80 0 0,4-6-64 0 0,1 1 64 0 0,7-6 0 0 0,-1 0 64 0 0,8-5-64 0 0,2-4 0 0 0,3-2 0 0 0,2 4 0 0 0,4-11 0 0 0,3-3 0 0 0,0 0 0 0 0,0 0 0 0 0,12-8 0 0 0,7-3 0 0 0,4-6-64 0 0,1-2 64 0 0,9-9 0 0 0,1-1 0 0 0,10-6 0 0 0,1 0 0 0 0,5-1 0 0 0,1-4 0 0 0,-1-5 0 0 0,4 0 0 0 0,5-4 0 0 0,-7 2 0 0 0,1 4 0 0 0,-1-2 0 0 0,-1 7 0 0 0,-8 0 0 0 0,-1 3 0 0 0,-1 2 0 0 0,-1 3 0 0 0,-7 3 0 0 0,-5 6 0 0 0,3 2 0 0 0,-13 3 0 0 0,-3 6 0 0 0,1 4 0 0 0,-13 6 64 0 0,-3 0-64 0 0,0 0 0 0 0,-1 7-128 0 0,-8 7 16 0 0,-8 5 8 0 0,-1 2 104 0 0,-4 3-72 0 0,-1 6 72 0 0,-5-2-64 0 0,2 3 64 0 0,-5 4 0 0 0,-4-1-72 0 0,-1 5 72 0 0,-2 2 0 0 0,-2-3 0 0 0,0 4-72 0 0,-3 0 72 0 0,4-1 0 0 0,-2 1-96 0 0,-4 1 96 0 0,3-3-80 0 0,2 2 80 0 0,2-2 0 0 0,-4 0-72 0 0,4-1 72 0 0,4-4 0 0 0,1 3 0 0 0,1-5 0 0 0,3 0 0 0 0,5-2 0 0 0,-2-4 0 0 0,8-3 0 0 0,4-2 0 0 0,4-8 0 0 0,5 0 0 0 0,0-5 0 0 0,5-2 0 0 0,0-7 0 0 0,10-4 64 0 0,9-6 0 0 0,2 1 0 0 0,1-10 120 0 0,10-5 16 0 0,4-6 8 0 0,4-4 0 0 0,7-3 40 0 0,-2-10 8 0 0,5 6 0 0 0,2-10 0 0 0,7 6-184 0 0,-5 2-72 0 0,8 1 64 0 0,-8 6-64 0 0,-2 1 0 0 0,-3-1 0 0 0,-1 3 0 0 0,-1-2 0 0 0,-5 6 88 0 0,-6 1-24 0 0,1 7-64 0 0,-6 2 96 0 0,-8 5-96 0 0,-3 0 0 0 0,-6 5 0 0 0,-3 3 0 0 0,-3 2 0 0 0,-8 4 0 0 0,0 0-104 0 0,0 10 32 0 0,-3-1-8 0 0,-6 9 0 0 0,-6-1 0 0 0,-6 9 0 0 0,-7 0-16 0 0,-3 2-8 0 0,5 1 0 0 0,-9 4 0 0 0,0-2 16 0 0,-8 6 8 0 0,-6 4 0 0 0,-4-2 0 0 0,2 6 80 0 0,-1 3 0 0 0,-5 3-72 0 0,0-1 72 0 0,3-2 0 0 0,-7-2-88 0 0,1 7 88 0 0,-6-1-64 0 0,8 2 64 0 0,-1 2-104 0 0,2-4 40 0 0,-2 0 64 0 0,4-4 0 0 0,1-1 0 0 0,-2-2 0 0 0,13-1 0 0 0,7-3 0 0 0,-1-4 0 0 0,-6-3 0 0 0,8-1 0 0 0,13-5 0 0 0,2-7 0 0 0,5-2 0 0 0,1-7 0 0 0,5-3 0 0 0,9 0 96 0 0,9-9-96 0 0,1 0 96 0 0,2-9-96 0 0,9 0 0 0 0,14-10 0 0 0,1-7 0 0 0,8 0 136 0 0,1-3 16 0 0,7-6 0 0 0,2-2 0 0 0,3-4-56 0 0,5-4 0 0 0,3 3-8 0 0,-3-7 0 0 0,1-1-88 0 0,-1 2 0 0 0,6-10 0 0 0,-2 5 0 0 0,1-1 0 0 0,4 3 0 0 0,-5-1 72 0 0,-2 2-8 0 0,-3-4-64 0 0,3 6 0 0 0,-3 1-88 0 0,-4 0 88 0 0,-1 7 0 0 0,-1 0 0 0 0,-8 6 0 0 0,0 1 80 0 0,-7 5-80 0 0,-2 0 0 0 0,0-1-80 0 0,-5 3 80 0 0,-3 3 0 0 0,-4 2 0 0 0,-4-1 0 0 0,1 4 0 0 0,-9 8 80 0 0,1 0-80 0 0,-3 1 64 0 0,-5 4-64 0 0,0 1 72 0 0,-7 4-72 0 0,0 0 80 0 0,0 0-80 0 0,-10 9 0 0 0,0 3 0 0 0,-11 2 0 0 0,3 3 0 0 0,-6 6 0 0 0,-4 1 0 0 0,-1-1-104 0 0,-8 11 32 0 0,-8-2 72 0 0,-3 9 88 0 0,-4 9-24 0 0,-7 1 0 0 0,-4 4-64 0 0,-4 6-88 0 0,-5-2 24 0 0,-6 5 0 0 0,-3 4 64 0 0,1 1 0 0 0,2 2 0 0 0,-4-1 0 0 0,-1 3-96 0 0,0-6 0 0 0,1-1 0 0 0,-1 2 0 0 0,0-6 96 0 0,7-3 0 0 0,-3 2-72 0 0,7-5 72 0 0,0-1 0 0 0,10-5 0 0 0,1-5 0 0 0,2 2 0 0 0,11-5 0 0 0,-1-2 0 0 0,-3-7-72 0 0,14 0 72 0 0,3-2 0 0 0,6-7 0 0 0,-6-3 0 0 0,7-2 0 0 0,2-3 0 0 0,5-1 0 0 0,6-8 0 0 0,3 0 0 0 0,8-2 64 0 0,4-5-64 0 0,0 0 0 0 0,4-12 0 0 0,4 4 88 0 0,6-10-88 0 0,4-4 96 0 0,8-3-96 0 0,3-1 64 0 0,8-7-64 0 0,-3-1 0 0 0,6-6 0 0 0,7-9 88 0 0,2 4-16 0 0,6-9 0 0 0,13 1 0 0 0,3-3 24 0 0,3-5 0 0 0,5 2 0 0 0,-5-3 0 0 0,4-4 48 0 0,0 2 16 0 0,2 7 0 0 0,-4-2 0 0 0,-1-4-160 0 0,3 2 0 0 0,-5 2 0 0 0,2 6-72 0 0,-3-1 72 0 0,-1 2 0 0 0,-8 3 0 0 0,1-1 64 0 0,-3 3-64 0 0,-2 4 0 0 0,-7 1 0 0 0,-4 9-64 0 0,1-2 64 0 0,-7 3 0 0 0,1 7 0 0 0,-8-3 64 0 0,-4 6-64 0 0,-3 1 0 0 0,-4 2 0 0 0,0 2 0 0 0,-6 5 0 0 0,-4 1 0 0 0,-2 1 0 0 0,-5 6 64 0 0,0 4-64 0 0,-7 0 0 0 0,0 0 0 0 0,-11 7 0 0 0,-1 4 0 0 0,-5 6-64 0 0,-8 0 64 0 0,-8 6-96 0 0,-3 3 96 0 0,-4 3 0 0 0,-10 16 0 0 0,-6-6 0 0 0,-3 9 0 0 0,-7 1-128 0 0,0 5 32 0 0,-8-1 0 0 0,-1 5 24 0 0,-5 2 0 0 0,2 4 0 0 0,-3 2 0 0 0,-2-8 72 0 0,-4 8 0 0 0,4 1-72 0 0,-6-1 72 0 0,2-3 0 0 0,1 1 0 0 0,1-2 0 0 0,-4 6 0 0 0,6-2 0 0 0,5-5 0 0 0,0-1-72 0 0,8-8 72 0 0,11 2 0 0 0,-3 0 0 0 0,1-9 0 0 0,-1 7 72 0 0,6-3-72 0 0,4-6 0 0 0,12-8 0 0 0,4-1 0 0 0,3-2 0 0 0,5-6 0 0 0,4-4 0 0 0,5-3-88 0 0,7-3 88 0 0,-1-7 0 0 0,8 3-72 0 0,-2-7 72 0 0,7-5 0 0 0,0 0 0 0 0,9-2-72 0 0,7-5 72 0 0,-1-1 0 0 0,6-8 0 0 0,8-5 0 0 0,4-7 0 0 0,4-3 0 0 0,5-7 88 0 0,10-7-16 0 0,1 0 0 0 0,6-2-72 0 0,6 4 0 0 0,-3-8 0 0 0,9-4 0 0 0,2-1 72 0 0,7 1 0 0 0,-2-3 0 0 0,5 3 0 0 0,-3-1-72 0 0,0 1 0 0 0,3-2 0 0 0,-3 5 0 0 0,-2-4 112 0 0,2-1-16 0 0,5-2-8 0 0,0 2 0 0 0,-4 1-88 0 0,2 4 0 0 0,-6-2 0 0 0,-1 6 0 0 0,0-6 120 0 0,-3 4 8 0 0,0 5 0 0 0,-9-2 0 0 0,2 2-128 0 0,-8 5 0 0 0,-5 1 0 0 0,-1 5 0 0 0,-8 1 0 0 0,-1 7 0 0 0,-3-2 0 0 0,-7 7 0 0 0,-5 2 128 0 0,-4 4 0 0 0,-5 1 0 0 0,-2 5 0 0 0,-3 4-128 0 0,-5-2 0 0 0,-7 5 0 0 0,-2 2 0 0 0,0 0-184 0 0,-7 14-56 0 0,-7 0-16 0 0,-7 7 0 0 0,-10 3 256 0 0,1 7-72 0 0,-11 9 72 0 0,-1 0 0 0 0,-12 5 0 0 0,2-2 0 0 0,-8 13 0 0 0,-8-4 0 0 0,-2 4-128 0 0,-6 6 8 0 0,-4-1 8 0 0,-5 8 0 0 0,-1-1 112 0 0,1 1-88 0 0,-7-1 88 0 0,1 1-80 0 0,1 6 80 0 0,-2-1 0 0 0,0 4 0 0 0,6-6-64 0 0,2-1 64 0 0,-2-4 0 0 0,6-1 0 0 0,3-5-64 0 0,6 0 64 0 0,11-6 0 0 0,6-3-72 0 0,10-1 72 0 0,6-10 0 0 0,4-3 0 0 0,4-5 0 0 0,9-7 0 0 0,1-1 0 0 0,13-3 0 0 0,-4-4-72 0 0,9-6 72 0 0,4-2 0 0 0,5-3 0 0 0,4-7 0 0 0,1-5 72 0 0,5 1-72 0 0,6-13 0 0 0,11-4 0 0 0,3-10-88 0 0,4-7 88 0 0,15-2 64 0 0,8-9-64 0 0,7-3 88 0 0,2-5-88 0 0,-2 0 0 0 0,7-6 0 0 0,0-3 0 0 0,7 1 0 0 0,-1 0 0 0 0,-3-4 0 0 0,6 1 0 0 0,-2 1 64 0 0,2-1-64 0 0,-2 4 0 0 0,-2-2 64 0 0,-2 0-64 0 0,-3 5 0 0 0,-1-1 0 0 0,-6 5 64 0 0,-7 4-64 0 0,-3 5 0 0 0,-6 5 0 0 0,-3-1 0 0 0,-3 8 0 0 0,-6-1 64 0 0,-3 4-64 0 0,-2 11 64 0 0,-10 1-64 0 0,-5 5 0 0 0,-3 6 0 0 0,-4 3 0 0 0,1 0 0 0 0,-6 4 0 0 0,-4 3-96 0 0,-7 0 96 0 0,0 13-136 0 0,-7 1 32 0 0,-4 5 8 0 0,-6 9 0 0 0,-7 2 96 0 0,-7 4-88 0 0,-1 5 88 0 0,-9 2-80 0 0,-3 1 80 0 0,-8 6 0 0 0,0 1 0 0 0,-7 3-64 0 0,-3 5 64 0 0,-2 2-104 0 0,-4 0 40 0 0,-1 0 64 0 0,-4 5-80 0 0,-2-6 80 0 0,-1 4 0 0 0,-4 2-72 0 0,9 0 72 0 0,0-1 0 0 0,1-8 0 0 0,-1 8-64 0 0,9-6-32 0 0,1-5-8 0 0,7 0 0 0 0,1-5 0 0 0,7-2 104 0 0,10-7 80 0 0,5-3-16 0 0,8-9 0 0 0,4-2-64 0 0,3-8 0 0 0,11-2 0 0 0,2-2 0 0 0,8-7 0 0 0,4-3 0 0 0,5-6 0 0 0,5-8 0 0 0,12-5 0 0 0,5-4 80 0 0,1-8-80 0 0,10-6 80 0 0,6-1-80 0 0,5-8 0 0 0,-3 1 0 0 0,8-8 64 0 0,1 1-64 0 0,3-5 80 0 0,5 1-80 0 0,-3-2 80 0 0,4 3 16 0 0,-6-3 0 0 0,13-1 0 0 0,-3 3 0 0 0,-5 0-24 0 0,-2 0 0 0 0,-2 2 0 0 0,-3-1 0 0 0,1 1-72 0 0,-7 0 0 0 0,0 1 0 0 0,-1 4 64 0 0,-3 8-64 0 0,-1 4 0 0 0,-11 2 0 0 0,1 5 0 0 0,-10 4 0 0 0,-1 3 0 0 0,-8 2 72 0 0,-3 5-72 0 0,-3 7 64 0 0,-3 0-64 0 0,-4 2 64 0 0,-7 5-64 0 0,-5 0 0 0 0,4 5-144 0 0,-8 4 24 0 0,-1 3 8 0 0,-7 9 16 0 0,-7 1 8 0 0,-4 1 0 0 0,-6 6 0 0 0,-8 4 88 0 0,-3 6 0 0 0,-1 0-72 0 0,-3 5 72 0 0,-4 6 0 0 0,-1 0-88 0 0,-3 1 88 0 0,0-4-64 0 0,-2 5 64 0 0,-5-4 0 0 0,6 4-72 0 0,-6-1 72 0 0,1 8 0 0 0,5-7 0 0 0,-1 0 0 0 0,2-6 0 0 0,-2 8-64 0 0,5-5 64 0 0,1-4-80 0 0,1 2 80 0 0,5-4-112 0 0,8-1 24 0 0,-3-6 8 0 0,8-6 0 0 0,8 3 80 0 0,2-11 88 0 0,3 2-24 0 0,8-10 0 0 0,6-2-64 0 0,0-1 0 0 0,4-6 0 0 0,0 0 0 0 0,6-5 0 0 0,6-3-88 0 0,2-4 24 0 0,4-2 0 0 0,1-6 144 0 0,7-3 32 0 0,-2-3 8 0 0,9-3 0 0 0,-1 2-56 0 0,1-10 0 0 0,5-1-64 0 0,3-5 96 0 0,3 2-32 0 0,-1-2 0 0 0,0-7-64 0 0,0 6 96 0 0,2 3-8 0 0,-4-2-8 0 0,0 1 0 0 0,-4 10 0 0 0,-3-3-16 0 0,-5 8-64 0 0,-5-1 96 0 0,0 11-32 0 0,-5 0-64 0 0,-5 7 0 0 0,-4-4 0 0 0,-3 9 0 0 0,-3 9 0 0 0,-6-4 0 0 0,-6 9-80 0 0,0 3 80 0 0,-4 7-80 0 0,-6 4 80 0 0,-4 3-80 0 0,-3-1 80 0 0,-3 3-152 0 0,-5 3 24 0 0,-2 2 0 0 0,-2 2 0 0 0,-7 0 128 0 0,3 3-80 0 0,-7 3 80 0 0,5 0-64 0 0,-4-4 64 0 0,1-4-96 0 0,4 4 96 0 0,-3-6-96 0 0,1 1 96 0 0,2-4 0 0 0,6-2 0 0 0,-6 2 0 0 0,10-5 128 0 0,3-1 32 0 0,6-6 16 0 0,3 2 0 0 0,-2-6-176 0 0,11 0 0 0 0,-1-3-80 0 0,3-5 80 0 0,7 0 0 0 0,0-9 0 0 0,0 0 0 0 0,10 5 0 0 0,6-10 0 0 0,-2-1 96 0 0,5-1-24 0 0,3-10-8 0 0,9-5 72 0 0,4-4 16 0 0,0-6 0 0 0,-1 5 0 0 0,5-6 24 0 0,2 1 8 0 0,1-4 0 0 0,3 0 0 0 0,2-1-32 0 0,-4 4-8 0 0,-5 7 0 0 0,2 0 0 0 0,-3 7-144 0 0,-8 9 0 0 0,1-3 0 0 0,-4 7 0 0 0,-2 0 0 0 0,-7 3 0 0 0,-1 3 0 0 0,-6 3 0 0 0,3 4-176 0 0,-7 0-64 0 0,-2-3-16 0 0,-4 10 0 0 0,-2-6 120 0 0,2 4 16 0 0,-7 2 8 0 0,0 4 0 0 0,-3-1 112 0 0,-6 0 0 0 0,1 4 0 0 0,-3 0 0 0 0,-2 3 0 0 0,-6 2 0 0 0,1 2 0 0 0,3-2-72 0 0,-4 0 72 0 0,3 2 0 0 0,-3 0 64 0 0,4-4-64 0 0,-1-2 0 0 0,2 6 0 0 0,2-7-80 0 0,2 2 80 0 0,1-4 0 0 0,2-2 0 0 0,4-1 0 0 0,-2-3 0 0 0,5-2 0 0 0,-2-1 0 0 0,7-3 0 0 0,-1 2 0 0 0,-1-2 0 0 0,4-7 0 0 0,0 0 0 0 0,9 2 0 0 0,0-2 104 0 0,3-6-24 0 0,0-1-8 0 0,7-1 0 0 0,4-6 0 0 0,-4 2 0 0 0,7-9 0 0 0,2 5 0 0 0,-8-1-72 0 0,8 5 0 0 0,-9-2-80 0 0,5-2 80 0 0,-4 4 0 0 0,2 2 0 0 0,-6 1 64 0 0,5 0-64 0 0,-11 6 0 0 0,0-1 0 0 0,1 3 0 0 0,-4 1 0 0 0,-7 0 0 0 0,7 5 0 0 0,-2-2 0 0 0,-2 6 0 0 0,-3 5 0 0 0,0-4 0 0 0,-3 9 0 0 0,-2 1 0 0 0,-2-1 0 0 0,0 1 0 0 0,-4 5 0 0 0,1-3 0 0 0,1 3 0 0 0,1-6 0 0 0,-6 1 0 0 0,5 5 0 0 0,-5-4 0 0 0,6-2 0 0 0,-5-4 0 0 0,5-3-96 0 0,1 2 96 0 0,3-5 0 0 0,4-9 0 0 0,0 0 0 0 0,0 0 0 0 0,0 0 0 0 0,4-4 0 0 0,4-2 0 0 0,5-1 64 0 0,2-7 32 0 0,1 5 0 0 0,3-5 8 0 0,-2-1-104 0 0,2 1 0 0 0,-1-4 64 0 0,-3 4-64 0 0,-1 2 0 0 0,3 0 0 0 0,-4 3 0 0 0,-5 3 0 0 0,3-3 0 0 0,-1 5 0 0 0,-5-1 0 0 0,2 5 0 0 0,-7 0-64 0 0,0 0-40 0 0,0 0-8 0 0,0 7 0 0 0,-1 2 112 0 0,-6-1 128 0 0,-2 1-24 0 0,-1 3-8 0 0,-4 0-96 0 0,1-1 0 0 0,-4 3 64 0 0,0-6-64 0 0,-2 5 0 0 0,1-3 0 0 0,-1-1 0 0 0,2-2 0 0 0,3 1 136 0 0,-2-4 8 0 0,3-1 0 0 0,0-3 0 0 0,1 0-144 0 0,7-3 0 0 0,0-4 0 0 0,0-2 0 0 0,5 2 0 0 0,0-7 0 0 0,5-7 0 0 0,-5 2 0 0 0,10-3 0 0 0,-5-2 0 0 0,6-2 0 0 0,-2-4 0 0 0,4 4 0 0 0,-2-3 0 0 0,3-3-88 0 0,0 1 88 0 0,-2-4 0 0 0,3-3 0 0 0,3 3 0 0 0,-6-6 0 0 0,0 1 0 0 0,5-3 0 0 0,-1-3 0 0 0,1 0 0 0 0,-1 1 0 0 0,1-4 0 0 0,2 2 0 0 0,-1 2 0 0 0,1-2 0 0 0,2-1 0 0 0,-1-3 72 0 0,1 4-72 0 0,-3 2 0 0 0,1 2 0 0 0,-7 3 0 0 0,3-3 0 0 0,3 8 0 0 0,-6 2 0 0 0,4 4 0 0 0,-4 4 0 0 0,-4-1 0 0 0,1 7 0 0 0,-4 0 0 0 0,2 5 0 0 0,-7 0 96 0 0,0-1-32 0 0,0 6 0 0 0,-3-1 0 0 0,-4 3-64 0 0,-4-4-88 0 0,3 6 24 0 0,-4 5 0 0 0,3-10 64 0 0,-2 10 0 0 0,3-4 0 0 0,-6 2 0 0 0,2 2-224 0 0,-4 0-24 0 0,-1 0-8 0 0,1 0 0 0 0,-1 0 256 0 0,-1 0 104 0 0,1-1-8 0 0,5 1 0 0 0,-7-4-96 0 0,8 3 0 0 0,-4-8 0 0 0,3 7 0 0 0,1-1 0 0 0,3-3-64 0 0,1-2 64 0 0,5 1 0 0 0,-1-2-120 0 0,6 2 32 0 0,4-7 8 0 0,2 2 0 0 0,3-5 80 0 0,5 1 0 0 0,-1 1 0 0 0,8-8 64 0 0,4-1-64 0 0,0-2 0 0 0,-4 0 0 0 0,5 1 0 0 0,1 3 0 0 0,3-4 0 0 0,-4 2 0 0 0,1 3 0 0 0,-3-2 0 0 0,1 4 0 0 0,-7 2 0 0 0,0-4 0 0 0,-4 7 0 0 0,-1 0 0 0 0,-2 2 0 0 0,-6 3 0 0 0,3 1 0 0 0,-6-1 0 0 0,-3 0 0 0 0,3 4 0 0 0,-5 0 0 0 0,0 5 0 0 0,-5-7 0 0 0,0 5 88 0 0,-4 1-88 0 0,0-5 0 0 0,-5 6 0 0 0,2-1 64 0 0,-5-5-64 0 0,-6 5 0 0 0,2-3 0 0 0,1-1 0 0 0,-6 3 0 0 0,-4-5 0 0 0,8-1 0 0 0,-4 4 0 0 0,-2-4 0 0 0,-2 2 0 0 0,1-6 0 0 0,1 7 0 0 0,-1-11 0 0 0,6 6 0 0 0,-1-7-88 0 0,-1 3 88 0 0,5-9 0 0 0,1 2 0 0 0,-4-1 0 0 0,7 1 0 0 0,-1-7 0 0 0,0 11-64 0 0,1-7 64 0 0,0 3 0 0 0,4 0 0 0 0,2-5 0 0 0,-2 2 0 0 0,3-1 0 0 0,2 1 0 0 0,0 0 0 0 0,0 1 0 0 0,6 1 0 0 0,1-6 0 0 0,-4 4 0 0 0,8-6 0 0 0,-4 2 0 0 0,1 4 0 0 0,4-4-96 0 0,-3 8 32 0 0,5 0 0 0 0,-7 1 64 0 0,7 2 0 0 0,-5 1 0 0 0,0 6 0 0 0,8-6 0 0 0,-3 2 0 0 0,-5 4 64 0 0,5 1-64 0 0,-6 2 0 0 0,3-1 0 0 0,1 1 0 0 0,-2 3 0 0 0,-3 4 0 0 0,0 0-64 0 0,7-3 64 0 0,-7 3 0 0 0,0 0 0 0 0,7 3-64 0 0,-7-3 64 0 0,11 4 0 0 0,-3 3 0 0 0,-1-2-80 0 0,2 4 80 0 0,-2-2 0 0 0,-2 1 0 0 0,6 1 0 0 0,-5 1 0 0 0,-2-1 0 0 0,5 5-64 0 0,-1-4 64 0 0,-2 1 0 0 0,4-3 0 0 0,-8-1 0 0 0,6 2 0 0 0,-1-2 0 0 0,-3 0 0 0 0,1-2 0 0 0,-5-5 0 0 0,0 0 0 0 0,0 0 0 0 0,7-3 0 0 0,-4-3 0 0 0,-1 3 0 0 0,2-7 0 0 0,-4-3 0 0 0,1 0 64 0 0,-1-8-64 0 0,0 3 72 0 0,0-6-72 0 0,-1-2 0 0 0,-3-7 0 0 0,2 2 64 0 0,-5-4-64 0 0,-1-3 0 0 0,-3 2 72 0 0,3-1-72 0 0,-4 1 0 0 0,3-1 64 0 0,-7 1-64 0 0,4 1 0 0 0,-4 4 0 0 0,4-4 64 0 0,-3 1-64 0 0,4-3 0 0 0,-3 6 0 0 0,2-6 0 0 0,2 4 0 0 0,-2 2 0 0 0,5 0 0 0 0,-2 2 0 0 0,0 6 0 0 0,3 0 0 0 0,-3 4 0 0 0,2 4 0 0 0,3-1 0 0 0,3 4 0 0 0,-5 5 0 0 0,5-3 0 0 0,1 8 0 0 0,0 2 0 0 0,0 0 0 0 0,0 0-64 0 0,0 0 0 0 0,0 0 0 0 0,1 5 64 0 0,5 4 0 0 0,-5 1 0 0 0,6 4 0 0 0,-1 3 0 0 0,1-3 0 0 0,-1 4 0 0 0,3 2 0 0 0,0 3 0 0 0,-2-2 0 0 0,7 1 0 0 0,-6 1 0 0 0,4-1 0 0 0,2 1-96 0 0,-3 0 96 0 0,4 1-96 0 0,-3-3 96 0 0,4 0 0 0 0,-2 1 0 0 0,0-3 0 0 0,0 0 0 0 0,0-3 0 0 0,-2-1 0 0 0,3 1 0 0 0,-1-2 0 0 0,-2-2 0 0 0,1 2 0 0 0,-5-4 0 0 0,4-1 0 0 0,0 0 0 0 0,-3-2 0 0 0,2 1-64 0 0,-4-4 64 0 0,1 1 0 0 0,-8-5 0 0 0,0 0 0 0 0,0 0 0 0 0,0 0 64 0 0,0 0-64 0 0,0 0 0 0 0,0 0 88 0 0,-3-5-24 0 0,-1 1 0 0 0,3-8 0 0 0,-6 5-64 0 0,1-7 0 0 0,-8 1 0 0 0,2-7 0 0 0,0 1 0 0 0,2-3 0 0 0,-4-2 0 0 0,-3-4 0 0 0,-3-2 0 0 0,3-1 0 0 0,-4 0 0 0 0,4-2 64 0 0,-4 0-64 0 0,0 0 0 0 0,6-4 0 0 0,-10 10 0 0 0,8-3 0 0 0,0 1 0 0 0,-4-2 0 0 0,7 5 64 0 0,-2-1-64 0 0,4-2 64 0 0,2 1-64 0 0,1-1 64 0 0,-1 1-64 0 0,1-3 0 0 0,-1 1 0 0 0,1 4-88 0 0,2-2 152 0 0,2 2 32 0 0,-4 4 8 0 0,6-2 0 0 0,-2-1-104 0 0,-2 5 0 0 0,-2 0 0 0 0,9 0 0 0 0,-7 2 0 0 0,5-1 0 0 0,-1 2 0 0 0,-2 3 0 0 0,3-2 0 0 0,0 2 0 0 0,4 2 0 0 0,-2 2 0 0 0,0-4 0 0 0,0 2 0 0 0,2 0 0 0 0,3-2 0 0 0,0 0 0 0 0,-2 0-96 0 0,1 0 24 0 0,-4 4 0 0 0,7-2 72 0 0,-4 3 96 0 0,3-3-16 0 0,-5 5-8 0 0,3-3-72 0 0,-1 6 0 0 0,1 1 0 0 0,-3-6 0 0 0,-1 9 0 0 0,0 0 0 0 0,0 0 0 0 0,0 0 0 0 0,0 0-96 0 0,0 0-32 0 0,4 9 0 0 0,-1-2-8 0 0,-1 3 136 0 0,-2-3 0 0 0,4 5-64 0 0,-4 2 64 0 0,0 0 0 0 0,-4-2 0 0 0,4 2 0 0 0,-2 0 0 0 0,-1-2 128 0 0,-1 3 8 0 0,3 6 0 0 0,-6-2 0 0 0,2-1-136 0 0,-2 6 0 0 0,-2-1 0 0 0,0 4 0 0 0,-3-1 0 0 0,-2 0 0 0 0,7 4 0 0 0,-3-4 0 0 0,-6 7-128 0 0,4 0-48 0 0,-2-7-16 0 0,4 3 0 0 0,-2 1 192 0 0,0-2-72 0 0,-4-1 72 0 0,2-2 0 0 0,2-5 0 0 0,-4 3 0 0 0,2-1 0 0 0,4-8 0 0 0,-4 2 0 0 0,2-4 0 0 0,5-3 0 0 0,0-2 0 0 0,0-2 0 0 0,5 0 0 0 0,2-5 0 0 0,0 0 0 0 0,0 0 0 0 0,0 0 0 0 0,2-5 64 0 0,5-2-64 0 0,0-5 0 0 0,0 0 0 0 0,9-6 64 0 0,-3 1-64 0 0,8-2 0 0 0,-3-4 0 0 0,1-4 0 0 0,2-1 0 0 0,3-2 0 0 0,0-3 64 0 0,4 0-64 0 0,-4 0 0 0 0,-3-5 0 0 0,3 2 0 0 0,-5-1 0 0 0,2 3 0 0 0,-3-1 0 0 0,4-1 0 0 0,-5 3 0 0 0,4 1 0 0 0,0-1 0 0 0,-7 4 0 0 0,2 0 0 0 0,-6 2 0 0 0,2 3 0 0 0,-3 0 0 0 0,3 3 0 0 0,-5 2 0 0 0,0 2 160 0 0,-2 1-24 0 0,2 0 0 0 0,-2 4 0 0 0,0 0-136 0 0,1 0 0 0 0,-5 5 0 0 0,-1 0 0 0 0,5 0 0 0 0,-5 7 0 0 0,0 0 0 0 0,0 0 0 0 0,0 0 0 0 0,0 0 0 0 0,0 0 0 0 0,0 0 0 0 0,-6 9 0 0 0,0 3 0 0 0,-1-2 0 0 0,-3 4 0 0 0,-2-2-144 0 0,0 2-56 0 0,-6 4-16 0 0,3 9 0 0 0,-6-6 216 0 0,0 4 0 0 0,2 7 0 0 0,-4 1 0 0 0,-4-1 0 0 0,-5-1 0 0 0,0 5 0 0 0,-3 1 0 0 0,-3 3 0 0 0,1-7 0 0 0,6 7-64 0 0,-9-6 64 0 0,-2 1 0 0 0,1 3 0 0 0,1 0 0 0 0,-2 0 64 0 0,-8-5-64 0 0,7 7 0 0 0,-1-3 0 0 0,3-1 0 0 0,-1 1 0 0 0,0 1 0 0 0,1 0-64 0 0,-3-2 64 0 0,4 1 0 0 0,1-1 0 0 0,2-1 0 0 0,2 0 64 0 0,-3-1-64 0 0,4-1 0 0 0,2 0 0 0 0,-1 0 0 0 0,-1 0 0 0 0,4-2-104 0 0,-5 2 24 0 0,6 0 8 0 0,-6-5 72 0 0,4 5 0 0 0,-4-4 0 0 0,4-1 64 0 0,5-2-64 0 0,-2 2 0 0 0,1-5 0 0 0,1-1 0 0 0,7-5 0 0 0,-1 4 0 0 0,0-9 0 0 0,2 2 64 0 0,4-2-64 0 0,-1-1 0 0 0,3-2 0 0 0,-1-3 0 0 0,1 1 0 0 0,5-3 0 0 0,-1-2 0 0 0,6-2 0 0 0,-7 0 0 0 0,6-6 0 0 0,3 6 0 0 0,0-7 0 0 0,0-1 0 0 0,3-3 0 0 0,-1-2 0 0 0,5 0 0 0 0,2-6 0 0 0,-4 0-80 0 0,-2 2 80 0 0,8 0 0 0 0,-4-3 0 0 0,3 1 0 0 0,-1 4 0 0 0,-2-1 0 0 0,1-3 0 0 0,-1 5 0 0 0,0-3 0 0 0,-7 5 0 0 0,0 3 0 0 0,0-1 0 0 0,0-1 0 0 0,0 6 0 0 0,0-2 0 0 0,-7 5 72 0 0,4-1-8 0 0,-4 1 0 0 0,2 4-64 0 0,-6 1-96 0 0,3 2 16 0 0,-5 1 8 0 0,1 8 72 0 0,-3-2 0 0 0,-3 3 0 0 0,-1 4-64 0 0,2 2 64 0 0,-7 2 0 0 0,-1-1 0 0 0,-4 6-64 0 0,3 0 64 0 0,-2-2 0 0 0,-3 3-72 0 0,8-3 72 0 0,-3 6 0 0 0,0-5 0 0 0,2 3 0 0 0,0-2 64 0 0,-1 1-64 0 0,8-5 0 0 0,-2-3 0 0 0,3-2 0 0 0,-3 0 0 0 0,9-3 0 0 0,-1-4 0 0 0,3 2-88 0 0,1-7 88 0 0,5 2 0 0 0,-5-4 0 0 0,7-5 0 0 0,0 0 0 0 0,4-9 0 0 0,-1 0 0 0 0,4-3 0 0 0,2-5 0 0 0,3-2 0 0 0,2-4 0 0 0,1-3 64 0 0,6 0-64 0 0,0-7 64 0 0,2 0-64 0 0,-3 4 64 0 0,5-8-64 0 0,1-1 0 0 0,3 2 0 0 0,1-1 0 0 0,-3 1 0 0 0,1 0 0 0 0,0 3 0 0 0,-2 0 0 0 0,3 0 0 0 0,-4 3 0 0 0,-4 1 0 0 0,-4 6 0 0 0,4 2 0 0 0,-6 6 0 0 0,-3-1 0 0 0,1 4 0 0 0,-6 2 0 0 0,-2 3 0 0 0,2 0 0 0 0,-7 7 0 0 0,0 0 0 0 0,-7 7 0 0 0,3-4 0 0 0,-4 11 0 0 0,-1 3 0 0 0,-7 2 0 0 0,1 4 0 0 0,-3 5-64 0 0,-1 1 64 0 0,-2 1-96 0 0,-3 6 96 0 0,2 2-96 0 0,-8-5 96 0 0,-1 5 0 0 0,-2 1 0 0 0,3 0 0 0 0,-1 3 0 0 0,0 1 64 0 0,5-3-64 0 0,-3 5 88 0 0,-1-1-88 0 0,4-8 0 0 0,2 2 0 0 0,5-3 0 0 0,1-2 0 0 0,6-5 0 0 0,-2-4 0 0 0,7-1 0 0 0,4-6-112 0 0,-1-3 40 0 0,1 0 8 0 0,-1-4 0 0 0,11-1 64 0 0,-3-2 72 0 0,1-4-8 0 0,0-3-64 0 0,6 0 0 0 0,1-3 0 0 0,0-4 0 0 0,5-2 0 0 0,4-6 0 0 0,2-4 0 0 0,3-6 0 0 0,0-1 0 0 0,5-5 72 0 0,4-4-72 0 0,6 1 0 0 0,-3-8 72 0 0,6 6-72 0 0,-6-1 0 0 0,0 1 0 0 0,7-6 0 0 0,-3 9 0 0 0,-2 0 80 0 0,-2-2-80 0 0,4 8 80 0 0,-9 6-80 0 0,-2 2 0 0 0,-3 1-80 0 0,-4 8 80 0 0,-7 1-64 0 0,-1 8 64 0 0,-8 1 0 0 0,1 7-72 0 0,-5-4-16 0 0,-4 11 0 0 0,-4 0 0 0 0,-5 3 0 0 0,-4 2 88 0 0,-3 5 0 0 0,-5-3-72 0 0,2 7 72 0 0,3-2 0 0 0,-4 7 96 0 0,-3 0-16 0 0,-5 0 0 0 0,2 7-80 0 0,0-4-136 0 0,-3 8 32 0 0,3-1 8 0 0,-2-1 96 0 0,-1-2 0 0 0,-8 3-80 0 0,9-3 80 0 0,-8 1 0 0 0,3-1 0 0 0,-2 5 0 0 0,11-6 0 0 0,5-3 64 0 0,-2 6 40 0 0,-5-11 16 0 0,3 0 0 0 0,3-1-120 0 0,1-4 0 0 0,8-5 0 0 0,8 1 0 0 0,-4-10 0 0 0,7 2 0 0 0,0-4 0 0 0,7-6 0 0 0,3-4 0 0 0,1-2 0 0 0,-6-6 0 0 0,10-1 0 0 0,11-7 0 0 0,2-5 0 0 0,0-5-72 0 0,3-1 72 0 0,4-5 0 0 0,-1-2 0 0 0,5-4 0 0 0,-3-2 0 0 0,2 0 0 0 0,4-4 96 0 0,5-1-32 0 0,-2 4-64 0 0,5-3 0 0 0,0 3 0 0 0,1 4 0 0 0,-4-6 0 0 0,-4 3 72 0 0,0 4-72 0 0,-8 3 0 0 0,-2 1 72 0 0,-2 6-72 0 0,-3 5 80 0 0,-4 2-80 0 0,-5 9 80 0 0,-8 1-80 0 0,-1 2 0 0 0,-1 7 0 0 0,-9 0-88 0 0,-2 7 88 0 0,-5 5 0 0 0,-5 6 0 0 0,-7 6 0 0 0,-4 4 0 0 0,-3 3-64 0 0,0 6 64 0 0,-8-1-64 0 0,1 4 64 0 0,-7 3-64 0 0,0-3 64 0 0,-5 5-64 0 0,-7-1 64 0 0,3 4 88 0 0,2 4-24 0 0,-1 7 0 0 0,3-3-64 0 0,-4 1-88 0 0,-1-5 24 0 0,5 0 0 0 0,-6 0 64 0 0,6-2 0 0 0,-5 1-72 0 0,8-1 72 0 0,1-8 0 0 0,2 3 104 0 0,5-7-8 0 0,4-3-8 0 0,8-4-88 0 0,3-7-128 0 0,7-1 32 0 0,3-4 8 0 0,2-5 88 0 0,2 0 0 0 0,5-8 0 0 0,5-4 0 0 0,5 5 0 0 0,-3-10 0 0 0,7-3 0 0 0,3 0 64 0 0,4-8-64 0 0,0-7 64 0 0,5 0-64 0 0,0 0 64 0 0,12-5-64 0 0,-5-7 0 0 0,4-3 0 0 0,-1 1 0 0 0,6-7 0 0 0,-1 3 0 0 0,1 0 72 0 0,7-9-72 0 0,1-1 80 0 0,0 2-80 0 0,-1-5 64 0 0,1 9-64 0 0,-7-7 0 0 0,4 8 0 0 0,-2-1 0 0 0,-1 8 0 0 0,-3-1 0 0 0,-4 3 0 0 0,-2 7 0 0 0,-8 0 0 0 0,-4 6 0 0 0,-4 8 0 0 0,-5 4 0 0 0,0 2 0 0 0,-6 6 0 0 0,-6 6 0 0 0,-2 2 0 0 0,-5 4 0 0 0,-4 8-88 0 0,-5-1 88 0 0,-1 7-64 0 0,-8 5 64 0 0,-1 2 0 0 0,-7 5 0 0 0,3 0 0 0 0,-14 6 0 0 0,-1-5-96 0 0,3 8 16 0 0,0-2 8 0 0,-3 4 0 0 0,-4 3 72 0 0,-3 0 0 0 0,3-2 0 0 0,3 1 0 0 0,5 4 0 0 0,-5-10 0 0 0,-3 2 0 0 0,11-7 0 0 0,6-2 0 0 0,-1-1-64 0 0,0-6 64 0 0,10-2-96 0 0,2-1 96 0 0,2-9 112 0 0,6 0-24 0 0,-3-7-8 0 0,9 2-80 0 0,5-5-136 0 0,9-2 32 0 0,1-5 8 0 0,-1-4 96 0 0,1-5 128 0 0,8-2-24 0 0,-1 1-8 0 0,4-6-96 0 0,3-5 0 0 0,7 1 0 0 0,-1-6-80 0 0,5 0 80 0 0,-6-4 0 0 0,1-3 64 0 0,4-2-64 0 0,4-4 64 0 0,2 3-64 0 0,-7-3 64 0 0,-2 4-64 0 0,6 0 0 0 0,-2 4 0 0 0,-6 1 0 0 0,-1 7-64 0 0,-4-3 64 0 0,0 7 0 0 0,-4 3 0 0 0,-7 7 0 0 0,0 0 0 0 0,-3 5 0 0 0,-1 0 0 0 0,-9 2 0 0 0,0 0 0 0 0,-2 11-80 0 0,-10 4 80 0 0,5 4-80 0 0,-9 6 80 0 0,-5 3 0 0 0,-6 3 0 0 0,-1 5 0 0 0,2 1 0 0 0,-5 3 0 0 0,-4 1 80 0 0,-10 3-80 0 0,5 4 0 0 0,-2-6 0 0 0,6 1 0 0 0,-8-1 0 0 0,-1-1-72 0 0,-1 4 72 0 0,7-5 0 0 0,-1 2-72 0 0,-3 3 72 0 0,1-5 72 0 0,6-4-8 0 0,3 1-64 0 0,0-1 0 0 0,4-3 0 0 0,1-5-96 0 0,7-4 24 0 0,4-1 72 0 0,1-6 0 0 0,4-1 0 0 0,0-1 0 0 0,1-4 0 0 0,6-4 0 0 0,2 0 0 0 0,3-7 0 0 0,0 0 0 0 0,8-4 0 0 0,5 1 0 0 0,4-11 64 0 0,-2 5-64 0 0,3-10 72 0 0,8-3-72 0 0,2-3 80 0 0,1-2 64 0 0,11-5 16 0 0,-9-2 0 0 0,11-5 0 0 0,1-2-64 0 0,8-3-16 0 0,-1 1 0 0 0,-5-5 0 0 0,14-5-8 0 0,2 1 0 0 0,-1-1 0 0 0,5-3 0 0 0,6 4-72 0 0,-5-5 0 0 0,0-2 72 0 0,3 2-72 0 0,-3-2 0 0 0,-4 8-96 0 0,3-1 16 0 0,-3 7 0 0 0,-5 2 80 0 0,-3-1 0 0 0,-5 1 80 0 0,3 7-80 0 0,0-1 0 0 0,-4 8-168 0 0</inkml:trace>
  <inkml:trace contextRef="#ctx0" brushRef="#br2" timeOffset="114">2762 3895 0 0,'0'0'0'0,"0"0"0"0,0 0 0 0,0 0 0 0,0 0 0 0,-5-1 0 0,-2 1 0 0,7 0 0 0,-2 0 0 0,-4 0 0 0,0 0 0 0,1 1 0 0,0-1 0 0,0 4 0 0,-4-4 0 0,2 3 0 0,2 1 0 0,5-4 0 0,-2 5 0 0,-10 0 0 0,5 0 0 0,-2-1 0 0,-1 3 0 0,3 0 0 0,-2 0 0 0,2 3 0 0,0-3 0 0,2 2 0 0,-2-4 0 0,6 2 0 0,-3 3 0 0,-1 2 0 0,-2-1 0 0,5-6 0 0,-5 5 0 0,2 1 0 0,0-2 0 0,-2 1 0 0,5 0 0 0,-3-1 0 0,10 0 0 0,-5 1 0 0,-10 4 0 0,8-7 0 0,-3 3 0 0,1-1 0 0,3 1 0 0,-8 3 0 0,4-10 0 0,-2 9 0 0,3-1 0 0,4-6 0 0,-3 2 0 0,1 1 0 0,2-1 0 0,-5 4 0 0,5-4 0 0,0-2 0 0,-5 7 0 0,5-7 0 0,5 6 0 0,-5-6 0 0,-5 2 0 0,3 3 0 0,4 2 0 0,3-6 0 0,-10 2 0 0,3-1 0 0,-3 4 0 0,5-3 0 0,-4 8 0 0,1-7 0 0,-6 1 0 0,6-1 0 0,3 1 0 0,0 2 0 0,-11-3 0 0,8 1 0 0,6 2 0 0,-3 2 0 0,0-7 0 0,0 2 0 0,0 3 0 0,4-3 0 0,3 5 0 0,-7-4 0 0,0-1 0 0,0 3 0 0,3 2 0 0,2 0 0 0,-5-6 0 0,0 6 0 0,-5-2 0 0,5 2 0 0,5-2 0 0,-5 2 0 0,-5 0 0 0,2 3 0 0,11-4 0 0,-4 0 0 0,-8 0 0 0,-1 4 0 0,5-3 0 0,9-2 0 0,-2 0 0 0,-2 5 0 0,-10-1 0 0,10 1 0 0,9-4 0 0,-2 0 0 0,-12 5 0 0,2-4 0 0,3 3 0 0,0-1 0 0,-5 1 0 0,0-1 0 0,-5 1 0 0,5 4 0 0,9-7 0 0,-9 3 0 0,-9-3 0 0,14 3 0 0,0-1 0 0,6 1 0 0,1 2 0 0,-9-1 0 0,6 2 0 0,3-2 0 0,6-1 0 0,-10-1 0 0,1 5 0 0,1-2 0 0,6 1 0 0,3 0 0 0,-9-1 0 0,1 1 0 0,-1-2 0 0,1 1 0 0,-1 0 0 0,-3 2 0 0,-3-4 0 0,8 0 0 0,2 6 0 0,-2-4 0 0,0 2 0 0,-2-2 0 0,2 2 0 0,1-4 0 0,4 6 0 0,-3-8 0 0,-2 1 0 0,5 1 0 0,2 2 0 0,0 0 0 0,-5 4 0 0,0 0 0 0,2-6 0 0,-2 0 0 0,10 1 0 0,-5 2 0 0,0-2 0 0,-5-3 0 0,5 3 0 0,4-1 0 0,-1 4 0 0,4-4 0 0,-5-1 0 0,3 1 0 0,-3 1 0 0,5-3 0 0,-3 1 0 0,-4 1 0 0,0-1 0 0,2 1 0 0,-2-3 0 0,-2 5 0 0,-5-2 0 0,2-1 0 0,10 0 0 0,-10 1 0 0,5-5 0 0,-3 2 0 0,-2-2 0 0,1 2 0 0,8-2 0 0,-9 4 0 0,2-6 0 0,-3 4 0 0,12-5 0 0,-11-1 0 0,-2 3 0 0,-5-1 0 0,13 2 0 0,-4-5 0 0,1 4 0 0,-3-4 0 0,-2 0 0 0,-3 3 0 0,3-3 0 0,-1 0 0 0,-4-4 0 0,0 6 0 0,1-4 0 0,3-3 0 0,-4 5 0 0,-7-7 0 0,0 0 0 0,7 5 0 0,5 2 0 0,-12-7 0 0,0 0 0 0,0 0 0 0,7 5 0 0,-7-5 0 0,0 0 0 0,0 0 0 0,0 0 0 0,0 0 0 0,0 0 0 0,0 0 0 0,0 0 0 0</inkml:trace>
  <inkml:trace contextRef="#ctx0" brushRef="#br2" timeOffset="115">10297 3895 0 0,'0'0'0'0,"0"0"0"0,0 0 0 0,0 0 0 0,-4 2 0 0,-1-2 0 0,1 0 0 0,-4 0 0 0,4 0 0 0,-1 0 0 0,3 0 0 0,-6 0 0 0,2 0 0 0,1 0 0 0,-2 0 0 0,2 0 0 0,5 0 0 0,-9 0 0 0,1 2 0 0,-1 0 0 0,4 1 0 0,1-3 0 0,-4 2 0 0,3 1 0 0,-4 1 0 0,7-2 0 0,-3-1 0 0,-2 3 0 0,2-1 0 0,-2 1 0 0,3 1 0 0,-4-2 0 0,4 3 0 0,-1-1 0 0,2 0 0 0,-3 2 0 0,1-2 0 0,5 0 0 0,-5 2 0 0,3 0 0 0,2-2 0 0,0 2 0 0,0-1 0 0,0 0 0 0,0 1 0 0,2-1 0 0,3-1 0 0,-5 0 0 0,0-5 0 0,5 9 0 0,1-6 0 0,-3 1 0 0,6 1 0 0,-4-2 0 0,2 1 0 0,2-4 0 0,-1 0 0 0,3 0 0 0,1 0 0 0,0 0 0 0,2 0 0 0,-6 0 0 0,6 0 0 0,-2 0 0 0,2-2 0 0,-3 0 0 0,-3 2 0 0,6-3 0 0,-5 1 0 0,1 0 0 0,1 1 0 0,-6-3 0 0,5 1 0 0,-3-3 0 0,0 1 0 0,0 2 0 0,-3-4 0 0,-1-2 0 0,6 7 0 0,-6-6 0 0,3 1 0 0,-3 2 0 0,2-2 0 0,-3 1 0 0,0 0 0 0,-2 2 0 0,0-3 0 0,0 0 0 0,0 2 0 0,-2-2 0 0,0 2 0 0,-3 1 0 0,5 3 0 0,-7-3 0 0,5 1 0 0,-3 1 0 0,-5 0 0 0,6 1 0 0,-3-1 0 0,2-2 0 0,0 3 0 0,-7 1 0 0,7 0 0 0,-2 0 0 0,0 0 0 0,-6 0 0 0,7 1 0 0,-7-1 0 0,10 4 0 0,-7-2 0 0,-4-2 0 0,5 3 0 0,0-1 0 0,1 1 0 0,-3 1 0 0,6-4 0 0,-7 5 0 0</inkml:trace>
  <inkml:trace contextRef="#ctx0" brushRef="#br2" timeOffset="116">11580 3908 0 0,'9'0'0'0,"-6"-4"0"0,-3 4 0 0,0 0 0 0,0 0 0 0,0 0 0 0,0 0 0 0,0 0 0 0,0 0 0 0,0 0 0 0,0 0 0 0,0 0 0 0,-10 0 0 0,5-3 0 0,-4-3 0 0,2 6 0 0,-1 0 0 0,-1 0 0 0,0 0 0 0,1 0 0 0,-1 0 0 0,-2 0 0 0,3 4 0 0,-4 1 0 0,1-5 0 0,6 4 0 0,-5-3 0 0,3 3 0 0,-4-2 0 0,3 3 0 0,1-2 0 0,0 1 0 0,2-1 0 0,-2 4 0 0,-2-3 0 0,4 1 0 0,-1 2 0 0,0 0 0 0,6-2 0 0,-6 0 0 0,6 2 0 0,0-2 0 0,-3 2 0 0,1-2 0 0,2 4 0 0,0-4 0 0,2 4 0 0,1-4 0 0,-3 0 0 0,4 0 0 0,-2-1 0 0,6-1 0 0,-4 3 0 0,4-6 0 0,-1 3 0 0,2-1 0 0,0 1 0 0,3 1 0 0,2-1 0 0,1-1 0 0,-1 0 0 0,2 1 0 0,-1-1 0 0,3 0 0 0,-6-2 0 0,2 1 0 0,0 3 0 0,0-4 0 0,1 2 0 0,1-2 0 0,-1 0 0 0,-1 0 0 0,0 0 0 0,2 0 0 0,-2-6 0 0,-4 3 0 0,2 1 0 0,2-1 0 0,-7-1 0 0,2 1 0 0,-1-1 0 0,1-4 0 0,-4 2 0 0,2 3 0 0,-3-6 0 0,1 4 0 0,-3 2 0 0,-1-4 0 0,1 1 0 0,3 3 0 0,-10-6 0 0,5 4 0 0,-2-2 0 0,-1 2 0 0,1-2 0 0,-1 4 0 0,-4-3 0 0,1 3 0 0,3-2 0 0,-6 1 0 0,1 1 0 0,-1 1 0 0,2-3 0 0,-2 3 0 0,-5 0 0 0,4-1 0 0,0 1 0 0,-2 2 0 0,1-2 0 0,-3 1 0 0,0 1 0 0,-1 0 0 0,8 0 0 0,-4 1 0 0,-4 1 0 0,3 0 0 0,1 3 0 0,-1-3 0 0,0 3 0 0,2-3 0 0,1 3 0 0</inkml:trace>
  <inkml:trace contextRef="#ctx0" brushRef="#br3" timeOffset="117">10418 3986 0 0,'-10'-7'0'0,"10"5"0"0,0 2 0 0,0 0 0 0,0 0 0 0,0 0 0 0,0 0 0 0,0 0 0 0,0 0 0 0,0 0 0 0,8 0 0 0,1 0 0 0,-4-2 0 0,6 2 0 0,-8-2 0 0,4 2 0 0,5-1 0 0,-3 1 0 0,5-4 0 0,-2 3 0 0,2-1 0 0,-6 0 0 0,6-1 0 0,0 1 0 0,-2 2 0 0,2-4 0 0,2 1 0 0,-1 3 0 0,-4-4 0 0,3 4 0 0,-2-1 0 0,0 1 0 0,-2 1 0 0,1-1 0 0,-4 0 0 0,3 2 0 0,-5-2 0 0,4 2 0 0,-9-2 0 0,5 3 0 0,0-1 0 0,-5-2 0 0,7 2 0 0,-7-2 0 0,0 0 0 0,0 0 0 0</inkml:trace>
  <inkml:trace contextRef="#ctx0" brushRef="#br3" timeOffset="118">10449 4006 0 0,'0'0'0'0,"0"0"0"0,0 0 0 0,0 0 0 0,0 0 0 0,0 0 0 0,0 0 0 0,0 0 0 0,0 0 0 0,0 0 0 0,0 0 0 0,0 0 0 0,5 6 0 0,1-1 0 0,-6-5 0 0,3 2 0 0,4-2 0 0,2 0 0 0,-4 0 0 0,5 0 0 0,-1 0 0 0,3-2 0 0,0-3 0 0,4 5 0 0,-2-6 0 0,-2 6 0 0,7-3 0 0,-3 0 0 0,-1-3 0 0,-1 3 0 0,2-2 0 0,-1 1 0 0,-3-1 0 0,4 5 0 0,-4-5 0 0,-1 3 0 0,1-1 0 0,2 1 0 0,-6-2 0 0,1 3 0 0,-4-1 0 0,6-2 0 0,-4 3 0 0,0-1 0 0,-2 2 0 0,2 0 0 0,-4-5 0 0</inkml:trace>
  <inkml:trace contextRef="#ctx0" brushRef="#br3" timeOffset="119">10940 3973 0 0,'-3'0'0'0,"3"0"0"0,0 0 0 0,0 0 0 0,0 0 0 0,0 0 0 0,0 0 0 0,0 0 0 0,0 0 0 0,0 0 0 0,0 0 0 0,0 0 0 0,0 0 0 0,0 0 0 0,0 0 0 0,0 0 0 0,5-3 0 0,2 0 0 0,-7 3 0 0,9-2 0 0,-4 2 0 0,-5 0 0 0,7 0 0 0,0 0 0 0,0 2 0 0,-2 1 0 0,0-3 0 0,2 3 0 0,-7-3 0 0,10 2 0 0,-3 2 0 0,2 1 0 0,-6-3 0 0,3 1 0 0,2 2 0 0,-1-1 0 0,4 1 0 0,-6-5 0 0,5 2 0 0,-1-2 0 0,0 0 0 0,1 0 0 0,-1 0 0 0,3 0 0 0,-4 0 0 0,3 0 0 0,4-2 0 0,-2 2 0 0,-3-5 0 0,0 1 0 0,1 4 0 0,-1-5 0 0,2 3 0 0,1 1 0 0,-1-5 0 0,-4 3 0 0,3-1 0 0,-3 1 0 0,3 0 0 0,-1 1 0 0,-6-2 0 0,3 4 0 0,-4-5 0 0,4 2 0 0,-7 3 0 0,0 0 0 0,5 0 0 0,-5 0 0 0,0 0 0 0,0 0 0 0,4-6 0 0,-4 6 0 0,0 0 0 0,0 0 0 0</inkml:trace>
  <inkml:trace contextRef="#ctx0" brushRef="#br3" timeOffset="120">10975 3994 0 0,'0'0'0'0,"0"0"0"0,0 0 0 0,0 0 0 0,0 0 0 0,0 0 0 0,0-1 0 0,0 1 0 0,0 0 0 0,0 0 0 0,0-4 0 0,0 4 0 0,0 0 0 0,0 0 0 0,0 0 0 0,7-3 0 0,-7 3 0 0,5-2 0 0,-2 2 0 0,6 2 0 0,-2-2 0 0,2 3 0 0,-4-1 0 0,5-2 0 0,-3 2 0 0,2-2 0 0,5 0 0 0,-5 1 0 0,3-1 0 0,-2 0 0 0,4 0 0 0,-4 0 0 0,3 2 0 0,-3-4 0 0,6 2 0 0,-1-3 0 0,1 3 0 0,-4-2 0 0,2-1 0 0,-6 1 0 0,5 0 0 0,0 0 0 0,-2-1 0 0,1 1 0 0,-3 2 0 0,-2-2 0 0,1 2 0 0,-8 0 0 0,4-1 0 0,-4 1 0 0,0 0 0 0,0 0 0 0,0 0 0 0,7 0 0 0,-7 0 0 0,0 0 0 0,0 0 0 0,0 0 0 0,0 0 0 0,0 0 0 0,0 0 0 0,0 0 0 0,0 0 0 0,10-7 0 0</inkml:trace>
  <inkml:trace contextRef="#ctx0" brushRef="#br2" timeOffset="121">11617 4121 0 0,'0'0'0'0,"0"0"0"0,0-4 0 0,0-1 0 0,0 2 0 0,0 1 0 0,0 2 0 0,-2-7 0 0,0 5 0 0,-3-3 0 0,0 2 0 0,1 1 0 0,1-1 0 0,-6 1 0 0,2 0 0 0,-1 2 0 0,-1 0 0 0,-1 0 0 0,-4 0 0 0,7 0 0 0,-4 2 0 0,3 0 0 0,-6 1 0 0,5 0 0 0,-1 1 0 0,1-1 0 0,-1 1 0 0,3 1 0 0,-2-1 0 0,2 2 0 0,0-2 0 0,0 1 0 0,2 2 0 0,0 0 0 0,0-2 0 0,1 2 0 0,2-2 0 0,-3 4 0 0,5-4 0 0,-5 0 0 0,5 2 0 0,0-1 0 0,0 1 0 0,2-2 0 0,1 0 0 0,-3 0 0 0,7 0 0 0,0 1 0 0,-5-3 0 0,8 2 0 0,1-1 0 0,-3 1 0 0,4-2 0 0,1 3 0 0,0-5 0 0,3 3 0 0,0-1 0 0,3-3 0 0,-4 2 0 0,1 0 0 0,1-2 0 0,1-2 0 0,-1 2 0 0,-1-2 0 0,3-1 0 0,-2-1 0 0,0-1 0 0,-4 3 0 0,2-1 0 0,-1-1 0 0,-4 1 0 0,6-2 0 0,-6 3 0 0,1-7 0 0,-1 6 0 0,1-1 0 0,-3 1 0 0,-1-2 0 0,-1 0 0 0,2 1 0 0,-3-3 0 0,-3-2 0 0,2 8 0 0,-1-8 0 0,-3 4 0 0,2 1 0 0,-7-1 0 0,1 2 0 0,4-4 0 0,-2 3 0 0,-3-1 0 0,-3 2 0 0,2-3 0 0,-1 3 0 0,-1-1 0 0,-3 4 0 0,3-5 0 0,-5 4 0 0,5-1 0 0,-4 2 0 0,0-2 0 0,-6 2 0 0,4 0 0 0,0 0 0 0,-8 0 0 0,8 2 0 0,0-2 0 0,0 2 0 0,-3-1 0 0,0 4 0 0,3-5 0 0,-2 4 0 0,4-4 0 0,5 3 0 0,0-1 0 0,2 2 0 0,1-3 0 0,4-1 0 0</inkml:trace>
  <inkml:trace contextRef="#ctx0" brushRef="#br2" timeOffset="122">10357 4081 0 0,'-5'0'0'0,"5"0"0"0,0 0 0 0,-3 0 0 0,-6 2 0 0,7 0 0 0,-1-2 0 0,1 0 0 0,-8 3 0 0,6-3 0 0,1 0 0 0,-6 2 0 0,5 1 0 0,-2-3 0 0,-5 0 0 0,2 0 0 0,3 0 0 0,0 0 0 0,-2 2 0 0,-1-2 0 0,2-2 0 0,0 2 0 0,-2 0 0 0,1 0 0 0,-1 0 0 0,0 2 0 0,4-2 0 0,-2 3 0 0,-1-1 0 0,1 2 0 0,-2-1 0 0,4 1 0 0,-6 2 0 0,3-2 0 0,-1-1 0 0,2 3 0 0,0-1 0 0,4 3 0 0,-3-2 0 0,-2 2 0 0,8-4 0 0,0 3 0 0,-5 1 0 0,1-2 0 0,4 1 0 0,0-2 0 0,0 2 0 0,0-2 0 0,0 0 0 0,0 2 0 0,5-3 0 0,-1 1 0 0,1-2 0 0,0 2 0 0,2-1 0 0,0-1 0 0,0-3 0 0,2 2 0 0,-9-2 0 0,14 4 0 0,-4-4 0 0,4 0 0 0,3 0 0 0,-3 0 0 0,0 0 0 0,2-4 0 0,-1 4 0 0,-1 0 0 0,-4-2 0 0,3 2 0 0,0 0 0 0,1-3 0 0,-7 3 0 0,5-5 0 0,1 1 0 0,-1 1 0 0,-5-4 0 0,1 3 0 0,1-3 0 0,0 0 0 0,-1 4 0 0,-8-4 0 0,9 0 0 0,-4-2 0 0,4 4 0 0,-6 0 0 0,-1-4 0 0,2 1 0 0,-3 2 0 0,-1-2 0 0,6 3 0 0,-6-4 0 0,-6 5 0 0,6-2 0 0,0 2 0 0,0-3 0 0,-1 2 0 0,-5 3 0 0,3-3 0 0,-2 2 0 0,1 3 0 0,-4 0 0 0,2 0 0 0,-2-2 0 0,3 2 0 0,-1 0 0 0,-6 2 0 0,7-2 0 0,1 0 0 0,-4 3 0 0,3-1 0 0,-4-2 0 0,2 3 0 0,-2-3 0 0,4 2 0 0,2 1 0 0,-10-1 0 0</inkml:trace>
  <inkml:trace contextRef="#ctx0" brushRef="#br3" timeOffset="123">10480 4121 0 0,'0'0'0'0,"0"0"0"0,0 0 0 0,0 0 0 0,0 0 0 0,0 0 0 0,0 0 0 0,0 0 0 0,0 0 0 0,0 0 0 0,4 0 0 0,-1 3 0 0,3 3 0 0,2-3 0 0,-6-1 0 0,7 1 0 0,3 1 0 0,-4-3 0 0,-1-1 0 0,2 2 0 0,2 2 0 0,1-1 0 0,-4-3 0 0,4 5 0 0,-3-5 0 0,5 0 0 0,-2 0 0 0,-1 4 0 0,-1-4 0 0,0 0 0 0,3 5 0 0,-5-5 0 0,3 0 0 0,1 0 0 0,-4 5 0 0,3-5 0 0,3 4 0 0,-7-3 0 0,1-1 0 0,-2 6 0 0,4-6 0 0,-5 0 0 0,2 0 0 0,0 0 0 0,0-6 0 0,-2 6 0 0,4-1 0 0,-4-3 0 0,4-1 0 0,-4 5 0 0</inkml:trace>
  <inkml:trace contextRef="#ctx0" brushRef="#br3" timeOffset="124">10482 4176 0 0,'0'0'0'0,"0"0"0"0,0 0 0 0,0 0 0 0,0 0 0 0,0 0 0 0,0 0 0 0,0 0 0 0,0 0 0 0,0 0 0 0,4 0 0 0,4 4 0 0,-4-1 0 0,1-1 0 0,0-2 0 0,2 4 0 0,-3-1 0 0,4-1 0 0,-1 0 0 0,2-1 0 0,-4 1 0 0,4 0 0 0,-2-1 0 0,5 3 0 0,-3-4 0 0,3 0 0 0,2 3 0 0,1-3 0 0,-3 0 0 0,2 0 0 0,0 0 0 0,-2-3 0 0,2 3 0 0,0 0 0 0,-4-5 0 0,1 5 0 0,-1-4 0 0,4 3 0 0,-5-3 0 0,-1 1 0 0,1-1 0 0,3-1 0 0,-5 1 0 0,7-1 0 0,-5 0 0 0,-1 3 0 0,1-5 0 0,0 6 0 0,-2-8 0 0,0 5 0 0,1-1 0 0,-4 2 0 0,-1 1 0 0,4-1 0 0,-2-4 0 0,-5 7 0 0</inkml:trace>
  <inkml:trace contextRef="#ctx0" brushRef="#br3" timeOffset="125">10982 4216 0 0,'0'0'0'0,"2"0"0"0,3 0 0 0,0 0 0 0,2 0 0 0,-2 0 0 0,4 0 0 0,-4 4 0 0,2-4 0 0,2 0 0 0,-2 0 0 0,3 0 0 0,0 0 0 0,-4-4 0 0,6 3 0 0,-2 1 0 0,1-2 0 0,-1 0 0 0,0 0 0 0,2-1 0 0,-1-1 0 0,-2 3 0 0,4-3 0 0,1 1 0 0,-3-4 0 0,3 3 0 0,-6-3 0 0,4 6 0 0,-3-3 0 0,3 4 0 0,0-5 0 0,-3 0 0 0,-2 1 0 0,2 3 0 0,-1 1 0 0,1-4 0 0,-6 4 0 0,-3 0 0 0,6 0 0 0,-6 0 0 0,3 0 0 0,-3 0 0 0,0 0 0 0,5 4 0 0,-5-4 0 0,6 0 0 0,-6 0 0 0,3 5 0 0,-3-5 0 0</inkml:trace>
  <inkml:trace contextRef="#ctx0" brushRef="#br3" timeOffset="126">10966 4166 0 0,'0'0'0'0,"0"0"0"0,0 0 0 0,0 0 0 0,0 0 0 0,0 0 0 0,0 0 0 0,5 0 0 0,-5 0 0 0,11 0 0 0,-6 0 0 0,-5 0 0 0,9 2 0 0,-2 1 0 0,1-3 0 0,-1 5 0 0,4-3 0 0,-6 5 0 0,5-5 0 0,-5 0 0 0,8 5 0 0,-8-7 0 0,5 5 0 0,-3-4 0 0,4 5 0 0,-6-3 0 0,2 2 0 0,1-3 0 0,-4 0 0 0,6 0 0 0,1 1 0 0,-4-1 0 0,6-2 0 0,-2 0 0 0,-2 0 0 0,3-2 0 0,-2 2 0 0,-1-3 0 0,-2 3 0 0,1-2 0 0,3 2 0 0,-4 0 0 0,1-2 0 0,-1 0 0 0,-1 2 0 0,2-3 0 0,-1-2 0 0,-7 5 0 0</inkml:trace>
  <inkml:trace contextRef="#ctx0" brushRef="#br2" timeOffset="127">11702 4267 0 0,'0'0'0'0,"0"0"0"0,0 0 0 0,0 0 0 0,-4-2 0 0,1 0 0 0,1 0 0 0,-1 1 0 0,-3 1 0 0,-2 0 0 0,4 0 0 0,-1 0 0 0,-2 1 0 0,0-1 0 0,0 0 0 0,-3 2 0 0,5 0 0 0,-6-2 0 0,-1 2 0 0,7 1 0 0,-2-3 0 0,0 5 0 0,-2-3 0 0,1 0 0 0,-3 1 0 0,3 2 0 0,-5 1 0 0,5-3 0 0,-1 2 0 0,0-1 0 0,-1 3 0 0,3-4 0 0,-3 2 0 0,-1 1 0 0,3-3 0 0,1 6 0 0,1-2 0 0,-1 0 0 0,2-4 0 0,-2 6 0 0,2-4 0 0,3 2 0 0,-1 0 0 0,1-2 0 0,2 2 0 0,-2 0 0 0,4 0 0 0,0-2 0 0,1 0 0 0,3-1 0 0,1 1 0 0,-1 0 0 0,1-5 0 0,2 4 0 0,0 1 0 0,3-3 0 0,2-1 0 0,1 1 0 0,3 2 0 0,-1-1 0 0,0-3 0 0,1 0 0 0,1 0 0 0,-2 0 0 0,2 0 0 0,2 0 0 0,-5 0 0 0,3 0 0 0,-2 0 0 0,1-3 0 0,-5-1 0 0,5-1 0 0,-4 0 0 0,-1 1 0 0,1 1 0 0,0-2 0 0,0-1 0 0,-2 1 0 0,-7 0 0 0,9-2 0 0,-5 0 0 0,-4 0 0 0,0 4 0 0,1-3 0 0,-6 3 0 0,0-1 0 0,1 1 0 0,-1-4 0 0,-1 4 0 0,1-3 0 0,-6 1 0 0,5 2 0 0,-5-1 0 0,3-3 0 0,-6-1 0 0,1 6 0 0,1-5 0 0,0 5 0 0,-4-6 0 0,-1 6 0 0,5-5 0 0,-5 2 0 0,0-1 0 0,5 3 0 0,-7-2 0 0,2 5 0 0,-2-4 0 0,6 3 0 0,-6-3 0 0,0 4 0 0,-2 0 0 0,2 0 0 0,-1 0 0 0,4 4 0 0,-1-3 0 0,0 1 0 0,5 0 0 0,-3 1 0 0</inkml:trace>
  <inkml:trace contextRef="#ctx0" brushRef="#br2" timeOffset="128">10336 4265 0 0,'0'0'0'0,"-3"0"0"0,3 0 0 0,-2 0 0 0,-3 0 0 0,2-4 0 0,1 4 0 0,-3 0 0 0,5 0 0 0,-9 4 0 0,2-4 0 0,4 0 0 0,-3 2 0 0,-2-1 0 0,-1 1 0 0,4 2 0 0,0-3 0 0,-8 1 0 0,7-2 0 0,-5 5 0 0,1-1 0 0,1 3 0 0,0-4 0 0,2 2 0 0,-1 1 0 0,1 2 0 0,5-4 0 0,-7 3 0 0,2 1 0 0,1-1 0 0,4-2 0 0,0 1 0 0,-1 1 0 0,1-2 0 0,2 0 0 0,0 2 0 0,2 2 0 0,-2-6 0 0,0 2 0 0,3-1 0 0,-1 3 0 0,1 0 0 0,-3-7 0 0,5 3 0 0,-5 1 0 0,0 1 0 0,7 0 0 0,2 0 0 0,-2-3 0 0,3 3 0 0,-1-1 0 0,7-3 0 0,-2 1 0 0,-2-2 0 0,2 0 0 0,1-2 0 0,-3 2 0 0,4-3 0 0,-4 1 0 0,0-3 0 0,-1 3 0 0,-1-3 0 0,0 2 0 0,1-3 0 0,-2 1 0 0,-1 0 0 0,1-2 0 0,-2 0 0 0,2 4 0 0,-1-4 0 0,-4 0 0 0,1 3 0 0,-5-1 0 0,2-4 0 0,3 4 0 0,-5 2 0 0,5-6 0 0,-5 2 0 0,-3 0 0 0,1 2 0 0,2 0 0 0,0 1 0 0,-5-4 0 0,3 2 0 0,-2-1 0 0,3 4 0 0,-3-2 0 0,-4 1 0 0,6 1 0 0,-5 1 0 0,2 0 0 0,3 2 0 0,-7-1 0 0,2 1 0 0,2 0 0 0,0 0 0 0,-2 0 0 0,2 1 0 0,-6 1 0 0,6-2 0 0,-7 2 0 0,7 1 0 0,-7 1 0 0,3 1 0 0,2-3 0 0,-2 1 0 0,1-1 0 0,-1 5 0 0,4-7 0 0,1 5 0 0,-11-5 0 0,15 0 0 0</inkml:trace>
  <inkml:trace contextRef="#ctx0" brushRef="#br3" timeOffset="129">10441 4366 0 0,'0'0'0'0,"0"0"0"0,0 0 0 0,0 0 0 0,0 0 0 0,5 0 0 0,-4-2 0 0,-1 2 0 0,4-2 0 0,1-1 0 0,4-1 0 0,-4 4 0 0,4-3 0 0,-4 3 0 0,5-6 0 0,-1 3 0 0,3-4 0 0,-1 5 0 0,-3-3 0 0,6 2 0 0,-2-3 0 0,4 3 0 0,-4 1 0 0,0 2 0 0,4-3 0 0,-2-2 0 0,0 3 0 0,-1 2 0 0,1-4 0 0,0 1 0 0,-2 3 0 0,2 0 0 0,-5 0 0 0,5 3 0 0,-6 1 0 0,1-4 0 0,-4 7 0 0,4-4 0 0,-6-3 0 0,3 5 0 0,-6-5 0 0,8 4 0 0</inkml:trace>
  <inkml:trace contextRef="#ctx0" brushRef="#br3" timeOffset="130">10892 4338 0 0,'7'0'0'0,"-4"0"0"0,0 0 0 0,3 0 0 0,-5 0 0 0,5 0 0 0,2-4 0 0,-1 4 0 0,0-3 0 0,2 3 0 0,0 0 0 0,1-5 0 0,2 5 0 0,-3 0 0 0,3 0 0 0,2 0 0 0,0 0 0 0,-2-6 0 0,0 6 0 0,2 0 0 0,1-3 0 0,-1 3 0 0,2 0 0 0,-2 0 0 0,-4-5 0 0,4 5 0 0,3 0 0 0,-3-4 0 0,-5 3 0 0,3 1 0 0,0 0 0 0,0 0 0 0,-3-6 0 0,0 6 0 0,1 0 0 0,-3 0 0 0,-2 0 0 0,-1 0 0 0,-4 0 0 0,0 0 0 0,0 0 0 0,0 0 0 0</inkml:trace>
  <inkml:trace contextRef="#ctx0" brushRef="#br3" timeOffset="131">10494 4378 0 0,'0'0'0'0,"0"0"0"0,-3 3 0 0,3-3 0 0,0 0 0 0,0 0 0 0,0 0 0 0,0 0 0 0,7 4 0 0,-7-4 0 0,3 5 0 0,6-5 0 0,3 0 0 0,-3 0 0 0,1 0 0 0,4 0 0 0,-5 0 0 0,5-4 0 0,-1-1 0 0,3 5 0 0,0-5 0 0,-4 1 0 0,3-1 0 0,3 0 0 0,-4 0 0 0,0 1 0 0,3-1 0 0,-5 2 0 0,2-2 0 0,0 1 0 0,0 1 0 0,0-3 0 0,-6 5 0 0,1-3 0 0,0 1 0 0,1 1 0 0,-1-1 0 0,-1 3 0 0,-2-7 0 0,2 7 0 0</inkml:trace>
  <inkml:trace contextRef="#ctx0" brushRef="#br0" timeOffset="132">13556 4383 0 0,'0'0'0'0,"0"0"0"0,0 0 0 0,0 0 0 0,0 0 0 0,0 0 0 0,0 0 0 0,0 0 0 0,0 0 0 0,0 0 0 0,-3 3 0 0,3-3 0 0,0 0 0 0,0 9 0 0,0-2 0 0,0-4 0 0,0-3 0 0,0 7 0 0,0 0 0 0,0-7 0 0,0 0 0 0,7 6 0 0,-2 0 0 0,0 0 0 0,2-3 0 0,0 2 0 0,5-5 0 0,-7 0 0 0,4 0 0 0,0 0 0 0,1 0 0 0,-3 0 0 0,5-7 0 0,-5 2 0 0,0-2 0 0,3 0 0 0,-6 0 0 0,5-1 0 0,-1-1 0 0,-8 0 0 0,2-1 0 0,3 5 0 0,-3-4 0 0,-4 0 0 0,-3 2 0 0,3 2 0 0,-1-2 0 0,-2 2 0 0,-4-2 0 0,5 2 0 0,-8 3 0 0,5 1 0 0,-8-3 0 0,6 4 0 0,-1 0 0 0,-1 0 0 0,-1 0 0 0,0 4 0 0,-2-3 0 0,7 3 0 0,0 1 0 0,-3 0 0 0,5 2 0 0,-2 0 0 0,0 0 0 0</inkml:trace>
  <inkml:trace contextRef="#ctx0" brushRef="#br3" timeOffset="133">11017 4383 0 0,'0'0'0'0,"0"0"0"0,0 0 0 0,0 0 0 0,0 0 0 0,1 3 0 0,1-1 0 0,-2-2 0 0,5 4 0 0,-1-3 0 0,-3 1 0 0,5-2 0 0,-3-2 0 0,4 1 0 0,-4-3 0 0,4 1 0 0,0-3 0 0,0 3 0 0,2 1 0 0,0-3 0 0,-2 0 0 0,1 1 0 0,1-1 0 0,0 2 0 0,1-3 0 0,2 3 0 0,0-2 0 0,-5 1 0 0,7-1 0 0,-3 2 0 0,-3 1 0 0,-1-2 0 0,2 4 0 0,-2 0 0 0,3 0 0 0,-5-3 0 0,4 3 0 0,-2 0 0 0,0 0 0 0,2 0 0 0,-4 0 0 0,-2 0 0 0,1 0 0 0,4 0 0 0,-4 0 0 0,5 0 0 0,-9 0 0 0</inkml:trace>
  <inkml:trace contextRef="#ctx0" brushRef="#br2" timeOffset="134">11698 4440 0 0,'0'0'0'0,"0"0"0"0,0 0 0 0,-1 0 0 0,-3-3 0 0,-1 3 0 0,1 0 0 0,-4 0 0 0,3 0 0 0,-1 0 0 0,-4 0 0 0,5 0 0 0,-1 0 0 0,-4 0 0 0,0 0 0 0,1 0 0 0,2 3 0 0,-2-1 0 0,2-2 0 0,-5 2 0 0,4-1 0 0,-3 1 0 0,3 2 0 0,-8-1 0 0,4-3 0 0,0 2 0 0,3 3 0 0,-1-5 0 0,1 3 0 0,-5-3 0 0,4 6 0 0,3-6 0 0,-2 5 0 0,2-2 0 0,-2-3 0 0,4 6 0 0,2-5 0 0,-4 4 0 0,2-1 0 0,1-2 0 0,-3 5 0 0,7-4 0 0,-5 1 0 0,1-1 0 0,3-1 0 0,-1 1 0 0,2-3 0 0,0 7 0 0,0 0 0 0,0-3 0 0,3 2 0 0,-3-6 0 0,4 6 0 0,1-1 0 0,2 0 0 0,-3 0 0 0,1-3 0 0,5 2 0 0,1-1 0 0,-1 0 0 0,2-1 0 0,2 0 0 0,-4 1 0 0,6-1 0 0,0-2 0 0,1 2 0 0,-3 0 0 0,3-2 0 0,-3 3 0 0,3-1 0 0,-1 0 0 0,5-1 0 0,-6-1 0 0,1 4 0 0,0-1 0 0,1-3 0 0,0 0 0 0,-1 0 0 0,-6 0 0 0,6 0 0 0,-2 0 0 0,-2 0 0 0,-2-3 0 0,4-1 0 0,-7 4 0 0,7-3 0 0,-7 1 0 0,5 0 0 0,-7 1 0 0,8-3 0 0,-12 2 0 0,6-3 0 0,0 2 0 0,-5 1 0 0,0-1 0 0,-1-3 0 0,-1 1 0 0,0 0 0 0,-1 0 0 0,1 1 0 0,-4-4 0 0,-3 1 0 0,4 1 0 0,-2 1 0 0,1-2 0 0,-5 2 0 0,6 0 0 0,-4 0 0 0,-3 1 0 0,3-3 0 0,-4 0 0 0,4 7 0 0,-1-3 0 0,-3 3 0 0,1 0 0 0,-2-2 0 0,0 2 0 0,-1 0 0 0,3-3 0 0,-6 3 0 0,4 0 0 0,0 3 0 0,-5-1 0 0,8-2 0 0,-1 3 0 0,-1-3 0 0,-8 0 0 0,14 6 0 0</inkml:trace>
  <inkml:trace contextRef="#ctx0" brushRef="#br2" timeOffset="135">10382 4466 0 0,'0'0'0'0,"0"0"0"0,-4-2 0 0,4-1 0 0,-9 3 0 0,9 0 0 0,0-5 0 0,-5 3 0 0,2 2 0 0,-2 0 0 0,1-3 0 0,-1 3 0 0,-4-4 0 0,4 4 0 0,0 0 0 0,-2 0 0 0,2 0 0 0,-4 0 0 0,4 0 0 0,-2 0 0 0,-4 0 0 0,3 0 0 0,-1 4 0 0,-3-1 0 0,3-3 0 0,1 2 0 0,-5 3 0 0,5-5 0 0,4 3 0 0,-3-1 0 0,2 2 0 0,-4 1 0 0,3-2 0 0,-1 3 0 0,3 0 0 0,2-2 0 0,-1 3 0 0,3-2 0 0,-4 0 0 0,4 2 0 0,-5-2 0 0,5 1 0 0,0-1 0 0,0 2 0 0,0-4 0 0,5 4 0 0,-5-5 0 0,4 5 0 0,-4-7 0 0,3 3 0 0,3 3 0 0,1-3 0 0,-1-1 0 0,3-1 0 0,-4 1 0 0,9 0 0 0,-2-2 0 0,-1 0 0 0,-1 0 0 0,4-2 0 0,-2 2 0 0,0-2 0 0,2 1 0 0,0-1 0 0,-2 0 0 0,0 1 0 0,-3-5 0 0,3 5 0 0,2-3 0 0,-7-1 0 0,3 0 0 0,1 1 0 0,-2-3 0 0,3 4 0 0,-4-2 0 0,1-1 0 0,-2 1 0 0,2 0 0 0,-4-2 0 0,-2 2 0 0,4-2 0 0,-3 3 0 0,-3-2 0 0,1 0 0 0,-2 3 0 0,-2-2 0 0,4 1 0 0,-2 4 0 0,-3-5 0 0,-1 0 0 0,-4 3 0 0,4 2 0 0,4 0 0 0,-9-7 0 0,4 7 0 0,-5-2 0 0,6 2 0 0,-3 0 0 0,-3 0 0 0,3 2 0 0,-2 2 0 0,2-1 0 0,-3-1 0 0,3 3 0 0,-5-2 0 0,7-1 0 0,-6 2 0 0,4-1 0 0,-3-1 0 0,5 1 0 0,-2 3 0 0</inkml:trace>
  <inkml:trace contextRef="#ctx0" brushRef="#br3" timeOffset="136">10959 4513 0 0,'0'0'0'0,"0"0"0"0,0 0 0 0,0 0 0 0,0 0 0 0,0 0 0 0,0 0 0 0,0 0 0 0,0 0 0 0,0 0 0 0,0 0 0 0,0 0 0 0,0 0 0 0,0 5 0 0,0 0 0 0,0-5 0 0,5 4 0 0,1 3 0 0,-6-7 0 0,5 3 0 0,2 2 0 0,-4-5 0 0,2 6 0 0,6-5 0 0,-6 3 0 0,6-2 0 0,1-2 0 0,-4 0 0 0,1 0 0 0,5 0 0 0,-5 0 0 0,4-2 0 0,1-3 0 0,-5-1 0 0,5 5 0 0,0-4 0 0,-2-2 0 0,3 1 0 0,-1-1 0 0,-3 2 0 0,1 0 0 0,0 0 0 0,-5-4 0 0,3 7 0 0,1-4 0 0,-3 0 0 0,-1 3 0 0,0 1 0 0,-3-1 0 0,1 3 0 0,-5 0 0 0,0 0 0 0,0 0 0 0,0 0 0 0,0 0 0 0</inkml:trace>
  <inkml:trace contextRef="#ctx0" brushRef="#br3" timeOffset="137">10500 4513 0 0,'10'0'0'0,"-8"0"0"0,-2 0 0 0,0 0 0 0,0 0 0 0,3-2 0 0,1 1 0 0,-1 1 0 0,-3 0 0 0,5-4 0 0,0 2 0 0,1-1 0 0,-1 3 0 0,2 0 0 0,0-5 0 0,-2 5 0 0,5 0 0 0,-1 0 0 0,1 0 0 0,-3 0 0 0,6 5 0 0,-1-5 0 0,-2 0 0 0,2 0 0 0,-1 0 0 0,3-5 0 0,-1 5 0 0,0 0 0 0,4 0 0 0,-3-4 0 0,1 4 0 0,1-2 0 0,-2-3 0 0,2 5 0 0,-3-1 0 0,1 1 0 0,-2 0 0 0,1 1 0 0,-1-1 0 0,0 5 0 0,-7-3 0 0,2-2 0 0,0 4 0 0,-4 1 0 0,11-2 0 0,-14-3 0 0</inkml:trace>
  <inkml:trace contextRef="#ctx0" brushRef="#br3" timeOffset="138">10994 4579 0 0,'0'0'0'0,"0"0"0"0,0 0 0 0,0 0 0 0,0 0 0 0,0 0 0 0,0 0 0 0,0 0 0 0,0 0 0 0,0 0 0 0,0 0 0 0,5 0 0 0,0 0 0 0,4-4 0 0,-4 4 0 0,2-1 0 0,-2-3 0 0,4 3 0 0,1-3 0 0,3 1 0 0,-3-1 0 0,-1 1 0 0,-1-3 0 0,6 1 0 0,-3 0 0 0,1 0 0 0,5 1 0 0,-8-1 0 0,5 0 0 0,0 1 0 0,-2 1 0 0,2 0 0 0,-2-1 0 0,0 1 0 0,0-3 0 0,-5 6 0 0,5-3 0 0,-1 1 0 0,-3-3 0 0,1 5 0 0,0 0 0 0,-1-3 0 0,-1 3 0 0,2 3 0 0,-2-3 0 0,-7 0 0 0,5 5 0 0,-2-5 0 0,-3 0 0 0,0 0 0 0,6 9 0 0,-6-9 0 0</inkml:trace>
  <inkml:trace contextRef="#ctx0" brushRef="#br3" timeOffset="139">10526 4536 0 0,'0'0'0'0,"0"0"0"0,0 0 0 0,0 0 0 0,0 0 0 0,0 0 0 0,0 0 0 0,0 0 0 0,0 0 0 0,0 0 0 0,0 0 0 0,0 0 0 0,0 0 0 0,0 0 0 0,0 0 0 0,0 0 0 0,6 3 0 0,-2-3 0 0,-4 0 0 0,10 3 0 0,1-1 0 0,-3-2 0 0,6 2 0 0,-3-2 0 0,1-2 0 0,0 2 0 0,4-2 0 0,-4 2 0 0,0-3 0 0,-2 3 0 0,4-3 0 0,0 1 0 0,0 0 0 0,-4 0 0 0,8-3 0 0,-8 3 0 0,2-1 0 0,2-1 0 0,2 3 0 0,-8-1 0 0,8 0 0 0,-6-1 0 0,3 1 0 0,-3 0 0 0,0 1 0 0,-3 1 0 0,0-4 0 0,-3 4 0 0,-4 0 0 0,3 0 0 0,6-3 0 0,-6 3 0 0,-3 0 0 0,0 0 0 0</inkml:trace>
  <inkml:trace contextRef="#ctx0" brushRef="#br4" timeOffset="140">14294 4612 0 0,'0'0'0'0,"0"0"0"0,0 0 0 0,0 0 0 0,0 0 0 0,0 0 0 0,0 0 0 0,0 0 0 0,0 0 0 0,0 0 0 0,-6 3 0 0,6-3 0 0,-5 6 0 0,5-3 0 0,0 6 0 0,0-8 0 0,0 8 0 0,0-5 0 0,5 3 0 0,-5-2 0 0,6 0 0 0,-5 2 0 0,1-2 0 0,3-1 0 0,0 1 0 0,2 0 0 0,0-5 0 0,2 0 0 0,-4 5 0 0,2-5 0 0,0 0 0 0,2-5 0 0,-1 1 0 0,-1 3 0 0,4-4 0 0,-4-2 0 0,1 0 0 0,-2 0 0 0,-5-2 0 0,5 2 0 0,0-3 0 0,-4 1 0 0,-2 0 0 0,0 2 0 0,-2-1 0 0,1-1 0 0,-6 6 0 0,2-3 0 0,-2 3 0 0,-2-2 0 0,0 3 0 0,1-1 0 0,-1 3 0 0,-1 3 0 0,-1-1 0 0,2 3 0 0,-1-2 0 0,1 3 0 0,-3-3 0 0,5 4 0 0,2 0 0 0</inkml:trace>
  <inkml:trace contextRef="#ctx0" brushRef="#br0" timeOffset="141">1919 4723 0 0,'0'0'0'0,"0"0"0"0,0-5 0 0,0 5 0 0,-5-4 0 0,2-4 0 0,6 2 0 0,-3-1 0 0,0 7 0 0,0 0 0 0,5-7 0 0,-1 1 0 0,-4 6 0 0,0-6 0 0,0 6 0 0,10-3 0 0,2-4 0 0,-7 3 0 0,4-1 0 0,5 5 0 0,2-1 0 0,6-3 0 0,-4 4 0 0,8 0 0 0,0-2 0 0,0 2 0 0,1-3 0 0,-1 3 0 0,6 0 0 0,6 0 0 0,-4-5 0 0,5 5 0 0,-5-4 0 0,8 4 0 0,-4 0 0 0,0 0 0 0,11 0 0 0,-6-7 0 0,2 6 0 0,2 1 0 0,0-6 0 0,2 6 0 0,-4 0 0 0,-4 0 0 0,6-5 0 0,-5 5 0 0,-8 0 0 0,5 0 0 0,-6-3 0 0,1 3 0 0,-1 0 0 0,-2-2 0 0,-4 2 0 0,0 0 0 0,1 0 0 0,-9 0 0 0,0-4 0 0,0-1 0 0,-5 5 0 0,-2-3 0 0,0 3 0 0,-3-4 0 0,-4 4 0 0,-5 0 0 0,9 0 0 0,-9 0 0 0,0 0 0 0,0 0 0 0,0 0 0 0,0 0 0 0,0 0 0 0,0 0 0 0,0 0 0 0,0 0 0 0,0 0 0 0,0 0 0 0,0 0 0 0,0 0 0 0</inkml:trace>
  <inkml:trace contextRef="#ctx0" brushRef="#br0" timeOffset="142">3342 4596 0 0,'0'0'0'0,"0"0"0"0,0 0 0 0,0 0 0 0,0 0 0 0,0 0 0 0,10 0 0 0,-10 0 0 0,0 0 0 0,0 0 0 0,0 0 0 0,0 0 0 0,0 0 0 0,0 0 0 0,0 0 0 0,11 7 0 0,-3 4 0 0,-1-3 0 0,-3-1 0 0,3 4 0 0,0 3 0 0,1-1 0 0,-3 6 0 0,4 1 0 0,-5 0 0 0,2 6 0 0,3 0 0 0,-5 2 0 0,-3 2 0 0,6-4 0 0,-1 8 0 0,-1-6 0 0,-5 3 0 0,3 2 0 0,1 2 0 0,-4-7 0 0,0 1 0 0,1-3 0 0,-1 6 0 0,6-6 0 0,-3-2 0 0,2 2 0 0,-1 2 0 0,-4-2 0 0,7 0 0 0,-7 0 0 0,1-4 0 0,5-1 0 0,-3-4 0 0,-3 2 0 0,2-5 0 0,5 4 0 0,-7-4 0 0,3-2 0 0,1 2 0 0,-4-1 0 0,0-4 0 0,0-7 0 0,0-2 0 0,0 0 0 0,0 0 0 0,0 0 0 0,0 0 0 0,0 0 0 0,0 0 0 0,0 0 0 0</inkml:trace>
  <inkml:trace contextRef="#ctx0" brushRef="#br3" timeOffset="143">10588 4621 0 0,'0'0'0'0,"0"0"0"0,0 0 0 0,0 0 0 0,0 0 0 0,0 0 0 0,3 5 0 0,-3-5 0 0,0 0 0 0,9 3 0 0,-4 1 0 0,4-1 0 0,1-3 0 0,-1 0 0 0,0 0 0 0,3 5 0 0,-3-5 0 0,3 0 0 0,-2 0 0 0,-1 2 0 0,3-2 0 0,-3 4 0 0,1-4 0 0,2 0 0 0,0 0 0 0,-3 0 0 0,1 3 0 0,3-1 0 0,-3 1 0 0,-1 1 0 0,-1-3 0 0,1 5 0 0,-2-3 0 0,0 1 0 0,-4-3 0 0,4 5 0 0,0-3 0 0,-2 2 0 0,-1-1 0 0,3 1 0 0,-5-3 0 0,-2-2 0 0</inkml:trace>
  <inkml:trace contextRef="#ctx0" brushRef="#br2" timeOffset="144">10432 4660 0 0,'0'0'0'0,"0"0"0"0,0 0 0 0,-4 0 0 0,-1-3 0 0,-2 3 0 0,6 0 0 0,-8 0 0 0,5 0 0 0,-1 0 0 0,0 0 0 0,-2 0 0 0,0 0 0 0,-2 0 0 0,2 0 0 0,-1 0 0 0,1 3 0 0,-4-1 0 0,3-2 0 0,-3 0 0 0,1 2 0 0,3-2 0 0,-5 2 0 0,3-2 0 0,-3 5 0 0,0-5 0 0,3 2 0 0,-1 1 0 0,-2 2 0 0,3-1 0 0,0 1 0 0,4-2 0 0,-2 3 0 0,2-1 0 0,0-2 0 0,0 3 0 0,-1 0 0 0,3-2 0 0,-1 3 0 0,1 2 0 0,1-4 0 0,-1-2 0 0,6 6 0 0,-1-6 0 0,1 3 0 0,-3 4 0 0,4-8 0 0,-1 1 0 0,-3 4 0 0,6-3 0 0,2-1 0 0,3 1 0 0,-3-4 0 0,1 3 0 0,8-1 0 0,-3-2 0 0,-3-2 0 0,3 2 0 0,-1 0 0 0,3-3 0 0,0 3 0 0,-4-4 0 0,3 1 0 0,-2-1 0 0,0 2 0 0,1-3 0 0,-2 0 0 0,-1 1 0 0,3-2 0 0,-2 0 0 0,-2 3 0 0,-1-6 0 0,1 1 0 0,-3 1 0 0,4-2 0 0,-6 0 0 0,4 4 0 0,-8-2 0 0,5 0 0 0,-5 0 0 0,4-1 0 0,-1 1 0 0,-4 0 0 0,-4 1 0 0,8 0 0 0,-4 0 0 0,-4-1 0 0,1 0 0 0,0 4 0 0,-3 0 0 0,3 1 0 0,-4-2 0 0,2 4 0 0,-6 0 0 0,6 0 0 0,-4 0 0 0,-1 4 0 0,1-2 0 0,2-2 0 0,-5 3 0 0,7 0 0 0,-4 1 0 0,-1 1 0 0,1 0 0 0,1 1 0 0,-1-3 0 0,-1 4 0 0,4-4 0 0</inkml:trace>
  <inkml:trace contextRef="#ctx0" brushRef="#br2" timeOffset="145">11613 4628 0 0,'-1'-2'0'0,"-5"2"0"0,6 0 0 0,-5-4 0 0,-5 4 0 0,5 0 0 0,3 0 0 0,-3 0 0 0,-1 0 0 0,1 0 0 0,2 0 0 0,-3 0 0 0,-2 0 0 0,-1 0 0 0,2 0 0 0,5 0 0 0,-4 4 0 0,-1-4 0 0,3 0 0 0,-1 2 0 0,0 1 0 0,5-3 0 0,-2 0 0 0,-1 7 0 0,-3-4 0 0,3-1 0 0,3-2 0 0,-4 5 0 0,3 1 0 0,-1 0 0 0,2-2 0 0,0 3 0 0,0-4 0 0,2 4 0 0,-1 0 0 0,3-2 0 0,-2 1 0 0,1-3 0 0,2 2 0 0,2-1 0 0,0-1 0 0,0-1 0 0,5 3 0 0,-5-3 0 0,2 1 0 0,5 1 0 0,-6-2 0 0,10-1 0 0,-8 5 0 0,2-6 0 0,2 3 0 0,2-3 0 0,-6 2 0 0,4-2 0 0,2-2 0 0,-8-1 0 0,6 3 0 0,-3-4 0 0,1 2 0 0,-5-1 0 0,5-2 0 0,0 1 0 0,-7-1 0 0,2 2 0 0,-2-1 0 0,2 1 0 0,-3-4 0 0,1 3 0 0,-2 1 0 0,-1-1 0 0,0-1 0 0,-2 2 0 0,0-3 0 0,0 6 0 0,-2-3 0 0,0-2 0 0,-1-1 0 0,3 3 0 0,-5-2 0 0,0 1 0 0,-2 1 0 0,0 1 0 0,0 0 0 0,2-1 0 0,-6 3 0 0,6-4 0 0,-5 4 0 0,3 0 0 0,-7 0 0 0,0 0 0 0,3 0 0 0,-4 0 0 0,-1 0 0 0,6 0 0 0,-4 0 0 0,2 0 0 0,5 4 0 0,-2-4 0 0,0 3 0 0,3-3 0 0,2 2 0 0,4-2 0 0,0 0 0 0,0 0 0 0</inkml:trace>
  <inkml:trace contextRef="#ctx0" brushRef="#br3" timeOffset="146">10982 4735 0 0,'0'0'0'0,"0"0"0"0,0-2 0 0,0 2 0 0,0 0 0 0,0 0 0 0,0 0 0 0,0 0 0 0,0-3 0 0,0 3 0 0,0 0 0 0,0 0 0 0,0 0 0 0,0 0 0 0,0 0 0 0,0 0 0 0,0 0 0 0,0 0 0 0,0 0 0 0,0 0 0 0,0 0 0 0,7 0 0 0,1-4 0 0,-2 4 0 0,2 4 0 0,-8-4 0 0,7 0 0 0,2 0 0 0,0 0 0 0,-4 2 0 0,5-2 0 0,1-2 0 0,-6 2 0 0,5-4 0 0,-1 3 0 0,0-1 0 0,1-2 0 0,2-1 0 0,2 2 0 0,-2-2 0 0,2-2 0 0,2 1 0 0,-4 1 0 0,2-3 0 0,-2 2 0 0,0 3 0 0,0-4 0 0,-3 0 0 0,1 4 0 0,-3-3 0 0,2 3 0 0,-1 1 0 0,-1 0 0 0,-1-1 0 0,-6 3 0 0,0 0 0 0,8 0 0 0,-8 0 0 0,0 0 0 0,0 0 0 0,0 0 0 0,0 0 0 0</inkml:trace>
  <inkml:trace contextRef="#ctx0" brushRef="#br3" timeOffset="147">11039 4664 0 0,'0'0'0'0,"0"0"0"0,0 0 0 0,0 0 0 0,0 0 0 0,0 0 0 0,0 0 0 0,0 0 0 0,0 0 0 0,0 0 0 0,0 0 0 0,0 0 0 0,0 0 0 0,5 2 0 0,2-1 0 0,2-1 0 0,-4 4 0 0,0-4 0 0,6 0 0 0,1 0 0 0,-7 0 0 0,4 0 0 0,1-4 0 0,1 4 0 0,4 0 0 0,-8 0 0 0,5-1 0 0,4-1 0 0,-2 2 0 0,-4-4 0 0,-1 4 0 0,3 0 0 0,-2 0 0 0,1-1 0 0,1 1 0 0,-3 0 0 0,-1 0 0 0,-1 1 0 0,0-1 0 0,-2 0 0 0,-5 0 0 0,0 0 0 0</inkml:trace>
  <inkml:trace contextRef="#ctx0" brushRef="#br3" timeOffset="148">10503 4680 0 0,'0'0'0'0,"0"0"0"0,0 0 0 0,0 0 0 0,5 0 0 0,0 0 0 0,2 0 0 0,2 3 0 0,-4-3 0 0,4 0 0 0,-4 0 0 0,6 3 0 0,-5-1 0 0,3 2 0 0,0-3 0 0,1 3 0 0,-3-2 0 0,4-1 0 0,1 5 0 0,-2-6 0 0,-1 1 0 0,5-1 0 0,-4 2 0 0,4-2 0 0,-2 0 0 0,2 0 0 0,2-2 0 0,-4 2 0 0,5 0 0 0,-7 0 0 0,4-1 0 0,4-3 0 0,-6 2 0 0,3 1 0 0,-4 1 0 0,1-2 0 0,2-2 0 0,-4 3 0 0,-3-3 0 0,7 4 0 0,-5-2 0 0</inkml:trace>
  <inkml:trace contextRef="#ctx0" brushRef="#br0" timeOffset="149">14972 4749 0 0,'0'0'0'0,"0"0"0"0,0 0 0 0,0 0 0 0,0 0 0 0,0 0 0 0,-5 2 0 0,1 3 0 0,4-3 0 0,-3 1 0 0,-3 4 0 0,5-5 0 0,1 6 0 0,0-1 0 0,0 2 0 0,0-2 0 0,0 0 0 0,1 2 0 0,-1-6 0 0,6 6 0 0,-3-1 0 0,6-1 0 0,-6 0 0 0,8-3 0 0,-3 1 0 0,3-2 0 0,-3-1 0 0,6 2 0 0,-3-4 0 0,-3 3 0 0,5-3 0 0,-3 0 0 0,-1 0 0 0,-2-3 0 0,3 3 0 0,-3-6 0 0,-4-2 0 0,4 1 0 0,-3 0 0 0,-2-2 0 0,-2 4 0 0,-2-5 0 0,2-1 0 0,-5-1 0 0,-2 2 0 0,1-4 0 0,-6 5 0 0,4-1 0 0,-3 1 0 0,3 2 0 0,-6 0 0 0,0 2 0 0,2 1 0 0,1-2 0 0,-3 4 0 0,2 2 0 0,2 0 0 0,1 0 0 0,0 0 0 0</inkml:trace>
  <inkml:trace contextRef="#ctx0" brushRef="#br0" timeOffset="150">1869 4791 0 0,'0'-4'0'0,"0"-5"0"0,0 4 0 0,0 0 0 0,-4-7 0 0,4 7 0 0,0-2 0 0,-5 3 0 0,5-1 0 0,0 5 0 0,0-5 0 0,0 5 0 0,0 0 0 0,0 0 0 0,0 0 0 0,0 0 0 0,0 7 0 0,-2 7 0 0,2-4 0 0,0 7 0 0,-5 4 0 0,5 4 0 0,5-3 0 0,-10 8 0 0,5 4 0 0,5 3 0 0,-3 1 0 0,-2 2 0 0,9 0 0 0,-6 0 0 0,-3 1 0 0,7 1 0 0,-1-2 0 0,-3 7 0 0,0-6 0 0,1 1 0 0,-1-4 0 0,-3-2 0 0,6 1 0 0,-6-9 0 0,1 5 0 0,-1-2 0 0,0-3 0 0,0-8 0 0,-1 1 0 0,-5 0 0 0,12-5 0 0,-6-2 0 0,-6-2 0 0,6-2 0 0,0-1 0 0,0 1 0 0,0-1 0 0,0-9 0 0,0 0 0 0,0 0 0 0,0 0 0 0,0 0 0 0,0 0 0 0,0 0 0 0,0 0 0 0,0 0 0 0</inkml:trace>
  <inkml:trace contextRef="#ctx0" brushRef="#br2" timeOffset="151">11674 4806 0 0,'0'0'0'0,"0"0"0"0,0 0 0 0,0 0 0 0,-3-2 0 0,1 2 0 0,-2-1 0 0,3-1 0 0,-5-3 0 0,6 5 0 0,-7 0 0 0,4 0 0 0,-1-2 0 0,-2 2 0 0,0-3 0 0,1 3 0 0,-4-6 0 0,3 6 0 0,0 0 0 0,-2 0 0 0,4 0 0 0,1 6 0 0,-6-6 0 0,0 0 0 0,6 0 0 0,-4 3 0 0,-2-1 0 0,6 3 0 0,-2-3 0 0,1 1 0 0,-1 1 0 0,3 1 0 0,-3 0 0 0,3 0 0 0,2-1 0 0,-5 3 0 0,5 0 0 0,0-2 0 0,5 2 0 0,-5-2 0 0,0 0 0 0,2-1 0 0,5 1 0 0,-2-2 0 0,0 3 0 0,2-3 0 0,2-1 0 0,-2 3 0 0,2-5 0 0,-1 5 0 0,1-1 0 0,1-4 0 0,4 1 0 0,-2 1 0 0,0 2 0 0,-3-3 0 0,3 3 0 0,0-4 0 0,-3 0 0 0,0 0 0 0,1 0 0 0,-5 0 0 0,4 0 0 0,0 0 0 0,-6-4 0 0,6 3 0 0,-4-3 0 0,2 1 0 0,-3-1 0 0,1-1 0 0,0 0 0 0,0 0 0 0,-3-1 0 0,1 1 0 0,-1 2 0 0,-2-4 0 0,0 1 0 0,0 1 0 0,0-3 0 0,-2 6 0 0,-1-5 0 0,1 0 0 0,-3 5 0 0,0-3 0 0,3 3 0 0,-5-1 0 0,2-1 0 0,0 3 0 0,-4 1 0 0,4 0 0 0,0-4 0 0,-4 4 0 0,4 4 0 0,-4-3 0 0,2 3 0 0,0-1 0 0,0 3 0 0,2-5 0 0,-4 1 0 0,6 0 0 0,-1 3 0 0</inkml:trace>
  <inkml:trace contextRef="#ctx0" brushRef="#br3" timeOffset="152">10517 4921 0 0,'0'0'0'0,"0"0"0"0,3-4 0 0,-3 4 0 0,0 0 0 0,0 0 0 0,9-2 0 0,-2 2 0 0,0 0 0 0,-4-5 0 0,4 4 0 0,0-1 0 0,0 0 0 0,5 0 0 0,-3-1 0 0,1 1 0 0,3-1 0 0,-3-1 0 0,2 2 0 0,-1-3 0 0,2 2 0 0,1 1 0 0,-3-3 0 0,3 1 0 0,1 1 0 0,-6-1 0 0,5 1 0 0,3-1 0 0,-8-2 0 0,5 0 0 0,-2 5 0 0,-4-3 0 0,8 2 0 0,-6-1 0 0,-1 3 0 0,0-4 0 0,8 3 0 0,-5-1 0 0</inkml:trace>
  <inkml:trace contextRef="#ctx0" brushRef="#br2" timeOffset="153">10277 4872 0 0,'0'0'0'0,"0"0"0"0,0 0 0 0,0 0 0 0,-1-3 0 0,-1 1 0 0,2 2 0 0,-5-4 0 0,0 4 0 0,-2-3 0 0,3 3 0 0,-1 0 0 0,-2 0 0 0,2 0 0 0,-4 3 0 0,4 1 0 0,0-2 0 0,-4 1 0 0,0 1 0 0,1 1 0 0,8 0 0 0,-5 2 0 0,-4-4 0 0,5 3 0 0,-1 4 0 0,2-5 0 0,1 0 0 0,-1 1 0 0,-1 1 0 0,2 1 0 0,4-1 0 0,-2-3 0 0,0 6 0 0,2-3 0 0,0-2 0 0,1 0 0 0,2-3 0 0,0 3 0 0,-3-1 0 0,3-1 0 0,6 2 0 0,3-3 0 0,-2 3 0 0,3-5 0 0,1 0 0 0,0 0 0 0,-3-3 0 0,0 1 0 0,4 0 0 0,-1 1 0 0,1-3 0 0,-3 1 0 0,-2-4 0 0,5 3 0 0,-1-1 0 0,0 2 0 0,-1-2 0 0,-4-1 0 0,4-2 0 0,1 4 0 0,-4-3 0 0,2 4 0 0,-9-4 0 0,5-2 0 0,-3 2 0 0,4 2 0 0,-6 2 0 0,2-4 0 0,-4 5 0 0,3-2 0 0,-1-1 0 0,-5 5 0 0,-5-5 0 0,5 3 0 0,0-1 0 0,-4-2 0 0,-1 3 0 0,-4-2 0 0,6 3 0 0,-4-1 0 0,0-2 0 0,-2 4 0 0,-1-3 0 0,-2 3 0 0,3-2 0 0,-3-1 0 0,0 1 0 0,0 0 0 0,1 2 0 0,-1 0 0 0,2-1 0 0,-4 1 0 0,3-4 0 0,-1 4 0 0,3 0 0 0,-4 0 0 0,0 0 0 0,7 0 0 0,-1 0 0 0,0 5 0 0,-2-3 0 0</inkml:trace>
  <inkml:trace contextRef="#ctx0" brushRef="#br3" timeOffset="154">11039 4968 0 0,'0'0'0'0,"0"0"0"0,0 0 0 0,0 0 0 0,0 0 0 0,0 0 0 0,0 0 0 0,0 0 0 0,0 0 0 0,0 0 0 0,0 0 0 0,0 0 0 0,0 0 0 0,0 0 0 0,0 0 0 0,0 0 0 0,0-4 0 0,9 1 0 0,-6-3 0 0,6 6 0 0,-4-5 0 0,0 0 0 0,4 2 0 0,0-3 0 0,-4 3 0 0,4-1 0 0,4-1 0 0,0 0 0 0,-1 0 0 0,-2 0 0 0,7 1 0 0,-3-1 0 0,-3 1 0 0,3-1 0 0,-2 2 0 0,-4-2 0 0,8 3 0 0,-6 0 0 0,-3 0 0 0,4 2 0 0,-4-3 0 0</inkml:trace>
  <inkml:trace contextRef="#ctx0" brushRef="#br3" timeOffset="155">10996 4881 0 0,'0'0'0'0,"0"0"0"0,0 0 0 0,0 0 0 0,0 0 0 0,0 0 0 0,0 0 0 0,0 0 0 0,0 0 0 0,0 0 0 0,0 0 0 0,0 0 0 0,0 0 0 0,5 3 0 0,-5-3 0 0,9 0 0 0,-2 0 0 0,-1 0 0 0,1-1 0 0,-1 1 0 0,-1 0 0 0,5 0 0 0,-3-2 0 0,2 2 0 0,5 0 0 0,-4 0 0 0,-3 0 0 0,7 0 0 0,-7 0 0 0,7 2 0 0,-2-1 0 0,-3 1 0 0,3-2 0 0,0 3 0 0,-5-1 0 0,3-2 0 0,1 2 0 0,-3 0 0 0,1-2 0 0,-2 0 0 0,-2 0 0 0,4 0 0 0,-6 0 0 0,-3 0 0 0</inkml:trace>
  <inkml:trace contextRef="#ctx0" brushRef="#br3" timeOffset="156">10578 4943 0 0,'0'0'0'0,"-2"0"0"0,-5 0 0 0,7 0 0 0,0 0 0 0,0 0 0 0,0 0 0 0,0 0 0 0,0 0 0 0,5 5 0 0,-3 1 0 0,3-3 0 0,0 2 0 0,0-3 0 0,2-2 0 0,2 0 0 0,-2-2 0 0,2 2 0 0,3 0 0 0,-2-3 0 0,1-2 0 0,1 3 0 0,-4-2 0 0,6-1 0 0,2 2 0 0,-4-2 0 0,0 1 0 0,6 1 0 0,-3-3 0 0,3 1 0 0,-8 0 0 0,6 0 0 0,-4 5 0 0,0-5 0 0,-3 3 0 0,1 0 0 0,-3 0 0 0,0 2 0 0,0-1 0 0,3 1 0 0,-1-6 0 0,1 6 0 0</inkml:trace>
  <inkml:trace contextRef="#ctx0" brushRef="#br4" timeOffset="157">13123 5025 0 0,'0'0'0'0,"0"0"0"0,0 0 0 0,0 0 0 0,-4 0 0 0,4 0 0 0,0 0 0 0,0 0 0 0,-3 0 0 0,3 0 0 0,-6 3 0 0,6-3 0 0,-3 0 0 0,1 5 0 0,-3 1 0 0,3-3 0 0,1 8 0 0,1-6 0 0,0 2 0 0,0-2 0 0,0 4 0 0,1-4 0 0,6 0 0 0,-5 4 0 0,1-4 0 0,4 4 0 0,-1-4 0 0,4-2 0 0,-3 2 0 0,5-1 0 0,-5-4 0 0,3 3 0 0,4-3 0 0,-5-3 0 0,1-1 0 0,1 1 0 0,3-1 0 0,-2-2 0 0,-4 4 0 0,5-5 0 0,-5 2 0 0,1-1 0 0,-2-1 0 0,2 1 0 0,-8-7 0 0,4 6 0 0,-5 1 0 0,0-5 0 0,-5 1 0 0,5-1 0 0,-1 4 0 0,-6-1 0 0,1-3 0 0,-1 4 0 0,-5-1 0 0,5 1 0 0,-5 3 0 0,5 1 0 0,-7-1 0 0,2 3 0 0,5 2 0 0,-3 3 0 0,5-4 0 0,-6 7 0 0,4-4 0 0,2 4 0 0</inkml:trace>
  <inkml:trace contextRef="#ctx0" brushRef="#br2" timeOffset="158">11676 4976 0 0,'0'0'0'0,"0"0"0"0,-5 0 0 0,-2 2 0 0,-2-2 0 0,4 2 0 0,-1-2 0 0,-4 0 0 0,0 0 0 0,1 3 0 0,2-3 0 0,-2 0 0 0,2 2 0 0,-1-2 0 0,-1 3 0 0,-1-1 0 0,-1 2 0 0,1-1 0 0,-2 2 0 0,3-1 0 0,0-1 0 0,-1 4 0 0,3-3 0 0,0 3 0 0,-2-4 0 0,2 6 0 0,4-2 0 0,0 0 0 0,-1-2 0 0,4 2 0 0,0 0 0 0,0-2 0 0,0-2 0 0,0 4 0 0,4-3 0 0,2-1 0 0,1-1 0 0,-1 5 0 0,4-4 0 0,-1-1 0 0,3 2 0 0,2-4 0 0,1 0 0 0,-1 1 0 0,0-1 0 0,-3 0 0 0,6 0 0 0,-3 0 0 0,3 0 0 0,-1-1 0 0,-1-3 0 0,-1 2 0 0,0-1 0 0,-4 3 0 0,3-2 0 0,1-3 0 0,-9 3 0 0,5-1 0 0,-3-4 0 0,2 3 0 0,-4 1 0 0,0-2 0 0,-3-2 0 0,3 3 0 0,-3-1 0 0,-2-2 0 0,0 4 0 0,-2-4 0 0,-1 1 0 0,1 3 0 0,0-6 0 0,-3 8 0 0,1-3 0 0,-4 1 0 0,1-4 0 0,2 5 0 0,-4-3 0 0,2 1 0 0,-2-1 0 0,2 3 0 0,-5 2 0 0,7-3 0 0,-4 3 0 0,-3-5 0 0,5 5 0 0,-3 0 0 0,5 0 0 0,-6 0 0 0,6 3 0 0,2-1 0 0,-6 1 0 0,2-3 0 0</inkml:trace>
  <inkml:trace contextRef="#ctx0" brushRef="#br0" timeOffset="159">2424 5033 0 0,'0'0'0'0,"0"0"0"0,0 0 0 0,0-6 0 0,4 0 0 0,-4 6 0 0,0 0 0 0,0 0 0 0,0 0 0 0,0 0 0 0,0-10 0 0,0 10 0 0,0 0 0 0,0 0 0 0,0 0 0 0,0 0 0 0,0 0 0 0,0 0 0 0,0 0 0 0,0 0 0 0,-7 3 0 0,7 10 0 0,-4-7 0 0,4 8 0 0,0-2 0 0,0 2 0 0,-5-3 0 0,5 6 0 0,5 0 0 0,-5-3 0 0,0-2 0 0,0 6 0 0,0-4 0 0,4 3 0 0,-4-3 0 0,0 0 0 0,0-2 0 0,0 0 0 0,3 2 0 0,-3-7 0 0,0 5 0 0,4-3 0 0,-4-9 0 0,0 8 0 0,0-8 0 0,0 11 0 0,0-11 0 0,0 0 0 0,0 0 0 0,0 0 0 0,0 0 0 0,0 0 0 0,0 0 0 0,0 0 0 0,0 0 0 0,0 0 0 0,0 0 0 0,0 0 0 0,5-5 0 0,-4-9 0 0,-1 5 0 0,6-3 0 0,-1 5 0 0,-5-3 0 0,0-1 0 0,0 1 0 0,0-1 0 0,0 1 0 0,7 0 0 0,-7-1 0 0,0 1 0 0,-7-1 0 0,7 1 0 0,0-1 0 0,0 5 0 0,0-3 0 0,0-2 0 0,0 5 0 0,0-1 0 0,-5-2 0 0,-1 0 0 0,6 2 0 0,-1-3 0 0,1 3 0 0,-5 3 0 0,5 4 0 0,0-10 0 0,0 10 0 0,0 0 0 0,0 0 0 0,0 0 0 0,0 0 0 0,0 0 0 0,0 0 0 0,0 0 0 0,0 0 0 0,0 0 0 0,0 0 0 0,0 0 0 0,0 0 0 0,0 0 0 0,0 0 0 0,0 0 0 0,0 0 0 0,0 0 0 0,0 0 0 0,6-2 0 0,5-1 0 0,-1 3 0 0,2 0 0 0,1-5 0 0,-3 3 0 0,6 2 0 0,-8-4 0 0,11-2 0 0,-3 2 0 0,1 2 0 0,-1-5 0 0,-4 4 0 0,2 3 0 0,2-5 0 0,1 5 0 0,4-4 0 0,-7 4 0 0,-4-3 0 0,4 3 0 0,-2 0 0 0,-2-2 0 0,-10 2 0 0,0 0 0 0,0 0 0 0,0 0 0 0,9 0 0 0,-9 0 0 0,0 0 0 0,0 0 0 0,4 2 0 0,-4-2 0 0,0 0 0 0,0 0 0 0,0 0 0 0,0 0 0 0,0 0 0 0,0 0 0 0,0 0 0 0,0 0 0 0,0 0 0 0,0 0 0 0,0 0 0 0,0 0 0 0,5 12 0 0,-5-12 0 0,0 3 0 0,0 6 0 0,0-2 0 0,0 0 0 0,0 5 0 0,3-2 0 0,-3-1 0 0,2 2 0 0,3-3 0 0,-5 1 0 0,0 1 0 0,0 2 0 0,5-1 0 0,-3-1 0 0,2 4 0 0,-4-7 0 0,-4 3 0 0,2-4 0 0,2-6 0 0,0 14 0 0,0-4 0 0,0-3 0 0,0 3 0 0,0-10 0 0,2 11 0 0,2-1 0 0,-4-10 0 0,7 11 0 0,-7-1 0 0,0-10 0 0,0 7 0 0,0-7 0 0,0 0 0 0,0 0 0 0,0 0 0 0,0 0 0 0,5 10 0 0,-5-10 0 0,0 0 0 0,0 0 0 0,0 0 0 0,0 0 0 0,0 0 0 0,0 0 0 0,-5 2 0 0,5-2 0 0,0 0 0 0,0 0 0 0,0 0 0 0,0 0 0 0,0 0 0 0,0 0 0 0,0 0 0 0,0 0 0 0,0 0 0 0,0 0 0 0,0 0 0 0,-7 0 0 0,-4 0 0 0,4 0 0 0,-5 0 0 0,3 0 0 0,-1 0 0 0,-2 0 0 0,-2 0 0 0,4 0 0 0,-4 4 0 0,-2 1 0 0,0-5 0 0,1 5 0 0,-1-2 0 0,2 3 0 0,-1-5 0 0,-4-1 0 0,3 4 0 0,2-1 0 0,-1-1 0 0,2 3 0 0,1-1 0 0,0-4 0 0,3 0 0 0,9 0 0 0,0 0 0 0,-1 3 0 0,1-3 0 0,0 0 0 0,0 0 0 0,0 0 0 0,0 0 0 0,0 0 0 0,0 0 0 0,0 0 0 0,0 0 0 0,0 0 0 0,0 0 0 0,0 0 0 0,0 0 0 0,0 0 0 0,0 0 0 0,0 0 0 0,8-3 0 0,-8 3 0 0,0 0 0 0,0 0 0 0,0 0 0 0,0 0 0 0,0 0 0 0,0 0 0 0,2-9 0 0,-2 9 0 0,0 0 0 0,0-5 0 0,0 0 0 0,0-4 0 0,0 4 0 0,-2-4 0 0,2-3 0 0,0 7 0 0,-7-2 0 0,6 2 0 0,1-4 0 0,-4 0 0 0,1-1 0 0,-4-2 0 0,7 6 0 0,0-4 0 0,0 1 0 0,-5-1 0 0,-1 1 0 0,6-1 0 0,-1-1 0 0,-4 6 0 0,5-5 0 0,-4 3 0 0,1 0 0 0,3-2 0 0,-4 8 0 0,4-8 0 0,-5 9 0 0,5 0 0 0,0 0 0 0,0 0 0 0,0 0 0 0,0 0 0 0,0 0 0 0,0 0 0 0,0-9 0 0,0 9 0 0,0 0 0 0,0 0 0 0,0 0 0 0,0 0 0 0,0 0 0 0,0 0 0 0,0 0 0 0,0 0 0 0,0 0 0 0,0 0 0 0,0 0 0 0,0 0 0 0,0 0 0 0,0 0 0 0,0 0 0 0,5-7 0 0,2 0 0 0,2 2 0 0,-2 0 0 0,-2 0 0 0,9 1 0 0,-4-1 0 0,1 5 0 0,-5-2 0 0,5-1 0 0,-2-4 0 0,-1 3 0 0,6 4 0 0,-7-3 0 0,2 0 0 0,8 3 0 0,-8-4 0 0,-2-5 0 0,3 9 0 0,2-1 0 0,4-1 0 0,-4 2 0 0,0-5 0 0,0 1 0 0,-1 4 0 0,-4-3 0 0,5 1 0 0,0-3 0 0,-5 5 0 0,-7 0 0 0,9 0 0 0,-3-4 0 0,-6 4 0 0,0 0 0 0,0 0 0 0,7 0 0 0,-7 0 0 0,0 0 0 0,0 0 0 0,0 0 0 0,0 0 0 0,0 0 0 0,0 0 0 0,0 0 0 0,0 0 0 0,0 0 0 0,0 0 0 0,0 0 0 0,0 0 0 0,0 0 0 0,0 0 0 0,0 0 0 0,0 0 0 0,0 0 0 0,0 0 0 0,0 0 0 0,0 0 0 0,-7 9 0 0,4-4 0 0,3-5 0 0,-3 9 0 0,3 1 0 0,-6-1 0 0,6 0 0 0,6 1 0 0,-3 4 0 0,0 2 0 0,-3-4 0 0,0 2 0 0,0-1 0 0,0 1 0 0,4-2 0 0,-1 4 0 0,3-2 0 0,-6-2 0 0,3-1 0 0,-3-1 0 0,4 0 0 0</inkml:trace>
  <inkml:trace contextRef="#ctx0" brushRef="#br2" timeOffset="160">10319 5063 0 0,'0'0'0'0,"0"0"0"0,0 0 0 0,-3-4 0 0,1 4 0 0,-2-3 0 0,1-2 0 0,3 5 0 0,0 0 0 0,-7 0 0 0,-3-4 0 0,3 4 0 0,-2 0 0 0,0 4 0 0,-1-4 0 0,3 5 0 0,-3-2 0 0,-4 1 0 0,5-1 0 0,-5 4 0 0,4 4 0 0,3-4 0 0,5-2 0 0,-3 4 0 0,5 1 0 0,-4-1 0 0,1 1 0 0,3-3 0 0,3 2 0 0,1 1 0 0,-8-1 0 0,8-1 0 0,6-1 0 0,-5 0 0 0,4 2 0 0,-4-2 0 0,4 0 0 0,0-5 0 0,8 5 0 0,-3-6 0 0,-4 3 0 0,4 1 0 0,2-5 0 0,-4 2 0 0,2-2 0 0,-2-2 0 0,4 2 0 0,-3-5 0 0,7 5 0 0,-7-5 0 0,-7-1 0 0,8 3 0 0,5-2 0 0,-6-1 0 0,-6 0 0 0,4 0 0 0,1-2 0 0,-3-1 0 0,1 2 0 0,-5-2 0 0,-1 1 0 0,-1-1 0 0,2 2 0 0,-3 0 0 0,-4-2 0 0,2 4 0 0,0-3 0 0,0 2 0 0,-3 3 0 0,-2-2 0 0,-2-1 0 0,3 5 0 0,-4-4 0 0,1 1 0 0,-7 2 0 0,7 2 0 0,-4 0 0 0,3 0 0 0,-1 0 0 0,-6 0 0 0,6-5 0 0,0 5 0 0,2 5 0 0,-5-5 0 0,-2 0 0 0,6 2 0 0,2-2 0 0,1 4 0 0,-7-4 0 0,7 0 0 0,-2 0 0 0,5 0 0 0,2 0 0 0,0 0 0 0,-3 0 0 0,3 0 0 0</inkml:trace>
  <inkml:trace contextRef="#ctx0" brushRef="#br3" timeOffset="161">11055 5127 0 0,'0'0'0'0,"0"0"0"0,0 0 0 0,0 0 0 0,0 0 0 0,0 0 0 0,0 0 0 0,0 0 0 0,0-3 0 0,0 3 0 0,3-2 0 0,-3 2 0 0,0-2 0 0,0 2 0 0,0-5 0 0,7 3 0 0,-7 2 0 0,2 0 0 0,5-1 0 0,1 1 0 0,1-4 0 0,-4 4 0 0,4 0 0 0,0-2 0 0,-1-1 0 0,3 3 0 0,1 0 0 0,-7 0 0 0,9 0 0 0,0 0 0 0,0-2 0 0,0 2 0 0,-6-3 0 0,3 3 0 0,-1 0 0 0,2 0 0 0,-1 0 0 0,-3 0 0 0,1 3 0 0,-2-1 0 0,5-2 0 0,-3 0 0 0,-1 3 0 0,-1-3 0 0</inkml:trace>
  <inkml:trace contextRef="#ctx0" brushRef="#br3" timeOffset="162">11001 5176 0 0,'0'0'0'0,"0"0"0"0,0 0 0 0,0 0 0 0,0 0 0 0,-2 0 0 0,0-4 0 0,2 4 0 0,0 0 0 0,0 0 0 0,0 0 0 0,0 0 0 0,0 0 0 0,0 0 0 0,0 0 0 0,0 0 0 0,2 4 0 0,-2-4 0 0,0 0 0 0,5 3 0 0,4 2 0 0,-4-1 0 0,-1-4 0 0,4 0 0 0,-2 2 0 0,4 1 0 0,-5-6 0 0,7 3 0 0,-6-2 0 0,6 2 0 0,-4-4 0 0,5 3 0 0,-3-3 0 0,6 1 0 0,-6-1 0 0,2-1 0 0,5 2 0 0,-1-3 0 0,-4 1 0 0,2 0 0 0,-4 1 0 0,1-1 0 0,3 2 0 0,-7 1 0 0,3-1 0 0,-5 3 0 0,6-6 0 0,-6 6 0 0,2-3 0 0,-2 3 0 0,0 0 0 0,-5 0 0 0,4 0 0 0,-4 0 0 0,0 0 0 0,0 0 0 0,0 0 0 0,0 0 0 0,0 0 0 0,0 0 0 0</inkml:trace>
  <inkml:trace contextRef="#ctx0" brushRef="#br3" timeOffset="163">10548 5155 0 0,'0'0'0'0,"0"0"0"0,0 0 0 0,0 0 0 0,4-2 0 0,1 2 0 0,-2 0 0 0,2 0 0 0,4 0 0 0,-4-2 0 0,6 1 0 0,-3-3 0 0,-1 4 0 0,2 0 0 0,1 0 0 0,-1 0 0 0,-4 0 0 0,4 0 0 0,1 0 0 0,-3 0 0 0,4 4 0 0,-4-3 0 0,5-1 0 0,0 2 0 0,-2-2 0 0,1 2 0 0,1 0 0 0,0-2 0 0,2 0 0 0,-4 0 0 0,8 1 0 0,-10 1 0 0,5 3 0 0,-1-3 0 0,-2-2 0 0,-1 0 0 0,1 0 0 0,1 0 0 0</inkml:trace>
  <inkml:trace contextRef="#ctx0" brushRef="#br3" timeOffset="164">10543 5203 0 0,'0'0'0'0,"0"0"0"0,0 0 0 0,0 0 0 0,0 0 0 0,0 0 0 0,5 4 0 0,4 1 0 0,-4-5 0 0,-2 0 0 0,6 0 0 0,0 0 0 0,1 0 0 0,-3 0 0 0,4 0 0 0,-1 0 0 0,2 0 0 0,-1 0 0 0,1 0 0 0,-2 0 0 0,2-5 0 0,-1 5 0 0,4-2 0 0,-4 2 0 0,-1-2 0 0,2 1 0 0,2-1 0 0,0 0 0 0,-4-3 0 0,4 2 0 0,0 1 0 0,0-3 0 0,-2 1 0 0,2 1 0 0,-4-3 0 0,3 3 0 0,-1 0 0 0,-2-3 0 0,2 6 0 0,-7-3 0 0</inkml:trace>
  <inkml:trace contextRef="#ctx0" brushRef="#br2" timeOffset="165">11664 5160 0 0,'0'0'0'0,"0"0"0"0,0 0 0 0,0 0 0 0,-4-3 0 0,-3 3 0 0,4 0 0 0,-6 0 0 0,4 0 0 0,0 0 0 0,-4 0 0 0,2 0 0 0,-3 0 0 0,1 5 0 0,2-3 0 0,0-1 0 0,-2 3 0 0,1-1 0 0,-3 1 0 0,1-1 0 0,5 1 0 0,-2 1 0 0,-4 0 0 0,4 2 0 0,0-2 0 0,1 0 0 0,2-1 0 0,-1 1 0 0,0 0 0 0,3 4 0 0,0-2 0 0,-3 0 0 0,5 2 0 0,-2-9 0 0,2 8 0 0,0-3 0 0,0 1 0 0,2-1 0 0,3-2 0 0,-1 2 0 0,3-3 0 0,0 0 0 0,5 0 0 0,-2-1 0 0,4-1 0 0,-2 0 0 0,0 0 0 0,4 0 0 0,-1 0 0 0,3 0 0 0,-3-1 0 0,1 1 0 0,0-2 0 0,-2 0 0 0,-1 0 0 0,-2 2 0 0,3-1 0 0,-6-3 0 0,1 1 0 0,0 1 0 0,-6-3 0 0,4 1 0 0,-2-1 0 0,4 2 0 0,-9 3 0 0,2-5 0 0,-1 5 0 0,1-9 0 0,-2 5 0 0,0-3 0 0,-2 4 0 0,1-6 0 0,-1 8 0 0,-5-6 0 0,4 1 0 0,-4 1 0 0,0 0 0 0,2-2 0 0,-8 2 0 0,8 0 0 0,-5 3 0 0,1 0 0 0,0-3 0 0,1 3 0 0,-1 2 0 0,-5 0 0 0,7-2 0 0,0 2 0 0</inkml:trace>
  <inkml:trace contextRef="#ctx0" brushRef="#br7" timeOffset="166">177 5210 0 0,'0'0'0'0,"0"0"0"0,0 0 0 0,0 0 0 0,11-8 0 0,1 8 0 0,9-4 0 0,-11 4 0 0,2 0 0 0,2 0 0 0,4 0 0 0,-4 0 0 0,3 0 0 0,4 4 0 0,1 4 0 0,4-4 0 0,5 1 0 0,-5 2 0 0,-3 7 0 0,3-12 0 0,-9 10 0 0,15 0 0 0,1 4 0 0,-9-1 0 0,14 9 0 0,-8-4 0 0,1 9 0 0,2-8 0 0,0 8 0 0,-6 3 0 0,6-5 0 0,-1 8 0 0,-8-7 0 0,5 5 0 0,-3 1 0 0,-1-2 0 0,1 2 0 0,0-2 0 0,0 4 0 0,-4-5 0 0,-1 2 0 0,-10-5 0 0,1 10 0 0,2-1 0 0,5-11 0 0,-9 7 0 0,6-1 0 0,-8 1 0 0,1 0 0 0,3-7 0 0,-7 14 0 0,2-5 0 0,-7 5 0 0,0-4 0 0,0-1 0 0,0 3 0 0,-7 2 0 0,2-3 0 0,5-1 0 0,-12 2 0 0,3-10 0 0,1 5 0 0,-8-5 0 0,6 5 0 0,-6-6 0 0,-1 1 0 0,-2-7 0 0,1 1 0 0,-3-1 0 0,6 2 0 0,-4-6 0 0,1 6 0 0,-9 1 0 0,2-8 0 0,-1-6 0 0,-1 7 0 0,1-6 0 0,-7-1 0 0,1 1 0 0,-2 1 0 0,-6 0 0 0,3-3 0 0,11-3 0 0,2 0 0 0,0 6 0 0,-2-7 0 0,-5-5 0 0,-6 4 0 0,2 2 0 0,6-6 0 0,-8 0 0 0,6 0 0 0,5 6 0 0,7-6 0 0,-5 0 0 0,0 0 0 0,4 0 0 0,-4 5 0 0,10-10 0 0,4 5 0 0,-4 0 0 0,2 0 0 0,5 0 0 0,-3 0 0 0</inkml:trace>
  <inkml:trace contextRef="#ctx0" brushRef="#br2" timeOffset="167">10444 5271 0 0,'0'0'0'0,"0"0"0"0,0 0 0 0,0 0 0 0,3-3 0 0,-3-3 0 0,0 3 0 0,0 3 0 0,0 0 0 0,0-5 0 0,-6 3 0 0,0-1 0 0,5 3 0 0,-3-6 0 0,-1 6 0 0,-5 0 0 0,-1 0 0 0,1 0 0 0,1 0 0 0,0 0 0 0,-1 6 0 0,-2-3 0 0,-2-1 0 0,5 1 0 0,-3 2 0 0,0 1 0 0,-4-1 0 0,8 2 0 0,1-2 0 0,0 2 0 0,-9 0 0 0,4 2 0 0,-4-1 0 0,8 1 0 0,8 0 0 0,-5-2 0 0,1 1 0 0,4 1 0 0,9 0 0 0,-9-1 0 0,0-1 0 0,0 2 0 0,8-2 0 0,3-4 0 0,-6-1 0 0,7 5 0 0,0-5 0 0,6 6 0 0,-8-4 0 0,6-2 0 0,-2 3 0 0,-2-5 0 0,5 1 0 0,-3-1 0 0,-7-1 0 0,7-4 0 0,3 3 0 0,-5 0 0 0,4-1 0 0,-7-4 0 0,1 5 0 0,0 0 0 0,1-5 0 0,-3-1 0 0,-4 2 0 0,1-1 0 0,7-1 0 0,-1-1 0 0,-8 0 0 0,-1 2 0 0,-2-1 0 0,7 1 0 0,0-2 0 0,-6 2 0 0,-7-1 0 0,-1-1 0 0,5 4 0 0,-2 1 0 0,-8-3 0 0,4 4 0 0,-3-2 0 0,6 3 0 0,-5 0 0 0,-1 2 0 0,2 0 0 0,-3 0 0 0,7 2 0 0,-7 0 0 0,2-1 0 0,1 5 0 0,4-3 0 0</inkml:trace>
  <inkml:trace contextRef="#ctx0" brushRef="#br3" timeOffset="168">11095 5271 0 0,'0'0'0'0,"0"0"0"0,0 0 0 0,0 0 0 0,0 0 0 0,0 0 0 0,0 0 0 0,5 0 0 0,5 0 0 0,-5 0 0 0,4-2 0 0,-2 1 0 0,5-5 0 0,-7 6 0 0,7-1 0 0,1 1 0 0,-5-4 0 0,4 1 0 0,1 3 0 0,-5 0 0 0,6 0 0 0,-3 0 0 0,-1 0 0 0,2 0 0 0,-1 0 0 0,-3 0 0 0,6 3 0 0,-5 1 0 0,-1-3 0 0,1-1 0 0,-4 6 0 0,4-3 0 0,-4-3 0 0,-5 0 0 0,0 0 0 0,4 4 0 0</inkml:trace>
  <inkml:trace contextRef="#ctx0" brushRef="#br3" timeOffset="169">11034 5299 0 0,'0'0'0'0,"0"0"0"0,0 0 0 0,0 0 0 0,0 0 0 0,0 0 0 0,0 0 0 0,5-2 0 0,-5 2 0 0,0 0 0 0,0 0 0 0,0 2 0 0,0-2 0 0,5 3 0 0,0 3 0 0,2-5 0 0,-7 1 0 0,7 0 0 0,-5 1 0 0,3-3 0 0,4 2 0 0,-4 0 0 0,4-2 0 0,-4 0 0 0,4-2 0 0,-1 2 0 0,3-2 0 0,-1 2 0 0,1-3 0 0,-1-1 0 0,-1 3 0 0,5-3 0 0,-6 2 0 0,6-1 0 0,-5 1 0 0,1 0 0 0,-3 2 0 0,-2-1 0 0,6-1 0 0,-1 0 0 0,1 0 0 0,-3 1 0 0,-1 1 0 0,2-5 0 0,0 3 0 0,-3 0 0 0,1 0 0 0,2 2 0 0,-2-3 0 0,2 1 0 0,-8-1 0 0,6-3 0 0,2 6 0 0</inkml:trace>
  <inkml:trace contextRef="#ctx0" brushRef="#br3" timeOffset="170">10562 5330 0 0,'0'0'0'0,"0"0"0"0,0 0 0 0,0 0 0 0,0 0 0 0,2 0 0 0,3 0 0 0,2 0 0 0,-2 0 0 0,2 0 0 0,3-3 0 0,-1 3 0 0,0 0 0 0,1 0 0 0,1 0 0 0,1-4 0 0,2 1 0 0,-2 1 0 0,3 0 0 0,1-1 0 0,-4-1 0 0,5 3 0 0,1-5 0 0,-3 3 0 0,5-2 0 0,-5 5 0 0,-1-2 0 0,0-2 0 0,-2 1 0 0,2 3 0 0,-2 0 0 0,0 0 0 0,-3 0 0 0,1 0 0 0,-1 3 0 0,-2-1 0 0,0 2 0 0,0-4 0 0</inkml:trace>
  <inkml:trace contextRef="#ctx0" brushRef="#br3" timeOffset="171">10609 5354 0 0,'-11'0'0'0,"10"0"0"0,-5 0 0 0,3 0 0 0,3 0 0 0,0 0 0 0,-5 4 0 0,1-4 0 0,3 0 0 0,1 0 0 0,0 0 0 0,0 0 0 0,-6 3 0 0,6-3 0 0,0 0 0 0,0 0 0 0,0 0 0 0,0 0 0 0,7 6 0 0,2-1 0 0,-4-5 0 0,2 3 0 0,4 2 0 0,2-5 0 0,-4 0 0 0,3 0 0 0,4-5 0 0,-1 5 0 0,-1-3 0 0,2 3 0 0,0-5 0 0,3-1 0 0,-5 3 0 0,5-2 0 0,-2 1 0 0,2-1 0 0,0 0 0 0,0 3 0 0,-3-1 0 0,-1-1 0 0,-2 1 0 0,-1 1 0 0,2 0 0 0,-2 0 0 0,-2 1 0 0,-1-1 0 0,0 2 0 0,-4-2 0 0</inkml:trace>
  <inkml:trace contextRef="#ctx0" brushRef="#br2" timeOffset="172">11631 5346 0 0,'-2'-5'0'0,"2"5"0"0,-2 0 0 0,-1 0 0 0,-1-2 0 0,4-2 0 0,-3 4 0 0,1-1 0 0,0 1 0 0,-3-2 0 0,-2-2 0 0,4 3 0 0,3 1 0 0,-6 0 0 0,6-2 0 0,-8 2 0 0,-1-2 0 0,6 2 0 0,-3 2 0 0,-1-4 0 0,1 2 0 0,-3 2 0 0,0-2 0 0,4 2 0 0,-4-2 0 0,1 1 0 0,1 3 0 0,0-2 0 0,3-2 0 0,-3 1 0 0,0 5 0 0,2-3 0 0,3-1 0 0,-3 1 0 0,4 2 0 0,-5-1 0 0,5-2 0 0,-3 5 0 0,4-1 0 0,0-2 0 0,0 3 0 0,0 3 0 0,0-5 0 0,5 1 0 0,-1 1 0 0,-1-6 0 0,8 8 0 0,-3-5 0 0,1-3 0 0,1 4 0 0,4-3 0 0,2 0 0 0,0-2 0 0,-3 3 0 0,0-3 0 0,0 0 0 0,3-3 0 0,-4 3 0 0,6-2 0 0,-5 2 0 0,1-2 0 0,0 2 0 0,0-1 0 0,-5-3 0 0,-1 3 0 0,6-3 0 0,-7 2 0 0,4-1 0 0,-4-1 0 0,1 3 0 0,-3-3 0 0,2 1 0 0,-1-3 0 0,-5 1 0 0,1 2 0 0,0 1 0 0,1-5 0 0,-3 2 0 0,0 5 0 0,-3-4 0 0,1-1 0 0,0 0 0 0,-1 0 0 0,-2 3 0 0,-1-1 0 0,1-1 0 0,-3 1 0 0,1-1 0 0,-2 1 0 0,2-2 0 0,-3 5 0 0,1-2 0 0,-5-3 0 0,2 3 0 0,0 0 0 0,3 0 0 0,-7 2 0 0,6 0 0 0,0-3 0 0,1 3 0 0,2 3 0 0,0-3 0 0,0 2 0 0,5 2 0 0,2-4 0 0,0 0 0 0</inkml:trace>
  <inkml:trace contextRef="#ctx0" brushRef="#br7" timeOffset="173">474 5436 0 0,'0'0'0'0,"0"0"0"0,0 0 0 0,0 0 0 0,0 0 0 0,0 0 0 0,0 0 0 0,0 0 0 0,0 0 0 0,-3 16 0 0,-4 11 0 0,0 3 0 0,3-1 0 0,-4 2 0 0,1-3 0 0,-4 5 0 0,4 7 0 0,-5-3 0 0,5 2 0 0,-5 1 0 0,0 4 0 0,5-1 0 0,-7 4 0 0,9-4 0 0,-7 1 0 0,1 6 0 0,-4-7 0 0,8 9 0 0,-4-8 0 0,5-4 0 0,0-4 0 0,6-1 0 0,0-2 0 0,0-5 0 0,0 4 0 0,0-9 0 0,6-2 0 0,-6-6 0 0,0-15 0 0,0 0 0 0,0 0 0 0,17 9 0 0,-2-9 0 0,3 0 0 0,-6-10 0 0,7-6 0 0,0-3 0 0,4-4 0 0,3-4 0 0,-11-1 0 0,-4 0 0 0,-1-5 0 0,-3-7 0 0,12 4 0 0,0 1 0 0,2-3 0 0,-9-7 0 0,-1 7 0 0,-4-2 0 0,12 3 0 0,-5-1 0 0,3-3 0 0,-5-1 0 0,7 6 0 0,-2 4 0 0,1 3 0 0,6 1 0 0,-8 6 0 0,1-1 0 0,4 9 0 0,-4-8 0 0,2 11 0 0,-12-1 0 0,12 7 0 0,-8 0 0 0,-11 5 0 0,0 0 0 0,14 5 0 0,3 5 0 0,-3 8 0 0,-9 4 0 0,2-1 0 0,-2 8 0 0,2-3 0 0,-2 7 0 0,4 0 0 0,-4 0 0 0,2 4 0 0,-7-9 0 0,0 3 0 0,11 3 0 0,-5-6 0 0,-6-7 0 0,7-5 0 0,2 6 0 0,-5-4 0 0,2-8 0 0,-6 0 0 0,0-10 0 0,0 0 0 0,11 14 0 0,-11-14 0 0,0 0 0 0,0 0 0 0,7-7 0 0,5 0 0 0,2 2 0 0,-7-4 0 0,5-10 0 0,0 4 0 0,-7-1 0 0,2-8 0 0,-7 3 0 0,7 5 0 0,-2-13 0 0,2 8 0 0,0-3 0 0,-2 8 0 0,1 1 0 0,2 2 0 0,-8 13 0 0,0 0 0 0,0 0 0 0</inkml:trace>
  <inkml:trace contextRef="#ctx0" brushRef="#br8" timeOffset="174">469 5670 0 0,'3'-12'0'0,"6"7"0"0,-2-7 0 0,2 1 0 0,-8 6 0 0,8 0 0 0,-9-6 0 0,0-1 0 0,-10 7 0 0,10 5 0 0,0 0 0 0,0 0 0 0,0 0 0 0,0 28 0 0,1 0 0 0,-1 5 0 0,-1 10 0 0,-8 4 0 0,9 0 0 0,0 5 0 0,-7 3 0 0,-2 1 0 0,9-1 0 0,0-5 0 0,9-6 0 0,-2 6 0 0,3-5 0 0,-1 2 0 0,-2-7 0 0,-7-2 0 0,-7-1 0 0,7-6 0 0,0-5 0 0,-9 3 0 0,9-29 0 0,-1 23 0 0,1-23 0 0,-9 15 0 0,2-1 0 0,7-14 0 0,0 0 0 0,-12 4 0 0,0-4 0 0,-2-4 0 0,9-4 0 0,5-4 0 0,-6-6 0 0,6 1 0 0,-6-11 0 0,-1-8 0 0,7-2 0 0,0-8 0 0,-7 3 0 0,7-7 0 0,-6 1 0 0,6-6 0 0,-6-6 0 0,6 0 0 0,0-5 0 0,0 2 0 0,0 5 0 0,0 2 0 0,6 7 0 0,0 1 0 0,-6 11 0 0,7 1 0 0,-7 1 0 0,7 8 0 0,-1 9 0 0,5-2 0 0,3 13 0 0,-7-5 0 0,-7 13 0 0,0 0 0 0,5 18 0 0,-2 6 0 0,-3 7 0 0,16 4 0 0,-6 8 0 0,10 1 0 0,-14 6 0 0,10 4 0 0,7 3 0 0,-6 2 0 0,-1-3 0 0,-1 6 0 0,13-1 0 0,-12-6 0 0,4 8 0 0,-9-8 0 0,11-8 0 0,-11 3 0 0,8-10 0 0,-2 0 0 0,-3 0 0 0,-4-12 0 0,10-11 0 0,-14 7 0 0,7-10 0 0,-13-14 0 0,0 0 0 0,0 0 0 0,0 0 0 0,0 0 0 0,0 0 0 0,0 0 0 0,0 0 0 0,0 0 0 0,-13 0 0 0,1-14 0 0,7 6 0 0,-10-16 0 0,4-4 0 0,1-5 0 0,-4 2 0 0,2-16 0 0,-2 2 0 0,0 3 0 0,9-10 0 0,-6 3 0 0,-3-3 0 0,9-1 0 0,-3 4 0 0,2 4 0 0,-4 7 0 0,10-4 0 0,0 11 0 0,0 3 0 0,0 4 0 0,-9 8 0 0,18 6 0 0,-9 10 0 0,0 0 0 0,0 0 0 0,0 0 0 0,16 0 0 0,11 10 0 0,-11 2 0 0,5 9 0 0,-2 7 0 0,5 0 0 0,-7-1 0 0,9 8 0 0,-6 3 0 0,-1-3 0 0,-2 3 0 0,9-7 0 0,-9 2 0 0,-1 2 0 0,-6 0 0 0,1-4 0 0,3-3 0 0,0-4 0 0,-9 2 0 0,7-3 0 0,-5 4 0 0,0-6 0 0,-4-3 0 0,-3 1 0 0,9-11 0 0,-9-8 0 0,0 0 0 0,0 0 0 0,0 0 0 0,0 0 0 0,0 0 0 0,0 0 0 0,0 0 0 0,-12 0 0 0,-2-5 0 0,2-7 0 0,1-4 0 0,-4-1 0 0,4-9 0 0,-3 2 0 0,-5-2 0 0,2-7 0 0,7-7 0 0,-11 2 0 0,2-2 0 0,0 2 0 0,-6-6 0 0,5 6 0 0,-1-4 0 0,-2 11 0 0,6-4 0 0,3 8 0 0,9 6 0 0,-13-3 0 0,6 13 0 0,4 2 0 0,8 9 0 0,-6 0 0 0,6 0 0 0,-3 9 0 0,-4 10 0 0,-2 0 0 0,9 18 0 0,-5-4 0 0,5 8 0 0,-5 1 0 0,-4 0 0 0,4 4 0 0,5-2 0 0,-5-1 0 0,5 9 0 0,0-5 0 0,-5 3 0 0,5 1 0 0,0-6 0 0,0-12 0 0,5-5 0 0,-5 4 0 0,0-4 0 0,5-5 0 0,-5-23 0 0,0 29 0 0,0-29 0 0,0 0 0 0,0 0 0 0,0 14 0 0,0-14 0 0,0 0 0 0,0 0 0 0,0 0 0 0,0 0 0 0,-5 7 0 0,0-14 0 0,-4-3 0 0,2 1 0 0,2-8 0 0,-2-1 0 0,-5-8 0 0,6-3 0 0,-4-16 0 0,1 8 0 0,-4-9 0 0,2 0 0 0,11-4 0 0,0 7 0 0,-10-1 0 0,1 1 0 0,2 1 0 0,7 6 0 0,0 8 0 0,0 6 0 0,-9-1 0 0,9 7 0 0,0 16 0 0,0 0 0 0,0 0 0 0,0 0 0 0,0 0 0 0,9 9 0 0,-2 5 0 0,3 9 0 0,-1-4 0 0,2 5 0 0,-5 7 0 0,10 4 0 0,-12-2 0 0,2 5 0 0,12-3 0 0,-6 1 0 0,-5 11 0 0,7-16 0 0,-4 9 0 0,-1-7 0 0,-4-5 0 0,0 6 0 0,4-8 0 0,-2-1 0 0,-4-4 0 0,-3-6 0 0,6 4 0 0,-6-10 0 0,0-9 0 0,0 0 0 0,0 0 0 0,0 0 0 0,0 0 0 0,0 0 0 0,0-21 0 0,0-1 0 0,-6-10 0 0,-4-6 0 0,1 2 0 0,-1-13 0 0,-4-3 0 0,-5 4 0 0,0-8 0 0,1-5 0 0,-8 1 0 0,9-1 0 0,7 0 0 0,-6-5 0 0,-1-1 0 0,5 11 0 0,3 6 0 0,-2 6 0 0,-2 5 0 0,13 6 0 0,-7 10 0 0,7 7 0 0,0-1 0 0,0 17 0 0</inkml:trace>
  <inkml:trace contextRef="#ctx0" brushRef="#br0" timeOffset="175">1806 5842 0 0,'0'0'0'0,"0"0"0"0,0 0 0 0,0 0 0 0,0 0 0 0,0 0 0 0,0 0 0 0,0 0 0 0,0 0 0 0,0 0 0 0,6 0 0 0,2 0 0 0,-8 0 0 0,7-4 0 0,4 1 0 0,3 3 0 0,-6-5 0 0,3 5 0 0,4 0 0 0,4 0 0 0,-3 0 0 0,7 0 0 0,-3-5 0 0,12 5 0 0,-1 0 0 0,-5-4 0 0,0 1 0 0,9 3 0 0,1-2 0 0,4-2 0 0,-2 4 0 0,9-3 0 0,-6 3 0 0,-1-4 0 0,5 3 0 0,-3-5 0 0,5 5 0 0,-2-4 0 0,4-1 0 0,3 3 0 0,3-4 0 0,1 3 0 0,-4 3 0 0,5-4 0 0,-10 5 0 0,3-2 0 0,-8-3 0 0,-1 5 0 0,10-6 0 0,-8 6 0 0,-3-5 0 0,3 3 0 0,-6 2 0 0,-9 0 0 0,8 0 0 0,-5 0 0 0,0 0 0 0,1 0 0 0,-6 0 0 0,-5 0 0 0,-1 0 0 0,-2 0 0 0,-6 0 0 0,3 2 0 0,-2-2 0 0,-1 5 0 0,-2-5 0 0,-10 0 0 0,9 0 0 0,-9 0 0 0,0 0 0 0,0 0 0 0,0 0 0 0,0 0 0 0,0 0 0 0,0 0 0 0,0 0 0 0,0 0 0 0,0 0 0 0,0 0 0 0,0 0 0 0,0 0 0 0,0 0 0 0,0 0 0 0,0 0 0 0,0 0 0 0,0 0 0 0,0 0 0 0,0 0 0 0,0 0 0 0,0 0 0 0,0 0 0 0,0 0 0 0,0 0 0 0,0 0 0 0,0 0 0 0,3 6 0 0,-3-6 0 0,0 0 0 0,0 0 0 0,0 0 0 0,0 0 0 0,0 0 0 0,0 0 0 0,0 0 0 0,5-6 0 0,1-1 0 0,-1-1 0 0,-5-4 0 0,0 1 0 0,0-1 0 0,0-2 0 0,0 2 0 0,0-2 0 0,0-7 0 0,0 4 0 0,-5-7 0 0,-2-1 0 0,3-2 0 0,1 1 0 0,-2 0 0 0,1-2 0 0</inkml:trace>
  <inkml:trace contextRef="#ctx0" brushRef="#br2" timeOffset="176">11653 5512 0 0,'0'0'0'0,"0"0"0"0,0 0 0 0,0 0 0 0,0 0 0 0,0 0 0 0,0 0 0 0,0-1 0 0,0 1 0 0,-3-4 0 0,3-1 0 0,-4 1 0 0,4 4 0 0,0 0 0 0,0 0 0 0,-2 0 0 0,-3-1 0 0,2 1 0 0,-1-4 0 0,3 4 0 0,-6 0 0 0,3 0 0 0,1 0 0 0,-1 4 0 0,-1-3 0 0,0-1 0 0,5 0 0 0,-4 2 0 0,1 0 0 0,-1 0 0 0,-4 1 0 0,-1-1 0 0,6 1 0 0,-8 1 0 0,4 1 0 0,2-3 0 0,-5 1 0 0,3 4 0 0,-2 0 0 0,4 0 0 0,0-2 0 0,-4 6 0 0,6-5 0 0,-4 0 0 0,3 2 0 0,-1-1 0 0,3 2 0 0,0-2 0 0,-3 2 0 0,5-6 0 0,0 2 0 0,5 4 0 0,-1-4 0 0,1 0 0 0,-1-1 0 0,4-2 0 0,4 1 0 0,-1-1 0 0,1 3 0 0,0-3 0 0,0-1 0 0,2-1 0 0,3 0 0 0,-1 0 0 0,0 4 0 0,1-4 0 0,-1 0 0 0,3 0 0 0,-2-4 0 0,-3 3 0 0,0-1 0 0,-2 0 0 0,4-3 0 0,-3 2 0 0,-2-1 0 0,-1-1 0 0,2-2 0 0,1 0 0 0,-6 2 0 0,3 1 0 0,-3-3 0 0,0 2 0 0,0 0 0 0,-6-2 0 0,-1 2 0 0,6-2 0 0,-3-2 0 0,-3 6 0 0,0-4 0 0,-3-2 0 0,-3 4 0 0,6-2 0 0,-3 0 0 0,-2-2 0 0,-4 6 0 0,2-6 0 0,-1 6 0 0,2-4 0 0,-4 3 0 0,5-1 0 0,-6 3 0 0,6 1 0 0,-5 1 0 0,3-2 0 0,-5-2 0 0,6 4 0 0,-6 0 0 0,7 0 0 0,-5 0 0 0,4 4 0 0</inkml:trace>
  <inkml:trace contextRef="#ctx0" brushRef="#br2" timeOffset="177">10385 5500 0 0,'12'-2'0'0,"-12"2"0"0,0 0 0 0,-5-1 0 0,5 1 0 0,0 0 0 0,0-6 0 0,-3 5 0 0,-4-1 0 0,3 0 0 0,4 2 0 0,-9 0 0 0,4 0 0 0,-5 2 0 0,6 0 0 0,-3-1 0 0,-5 3 0 0,4-1 0 0,-8 3 0 0,9-1 0 0,-2 0 0 0,2 4 0 0,-10-4 0 0,7-2 0 0,10 8 0 0,-6-4 0 0,3-2 0 0,-2 5 0 0,1-3 0 0,4 2 0 0,4-2 0 0,-1 2 0 0,-3-4 0 0,4 0 0 0,3 2 0 0,3 0 0 0,-1 0 0 0,-1-4 0 0,5 4 0 0,-3-3 0 0,4-3 0 0,-2 3 0 0,2-1 0 0,-5 1 0 0,10-4 0 0,-2 2 0 0,-7-2 0 0,3 0 0 0,4-2 0 0,0 2 0 0,-1-4 0 0,-1 3 0 0,1-1 0 0,0-3 0 0,3 1 0 0,-4-3 0 0,-4 4 0 0,-4-4 0 0,8 0 0 0,-6 2 0 0,-4 1 0 0,-1-4 0 0,-3 1 0 0,1-2 0 0,-2 0 0 0,-2 1 0 0,-3-1 0 0,0 0 0 0,0-1 0 0,0-1 0 0,-9 4 0 0,5-1 0 0,0 3 0 0,-3-2 0 0,5 1 0 0,-5 5 0 0,-3-1 0 0,2 2 0 0,6 0 0 0,-3 0 0 0,-4 0 0 0,-3 3 0 0,10-3 0 0,-2 6 0 0,-3-3 0 0</inkml:trace>
  <inkml:trace contextRef="#ctx0" brushRef="#br3" timeOffset="178">11216 5500 0 0,'0'0'0'0,"0"0"0"0,0 0 0 0,0 0 0 0,0 0 0 0,0 0 0 0,-2 5 0 0,2-5 0 0,0 0 0 0,0 6 0 0,2-3 0 0,1 6 0 0,-3-9 0 0,0 1 0 0,0-1 0 0,7 7 0 0,-1-3 0 0,7-1 0 0,-6 1 0 0,4 3 0 0,3-2 0 0,0-5 0 0,-2 5 0 0,0-1 0 0,4-3 0 0,-6-1 0 0,4 7 0 0,0-7 0 0,-6 2 0 0,1-2 0 0,5 0 0 0,-5 5 0 0,-2-3 0 0,3 0 0 0</inkml:trace>
  <inkml:trace contextRef="#ctx0" brushRef="#br3" timeOffset="179">10657 5571 0 0,'0'0'0'0,"0"0"0"0,0 0 0 0,0 0 0 0,0 0 0 0,0 0 0 0,0 0 0 0,4-2 0 0,1-3 0 0,0 5 0 0,0-1 0 0,-3-3 0 0,7-1 0 0,-2 5 0 0,-4 0 0 0,6-2 0 0,-4-1 0 0,0 3 0 0,8-7 0 0,-5 7 0 0,6-4 0 0,-5 1 0 0,1 3 0 0,6-4 0 0,-6 1 0 0,8 1 0 0,-3 0 0 0,1 1 0 0,-1 1 0 0,-2 0 0 0,0-6 0 0,3 6 0 0,-4 0 0 0,0 0 0 0,0 6 0 0,1-6 0 0,-5 0 0 0,1 0 0 0,1 0 0 0,-1 0 0 0,-2 0 0 0,0 1 0 0,-2-1 0 0,-5 0 0 0</inkml:trace>
  <inkml:trace contextRef="#ctx0" brushRef="#br3" timeOffset="180">10680 5601 0 0,'0'0'0'0,"0"0"0"0,0 0 0 0,0 0 0 0,0 0 0 0,0 0 0 0,0 0 0 0,5 3 0 0,0-3 0 0,1 2 0 0,-1 1 0 0,3-1 0 0,-2-2 0 0,2 0 0 0,1 0 0 0,1 0 0 0,1-2 0 0,-1-1 0 0,8 1 0 0,-6 2 0 0,3-7 0 0,3 4 0 0,-3-2 0 0,3-1 0 0,-3 1 0 0,10-2 0 0,-10 2 0 0,4 0 0 0,-3 0 0 0,1-1 0 0,-1 3 0 0,-6-2 0 0,1 1 0 0</inkml:trace>
  <inkml:trace contextRef="#ctx0" brushRef="#br3" timeOffset="181">11131 5563 0 0,'0'0'0'0,"0"0"0"0,0 0 0 0,0 0 0 0,0-6 0 0,0 6 0 0,0 0 0 0,0 0 0 0,0 0 0 0,0 0 0 0,0 0 0 0,0 0 0 0,0 0 0 0,0 0 0 0,0 0 0 0,0 0 0 0,0 0 0 0,0 0 0 0,0 0 0 0,3 6 0 0,4-3 0 0,-5 0 0 0,3-1 0 0,-1 7 0 0,4-6 0 0,-1 1 0 0,2 1 0 0,-2 0 0 0,3-3 0 0,1 1 0 0,-2-1 0 0,1 2 0 0,2-3 0 0,-3 1 0 0,1 2 0 0,2-3 0 0,-1-1 0 0,1 2 0 0,-2-2 0 0,-3 0 0 0,0 0 0 0,5 0 0 0,-6 0 0 0,2 0 0 0,-3-2 0 0,4 1 0 0,-2-3 0 0,0 2 0 0,-2 1 0 0,-1-3 0 0,1 2 0 0</inkml:trace>
  <inkml:trace contextRef="#ctx0" brushRef="#br2" timeOffset="182">11768 5639 0 0,'0'0'0'0,"0"0"0"0,-4 0 0 0,1-2 0 0,-1 2 0 0,1-3 0 0,-4 3 0 0,2 0 0 0,-2-4 0 0,2 8 0 0,-2-4 0 0,-2 3 0 0,0-3 0 0,1 2 0 0,2-2 0 0,-2 3 0 0,1-3 0 0,-4 6 0 0,6-6 0 0,-2 3 0 0,2 1 0 0,-4-1 0 0,4 4 0 0,0-4 0 0,-2 4 0 0,7 0 0 0,-7-2 0 0,7 1 0 0,-3 2 0 0,-1 1 0 0,4-2 0 0,0 0 0 0,0 2 0 0,0-4 0 0,0 0 0 0,4 4 0 0,-4-4 0 0,3 2 0 0,-3-2 0 0,2 2 0 0,3-4 0 0,2 4 0 0,-4-3 0 0,4-1 0 0,2-1 0 0,-4 3 0 0,6-5 0 0,1 4 0 0,-2-4 0 0,4 0 0 0,2-4 0 0,-1 4 0 0,1 0 0 0,5-3 0 0,-6 1 0 0,4 0 0 0,-6-1 0 0,4-1 0 0,-3 1 0 0,3-2 0 0,-1 1 0 0,5 1 0 0,-9-1 0 0,3-3 0 0,-1 4 0 0,0 1 0 0,-5-5 0 0,1 2 0 0,1 0 0 0,-1 0 0 0,-5-2 0 0,-1 0 0 0,-3 3 0 0,6-3 0 0,-5 0 0 0,-2 2 0 0,0-4 0 0,-2 4 0 0,-1-2 0 0,-2 0 0 0,3-3 0 0,-5 3 0 0,0-2 0 0,0 4 0 0,-3-2 0 0,-1 2 0 0,-3-2 0 0,6 0 0 0,-6 4 0 0,5-3 0 0,-5 3 0 0,0-2 0 0,2 1 0 0,0 3 0 0,-5-1 0 0,3 2 0 0,-3 2 0 0,4-2 0 0,-4 0 0 0,3 1 0 0,0 3 0 0,0 1 0 0,2-2 0 0,5 3 0 0,-3 1 0 0</inkml:trace>
  <inkml:trace contextRef="#ctx1" brushRef="#br1" timeOffset="180">2526 6378 3800 0 0,'0'0'160'0'0,"6"-4"48"0"0,-1-1-208 0 0,3 0 0 0 0,5-2 0 0 0,6-5 0 0 0,0 2 352 0 0,2-3 32 0 0,-1-2 8 0 0,1 1 0 0 0,5 4-232 0 0,-3-3-40 0 0,1-4-16 0 0,-1 0 0 0 0,1-2-104 0 0,2 1 0 0 0,-3-1 64 0 0,1 0-64 0 0,2 0 64 0 0,-4-2-64 0 0,-1 2 88 0 0,-3 2-88 0 0,-5 5 72 0 0,-2-4-72 0 0,-1 6 0 0 0,-5-1 72 0 0,1 4-72 0 0,-5 0 0 0 0,-1-3-80 0 0,0 6 80 0 0,0 4-136 0 0,-7-5 16 0 0,-1 3 8 0 0,-4 2 0 0 0,-7-6 24 0 0,5 6 8 0 0,-5 6 0 0 0,-2-6 0 0 0,-2 7 80 0 0,1-5 0 0 0,-4 3 0 0 0,0-3-64 0 0,1 3 64 0 0,-6-1 0 0 0,2-3-72 0 0,1 1 72 0 0,0 3 0 0 0,4-5 0 0 0,3-5 0 0 0,4 5 0 0 0,5-3 0 0 0,-2-2 0 0 0,3-1 0 0 0,8 1 0 0 0,-1-4 0 0 0,4-1 0 0 0,-3 0 0 0 0,3 1 0 0 0,0-7 0 0 0,0 8 64 0 0,3-4-64 0 0,2-2 0 0 0,6 5 0 0 0,-4-5 64 0 0,2 0-64 0 0,-1 0 0 0 0,4 0 0 0 0,-3 1 0 0 0,1-1 0 0 0,1-2 0 0 0,1 4 64 0 0,0-4-64 0 0,-3 4 0 0 0,1 2 64 0 0,-5-1 32 0 0,4 1 8 0 0,-2 3 0 0 0,-5 0 0 0 0,-2 7-104 0 0,0 0 0 0 0,3-9 64 0 0,-3 6-64 0 0,0 3 0 0 0,0-4 64 0 0,-3 3-64 0 0,1-4 0 0 0,0 1 64 0 0,-5 2-64 0 0,0-5 0 0 0,6 2 72 0 0,-10 2-72 0 0,6 1 0 0 0,-4-3 0 0 0,-1 3 0 0 0,3-1 0 0 0,-7-1 0 0 0,5 4 0 0 0,1-2 0 0 0,-6-1-80 0 0,5 1 80 0 0,-1 0 0 0 0,3-1-72 0 0,-2 0 72 0 0,7 1 72 0 0,-3-2-8 0 0,5 4-64 0 0,0-5 96 0 0,4 0-32 0 0,-4 5 0 0 0,1-5-64 0 0,8-1 264 0 0,-5 5 0 0 0,1-6 0 0 0,0 3 0 0 0,4 1-264 0 0,-4 3 0 0 0,5-2 0 0 0,-4 2 0 0 0,0 0 0 0 0,1 0 0 0 0,-7 0 0 0 0,0 0 0 0 0,6 5-64 0 0,-6-5-72 0 0,0 0-16 0 0,0 11 0 0 0,0-4 152 0 0,-6 1 0 0 0,1 3 0 0 0,-3-3 0 0 0,-1 1 88 0 0,2 3 40 0 0,-2-1 16 0 0,-6 6 0 0 0,2-1-320 0 0,-6-2-64 0 0,2-1-16 0 0,-2 3 0 0 0,0 1 256 0 0,0-1 64 0 0,-2-4 8 0 0,4 4 0 0 0,1-2 8 0 0,-1-1 0 0 0,6-4 0 0 0,1 2 0 0 0,1-3 96 0 0,4-3 16 0 0,0 4 8 0 0,5-9 0 0 0,0 0-128 0 0,0 0-72 0 0,7 2 80 0 0,5 0-80 0 0,2-2 72 0 0,3 0-72 0 0,0-2 64 0 0,6-3-64 0 0,1-1 72 0 0,-3 1-72 0 0,3-2 80 0 0,1 0-80 0 0,6 2 64 0 0,-5-4-64 0 0,-2 4 0 0 0,4-3 72 0 0,-4 4-72 0 0,2-3 0 0 0,-5 2 0 0 0,0 0 64 0 0,-4 0-64 0 0,2 5 0 0 0,-7 0 0 0 0,1 0 0 0 0,-3 3 0 0 0,0-1 0 0 0,-4 3 0 0 0,1 0 0 0 0,0 4 0 0 0,-7 0 0 0 0,0 1 0 0 0,-2 0 0 0 0,-3 4 0 0 0,-2 0 0 0 0,0 0 72 0 0,-7 2-72 0 0,2-1 0 0 0,-2 4 0 0 0,-4 0 0 0 0,-1 2 0 0 0,0 2 0 0 0,-3 1 0 0 0,-1 2 0 0 0,-1-2 0 0 0,3-3 0 0 0,-1 2 0 0 0,4-1 0 0 0,1-1 0 0 0,-1-2 0 0 0,10-1 0 0 0,-3-6 0 0 0,10-5 0 0 0,1 0 0 0 0,0-7 0 0 0,10 6 0 0 0,2-6 64 0 0,9-6-64 0 0,3-1 0 0 0,4 0-64 0 0,0-2 64 0 0,8-1 160 0 0,-8-1 64 0 0,3 1 24 0 0,4-2 0 0 0,-6-4-248 0 0,6 4 0 0 0,0-2 0 0 0,-7-2 0 0 0,3-1 0 0 0,0 1 112 0 0,0-1-32 0 0,0 1-8 0 0,1 3 32 0 0,-1 2 8 0 0,-5 1 0 0 0,2 1 0 0 0,-6 0-16 0 0,-3 2 0 0 0,0-1 0 0 0,-3 6 0 0 0,0-1-96 0 0,-8-1 0 0 0,-1 4 64 0 0,-2 0-64 0 0,-5 0 0 0 0,0 0 0 0 0,0 0 0 0 0,0 9 0 0 0,-5 1 0 0 0,-5 4 88 0 0,-2-2-88 0 0,-2 6 80 0 0,-5-1-80 0 0,-2 4 0 0 0,-7 1 0 0 0,-3-1 64 0 0,5 2-64 0 0,-4 1-72 0 0,1 2 72 0 0,1-2-104 0 0,0 1 104 0 0,2-5 104 0 0,2 3-16 0 0,2-2-8 0 0,4-4-80 0 0,1-3 0 0 0,8-2 0 0 0,-1 0 0 0 0,3-3 0 0 0,2-6 0 0 0,5-3 0 0 0,0 0 0 0 0,0 0 0 0 0,8 4 0 0 0,1-4 0 0 0,0-4 0 0 0,6 1 0 0 0,4-4 0 0 0,0 0 0 0 0,-1 0 64 0 0,1-2-64 0 0,-2-4-136 0 0,2 6 32 0 0,0-6 8 0 0,4 5 96 0 0,1-1 0 0 0,-3 0 0 0 0,2-3 0 0 0,-3 2 0 0 0,0 1 104 0 0,-3 1-16 0 0,4-1-8 0 0,-2 0-80 0 0,-5 2 0 0 0,0 4 0 0 0,1-4 0 0 0,-3 0 0 0 0,-3 5 0 0 0,0 0 0 0 0,-4-1 0 0 0,4 3 0 0 0,-3 0 0 0 0,-6 0 0 0 0,7 3 0 0 0,-7-3 0 0 0,0 0 0 0 0,0 0 0 0 0,0 0 0 0 0,0 0 0 0 0,-3 11 0 0 0,-1-4 0 0 0,4-2 0 0 0,-12 9 0 0 0,0-5 0 0 0,0-1 0 0 0,-2 4 64 0 0,-5 1-64 0 0,2 0 0 0 0,-4 0 0 0 0,-5 2 0 0 0,2-4 0 0 0,-8 8 0 0 0,3-4 0 0 0,-2 1 0 0 0,3-1 144 0 0,2 3 16 0 0,-2 1 0 0 0,2-2 0 0 0,0-1-256 0 0,2-1-56 0 0,5-2-8 0 0,1-1 0 0 0,4 0 160 0 0,1-3-96 0 0,6-1 96 0 0,0-3-80 0 0,-2 4 16 0 0,9-9 0 0 0,0 0 0 0 0,0 0 0 0 0,10 4 64 0 0,-1-4 72 0 0,8-7-8 0 0,-6 5-64 0 0,6-7 64 0 0,1 4-64 0 0,-1-2 0 0 0,5-3 0 0 0,-4-1 0 0 0,3 1 0 0 0,-1-2-96 0 0,1-2 24 0 0,5 0 72 0 0,-1 2 0 0 0,-1 0 0 0 0,-3-2 0 0 0,-1 3 0 0 0,0 3 112 0 0,0-6-24 0 0,-6 7-8 0 0,5-2-80 0 0,-1 2 0 0 0,-4-1 0 0 0,-2 2 64 0 0,-2 1-64 0 0,2 3 0 0 0,-3-4 0 0 0,-4 2 0 0 0,2-1 0 0 0,-2 3 0 0 0,-5 2 0 0 0,0 0 0 0 0,0 0 0 0 0,0 0-136 0 0,0 0 32 0 0,0 0 8 0 0,0 0 160 0 0,0 0 40 0 0,-5 2 8 0 0,-2 3 0 0 0,-5 5-112 0 0,0-3 0 0 0,-5 7 64 0 0,-3-2-64 0 0,-2 4 0 0 0,-11 8 0 0 0,-4-3 0 0 0,1 0 0 0 0,0 8-96 0 0,-3 3-32 0 0,-7 1-16 0 0,4 3 0 0 0,-3-1-560 0 0,0-1-104 0 0,-45 32-24 0 0,29-24-8 0 0</inkml:trace>
  <inkml:trace contextRef="#ctx0" brushRef="#br2" timeOffset="184">10399 5655 0 0,'0'0'0'0,"0"0"0"0,0 0 0 0,0 0 0 0,-4 3 0 0,4-3 0 0,0 0 0 0,-5-3 0 0,2 3 0 0,-4 3 0 0,3-3 0 0,4 0 0 0,0 0 0 0,-7 0 0 0,4 0 0 0,-1 0 0 0,4 0 0 0,0 0 0 0,-3 0 0 0,0 0 0 0,-4 0 0 0,7 0 0 0,0 0 0 0,-4 7 0 0,-1-7 0 0,0 3 0 0,0 4 0 0,1-5 0 0,1 5 0 0,-3-4 0 0,5 3 0 0,-3-1 0 0,1 2 0 0,-4-2 0 0,3 2 0 0,1-4 0 0,1 4 0 0,-1-1 0 0,1-1 0 0,-2-2 0 0,3 4 0 0,1-3 0 0,0 1 0 0,0-5 0 0,-2 3 0 0,2-3 0 0,0 0 0 0,2 7 0 0,-2-7 0 0,1 7 0 0,3-3 0 0,-4-4 0 0,2 5 0 0,1 2 0 0,-3-7 0 0,2 3 0 0,1 1 0 0,-3-4 0 0,4 3 0 0,1 4 0 0,0-5 0 0,-1 0 0 0,3 1 0 0,-4 1 0 0,4-4 0 0,-2 3 0 0,4-3 0 0,0 0 0 0,-6 0 0 0,2 0 0 0,6 0 0 0,-6 0 0 0,2-3 0 0,1 3 0 0,-1 0 0 0,2 0 0 0,0-4 0 0,-6 4 0 0,-3 0 0 0,0 0 0 0,7-3 0 0,2 1 0 0,-4 0 0 0,2 2 0 0,0-3 0 0,0-1 0 0,3 4 0 0,-6-3 0 0,4 3 0 0,-1-2 0 0,4 2 0 0,-4-2 0 0,0 1 0 0,-2 1 0 0,-2-2 0 0,6 0 0 0,-6 0 0 0,3-1 0 0,-6 3 0 0,0 0 0 0,7-4 0 0,-4-1 0 0,-3 5 0 0,2-3 0 0,-2-1 0 0,3 1 0 0,1-2 0 0,-4 3 0 0,0-3 0 0,5 1 0 0,-5-3 0 0,0 4 0 0,0-2 0 0,0 1 0 0,0 1 0 0,-5-3 0 0,1 3 0 0,4-2 0 0,0 1 0 0,0 3 0 0,-3-5 0 0,-2 3 0 0,-1-2 0 0,3 1 0 0,-4 2 0 0,0-1 0 0,2-2 0 0,0 3 0 0,1 0 0 0,-1-1 0 0,0-1 0 0,-4 1 0 0,6-4 0 0,-3 4 0 0,1-1 0 0,0 1 0 0,-2-3 0 0,2 3 0 0,5 3 0 0,-4 0 0 0,-3-2 0 0,-1-1 0 0,8 3 0 0,0 0 0 0,-4 0 0 0,-3 0 0 0,0 0 0 0,4 0 0 0,3 0 0 0,-5 3 0 0,-4-3 0 0,4 2 0 0,5-2 0 0,-4 3 0 0,4-3 0 0,-5 6 0 0,-5 4 0 0,10-10 0 0</inkml:trace>
  <inkml:trace contextRef="#ctx0" brushRef="#br3" timeOffset="185">10600 5750 0 0,'0'0'0'0,"0"0"0"0,0 0 0 0,0 0 0 0,0 0 0 0,0-2 0 0,4-5 0 0,-4 4 0 0,0 3 0 0,1-4 0 0,3-3 0 0,1 2 0 0,0 0 0 0,-1 1 0 0,-3 1 0 0,6-2 0 0,-1 3 0 0,-3-1 0 0,-3 3 0 0,5-4 0 0,4 2 0 0,-7-3 0 0,5 3 0 0,-2 1 0 0,-2-4 0 0,4 3 0 0,2 0 0 0,0 0 0 0,-1-1 0 0,-1 3 0 0,4 0 0 0,2-2 0 0,-6 2 0 0,4 0 0 0,-1 0 0 0,-1 2 0 0,5-2 0 0,-2 3 0 0,-5-3 0 0,8 2 0 0,-1 2 0 0,0 1 0 0,-3-2 0 0,-1 2 0 0,2-1 0 0,-1 1 0 0,-1-3 0 0,-1 3 0 0,-2-2 0 0,3-1 0 0,-3 2 0 0,2-4 0 0,-4 1 0 0,4-1 0 0,-4-1 0 0,5 1 0 0,-3-4 0 0,-2 2 0 0,4-1 0 0,-4-2 0 0,4 3 0 0,-4-5 0 0,2 0 0 0,-2 4 0 0,-1-4 0 0,3 0 0 0,-4 2 0 0,1 1 0 0,-3-1 0 0,6 2 0 0,-7-3 0 0,0 6 0 0,0 0 0 0,0 0 0 0,0 0 0 0,0 0 0 0</inkml:trace>
  <inkml:trace contextRef="#ctx0" brushRef="#br3" timeOffset="186">11140 5776 0 0,'0'0'0'0,"0"0"0"0,0 0 0 0,0 0 0 0,0 0 0 0,0 0 0 0,0 0 0 0,0-2 0 0,-4 0 0 0,4 2 0 0,4-3 0 0,-1 0 0 0,-3-1 0 0,0-1 0 0,0 3 0 0,9-1 0 0,-7-3 0 0,4 3 0 0,1 0 0 0,-1 1 0 0,6-3 0 0,-4 3 0 0,3 0 0 0,3-1 0 0,-4 1 0 0,6 0 0 0,-2 2 0 0,0-2 0 0,-1 2 0 0,3 0 0 0,3 0 0 0,-5 0 0 0,3 0 0 0,-1 0 0 0,1 0 0 0,-1 2 0 0,0 0 0 0,-3 3 0 0,5-3 0 0,-10 1 0 0,6 3 0 0,-3-3 0 0,-1 0 0 0,-3 3 0 0,2-5 0 0,-6 3 0 0,2 1 0 0,-3-1 0 0,3 1 0 0,-5-5 0 0,0 0 0 0,-5 8 0 0</inkml:trace>
  <inkml:trace contextRef="#ctx0" brushRef="#br3" timeOffset="187">11213 5847 0 0,'0'0'0'0,"0"0"0"0,0 0 0 0,0 0 0 0,-2-3 0 0,2 3 0 0,0 0 0 0,-2-2 0 0,-3-2 0 0,5 4 0 0,0 0 0 0,0 0 0 0,0 0 0 0,0 0 0 0,0 0 0 0,0 0 0 0,5-1 0 0,-1 1 0 0,2 0 0 0,0 0 0 0,2 0 0 0,3 0 0 0,-3 0 0 0,-1 0 0 0,6 0 0 0,-1-2 0 0,2 2 0 0,-1 0 0 0,-2-7 0 0,3 7 0 0,1-3 0 0,-1-4 0 0,0 3 0 0,3 1 0 0,-1-4 0 0,1 0 0 0,1 3 0 0,-4-1 0 0,-1 2 0 0,3-3 0 0,-5 3 0 0,2 1 0 0,-2 2 0 0,-4 0 0 0,3 0 0 0,-3 2 0 0,-3-2 0 0,-4 0 0 0,8 7 0 0,-8-7 0 0</inkml:trace>
  <inkml:trace contextRef="#ctx0" brushRef="#br3" timeOffset="188">10664 5776 0 0,'0'0'0'0,"0"0"0"0,0 0 0 0,0 0 0 0,0 0 0 0,0 0 0 0,0 0 0 0,0 0 0 0,6 0 0 0,-6 0 0 0,0 0 0 0,5 0 0 0,-2 0 0 0,4 0 0 0,0 3 0 0,2-3 0 0,-9 0 0 0,5 0 0 0,4 0 0 0,-1 0 0 0,3 0 0 0,-3 0 0 0,5 0 0 0,0 0 0 0,-2 0 0 0,-1 0 0 0,2-3 0 0,1 3 0 0,2 3 0 0,-1-3 0 0,-4 0 0 0,3 0 0 0,-3 4 0 0,2-4 0 0,0 0 0 0,0 2 0 0,1-2 0 0,-3 0 0 0,2 3 0 0,-1-3 0 0,-3 0 0 0,3 2 0 0,-3-2 0 0,1 3 0 0,1-1 0 0,-1 0 0 0,0-2 0 0,-6 0 0 0,2 0 0 0,1 0 0 0,-1 0 0 0,0 0 0 0,-5 0 0 0,0 0 0 0,0 0 0 0,0 0 0 0,0 0 0 0,7 0 0 0,-4 0 0 0,-1-2 0 0,-2 2 0 0,5-2 0 0</inkml:trace>
  <inkml:trace contextRef="#ctx0" brushRef="#br2" timeOffset="189">10498 5835 0 0,'0'0'0'0,"0"0"0"0,-2 0 0 0,2 0 0 0,0 0 0 0,-2-2 0 0,1-1 0 0,1 3 0 0,0 0 0 0,0 0 0 0,-7 0 0 0,0 0 0 0,7 0 0 0,-4 0 0 0,-4 0 0 0,2 0 0 0,6 0 0 0,0 0 0 0,-5 0 0 0,-4 3 0 0,1-1 0 0,3 1 0 0,-2 1 0 0,0-2 0 0,-5 1 0 0,3 2 0 0,0 0 0 0,2 1 0 0,-1 1 0 0,-1-4 0 0,2 4 0 0,0 0 0 0,2-5 0 0,-2 6 0 0,2-4 0 0,0 1 0 0,1 2 0 0,1-5 0 0,-1 3 0 0,2-2 0 0,-3 4 0 0,5 0 0 0,0-5 0 0,-3 3 0 0,1-1 0 0,-2 3 0 0,4-6 0 0,4 5 0 0,-2 1 0 0,-2-7 0 0,0 0 0 0,3 3 0 0,2-1 0 0,2 3 0 0,-3-5 0 0,3 3 0 0,1-3 0 0,-2 2 0 0,1-2 0 0,-2 0 0 0,3 0 0 0,3 0 0 0,-4 0 0 0,3 0 0 0,-5 0 0 0,4 0 0 0,0 0 0 0,-4 0 0 0,4 0 0 0,-1 0 0 0,1-2 0 0,1 2 0 0,6-3 0 0,-6 3 0 0,-1 0 0 0,5-5 0 0,-2 5 0 0,0 0 0 0,-3 0 0 0,0-2 0 0,-1-1 0 0,1 3 0 0,-2-7 0 0,2 5 0 0,-6-2 0 0,2 4 0 0,2-3 0 0,-3 1 0 0,-3-3 0 0,3 3 0 0,-2-3 0 0,4 5 0 0,-6 0 0 0,0 0 0 0,2-2 0 0,2-3 0 0,-3-2 0 0,-1 7 0 0,0 0 0 0,0 0 0 0,0-3 0 0,0-1 0 0,-1 1 0 0,-3 1 0 0,4-3 0 0,-2 3 0 0,1-1 0 0,-6 1 0 0,3-2 0 0,3 1 0 0,-1-2 0 0,-5 5 0 0,5-6 0 0,-3 5 0 0,2-3 0 0,-4 4 0 0,3-3 0 0,-1 1 0 0,-4 0 0 0,6 2 0 0,-2 0 0 0,-4 2 0 0,0-2 0 0,-1 2 0 0,5-2 0 0,-4 3 0 0,4-3 0 0,-4 0 0 0,2 0 0 0</inkml:trace>
  <inkml:trace contextRef="#ctx0" brushRef="#br2" timeOffset="190">11884 5835 0 0,'0'0'0'0,"0"0"0"0,0 0 0 0,0 0 0 0,-4-4 0 0,1 4 0 0,-6 0 0 0,4 0 0 0,3 4 0 0,-5-4 0 0,0 0 0 0,1 0 0 0,-3 2 0 0,-2-1 0 0,6 1 0 0,-5-2 0 0,3 5 0 0,-4-3 0 0,3 0 0 0,-1 3 0 0,0-2 0 0,-3-1 0 0,2 5 0 0,0-3 0 0,3-3 0 0,-4 5 0 0,-3 0 0 0,6 0 0 0,1 1 0 0,-4 0 0 0,-3 0 0 0,6-2 0 0,-1 2 0 0,4 1 0 0,-6-1 0 0,4 2 0 0,2 0 0 0,0-6 0 0,3 8 0 0,2-5 0 0,0 5 0 0,2-2 0 0,-2-3 0 0,5 1 0 0,0 2 0 0,4 0 0 0,0-6 0 0,-1 6 0 0,3-2 0 0,1-4 0 0,4 3 0 0,-4-3 0 0,5-1 0 0,-3 1 0 0,3-3 0 0,2 0 0 0,-1 0 0 0,-1 0 0 0,-6-3 0 0,6 3 0 0,-1-2 0 0,-1 0 0 0,1 1 0 0,-4-1 0 0,4-3 0 0,-3 3 0 0,-2-3 0 0,3 1 0 0,-2 2 0 0,0-3 0 0,-7 2 0 0,7-4 0 0,-5 2 0 0,2-2 0 0,-6-2 0 0,1 0 0 0,-1 6 0 0,3-8 0 0,-5 5 0 0,-1-5 0 0,0 4 0 0,0 0 0 0,-1 0 0 0,-5 0 0 0,3-1 0 0,-1 2 0 0,-1 1 0 0,-3 0 0 0,2-2 0 0,-6 4 0 0,7-4 0 0,-9 5 0 0,2 0 0 0,0-3 0 0,1 5 0 0,-4 0 0 0,-1-3 0 0,2 1 0 0,7 2 0 0,-7 0 0 0,4 0 0 0,-2 0 0 0,3 0 0 0,-1 0 0 0,5 0 0 0,-2 2 0 0</inkml:trace>
  <inkml:trace contextRef="#ctx0" brushRef="#br0" timeOffset="191">3651 5838 0 0,'3'0'0'0,"-1"4"0"0,5-1 0 0,-4 1 0 0,4-1 0 0,-2-1 0 0,-5-2 0 0,2 12 0 0,5-7 0 0,0 7 0 0,-2-3 0 0,0 3 0 0,6 0 0 0,-6 2 0 0,4-5 0 0,-2 3 0 0,3 4 0 0,-1-2 0 0,-2-4 0 0,3 14 0 0,-3-6 0 0,7-1 0 0,-7-1 0 0,5 4 0 0,-2-2 0 0,-1 3 0 0,3-4 0 0,0 4 0 0,0-2 0 0,-1-2 0 0,-1 6 0 0,2-8 0 0,-1 3 0 0,4 6 0 0,3-8 0 0,6 6 0 0,-5 1 0 0,0-6 0 0,2 2 0 0,2 5 0 0,-4-1 0 0,-4 1 0 0,10 2 0 0,-3 0 0 0,-1 2 0 0,3-5 0 0,-3-1 0 0,7 6 0 0,-2 1 0 0,-5-3 0 0,5-3 0 0,-4 5 0 0,1-2 0 0,-2 0 0 0,3-2 0 0,-3-3 0 0,5 7 0 0,-2-2 0 0,-3 0 0 0,1 1 0 0,4 0 0 0,0 5 0 0,0 0 0 0,-3 1 0 0,-9-4 0 0,5 2 0 0,3 1 0 0,1-3 0 0,0 1 0 0,-1 3 0 0,1-6 0 0,1 3 0 0,2-1 0 0,-2 3 0 0,-3-6 0 0,3 3 0 0,-3 4 0 0,-2-7 0 0,4 4 0 0,-6 1 0 0,2 5 0 0,6-3 0 0,-8-7 0 0,5 12 0 0,-4-1 0 0,4-4 0 0,3 1 0 0,-5-1 0 0,0-3 0 0,-1 1 0 0,-2-3 0 0,6 1 0 0,1 4 0 0,-5-1 0 0,5 0 0 0,0 1 0 0,1 2 0 0,-4-2 0 0,3 5 0 0,-3-3 0 0,3-2 0 0,-1 0 0 0,-3 7 0 0,-1-6 0 0,4-2 0 0,-4 2 0 0,2-1 0 0,-2 0 0 0,0-3 0 0,4 1 0 0,-1-3 0 0,-3 1 0 0,6 6 0 0,-6-2 0 0,3-2 0 0,1 2 0 0,-1-7 0 0,4 5 0 0,-3 1 0 0,6-3 0 0,-4 2 0 0,2 2 0 0,-1 2 0 0,4 0 0 0,-1-4 0 0,-3-2 0 0,0 6 0 0,-3-4 0 0,0 4 0 0,3-4 0 0,-6 0 0 0,5-1 0 0,-8-1 0 0,6 3 0 0,3-1 0 0,0 4 0 0,0-4 0 0,-4 4 0 0,1-4 0 0,1 3 0 0,2-4 0 0,-7-1 0 0,5 3 0 0,2-5 0 0,-5 1 0 0,5-2 0 0,-5-2 0 0,0-3 0 0,-2 4 0 0,-2-1 0 0,4-2 0 0,-5-1 0 0,-4 0 0 0,-2 0 0 0,8-6 0 0,-8 3 0 0,2-3 0 0,-5 1 0 0,0-2 0 0,3-2 0 0,6 2 0 0,-9-2 0 0,-3 0 0 0,2-3 0 0,8 0 0 0,-8-4 0 0,-6-5 0 0,8 3 0 0,4 4 0 0,-8-2 0 0,-4-5 0 0,7 2 0 0,-7-2 0 0,0 0 0 0,0 0 0 0,0 0 0 0,7-2 0 0,1-3 0 0,-2-2 0 0</inkml:trace>
  <inkml:trace contextRef="#ctx0" brushRef="#br0" timeOffset="192">3599 5885 0 0,'0'0'0'0,"0"0"0"0,0 0 0 0,0 0 0 0,10-3 0 0</inkml:trace>
  <inkml:trace contextRef="#ctx0" brushRef="#br3" timeOffset="193">10600 5927 0 0,'0'0'0'0,"0"0"0"0,0 0 0 0,0 0 0 0,0 0 0 0,0 0 0 0,0 0 0 0,0 0 0 0,0 0 0 0,0 0 0 0,0 0 0 0,0 0 0 0,0 0 0 0,0 0 0 0,0 0 0 0,0 0 0 0,0 0 0 0,4-2 0 0,3 0 0 0,1 2 0 0,-4 0 0 0,-1 2 0 0,6-2 0 0,-6 2 0 0,9-2 0 0,-5 0 0 0,6 0 0 0,-5 3 0 0,3-3 0 0,3 0 0 0,-6 0 0 0,4 4 0 0,2-4 0 0,-3 3 0 0,-3-1 0 0,4-2 0 0,-6 2 0 0,4 1 0 0,0-3 0 0,-1 2 0 0,2-2 0 0,-3 2 0 0,1-1 0 0,3-1 0 0,-2-1 0 0,1-1 0 0,-4 0 0 0,0 2 0 0,1-5 0 0,-1 3 0 0,0 1 0 0,-3-1 0 0,3-2 0 0,-4 1 0 0,2-1 0 0,1-1 0 0,-3 3 0 0,-3-1 0 0,0 3 0 0,5-3 0 0,-1-1 0 0,-4 4 0 0,0 0 0 0,0 0 0 0</inkml:trace>
  <inkml:trace contextRef="#ctx0" brushRef="#br3" timeOffset="194">10664 6015 0 0,'0'0'0'0,"0"0"0"0,0 0 0 0,0 0 0 0,0 0 0 0,0 0 0 0,0 0 0 0,0 0 0 0,0 0 0 0,0 0 0 0,0 0 0 0,6-3 0 0,-6 3 0 0,5 0 0 0,-2 0 0 0,4 0 0 0,-3 0 0 0,8 0 0 0,-7 0 0 0,4 0 0 0,-2-4 0 0,-2 4 0 0,5 0 0 0,1 0 0 0,-6 0 0 0,2 0 0 0,-7 0 0 0,8 0 0 0,-1 0 0 0,6 0 0 0,-7 0 0 0,1 0 0 0,2 0 0 0,0 0 0 0,1-1 0 0,-3 1 0 0,2 1 0 0,-4-1 0 0,9 0 0 0,-7 0 0 0,3-5 0 0,-5 5 0 0,6 0 0 0,-3-2 0 0,1-1 0 0,2 3 0 0,-5-2 0 0,5 1 0 0,-6 1 0 0,0-6 0 0,2 5 0 0,0 1 0 0,2-2 0 0,-2 2 0 0,-7 0 0 0,5-5 0 0,2 5 0 0,-2-2 0 0,-5 2 0 0,5-4 0 0,-5 4 0 0,6 0 0 0,-6 0 0 0,3-5 0 0,-3 5 0 0,2-5 0 0,5-2 0 0,-7 2 0 0,0 5 0 0,0-2 0 0,0 2 0 0,0-3 0 0,0-1 0 0,0 4 0 0,-5-5 0 0,5 5 0 0,-2-2 0 0,2 2 0 0,0 0 0 0,0-3 0 0,0-2 0 0,0 5 0 0,0-4 0 0,0 4 0 0,-2-5 0 0,2 5 0 0,0-2 0 0,0 2 0 0,-3-2 0 0,3 2 0 0,0 0 0 0,0 0 0 0,0 0 0 0,0 0 0 0,0 0 0 0,0 0 0 0,0 0 0 0,0-5 0 0,0 5 0 0,0 0 0 0,0 0 0 0,0 0 0 0,0 0 0 0,0 0 0 0,5-1 0 0,2 1 0 0,-4 0 0 0,-1 0 0 0,3-2 0 0</inkml:trace>
  <inkml:trace contextRef="#ctx0" brushRef="#br3" timeOffset="195">11145 5977 0 0,'0'0'0'0,"0"0"0"0,0 0 0 0,0 0 0 0,0 0 0 0,3 0 0 0,1-3 0 0,-2 3 0 0,-2-4 0 0,1 1 0 0,6 3 0 0,-2-4 0 0,1 8 0 0,-3-4 0 0,2-4 0 0,4 1 0 0,-4 3 0 0,6 0 0 0,-3 0 0 0,3 3 0 0,4 1 0 0,-3-4 0 0,-3 0 0 0,5 0 0 0,-2 3 0 0,2-3 0 0,-2 4 0 0,-1-4 0 0,2 0 0 0,1 0 0 0,0 0 0 0,-2 0 0 0,4 0 0 0,-2 0 0 0,1 0 0 0,1-4 0 0,0 4 0 0,-4 0 0 0,2 0 0 0,-4 0 0 0,-3 0 0 0,2 4 0 0,-2-4 0 0,-4 3 0 0,2-3 0 0,-5 0 0 0,0 0 0 0</inkml:trace>
  <inkml:trace contextRef="#ctx0" brushRef="#br3" timeOffset="196">11239 6033 0 0,'-6'1'0'0,"5"-1"0"0,-5 0 0 0,6 0 0 0,0 2 0 0,0 0 0 0,0-2 0 0,0 0 0 0,0 0 0 0,6 7 0 0,-5-4 0 0,-1-3 0 0,4 6 0 0,6-6 0 0,-5 3 0 0,6-1 0 0,-4-2 0 0,7 0 0 0,-2 0 0 0,2-2 0 0,-4-1 0 0,4-3 0 0,2 3 0 0,1-4 0 0,-1 2 0 0,1-1 0 0,0-2 0 0,2 4 0 0,-3-3 0 0,5 2 0 0,-6 0 0 0,-4 2 0 0,4-3 0 0,-1 5 0 0,-2-1 0 0,-1 2 0 0,-4-5 0 0,0 5 0 0,0 0 0 0</inkml:trace>
  <inkml:trace contextRef="#ctx0" brushRef="#br2" timeOffset="197">10524 6074 0 0,'0'0'0'0,"0"0"0"0,0 0 0 0,0 0 0 0,-4-3 0 0,3 3 0 0,1 0 0 0,-4-5 0 0,1 3 0 0,-3 0 0 0,3 0 0 0,-4-1 0 0,4 3 0 0,-3-2 0 0,-4 2 0 0,3 0 0 0,2-1 0 0,1-1 0 0,-1 2 0 0,-4 0 0 0,6 0 0 0,-2 2 0 0,0-2 0 0,-2 0 0 0,0 0 0 0,-2 0 0 0,4 1 0 0,-2 1 0 0,-2-2 0 0,2 3 0 0,0-1 0 0,2 2 0 0,-2 1 0 0,2-3 0 0,-2 3 0 0,0-2 0 0,2 2 0 0,-2 1 0 0,0-1 0 0,5 4 0 0,-1-4 0 0,-2 2 0 0,1 3 0 0,1-5 0 0,-3 1 0 0,5 2 0 0,1-4 0 0,-4 4 0 0,3-2 0 0,-1-1 0 0,2 3 0 0,0-2 0 0,0-3 0 0,0 4 0 0,2 0 0 0,-1-4 0 0,-1 4 0 0,0-7 0 0,4 4 0 0,-3 1 0 0,8-1 0 0,-5-1 0 0,1 0 0 0,0-1 0 0,-1 2 0 0,6-4 0 0,-3 1 0 0,2-1 0 0,-1 4 0 0,3-4 0 0,1 0 0 0,-4 0 0 0,-1 0 0 0,4 0 0 0,1 0 0 0,-2 0 0 0,1 0 0 0,-1-4 0 0,4 3 0 0,-5-3 0 0,1-1 0 0,4 3 0 0,-5 1 0 0,1-3 0 0,2-1 0 0,-3 1 0 0,1-3 0 0,-3 4 0 0,2-4 0 0,-2 4 0 0,2-3 0 0,-4 3 0 0,0-4 0 0,2 2 0 0,-4 0 0 0,3-1 0 0,-1 1 0 0,-2 0 0 0,2 0 0 0,-1 0 0 0,3-1 0 0,-7 5 0 0,0-3 0 0,2-5 0 0,-2 8 0 0,0-6 0 0,-2 3 0 0,2 1 0 0,0 3 0 0,0-4 0 0,0-1 0 0,-7 2 0 0,3-3 0 0,3 3 0 0,-3 1 0 0,-4-1 0 0,2-1 0 0,3 3 0 0,-4-1 0 0,2 2 0 0,-6-2 0 0,6-1 0 0,0 3 0 0,-7 0 0 0,3 0 0 0,-1 0 0 0,-2 0 0 0,1 3 0 0,1-1 0 0,-1-2 0 0,4 2 0 0,-1-1 0 0,6 3 0 0,-5 1 0 0,-2-2 0 0,6-1 0 0,-11 5 0 0,14-7 0 0</inkml:trace>
  <inkml:trace contextRef="#ctx0" brushRef="#br2" timeOffset="198">11884 6119 0 0,'0'0'0'0,"2"0"0"0,-2 0 0 0,1-3 0 0,-1 3 0 0,0 0 0 0,0 0 0 0,-1-7 0 0,1 5 0 0,-4 1 0 0,1 1 0 0,-4-2 0 0,3-2 0 0,-1 4 0 0,-4-1 0 0,6 1 0 0,-2 0 0 0,-4 0 0 0,-1 1 0 0,-4-1 0 0,7 4 0 0,-4-2 0 0,-1-1 0 0,2 1 0 0,-2 1 0 0,1 1 0 0,-3-1 0 0,2 4 0 0,2-1 0 0,-4-1 0 0,4-2 0 0,-1-1 0 0,1 5 0 0,-1 0 0 0,3-4 0 0,-1 4 0 0,0 0 0 0,4-2 0 0,-2 2 0 0,2-1 0 0,3-1 0 0,-1 2 0 0,3 0 0 0,0 0 0 0,0 0 0 0,3-4 0 0,-1 4 0 0,3-2 0 0,2 0 0 0,4 1 0 0,-6-1 0 0,3-2 0 0,5-1 0 0,2 1 0 0,-3-1 0 0,6-2 0 0,1 0 0 0,0-2 0 0,0-1 0 0,-2 1 0 0,2-1 0 0,-1-2 0 0,1 1 0 0,-4-3 0 0,3 4 0 0,-3-3 0 0,3 3 0 0,-3 0 0 0,-3-1 0 0,2 2 0 0,-5-1 0 0,0-2 0 0,-1-1 0 0,1 1 0 0,-2 3 0 0,0-1 0 0,-2-4 0 0,-3 5 0 0,-2-1 0 0,0 3 0 0,2-5 0 0,-2 1 0 0,-2-1 0 0,0 2 0 0,-3-3 0 0,5 3 0 0,-7 1 0 0,0 0 0 0,-2-1 0 0,4 1 0 0,0-3 0 0,-7 3 0 0,1 1 0 0,1-1 0 0,0-3 0 0,-4 5 0 0,0 0 0 0,5-6 0 0,-3 6 0 0,5-3 0 0,-7-1 0 0,4 4 0 0,1 0 0 0,-1 0 0 0,3-3 0 0,2 3 0 0</inkml:trace>
  <inkml:trace contextRef="#ctx0" brushRef="#br3" timeOffset="199">10600 6147 0 0,'0'0'0'0,"0"0"0"0,0 0 0 0,0 0 0 0,0 0 0 0,0 0 0 0,0 0 0 0,0 0 0 0,4-3 0 0,3 1 0 0,1-1 0 0,-4 1 0 0,-1-2 0 0,6 4 0 0,-2 0 0 0,1-1 0 0,-2 1 0 0,2-6 0 0,1 6 0 0,-4 0 0 0,4 6 0 0,0-6 0 0,-1 0 0 0,-1 1 0 0,5-1 0 0,-1 4 0 0,-3-2 0 0,3-2 0 0,-4 3 0 0,5-1 0 0,-5-2 0 0,2 0 0 0,-1 3 0 0,1-3 0 0,5 2 0 0,-4-2 0 0,-3 0 0 0,3 2 0 0,4-2 0 0,-5 0 0 0,-5 0 0 0,4 0 0 0,-3 0 0 0,4 1 0 0,-2-1 0 0,-4 0 0 0,4 0 0 0,0 0 0 0,-1 0 0 0,-6 0 0 0,0 0 0 0,3 2 0 0,-3-2 0 0,7 0 0 0,-7 0 0 0,0 0 0 0,0 0 0 0,0 0 0 0,0 0 0 0,0 0 0 0,0 0 0 0</inkml:trace>
  <inkml:trace contextRef="#ctx0" brushRef="#br3" timeOffset="200">10675 6149 0 0,'0'0'0'0,"0"0"0"0,0 0 0 0,0 0 0 0,0 0 0 0,0 0 0 0,0 0 0 0,0 0 0 0,0 0 0 0,0 0 0 0,0 0 0 0,0 0 0 0,0 0 0 0,0 0 0 0,0 0 0 0,0 0 0 0,0 0 0 0,3 5 0 0,-3-5 0 0,0 5 0 0,5 2 0 0,-1-5 0 0,1 0 0 0,-1 1 0 0,4 1 0 0,-4-1 0 0,6-1 0 0,-6 1 0 0,3 1 0 0,-2-2 0 0,0 1 0 0,4 2 0 0,-4-1 0 0,-2-3 0 0,6 5 0 0,-2-5 0 0,0 5 0 0,-2-3 0 0,-5-3 0 0,4 2 0 0,8 0 0 0,-5-1 0 0,1 3 0 0,-1-4 0 0,2 1 0 0,-2-1 0 0,5-1 0 0,-2 1 0 0,-4 0 0 0,-1 0 0 0,5-2 0 0,-3 0 0 0,2 1 0 0,-1 1 0 0,-1-2 0 0,2 0 0 0,-2 0 0 0,0 1 0 0,2-3 0 0,-4 2 0 0,2 1 0 0,0-1 0 0,-2-3 0 0,2 5 0 0,0-4 0 0,-2 2 0 0,0-1 0 0,2 3 0 0,-2-5 0 0,1 1 0 0,-1 4 0 0,2 0 0 0,-2-3 0 0,-5 1 0 0,9 0 0 0,-4 1 0 0,-2-3 0 0,-1 2 0 0,-2 2 0 0,7-1 0 0</inkml:trace>
  <inkml:trace contextRef="#ctx0" brushRef="#br3" timeOffset="201">11266 6256 0 0,'0'0'0'0,"0"0"0"0,0 0 0 0,0 0 0 0,0 0 0 0,0 0 0 0,0 0 0 0,0 0 0 0,0 0 0 0,0 0 0 0,0 0 0 0,4-1 0 0,-4 1 0 0,2-2 0 0,6 0 0 0,-1 1 0 0,0-3 0 0,0 2 0 0,3 1 0 0,-1-1 0 0,5-3 0 0,-4 5 0 0,-1-4 0 0,5-1 0 0,-2 3 0 0,2-3 0 0,0 3 0 0,0-5 0 0,3 0 0 0,-1 4 0 0,-2-4 0 0,3 0 0 0,-5 4 0 0,2-3 0 0,2 1 0 0,-6 2 0 0,4-2 0 0,-6 3 0 0,3 0 0 0,-6 0 0 0,6-1 0 0,-11 3 0 0</inkml:trace>
  <inkml:trace contextRef="#ctx0" brushRef="#br3" timeOffset="202">11143 6168 0 0,'0'0'0'0,"0"0"0"0,0 0 0 0,0 0 0 0,0 0 0 0,4 0 0 0,4 0 0 0,-1-2 0 0,2 1 0 0,-2 1 0 0,0 0 0 0,3-2 0 0,2 2 0 0,2 0 0 0,-5 0 0 0,6 0 0 0,-6 2 0 0,3-2 0 0,2 0 0 0,-3 0 0 0,1 0 0 0,-2 0 0 0,6 0 0 0,-8 1 0 0,6 1 0 0,-3-2 0 0,3 0 0 0,-4 3 0 0,6-3 0 0,-2 0 0 0,-6 0 0 0,6 0 0 0,2-3 0 0,-4 3 0 0,0 0 0 0,0 0 0 0,-5-2 0 0,2 1 0 0,3 1 0 0,-3 0 0 0,-3-2 0 0,-2 0 0 0</inkml:trace>
  <inkml:trace contextRef="#ctx0" brushRef="#br2" timeOffset="203">10536 6265 0 0,'0'0'0'0,"0"0"0"0,0 0 0 0,0 0 0 0,-7 0 0 0,5 0 0 0,2 0 0 0,-3-3 0 0,3 1 0 0,-2 2 0 0,-3-5 0 0,3 5 0 0,-3-2 0 0,1 2 0 0,-1 0 0 0,-3 0 0 0,4 0 0 0,1 0 0 0,-4 0 0 0,2 0 0 0,5-3 0 0,-9 3 0 0,4 0 0 0,1 0 0 0,-5 3 0 0,4-3 0 0,2 0 0 0,-6 2 0 0,4 1 0 0,-2-1 0 0,-2 3 0 0,1-3 0 0,4 1 0 0,-3 3 0 0,-3-1 0 0,5 3 0 0,-1-6 0 0,-2 5 0 0,3-2 0 0,-2 2 0 0,0 2 0 0,3 1 0 0,-1-3 0 0,-4 0 0 0,9 2 0 0,-5 1 0 0,5 1 0 0,-3-4 0 0,-1 1 0 0,4-2 0 0,0 2 0 0,4-1 0 0,-4 2 0 0,0-2 0 0,3-4 0 0,2-1 0 0,-1 3 0 0,1-1 0 0,2-3 0 0,0-1 0 0,2 4 0 0,-4-4 0 0,3 0 0 0,3 3 0 0,1-3 0 0,-3 0 0 0,-1 0 0 0,1 0 0 0,1 0 0 0,1-3 0 0,-1 3 0 0,2 0 0 0,1-4 0 0,-1 4 0 0,-2-1 0 0,4 1 0 0,0-4 0 0,-2-1 0 0,-2 3 0 0,1-1 0 0,-1-2 0 0,1 3 0 0,-3-5 0 0,-1 3 0 0,4-3 0 0,-6 1 0 0,3 0 0 0,-2 1 0 0,-1-2 0 0,0-1 0 0,-1-1 0 0,-1 2 0 0,-1-2 0 0,-2 2 0 0,5 2 0 0,-3 0 0 0,-1-2 0 0,-1 3 0 0,-1-2 0 0,-1-1 0 0,-3 5 0 0,3-3 0 0,0 1 0 0,-1 2 0 0,1-1 0 0,-7 3 0 0,8-5 0 0,-8 5 0 0,4-2 0 0,0 2 0 0,-6 0 0 0,6-3 0 0,-4 3 0 0,2 3 0 0,-5-3 0 0,4 0 0 0,-5 2 0 0,3-2 0 0,5 0 0 0,-2 0 0 0,0 0 0 0,2 0 0 0,-2 0 0 0,2 0 0 0,3 0 0 0,0 0 0 0,0 0 0 0,2 0 0 0</inkml:trace>
  <inkml:trace contextRef="#ctx0" brushRef="#br2" timeOffset="204">11893 6276 0 0,'0'0'0'0,"0"0"0"0,-2-7 0 0,2 7 0 0,-2-2 0 0,-1 0 0 0,-3 2 0 0,-1 0 0 0,1 0 0 0,2 0 0 0,-3 0 0 0,-2 0 0 0,4 2 0 0,-5-2 0 0,1 2 0 0,1 1 0 0,-3 1 0 0,-1-1 0 0,0-1 0 0,3-2 0 0,0 5 0 0,-1-2 0 0,0-1 0 0,-2 5 0 0,5-2 0 0,-2-3 0 0,2 0 0 0,-2 3 0 0,2 0 0 0,2-1 0 0,-2 3 0 0,-1 0 0 0,2-2 0 0,3-2 0 0,-6 6 0 0,9-4 0 0,0 4 0 0,-2-2 0 0,2 0 0 0,0 0 0 0,2 0 0 0,-2-1 0 0,7 1 0 0,-2 2 0 0,-5-5 0 0,9 1 0 0,0 0 0 0,-1 0 0 0,1-5 0 0,5 4 0 0,-2-3 0 0,4-1 0 0,-1 0 0 0,1 0 0 0,-1 0 0 0,5 0 0 0,-5-1 0 0,1 1 0 0,-2 0 0 0,3-4 0 0,0 4 0 0,-3 0 0 0,0 0 0 0,-2-5 0 0,2 5 0 0,0 0 0 0,-4-2 0 0,4-1 0 0,-5-2 0 0,0 1 0 0,-2 1 0 0,3-3 0 0,-3 3 0 0,-4-2 0 0,4 0 0 0,-5-1 0 0,0 3 0 0,-2-2 0 0,0 3 0 0,0-3 0 0,-2 1 0 0,0-3 0 0,1 2 0 0,-6 2 0 0,3-3 0 0,-1 1 0 0,-4 2 0 0,6-2 0 0,-8-1 0 0,3 3 0 0,-3-2 0 0,3 3 0 0,-4-2 0 0,1 1 0 0,-3 3 0 0,4-3 0 0,-2 3 0 0,0 3 0 0,5-3 0 0,-6 0 0 0,3 0 0 0,3 0 0 0,2 0 0 0,1 0 0 0,-4 3 0 0,4-3 0 0,4 0 0 0,-7 2 0 0</inkml:trace>
  <inkml:trace contextRef="#ctx0" brushRef="#br2" timeOffset="205">3838 6303 0 0,'0'0'0'0,"0"0"0"0,0 0 0 0,0 0 0 0,5 4 0 0,6 1 0 0,-6-2 0 0,3 4 0 0,-1-5 0 0,0 3 0 0,4-3 0 0,-6 5 0 0,5-4 0 0,-1-1 0 0,0 3 0 0,-1-3 0 0,3 3 0 0,1-3 0 0,0 2 0 0,2-1 0 0,-4 1 0 0,6-3 0 0,-6 4 0 0,4-3 0 0,9 3 0 0,-11 1 0 0,2-1 0 0,0 2 0 0,-2 0 0 0,0-6 0 0,2 10 0 0,1-6 0 0,1 7 0 0,0-7 0 0,-1 4 0 0,-4-2 0 0,4 7 0 0,-4-9 0 0,-1 7 0 0,4-3 0 0,-5 1 0 0,1 4 0 0,7-3 0 0,-8-3 0 0,8 1 0 0,-8 1 0 0,3 2 0 0,7-1 0 0,-5-2 0 0,4-1 0 0,-11 3 0 0,10 3 0 0,-2-6 0 0,1 4 0 0,-4 0 0 0,6 2 0 0,-5-1 0 0,1-5 0 0,-3 4 0 0,4 0 0 0,-4 2 0 0,4-2 0 0,3 2 0 0,-4 4 0 0,-9-6 0 0,9 5 0 0,1-5 0 0,3 2 0 0,-4 4 0 0,1-3 0 0,1 3 0 0,3-1 0 0,-2-2 0 0,4 3 0 0,0-1 0 0,-4-3 0 0,-3 3 0 0,2 3 0 0,-1-3 0 0,1 4 0 0,-2-2 0 0,1 7 0 0,1-2 0 0,-2-3 0 0,0 7 0 0,1-2 0 0,1-2 0 0,-6 2 0 0,4 2 0 0,0 3 0 0,-2-2 0 0,-3 4 0 0,1-3 0 0,3 1 0 0,-3-3 0 0,2 1 0 0,0 1 0 0,-5-2 0 0,4 3 0 0,-3 2 0 0,1-2 0 0,3 7 0 0,-8-5 0 0,8 0 0 0,-9 5 0 0,8-5 0 0,-5 4 0 0,3 4 0 0,-4-3 0 0,6-5 0 0,-3 7 0 0,-1 0 0 0,6-2 0 0,-5-3 0 0,-3 7 0 0,9-2 0 0,-7 3 0 0,5 2 0 0,-8-2 0 0,1 1 0 0,5-1 0 0,3 2 0 0,-5-1 0 0,3-1 0 0,-3-1 0 0,3-1 0 0,3-1 0 0,-6 9 0 0,1-2 0 0,-2-2 0 0,2 3 0 0,3-1 0 0,0 7 0 0,-5-4 0 0,-7-1 0 0,10 1 0 0,-10 2 0 0,9-2 0 0,-6 1 0 0,1 1 0 0,1 2 0 0,-1-8 0 0,-3 3 0 0,4-6 0 0,1-4 0 0,-5 0 0 0,-1 0 0 0,0-5 0 0,0-1 0 0,0-1 0 0,0-3 0 0,0-8 0 0,-1-4 0 0,1 6 0 0,-6-8 0 0,6-3 0 0,-5-5 0 0</inkml:trace>
  <inkml:trace contextRef="#ctx0" brushRef="#br3" timeOffset="206">10638 6378 0 0,'0'0'0'0,"0"0"0"0,0 0 0 0,0 0 0 0,0-4 0 0,4-1 0 0,-4 2 0 0,0-1 0 0,0-1 0 0,0 2 0 0,0-3 0 0,0 6 0 0,5-5 0 0,-2 3 0 0,3-3 0 0,-3 4 0 0,2-3 0 0,4 1 0 0,-7 1 0 0,6 0 0 0,5 0 0 0,-8 2 0 0,2 0 0 0,0-3 0 0,5 3 0 0,-4 0 0 0,5 0 0 0,-5 0 0 0,1 0 0 0,1-2 0 0,4 2 0 0,0 0 0 0,0 0 0 0,0 2 0 0,1-2 0 0,-1 3 0 0,-1-1 0 0,0 0 0 0,-2 0 0 0,-1 3 0 0,1-2 0 0,-1 2 0 0,-3-5 0 0,0 4 0 0,0 3 0 0,0-5 0 0,-4 1 0 0,2 2 0 0,-5-5 0 0,4 6 0 0,-4-6 0 0,5 5 0 0</inkml:trace>
  <inkml:trace contextRef="#ctx0" brushRef="#br3" timeOffset="207">10687 6404 0 0,'0'0'0'0,"0"0"0"0,0 0 0 0,0 0 0 0,0 0 0 0,0 0 0 0,0 0 0 0,0 0 0 0,0 0 0 0,0 0 0 0,0 0 0 0,0 0 0 0,0 0 0 0,0 0 0 0,0 0 0 0,9 0 0 0,-4 0 0 0,5 2 0 0,-5-2 0 0,2 1 0 0,2-1 0 0,-2 0 0 0,5 0 0 0,-7 0 0 0,4 0 0 0,0 0 0 0,5-1 0 0,-4 1 0 0,2-2 0 0,0 2 0 0,2 0 0 0,0-4 0 0,2 4 0 0,-4 0 0 0,2-5 0 0,-1 4 0 0,0 1 0 0,0-2 0 0,3 0 0 0,-5-1 0 0,-1-1 0 0,2 4 0 0,-5-2 0 0,3 2 0 0,1-5 0 0,-4 3 0 0,1 1 0 0,-1-3 0 0,-1 3 0 0,2-3 0 0,1 2 0 0,-4-1 0 0,0 3 0 0,-3-5 0 0,5 1 0 0,-4 2 0 0,3-3 0 0,-6 5 0 0,3-2 0 0,-3 2 0 0</inkml:trace>
  <inkml:trace contextRef="#ctx0" brushRef="#br3" timeOffset="208">11145 6383 0 0,'0'0'0'0,"0"0"0"0,0 0 0 0,0 0 0 0,0 0 0 0,0 0 0 0,0 0 0 0,0 0 0 0,0 0 0 0,0 0 0 0,0 0 0 0,0 0 0 0,9-2 0 0,-4 1 0 0,0 1 0 0,4 0 0 0,-4 0 0 0,2 1 0 0,1-1 0 0,3 2 0 0,-2 0 0 0,-1-2 0 0,6 2 0 0,0-2 0 0,-2 0 0 0,2 1 0 0,2-1 0 0,-4 0 0 0,2 0 0 0,0-1 0 0,-1-1 0 0,5 0 0 0,-8 0 0 0,4 1 0 0,2 1 0 0,-4-4 0 0,-2 2 0 0,4-1 0 0,0 3 0 0,-5 0 0 0,-2 0 0 0,5 3 0 0,-5-1 0 0,1-2 0 0</inkml:trace>
  <inkml:trace contextRef="#ctx0" brushRef="#br3" timeOffset="209">11219 6459 0 0,'0'0'0'0,"0"0"0"0,0 0 0 0,0 0 0 0,0 0 0 0,0 0 0 0,0 0 0 0,0 0 0 0,0 0 0 0,0 0 0 0,7 0 0 0,-7 2 0 0,6-2 0 0,-1 0 0 0,0 0 0 0,4 0 0 0,-2 0 0 0,1 0 0 0,-1-2 0 0,7 1 0 0,-3-1 0 0,1-3 0 0,2 3 0 0,-2-1 0 0,2-3 0 0,1 1 0 0,1 0 0 0,3 0 0 0,0-2 0 0,0 5 0 0,0-7 0 0,-3 6 0 0,-1-4 0 0,1 4 0 0,0-3 0 0,-6 3 0 0,0 1 0 0,1 0 0 0</inkml:trace>
  <inkml:trace contextRef="#ctx0" brushRef="#br2" timeOffset="210">10567 6466 0 0,'0'0'0'0,"0"0"0"0,0 0 0 0,0 0 0 0,-3 2 0 0,-2-2 0 0,1 0 0 0,-5 0 0 0,6 0 0 0,-2 0 0 0,3 0 0 0,-7 0 0 0,4 0 0 0,0 0 0 0,-2 0 0 0,2 0 0 0,5 0 0 0,-9 0 0 0,0 2 0 0,1 0 0 0,3 1 0 0,1-3 0 0,-5 2 0 0,4 1 0 0,-4 1 0 0,8-3 0 0,-4 1 0 0,-2 2 0 0,1-1 0 0,-1 1 0 0,4 1 0 0,-6-2 0 0,6 2 0 0,-2 1 0 0,1-1 0 0,-1 2 0 0,0-2 0 0,5 0 0 0,-5 2 0 0,3 0 0 0,2-2 0 0,0 2 0 0,0-2 0 0,0 2 0 0,0 0 0 0,2-1 0 0,3-1 0 0,-5 0 0 0,0-5 0 0,5 9 0 0,0-6 0 0,-1 1 0 0,4 1 0 0,-2-2 0 0,0 1 0 0,3-4 0 0,0 0 0 0,1 0 0 0,2 0 0 0,1 0 0 0,0 0 0 0,-4 0 0 0,5 0 0 0,-2 0 0 0,2-2 0 0,-4 0 0 0,-1 2 0 0,5-3 0 0,-5 1 0 0,1 0 0 0,0 1 0 0,-4-3 0 0,4 1 0 0,-3-3 0 0,0 1 0 0,0 2 0 0,-4-4 0 0,1-2 0 0,4 7 0 0,-4-6 0 0,1 1 0 0,-1 2 0 0,1-2 0 0,-3 1 0 0,-1 0 0 0,-1 2 0 0,0-3 0 0,0 0 0 0,0 2 0 0,-1-2 0 0,-1 2 0 0,-3 1 0 0,5 3 0 0,-7-3 0 0,5 1 0 0,-3 1 0 0,-6 0 0 0,8 0 0 0,-4 1 0 0,2-3 0 0,-1 3 0 0,-6 1 0 0,7 0 0 0,-2 0 0 0,0 0 0 0,-5 0 0 0,5 1 0 0,-5-1 0 0,9 4 0 0,-8-3 0 0,-3-1 0 0,6 4 0 0,-1-2 0 0,0 1 0 0,-1 1 0 0,5-4 0 0,-7 5 0 0</inkml:trace>
  <inkml:trace contextRef="#ctx0" brushRef="#br2" timeOffset="211">11851 6480 0 0,'9'0'0'0,"-6"-3"0"0,-3 3 0 0,0 0 0 0,0 0 0 0,0 0 0 0,0 0 0 0,0 0 0 0,0 0 0 0,0 0 0 0,0 0 0 0,0 0 0 0,-10 0 0 0,4-4 0 0,-2-1 0 0,1 5 0 0,-2 0 0 0,1 0 0 0,-1 0 0 0,0 0 0 0,0 0 0 0,-1 0 0 0,1 4 0 0,-3 1 0 0,2-5 0 0,5 3 0 0,-6-1 0 0,4 1 0 0,-3-1 0 0,1 3 0 0,2-1 0 0,0-1 0 0,2 1 0 0,-2 3 0 0,-1-4 0 0,2 2 0 0,1 2 0 0,-2 0 0 0,7-1 0 0,-5-1 0 0,5 2 0 0,0-2 0 0,-4 2 0 0,3-2 0 0,1 4 0 0,0-4 0 0,1 4 0 0,3-4 0 0,-4 0 0 0,3 0 0 0,-1-1 0 0,7-1 0 0,-6 2 0 0,6-5 0 0,-2 4 0 0,2-2 0 0,-1 1 0 0,4 0 0 0,2 1 0 0,2-2 0 0,-2-1 0 0,1 3 0 0,1-2 0 0,1-1 0 0,-4-1 0 0,0 2 0 0,1 2 0 0,0-4 0 0,2 1 0 0,-1-1 0 0,1 0 0 0,-2 0 0 0,0 0 0 0,1 0 0 0,-1-5 0 0,-3 2 0 0,1 1 0 0,2-2 0 0,-7 1 0 0,1-1 0 0,1 1 0 0,0-6 0 0,-4 4 0 0,2 2 0 0,-4-6 0 0,2 4 0 0,-3 1 0 0,0-3 0 0,0 2 0 0,3 2 0 0,-10-6 0 0,5 4 0 0,-2-2 0 0,-2 2 0 0,3-2 0 0,-3 3 0 0,-3-1 0 0,2 2 0 0,2-3 0 0,-6 3 0 0,0-1 0 0,1 3 0 0,1-5 0 0,-2 5 0 0,-5-1 0 0,4-1 0 0,-1 1 0 0,-1 2 0 0,2-2 0 0,-4 0 0 0,0 2 0 0,-2 0 0 0,9 0 0 0,-3 2 0 0,-6 0 0 0,4 0 0 0,2 3 0 0,-2-4 0 0,0 5 0 0,1-5 0 0,2 5 0 0</inkml:trace>
  <inkml:trace contextRef="#ctx0" brushRef="#br3" timeOffset="212">10689 6557 0 0,'-11'-7'0'0,"11"5"0"0,0 2 0 0,0 0 0 0,0 0 0 0,0 0 0 0,0 0 0 0,0 0 0 0,0 0 0 0,0 0 0 0,9 0 0 0,0 0 0 0,-4-2 0 0,5 2 0 0,-6-2 0 0,3 2 0 0,5-1 0 0,-4 1 0 0,6-4 0 0,-2 3 0 0,2-1 0 0,-5 0 0 0,5-1 0 0,0 1 0 0,-2 2 0 0,2-4 0 0,1 1 0 0,1 3 0 0,-6-4 0 0,4 4 0 0,-2-1 0 0,1 1 0 0,-3 1 0 0,0-1 0 0,-3 0 0 0,4 2 0 0,-6-2 0 0,4 2 0 0,-9-2 0 0,5 3 0 0,0-1 0 0,-5-2 0 0,7 2 0 0,-7-2 0 0,0 0 0 0,0 0 0 0</inkml:trace>
  <inkml:trace contextRef="#ctx0" brushRef="#br3" timeOffset="213">10720 6579 0 0,'0'0'0'0,"0"0"0"0,0 0 0 0,0 0 0 0,0 0 0 0,0 0 0 0,0 0 0 0,0 0 0 0,0 0 0 0,0 0 0 0,0 0 0 0,0 0 0 0,5 5 0 0,0 1 0 0,-5-6 0 0,4 1 0 0,3-1 0 0,1 0 0 0,-2 0 0 0,4 0 0 0,-1 0 0 0,3-1 0 0,0-5 0 0,4 6 0 0,-3-5 0 0,0 5 0 0,6-3 0 0,-4-1 0 0,1-1 0 0,-2 2 0 0,1-3 0 0,1 3 0 0,-4-2 0 0,4 5 0 0,-4-6 0 0,-2 5 0 0,2-3 0 0,2 3 0 0,-5-3 0 0,0 2 0 0,-4 1 0 0,5-3 0 0,-3 2 0 0,0 1 0 0,-2 1 0 0,2 0 0 0,-3-6 0 0</inkml:trace>
  <inkml:trace contextRef="#ctx0" brushRef="#br3" timeOffset="214">11213 6544 0 0,'-4'0'0'0,"4"0"0"0,0 0 0 0,0 0 0 0,0 0 0 0,0 0 0 0,0 0 0 0,0 0 0 0,0 0 0 0,0 0 0 0,0 0 0 0,0 0 0 0,0 0 0 0,0 0 0 0,0 0 0 0,0 0 0 0,5-3 0 0,2 0 0 0,-7 3 0 0,9-2 0 0,-4 2 0 0,-5 0 0 0,7 0 0 0,0 0 0 0,0 2 0 0,-2 1 0 0,0-3 0 0,2 3 0 0,-7-3 0 0,11 2 0 0,-4 2 0 0,1 1 0 0,-4-3 0 0,1 1 0 0,4 2 0 0,-2-1 0 0,3 1 0 0,-5-5 0 0,6 2 0 0,-3-2 0 0,1 0 0 0,1 0 0 0,-1 0 0 0,3 0 0 0,-3 0 0 0,1 0 0 0,6-2 0 0,-4 2 0 0,-2-5 0 0,1 1 0 0,-1 4 0 0,1-5 0 0,1 3 0 0,0 1 0 0,0-5 0 0,-3 3 0 0,1-1 0 0,-1 1 0 0,1 0 0 0,1 1 0 0,-8-2 0 0,4 4 0 0,-3-5 0 0,2 2 0 0,-6 3 0 0,0 0 0 0,6 0 0 0,-6 0 0 0,0 0 0 0,0 0 0 0,3-6 0 0,-3 6 0 0,0 0 0 0,0 0 0 0</inkml:trace>
  <inkml:trace contextRef="#ctx0" brushRef="#br3" timeOffset="215">11245 6565 0 0,'0'0'0'0,"0"0"0"0,0 0 0 0,0 0 0 0,0 0 0 0,0 0 0 0,0-1 0 0,0 1 0 0,0 0 0 0,0 0 0 0,0-4 0 0,0 4 0 0,0 0 0 0,0 0 0 0,0 0 0 0,7-3 0 0,-7 3 0 0,6-2 0 0,-3 2 0 0,6 2 0 0,-2-2 0 0,1 3 0 0,-2-1 0 0,4-2 0 0,-3 2 0 0,2-2 0 0,5 0 0 0,-6 1 0 0,4-1 0 0,-1 0 0 0,3 0 0 0,-4 0 0 0,2 2 0 0,-1-4 0 0,4 2 0 0,1-3 0 0,-1 3 0 0,-2-2 0 0,0-1 0 0,-4 1 0 0,3 0 0 0,2 0 0 0,-3-1 0 0,1 1 0 0,-4 2 0 0,-1-2 0 0,2 2 0 0,-9 0 0 0,3-1 0 0,-3 1 0 0,0 0 0 0,0 0 0 0,0 0 0 0,7 0 0 0,-7 0 0 0,0 0 0 0,0 0 0 0,0 0 0 0,0 0 0 0,0 0 0 0,0 0 0 0,0 0 0 0,0 0 0 0,11-7 0 0</inkml:trace>
  <inkml:trace contextRef="#ctx0" brushRef="#br2" timeOffset="216">3892 6590 0 0,'0'0'0'0,"1"0"0"0,6-4 0 0,-1 2 0 0,6 2 0 0,-11-3 0 0,6 3 0 0,0-4 0 0,4 4 0 0,-3-5 0 0,3 5 0 0,-4 0 0 0,1 0 0 0,1 0 0 0,-2 0 0 0,3 0 0 0,1 0 0 0,3 5 0 0,-4-5 0 0,1 4 0 0,1-1 0 0,-4-1 0 0,5 2 0 0,0-1 0 0,0 4 0 0,2-5 0 0,-4 6 0 0,4-2 0 0,-3 1 0 0,2-2 0 0,0 3 0 0,2-1 0 0,-1 2 0 0,-4 0 0 0,1-4 0 0,-5 5 0 0,0 1 0 0,5-3 0 0,0 1 0 0,2 0 0 0,-9-1 0 0,7 5 0 0,0-8 0 0,1 7 0 0,0 4 0 0,-4-8 0 0,1 6 0 0,-4-2 0 0,8-3 0 0,-7 8 0 0,-1-5 0 0,7 1 0 0,-12-5 0 0,8 6 0 0,-2 2 0 0,-5-6 0 0,8 6 0 0,-5-4 0 0,2-3 0 0,-5 4 0 0,1-4 0 0,3 7 0 0,2-8 0 0,-8 6 0 0,9-5 0 0,-6 1 0 0,3 2 0 0,-3 1 0 0,2 0 0 0,4-2 0 0,-6-2 0 0,6 3 0 0,-7-2 0 0,1 1 0 0,8 2 0 0,-10-4 0 0,5 3 0 0,-3 4 0 0,2-7 0 0,6 3 0 0,-9 2 0 0,3-1 0 0,2 0 0 0,0 0 0 0,-2-6 0 0,2 4 0 0,0 1 0 0,-4 0 0 0,6-2 0 0,-2-3 0 0,-5 0 0 0,4 6 0 0,3-7 0 0,0 8 0 0,-7-3 0 0,4-3 0 0,1 5 0 0,-5-1 0 0,7-2 0 0,-7 1 0 0,3-1 0 0,-2 2 0 0,6 2 0 0,-6-7 0 0,3 5 0 0,-1 2 0 0,2-5 0 0,-2 4 0 0,2-2 0 0,0-2 0 0,-2 3 0 0,2-4 0 0,-5 3 0 0,3-3 0 0,-3 3 0 0,8-4 0 0,-3 3 0 0,-4 4 0 0,3-5 0 0,-1-2 0 0,0 3 0 0,-5-5 0 0,10 6 0 0,-6-1 0 0,-2-1 0 0,3 1 0 0,-2-1 0 0,3-6 0 0,0 11 0 0,0-3 0 0,1-4 0 0,-6 3 0 0,6 4 0 0,2-5 0 0,-2 1 0 0,-4 2 0 0,3 0 0 0,1-1 0 0,-1-1 0 0,-2 2 0 0,-1-3 0 0,1 0 0 0,3 3 0 0,-2-4 0 0,2-2 0 0,-2 6 0 0,2 0 0 0,-5-2 0 0,3 1 0 0,2 1 0 0,-2-4 0 0,2 6 0 0,-5-5 0 0,3 1 0 0,0 3 0 0,0-3 0 0,-1 4 0 0,1-5 0 0,7-1 0 0,-10 8 0 0,1-7 0 0,8 3 0 0,-11 0 0 0,5-2 0 0,0-1 0 0,-1 1 0 0,3 2 0 0,-6-1 0 0,5-1 0 0,-3 2 0 0,2 2 0 0,-3-2 0 0,7-1 0 0,-6 1 0 0,-3 2 0 0,4-2 0 0,4 0 0 0,-8-3 0 0,2 5 0 0,2 3 0 0,-1-5 0 0,-3 4 0 0,5-1 0 0,-1 3 0 0,-4 1 0 0,7-5 0 0,-7-2 0 0,3 0 0 0,-3 4 0 0,5-1 0 0,-3-4 0 0,-2-1 0 0,5 7 0 0,0-3 0 0,-3 2 0 0,-2 1 0 0,4-3 0 0,-1 3 0 0,-3-6 0 0,5 6 0 0,-3 1 0 0,3-5 0 0,-5 1 0 0,5-2 0 0,-3 2 0 0,2-2 0 0,-4 2 0 0,0 2 0 0,3-6 0 0,-3 6 0 0,0-7 0 0,5 3 0 0,-5 5 0 0,0-5 0 0,0 6 0 0,0-6 0 0,0 3 0 0,0 3 0 0,0-4 0 0,0 3 0 0,0-3 0 0,0 3 0 0,7-1 0 0,-7 1 0 0,0-1 0 0,0-6 0 0,0 9 0 0,0-3 0 0,5 0 0 0,-3 1 0 0,-2 0 0 0,4 4 0 0,-4-4 0 0,0 1 0 0,0-3 0 0,3 3 0 0,-3-1 0 0,0-3 0 0,5 2 0 0,-5-1 0 0,0-1 0 0,0 3 0 0,6-3 0 0,-6 2 0 0,0 1 0 0,0-5 0 0,-6 6 0 0,6-6 0 0,0 5 0 0,0-6 0 0,0 8 0 0,0-7 0 0,0 2 0 0,0 3 0 0,0-5 0 0,0 6 0 0,-5-5 0 0,2 10 0 0,6-6 0 0,-3-1 0 0,-3 3 0 0,3-2 0 0,-4 4 0 0,4-3 0 0,-2 1 0 0,-3-2 0 0,5 5 0 0,-7 1 0 0,7 1 0 0,-5-5 0 0,5-3 0 0,-3 8 0 0,3-6 0 0,-4 2 0 0,2 0 0 0,-3-3 0 0,0 0 0 0,3-1 0 0,-3 3 0 0,2-2 0 0,-1 1 0 0,2-4 0 0,-3 5 0 0,0 0 0 0,-2-2 0 0,4-1 0 0,-1 1 0 0,1 0 0 0,3-4 0 0,0-5 0 0,-4 8 0 0,4-6 0 0,-5-1 0 0,5 0 0 0,0-4 0 0</inkml:trace>
  <inkml:trace contextRef="#ctx0" brushRef="#br2" timeOffset="217">3803 6602 0 0,'9'3'0'0,"-9"-3"0"0,0 0 0 0,0 0 0 0,0 0 0 0,0 0 0 0,0 0 0 0,0 0 0 0,0 0 0 0,0 0 0 0,0 0 0 0,0 0 0 0,-9 0 0 0,9 0 0 0,0 0 0 0,-12-7 0 0,7 7 0 0,-7-1 0 0,12 1 0 0,-7-4 0 0,-2 4 0 0,0 0 0 0,1 0 0 0,8 0 0 0,0 0 0 0,-12 0 0 0,-1 0 0 0,3 0 0 0,3 0 0 0,-2 0 0 0,-4 0 0 0,4 0 0 0,-5 0 0 0,2 0 0 0,7 0 0 0,-7 0 0 0,-2 4 0 0,2-4 0 0,5 0 0 0,-6 1 0 0,6-1 0 0,-5 4 0 0,5-4 0 0,0 3 0 0,1-3 0 0,-7 4 0 0,3-1 0 0,3-1 0 0,-2-2 0 0,-1 0 0 0,3 5 0 0,-5-1 0 0,0-1 0 0,1-1 0 0,-3 1 0 0,6 2 0 0,-3 2 0 0,4-5 0 0,-6 3 0 0,7 0 0 0,-6-1 0 0,5 1 0 0,0 2 0 0,-5-2 0 0,5 1 0 0,-5 0 0 0,2 1 0 0,3 0 0 0,0-5 0 0,-5 7 0 0,-2-8 0 0,2 6 0 0,3 0 0 0,0 4 0 0,-8-4 0 0,8-2 0 0,-8 4 0 0,1 3 0 0,4-2 0 0,-2-5 0 0,-1 7 0 0,-1-6 0 0,9 2 0 0,-2 4 0 0,1-3 0 0,1-4 0 0,2 8 0 0,-2-5 0 0,-7 4 0 0,3-1 0 0,1 1 0 0,-4-3 0 0,9 3 0 0,-2 0 0 0,-7-3 0 0,2 4 0 0,0-4 0 0,5 5 0 0,-4-4 0 0,3-1 0 0,-8 3 0 0,11 4 0 0,-5-8 0 0,3 3 0 0,-2 3 0 0,0-4 0 0,1 4 0 0,2-5 0 0,-4 3 0 0,8-2 0 0,-8 2 0 0,3 4 0 0,3 0 0 0,-4-2 0 0,1 3 0 0,0-7 0 0,2 8 0 0,-2-5 0 0,2 0 0 0,-4 2 0 0,-2-3 0 0,6 2 0 0,2-2 0 0,-4 2 0 0,3-2 0 0,-4 8 0 0,4-7 0 0,-4 5 0 0,6-6 0 0,-2 5 0 0,-4-1 0 0,4 1 0 0,1-8 0 0,-2 10 0 0,1-7 0 0,2 4 0 0,-3-1 0 0,0-4 0 0,0 6 0 0,-1-3 0 0,1 0 0 0,0 3 0 0,-2-5 0 0,4 2 0 0,-6 4 0 0,7-3 0 0,-3-3 0 0,2 6 0 0,-3-1 0 0,5-5 0 0,1 4 0 0,-6 1 0 0,6-3 0 0,-3 0 0 0,0 1 0 0,-1 1 0 0,4-4 0 0,0 4 0 0,0-6 0 0,-3 6 0 0,3-4 0 0,0 4 0 0,0-1 0 0,0 1 0 0,0 1 0 0,0-3 0 0,0 3 0 0,0 3 0 0,0-3 0 0,-6-3 0 0,6 5 0 0,0-2 0 0,0-1 0 0,0-1 0 0,0 1 0 0,6 1 0 0,-6 1 0 0,3-3 0 0,-6 3 0 0,6-1 0 0,-3 4 0 0,4-4 0 0,-1 2 0 0,-3 0 0 0,3 0 0 0,-3 2 0 0,6 2 0 0,-6-4 0 0,0 0 0 0,1 0 0 0,5-2 0 0,-6-1 0 0,0 1 0 0,3-3 0 0,2 5 0 0,-3-1 0 0,1-1 0 0,3 4 0 0,-3-4 0 0,-1-3 0 0,3 2 0 0,2-2 0 0,-7-2 0 0,3 2 0 0,6-1 0 0,-9-2 0 0,2-2 0 0,-2-1 0 0,5 3 0 0,-5-4 0 0,0 1 0 0,0 1 0 0,0-2 0 0,5 0 0 0,-5-7 0 0,0 3 0 0,0 11 0 0,0-14 0 0,0 0 0 0,0 0 0 0,0 2 0 0,0-2 0 0,0 0 0 0,0 0 0 0,0 0 0 0,0 0 0 0,0 0 0 0,0 0 0 0,0 0 0 0,0 0 0 0,0 0 0 0,0 0 0 0,0 0 0 0,0 0 0 0</inkml:trace>
  <inkml:trace contextRef="#ctx0" brushRef="#br2" timeOffset="218">11887 6694 0 0,'0'0'0'0,"0"0"0"0,0-4 0 0,0-1 0 0,0 2 0 0,0 1 0 0,0 2 0 0,-1-7 0 0,-1 5 0 0,-3-3 0 0,-1 1 0 0,3 3 0 0,0-3 0 0,-6 2 0 0,2 1 0 0,-2 1 0 0,1 0 0 0,-3 0 0 0,-3 0 0 0,7 0 0 0,-3 1 0 0,1 1 0 0,-5 2 0 0,6-1 0 0,-3 1 0 0,3-1 0 0,-3 1 0 0,4 1 0 0,-1-2 0 0,1 4 0 0,0-3 0 0,0 1 0 0,2 2 0 0,-1 0 0 0,1-2 0 0,2 2 0 0,1-2 0 0,-3 4 0 0,5-4 0 0,-5 0 0 0,5 2 0 0,0-2 0 0,0 2 0 0,1-2 0 0,3 1 0 0,-4-1 0 0,7 0 0 0,0 0 0 0,-6-1 0 0,10 1 0 0,-1-2 0 0,-1 3 0 0,3-3 0 0,0 2 0 0,2-3 0 0,2 1 0 0,-1 1 0 0,4-4 0 0,-3 2 0 0,0-1 0 0,1-1 0 0,0-1 0 0,1 1 0 0,-3-2 0 0,4-2 0 0,-1 1 0 0,-1-2 0 0,-5 3 0 0,4-1 0 0,-2-1 0 0,-4 1 0 0,6-3 0 0,-6 5 0 0,1-8 0 0,-1 6 0 0,0-1 0 0,-1 1 0 0,-2-3 0 0,-2 1 0 0,4 2 0 0,-4-4 0 0,-3-2 0 0,1 7 0 0,1-6 0 0,-4 3 0 0,1 1 0 0,-6-1 0 0,2 1 0 0,3-3 0 0,-2 4 0 0,-3-2 0 0,-4 1 0 0,4-1 0 0,-2 2 0 0,-2-1 0 0,-1 4 0 0,1-5 0 0,-3 3 0 0,3 1 0 0,-3 1 0 0,0-2 0 0,-5 2 0 0,3 0 0 0,0 0 0 0,-9 0 0 0,10 2 0 0,-1-2 0 0,0 1 0 0,-4 1 0 0,1 3 0 0,3-5 0 0,-1 4 0 0,3-4 0 0,5 3 0 0,0-1 0 0,1 1 0 0,3-1 0 0,3-2 0 0</inkml:trace>
  <inkml:trace contextRef="#ctx0" brushRef="#br2" timeOffset="219">10628 6654 0 0,'-5'0'0'0,"5"0"0"0,0 0 0 0,-4 0 0 0,-4 1 0 0,6 1 0 0,-2-2 0 0,3 0 0 0,-10 4 0 0,8-4 0 0,-1 0 0 0,-4 1 0 0,4 3 0 0,-3-4 0 0,-3 0 0 0,1 0 0 0,2 0 0 0,2 0 0 0,-4 2 0 0,1-2 0 0,1-2 0 0,0 2 0 0,-2 0 0 0,0 0 0 0,1 0 0 0,-1 2 0 0,4-2 0 0,-2 3 0 0,-2-1 0 0,2 1 0 0,-1 1 0 0,2-1 0 0,-4 4 0 0,1-3 0 0,1-1 0 0,1 2 0 0,0 1 0 0,3 2 0 0,-1-3 0 0,-4 4 0 0,9-5 0 0,0 2 0 0,-5 3 0 0,2-4 0 0,3 2 0 0,0-1 0 0,0 0 0 0,0 0 0 0,0-1 0 0,0 2 0 0,5-4 0 0,-2 2 0 0,3-1 0 0,-1 1 0 0,2-1 0 0,0-1 0 0,0-3 0 0,1 2 0 0,-8-2 0 0,14 3 0 0,-3-3 0 0,2 0 0 0,5 0 0 0,-4 0 0 0,0 0 0 0,1-3 0 0,1 3 0 0,-2 0 0 0,-4-2 0 0,2 2 0 0,2 0 0 0,0-3 0 0,-7 3 0 0,5-6 0 0,0 3 0 0,0-1 0 0,-5-2 0 0,2 2 0 0,0-3 0 0,-1 0 0 0,1 4 0 0,-9-4 0 0,9 0 0 0,-4-2 0 0,4 4 0 0,-6 0 0 0,-1-4 0 0,1 0 0 0,-1 4 0 0,-2-3 0 0,5 2 0 0,-5-2 0 0,-5 4 0 0,5-3 0 0,0 4 0 0,0-4 0 0,-2 2 0 0,-3 3 0 0,2-3 0 0,-3 1 0 0,3 4 0 0,-6 0 0 0,4 0 0 0,-4-2 0 0,4 2 0 0,0 0 0 0,-7 2 0 0,7-2 0 0,1 0 0 0,-5 4 0 0,4-3 0 0,-3-1 0 0,1 4 0 0,-2-4 0 0,4 2 0 0,1 1 0 0,-8-1 0 0</inkml:trace>
  <inkml:trace contextRef="#ctx0" brushRef="#br3" timeOffset="220">10751 6692 0 0,'0'0'0'0,"0"0"0"0,0 0 0 0,0 0 0 0,0 0 0 0,0 0 0 0,0 0 0 0,0 0 0 0,0 0 0 0,0 0 0 0,4 0 0 0,-1 3 0 0,2 3 0 0,4-3 0 0,-7-1 0 0,6 1 0 0,4 1 0 0,-3-3 0 0,-2-1 0 0,2 2 0 0,1 2 0 0,2-1 0 0,-3-3 0 0,3 5 0 0,-3-5 0 0,5 0 0 0,-2 0 0 0,-2 4 0 0,1-4 0 0,-1 0 0 0,2 5 0 0,-3-5 0 0,1 0 0 0,2 0 0 0,-3 5 0 0,1-5 0 0,4 4 0 0,-7-3 0 0,2-1 0 0,-4 6 0 0,6-6 0 0,-6 0 0 0,2 0 0 0,0 0 0 0,0-6 0 0,-2 6 0 0,3-1 0 0,-2-3 0 0,2-1 0 0,-2 5 0 0</inkml:trace>
  <inkml:trace contextRef="#ctx0" brushRef="#br3" timeOffset="221">10753 6747 0 0,'0'0'0'0,"0"0"0"0,0 0 0 0,0 0 0 0,0 0 0 0,0 0 0 0,0 0 0 0,0 0 0 0,0 0 0 0,0 0 0 0,3 0 0 0,6 4 0 0,-6-1 0 0,3-1 0 0,-1-2 0 0,2 4 0 0,-4-1 0 0,6-1 0 0,-2 0 0 0,2-1 0 0,-4 1 0 0,3 0 0 0,-1-1 0 0,5 3 0 0,-3-4 0 0,3 0 0 0,2 3 0 0,2-3 0 0,-4 0 0 0,2 0 0 0,0 0 0 0,-2-3 0 0,2 3 0 0,0 0 0 0,-4-5 0 0,0 5 0 0,1-4 0 0,3 3 0 0,-6-3 0 0,1 1 0 0,0-1 0 0,3-1 0 0,-5 1 0 0,7-1 0 0,-6 0 0 0,1 3 0 0,0-5 0 0,-1 6 0 0,-1-8 0 0,0 5 0 0,2-1 0 0,-6 2 0 0,1 1 0 0,3-1 0 0,-2-4 0 0,-5 7 0 0</inkml:trace>
  <inkml:trace contextRef="#ctx0" brushRef="#br3" timeOffset="222">11252 6789 0 0,'0'0'0'0,"2"0"0"0,3 0 0 0,1 0 0 0,1 0 0 0,-2 0 0 0,3 0 0 0,-2 4 0 0,1-4 0 0,1 0 0 0,-1 0 0 0,4 0 0 0,-1 0 0 0,-5-4 0 0,7 2 0 0,-1 2 0 0,-1-1 0 0,1-1 0 0,-1 0 0 0,2-1 0 0,-1-1 0 0,-3 2 0 0,6-1 0 0,0 0 0 0,-4-4 0 0,4 3 0 0,-5-3 0 0,3 5 0 0,-3-1 0 0,3 3 0 0,0-5 0 0,-3 0 0 0,-2 1 0 0,1 2 0 0,1 2 0 0,0-3 0 0,-6 3 0 0,-3 0 0 0,5 0 0 0,-5 0 0 0,4 0 0 0,-4 0 0 0,0 0 0 0,5 3 0 0,-5-3 0 0,5 0 0 0,-5 0 0 0,4 6 0 0,-4-6 0 0</inkml:trace>
  <inkml:trace contextRef="#ctx0" brushRef="#br3" timeOffset="223">11237 6737 0 0,'0'0'0'0,"0"0"0"0,0 0 0 0,0 0 0 0,0 0 0 0,0 0 0 0,0 0 0 0,5 0 0 0,-5 0 0 0,10 0 0 0,-4 0 0 0,-6 0 0 0,8 2 0 0,-1 1 0 0,2-3 0 0,-2 5 0 0,3-3 0 0,-5 5 0 0,6-5 0 0,-6 0 0 0,7 5 0 0,-7-7 0 0,6 5 0 0,-4-4 0 0,3 5 0 0,-5-3 0 0,2 2 0 0,2-3 0 0,-6 0 0 0,8 0 0 0,-1 1 0 0,-3-1 0 0,7-2 0 0,-3 0 0 0,-3 0 0 0,4-2 0 0,-1 2 0 0,-3-3 0 0,-1 3 0 0,2-2 0 0,1 2 0 0,-3 0 0 0,2-2 0 0,-2 0 0 0,-2 2 0 0,4-3 0 0,-2-2 0 0,-7 5 0 0</inkml:trace>
  <inkml:trace contextRef="#ctx0" brushRef="#br2" timeOffset="224">11972 6838 0 0,'0'0'0'0,"0"0"0"0,0 0 0 0,0 0 0 0,-3-2 0 0,-1 0 0 0,3 0 0 0,-3 1 0 0,-1 1 0 0,-4 0 0 0,6 0 0 0,-2 0 0 0,-2 1 0 0,0-1 0 0,0 0 0 0,-4 2 0 0,6 0 0 0,-5-2 0 0,-2 2 0 0,6 1 0 0,0-3 0 0,-1 5 0 0,-2-3 0 0,0 0 0 0,-1 1 0 0,1 2 0 0,-3 1 0 0,3-3 0 0,1 2 0 0,-1-1 0 0,-1 3 0 0,3-4 0 0,-4 2 0 0,1 1 0 0,1-3 0 0,2 6 0 0,2-2 0 0,-2 0 0 0,2-4 0 0,-2 6 0 0,2-4 0 0,3 2 0 0,-1 0 0 0,1-2 0 0,2 2 0 0,-2 0 0 0,4 0 0 0,0-2 0 0,1 0 0 0,2-1 0 0,2 1 0 0,0 0 0 0,0-5 0 0,2 4 0 0,-1 1 0 0,5-3 0 0,0-1 0 0,3 1 0 0,1 2 0 0,1-1 0 0,-1-3 0 0,0 0 0 0,2 0 0 0,-1 0 0 0,1 0 0 0,2 0 0 0,-6 0 0 0,4 0 0 0,-1 0 0 0,-1-3 0 0,-3-1 0 0,3-1 0 0,-3 0 0 0,0 1 0 0,0 1 0 0,0-2 0 0,0-1 0 0,-2 1 0 0,-7 0 0 0,9-2 0 0,-5 0 0 0,-4 0 0 0,0 4 0 0,0-3 0 0,-5 3 0 0,0-1 0 0,2 1 0 0,-2-4 0 0,-2 4 0 0,2-3 0 0,-5 1 0 0,3 2 0 0,-3-1 0 0,2-3 0 0,-6-1 0 0,0 6 0 0,2-5 0 0,0 5 0 0,-3-6 0 0,-2 6 0 0,5-5 0 0,-5 2 0 0,0-1 0 0,5 3 0 0,-7-2 0 0,2 5 0 0,-2-4 0 0,5 3 0 0,-5-3 0 0,0 4 0 0,-1 0 0 0,1 0 0 0,-2 0 0 0,6 4 0 0,-2-3 0 0,0 1 0 0,5 0 0 0,-4 1 0 0</inkml:trace>
  <inkml:trace contextRef="#ctx0" brushRef="#br2" timeOffset="225">10607 6836 0 0,'0'0'0'0,"-3"0"0"0,3 0 0 0,-2 0 0 0,-3 0 0 0,1-4 0 0,2 4 0 0,-3 0 0 0,5 0 0 0,-8 4 0 0,1-4 0 0,3 0 0 0,-1 2 0 0,-4-1 0 0,1 1 0 0,2 2 0 0,1-3 0 0,-7 1 0 0,5-2 0 0,-3 5 0 0,-1-1 0 0,3 3 0 0,-1-4 0 0,2 2 0 0,-2 1 0 0,2 2 0 0,6-4 0 0,-8 3 0 0,2 1 0 0,0-1 0 0,5-2 0 0,1 1 0 0,-3 1 0 0,2-2 0 0,2 0 0 0,0 2 0 0,2 2 0 0,-2-6 0 0,0 2 0 0,4-1 0 0,-3 3 0 0,3 0 0 0,-4-7 0 0,5 3 0 0,-5 1 0 0,0 1 0 0,7 0 0 0,2 0 0 0,-2-3 0 0,3 3 0 0,-1-1 0 0,6-3 0 0,-1 1 0 0,-2-2 0 0,2 0 0 0,2-2 0 0,-4 2 0 0,4-3 0 0,-4 1 0 0,0-3 0 0,-2 3 0 0,1-3 0 0,-1 2 0 0,1-3 0 0,-3 1 0 0,1 0 0 0,0-2 0 0,-3 0 0 0,3 4 0 0,0-4 0 0,-6 0 0 0,3 3 0 0,-6-1 0 0,1-4 0 0,4 4 0 0,-5 2 0 0,6-6 0 0,-6 2 0 0,-4 0 0 0,2 2 0 0,2 0 0 0,0 1 0 0,-5-4 0 0,4 2 0 0,-3-1 0 0,2 4 0 0,-1-2 0 0,-6 1 0 0,7 1 0 0,-5 1 0 0,2 0 0 0,4 2 0 0,-8-1 0 0,2 1 0 0,2 0 0 0,0 0 0 0,-2 0 0 0,1 1 0 0,-4 1 0 0,5-2 0 0,-7 2 0 0,6 1 0 0,-6 1 0 0,4 1 0 0,1-3 0 0,-2 1 0 0,0-1 0 0,1 5 0 0,2-7 0 0,3 5 0 0,-13-5 0 0,16 0 0 0</inkml:trace>
  <inkml:trace contextRef="#ctx0" brushRef="#br3" timeOffset="226">10711 6938 0 0,'0'0'0'0,"0"0"0"0,0 0 0 0,0 0 0 0,0 0 0 0,5 0 0 0,-3-1 0 0,-2 1 0 0,4-2 0 0,1-2 0 0,3 1 0 0,-2 3 0 0,2-4 0 0,-2 4 0 0,4-5 0 0,-1 2 0 0,3-4 0 0,-2 5 0 0,-1-3 0 0,5 1 0 0,-2-1 0 0,3 2 0 0,-2 1 0 0,-1 2 0 0,3-4 0 0,-1-1 0 0,0 4 0 0,0 1 0 0,0-4 0 0,0 1 0 0,-2 3 0 0,2 0 0 0,-6 0 0 0,6 3 0 0,-5 1 0 0,0-4 0 0,-4 6 0 0,4-2 0 0,-6-4 0 0,2 5 0 0,-5-5 0 0,9 4 0 0</inkml:trace>
  <inkml:trace contextRef="#ctx0" brushRef="#br3" timeOffset="227">11162 6910 0 0,'7'0'0'0,"-3"0"0"0,-1 0 0 0,2 0 0 0,-3 0 0 0,3 0 0 0,4-3 0 0,-2 3 0 0,0-3 0 0,1 3 0 0,1 0 0 0,2-6 0 0,1 6 0 0,-4 0 0 0,5 0 0 0,0 0 0 0,1 0 0 0,-2-5 0 0,1 5 0 0,0 0 0 0,3-3 0 0,-2 3 0 0,2 0 0 0,-3 0 0 0,-2-6 0 0,3 6 0 0,3 0 0 0,-3-3 0 0,-5 1 0 0,3 2 0 0,0 0 0 0,0 0 0 0,-3-5 0 0,-1 5 0 0,3 0 0 0,-4 0 0 0,-2 0 0 0,-2 0 0 0,-3 0 0 0,0 0 0 0,0 0 0 0,0 0 0 0</inkml:trace>
  <inkml:trace contextRef="#ctx0" brushRef="#br3" timeOffset="228">10765 6949 0 0,'0'0'0'0,"0"0"0"0,-4 3 0 0,4-3 0 0,0 0 0 0,0 0 0 0,0 0 0 0,0 0 0 0,7 4 0 0,-7-4 0 0,4 5 0 0,5-5 0 0,3 0 0 0,-4 0 0 0,3 0 0 0,3 0 0 0,-6 0 0 0,6-4 0 0,0-1 0 0,2 5 0 0,-1-5 0 0,-3 1 0 0,4-1 0 0,1 0 0 0,-3 0 0 0,0 1 0 0,4-1 0 0,-6 2 0 0,2-3 0 0,-1 3 0 0,1 0 0 0,0-3 0 0,-5 5 0 0,0-3 0 0,-1 1 0 0,3 1 0 0,-3-2 0 0,1 4 0 0,-4-6 0 0,4 6 0 0</inkml:trace>
  <inkml:trace contextRef="#ctx0" brushRef="#br3" timeOffset="229">11287 6956 0 0,'0'0'0'0,"0"0"0"0,0 0 0 0,0 0 0 0,0 0 0 0,2 3 0 0,0-1 0 0,-2-2 0 0,5 3 0 0,-2-1 0 0,-1 0 0 0,3-2 0 0,-1-2 0 0,3 0 0 0,-4-1 0 0,4-1 0 0,0-1 0 0,0 2 0 0,2 1 0 0,-1-3 0 0,-1 0 0 0,2 1 0 0,0-1 0 0,-1 1 0 0,3-1 0 0,1 2 0 0,0-3 0 0,-5 3 0 0,7-2 0 0,-4 1 0 0,-1 3 0 0,-2-3 0 0,1 4 0 0,-1 0 0 0,4 0 0 0,-6-3 0 0,4 3 0 0,-2 0 0 0,0 0 0 0,1 0 0 0,-3 0 0 0,-1 0 0 0,-1 0 0 0,6 0 0 0,-6 0 0 0,6 0 0 0,-9 0 0 0</inkml:trace>
  <inkml:trace contextRef="#ctx0" brushRef="#br2" timeOffset="230">11969 7011 0 0,'0'0'0'0,"0"0"0"0,0 0 0 0,-2 0 0 0,-1-3 0 0,-3 3 0 0,3 0 0 0,-6 0 0 0,4 0 0 0,0 0 0 0,-5 0 0 0,4 0 0 0,1 0 0 0,-5 0 0 0,-1 0 0 0,3 0 0 0,1 3 0 0,-2-1 0 0,2-2 0 0,-5 2 0 0,3-1 0 0,-1 1 0 0,1 2 0 0,-6-1 0 0,2-3 0 0,1 2 0 0,4 3 0 0,-3-5 0 0,3 3 0 0,-6-3 0 0,3 6 0 0,4-6 0 0,-1 5 0 0,1-2 0 0,-2-3 0 0,4 5 0 0,1-3 0 0,-3 3 0 0,2-1 0 0,2-2 0 0,-4 5 0 0,7-4 0 0,-5 1 0 0,1-1 0 0,2-1 0 0,1 1 0 0,1-3 0 0,0 7 0 0,0 0 0 0,0-3 0 0,3 2 0 0,-3-6 0 0,4 6 0 0,1-1 0 0,2 0 0 0,-4 0 0 0,2-3 0 0,6 1 0 0,-1 1 0 0,1-1 0 0,1-1 0 0,2 0 0 0,-4 1 0 0,6-1 0 0,-1-2 0 0,3 2 0 0,-4 0 0 0,3-2 0 0,-3 3 0 0,3-1 0 0,-1 0 0 0,5-1 0 0,-6-1 0 0,1 4 0 0,-1-1 0 0,3-3 0 0,-1 0 0 0,-1 0 0 0,-6 0 0 0,6 0 0 0,-2 0 0 0,-2 0 0 0,-2-3 0 0,4-1 0 0,-7 4 0 0,7-3 0 0,-7 1 0 0,5 0 0 0,-7 1 0 0,7-3 0 0,-10 2 0 0,5-3 0 0,0 2 0 0,-5 1 0 0,-1-2 0 0,1-1 0 0,-2 0 0 0,0 0 0 0,-2 0 0 0,2 1 0 0,-3-4 0 0,-4 1 0 0,3 1 0 0,-1 1 0 0,2-2 0 0,-6 2 0 0,6 0 0 0,-4 0 0 0,-4 1 0 0,4-3 0 0,-3 0 0 0,3 7 0 0,-2-3 0 0,-1 3 0 0,0 0 0 0,-3-2 0 0,1 2 0 0,0 0 0 0,2-3 0 0,-6 3 0 0,4 0 0 0,0 3 0 0,-6-1 0 0,10-2 0 0,-3 3 0 0,1-3 0 0,-9 0 0 0,14 5 0 0</inkml:trace>
  <inkml:trace contextRef="#ctx0" brushRef="#br2" timeOffset="231">10654 7037 0 0,'0'0'0'0,"0"0"0"0,-4-2 0 0,4-1 0 0,-8 3 0 0,8 0 0 0,0-5 0 0,-5 3 0 0,1 2 0 0,-1 0 0 0,1-3 0 0,-1 3 0 0,-3-4 0 0,2 4 0 0,1 0 0 0,-2 0 0 0,2 0 0 0,-4 0 0 0,4 0 0 0,-2 0 0 0,-3 0 0 0,1 0 0 0,0 4 0 0,-3-1 0 0,4-3 0 0,-1 2 0 0,-3 3 0 0,3-5 0 0,6 3 0 0,-4-1 0 0,2 2 0 0,-4 1 0 0,2-2 0 0,0 2 0 0,3 2 0 0,3-3 0 0,-3 3 0 0,4-2 0 0,-3 0 0 0,3 2 0 0,-5-2 0 0,5 1 0 0,0-1 0 0,0 2 0 0,0-4 0 0,5 4 0 0,-5-5 0 0,3 5 0 0,-3-7 0 0,4 3 0 0,1 2 0 0,2-1 0 0,0-2 0 0,2-1 0 0,-4 1 0 0,9 0 0 0,-2-2 0 0,-2 0 0 0,1 0 0 0,2-2 0 0,0 2 0 0,-1-2 0 0,2 1 0 0,-1-1 0 0,0 0 0 0,-1 0 0 0,-4-3 0 0,5 4 0 0,0-3 0 0,-6-1 0 0,4 0 0 0,-1 1 0 0,-1-3 0 0,3 4 0 0,-3-2 0 0,-1-1 0 0,-1 1 0 0,2 0 0 0,-4-2 0 0,-1 2 0 0,3-2 0 0,-4 3 0 0,-1-3 0 0,0 2 0 0,-2 2 0 0,-2-2 0 0,4 1 0 0,-2 4 0 0,-4-5 0 0,1 0 0 0,-6 3 0 0,5 2 0 0,4 0 0 0,-8-7 0 0,3 7 0 0,-6-2 0 0,8 2 0 0,-4 0 0 0,-4 0 0 0,4 2 0 0,-1 2 0 0,1-1 0 0,-4-1 0 0,4 3 0 0,-5-2 0 0,7-1 0 0,-5 2 0 0,3-1 0 0,-4-1 0 0,6 1 0 0,-2 2 0 0</inkml:trace>
  <inkml:trace contextRef="#ctx0" brushRef="#br3" timeOffset="232">11230 7084 0 0,'0'0'0'0,"0"0"0"0,0 0 0 0,0 0 0 0,0 0 0 0,0 0 0 0,0 0 0 0,0 0 0 0,0 0 0 0,0 0 0 0,0 0 0 0,0 0 0 0,0 0 0 0,0 5 0 0,0 0 0 0,0-5 0 0,5 4 0 0,0 3 0 0,-5-7 0 0,5 3 0 0,2 2 0 0,-3-5 0 0,1 6 0 0,6-5 0 0,-6 3 0 0,5-2 0 0,2-2 0 0,-3 0 0 0,0 0 0 0,5 0 0 0,-6 0 0 0,6-2 0 0,0-3 0 0,-5-1 0 0,4 5 0 0,1-4 0 0,-1-2 0 0,2 1 0 0,-1-1 0 0,-4 2 0 0,3 0 0 0,-1 0 0 0,-5-4 0 0,3 7 0 0,0-5 0 0,-1 2 0 0,-2 2 0 0,0 1 0 0,-4-1 0 0,3 3 0 0,-6 0 0 0,0 0 0 0,0 0 0 0,0 0 0 0,0 0 0 0</inkml:trace>
  <inkml:trace contextRef="#ctx0" brushRef="#br3" timeOffset="233">10772 7084 0 0,'10'0'0'0,"-8"0"0"0,-2 0 0 0,0 0 0 0,0 0 0 0,4-2 0 0,-1 1 0 0,0 1 0 0,-3 0 0 0,6-4 0 0,-1 2 0 0,0-1 0 0,0 3 0 0,2 0 0 0,0-5 0 0,-2 5 0 0,6 0 0 0,-3 0 0 0,3 0 0 0,-4 0 0 0,5 5 0 0,0-5 0 0,-2 0 0 0,3 0 0 0,-3 0 0 0,4-5 0 0,0 5 0 0,-2 0 0 0,5 0 0 0,-3-4 0 0,2 4 0 0,-1-2 0 0,-1-3 0 0,2 5 0 0,-2-2 0 0,0 2 0 0,-2 0 0 0,0 2 0 0,0-2 0 0,0 5 0 0,-7-3 0 0,2-2 0 0,0 4 0 0,-3 1 0 0,10-2 0 0,-14-3 0 0</inkml:trace>
  <inkml:trace contextRef="#ctx0" brushRef="#br3" timeOffset="234">11265 7152 0 0,'0'0'0'0,"0"0"0"0,0 0 0 0,0 0 0 0,0 0 0 0,0 0 0 0,0 0 0 0,0 0 0 0,0 0 0 0,0 0 0 0,0 0 0 0,5 0 0 0,0 0 0 0,4-4 0 0,-4 4 0 0,2-2 0 0,-2-1 0 0,4 1 0 0,1-1 0 0,2-1 0 0,-1 1 0 0,-3-1 0 0,1-1 0 0,5 0 0 0,-4 0 0 0,2 0 0 0,6 1 0 0,-10-1 0 0,6 0 0 0,0 1 0 0,-2 1 0 0,2-1 0 0,-2 1 0 0,1-1 0 0,-1-1 0 0,-5 5 0 0,5-3 0 0,-2 1 0 0,-1-3 0 0,-1 5 0 0,1 0 0 0,0-4 0 0,-2 4 0 0,1 4 0 0,-1-4 0 0,-7 0 0 0,6 5 0 0,-3-5 0 0,-3 0 0 0,0 0 0 0,5 9 0 0,-5-9 0 0</inkml:trace>
  <inkml:trace contextRef="#ctx0" brushRef="#br3" timeOffset="235">10796 7107 0 0,'0'0'0'0,"0"0"0"0,0 0 0 0,0 0 0 0,0 0 0 0,0 0 0 0,0 0 0 0,0 0 0 0,0 0 0 0,0 0 0 0,0 0 0 0,0 0 0 0,0 0 0 0,0 0 0 0,0 0 0 0,0 0 0 0,7 3 0 0,-3-3 0 0,-4 0 0 0,10 3 0 0,0-1 0 0,-1-2 0 0,5 2 0 0,-4-2 0 0,3-2 0 0,-1 2 0 0,3-2 0 0,-3 2 0 0,1-3 0 0,-3 3 0 0,4-3 0 0,0 1 0 0,0 0 0 0,-4 0 0 0,7-3 0 0,-6 3 0 0,1-1 0 0,2-1 0 0,1 3 0 0,-6-1 0 0,7 0 0 0,-6-1 0 0,2 1 0 0,-1 0 0 0,-1 1 0 0,-3 1 0 0,0-4 0 0,-4 4 0 0,-3 0 0 0,4 0 0 0,5-3 0 0,-6 3 0 0,-3 0 0 0,0 0 0 0</inkml:trace>
  <inkml:trace contextRef="#ctx0" brushRef="#br9" timeOffset="236">10130 7606 0 0,'0'0'0'0,"-3"0"0"0,3-2 0 0,0-1 0 0,0-2 0 0,0 5 0 0,0-4 0 0,0-1 0 0,3 3 0 0,-3-3 0 0,3 2 0 0,-3-1 0 0,4 1 0 0,-2-6 0 0,1 6 0 0,-3-1 0 0,4-1 0 0,3 0 0 0,-4-2 0 0,1 2 0 0,1-1 0 0,-4-1 0 0,6 4 0 0,-3-2 0 0,3-2 0 0,0-2 0 0,1 6 0 0,-4-4 0 0,1 0 0 0,0 0 0 0,-1-2 0 0,-1 4 0 0,4-5 0 0,5 4 0 0,-8-6 0 0,6 7 0 0,2-5 0 0,-3 6 0 0,1-5 0 0,-1-1 0 0,1 5 0 0,-1-2 0 0,0 0 0 0,1-2 0 0,-1 2 0 0,0 2 0 0,-2-2 0 0,-2 2 0 0,3 0 0 0,-1-4 0 0,2 2 0 0,0 2 0 0,-4-2 0 0,5 0 0 0,-4 2 0 0,2-2 0 0,4 5 0 0,-3-8 0 0,0 1 0 0,-2 6 0 0,5-6 0 0,-2 6 0 0,-1-4 0 0,3 1 0 0,-5-1 0 0,3 4 0 0,-4-2 0 0,4 1 0 0,-5-1 0 0,6 3 0 0,1-3 0 0,-5 2 0 0,3 1 0 0,2 0 0 0,-1-1 0 0,-1-1 0 0,2 3 0 0,0-1 0 0,-3-2 0 0,1 3 0 0,3-5 0 0,-1 6 0 0,-2-5 0 0,2 3 0 0,-1 1 0 0,1-4 0 0,-4 5 0 0,5-4 0 0,-5 1 0 0,1-1 0 0,3 4 0 0,0-5 0 0,-1 5 0 0,3-4 0 0,-4 4 0 0,2-5 0 0,-2 3 0 0,4-1 0 0,-7 1 0 0,5 2 0 0,2-3 0 0,-3 3 0 0,-3-2 0 0,3 2 0 0,1 0 0 0,-2 0 0 0,-1 0 0 0,3 0 0 0,-3 0 0 0,3 0 0 0,-2 0 0 0,-1 0 0 0,5 0 0 0,-5 0 0 0,-1 0 0 0,4 0 0 0,1-2 0 0,-5 2 0 0,4-3 0 0,1 1 0 0,-3 2 0 0,6-2 0 0,-4-1 0 0,0 3 0 0,3-2 0 0,1 2 0 0,-5-2 0 0,-1 1 0 0,4 1 0 0,1-4 0 0,-2 4 0 0,2-1 0 0,1 1 0 0,-1 0 0 0,-1 0 0 0,-2 0 0 0,4 0 0 0,-6 0 0 0,4 0 0 0,0 0 0 0,-2 0 0 0,-1 0 0 0,-1-2 0 0,4 2 0 0,2 0 0 0,-1-4 0 0,-1-1 0 0,3 5 0 0,1 0 0 0,-3 0 0 0,-1-3 0 0,5 3 0 0,-3-2 0 0,-2 0 0 0,3 2 0 0,1 0 0 0,-5 0 0 0,3 0 0 0,0-2 0 0,-1 2 0 0,1 0 0 0,-2 0 0 0,0 0 0 0,1 2 0 0,-4-2 0 0,4 0 0 0,-3 0 0 0,1 0 0 0,4 0 0 0,-1 0 0 0,-1 0 0 0,-3 0 0 0,4 0 0 0,-2 0 0 0,0 0 0 0,1 0 0 0,-1 2 0 0,0 0 0 0,0-2 0 0,2 3 0 0,-4-3 0 0,2 5 0 0,-2-1 0 0,0-2 0 0,0-1 0 0,-2 4 0 0,3-3 0 0,-3 2 0 0,-1-1 0 0,3-1 0 0,0 1 0 0,-3-1 0 0,-1 0 0 0,6 1 0 0,-7-1 0 0,5-2 0 0,2 3 0 0,-3-3 0 0,-1 2 0 0,2 3 0 0,-2-5 0 0,3 4 0 0,-1-4 0 0,-2 5 0 0,2-5 0 0,0 7 0 0,-3-5 0 0,2 0 0 0,-1 3 0 0,2-4 0 0,-1 1 0 0,2 3 0 0,-4-5 0 0,0 6 0 0,-2-5 0 0,3 3 0 0,1-2 0 0,-5-1 0 0,0 3 0 0,2-1 0 0,-2-1 0 0,0 0 0 0,0-2 0 0,2 5 0 0,-2-2 0 0,0-1 0 0,1 3 0 0,-1-3 0 0,1 0 0 0,-2 3 0 0,0-5 0 0,4 3 0 0,-4 1 0 0,2-1 0 0,-4-3 0 0,6 4 0 0,-2-2 0 0,-2-1 0 0,0 5 0 0,4-5 0 0,-6 1 0 0,6 1 0 0,-5-1 0 0,3 2 0 0,-2-1 0 0,2 1 0 0,0-3 0 0,-2 5 0 0,-2-3 0 0,1 2 0 0,4-5 0 0,-8 0 0 0,0 2 0 0,4 5 0 0,-4-7 0 0,7 3 0 0,-5 3 0 0,4 1 0 0,0-7 0 0,-3 3 0 0,4 2 0 0,-2-1 0 0,2-1 0 0,-3 4 0 0,1-2 0 0,-2-3 0 0,4 3 0 0,0 0 0 0,-3-3 0 0,1 2 0 0,-2 1 0 0,3-2 0 0,-3 2 0 0,1-1 0 0,4-1 0 0,-4 4 0 0,-1-3 0 0,4 1 0 0,-3-1 0 0,-1 2 0 0,2-2 0 0,-1 1 0 0,1-3 0 0,-2 0 0 0,-1 3 0 0,3-2 0 0,1-1 0 0,-3 1 0 0,4 4 0 0,-4-5 0 0,1 3 0 0,-1-1 0 0,3-2 0 0,-5 4 0 0,1 0 0 0,3-3 0 0,0 2 0 0,-1-3 0 0,-2 0 0 0,-2-2 0 0,5 3 0 0,-3-1 0 0,-1 0 0 0,-1-2 0 0,6 5 0 0,-6-5 0 0,0 0 0 0,0 0 0 0,0 0 0 0,0 0 0 0,0 0 0 0,0 0 0 0,0 0 0 0,0 0 0 0,0 0 0 0,0 0 0 0,0 0 0 0,0 0 0 0,0 0 0 0,0 0 0 0,0 0 0 0,0 0 0 0,0 0 0 0,0 0 0 0,0 0 0 0,0 0 0 0,0 0 0 0,0 0 0 0,-2-5 0 0,2 5 0 0,-4-4 0 0,4 4 0 0,-1-3 0 0,1 3 0 0</inkml:trace>
  <inkml:trace contextRef="#ctx1" brushRef="#br10" timeOffset="234">10800 7254 2304 0 0,'-35'-2'200'0'0,"19"1"-200"0"0,-3-3 0 0 0,4 2 0 0 0,1-1 880 0 0,2-1 136 0 0,3 1 24 0 0,2-1 8 0 0,5-1-224 0 0,2 5-48 0 0,5-2-8 0 0,8-3 0 0 0,4 2-560 0 0,7-1-112 0 0,2-1-32 0 0,4-2 0 0 0,1 4-64 0 0,7-2 0 0 0,2-4-96 0 0,2 4 96 0 0,3 1 0 0 0,0-1 64 0 0,-3 2 16 0 0,3-3 0 0 0,-2-1-80 0 0,-3 4 0 0 0,2-4 0 0 0,-1 2 0 0 0,-1 1 0 0 0,5-1 104 0 0,-8 2-24 0 0,3-1-8 0 0,-8-1-72 0 0,3 3 0 0 0,5-3 0 0 0,-7 2 0 0 0,0 3 64 0 0,-2-2 0 0 0,-1 0 0 0 0,-4 0 0 0 0,-2 4-64 0 0,0 0 0 0 0,-6 0 0 0 0,-3-2 0 0 0,-4 1 0 0 0,-4 1 0 0 0,0 0 0 0 0,-7-2-88 0 0,0 0 88 0 0,0 5-64 0 0,-7-3 64 0 0,-2 3-64 0 0,-1-2-32 0 0,-8-1 0 0 0,1 3 0 0 0,-7-1 0 0 0,-2-1-64 0 0,1 1-24 0 0,-3 1 0 0 0,-1-2 0 0 0,0 3-112 0 0,-6-3-24 0 0,-2 1-8 0 0,-3-4 0 0 0,1 1-40 0 0,-3 4-8 0 0,-1-1 0 0 0,3 1 0 0 0,-4-3 272 0 0,3 3 104 0 0,-1-1-88 0 0,-5-1 88 0 0,2-1-64 0 0,-2 1 64 0 0,6 4 0 0 0,4-3-72 0 0,-4 1 72 0 0,9-2 0 0 0,-1 1 0 0 0,2-4 64 0 0,3 3 24 0 0,8-3 8 0 0,2 0 0 0 0,10 0 0 0 0,2 0 392 0 0,6 0 88 0 0,6-2 8 0 0,2 1 8 0 0,10-3-280 0 0,1 1-56 0 0,8 3-16 0 0,5-4 0 0 0,2-1-240 0 0,4-2 0 0 0,9 4 0 0 0,-3 1 0 0 0,3-1 0 0 0,5-1 0 0 0,-2-3 0 0 0,2 4 0 0 0,-2-1 72 0 0,1 2-72 0 0,-1-3 64 0 0,4 4-64 0 0,-2 1 96 0 0,-2-6-32 0 0,2 5 0 0 0,5 1 0 0 0,-8 0-64 0 0,-2 0 0 0 0,-6 0 0 0 0,6 0 0 0 0,-7 0 0 0 0,-3 1 0 0 0,-1 1 0 0 0,-1 2 0 0 0,-2-4 0 0 0,-6 3 0 0 0,1 2 0 0 0,-5-1 0 0 0,-3-1 176 0 0,0-1 16 0 0,-5 3 8 0 0,-6-1 0 0 0,0 1-568 0 0,-3-2-112 0 0,0-3-32 0 0,-6 0 0 0 0,0 0 416 0 0,0 0 96 0 0,-7 7 0 0 0,0-2 0 0 0,-5-3 0 0 0,-4 0 0 0 0,-5-2 0 0 0,0 3 0 0 0,2 1 0 0 0,-1-3 0 0 0,-7 1 0 0 0,0-2 0 0 0,-1 4 0 0 0,-3-3 0 0 0,5 1 0 0 0,-9 0 0 0 0,-5 1-432 0 0,-2 1-64 0 0,4-4-16 0 0,-5 5 0 0 0,-4-1 512 0 0,2-1 144 0 0,2 0 8 0 0,1 3 0 0 0,-5-3-152 0 0,0 4 0 0 0,-1-3 0 0 0,3 2 0 0 0,1 1 0 0 0,4 2 0 0 0,0-4 0 0 0,8 2 0 0 0,0-2 80 0 0,5 4-16 0 0,-1-5 0 0 0,7 3 0 0 0,7-2-64 0 0,2-2 96 0 0,7 2-96 0 0,5-5 96 0 0,0 0-96 0 0,5 6 64 0 0,11-6-64 0 0,1 3 64 0 0,7-3-64 0 0,2 0 96 0 0,2 2-96 0 0,5-4 96 0 0,5-1-96 0 0,4-3 96 0 0,1 6-96 0 0,4-5 96 0 0,0 0-96 0 0,3 2 0 0 0,0-1 0 0 0,2-1 64 0 0,-3 3-64 0 0,-2-3 0 0 0,3 1 0 0 0,0 4 0 0 0,-8 0 96 0 0,1 0 8 0 0,3-3 0 0 0,-3 3 0 0 0,-5 3-104 0 0,0-3 0 0 0,-3 0 0 0 0,-2 0 0 0 0,-9 0 0 0 0,1 0 0 0 0,-1 0 0 0 0,-7 4 0 0 0,-1-4 0 0 0,-6 2 0 0 0,1-2 0 0 0,-6 0 0 0 0,2 3 0 0 0,-7-3 0 0 0,0 0 0 0 0,-7 2 0 0 0,-2 3-384 0 0,-3-1-104 0 0,-2-1-24 0 0,-7 2 0 0 0,-3-5 416 0 0,1 5 96 0 0,-6 1 0 0 0,-2-3 0 0 0,1-1-104 0 0,-3 5 0 0 0,-1-4 0 0 0,-5 6 0 0 0,3-6-48 0 0,-2 1-8 0 0,-4 5 0 0 0,1-4 0 0 0,2 3-16 0 0,-1-2-8 0 0,4 1 0 0 0,5-4 0 0 0,1 2 184 0 0,3-1 104 0 0,4-1-8 0 0,0 4-8 0 0,6-3-88 0 0,1-3 96 0 0,6 3-96 0 0,3 1 96 0 0,5-5-96 0 0,2 0 96 0 0,0 0-96 0 0,9 5 96 0 0,1-1-32 0 0,6 1 0 0 0,1-5 0 0 0,1 0 0 0 0,8 0-64 0 0,3-4 0 0 0,-1 3 0 0 0,5-1 0 0 0,5-3 0 0 0,0 3 0 0 0,1 2 0 0 0,2-2 0 0 0,-6-1 0 0 0,3-2 0 0 0,0 1 72 0 0,6 1-8 0 0,-6-1-64 0 0,2 2 64 0 0,-6 1-64 0 0,-1 1 64 0 0,-5-6-64 0 0,-5 3 64 0 0,1 3-64 0 0,-3-2 64 0 0,-2-3-64 0 0,-5 3 0 0 0,-2 1 0 0 0,0 1 0 0 0,-3-2 0 0 0,-4 2 0 0 0,-5 0 0 0 0,0 0 0 0 0,-5 2 0 0 0,-1 1-96 0 0,-4 1 32 0 0,-2-1 0 0 0,-4 0-56 0 0,-3 3-8 0 0,0-6 0 0 0,-10 3 0 0 0,-3 1-80 0 0,3-1-16 0 0,-4 1-8 0 0,0 1 0 0 0,0 0 112 0 0,0 0 24 0 0,-2-1 8 0 0,-5 1 0 0 0,7-2 88 0 0,-3-3 0 0 0,-2 6 0 0 0,5-5 0 0 0,0 1 0 0 0,5 3 0 0 0,2-1 0 0 0,2-1 0 0 0,3 1 0 0 0,4-1 0 0 0,5-1 0 0 0,-2-2 0 0 0,5 5 0 0 0,2-5 0 0 0,-2 0 0 0 0,6 0 0 0 0,1 0 0 0 0,2 0 0 0 0,0 0 0 0 0,0 0 0 0 0,0 0 176 0 0,5-2 48 0 0,6-1 16 0 0,-3-2 0 0 0,3 1-168 0 0,5 4-72 0 0,1-7 64 0 0,4 2-64 0 0,-1 3 208 0 0,5 1 0 0 0,-3 1 0 0 0,6-6 0 0 0,0 6-208 0 0,-2 0 0 0 0,-2-3 0 0 0,2 3 0 0 0,-2 0 0 0 0,-1 0 0 0 0,0-4 96 0 0,-3 3-32 0 0,-2 1-64 0 0,1-2 0 0 0,-4 0 0 0 0,-2 2 0 0 0,-5-3 0 0 0,-3 3 0 0 0,1 0 0 0 0,-6 0 0 0 0,0 0 0 0 0,-6 0 0 0 0,-2 0 64 0 0,-3 0-64 0 0,-3 0 0 0 0,1 3-112 0 0,-5-3 24 0 0,-1 0 8 0 0,0 0-40 0 0,-5 0-8 0 0,1-3 0 0 0,-6 3 0 0 0,-1 0 128 0 0,-3-2 0 0 0,2 2 0 0 0,2 0-72 0 0,-4 0 72 0 0,0-2-96 0 0,0-1 96 0 0,1 3-96 0 0,-2-4 96 0 0,3 3 88 0 0,-4-1-24 0 0,0 0 0 0 0,6-1-64 0 0,-1 3 0 0 0,1 0 0 0 0,4 0 0 0 0,-1-4 0 0 0,6 4 0 0 0,-3 0 88 0 0,6-2-88 0 0,-1 1 0 0 0,3 1 0 0 0,-1 0 0 0 0,4 0 0 0 0,0-6 96 0 0,3 3-24 0 0,2 3-8 0 0,0-2 0 0 0,6 1 232 0 0,1 1 48 0 0,0 0 8 0 0,0 0 0 0 0,0-6-160 0 0,5 3-24 0 0,0-1-8 0 0,0 3 0 0 0,4-1-96 0 0,-1-2-64 0 0,3 3 64 0 0,-4-1-64 0 0,7 2 0 0 0,-4 0 0 0 0,1 0 0 0 0,2 0-64 0 0,3 0 64 0 0,1 0 0 0 0,-1 0 0 0 0,5 0 0 0 0,-6 3 0 0 0,5 1 0 0 0,0-2 0 0 0,6-1 0 0 0,-1 6 0 0 0,-3-1 0 0 0,4-3 0 0 0,-2 2 0 0 0,1 0 0 0 0,1 1 0 0 0,-2 1 0 0 0,2-4 0 0 0,-2 2 0 0 0,6-3 0 0 0,-2 3 0 0 0,-1-1-64 0 0,-4 1-16 0 0,5-5 0 0 0,-7 3 0 0 0,-1 3 0 0 0,1-5 8 0 0,-5 6 0 0 0,-1-7 0 0 0,-1 4 0 0 0,-2-1-144 0 0,-1-3-24 0 0,-3 4-8 0 0,-1-4 0 0 0,-3 3-8 0 0,-4-3-8 0 0,0 0 0 0 0,0 0 0 0 0,0 0-168 0 0,-4 2-32 0 0,-4-2-8 0 0,-1 5 0 0 0,0-5 352 0 0,-6 2 120 0 0,-1-2-72 0 0,1 3-936 0 0,-8-3-184 0 0</inkml:trace>
  <inkml:trace contextRef="#ctx1" brushRef="#br10" timeOffset="235">11501 7551 2760 0 0,'-7'3'248'0'0,"1"-3"-248"0"0,3-3 0 0 0,3 3 0 0 0,0 0 624 0 0,0 0 80 0 0,0 0 8 0 0,5-2 8 0 0,6-2-464 0 0,1 3-96 0 0,5-5-24 0 0,0 1 0 0 0,11 2-64 0 0,0-4-8 0 0,7 5-64 0 0,-2-5 96 0 0,3 5 136 0 0,6-3 24 0 0,-6 4 8 0 0,6-6 0 0 0,-8 5-264 0 0,8-7 0 0 0,-2 4 0 0 0,0 2 0 0 0,-4-1 0 0 0,4 1 0 0 0,-7-1 0 0 0,2 2 0 0 0,-2-5 208 0 0,-2 4-16 0 0,0 1 0 0 0,0-1 0 0 0,2-2 32 0 0,-1 5 0 0 0,-3-2 0 0 0,1 2 0 0 0,-3 0-104 0 0,-4-4-24 0 0,-2 4 0 0 0,0-1 0 0 0,-4 1-24 0 0,-2-2-8 0 0,1 2 0 0 0,-2 0 0 0 0,2 2-64 0 0,-6-2 0 0 0,2 1 0 0 0,-1-1 0 0 0,-1 0 0 0 0,-1-1 0 0 0,3 1 0 0 0,-5 0 0 0 0,3 0 0 0 0,-5-2 0 0 0,2 2 0 0 0,2 0 0 0 0,-2-2 0 0 0,-4 0 0 0 0,3 2 72 0 0,-6 0-72 0 0,0 0 0 0 0,0 0 0 0 0,0 0 0 0 0,0 0 64 0 0,0 0 24 0 0,0-5 8 0 0,-4-2 0 0 0,-1 4 0 0 0,-2-2-96 0 0,2 1 0 0 0,-6 1 0 0 0,3-1 0 0 0,-3-1 0 0 0,-4 2 0 0 0,-1-3 0 0 0,2 1 0 0 0,0 0 152 0 0,-7-2 8 0 0,4 0 8 0 0,-2-2 0 0 0,-5 2-168 0 0,1-3 0 0 0,-1 3 0 0 0,-2-2 0 0 0,0 1 0 0 0,3 3 0 0 0,-4-6 0 0 0,2 6 0 0 0,1 0 0 0 0,1-2 0 0 0,4 0 0 0 0,-5 2 0 0 0,3-1 0 0 0,2 1 0 0 0,-3 0 0 0 0,1 2 0 0 0,3-1 0 0 0,1-1 0 0 0,0 3 0 0 0,1 2 0 0 0,6-5 0 0 0,5 1 0 0 0,-4 1 0 0 0,2 3 0 0 0,-2 0 0 0 0,7-4 0 0 0,-6 3 0 0 0,1-1 0 0 0,3-3 0 0 0,-1 5 0 0 0,5 0 0 0 0,0 0 0 0 0,0 0 0 0 0,0 0 0 0 0,0 0 0 0 0,9 0 0 0 0,-6 0 0 0 0,9 0 0 0 0,1 0 0 0 0,4 0 0 0 0,4 0 0 0 0,1 0 0 0 0,-3 5 0 0 0,7-2 0 0 0,-1 1 0 0 0,-4-1 0 0 0,5 1 0 0 0,1 1 0 0 0,1-3 0 0 0,-4 3 0 0 0,4-1 0 0 0,0-1 0 0 0,-6 2 0 0 0,-1 0 0 0 0,2-3 0 0 0,-8 5 0 0 0,5-3 0 0 0,-7 1 0 0 0,0 0 0 0 0,-3-2 0 0 0,0-3 0 0 0,-6 4 0 0 0,4-2 0 0 0,-8-2 0 0 0,0 0 0 0 0,0 0 0 0 0,0 0 0 0 0,0 0 0 0 0,0 0 0 0 0,-3 1 0 0 0,-4-1 0 0 0,0-1 0 0 0,-3 1 0 0 0,-1-2 0 0 0,-4-2 0 0 0,-1-1 0 0 0,0-2 0 0 0,-4 2 0 0 0,1-4 0 0 0,-6 1 0 0 0,3 1 0 0 0,-1-2 0 0 0,-3 0 0 0 0,2-1 0 0 0,1 1 0 0 0,-4-1 0 0 0,-5 0 0 0 0,8 1 0 0 0,-2 0 0 0 0,2 4 0 0 0,1 0 0 0 0,4-2 0 0 0,4 5 0 0 0,-1-3 0 0 0,2 5 0 0 0,2-2 0 0 0,7 2 0 0 0,-2 0 0 0 0,7 0 0 0 0,0 0 0 0 0,0 0 0 0 0,3 2 0 0 0,6 0 0 0 0,3 1 0 0 0,2 1 0 0 0,2 1 0 0 0,-1-3 0 0 0,4 3 0 0 0,2-2 0 0 0,0 6 0 0 0,0-7 0 0 0,-2 5 0 0 0,0-2 0 0 0,3-4 0 0 0,-1 3 0 0 0,3 1 0 0 0,-1 2 0 0 0,5-5 0 0 0,-2 6 0 0 0,0-1 0 0 0,0 2 0 0 0,-4-2 0 0 0,1-2 0 0 0,0 6 0 0 0,-3-4 0 0 0,-1 0 0 0 0,-3 1 0 0 0,1 1 0 0 0,-1-4 0 0 0,-4 2 0 0 0,2 2 0 0 0,-2-1 0 0 0,-1-1 0 0 0,-3 0 0 0 0,-3 2 0 0 0,1-4 0 0 0,1 0-96 0 0,-2 1-64 0 0,-2 0 0 0 0,1 0-8 0 0,-4 1 168 0 0,0-2 0 0 0,0-2 0 0 0,0 3 0 0 0,0-3 0 0 0,-4-3 0 0 0,1 3 0 0 0,-2-1 0 0 0,-2 0 0 0 0,1 0 0 0 0,-4 1 0 0 0,7-3 0 0 0,-11 0 0 0 0,5 0 0 0 0,-1-3 0 0 0,-6 3 0 0 0,4-2 0 0 0,-2 0 0 0 0,-2 0 0 0 0,-4-1 0 0 0,-1 3 0 0 0,0-2 0 0 0,0 2 0 0 0,-7-1 0 0 0,2 1-80 0 0,0-4 80 0 0,0 4 0 0 0,0 0-72 0 0,2 0-24 0 0,-4 0 0 0 0,0 0 0 0 0,1 0 0 0 0,1-2 96 0 0,0 2 0 0 0,5 0 0 0 0,5 0 0 0 0,1 0 0 0 0,-1 0-64 0 0,4 0 64 0 0,7 0-64 0 0,-1-1 64 0 0,6 1 0 0 0,0 0 0 0 0,7 0 0 0 0,2 0 0 0 0,5 0 0 0 0,2-2 0 0 0,6 2 0 0 0,1 0 0 0 0,-3 0 0 0 0,5-2 64 0 0,-6 2-64 0 0,5 0 0 0 0,-1 0 0 0 0,3 0 0 0 0,3 2 0 0 0,1-2 0 0 0,-4 0 0 0 0,3 2 0 0 0,1-1-64 0 0,-3 5 64 0 0,-2-3 0 0 0,1 0 64 0 0,-7 3-64 0 0,5-3 0 0 0,-5 1 0 0 0,-3 1 0 0 0,1-2 0 0 0,-5-1 0 0 0,0 3 0 0 0,-1-3 0 0 0,-1 0 0 0 0,-6-1 64 0 0,4 1-64 0 0,-8-2 64 0 0,0 0-64 0 0,0 0 0 0 0,0 0 0 0 0,0 0 0 0 0,0 0 0 0 0,-3-2 0 0 0,-6 2 0 0 0,1 0 0 0 0,1 0 0 0 0,-4-1 88 0 0,-1-1-24 0 0,2 2 0 0 0,-6-2 0 0 0,2 2-64 0 0,-3-3-88 0 0,3 1 24 0 0,-9 0 0 0 0,-1 2 64 0 0,5-3 0 0 0,-7 3 0 0 0,2-2 0 0 0,-4-1-64 0 0,4 3 0 0 0,-2 0 0 0 0,1-4 0 0 0,5 4 64 0 0,-5 0-64 0 0,8 0 64 0 0,0-3-64 0 0,-1 1 64 0 0,4 0 0 0 0,9 0 0 0 0,-2 2 0 0 0,7 0 0 0 0,0 0 0 0 0,4 0 0 0 0,4 0 0 0 0,1 0 0 0 0,7 2 88 0 0,-1-2-24 0 0,4 2 0 0 0,6-2-64 0 0,1 2 0 0 0,3-2 0 0 0,2 3 0 0 0,-1-3 0 0 0,-1 0 0 0 0,-4 4 0 0 0,2-4 0 0 0,-1 0 0 0 0,-1 3 0 0 0,-1-3 0 0 0,-5 0 0 0 0,0 0 0 0 0,-5 0 0 0 0,2 2 0 0 0,-4-2 0 0 0,-5 3 0 0 0,-7-3 0 0 0,0 0 0 0 0,0 0 0 0 0,0 4 0 0 0,-9 1-88 0 0,-1-2 24 0 0,-6 1 0 0 0,-1-1-160 0 0,-2 1-24 0 0,-7-2-8 0 0,-2 3 0 0 0,-2-4 0 0 0,-6 3 0 0 0,-1-1 0 0 0,-1 1 0 0 0,0 1-208 0 0,-2-1-48 0 0,-47-1 0 0 0,16 1-8 0 0</inkml:trace>
  <inkml:trace contextRef="#ctx1" brushRef="#br10" timeOffset="236">11343 7514 3224 0 0,'-47'0'136'0'0,"23"5"40"0"0,-1-3-176 0 0,-4 3 0 0 0,-2-5 0 0 0,-1 4 0 0 0,-1-2 0 0 0,0-1 64 0 0,-3 4-64 0 0,3 1 0 0 0,3-1 0 0 0,-2 0 0 0 0,5 2-80 0 0,0 0 80 0 0</inkml:trace>
  <inkml:trace contextRef="#ctx1" brushRef="#br10" timeOffset="237">10380 7495 4688 0 0,'0'0'208'0'0,"-7"0"48"0"0,3 0-256 0 0,-4 0 0 0 0,6 0 0 0 0,-3-3 0 0 0,0 3 440 0 0,1-4 40 0 0,4 4 0 0 0,0 0 8 0 0,-3-5 24 0 0,3 5 8 0 0,1 0 0 0 0,-1-3 0 0 0,-1-6-168 0 0,2 4-40 0 0,5-2-8 0 0,2-2 0 0 0,-1 2-216 0 0,5-3-88 0 0,7 1 64 0 0,-3-3-64 0 0,7 1 0 0 0,-1 1 0 0 0,4-2 0 0 0,-3 0 0 0 0,3-6 80 0 0,2 5-80 0 0,-1-1 96 0 0,3 2-96 0 0,6-6 96 0 0,-5 6-96 0 0,1-2 96 0 0,-1 2-96 0 0,-3 0 0 0 0,-4 1 0 0 0,4-1 0 0 0,-6 4 0 0 0,-1-1 0 0 0,-7-1 0 0 0,7 3 0 0 0,-11 0 80 0 0,2 1-80 0 0,-3 1 64 0 0,-2 4-64 0 0,-4 1 64 0 0,-3 0-64 0 0,0 0 0 0 0,0 0 0 0 0,-7 0 0 0 0,0 3 0 0 0,-3 2 0 0 0,-4 2-72 0 0,-1-3 72 0 0,-4 3-112 0 0,3-2 8 0 0,-3 0 0 0 0,-7 0 0 0 0,2 2-24 0 0,1-2 0 0 0,-1 2 0 0 0,-2-2 0 0 0,0 2 128 0 0,-2 2 0 0 0,5-4 0 0 0,-1 4 0 0 0,1-2 0 0 0,-3 0 0 0 0,4 0 0 0 0,-2 0 0 0 0,1-2 0 0 0,1 2 0 0 0,-1 3 0 0 0,6-5 0 0 0,-6 4 0 0 0,7 2 0 0 0,1-6 0 0 0,1 3 0 0 0,-2-2-72 0 0,8-1 8 0 0,-4 5 0 0 0,1-5 0 0 0,2 4 64 0 0,-1-4 0 0 0,5 4 0 0 0,-2-6 0 0 0,3 4 0 0 0,1-1-64 0 0,1 1 64 0 0,2-4 0 0 0,0-3-144 0 0,0 0 16 0 0,5 0 0 0 0,6 0 0 0 0,-3 0 48 0 0,8-2 16 0 0,-4-3 0 0 0,4 5 0 0 0,6-5 64 0 0,-2 0-104 0 0,0-1 40 0 0,5 3 64 0 0,-5-4 0 0 0,1 0 0 0 0,2 0 0 0 0,-4 0 0 0 0,0-3 0 0 0,4-1 0 0 0,-1 3 88 0 0,-1-1-88 0 0,-2-1 72 0 0,0 1-72 0 0,-2 0 64 0 0,2-1-64 0 0,-1 3 0 0 0,3 0 0 0 0,-6 0 64 0 0,1-2-64 0 0,-2 4 0 0 0,-7 0-112 0 0,1 2 24 0 0,-1 3 8 0 0,-1 0 272 0 0,-6 0 48 0 0,0 0 16 0 0,-6 0 0 0 0,-2 3-256 0 0,-3 4 0 0 0,-4-2 0 0 0,-3 4 0 0 0,-4-1 0 0 0,1 1 0 0 0,-5 0 0 0 0,2 1 0 0 0,-4 4-128 0 0,0-3-32 0 0,-3 2 0 0 0,-2 5 0 0 0,-2-6 64 0 0,-1 4 16 0 0,-1-3 0 0 0,4 6 0 0 0,-5-3 80 0 0,9 0 88 0 0,-4-1-24 0 0,8-1 0 0 0,1 2-64 0 0,3-2-88 0 0,2-6 24 0 0,4 4 0 0 0,3-1 256 0 0,5-2 48 0 0,-2 1 16 0 0,9-3 0 0 0,0-2-256 0 0,0 4 0 0 0,5-4 0 0 0,2 0 0 0 0,0-5 0 0 0,7 4 0 0 0,0-4 0 0 0,5-4 0 0 0,2 1 0 0 0,1-2-80 0 0,4-2 0 0 0,4 0 0 0 0,4-2 80 0 0,-1-1 112 0 0,0 1-24 0 0,4-2-8 0 0,-1-2-80 0 0,-1 2-72 0 0,0-4 72 0 0,4-1-104 0 0,-6 4 104 0 0,0-2 64 0 0,0 2 0 0 0,-1 0-64 0 0,-3 3 0 0 0,-1-3 0 0 0,-9 0 0 0 0,5 3 0 0 0,-5 2 0 0 0,-3 0 0 0 0,-2 0 0 0 0,-7 4 0 0 0,3 3 0 0 0,-6-4 0 0 0,-4 4 0 0 0,0 0-72 0 0,0 0 72 0 0,-9 4 0 0 0,-1-1 80 0 0,-3 2-80 0 0,-1 2 0 0 0,-6-3 0 0 0,-3 5 0 0 0,-5-3 0 0 0,-1 1-160 0 0,-2 7-72 0 0,3-3-24 0 0,-2-1 0 0 0,-1 4 256 0 0,2 0-72 0 0,-3-2 72 0 0,-1 0 0 0 0,2-3-80 0 0,0 1 80 0 0,-5 1-96 0 0,10-3 96 0 0,-2 3-72 0 0,5-1 72 0 0,-3 1 0 0 0,5-3-72 0 0,-1 1 72 0 0,3 0 0 0 0,3-1 64 0 0,8-1-64 0 0,-3 2 0 0 0,1-6 0 0 0,4 3 0 0 0,3-3 0 0 0,3-3 64 0 0,0 0 0 0 0,7 5 0 0 0,0-5 0 0 0,2 0 136 0 0,6-3 32 0 0,6 1 8 0 0,-2-1 0 0 0,2-4-176 0 0,7 1-64 0 0,-1 1 0 0 0,1-2 0 0 0,2 0 96 0 0,1-1-24 0 0,0 1-8 0 0,0-2 0 0 0,1 0-64 0 0,2-1 0 0 0,-4 1 0 0 0,3 1 0 0 0,-4 1 0 0 0,2 0 0 0 0,-1-2-64 0 0,-4 2 64 0 0,-3 4 0 0 0,1-1 0 0 0,-9-3 0 0 0,1 7 64 0 0,-2-5-64 0 0,-7 5 0 0 0,2 5-96 0 0,-9-5 96 0 0,0 0 0 0 0,0 0 0 0 0,-4 7 0 0 0,-6-3 0 0 0,-3 1-72 0 0,-2 5 72 0 0,-4-5 0 0 0,-5 2 0 0 0,-1 0-64 0 0,-4 2 64 0 0,1 1 0 0 0,-2-1 0 0 0,3 1-160 0 0,-6 1 16 0 0,3-1 8 0 0,6 2 0 0 0,-6-1 24 0 0,6-2 8 0 0,0-1 0 0 0,3 1 0 0 0,4-2 104 0 0,3 1 0 0 0,-2 1 0 0 0,9-5 0 0 0,0 1 0 0 0,7-5 0 0 0,0 0 0 0 0,2 5 0 0 0,3-3 0 0 0,2 3 0 0 0,4-5 0 0 0,1 0 0 0 0,3 0 0 0 0,1-5 0 0 0,3 5 0 0 0,-2-4 0 0 0,6 1 0 0 0,-4-4 104 0 0,7 2-16 0 0,-3-1-8 0 0,-4-2-80 0 0,9 1-136 0 0,-1 5 32 0 0,1-5 8 0 0,-4-1 96 0 0,1-1 0 0 0,-5 4 0 0 0,0-1 0 0 0,0 1 0 0 0,-2-2 0 0 0,-3 2 0 0 0,-1 0 0 0 0,-5 3 96 0 0,0-1-16 0 0,-1-1 0 0 0,-8 4 0 0 0,0 0-80 0 0,0 0 0 0 0,0 0 72 0 0,-5 0-72 0 0,2 2 0 0 0,-8 0 0 0 0,6 1 0 0 0,-6-3 0 0 0,-1 2-104 0 0,0 3 16 0 0,2-1 8 0 0,-6-3 0 0 0,2 3 80 0 0,-1-1 0 0 0,-3 2 0 0 0,6-3 0 0 0,-3 3 0 0 0,2-1 0 0 0,3-1 0 0 0,-2 3 0 0 0,1-5 0 0 0,3 3 0 0 0,1-1 0 0 0,3-3 0 0 0,4 0 0 0 0,0 0 0 0 0,0 0 0 0 0,0 0 0 0 0,0 0 112 0 0,0 0 40 0 0,0 0 8 0 0,7 0 0 0 0,2 0-160 0 0,5 0 0 0 0,-2-3 0 0 0,4 1 0 0 0,-2-1 0 0 0,3-3 104 0 0,0 3-16 0 0,1-1-8 0 0,-1-1-80 0 0,0 2 64 0 0,6-4-64 0 0,-4 2 64 0 0,-3-4-64 0 0,8 2 0 0 0,-2-2-80 0 0,-3-3 80 0 0,4 2 0 0 0,1-2 0 0 0,4 1 88 0 0,-5-1-24 0 0,1 2 8 0 0,-2-6 8 0 0,1 7 0 0 0,0-6 0 0 0,-4 4 16 0 0,1-1 0 0 0,1 0 0 0 0,-5 2 0 0 0,3-3-96 0 0,0 3 64 0 0,-3 3-64 0 0,-4-2 64 0 0,2 4-64 0 0,0-2 0 0 0,-1 2 0 0 0,-9 2-88 0 0,3-3 88 0 0,-2 6 0 0 0,-5 0 0 0 0,0 0 0 0 0,0 0 0 0 0,-7 6 0 0 0,-2-1 64 0 0,-3-2-64 0 0,0 4 0 0 0,-3-2 0 0 0,-5 4 0 0 0,-2-2 0 0 0,-1 3-64 0 0,3 1-56 0 0,-13-2-8 0 0,3-1 0 0 0,-3-1 0 0 0,-3 4 0 0 0,1-1 0 0 0,-1 0 0 0 0,-3 3 128 0 0,1-10 0 0 0,-5 9 0 0 0,5-5 0 0 0,0 0 0 0 0,-1 2 0 0 0,5-2 0 0 0,-3-2 0 0 0,8-3 0 0 0,4-2 80 0 0,3 0-16 0 0,6 0 0 0 0,4 0 152 0 0,2-2 24 0 0,5-3 8 0 0,-2-1 0 0 0,7 1-40 0 0,7-5-8 0 0,-1 5 0 0 0,8-11 0 0 0,4 4-200 0 0,1 0 0 0 0,5 0 0 0 0,9-2 0 0 0,3 2 64 0 0,3-2-64 0 0,1-2 64 0 0,-1 2-64 0 0,5 0 0 0 0,-1 0 0 0 0,4 1 0 0 0,2 2 0 0 0,-1-4 0 0 0,-4 6 0 0 0,-1-2 0 0 0,0 3 0 0 0,-1 1 0 0 0,0-4 0 0 0,1 6 0 0 0,2-2 0 0 0,-9 2 0 0 0,6 0 0 0 0,-7 1 0 0 0,1-3 0 0 0,1 2 0 0 0,-4 3 0 0 0,-2 1 0 0 0,2-6 0 0 0,-5 7 0 0 0,-4 0 0 0 0,-2 0 0 0 0,-3-2 0 0 0,-3 4-216 0 0,-4-2-80 0 0,-3 3-24 0 0,-7 1 0 0 0,-2-4-96 0 0,-2 3-32 0 0,-7-3 0 0 0,-3 5-2104 0 0,-4 2-424 0 0</inkml:trace>
  <inkml:trace contextRef="#ctx0" brushRef="#br9" timeOffset="241">10336 7429 0 0,'14'-8'0'0,"-3"1"0"0,4 0 0 0,-1-2 0 0,4-3 0 0,-3 3 0 0,3-1 0 0,-3-1 0 0,3 3 0 0,-1-4 0 0,-2 5 0 0,1 0 0 0,0-2 0 0,-2 0 0 0,1 4 0 0,-1-2 0 0,-4 4 0 0,-3-1 0 0,6-1 0 0,-7 2 0 0,3 3 0 0,-5-2 0 0,-1 0 0 0</inkml:trace>
  <inkml:trace contextRef="#ctx0" brushRef="#br9" timeOffset="242">12847 7443 0 0,'0'0'0'0,"0"0"0"0,0 0 0 0,0 0 0 0,7 0 0 0,-2 0 0 0,-5 0 0 0,0 0 0 0,0 0 0 0,0 4 0 0,2 1 0 0,1 0 0 0,-3 0 0 0,0 0 0 0,-3 1 0 0,3 2 0 0,-2-1 0 0,2 0 0 0,-5 0 0 0,-1-3 0 0,3 4 0 0,0-1 0 0,-4-2 0 0,1-1 0 0,-1-1 0 0,2 2 0 0,2-3 0 0,-2 0 0 0,-1-2 0 0,6 0 0 0,-5-2 0 0,2 2 0 0,1-3 0 0,-3-1 0 0,3 1 0 0,0-2 0 0,2-1 0 0,0 1 0 0,0-3 0 0,0-1 0 0,2 0 0 0,5 2 0 0,-4-3 0 0,3 1 0 0,2-1 0 0,-3 3 0 0,2-2 0 0,0 2 0 0,2 2 0 0,-2 2 0 0,-4-3 0 0,6 5 0 0,-5-1 0 0,4 2 0 0,-1 0 0 0,-2 0 0 0,-3 3 0 0,3 3 0 0,2-5 0 0,-7 6 0 0,5-2 0 0,-5 4 0 0,7 0 0 0,-7-4 0 0,0 5 0 0,0 1 0 0,0-6 0 0,-3 4 0 0,3-2 0 0,-4 0 0 0,-1 1 0 0,2-1 0 0,-1 2 0 0,-3-2 0 0,2-2 0 0,-2 0 0 0,-1 0 0 0,4-3 0 0,-6 0 0 0,1 1 0 0,0-1 0 0,-1-2 0 0,1-2 0 0,1 2 0 0,2-5 0 0,-4 3 0 0,8-5 0 0,-6 2 0 0,4-3 0 0,1 1 0 0,-1-4 0 0,4 3 0 0,0-1 0 0,4 0 0 0,-4-1 0 0,7-1 0 0,-4 1 0 0,2 0 0 0,4 6 0 0,-4-5 0 0,6 4 0 0,-6 0 0 0,3 2 0 0,-1-1 0 0,-1 2 0 0,2 1 0 0,-4 1 0 0,6 0 0 0,-6 0 0 0,4 1 0 0,-1 5 0 0,-2-5 0 0,2 1 0 0,-3 5 0 0,-1-2 0 0,6 2 0 0,-6 2 0 0,-1-4 0 0,0 4 0 0,3-2 0 0,-5 1 0 0,4 1 0 0,-4-2 0 0,0 2 0 0,-4-1 0 0,-1-1 0 0,3-2 0 0,0 1 0 0,-5 0 0 0,2 0 0 0,2-3 0 0,-6 2 0 0,6-3 0 0,-4-2 0 0,0 0 0 0,0 0 0 0,2 0 0 0,-2-2 0 0,2-3 0 0,-2 2 0 0,1-3 0 0,-1 0 0 0,2 0 0 0,3 1 0 0,-3-2 0 0,5-1 0 0,-1-1 0 0,1 2 0 0,0-2 0 0,1 1 0 0,3-3 0 0,-1 1 0 0,2 3 0 0,-1-2 0 0,5 2 0 0,-1 0 0 0,-3 6 0 0,4-5 0 0,-5-1 0 0,4 7 0 0,-1-1 0 0,-2 1 0 0,2-2 0 0,-3 4 0 0,-1-1 0 0,-3-1 0 0,5 6 0 0,-1-3 0 0,-1 4 0 0,-3 0 0 0,0-2 0 0,0 2 0 0,0-3 0 0,0 6 0 0,0-5 0 0,0 0 0 0,-3 1 0 0,-1-1 0 0,4 0 0 0,-5 0 0 0,5 2 0 0,-3-5 0 0,-1 3 0 0,-1-1 0 0,3-1 0 0,-3-1 0 0,2 1 0 0,-1 2 0 0,-4-3 0 0,6 2 0 0,-3-4 0 0,-1 1 0 0,3-1 0 0,1 0 0 0,-3 0 0 0,5 0 0 0,-3-1 0 0,3 1 0 0,0-4 0 0,-4 2 0 0,2-3 0 0,-1 5 0 0,3-5 0 0,0 5 0 0,-4-3 0 0,4 3 0 0,0 0 0 0,0-4 0 0,0 4 0 0,0 0 0 0,0 0 0 0,0 0 0 0,0 0 0 0,0 0 0 0,0 0 0 0,0 0 0 0,0 0 0 0,4 4 0 0,-1 1 0 0,-1 3 0 0,2-2 0 0,-4 2 0 0,0 1 0 0,3 1 0 0,2-1 0 0,-3 1 0 0,0 6 0 0,-1-4 0 0,1 0 0 0,-2 6 0 0,4-6 0 0,-4 7 0 0,3-3 0 0,-1 1 0 0,-2 2 0 0,0-3 0 0,2 1 0 0,-2 2 0 0,3 2 0 0,-1-2 0 0,1 0 0 0,-3 2 0 0,0-4 0 0,0 6 0 0,0 1 0 0,0-3 0 0,2 3 0 0,-2-1 0 0,0-1 0 0,0 1 0 0,0-1 0 0,0 3 0 0,0-8 0 0,0 0 0 0,2 4 0 0,-2-4 0 0,0 3 0 0,0 0 0 0,0-4 0 0,3 3 0 0,-3-3 0 0,0 3 0 0,0-5 0 0,4 0 0 0,-4 1 0 0,1 1 0 0,1-2 0 0,3 1 0 0,-1-3 0 0,-4 4 0 0,3-6 0 0,-3 3 0 0,5-5 0 0,-5 3 0 0,0-3 0 0,4-1 0 0,-1 2 0 0,-1-6 0 0,-2 4 0 0,0-1 0 0,2-3 0 0,-2-3 0 0,0 0 0 0,0 0 0 0,0 0 0 0,0 0 0 0,0 0 0 0,0 0 0 0,0 0 0 0,0 0 0 0,0 0 0 0,0-3 0 0</inkml:trace>
  <inkml:trace contextRef="#ctx0" brushRef="#br9" timeOffset="243">10801 7743 0 0,'0'0'0'0,"0"0"0"0,0 0 0 0,0 0 0 0,0 0 0 0,0 0 0 0,0 0 0 0,4-3 0 0,-1 3 0 0,-3 0 0 0,0-5 0 0,0-2 0 0,6 3 0 0,-5 1 0 0,-1-4 0 0,0 7 0 0,5-2 0 0,-1-3 0 0,-4 1 0 0,3 1 0 0,-1-1 0 0,2-1 0 0,-1 3 0 0,-1-3 0 0,-2 5 0 0,5-3 0 0,-2-1 0 0,1-1 0 0,5 2 0 0,-6-1 0 0,2 1 0 0,2-3 0 0,-2 3 0 0,-1 0 0 0,1-3 0 0,0 3 0 0,-1 1 0 0,4-3 0 0,-8 5 0 0,4-4 0 0,-1 1 0 0,6 0 0 0,-2-3 0 0,0 3 0 0,-2 3 0 0,0-5 0 0,2-1 0 0,-1 1 0 0,2 2 0 0,-3-2 0 0,-1 5 0 0,3-7 0 0,0 3 0 0,-2 1 0 0,-2 1 0 0,4-2 0 0,-5 1 0 0,5 0 0 0,-2 3 0 0,-5 0 0 0,4-4 0 0,3 1 0 0,-7 3 0 0,5-2 0 0,2 0 0 0,-2 0 0 0,2-1 0 0,-5 3 0 0,-2 0 0 0,0 0 0 0,8-5 0 0,-2 3 0 0,-6 2 0 0,6-2 0 0,-2 0 0 0,1 2 0 0,2-1 0 0,-3-3 0 0,1 4 0 0,0-1 0 0,2 1 0 0,-4 0 0 0,-3 0 0 0,6 0 0 0,1-2 0 0,-6 2 0 0,6 0 0 0,-2 0 0 0,-5 0 0 0,4 0 0 0,5 0 0 0,-8 0 0 0,4 0 0 0,-1 0 0 0,3 0 0 0,-2 2 0 0,-5-2 0 0,2 0 0 0,3 1 0 0,0-1 0 0,-1 4 0 0,-1-3 0 0,-1-1 0 0,5 2 0 0,-7-2 0 0,3 4 0 0,1-4 0 0,-4 0 0 0,5 5 0 0,-5-5 0 0,0 0 0 0,0 0 0 0,3 3 0 0,1 1 0 0,-1-2 0 0,3 1 0 0,-6-3 0 0,0 0 0 0,5 4 0 0,-3-1 0 0,6-3 0 0,-8 0 0 0,0 0 0 0,4 5 0 0,3-1 0 0,-2-4 0 0,-5 0 0 0,3 3 0 0,-3-3 0 0,4 4 0 0,-1 3 0 0,-3-7 0 0,7 3 0 0,-7-3 0 0,0 0 0 0,5 2 0 0,-3 1 0 0,-2-3 0 0,9 7 0 0,-6-3 0 0,-3-4 0 0,0 0 0 0,4 5 0 0,-4-5 0 0,8 0 0 0,-8 0 0 0,6 0 0 0,-6 0 0 0,7 0 0 0,-4 7 0 0,-3-7 0 0,5 2 0 0,-5-2 0 0,5 1 0 0,-5-1 0 0,9 2 0 0,-5 0 0 0,-4-2 0 0,3 1 0 0,4 1 0 0,-2 0 0 0,-5-2 0 0,4 0 0 0,4 0 0 0,-8 0 0 0,4 0 0 0,1 3 0 0,2-1 0 0,-7-2 0 0,2 0 0 0,1 0 0 0,6 0 0 0,-6 0 0 0,1 0 0 0,-4 0 0 0,7 0 0 0,-2 0 0 0,4 0 0 0,-4-2 0 0,-2 2 0 0,2 0 0 0,2 0 0 0,-1 0 0 0,1 0 0 0,-1 0 0 0,0 0 0 0,1 0 0 0,0-3 0 0,0 3 0 0,1 0 0 0,1 3 0 0,-6-6 0 0,8 3 0 0,-6 0 0 0,2 3 0 0,0-3 0 0,-2 0 0 0,4 2 0 0,-4-4 0 0,4 2 0 0,-6 2 0 0,4-2 0 0,3 0 0 0,-1 0 0 0,0 0 0 0,-1 0 0 0,1-2 0 0,0-1 0 0,-2 3 0 0,5-2 0 0,-2 2 0 0,-1-2 0 0,1 1 0 0,-1 1 0 0,0-2 0 0,-2 2 0 0,3 0 0 0,-1-2 0 0,-2-1 0 0,5 3 0 0,-4-4 0 0,3 1 0 0,-1 3 0 0,-1 0 0 0,0 0 0 0,3 0 0 0,0 0 0 0,-2-4 0 0,4 3 0 0,-2 1 0 0,-6 0 0 0,4-4 0 0,-1 4 0 0,3 0 0 0,-2 0 0 0,-1 0 0 0,3 0 0 0,2-2 0 0,-5 2 0 0,1-5 0 0,-1 5 0 0,-1 0 0 0,1 0 0 0,1 0 0 0,-1 0 0 0,-2 0 0 0,2 0 0 0,-2 0 0 0,1-3 0 0,-2 3 0 0,2 0 0 0,-1 0 0 0,2-2 0 0,-4 2 0 0,2 0 0 0,0-3 0 0,0 3 0 0,1 0 0 0,-1-4 0 0,-1 4 0 0,4 0 0 0,-5-3 0 0,2 3 0 0,2 0 0 0,-2 0 0 0,1-4 0 0,-1 4 0 0,2 0 0 0,-2 0 0 0,2 0 0 0,1 0 0 0,-1-3 0 0,-1 3 0 0,3 0 0 0,-4-2 0 0,5 0 0 0,-5 0 0 0,5 2 0 0,-5-3 0 0,3 3 0 0,1 0 0 0,-3-3 0 0,1 3 0 0,0 0 0 0,-2 0 0 0,0 0 0 0,-2-4 0 0,4 4 0 0,-2 0 0 0,-1-2 0 0,1 2 0 0,0-1 0 0,-1 1 0 0,0 0 0 0,0 0 0 0,2-2 0 0,-2 2 0 0,0 0 0 0,1-2 0 0,2 2 0 0,-2 0 0 0,-2-2 0 0,2 2 0 0,0 0 0 0,2-3 0 0,-6 3 0 0,6 0 0 0,-2 0 0 0,-2 0 0 0,0 0 0 0,4 0 0 0,-2 0 0 0,0 0 0 0,2-4 0 0,-1 3 0 0,-1 1 0 0,-3 0 0 0,4 0 0 0,-1 0 0 0,-2 0 0 0,-5-2 0 0,6 2 0 0,-1 0 0 0,0 0 0 0,-2-2 0 0,6 2 0 0,-5 0 0 0,1 0 0 0,5 0 0 0,-6 0 0 0,1-2 0 0,0 2 0 0,0-1 0 0,2 1 0 0,-3 0 0 0,1 0 0 0,-2 0 0 0,3 0 0 0,1 0 0 0,-2 0 0 0,-5 0 0 0,3 0 0 0,2-4 0 0,1 4 0 0,-1-1 0 0,-2 1 0 0,4 0 0 0,-3 0 0 0,1-2 0 0,-2 2 0 0,-3 0 0 0,7-4 0 0,-3 4 0 0,1-1 0 0,2 1 0 0,-4 0 0 0,-3 0 0 0,4-2 0 0,-1 2 0 0,-3 0 0 0,7-2 0 0,-7 2 0 0,6 0 0 0,-3-2 0 0,-3 2 0 0,5 0 0 0,-1-1 0 0,-4 1 0 0,0 0 0 0,5 0 0 0,-5 0 0 0,0 0 0 0,2-2 0 0,-2 2 0 0,0 0 0 0,5-5 0 0,-3 1 0 0,-2 4 0 0,0 0 0 0,0-3 0 0,0 3 0 0,0-5 0 0,-2 1 0 0,-2 1 0 0,3 1 0 0,-1-2 0 0,-5 1 0 0</inkml:trace>
  <inkml:trace contextRef="#ctx1" brushRef="#br10" timeOffset="241">12167 7526 5120 0 0,'0'0'112'0'0,"5"0"24"0"0,2 2 8 0 0,3 0 0 0 0,-3-2-144 0 0,4 0 0 0 0,-6 2 0 0 0,5-2 0 0 0,-5 1 0 0 0,2-1 0 0 0,-7 0 0 0 0,0 0 0 0 0,0 0 0 0 0,0 0-112 0 0,0 0 8 0 0,0 0 0 0 0,0 0 104 0 0,0 0 128 0 0,-7 0-24 0 0,2 0-8 0 0,-2 0-96 0 0,-1 0 0 0 0,-3-1 0 0 0,4-1 0 0 0,-5 0 0 0 0,2 0 0 0 0,-4-1 0 0 0,-2 1 0 0 0,-5 2-160 0 0,2-2-72 0 0,-17-3-24 0 0,-1 5 0 0 0</inkml:trace>
  <inkml:trace contextRef="#ctx0" brushRef="#br9" timeOffset="245">9993 7630 0 0,'0'0'0'0,"0"0"0"0,-3-1 0 0,3-1 0 0,0-3 0 0,0 0 0 0,0-1 0 0,-4 1 0 0,4 2 0 0,0-4 0 0,-2 5 0 0,1-5 0 0,-1 4 0 0,2-4 0 0,-4 3 0 0,4-1 0 0,-5 2 0 0,3-3 0 0,2 3 0 0,0 3 0 0,-3-4 0 0,3 4 0 0,0 0 0 0,-2-7 0 0,0 6 0 0,2 1 0 0,0 0 0 0,0 0 0 0,0-6 0 0,0 3 0 0,0 3 0 0,2-3 0 0,0-3 0 0,1 3 0 0,-1 1 0 0,3 0 0 0,-5 2 0 0,7 0 0 0,2 0 0 0,-6 0 0 0,-3 0 0 0,0 0 0 0,4 2 0 0,1 3 0 0,-3-5 0 0,3 6 0 0,-1-3 0 0,-3 4 0 0,4-5 0 0,2 5 0 0,-5-4 0 0,5 2 0 0,-7 4 0 0,5-4 0 0,-1 2 0 0,1 2 0 0,-3-2 0 0,-1 3 0 0,3 1 0 0,1-1 0 0,-5-3 0 0,0 3 0 0,4-1 0 0,-4 0 0 0,0 3 0 0,3-4 0 0,-3 3 0 0,4 1 0 0,-3 0 0 0,-1-1 0 0,4 2 0 0,-4 1 0 0,0 0 0 0,1-2 0 0,-1 1 0 0,2 2 0 0,-2-3 0 0,0 4 0 0,0-2 0 0,0 1 0 0,0 3 0 0,0-3 0 0,0 4 0 0,0-1 0 0,0-1 0 0,0 2 0 0,0 0 0 0,0 4 0 0,0-4 0 0,0 2 0 0,-2-2 0 0,2 0 0 0,0-3 0 0,0 3 0 0,0-4 0 0,0 4 0 0,0-3 0 0,0 3 0 0,0-2 0 0,0 1 0 0,0-3 0 0,0 3 0 0,0-8 0 0,0 6 0 0,0-1 0 0,0-3 0 0,0 2 0 0,0 0 0 0,0 2 0 0,-1-4 0 0,1 0 0 0,0 0 0 0,-4 0 0 0,4-3 0 0,-1 1 0 0,1-1 0 0,0 0 0 0,0-2 0 0,0-2 0 0,-4 0 0 0,4 0 0 0,0-5 0 0,0 0 0 0,0 0 0 0,0 0 0 0,0 0 0 0,0 0 0 0</inkml:trace>
  <inkml:trace contextRef="#ctx0" brushRef="#br9" timeOffset="246">12866 7532 0 0,'0'0'0'0,"0"0"0"0,5 0 0 0,0-2 0 0,-5 2 0 0,4 0 0 0,3 0 0 0,-2 2 0 0,-2-1 0 0,2 1 0 0,2 0 0 0,-3 3 0 0,1-3 0 0,-1 5 0 0,-3-2 0 0,5 0 0 0,-5 2 0 0,3-2 0 0,-1 2 0 0,-1 0 0 0,3 2 0 0,-3-2 0 0,-2 1 0 0,2-1 0 0,-2 2 0 0,0 0 0 0,0-2 0 0,0-4 0 0,5 4 0 0,-5 0 0 0,-5 2 0 0,5-1 0 0,0-3 0 0,0 6 0 0,0-2 0 0,5-1 0 0,-5 3 0 0,0-1 0 0,0-1 0 0,2 5 0 0,-2-2 0 0,1 0 0 0,-1 0 0 0,0 2 0 0,0 0 0 0,0 0 0 0,0 1 0 0,0-3 0 0,0 4 0 0,0 0 0 0,0 1 0 0,0 0 0 0,0-1 0 0,0 1 0 0,0 1 0 0,0 1 0 0,0 0 0 0,0 0 0 0,0 0 0 0,2-3 0 0,-2 1 0 0,2-1 0 0,-2 1 0 0,0 0 0 0,0-1 0 0,3 1 0 0,-3 1 0 0,0 1 0 0,5 0 0 0,-3-4 0 0,-2 1 0 0,2 1 0 0,-2-1 0 0,0 1 0 0,-2 1 0 0,2-1 0 0,0-1 0 0,0-1 0 0,0 1 0 0,0-2 0 0,0-2 0 0,0 0 0 0,-2 0 0 0,2-1 0 0,0-5 0 0,0 3 0 0,0-2 0 0,0-2 0 0,0 0 0 0,0-5 0 0,0 0 0 0,0 0 0 0,0 0 0 0,0 0 0 0,0 0 0 0,0 0 0 0,0 0 0 0,0 0 0 0,0 0 0 0,0-5 0 0,0-2 0 0,-5-1 0 0,5 1 0 0</inkml:trace>
  <inkml:trace contextRef="#ctx0" brushRef="#br9" timeOffset="247">9911 7587 0 0,'0'0'0'0,"0"0"0"0,0-3 0 0,4-1 0 0,-4 4 0 0,0 0 0 0,2-3 0 0,-2 3 0 0,0 0 0 0,0 0 0 0,0 0 0 0,0 0 0 0,5 0 0 0,-3 3 0 0,6 1 0 0,-6 3 0 0,0-2 0 0,3 5 0 0,-3 1 0 0,3-1 0 0,-3 2 0 0,3 2 0 0,-3 0 0 0,3 1 0 0,-4 1 0 0,3 1 0 0,-1-1 0 0,1 3 0 0,-1 0 0 0,-3-1 0 0,6 1 0 0,-5-2 0 0,-1 4 0 0,2 0 0 0,2-2 0 0,-4 0 0 0,0 3 0 0,3-1 0 0,-3 0 0 0,0 0 0 0,0-4 0 0,3 7 0 0,-3-6 0 0,4 3 0 0,-2-1 0 0,-2-4 0 0,3 1 0 0,-3 1 0 0,2-1 0 0,-2-1 0 0,0 3 0 0,0-4 0 0,0-1 0 0,-2 0 0 0,-1 2 0 0,3-4 0 0,3 0 0 0,-3-3 0 0,0 5 0 0,0-2 0 0,0 0 0 0,2-2 0 0,-2-1 0 0,0 5 0 0,0-2 0 0,0 0 0 0,0-1 0 0,0-3 0 0,-2 4 0 0,2-3 0 0,0-2 0 0,0 2 0 0,-3-2 0 0,1 0 0 0,2 1 0 0,2-3 0 0,-2 2 0 0,0-3 0 0,-2 3 0 0,4-4 0 0,-2 2 0 0,3 2 0 0,-1-3 0 0,-2 1 0 0,0-5 0 0,0 0 0 0,0 0 0 0,0 7 0 0,5-4 0 0,-5-3 0 0,0 0 0 0,0 0 0 0,0 0 0 0,0 0 0 0,0 0 0 0,0 0 0 0,0 0 0 0,0 0 0 0,0 0 0 0,0 0 0 0,0 0 0 0,0 0 0 0,0-3 0 0,4-4 0 0,-3-2 0 0</inkml:trace>
  <inkml:trace contextRef="#ctx0" brushRef="#br9" timeOffset="248">10029 7705 0 0,'0'0'0'0,"-3"-2"0"0,-1 1 0 0,4 1 0 0,0 0 0 0,0 0 0 0,0 0 0 0,0 0 0 0,0 0 0 0,0 0 0 0,-3 1 0 0,1 5 0 0,2-6 0 0,0 6 0 0,0 5 0 0,0-1 0 0,0 1 0 0,0 1 0 0,5 3 0 0,-5-2 0 0,0 0 0 0,4 7 0 0,-1-5 0 0,-1 4 0 0,-2 2 0 0,2 2 0 0,-2-3 0 0,0 8 0 0,5-4 0 0,-5 1 0 0,0 1 0 0,0 2 0 0,0-4 0 0,0-2 0 0,0 1 0 0,0-1 0 0,0 1 0 0,4-4 0 0,-4 4 0 0,0-3 0 0,1-2 0 0,-1 1 0 0,2-7 0 0,-2 2 0 0,0-2 0 0,0 0 0 0,-2-3 0 0,2 0 0 0,0-2 0 0,-1-4 0 0,1-3 0 0,0 0 0 0,0 0 0 0,0 0 0 0,0 0 0 0,0-3 0 0,-4-4 0 0,4-6 0 0,0 5 0 0,0-6 0 0,0-3 0 0,0 1 0 0,5-7 0 0,-5-1 0 0,0 0 0 0,0-4 0 0,2-1 0 0,-2-1 0 0,3-3 0 0,-3 0 0 0,0-7 0 0,-3 6 0 0,3-1 0 0,-2 0 0 0,1 2 0 0,-3 0 0 0,4 5 0 0,0-1 0 0,-5 1 0 0,3 6 0 0,0 3 0 0,-1-4 0 0,-1 4 0 0,4 3 0 0,-3 1 0 0,1 3 0 0,2 1 0 0,0 1 0 0,-5 6 0 0,5-1 0 0,0 5 0 0,0 0 0 0,0 0 0 0,0 9 0 0,-3 1 0 0,3 1 0 0,0 2 0 0,0 7 0 0,0-1 0 0,-4 1 0 0,8 0 0 0,-4 2 0 0,0 2 0 0,0 2 0 0,0-3 0 0,0 1 0 0,0 2 0 0,0 0 0 0,0 2 0 0,0-4 0 0,0 2 0 0,0 2 0 0,0 0 0 0,0 0 0 0,0-2 0 0,3-4 0 0,-3-1 0 0,-3 0 0 0,3 0 0 0,0-1 0 0,0-4 0 0,0 1 0 0,0-1 0 0,0-2 0 0,0-4 0 0,-4-1 0 0,4-2 0 0,0-4 0 0,-3 3 0 0,3-6 0 0,0 0 0 0,0 0 0 0,0-6 0 0,0 3 0 0,0-6 0 0,3-3 0 0,-3-2 0 0,0 2 0 0,4-5 0 0,-4-4 0 0,0 0 0 0,3-1 0 0,-6-4 0 0,3-2 0 0,0 2 0 0,0-7 0 0,0 0 0 0,-4 2 0 0,4-8 0 0,4 6 0 0,-4 4 0 0,3-1 0 0,-1 4 0 0,1 4 0 0,-3-1 0 0,2 8 0 0,1-4 0 0,-3 7 0 0,0 1 0 0,4 4 0 0,-4-2 0 0,5 4 0 0,-5 2 0 0,0 3 0 0,2-2 0 0,-2 2 0 0,0 0 0 0,0 0 0 0,0 7 0 0,5 3 0 0,-5 3 0 0,5 2 0 0,-5 3 0 0,2 1 0 0,1 1 0 0,-1 0 0 0,0 2 0 0,0 2 0 0,3 2 0 0,-3 2 0 0,1 0 0 0,-3 1 0 0,2 3 0 0,0-5 0 0,-2 5 0 0,0-6 0 0,0 3 0 0,-2-3 0 0,2-3 0 0,-2 1 0 0,-1 2 0 0,3-7 0 0,0 5 0 0,0-1 0 0,0-11 0 0,0 7 0 0,0-7 0 0,3 6 0 0,-3-3 0 0,0-3 0 0,2 2 0 0,0-3 0 0,-2 1 0 0,0-2 0 0,0-1 0 0,5 1 0 0,-3-3 0 0,-1 2 0 0,-1-4 0 0,4 4 0 0,-4-4 0 0,1-2 0 0,-1 3 0 0,2-3 0 0,-2-3 0 0,0 5 0 0,0-5 0 0,0 0 0 0,0 0 0 0,0 0 0 0,0 0 0 0,0 0 0 0,0 0 0 0,0 0 0 0,0 0 0 0,0 0 0 0,0-5 0 0,0 0 0 0,0 0 0 0,0-2 0 0,0 0 0 0,0 0 0 0,0-3 0 0,0 1 0 0,0-2 0 0,0-1 0 0,0 4 0 0,0-3 0 0,0 1 0 0,0-1 0 0,-2 6 0 0,2-3 0 0,0 1 0 0,0 0 0 0,0 7 0 0,0 0 0 0,0-2 0 0,0 2 0 0,0 0 0 0,0 0 0 0,0 0 0 0,0 0 0 0,0 0 0 0,-1 3 0 0,1 4 0 0,0 2 0 0,0 1 0 0,-4 4 0 0,4-3 0 0,-1-1 0 0,-1 2 0 0,-3 0 0 0,5-3 0 0,0 1 0 0,0-3 0 0,0 4 0 0,0-6 0 0,0 2 0 0,-2-2 0 0,2 0 0 0,0-5 0 0,0 0 0 0,0 0 0 0,0 0 0 0,-2 4 0 0,2-4 0 0,0 0 0 0,0 0 0 0,-5 0 0 0,0 0 0 0,5 0 0 0,-4-2 0 0,-1 0 0 0,3 1 0 0,1-3 0 0,-3 4 0 0,4-5 0 0,-5 1 0 0,3-2 0 0,0 4 0 0,2-3 0 0,-3-1 0 0,3 1 0 0,0-2 0 0,0 2 0 0,0 0 0 0,-4-4 0 0,4 6 0 0,4-3 0 0,-4 1 0 0,0 2 0 0,0-1 0 0,0 1 0 0,0 3 0 0,0 0 0 0,0 0 0 0,0 0 0 0,0 0 0 0,0 0 0 0,0 0 0 0,5 3 0 0,-3-1 0 0,3 2 0 0,-5 2 0 0,4 1 0 0,-3 0 0 0,-1-3 0 0,2 5 0 0,-2-3 0 0,3 0 0 0,-1-1 0 0,-2 2 0 0,0 0 0 0,-2-2 0 0,2 0 0 0,0-5 0 0,0 0 0 0,0 5 0 0,0-1 0 0,0-4 0 0,-3 7 0 0,1-4 0 0,2-3 0 0,-1 2 0 0,1-2 0 0,-4 3 0 0,-1 3 0 0,1-5 0 0,-3-1 0 0,7 0 0 0,-5 4 0 0,0-4 0 0,5 0 0 0,0 0 0 0,0 0 0 0,0 0 0 0,-3-4 0 0,3 4 0 0,0 0 0 0,0 0 0 0,0 0 0 0,0 0 0 0,0-1 0 0,0 1 0 0,3-6 0 0,-3 6 0 0,0 0 0 0,2-3 0 0,1 1 0 0,2-1 0 0,-5 3 0 0,4-4 0 0,1 1 0 0,-3 3 0 0,-2 0 0 0,5 0 0 0,-5 0 0 0,5-2 0 0,0 0 0 0,-5 2 0 0,0 0 0 0,4-1 0 0,1-3 0 0,-5 4 0 0,0 0 0 0,0 0 0 0,2-3 0 0,-2 3 0 0,2-4 0 0,-2 1 0 0,0-2 0 0,0 3 0 0,0 2 0 0,-2-5 0 0,0 3 0 0,-1-2 0 0,1 1 0 0,0-1 0 0,0 1 0 0,-3 1 0 0,0 1 0 0,0 1 0 0,3-4 0 0,0 4 0 0,-5 0 0 0,2 0 0 0,5 0 0 0,0 0 0 0,0 0 0 0,-5 4 0 0,2-3 0 0,-1 4 0 0,-1-3 0 0,1 0 0 0,1 1 0 0,0 1 0 0,-1 1 0 0,2-1 0 0,2 1 0 0,-1 0 0 0,-5 0 0 0,6 0 0 0,0-1 0 0,0 3 0 0,0-4 0 0,0 2 0 0,0 2 0 0,0-3 0 0,6 3 0 0,-5 1 0 0,1-2 0 0,2-3 0 0,-1 4 0 0,0-3 0 0,1 1 0 0,1-2 0 0,2-1 0 0,0 1 0 0,0-1 0 0,0-2 0 0,5 2 0 0,-3 1 0 0,1-3 0 0,1 0 0 0,-3 0 0 0,3 0 0 0,-1-3 0 0,-3 1 0 0,3 2 0 0,-4-2 0 0,4 1 0 0,-7-1 0 0,6-3 0 0,-2 5 0 0,-3-5 0 0,2 3 0 0,0 0 0 0,-5-1 0 0,1-1 0 0,2 1 0 0,-4-3 0 0,3 5 0 0,-3-4 0 0,0 1 0 0,0-5 0 0,-3 8 0 0,1-8 0 0,0 7 0 0,-1-5 0 0,-4 2 0 0,0 2 0 0,2-4 0 0,-4 3 0 0,4 1 0 0,-4-2 0 0,2 3 0 0,-2 2 0 0,2-2 0 0,-5-1 0 0,5 3 0 0,0 0 0 0,-6 0 0 0,4 3 0 0,-2-1 0 0,1-2 0 0,3 2 0 0,-2 1 0 0,1 0 0 0,-1-1 0 0,0 2 0 0,-1 3 0 0,7-4 0 0,-6-1 0 0,5 5 0 0,1-4 0 0,-1 2 0 0,-1 2 0 0,5-3 0 0,0 3 0 0,5-2 0 0,-1-2 0 0,-1 4 0 0,4 0 0 0,2-1 0 0,1-1 0 0,-1-5 0 0,0 5 0 0,-1-3 0 0,3-1 0 0,4 1 0 0,-4-2 0 0,-2 0 0 0,4 0 0 0,-2-2 0 0,1 1 0 0,0-1 0 0,-3-3 0 0,-1 5 0 0,-1-5 0 0,6 3 0 0,-10-2 0 0,2-1 0 0,0 3 0 0,1 1 0 0,-5-5 0 0,1 3 0 0,0-2 0 0,0-2 0 0,-2 7 0 0,0-5 0 0,0-4 0 0,-2 4 0 0,0 1 0 0,-1-3 0 0,-3 2 0 0,5-2 0 0,-4 4 0 0,1-2 0 0,1 3 0 0,-6 0 0 0,5-3 0 0,-3 3 0 0,1 2 0 0,2 0 0 0,-3 0 0 0,0 2 0 0,2 0 0 0,-4 3 0 0,2-5 0 0,2 5 0 0,-3 0 0 0,1 2 0 0,0-2 0 0,3 2 0 0,-1 0 0 0,3-2 0 0,0 6 0 0,-1-4 0 0,3 0 0 0,3 0 0 0,-3 0 0 0,4-2 0 0,-2-2 0 0,3 4 0 0,0-2 0 0,-1-3 0 0,3 0 0 0,-2 1 0 0,-2-3 0 0,2 0 0 0,2 0 0 0,-1 0 0 0,-3-3 0 0,2 1 0 0,-5 2 0 0,5-3 0 0,-3-1 0 0,0 1 0 0,-2-2 0 0,0-1 0 0,-4-1 0 0,1 0 0 0,-1 4 0 0,-2-2 0 0,-3-2 0 0,-2 3 0 0,-2-3 0 0,4 4 0 0,-5 1 0 0,2-1 0 0,1-1 0 0,1 4 0 0,-2-3 0 0,2 3 0 0,3 3 0 0,-2 1 0 0,5-4 0 0,1 5 0 0,3-5 0 0</inkml:trace>
  <inkml:trace contextRef="#ctx1" brushRef="#br10" timeOffset="246">10571 7611 5096 0 0,'0'0'224'0'0,"0"0"48"0"0,0 0-272 0 0,-4 0 0 0 0,-1-1 0 0 0,2 1 0 0 0,-4 0 128 0 0,1 0-32 0 0,3 0-8 0 0,-4 1 0 0 0,3 3-88 0 0,-1-4 0 0 0,-3 2 0 0 0,2 3 0 0 0,-2-2 0 0 0,1 1 64 0 0,-5-1-64 0 0,5 4 0 0 0,-2-5 0 0 0,-3 3 0 0 0,1-3 0 0 0,-1 3 0 0 0,0-2 0 0 0,0 3 0 0 0,3-3 0 0 0,-1-1 0 0 0,-2 0 80 0 0,5 3-80 0 0,-2-3 96 0 0,2-2-96 0 0,-1 1 128 0 0,1 1-24 0 0,0 0-8 0 0,-2-2 0 0 0,2 0-96 0 0,-2 0 0 0 0,2 0 64 0 0,1 1-64 0 0,-3-1 72 0 0,-2 0-8 0 0,3 4 0 0 0,-3-4 0 0 0,-1 0 0 0 0,4 3 0 0 0,-1-3 0 0 0,-2 2 0 0 0,3 0 128 0 0,1 1 32 0 0,-2-3 0 0 0,2 2 0 0 0,2 0-104 0 0,0 0-24 0 0,5-2 0 0 0,0 0 0 0 0,0 0-24 0 0,0 0-8 0 0,0 0 0 0 0,0 0 0 0 0,0 0-64 0 0,9 0 0 0 0,-1 0 0 0 0,1 0 0 0 0,3-2 224 0 0,4 0 24 0 0,-1 0 8 0 0,4-1 0 0 0,0-1-256 0 0,0-1 0 0 0,4 0 0 0 0,-4 2 0 0 0,5-4 0 0 0,-1 3 0 0 0,-6 1 0 0 0,6-3 0 0 0,-9 3 96 0 0,1-2-24 0 0,-2 5-8 0 0,-3 0 0 0 0,-3-7-64 0 0,0 7 0 0 0,-7 0 0 0 0,0 0 0 0 0,0 0 0 0 0,0 0 0 0 0,0 0 0 0 0,-4 0 0 0 0,-6 5 0 0 0,1-3 0 0 0,-3-2 0 0 0,0 5 0 0 0,-5-2 0 0 0,1-3-88 0 0,-1 9 24 0 0,-2-9 0 0 0,3 4 64 0 0,0 1 0 0 0,1-2 0 0 0,-4 1 0 0 0,3-3-64 0 0,-3 3 0 0 0,3 1 0 0 0,2 0 0 0 0,1-3 64 0 0,-1 2 88 0 0,2-3-24 0 0,3 3 0 0 0,-5-2-64 0 0,2 1 0 0 0,5 0 0 0 0,-3-3 0 0 0,3 4 0 0 0,-2-4 0 0 0,5 2 0 0 0,-1-2 0 0 0,-2 0 0 0 0,6 0 0 0 0,1 0 0 0 0,0 0 0 0 0,0 0 0 0 0,0 0 0 0 0,0 0 0 0 0,0 0 0 0 0,0 0 0 0 0,0 0 0 0 0,0 0 0 0 0,6 0 0 0 0,1-6 0 0 0,-3 6 0 0 0,5-1 0 0 0,-2-1 0 0 0,-1-1 0 0 0,-2 1 0 0 0,1 0 0 0 0,-5 2 0 0 0,0 0 0 0 0,0 0 0 0 0,0 0 0 0 0,0 0 0 0 0,0 0 0 0 0,0 0 0 0 0,-3-3 0 0 0,1-1 0 0 0,-2 2 0 0 0,-1-3 0 0 0,-2 3 0 0 0,2 2 0 0 0,-4-3 0 0 0,2 3 0 0 0,-1-2 0 0 0,1 2 0 0 0,-5 0 0 0 0,5 0 0 0 0,0 0 0 0 0,-4 0 0 0 0,6-2 0 0 0,-3 2 0 0 0,2 0 0 0 0,3-1 0 0 0,-2-1 0 0 0,5 2 0 0 0,0 0 0 0 0,0 0 0 0 0,5-2 0 0 0,-2-1 0 0 0,6 1 0 0 0,1-3 0 0 0,3 3 0 0 0,2-1 0 0 0,3-3 0 0 0,-1 3 0 0 0,5 3 0 0 0,3-5 0 0 0,2-2 0 0 0,5 5 0 0 0,-3-5 0 0 0,2 4 0 0 0,6-1 0 0 0,-4-3 0 0 0</inkml:trace>
  <inkml:trace contextRef="#ctx0" brushRef="#br9" timeOffset="250">10114 7632 0 0,'0'0'0'0,"0"0"0"0,0 2 0 0,-3 1 0 0,3-3 0 0,0 7 0 0,0-3 0 0,-4-2 0 0,4-2 0 0,-1 3 0 0,-3 4 0 0,4-4 0 0,0-3 0 0,-1 4 0 0,-5-1 0 0,6 3 0 0,-1-3 0 0,-1 0 0 0,0 3 0 0,2-6 0 0,-3 3 0 0,3 1 0 0,-2-1 0 0,2-3 0 0,0 0 0 0,-2 5 0 0,-1-1 0 0,3-1 0 0,0-3 0 0,0 0 0 0,-2 5 0 0,2-1 0 0,0-4 0 0,0 0 0 0,0 5 0 0,0-1 0 0,0-4 0 0,0 0 0 0,0 3 0 0,0-3 0 0,0 0 0 0,0 0 0 0,0 0 0 0,0 5 0 0,0-5 0 0,0 0 0 0,0 0 0 0,0 0 0 0,0 4 0 0,0-4 0 0,0 0 0 0,0 0 0 0,0 0 0 0,0 0 0 0,0 3 0 0,0-3 0 0,0 0 0 0,0 0 0 0,0 4 0 0,0-4 0 0,0 0 0 0,0 0 0 0,0 0 0 0,0 0 0 0,0 0 0 0,2 5 0 0,-2-5 0 0,0 0 0 0,0 0 0 0,0 0 0 0,3 2 0 0,-3-2 0 0,0 0 0 0,0 0 0 0,0 0 0 0,0 0 0 0,2 5 0 0,-2-5 0 0,0 0 0 0,0 0 0 0,2 5 0 0,-2-5 0 0,0 0 0 0,0 0 0 0,0 0 0 0,3 5 0 0,-3-5 0 0,0 0 0 0,0 0 0 0,4 4 0 0,-4-4 0 0,0 0 0 0,1 5 0 0,-1-5 0 0,0 0 0 0,0 0 0 0,6 0 0 0,-6 0 0 0,0 0 0 0,0 0 0 0,0 0 0 0,0 0 0 0,0 0 0 0,0 0 0 0,1 3 0 0,-1-3 0 0,0 0 0 0,0 0 0 0,0 0 0 0,5 4 0 0,-5-4 0 0,0 0 0 0,0 0 0 0,0 0 0 0,0 0 0 0,0 0 0 0,0 0 0 0,0 0 0 0,0 0 0 0,0 0 0 0,4 3 0 0,-4-3 0 0,0 0 0 0,0 0 0 0,0 0 0 0,0 0 0 0,3 4 0 0,-3-4 0 0,0 0 0 0,0 0 0 0,0 0 0 0,0 0 0 0,0 0 0 0,0 0 0 0,0 0 0 0,0 0 0 0,0 0 0 0,7 2 0 0,-7-2 0 0,0 0 0 0,0 0 0 0,6 1 0 0,-6-1 0 0,0 0 0 0,0 2 0 0,0-2 0 0,0 0 0 0,0 0 0 0,0 0 0 0,3 0 0 0,-3 0 0 0,0 0 0 0,0 0 0 0,0 0 0 0,9 5 0 0,-9-5 0 0,3 0 0 0,-3 0 0 0,0 0 0 0,4 0 0 0,-4 0 0 0,0 0 0 0,0 0 0 0,0 0 0 0,0 0 0 0,0 0 0 0,5 0 0 0,-5 0 0 0,0 0 0 0,0 0 0 0,0 0 0 0,0 0 0 0,5 0 0 0,-5 0 0 0,0 0 0 0,0 0 0 0,0 0 0 0,4-5 0 0,-4 5 0 0,3 0 0 0,-3 0 0 0,0 0 0 0,0 0 0 0,0 0 0 0,0 0 0 0,5 0 0 0,-1-2 0 0,-4 2 0 0,0 0 0 0,0 0 0 0,0 0 0 0,5-1 0 0,-5 1 0 0,0 0 0 0,0 0 0 0,0 0 0 0,2 0 0 0,-2 0 0 0,0 0 0 0,0 0 0 0,8 0 0 0,-8 0 0 0,0 0 0 0,0 0 0 0,0 0 0 0,4-2 0 0,-4 2 0 0,0 0 0 0,3 0 0 0,-3 0 0 0,0 0 0 0,0 0 0 0,4 0 0 0,-4 0 0 0,0 0 0 0,0 0 0 0,0 0 0 0,0 0 0 0,0 0 0 0,0 0 0 0,0 0 0 0,0 0 0 0,0 0 0 0,0 0 0 0,0 0 0 0,0 0 0 0,5-4 0 0,-5 4 0 0,0 0 0 0,0 0 0 0,0 0 0 0,0 0 0 0,5 0 0 0,-1 0 0 0,-4 0 0 0,0 0 0 0,5 0 0 0,-5 0 0 0,3 0 0 0,-3 0 0 0,0 0 0 0,0 0 0 0,4 0 0 0,-1 0 0 0,-3 0 0 0,7 0 0 0,-7 0 0 0,4 0 0 0,-4 0 0 0,0 0 0 0,0 0 0 0,5-3 0 0,-5 3 0 0,0 0 0 0,7 0 0 0,-7 0 0 0,3 0 0 0,-3 0 0 0,5 0 0 0,-5 0 0 0,4 0 0 0,1 0 0 0,0 0 0 0,-5 0 0 0,0 0 0 0,5 0 0 0,2 0 0 0,-3 0 0 0,5-4 0 0,-9 4 0 0,3 0 0 0,0 0 0 0,-3 0 0 0,7 0 0 0,0 0 0 0,-7 0 0 0,7 0 0 0,-3 0 0 0,-4 0 0 0,5 0 0 0,2 0 0 0,-2 0 0 0,0 0 0 0,-1 0 0 0,-4 0 0 0,7 0 0 0,-2 0 0 0,2 0 0 0,-4 0 0 0,4 0 0 0,-1 0 0 0,-1 0 0 0,-5 0 0 0,3 0 0 0,6 0 0 0,-7 0 0 0,5-3 0 0,-2 3 0 0,-4 0 0 0,3 0 0 0,1 0 0 0,0 0 0 0,1 0 0 0,-5 0 0 0,-1 0 0 0,9 0 0 0,-4 0 0 0,-1 0 0 0,3 0 0 0,-2 0 0 0,-2 0 0 0,4 0 0 0,-2-5 0 0,2 5 0 0,-1 0 0 0,-3 0 0 0,4 0 0 0,-2 0 0 0,0 0 0 0,1-4 0 0,-6 4 0 0,0 0 0 0,3 0 0 0,0 0 0 0,6 0 0 0,-2 0 0 0,-3 0 0 0,1 0 0 0,3 0 0 0,-2 0 0 0,1 0 0 0,-2 0 0 0,-2 0 0 0,2 0 0 0,2 4 0 0,2-4 0 0,-4 0 0 0,0 0 0 0,4-4 0 0,-4 4 0 0,2 0 0 0,0 0 0 0,-7 0 0 0,0 0 0 0,9 0 0 0,-2 0 0 0,2 0 0 0,-6 0 0 0,-3 0 0 0,9 0 0 0,-2 0 0 0,0 0 0 0,-7 0 0 0,3 0 0 0,4 0 0 0,-2 0 0 0,-5 0 0 0,7 0 0 0,-2 0 0 0,-5 0 0 0,0 0 0 0,4 0 0 0,-4 0 0 0,0 0 0 0,7 0 0 0,-7 0 0 0,0 0 0 0,3 0 0 0,-3 0 0 0,4 0 0 0,-4 0 0 0,0 0 0 0,0 0 0 0,7 0 0 0,-7 0 0 0,0 0 0 0,0 0 0 0,5 0 0 0,-5 0 0 0,0 0 0 0,0 0 0 0,3 0 0 0,-3 0 0 0,0 0 0 0,0 0 0 0,0 0 0 0,0 0 0 0,0 0 0 0,2 0 0 0,-2 0 0 0,0 0 0 0,0 0 0 0,0 0 0 0,0 0 0 0,0 0 0 0,0 0 0 0,0 0 0 0,0 0 0 0,0 0 0 0,0 0 0 0,0 0 0 0,0 0 0 0,0 0 0 0,0 0 0 0,0 0 0 0,0 0 0 0,0 0 0 0,0 0 0 0,0 0 0 0,0 0 0 0,0 0 0 0,0 0 0 0,3 0 0 0,-3 0 0 0,0 0 0 0</inkml:trace>
  <inkml:trace contextRef="#ctx0" brushRef="#br9" timeOffset="251">12913 7693 0 0,'0'0'0'0,"0"0"0"0,0 0 0 0,0 0 0 0,0 0 0 0,0 0 0 0,-2 3 0 0,0 4 0 0,2-3 0 0,-3 4 0 0,3 3 0 0,-6-1 0 0,6 4 0 0,0 0 0 0,0 2 0 0,0 1 0 0,6-1 0 0,-6 1 0 0,3 4 0 0,-3 0 0 0,2 5 0 0,0 0 0 0,1 1 0 0,2-2 0 0,-3 4 0 0,2-3 0 0,-3 4 0 0,-1-4 0 0,5-2 0 0,-5 0 0 0,2 2 0 0,-2-1 0 0,0-5 0 0,0 5 0 0,4-6 0 0,-4 2 0 0,1-2 0 0,1 1 0 0,-2-2 0 0,2-3 0 0,-2 1 0 0,3 0 0 0,-3-6 0 0,0 2 0 0,4 0 0 0,-1-3 0 0,-1-4 0 0,-2 4 0 0,2-7 0 0,-2-2 0 0,0 0 0 0,0 0 0 0,0 0 0 0,0 0 0 0,0 0 0 0,0-2 0 0,5-3 0 0,-2-2 0 0,-1-4 0 0,0-3 0 0,0 2 0 0,-2-5 0 0,0-6 0 0,0 1 0 0,0-2 0 0,-2-4 0 0,0 0 0 0,0-1 0 0,-6-3 0 0,8 1 0 0,-7-4 0 0,3-1 0 0,-1 0 0 0,2-3 0 0,-3 3 0 0,1 1 0 0,4 1 0 0,-3 8 0 0,-3-2 0 0,4 4 0 0,-1 1 0 0,1 0 0 0,-3 4 0 0,3 2 0 0,0 7 0 0,1-3 0 0,0 5 0 0,0 1 0 0,-1 0 0 0,1 3 0 0,0-1 0 0,2 5 0 0,0 0 0 0,0 0 0 0,0 0 0 0,0 7 0 0,0 2 0 0,-3 3 0 0,3 2 0 0,0 1 0 0,3 3 0 0,-3 3 0 0,2-2 0 0,0 3 0 0,1 3 0 0,-1 1 0 0,0 0 0 0,3 1 0 0,-5 3 0 0,3 1 0 0,3-3 0 0,-3 1 0 0,-1-1 0 0,0 2 0 0,1-3 0 0,2-2 0 0,-5 8 0 0,2-7 0 0,0 3 0 0,0-1 0 0,-2-4 0 0,0 2 0 0,0-2 0 0,0 2 0 0,-2-5 0 0,2 0 0 0,2-4 0 0,-2 1 0 0,0-3 0 0,0-1 0 0,0-2 0 0,0-1 0 0,1-6 0 0,-1 5 0 0,0-6 0 0,0-1 0 0,0-3 0 0,0 0 0 0,0 0 0 0,0 0 0 0,0 0 0 0,0-7 0 0,0 2 0 0,5-5 0 0,-5-1 0 0,0-1 0 0,0-3 0 0,0-3 0 0,0 1 0 0,0-4 0 0,0-5 0 0,-5-2 0 0,5-1 0 0,-1-2 0 0,-1 1 0 0,-2-3 0 0,-1 2 0 0,2-4 0 0,1 2 0 0,0-3 0 0,-1-1 0 0,-3 3 0 0,3 3 0 0,0 1 0 0,1 2 0 0,-2 4 0 0,1 1 0 0,1 8 0 0,0-1 0 0,-1 4 0 0,1 2 0 0,2 6 0 0,-2-1 0 0,2 5 0 0,0 0 0 0,0 0 0 0,0 7 0 0,0 2 0 0,0 1 0 0,2 2 0 0,-2 4 0 0,2 1 0 0,1 2 0 0,-1 0 0 0,-2 4 0 0,2-2 0 0,1 1 0 0,-1 1 0 0,0 3 0 0,0-2 0 0,1 0 0 0,-3 1 0 0,3-3 0 0,-3 1 0 0,6 3 0 0,-3-4 0 0,-1 3 0 0,0-3 0 0,1 1 0 0,-3-2 0 0,5-1 0 0,-5-1 0 0,2 4 0 0,-2-6 0 0,2-3 0 0,0 2 0 0,-1-2 0 0,-1 0 0 0,0-4 0 0,0 2 0 0,0-3 0 0,0 1 0 0,0-5 0 0,0 6 0 0,0-6 0 0,0-1 0 0,0 2 0 0,0-6 0 0,0 0 0 0,0 0 0 0,0 0 0 0,0 0 0 0,0 0 0 0,0 0 0 0,0 0 0 0,0 0 0 0,0 0 0 0,0 0 0 0,0 0 0 0</inkml:trace>
  <inkml:trace contextRef="#ctx0" brushRef="#br9" timeOffset="252">10775 8173 0 0,'0'0'0'0,"0"0"0"0,-3-3 0 0,-2 3 0 0,1 0 0 0,-4 0 0 0,4 0 0 0,-1 0 0 0,-4 0 0 0,-1-2 0 0,-1 2 0 0,-1-2 0 0,2-1 0 0,-1 1 0 0,3 1 0 0,-4-1 0 0,3 0 0 0,-5 2 0 0,4 0 0 0,3 0 0 0,-4 0 0 0,1 0 0 0,-2 2 0 0,3-2 0 0,-1 2 0 0,-2-1 0 0,1 1 0 0,-3-2 0 0,0 3 0 0,6-1 0 0,-4 0 0 0,1-2 0 0,1 3 0 0,-1-1 0 0,-1 0 0 0,2-2 0 0,-2 2 0 0,1-1 0 0,-3-1 0 0,4 2 0 0,-2-2 0 0,0 4 0 0,-2-4 0 0,2 5 0 0,1-3 0 0,-1-1 0 0,3 3 0 0,-1-1 0 0,0 1 0 0,-3 1 0 0,3 2 0 0,0-5 0 0,-4 4 0 0,7 0 0 0,-4-1 0 0,4 4 0 0,-1-3 0 0,-3 1 0 0,4 0 0 0,-1 4 0 0,3-8 0 0,-4 8 0 0,2-6 0 0,0 5 0 0,2-5 0 0,0 4 0 0,-1-2 0 0,1 0 0 0,0 0 0 0,0-2 0 0,1 2 0 0,1 0 0 0,-1 2 0 0,3-4 0 0,-3 2 0 0,2 0 0 0,1-2 0 0,1 4 0 0,-4-2 0 0,4 0 0 0,0 0 0 0,0 1 0 0,0-4 0 0,0 3 0 0,0 1 0 0,0-1 0 0,0-3 0 0,0 4 0 0,0-2 0 0,0-3 0 0,4 4 0 0,-4-2 0 0,1 2 0 0,1-3 0 0,2 1 0 0,1 0 0 0,-5 0 0 0,3 0 0 0,4-1 0 0,-2-1 0 0,-3 3 0 0,3-1 0 0,1-2 0 0,-3 1 0 0,4 1 0 0,-4-2 0 0,6 3 0 0,-2-6 0 0,-3 3 0 0,1 4 0 0,3-4 0 0,-1-1 0 0,2-2 0 0,-4 4 0 0,2 1 0 0,-2-5 0 0,6 5 0 0,-4-1 0 0,1-3 0 0,-2-1 0 0,-3 7 0 0,4-7 0 0,2 4 0 0,3-3 0 0,-9 1 0 0,9 0 0 0,-5 0 0 0,6-1 0 0,-5 3 0 0,3-4 0 0,-3 2 0 0,1-2 0 0,1 0 0 0,1 1 0 0,-1 3 0 0,1-4 0 0,-4 1 0 0,1-1 0 0,3-1 0 0,-6 1 0 0,3 1 0 0,-1-1 0 0,4 0 0 0,-6 2 0 0,4 0 0 0,-2-2 0 0,3 0 0 0,-5 0 0 0,6 0 0 0,-4 0 0 0,3 0 0 0,-3 0 0 0,0 0 0 0,2 0 0 0,3 0 0 0,-5-2 0 0,3 2 0 0,-1 0 0 0,-2 0 0 0,1 0 0 0,3 2 0 0,-3-4 0 0,5 2 0 0,-3 0 0 0,0 2 0 0,1-2 0 0,-3-2 0 0,5 2 0 0,-5 0 0 0,-2 2 0 0,4-2 0 0,-1 3 0 0,-4-3 0 0,2 2 0 0,-2-2 0 0,5 2 0 0,-4 1 0 0,2-3 0 0,1 0 0 0,-2 0 0 0,-2 2 0 0,2 0 0 0,0-2 0 0,2 0 0 0,-2 3 0 0,-4-3 0 0</inkml:trace>
  <inkml:trace contextRef="#ctx0" brushRef="#br9" timeOffset="253">12201 8645 0 0,'4'0'0'0,"6"0"0"0,1-3 0 0,1 3 0 0,-2 0 0 0,-3 0 0 0,5-2 0 0,0 2 0 0,-1-2 0 0,1 2 0 0,-2-5 0 0,3 5 0 0,-3-2 0 0,0 2 0 0,3-3 0 0,-3 3 0 0,0-2 0 0,2-1 0 0,-5 3 0 0,6-4 0 0,-5 3 0 0,3 1 0 0,-3-2 0 0,1-2 0 0,1 3 0 0,1-1 0 0,-4 2 0 0,3-2 0 0,-1 0 0 0,1 1 0 0,2 1 0 0,-5-4 0 0,5 4 0 0,-1-3 0 0,-2-1 0 0,3 4 0 0,-2 0 0 0,2-1 0 0,-3-1 0 0,1 2 0 0,-1-2 0 0,1-3 0 0,-3 5 0 0,4 0 0 0,1-5 0 0,0 5 0 0,-3 0 0 0,1-4 0 0,2 4 0 0,-1-2 0 0,-3-1 0 0,3 3 0 0,-3-4 0 0,3 1 0 0,-8 0 0 0,4 3 0 0,2 0 0 0,-2-4 0 0,-2 2 0 0,2-1 0 0,0 3 0 0,-2-4 0 0,2 3 0 0,-2 1 0 0,-1-4 0 0,-1 2 0 0,4 1 0 0,-5-3 0 0,3 3 0 0,-1-1 0 0,3 2 0 0,-4-4 0 0,0 3 0 0,3-3 0 0,-1 2 0 0,-3 1 0 0,3-3 0 0,-2 1 0 0,2 1 0 0,-3 0 0 0,2-1 0 0,-1 1 0 0,2-1 0 0,-1-1 0 0,-4 1 0 0,3-1 0 0,2-1 0 0,-1 5 0 0,-4-7 0 0,3 4 0 0,-3-1 0 0,2 1 0 0,0-1 0 0,3 1 0 0,-5-1 0 0,4-3 0 0,-4 6 0 0,1-6 0 0,1 0 0 0,-2 3 0 0,0 2 0 0,0-1 0 0,2-7 0 0,0 6 0 0,-2-1 0 0,0 0 0 0,3-1 0 0,-3 1 0 0,0 2 0 0,0-1 0 0,0-3 0 0,0 4 0 0,0-2 0 0,0 0 0 0,0 1 0 0,0 4 0 0,0-3 0 0,0-1 0 0,-3 1 0 0,3-3 0 0,-2 1 0 0,2 2 0 0,-2-2 0 0,2 1 0 0,-2 4 0 0,1-5 0 0,-3-2 0 0,4 3 0 0,-5 1 0 0,3 1 0 0,0-1 0 0,2-4 0 0,-3 5 0 0,3 0 0 0,-4-3 0 0,4 3 0 0,-5-3 0 0,5 4 0 0,0-1 0 0,0-3 0 0,-3 1 0 0,3 1 0 0,0-1 0 0,-4 2 0 0,4-5 0 0,0 7 0 0,-5-3 0 0,5 0 0 0,0 3 0 0,0-4 0 0,-2-1 0 0,2 0 0 0,-1 1 0 0,-5 1 0 0,5-2 0 0,-3-1 0 0,4 3 0 0,-3-2 0 0,1 1 0 0,-1-1 0 0,1 2 0 0,2-1 0 0,-5 1 0 0,5-1 0 0,-4 1 0 0,4 1 0 0,-2-2 0 0,1 1 0 0,-1 1 0 0,-1-3 0 0,3 3 0 0,-4-1 0 0,4 3 0 0,-3-2 0 0,1-1 0 0,0-3 0 0,0 3 0 0,-1 3 0 0,1-7 0 0,-1 2 0 0,3 5 0 0,-4-4 0 0,1-1 0 0,1 2 0 0,-1 1 0 0,-1-3 0 0,1 1 0 0,1 3 0 0,0-3 0 0,2 2 0 0,0-3 0 0,-3 3 0 0,1 1 0 0,-2-3 0 0,1 1 0 0,3 1 0 0,-2-2 0 0,-3 1 0 0,3 3 0 0,-3-3 0 0,0-1 0 0,5 2 0 0,-5 2 0 0,1-3 0 0,1-1 0 0,-1 4 0 0,3-1 0 0,-1-3 0 0,-5 1 0 0,3 3 0 0,1-4 0 0,1 3 0 0,-5-3 0 0,4 4 0 0,-1-2 0 0,3 1 0 0,-6-3 0 0,1 2 0 0,3 2 0 0,1-1 0 0,-5 1 0 0,4 0 0 0,-2-4 0 0,-1 2 0 0,6 2 0 0,-1-1 0 0,-8-1 0 0,6-1 0 0,-3 1 0 0,3 2 0 0,-4 0 0 0,7 0 0 0,0 0 0 0,-2-2 0 0,-5-1 0 0,4 1 0 0,-2 0 0 0,-1-1 0 0,3 1 0 0,-4-2 0 0,2 4 0 0,-4-5 0 0,7 5 0 0,-3 0 0 0,-2 0 0 0,4-2 0 0,-4-1 0 0,2 3 0 0,1 0 0 0,2 0 0 0,-5 0 0 0,4 0 0 0,-2 0 0 0,0 0 0 0,1 0 0 0,-1 0 0 0,-2 0 0 0,4 0 0 0,-3 0 0 0,3 0 0 0,-1 3 0 0,-4-1 0 0,4-2 0 0,1 0 0 0,-2 0 0 0,-2 0 0 0,0 0 0 0,3 0 0 0,-4 5 0 0,6-5 0 0,-7 0 0 0,4 0 0 0,-2 4 0 0,4-4 0 0,-4 0 0 0,0 2 0 0,3-2 0 0,-1 0 0 0,3 3 0 0,-6-3 0 0,4 0 0 0,-5 2 0 0,6-2 0 0,-1 2 0 0,-2-2 0 0,0 5 0 0,-1-5 0 0,4 2 0 0,-4 1 0 0,4-1 0 0,-3-1 0 0,-1 5 0 0,4-6 0 0,-2 1 0 0,1 5 0 0,-1-5 0 0,2 1 0 0,-3-2 0 0,1 5 0 0,2-1 0 0,-3-4 0 0,3 3 0 0,0 1 0 0,-1-3 0 0,-1 3 0 0,1-1 0 0,3-1 0 0,-5 0 0 0,1 0 0 0,2 1 0 0,1 4 0 0,-3-5 0 0,3 1 0 0,0 1 0 0,-5-3 0 0,4 1 0 0,3-2 0 0,-5 5 0 0,0 1 0 0,3-3 0 0,2-3 0 0,-5 7 0 0,3-5 0 0,-3 1 0 0,5-3 0 0,0 9 0 0,-2-4 0 0,-2 2 0 0,1-5 0 0,3-2 0 0,-2 5 0 0,2-5 0 0,-3 5 0 0,1-1 0 0,2-4 0 0,-2 3 0 0,2-3 0 0,-3 5 0 0,-1-3 0 0,4-2 0 0,-5 5 0 0,3-3 0 0,-3 1 0 0,5-3 0 0,0 0 0 0,-2 6 0 0,1-3 0 0,-6 1 0 0,3-1 0 0,4-3 0 0,0 0 0 0,-5 5 0 0,0-3 0 0,5-2 0 0,0 0 0 0,-2 2 0 0,-1 1 0 0,1 1 0 0,2-4 0 0,0 0 0 0,0 0 0 0,-3 5 0 0,-4-5 0 0,7 0 0 0,0 0 0 0,-4 2 0 0,-1-1 0 0,1 3 0 0,1-3 0 0,3-1 0 0,-3 0 0 0,-1 0 0 0,-1 2 0 0,0 0 0 0,-1-2 0 0,1 0 0 0,2 2 0 0,-1-1 0 0,-1-1 0 0,2 0 0 0,-4 4 0 0,5-4 0 0,0 0 0 0,2 0 0 0,-5 0 0 0,-2 3 0 0,4-3 0 0,-3 0 0 0,6 0 0 0,0 0 0 0,-5-3 0 0,3 3 0 0,-1 0 0 0,3 0 0 0,0 0 0 0,-5 0 0 0,1 0 0 0,-1 0 0 0,5 0 0 0,-3 0 0 0,1 0 0 0,-3-4 0 0,5 4 0 0,-6 0 0 0,3-1 0 0,-4-1 0 0,7 2 0 0,-2 0 0 0,-3 0 0 0,-2 0 0 0,2-2 0 0,-2 0 0 0,2 1 0 0,1-3 0 0,1 3 0 0,3 1 0 0,0 0 0 0,0-2 0 0,0 2 0 0,-7 0 0 0,2-4 0 0,3 1 0 0,-3 1 0 0,0-1 0 0,1 1 0 0,1 0 0 0,-3 2 0 0,1-3 0 0,0 1 0 0,3 2 0 0,-6-2 0 0,2 1 0 0,3-1 0 0,-4 0 0 0,4-1 0 0,-1 3 0 0,-5-6 0 0,6 6 0 0,-1-1 0 0,-4-1 0 0,4 0 0 0,1-3 0 0,-6 5 0 0,7-2 0 0,-4 0 0 0,0-1 0 0,3 0 0 0,-1-1 0 0,-1 1 0 0,0 1 0 0,2-2 0 0,-1 1 0 0,-1-1 0 0,0 1 0 0,3-2 0 0,-7 5 0 0,6-4 0 0,-1-1 0 0,3 0 0 0,-6 5 0 0,3-7 0 0,-1 5 0 0,0-1 0 0,1 1 0 0,-3 0 0 0,6-3 0 0,-8 3 0 0,2 2 0 0,-2-5 0 0,6 3 0 0,-8 1 0 0,6-1 0 0,-2 2 0 0,0 0 0 0,-1 0 0 0,-1 0 0 0,2 0 0 0,0 0 0 0,2 0 0 0,-2 0 0 0,0 0 0 0,0 0 0 0,0 0 0 0,4 0 0 0,-4 0 0 0,2 0 0 0,-2 0 0 0,0 2 0 0,0-2 0 0,-2 0 0 0,2 0 0 0,-2 0 0 0,1 0 0 0,-1 0 0 0,0 1 0 0,1-1 0 0,-4 0 0 0,5 2 0 0,-2-2 0 0,-1 4 0 0,1-8 0 0,-2 4 0 0,5 0 0 0,-5 0 0 0,2 0 0 0,-1-2 0 0,1 2 0 0,1 0 0 0,-4 0 0 0,5-1 0 0,-4 1 0 0,-1 0 0 0,5 1 0 0,-5-1 0 0,2 0 0 0,1 2 0 0,-1-2 0 0,3 0 0 0,-4 0 0 0,6 0 0 0,-4 0 0 0,-5 0 0 0,7 4 0 0,-3-4 0 0,-2 0 0 0,5 1 0 0,-5-1 0 0,1 0 0 0,1 2 0 0,0-2 0 0,1 4 0 0,-1-3 0 0,-1 1 0 0,1-2 0 0,3 2 0 0,-5-2 0 0,5 2 0 0,-5-2 0 0,-1 1 0 0,3 1 0 0,1 0 0 0,-1-2 0 0,-1 5 0 0,-1-5 0 0,2 0 0 0,0 2 0 0,-3-2 0 0,3 3 0 0,1-3 0 0,-3 5 0 0,0-5 0 0,5 4 0 0,-3-4 0 0,1 0 0 0,2 5 0 0,-2-5 0 0,1 3 0 0,-1 1 0 0,2-4 0 0,-3 3 0 0,3 1 0 0,-4-2 0 0,3-2 0 0,-1 5 0 0,2-3 0 0,-2-1 0 0,-3 1 0 0,5 1 0 0,-1-1 0 0,-1-2 0 0,-1 2 0 0,3-2 0 0,-2 0 0 0,-1 0 0 0,1-2 0 0,-2 2 0 0,4 0 0 0,-5-2 0 0,4-1 0 0,1 1 0 0,0 1 0 0,-4-1 0 0</inkml:trace>
  <inkml:trace contextRef="#ctx1" brushRef="#br10" timeOffset="251">10954 8531 6016 0 0,'-23'0'264'0'0,"11"0"56"0"0,2 0-256 0 0,1 3-64 0 0,6-3 0 0 0,3 0 0 0 0,0 0 384 0 0,0 0 64 0 0,7 0 16 0 0,5 0 0 0 0,3 0-320 0 0,8-3-64 0 0,5 3-16 0 0,3-2 0 0 0,5-1-64 0 0,1-3 0 0 0,1 5 0 0 0,5-3 0 0 0,8-1 192 0 0,-4-2 16 0 0,3 4 8 0 0,7-3 0 0 0,-7 5 8 0 0,2-6 8 0 0,4 1 0 0 0,5 1 0 0 0,-6 2-136 0 0,-1-1-24 0 0,-2-1-8 0 0,4 0 0 0 0,-4 1-64 0 0,-4-2 0 0 0,2 2 72 0 0,-3-1-72 0 0,0 0 0 0 0,-7-1 0 0 0,-3 1 0 0 0,4 0 0 0 0,-10-2 0 0 0,2 5 0 0 0,-3-3 0 0 0,-2 2 88 0 0,-2-3-88 0 0,-2 5 0 0 0,-8 1-80 0 0,-6 0 80 0 0,0-4 0 0 0,-3 4 0 0 0,-7 0-64 0 0,0 0 64 0 0,0 0 0 0 0,-8 4 0 0 0,-5-3 0 0 0,-4-1 0 0 0,-4 7 0 0 0,2-3 0 0 0,-5 1 0 0 0,0 0 0 0 0,-1-1-224 0 0,-8 1-16 0 0,2 2-8 0 0,-7-4 0 0 0,3 3-208 0 0,-3-3-48 0 0,-2 4-8 0 0,-5-2 0 0 0,7-1 208 0 0,-4-1 40 0 0,1 1 8 0 0,4-3 0 0 0,1 1 384 0 0,8 0 88 0 0,2 1 8 0 0,5-1 8 0 0,6 0 248 0 0,4 1 40 0 0,3-1 16 0 0,6 1 0 0 0,2-3-376 0 0,0 0-80 0 0,7 6-16 0 0,5-5 0 0 0,2-1-64 0 0,3 0 0 0 0,4 6 0 0 0,7-12 0 0 0,-2 6 0 0 0,3-1 64 0 0,1-6-64 0 0,11 3 64 0 0,-4-1 32 0 0,6-2 8 0 0,2 4 0 0 0,0-4 0 0 0,-5 1-40 0 0,4 0-64 0 0,-3-3 88 0 0,4 2-88 0 0,-10-2 0 0 0,3 2 0 0 0,0 0 0 0 0,-5 0 0 0 0,-3-1 64 0 0,-2-1-64 0 0,-6-1 0 0 0,4 3 0 0 0,-5 0 0 0 0,-5 2 0 0 0,-1-4 0 0 0,-1 5 0 0 0,-2-2 0 0 0,-5 0 0 0 0,0-2 0 0 0,-3 2 0 0 0,-4-1 232 0 0,0 2 24 0 0,-4 0 0 0 0,-3 0 0 0 0,0 0-256 0 0,-5 1 0 0 0,2 1 0 0 0,-6-2 0 0 0,-1 1-160 0 0,-4 1-72 0 0,-2 3-24 0 0,-8-2 0 0 0,3-2 56 0 0,-3 4 8 0 0,0-1 0 0 0,-4 1 0 0 0,0 0-232 0 0,1 1-48 0 0,-3-1-8 0 0,3 4 0 0 0,-4-4 312 0 0,8 0 56 0 0,-5 0 16 0 0,4 2 0 0 0,3-2-16 0 0,6 0 0 0 0,4 3 0 0 0,-2 1 0 0 0,2-4 176 0 0,6 3 40 0 0,2-1 8 0 0,1 1 0 0 0,2-3-40 0 0,5 2-8 0 0,2-2 0 0 0,0 0 0 0 0,7 0 32 0 0,2 0 0 0 0,3 0 0 0 0,7-2 0 0 0,0 2 16 0 0,6-5 8 0 0,-1 2 0 0 0,5-1 0 0 0,3 1 88 0 0,-3 1 16 0 0,4-3 8 0 0,-2 3 0 0 0,0-3-232 0 0,1 1 0 0 0,2 1 0 0 0,5-4 0 0 0,-8 2 0 0 0,-2 1 0 0 0,1-3 0 0 0,-4 4 0 0 0,-2 1 0 0 0,-5-1 0 0 0,0-4 0 0 0,-3 1 0 0 0,-1 3 0 0 0,-1-1 0 0 0,-1 1 0 0 0,-8-4 0 0 0,2 5 0 0 0,-4-1 0 0 0,1-2 0 0 0,-4 5 0 0 0,0 0 176 0 0,-4-2-16 0 0,-3-2 0 0 0,2 1 0 0 0,-5 3-96 0 0,1-2-64 0 0,-5 2 64 0 0,-2-3-64 0 0,-3 3 0 0 0,-1 0 0 0 0,-3 0 0 0 0,0 0-64 0 0,1 0 64 0 0,5 0-96 0 0,-4 0 96 0 0,2 0-96 0 0,8 0 96 0 0,-4 0 64 0 0,4 0-64 0 0,2-2 88 0 0,3 2-88 0 0,4-2 0 0 0,2 2 0 0 0,0 0 0 0 0,0 0 0 0 0,0 0 0 0 0,2-3 0 0 0,4-1 0 0 0,3 1 0 0 0,5-2 0 0 0,2 1 0 0 0,-1-1-88 0 0,4-2 88 0 0,0 4 0 0 0,2-4 64 0 0,0 3-64 0 0,-4 1 64 0 0,4-4-64 0 0,-2 0 64 0 0,0 3-64 0 0,-3-3 88 0 0,0 7-24 0 0,-2-5 0 0 0,-2 0 0 0 0,-2 2-64 0 0,2-1 0 0 0,-5-3 0 0 0,0 5 0 0 0,-7 2 0 0 0,0 0 0 0 0,0 0 0 0 0,0 0 0 0 0,0 0 0 0 0,-2 2 0 0 0,-6-2 0 0 0,1 4 0 0 0,-4-4 0 0 0,-1 3 0 0 0,0 1 0 0 0,0-4 0 0 0,-7 0 0 0 0,5 3 0 0 0,-2-3 0 0 0,1 0 0 0 0,-1 2 0 0 0,0-2 0 0 0,1 0 0 0 0,4 3 0 0 0,-1-3 0 0 0,5 0 0 0 0,2 0 0 0 0,5 0 0 0 0,0 0 0 0 0,0 0 0 0 0,5 0 0 0 0,1 5 0 0 0,2-5 0 0 0,4 4 0 0 0,2-4 0 0 0,2 0 0 0 0,1 3 0 0 0,-3 1 0 0 0,7-4 0 0 0,-2 0 0 0 0,0 0 224 0 0,0 0 24 0 0,2-4 8 0 0,2 1 0 0 0,-4 3-256 0 0,0 0 0 0 0,3-4 0 0 0,-3 4 0 0 0,-5 0 0 0 0,0 0 0 0 0,-2 0 0 0 0,-1 0 0 0 0,-3 0 0 0 0,-1 0 0 0 0,-2 4 0 0 0,-5-4 0 0 0,0 0 0 0 0,0 0 0 0 0,-8 3 0 0 0,1 1 0 0 0,2 1 0 0 0,-4-1 0 0 0,-3 2 0 0 0,-4 0 0 0 0,-1 1 0 0 0,0-4 0 0 0,-4 2 0 0 0,2 0 0 0 0,0 1 0 0 0,1 1 0 0 0,-4-4 0 0 0,1 4 0 0 0,3-5-160 0 0,1 5-72 0 0,3-2-24 0 0,0-3 0 0 0,1 5 256 0 0,2-4 0 0 0,6 1-64 0 0,-2-1 64 0 0,3 2 0 0 0,1-3 0 0 0,3-2 0 0 0,3 9 0 0 0,1-8 0 0 0,3 5 0 0 0,2-3 0 0 0,-1-1 0 0 0,6 1 0 0 0,2-3 0 0 0,-1 0 0 0 0,3 4 0 0 0,3-4 0 0 0,-2 0 0 0 0,0 0 0 0 0,5 0 0 0 0,0 0 0 0 0,-5-4 120 0 0,0 4-24 0 0,2 0-8 0 0,-5 0-88 0 0,1 0-112 0 0,-1 0 24 0 0,-1 4 8 0 0,-2-4 80 0 0,-1 3 0 0 0,-5-3 0 0 0,-4 4 0 0 0,2-4 0 0 0,-5 0 0 0 0,0 0 0 0 0,-1 5 0 0 0,-6-2 0 0 0,0 4 0 0 0,-5-3 0 0 0,-1 1 0 0 0,-2 4 176 0 0,-1-2 48 0 0,-3-2 16 0 0,-3 5 0 0 0,-3-3-176 0 0,-1 3-64 0 0,2 1 0 0 0,0-1 0 0 0,-6-3-160 0 0,1 2-72 0 0,1 0-24 0 0,-3 1 0 0 0,3-1 256 0 0,4-2 0 0 0,1-4-64 0 0,2 7 64 0 0,6-1 0 0 0,1-4 0 0 0,2 2 0 0 0,8-3 0 0 0,-1 1 0 0 0,5-5 0 0 0,5 3 0 0 0,4 1 0 0 0,1-2 0 0 0,9-2 96 0 0,-3 0-32 0 0,8-2-64 0 0,-1 2 0 0 0,1-5 0 0 0,2 3-80 0 0,5-3 80 0 0,-5 3 0 0 0,0-5 0 0 0,2 5 0 0 0,2-5 0 0 0,-3 0 144 0 0,-4 6 88 0 0,3-8 24 0 0,-5 9 0 0 0,1-3-256 0 0,-3-1 0 0 0,-1 1 0 0 0,-3 3 0 0 0,-1 0 96 0 0,-5 0-24 0 0,-2-4-8 0 0,2 4 0 0 0,-4 0-64 0 0,-5 0 0 0 0,0 0 0 0 0,0 0 0 0 0,0 0 0 0 0,0 0 0 0 0,0 0 0 0 0,-4 7 0 0 0,-1 0 0 0 0,-2-7 0 0 0,-2 9 0 0 0,4-2 0 0 0,-3-4 0 0 0,-5 2 64 0 0,0-1-64 0 0,-3 3 64 0 0,4-2-64 0 0,0 2 0 0 0,-7-4 0 0 0,3 6 0 0 0,-3-5 0 0 0,2 4 0 0 0,-4-3 0 0 0,2 2 0 0 0,0-3 0 0 0,3 3 0 0 0,-1-4 0 0 0,-2 1-88 0 0,-2 1 88 0 0,3-3 0 0 0,-1-1 0 0 0,5 5 0 0 0,1-5 0 0 0,-1 1 0 0 0,5 2 0 0 0,0-1 0 0 0,9-3-64 0 0,0 0 0 0 0,0 0 0 0 0,5 5 0 0 0,2-1 64 0 0,2-4 0 0 0,7 7 0 0 0,-1-7 0 0 0,1 0 0 0 0,-2 3 0 0 0,8-3 0 0 0,-1-3 0 0 0,2 3 0 0 0,-1 0 0 0 0,4-6 0 0 0,0 5 0 0 0,-3-3 0 0 0,1 4 0 0 0,-1-5 0 0 0,-1 2 0 0 0,-1-1 0 0 0,-4 1 0 0 0,-3-3 0 0 0,2 6 0 0 0,-4-1 0 0 0,-2-1 88 0 0,-3-3-24 0 0,0 3 0 0 0,-1 0-64 0 0,-6 2 64 0 0,0 0-64 0 0,0 0 64 0 0,0 0 0 0 0,-6 0 0 0 0,-1-2 0 0 0,-1 2 0 0 0,-8 2-64 0 0,2-2 0 0 0,-7 0 0 0 0,4 2 0 0 0,-7 0 0 0 0,1-1 0 0 0,-5 5 0 0 0,-3-5-88 0 0,0 5 88 0 0,-2-3-64 0 0,-3 4 64 0 0,-6-7-64 0 0,0 5-56 0 0,-3-5-8 0 0,5 4 0 0 0,-6-4 0 0 0,6 0 128 0 0,-4 0 0 0 0,4-4 0 0 0,-6 4 80 0 0,0-5-272 0 0,5 5-48 0 0,-6-3-16 0 0,9-3 0 0 0,0 5 256 0 0,1-6 0 0 0,-1-2 0 0 0,0 4 0 0 0,5-2-128 0 0,2 2 32 0 0,-2-2 0 0 0,5 1 0 0 0,0 0-120 0 0,9 2-16 0 0,0-1-8 0 0,3 1 0 0 0,4-3 144 0 0,4 4 96 0 0,2-2-104 0 0,5 1 40 0 0,2-1 64 0 0,6 0-80 0 0,2 0 80 0 0,5-2-80 0 0,5-2 0 0 0,4 6 0 0 0,6-4 0 0 0,4-2 0 0 0,-2 4 16 0 0,2 3 0 0 0,2-5 0 0 0,5 2 0 0 0,-4 1 64 0 0,6-2 0 0 0,-9 2 64 0 0,3-1-64 0 0,-1 1 0 0 0,1 3 0 0 0,-6-1 0 0 0,-6 0-64 0 0,2 2 64 0 0,-5-2 0 0 0,-2 1 0 0 0,-3-3 0 0 0,-1 8 0 0 0,-3-4 0 0 0,1-4 64 0 0,-7 4-64 0 0,-6 0 64 0 0,0 0-64 0 0,0 0 64 0 0,0 0-64 0 0,-8 5 0 0 0,-3-3 0 0 0,-1 2 0 0 0,-3-3 0 0 0,-3 3 0 0 0,-1-4 0 0 0,-3 0 0 0 0,-4 5 0 0 0,-6-5 0 0 0,1 0 0 0 0,0 0 0 0 0,-4-2 0 0 0,4-1 0 0 0,-5 3 0 0 0,3-4 0 0 0,-2 3 0 0 0,4-3 0 0 0,-4 2 0 0 0,4-3 0 0 0,0 3 0 0 0,1 1 0 0 0,1-4 72 0 0,6 3-72 0 0,-3-2 0 0 0,5 3 0 0 0,4-1 0 0 0,0 0 0 0 0,3-1 0 0 0,1 3 0 0 0,5-4 0 0 0,1 4 0 0 0,3-3 0 0 0,1 1 0 0 0,3 2 0 0 0,0-3 0 0 0,3-1 0 0 0,8 1 0 0 0,-3-3 0 0 0,8 3 0 0 0,0-2 0 0 0,3-2 0 0 0,0 0 0 0 0,5 5 0 0 0,0-1 0 0 0,1-1 104 0 0,-1-3 48 0 0,0 4 8 0 0,-3 1 0 0 0,0-1-56 0 0,-5 3-8 0 0,-1-6 0 0 0,-1 6 0 0 0,-4-1-96 0 0,-4 1 0 0 0,-6 0 0 0 0,0 0 0 0 0,0 0 0 0 0,0 0 0 0 0,0-4 0 0 0,-7 2 0 0 0,-2 2 0 0 0,-5-3 0 0 0,2 3 0 0 0,-5 0 0 0 0,-4 0 72 0 0,0 0-8 0 0,-1 0 0 0 0,-3 0 0 0 0,-1 0-64 0 0,2 0 0 0 0,-2 0 0 0 0,2 0 0 0 0,-1 0 0 0 0,4-2 0 0 0,-1 0 0 0 0,1 2 0 0 0,-1-3 0 0 0,2 0 0 0 0,3-1 0 0 0,3 2 0 0 0,0-1 0 0 0,6-2 0 0 0,-1 3 0 0 0,6-2 0 0 0,-1 3 0 0 0,4 1 0 0 0,0 0 0 0 0,4-2 0 0 0,1-3 0 0 0,3 5 0 0 0,5-2 0 0 0,-3 0 0 0 0,2-3 0 0 0,4 5 0 0 0,-1-2 0 0 0,3 1 0 0 0,-3-1 0 0 0,1 0-128 0 0,1-1 32 0 0,1-1 8 0 0,1 1 88 0 0,-5-2 0 0 0,1-1 0 0 0,3 6 0 0 0,-8-5 0 0 0,2 2 0 0 0,-3 1 64 0 0,-2 0-64 0 0,-7 2 0 0 0,0 0 72 0 0,1-2-72 0 0,-1 2 0 0 0,0 0 0 0 0,-5 0 0 0 0,0 2 0 0 0,-5 0 0 0 0,-1-2 0 0 0,-3 3 0 0 0,-1-1 0 0 0,1 2 0 0 0,-2-3 80 0 0,1 1-80 0 0,-3 2 64 0 0,4-4-64 0 0,-1 1 0 0 0,-4 1 0 0 0,-2-2 0 0 0,2 0 0 0 0,-2 0 0 0 0,0 0 0 0 0,6 0 0 0 0,1 0 0 0 0,3-2 0 0 0,-1 2 0 0 0,5-1 0 0 0,2 1 0 0 0,2-4 0 0 0,3 4 0 0 0,0 0 0 0 0,0 0 0 0 0,0 0 0 0 0,5-2 0 0 0,3 2 0 0 0,-1 0 0 0 0,9 0 0 0 0,0 0 0 0 0,3 0 0 0 0,0 0 0 0 0,2 0 0 0 0,-1 2 0 0 0,1 2 0 0 0,2-3 0 0 0,-1 1 0 0 0,3 0 0 0 0,2-1-112 0 0,-1 1 40 0 0,4 2 72 0 0,-4-4 88 0 0,-2 5-24 0 0,0-2 0 0 0,2 1-64 0 0,-5 1 0 0 0,-3-3 0 0 0,1 3 0 0 0,-4-2 0 0 0,-1 1 0 0 0,-2-1 0 0 0,4 3 0 0 0,-6-3 0 0 0,-1 1 0 0 0,0-1 0 0 0,-4 0 0 0 0,0 1 0 0 0,-5-4 0 0 0,0 0 0 0 0,0 3 0 0 0,0-1 0 0 0,-5 2 0 0 0,3-3 0 0 0,-6 5 0 0 0,2-3 0 0 0,-4-3 64 0 0,-1 0-64 0 0,-1 0 64 0 0,0 0-64 0 0,-2 0 0 0 0,-5 0 0 0 0,0-3-88 0 0,2 3 24 0 0,-6-7 0 0 0,2 3 0 0 0,-3-1 0 0 0,0 3-152 0 0,3-3-24 0 0,-5 2-8 0 0,5-1 0 0 0,-1 1 184 0 0,3-3 64 0 0,-1 3 0 0 0,1-2-72 0 0,4 1 72 0 0,-1 1 0 0 0,8 1 0 0 0,-3 0 0 0 0,6-1 0 0 0,1 1 0 0 0,4 2 0 0 0,0 0 0 0 0,0 0 200 0 0,6 5 56 0 0,1-3 16 0 0,5 0 0 0 0,3 1-168 0 0,1-1-32 0 0,1 1-8 0 0,9 1 0 0 0,-1-2 16 0 0,2 5 0 0 0,3-4 0 0 0,-1 1 0 0 0,1 2-80 0 0,1-2 96 0 0,-3 1-96 0 0,3 0 96 0 0,0 1-96 0 0,-3-1 0 0 0,2 5 0 0 0,1-6 0 0 0,-2 4 0 0 0,2-1 64 0 0,-1 2-64 0 0,3 0 64 0 0,-4-2-64 0 0,1 1 64 0 0,-2 3-64 0 0,-2 1 64 0 0,0-4-64 0 0,0-1 0 0 0,1 2 0 0 0,3-2 0 0 0,-6 0 0 0 0,2-4 0 0 0,0 3 0 0 0,-3-1 0 0 0,-2 0 0 0 0,-1-5 0 0 0,-4 0 0 0 0,3 0 0 0 0,-7 0 0 0 0,4 0 0 0 0,-9 0 0 0 0,5-5 0 0 0,-5 5 0 0 0,0-5 0 0 0,-4 5 0 0 0,1-6 0 0 0,1 1 0 0 0,-5-2 0 0 0,0 6 0 0 0,0-8 0 0 0,-3 4 0 0 0,-1 1 0 0 0,1-3 0 0 0,-4 4 0 0 0,-2-2 0 0 0,0-1 0 0 0,-1 3 0 0 0,-2-4 0 0 0,0 2 0 0 0,-4 0-88 0 0,0-2 24 0 0,-1 5 0 0 0,-4-5-320 0 0,4 2-56 0 0,-2-2-8 0 0,0 0-8 0 0,0 2 184 0 0,7 1 40 0 0,-4-3 8 0 0,5 2 0 0 0,3-4 224 0 0,1 4 64 0 0,0-2 8 0 0,7 2 0 0 0,-9 0 24 0 0,9 0 0 0 0,0-2 0 0 0,9 5 0 0 0,-7-5-96 0 0,3 2 0 0 0,4-2 0 0 0,4 2 0 0 0,0-2 0 0 0,6 3 0 0 0,-4-1 0 0 0,6 2 0 0 0,3-3 0 0 0,-3 5 0 0 0,-2-3 0 0 0,2 2 0 0 0,2 1 0 0 0,-4 1 0 0 0,-2-2 0 0 0,-1 2 0 0 0,5-2 0 0 0,-9 0 0 0 0,3 1 0 0 0,-4 1 0 0 0,3-5 0 0 0,-6 5 0 0 0,3-2 0 0 0,-6 2 0 0 0,-5 0 0 0 0,0 0 0 0 0,0 0 0 0 0,0 0 0 0 0,0 0 0 0 0,0 0 0 0 0,0-2 0 0 0,-5 2 0 0 0,-4-5 0 0 0,2 5 0 0 0,-2 0 0 0 0,-1-4 0 0 0,-2 4 0 0 0,0-3 0 0 0,-4 3 0 0 0,-1 0 0 0 0,3-4 0 0 0,-5 4 0 0 0,3 0 0 0 0,2 0 0 0 0,-1 0 0 0 0,2 0 0 0 0,3 0 0 0 0,1 0 0 0 0,4 0 0 0 0,5 0 0 0 0,0 0 0 0 0,0 0 0 0 0,0 0 0 0 0,4 0 0 0 0,4 0 0 0 0,-1 0 0 0 0,5 4 0 0 0,4-4 0 0 0,1 0 0 0 0,-3 3 0 0 0,5 1 272 0 0,-1-4 40 0 0,6 0 8 0 0,-5 5 0 0 0,4-5-256 0 0,-3 0-64 0 0,1 0 0 0 0,-2 2 0 0 0,-3 0 64 0 0,3-2 0 0 0,-3 0 0 0 0,-1 5 0 0 0,1-4-64 0 0,-6 3 0 0 0,2-4 0 0 0,-1 3 0 0 0,-4-1 0 0 0,0 2 0 0 0,-6-3 0 0 0,-1-1 0 0 0,0 0 0 0 0,0 0 0 0 0,0 0 0 0 0,-1 2 0 0 0,-8 2 0 0 0,4-3 0 0 0,-6 1 0 0 0,-1-2 0 0 0,2 2 0 0 0,-2-2 0 0 0,-2 1 0 0 0,2-1 0 0 0,0 0 0 0 0,-1 0 0 0 0,1-1 80 0 0,5 1-80 0 0,4 0 0 0 0,-1 0 0 0 0,4 0 0 0 0,0 0 0 0 0,0 0 0 0 0,0 0 0 0 0,0 0 0 0 0,0 0 0 0 0,4 3 0 0 0,5 1 0 0 0,-4-1 0 0 0,3 1 0 0 0,1-1 0 0 0,1 2 0 0 0,-3-1 0 0 0,2-1 0 0 0,-2 1 0 0 0,2 1 0 0 0,-1-2 0 0 0,3 4 0 0 0,1-1 0 0 0,-5 0 0 0 0,3 1 0 0 0,1 0 0 0 0,-8 4 0 0 0,4-1 0 0 0,-2-1 0 0 0,-1 1 0 0 0,-1 2 0 0 0,-1 1 0 0 0,-2-1 0 0 0,0 2 0 0 0,-2-2 0 0 0,-1 0 0 0 0,3 3 0 0 0,-5-2 0 0 0,-1-3 0 0 0,1 2 0 0 0,3-5 0 0 0,-4 3 0 0 0,0 4 96 0 0,3-5-24 0 0,-4-2-8 0 0,3 2 0 0 0,1-2-64 0 0,-6 0 0 0 0,6-1 0 0 0,-1 0 0 0 0,-3 1 0 0 0,2-6 0 0 0,2 3 0 0 0,-4 1 0 0 0,0 0 0 0 0,-2-3 0 0 0,2 1 0 0 0,-5 3 0 0 0,0-5 112 0 0,2-1-16 0 0,-4 6-8 0 0,-2-6 0 0 0,0 1-88 0 0,-1 1 0 0 0,0 2 0 0 0,-2-4 0 0 0,-4 3 0 0 0,-1-3 0 0 0,-2 0 0 0 0,-2 5 0 0 0,-3-1 0 0 0,0-4 0 0 0,-1 7 0 0 0,-2-4 0 0 0,-1-1-96 0 0,0-2 96 0 0,1 0-96 0 0,-6 3 96 0 0,0 1-128 0 0,-5-1 32 0 0,-2-3 0 0 0,2 4 8 0 0,0-1 88 0 0,-4-1-64 0 0,-1-2 64 0 0,-2 0-64 0 0,-2 5-16 0 0,2-3 0 0 0,2 1 0 0 0,-1-3 0 0 0,-4 4 80 0 0,4-3 0 0 0,-6 1 0 0 0,9-2 0 0 0,-3 5 0 0 0,3-1 0 0 0,-3-1 0 0 0,3-3 0 0 0,-1 4 0 0 0,2-2 0 0 0,2 1 0 0 0,7 1 0 0 0,0-1-168 0 0,3 0-72 0 0,2 1-16 0 0,2-2 0 0 0,3-1 256 0 0,2 1 0 0 0,2 0 0 0 0,5 0 0 0 0,-2-2-128 0 0,6 0 32 0 0,1 0 0 0 0,5 0 0 0 0,2-2-56 0 0,0 0-8 0 0,7 2 0 0 0,2-3 0 0 0,5-1-72 0 0,0-1-24 0 0,3 2 0 0 0,6-1 0 0 0,-1-1 80 0 0,1 1 16 0 0,3 1 0 0 0,0-6 0 0 0,2 7 160 0 0,-2-3-88 0 0,4-2 88 0 0,-1 2-64 0 0,-1-2 64 0 0,1 4-96 0 0,1-4 96 0 0,-4 5-96 0 0,-2-1 96 0 0,-1-4 112 0 0,-4 7-24 0 0,-1-4-8 0 0,-4 4 8 0 0,-7 0 0 0 0,0 0 0 0 0,0 0 0 0 0,0 0-88 0 0,-6 0 80 0 0,-6 4-80 0 0,0-4 80 0 0,-4 0-80 0 0,-1 1 0 0 0,-2 5 0 0 0,-2-6 64 0 0,-1 0-64 0 0,1 0 0 0 0,-3-6 0 0 0,-4 5 64 0 0,-2 1-64 0 0,1-4 0 0 0,1 4 0 0 0,-1-5 0 0 0,-3 5 0 0 0,3 0 0 0 0,5-3 0 0 0,-2-1 0 0 0,1 2 0 0 0,-1 2 0 0 0,2-1 0 0 0,1 1 0 0 0,1-6 0 0 0,1 6 0 0 0,-2-1 0 0 0,1-1 0 0 0,6-2 0 0 0,-1 3 0 0 0,-2 1 0 0 0,0-2 0 0 0,1 0 0 0 0,3 2 0 0 0,-3-3 0 0 0,10 1 0 0 0,-3 0 0 0 0,1-1 0 0 0,7 1 0 0 0,-3 0 0 0 0,5 1 64 0 0,1 1 40 0 0,0 0 16 0 0,5-6 0 0 0,0 3-48 0 0,5-1-8 0 0,3-2 0 0 0,2 4 0 0 0,-1 0 0 0 0,5-3 0 0 0,0 1 0 0 0,6 4 0 0 0,-3 0-64 0 0,6-1 0 0 0,-4-1 72 0 0,4 2-72 0 0,0-4 0 0 0,1 3-80 0 0,2-1 8 0 0,1 2 0 0 0,-1 0 72 0 0,-2 0 64 0 0,1 0-64 0 0,-1 0 88 0 0,-3 0-88 0 0,-1 0 0 0 0,-6 0 72 0 0,-2 0-72 0 0,-3-2 0 0 0,-2 4 0 0 0,-7-2 0 0 0,-5 0 0 0 0,0 0 0 0 0,0 0 0 0 0,-5 2 0 0 0,-4 3 0 0 0,-1-5 0 0 0,-2 2 0 0 0,-6-1 0 0 0,-4-1 0 0 0,-1 0 0 0 0,-3 4 0 0 0,4-2 0 0 0,-3 1 0 0 0,1-3 0 0 0,-2 2-96 0 0,-2 0 32 0 0,6 3 0 0 0,-6-4 64 0 0,0-1 96 0 0,4 2-16 0 0,-2-2-8 0 0,0 0-208 0 0,2 0-48 0 0,1 0-8 0 0,2 0 0 0 0,2 0 128 0 0,-2 0 64 0 0,6 0-80 0 0,-3 0 80 0 0,8-2 0 0 0,-2 2 0 0 0,5 0 0 0 0,-2-1 0 0 0,6-1 0 0 0,-4-1 0 0 0,5 1 0 0 0,2 2 0 0 0,0 0 0 0 0,0-2 0 0 0,0-3 0 0 0,0 5 0 0 0,5-4 0 0 0,-1-3-72 0 0,3-1 72 0 0,-2 4 0 0 0,2-1-72 0 0,0 0 72 0 0,2-6-80 0 0,-3 10 80 0 0,7-8-64 0 0,-1 6 64 0 0,-4-8 0 0 0,1 8-72 0 0,5 1 72 0 0,-4-3 0 0 0,1 0 0 0 0,3-1 0 0 0,-4 3 0 0 0,-3 3 0 0 0,3-4 0 0 0,-3 1 0 0 0,-1 1 0 0 0,-6 2 0 0 0,0 0 0 0 0,0 0 0 0 0,0 0 0 0 0,0 0 0 0 0,0 0 0 0 0,-2 0 0 0 0,-7 0 0 0 0,4 0 0 0 0,-4-1 0 0 0,-5 1 0 0 0,1 1 0 0 0,0-2 0 0 0,3 1 0 0 0,-4 0 0 0 0,0 0 0 0 0,-1 0 0 0 0,-1 0 0 0 0,4 0 64 0 0,-2-4-64 0 0,2 2 72 0 0,-4-1-72 0 0,8 3 80 0 0,-3-5-80 0 0,-1 1 0 0 0,7 2 0 0 0,-2-3 0 0 0,3 3 272 0 0,-1 1 64 0 0,2-3 16 0 0,3 4 0 0 0,0 0-208 0 0,0 0-40 0 0,3-3-8 0 0,-3 3 0 0 0,0 0-96 0 0,0 0 0 0 0,5-5 0 0 0,1 3 0 0 0,-6 2 0 0 0,5-5 0 0 0,0 5 0 0 0,-5 0 0 0 0,7-2 0 0 0,-7 2 0 0 0,5 0 0 0 0,-5 0 0 0 0,0 0 0 0 0,0 0 0 0 0,4 5 0 0 0,-4-5-80 0 0,0 0 80 0 0,0 4 0 0 0,0 1 0 0 0,0 3 0 0 0,-2-2 0 0 0,0 1 0 0 0,-3-2 0 0 0,1 4 0 0 0,-1-3 0 0 0,2-2 0 0 0,-4 5 0 0 0,3-4 0 0 0,-1 5 0 0 0,0-6 0 0 0,3 3 0 0 0,-1 1 0 0 0,1-3 0 0 0,-1 4 0 0 0,-1-4 0 0 0,4 2 0 0 0,-3-3 0 0 0,3 1 0 0 0,0-2 0 0 0,0 3 0 0 0,0-6 0 0 0,0 0 0 0 0,0 0 0 0 0,0 0 0 0 0,0 0 0 0 0,0 0 0 0 0,0 1 0 0 0,0-1 0 0 0,0 0 0 0 0,0 0 0 0 0,3 6 0 0 0,1-3 0 0 0,1-1 0 0 0,2 0 0 0 0,5-2 0 0 0,-2 0 0 0 0,4 0 64 0 0,5 0 32 0 0,-3 0 8 0 0,3 0 0 0 0,3 0 40 0 0,5 0 8 0 0,0 3 0 0 0,-2-1 0 0 0,2-2-152 0 0,-1 1 0 0 0,0-1 0 0 0,-1 0 0 0 0,2 0 0 0 0,5-1 0 0 0,-8 1 0 0 0,0-2 0 0 0,0 2 0 0 0,1 0 0 0 0,1 0 0 0 0,-5 0 0 0 0,-1 0 96 0 0,0 0-16 0 0,-5 2 0 0 0,-8-1 0 0 0,3-1-80 0 0,-3 2-112 0 0,-7-2 24 0 0,0 0 8 0 0,0 0-64 0 0,-8 4-16 0 0,-6-1 0 0 0,-3 2 0 0 0,-3-1-8 0 0,1 1-8 0 0,-3 0 0 0 0,-2 0 0 0 0,-3 2 8 0 0,3 0 0 0 0,-2 2 0 0 0,0-4 0 0 0,-3-1 168 0 0,-1 3 0 0 0,2-2 96 0 0,-1 2-32 0 0,5 0-64 0 0,-1-2-72 0 0,-2 0 72 0 0,6 0-104 0 0,2 0 104 0 0,-2 1 0 0 0,7-1 0 0 0,2-2 0 0 0,0 1 0 0 0,0-2 0 0 0,8-1 0 0 0,1 1 0 0 0,3-2 0 0 0,0 0 0 0 0,0 0 0 0 0,7 4 0 0 0,8-4 0 0 0,1 1 0 0 0,3-1 0 0 0,7 0 0 0 0,2 0 96 0 0,3 0 0 0 0,0 0-8 0 0,0-1 0 0 0,4 1-88 0 0,5-6 0 0 0,2 3 0 0 0,-1-1 0 0 0,3 1 0 0 0,-3 3 0 0 0,4-9 64 0 0,0 7-64 0 0,-1 1 0 0 0,-1-3 0 0 0,2-1 0 0 0,0 0 64 0 0,-1 5-136 0 0</inkml:trace>
  <inkml:trace contextRef="#ctx1" brushRef="#br10" timeOffset="252">10359 8278 5064 0 0,'-12'1'224'0'0,"3"1"48"0"0,1 0-272 0 0,-1 1 0 0 0,0-1 0 0 0,2 0 0 0 0,2-2 424 0 0,5 0 32 0 0,0 0 8 0 0,0 0 0 0 0,5 0 16 0 0,2 0 8 0 0,2 0 0 0 0,6 0 0 0 0,5-2-184 0 0,0-3-40 0 0,8 0-8 0 0,-4-1 0 0 0,4 3-128 0 0,3-2-24 0 0,2-6-8 0 0,7 6 0 0 0,-3-4-96 0 0,3 2 0 0 0,1-1 0 0 0,8 3 0 0 0,-8-1 280 0 0,-1-2 32 0 0,-2 2 8 0 0,6-2 0 0 0,-3 3-320 0 0,-2 1 0 0 0,-3-1 0 0 0,2 1 0 0 0,-3 1 64 0 0,-6-1-64 0 0,1 1 80 0 0,-8 1-80 0 0,1-1 0 0 0,-6 3 0 0 0,-1 0 0 0 0,-6 0 0 0 0,-3 0 0 0 0,-1 0 0 0 0,-6 0 0 0 0,0 0 0 0 0,-6 3-168 0 0,-2-1-8 0 0,-4 1 0 0 0,-4 1 0 0 0,2-1-128 0 0,-10 1-24 0 0,1-4-8 0 0,-6 3 0 0 0,-3-1 120 0 0,0 0 24 0 0,-5 0 8 0 0,1 3 0 0 0,4-5 184 0 0,-6 2-72 0 0,0 1 72 0 0,0-1 0 0 0,-5-1 0 0 0,1 3 0 0 0,2-2 0 0 0,-2-1 72 0 0,6 1-72 0 0,1 3-72 0 0,4-3 72 0 0,2 2-104 0 0,1-4 200 0 0,4 0 48 0 0,4 0 8 0 0,5 0 0 0 0,8 0-152 0 0,-4 5 0 0 0,8-5 0 0 0,3 0 0 0 0,0 0 104 0 0,7 0-8 0 0,7 0 0 0 0,1-5 0 0 0,1 5-24 0 0,10 0-8 0 0,-3-4 0 0 0,4 2 0 0 0,3 2 56 0 0,5-5 8 0 0,3 2 0 0 0,5 3 0 0 0,2-2-128 0 0,-1 0 0 0 0,2 0 0 0 0,8-1-80 0 0,3 0 144 0 0,-5 1 24 0 0,1 2 8 0 0,-1 0 0 0 0,-2-5-96 0 0,2 3 64 0 0,0 0-64 0 0,3 2 64 0 0,-2 0 56 0 0,-3 0 8 0 0,-5 0 0 0 0,4 0 0 0 0,-6 0-128 0 0,-1 0 0 0 0,-3 2 0 0 0,0 0 0 0 0,-6 1 0 0 0,-7-1 0 0 0,0 0 0 0 0,-7 3 0 0 0,-4-4 0 0 0,-3 3 0 0 0,-6-1 0 0 0,1-1 0 0 0,-7-2-232 0 0,-7 7-72 0 0,-2 2-16 0 0,-7-9 0 0 0,-3 8 16 0 0,-3-6 0 0 0,-8 5 0 0 0,-3 0 0 0 0,0-2-328 0 0,-3-1-64 0 0,-2 1-8 0 0,-7-2-8 0 0,-2 1 296 0 0,-2-1 56 0 0,1-1 8 0 0,-3 2 8 0 0,6-3 40 0 0,-9 3 8 0 0,4 1 0 0 0,-5-3 0 0 0,-1-2 48 0 0,4 5 16 0 0,-2-2 0 0 0,4-1 0 0 0,-4 0 96 0 0,-1 3 16 0 0,4-2 8 0 0,1 1 0 0 0,0-1 280 0 0,6 3 56 0 0,1-5 16 0 0,1 5 0 0 0,1 1 152 0 0,3-4 32 0 0,6-3 8 0 0,5 5 0 0 0,2-1-120 0 0,4-3-24 0 0,6 5-8 0 0,6-6 0 0 0,-3 3 56 0 0,12-3 16 0 0,0 0 0 0 0,9 2 0 0 0,3 0-96 0 0,3-2-24 0 0,6-2 0 0 0,7 2 0 0 0,5-2 32 0 0,2-1 8 0 0,1-1 0 0 0,6 1 0 0 0,6-3-88 0 0,1 0-24 0 0,6 0 0 0 0,-1-1 0 0 0,3 4-16 0 0,-1-2-8 0 0,3-1 0 0 0,7 3 0 0 0,-9-2 64 0 0,2 1 16 0 0,-2 4 0 0 0,8-5 0 0 0,-8 2-120 0 0,0 3-32 0 0,-3 0 0 0 0,-2 0 0 0 0,-4 0-64 0 0,-4 0 0 0 0,-3 0 0 0 0,3 0 0 0 0,-8 0 0 0 0,-1 3 0 0 0,-6 2 0 0 0,-1-5 0 0 0,-9 4 0 0 0,-3-1 64 0 0,-1-1-64 0 0,-8 1 64 0 0,-3-1-64 0 0,-4-2-136 0 0,-4 4 32 0 0,-6 1 8 0 0,-7-3-208 0 0,-4 5-40 0 0,-7-4-8 0 0,-3 4-2600 0 0,-4-4-528 0 0</inkml:trace>
  <inkml:trace contextRef="#ctx1" brushRef="#br10" timeOffset="253">10246 8290 3568 0 0,'-10'0'160'0'0,"10"0"32"0"0,-2 3-192 0 0,-1-3 0 0 0,3 0 0 0 0,-4 0 0 0 0,4 0 632 0 0,0 0 88 0 0,0 0 16 0 0,0 0 8 0 0,0 0-160 0 0,5-3-32 0 0,-1-1-8 0 0,6-1 0 0 0,-1 2-264 0 0,5-1-56 0 0,1-1-16 0 0,1 0 0 0 0,5-1-40 0 0,0 1-8 0 0,3 2 0 0 0,2-4 0 0 0,0 5-72 0 0,3-1-24 0 0,-2-1 0 0 0,5-3 0 0 0,3 2-64 0 0,-2 2 96 0 0,0-4-96 0 0,9 1 96 0 0,-8 3-96 0 0,1 1 0 0 0,0 0-96 0 0,-2-3 96 0 0,-2 4 0 0 0,0-1 120 0 0,0 0-8 0 0,-1 2 0 0 0,-4 0-112 0 0,-3 0 0 0 0,-3 2 64 0 0,-2-2-64 0 0,-3 2-288 0 0,-4-1-72 0 0,1 4-24 0 0,-3-3-3776 0 0</inkml:trace>
  <inkml:trace contextRef="#ctx0" brushRef="#br2" timeOffset="257">2587 8855 0 0,'5'-2'0'0,"-5"2"0"0,0 0 0 0,0 0 0 0,0 0 0 0,0 0 0 0,0 0 0 0,0 0 0 0,0 0 0 0,0 0 0 0,0 0 0 0,0 0 0 0,0 0 0 0,0 0 0 0,0 0 0 0,-1-10 0 0,1 10 0 0,0 0 0 0,-4-7 0 0,4 7 0 0,-9-9 0 0,9 9 0 0,-12-8 0 0,12 8 0 0,7-7 0 0,-7 7 0 0,-10-5 0 0,3-2 0 0,7 7 0 0,-4-9 0 0,3 2 0 0,-8 4 0 0,2-4 0 0,-3 0 0 0,6 3 0 0,-6 1 0 0,8-4 0 0,-10 3 0 0,3-1 0 0,-1-3 0 0,3 4 0 0,-5 2 0 0,1-5 0 0,-1 2 0 0,2 0 0 0,1-2 0 0,-8 5 0 0,1-8 0 0,9 8 0 0,-3-3 0 0,-6-4 0 0,1 6 0 0,4-2 0 0,1-2 0 0,-6 3 0 0,6-8 0 0,-6 7 0 0,4-2 0 0,-2 2 0 0,2-1 0 0,-2-6 0 0,-2 9 0 0,6-8 0 0,-6 5 0 0,3-5 0 0,-7 2 0 0,1 6 0 0,2-4 0 0,0 0 0 0,3-2 0 0,-4 4 0 0,-2 0 0 0,-1-2 0 0,7 2 0 0,-2-4 0 0,2 2 0 0,-5 2 0 0,0 0 0 0,0-2 0 0,2 2 0 0,-6-1 0 0,4 3 0 0,-2-9 0 0,6 7 0 0,-8-6 0 0,9 8 0 0,-10-1 0 0,10 1 0 0,-8-2 0 0,3-6 0 0,-1 6 0 0,7 0 0 0,-12 0 0 0,6-1 0 0,-5 1 0 0,3 5 0 0,-3-2 0 0,5-3 0 0,-2-2 0 0,-2 4 0 0,-1-6 0 0,8 4 0 0,1-2 0 0,3 2 0 0,-7-4 0 0,1 6 0 0,-1-2 0 0,2 1 0 0,-2 1 0 0,-2 1 0 0,2-5 0 0,0 2 0 0,1 1 0 0,3 2 0 0,-1-1 0 0,1 3 0 0,-4-3 0 0,3 1 0 0,0-3 0 0,6 5 0 0,-4-2 0 0,-2 2 0 0,6-5 0 0,-6 5 0 0,-3-4 0 0,5 4 0 0,1-2 0 0,-5 2 0 0,4-5 0 0,0 5 0 0,-3-3 0 0,1 3 0 0,-4 0 0 0,4 0 0 0,-5 0 0 0,2 0 0 0,5 0 0 0,0 0 0 0,2 0 0 0,0 0 0 0,-2 0 0 0,-5 0 0 0,7 0 0 0,-5 0 0 0,-4 0 0 0,5 0 0 0,1 3 0 0,-1-3 0 0,2 0 0 0,-3 5 0 0,3-5 0 0,3 2 0 0,1-2 0 0,-2 0 0 0,5 4 0 0,-5-4 0 0,5 0 0 0,-3 5 0 0,3-3 0 0,-6-2 0 0,6 0 0 0,-6 0 0 0,4 0 0 0,2 0 0 0,-5 0 0 0,5 0 0 0,0 0 0 0,-5 0 0 0,5-2 0 0,0 2 0 0,-3-5 0 0,8 5 0 0,-5 0 0 0,7 0 0 0,-7-4 0 0,7 4 0 0,-10-2 0 0,10 2 0 0,-2-5 0 0,-5 5 0 0,3-3 0 0,-4 3 0 0,1 0 0 0,0 0 0 0,-2 0 0 0,2-5 0 0,0 5 0 0,0-4 0 0,0 1 0 0,0 3 0 0,-1 0 0 0,4 0 0 0,-3 0 0 0,-1 0 0 0,2 0 0 0,1 3 0 0,-7-3 0 0,3 0 0 0,3 4 0 0,-3 1 0 0,9-5 0 0,-11 0 0 0,5 0 0 0,-1 3 0 0,7-3 0 0,-7 5 0 0,0-3 0 0,7-2 0 0,0 0 0 0,0 0 0 0,0 0 0 0,-11 9 0 0,6-7 0 0,5-2 0 0,0 0 0 0,-3 5 0 0,-4 0 0 0,7-5 0 0,0 0 0 0,0 0 0 0,0 0 0 0,-11-5 0 0</inkml:trace>
  <inkml:trace contextRef="#ctx1" brushRef="#br1" timeOffset="255">6100 8487 2760 0 0,'12'-10'120'0'0,"-3"5"32"0"0,10-2-152 0 0,-5 2 0 0 0,5-4 0 0 0,7 0 0 0 0,3 4 0 0 0,4 2 0 0 0,0-3 0 0 0,-1 1 0 0 0,2 2 0 0 0,-1-2 0 0 0,0 1 0 0 0,-5 4 0 0 0,-2 0 0 0 0,-3 0 0 0 0,-3 4 0 0 0,5-4 0 0 0,-10 5 0 0 0,-1 2 0 0 0,-2 0 0 0 0,-3 1 0 0 0,-4-2 0 0 0,0 0 0 0 0,-5 5 0 0 0,0 1 0 0 0,-5 2 440 0 0,3 2 56 0 0,-8-3 16 0 0,-2 0 0 0 0,0 2-416 0 0,-4 4-96 0 0,1-5 0 0 0,-8 3 0 0 0,2-1 0 0 0,-3 3 0 0 0,-9-3 0 0 0,7 3 0 0 0,2 3 0 0 0,-11-1 0 0 0,4 0 0 0 0,-2-2 0 0 0,5 4 0 0 0,-2-3 0 0 0,8 3 0 0 0,1-2 0 0 0,0-4 0 0 0,9-1 0 0 0,0 1 0 0 0,5-5 0 0 0,4 2 0 0 0,-1-2 0 0 0,8-3 0 0 0,3-2 0 0 0,-1 2 432 0 0,5-4 64 0 0,8 2 16 0 0,3-5 0 0 0,3-1-416 0 0,6-1-96 0 0,0 0 0 0 0,6 0 0 0 0,-3 0 0 0 0,3 0 0 0 0,-1 0 0 0 0,-1 5 0 0 0,-4-5 0 0 0,0 0 0 0 0,-1 0 0 0 0,-1 0 0 0 0,-1 0 0 0 0,3 0 0 0 0,-5 0 0 0 0,-7 0 0 0 0,4 6 0 0 0,-6-3 0 0 0,-3 2 0 0 0,-2 4 0 0 0,-5 1 0 0 0,2-1 0 0 0,-6-2 0 0 0,-3 2 0 0 0,-3 6 0 0 0,-4-4 0 0 0,-2 3 0 0 0,-6-1 0 0 0,-1 3 0 0 0,-5-2 0 0 0,-3 7 0 0 0,3-6 0 0 0,-1-1 0 0 0,-3 4 0 0 0,-1-3 0 0 0,2 6 0 0 0,-4-9 0 0 0,2 6 0 0 0,7-3 0 0 0,-2 2 0 0 0,4 6 0 0 0,5-7 0 0 0,3-2 0 0 0,-3-1 0 0 0,7 0 0 0 0,5 2 0 0 0,0-3 0 0 0,3 2 0 0 0,4 0 0 0 0,2 0 0 0 0,3 0 0 0 0,9-2 0 0 0,-2 2 0 0 0,0-2 0 0 0,2-5 0 0 0,10 5 0 0 0,-3-5 0 0 0,3 2 0 0 0,6-4 0 0 0,-3 0 0 0 0,6 0 0 0 0,-7 1 0 0 0,7-5 0 0 0,-4 6 0 0 0,3-3 0 0 0,-3-1 0 0 0,0 6 0 0 0,-4-7 0 0 0,-10 4 0 0 0,9 0 0 0 0,-1-1 0 0 0,-6 2 0 0 0,2-4 0 0 0,-3 2 0 0 0,-1-1 0 0 0,-4 6 0 0 0,4-1 0 0 0,-8 1 0 0 0,0 3 0 0 0,-4-3 0 0 0,-1 2 0 0 0,-4-1-96 0 0,-1 2 24 0 0,-1 1 0 0 0,-3 4 72 0 0,-3-4 0 0 0,3 1 0 0 0,-7 4 0 0 0,2 0 0 0 0,-6 0-64 0 0,6 2 64 0 0,-5-5 0 0 0,-1 5 0 0 0,4-1 0 0 0,-7-2 0 0 0,4-3 0 0 0,3 5 0 0 0,2-3 0 0 0,-2-3 0 0 0,7-4 0 0 0,0 4 0 0 0,7-4 0 0 0,2-1 0 0 0,8 0 0 0 0,4-4 0 0 0,6-2 112 0 0,5-1-24 0 0,6-2-8 0 0,7 2 112 0 0,4-2 32 0 0,-3 0 0 0 0,6-2 0 0 0,-3 0-224 0 0,6-1 0 0 0,-1-6-96 0 0,0 4 96 0 0,7 2 0 0 0,1-4 0 0 0,2 2 0 0 0,-3-1 0 0 0,-2-1 0 0 0,-2 0 0 0 0,1-1 0 0 0,-5 1 0 0 0,3 5 0 0 0,-6-3 0 0 0,-5 5 0 0 0,-5 5 0 0 0,-3-1 0 0 0,-13 2 0 0 0,-3 1 88 0 0,-2 0-88 0 0,-9 0 0 0 0,-5 0 0 0 0,-5 4 0 0 0,-5 1-80 0 0,-10-4 80 0 0,-1 1 0 0 0,-13 5-72 0 0,1 0 72 0 0,-7-2-112 0 0,-5 5 16 0 0,-1-1 0 0 0,-3 1 0 0 0,-4 1 96 0 0,-3-1 0 0 0,-6 2 0 0 0,2-2 0 0 0,2 3 0 0 0,1 2 0 0 0,-3 1 0 0 0,-1-6-72 0 0,11 4 72 0 0,-2-4 0 0 0,8-1 0 0 0,-1-2-64 0 0,8-2 152 0 0,1 0 32 0 0,3 0 8 0 0,6-3 0 0 0,3-2-208 0 0,1 3-40 0 0,6-3-8 0 0,2-3 0 0 0,3 2 128 0 0,7 1 0 0 0,0-7 0 0 0,0 0 0 0 0,0 0 0 0 0,0 0 0 0 0,7 0 0 0 0,10 0 0 0 0,2-7 0 0 0,6 1 96 0 0,6-1-24 0 0,4-4 0 0 0,4-1 8 0 0,12-4 0 0 0,-3 1 0 0 0,17-1 0 0 0,-3 2-80 0 0,7-3 80 0 0,-4-2-80 0 0,0 2 80 0 0,7 4-80 0 0,-1-6 0 0 0,0 7 72 0 0,-9-3-72 0 0,4 1 0 0 0,-10 3 0 0 0,3-3 0 0 0,1-3 0 0 0,-8 7 0 0 0,4-1 0 0 0,-7-1 0 0 0,-4 3 0 0 0,-2-1 0 0 0,-3 3 0 0 0,0 0 0 0 0,-11 0 0 0 0,1 2 0 0 0,-8-2 0 0 0,-3 4 0 0 0,-6 1 64 0 0,-3 0-64 0 0,0-1 0 0 0,-10 3 0 0 0,0 0-2168 0 0,0 0-440 0 0</inkml:trace>
  <inkml:trace contextRef="#ctx1" brushRef="#br10" timeOffset="256">10519 8420 3224 0 0,'-37'0'288'0'0,"20"3"-288"0"0,-4-3 0 0 0,0 0 0 0 0,7 0 496 0 0,-1 4 48 0 0,3-4 0 0 0,6 0 8 0 0,6 0 56 0 0,6 0 16 0 0,4 0 0 0 0,6 0 0 0 0,4 0-400 0 0,8-4-72 0 0,-2 4-24 0 0,9-3 0 0 0,1 3-128 0 0,9-4 80 0 0,6-1-80 0 0,3 2 64 0 0,-1 1 56 0 0,3-3 8 0 0,-2-1 0 0 0,11 6 0 0 0,-9 0-32 0 0,1 0 0 0 0,2 0 0 0 0,2-1 0 0 0,-2-1 0 0 0,-2 2-8 0 0,-1 2 0 0 0,3-2 0 0 0,-6 1-88 0 0,0-1 0 0 0,-1 0 0 0 0,3 0 0 0 0,-6 6 96 0 0,-4-3-32 0 0,-5-1 0 0 0,1 0 0 0 0,-8-2-64 0 0,-2 3 0 0 0,-1-3 0 0 0,-2 2 0 0 0,-11-2 0 0 0,0 3 0 0 0,-6-3 0 0 0,-6 4-88 0 0,-5-4-32 0 0,-3 3-8 0 0,-4 1 0 0 0,-7 1 0 0 0,-2-3-152 0 0,-1 3-32 0 0,-8 0-8 0 0,-4-1 0 0 0,-4-1-152 0 0,-5 2-32 0 0,0-3-8 0 0,-6 3-2392 0 0</inkml:trace>
  <inkml:trace contextRef="#ctx0" brushRef="#br9" timeOffset="260">10107 8468 0 0,'0'0'0'0,"0"0"0"0,0 0 0 0,0 0 0 0,-3-1 0 0,1-1 0 0,-3 2 0 0,5 0 0 0,-2-5 0 0,1 5 0 0,-3-4 0 0,2 4 0 0,1-8 0 0,-5 8 0 0,6 0 0 0,0 0 0 0,-1 0 0 0,-1 0 0 0,0-2 0 0,2 2 0 0,-3 0 0 0,-2 2 0 0,3-2 0 0,0 0 0 0,-1 5 0 0,-3-2 0 0,6 1 0 0,-5 1 0 0,3-2 0 0,-1 1 0 0,0-1 0 0,-3 2 0 0,5-1 0 0,-1 3 0 0,-2-2 0 0,4-1 0 0,0 1 0 0,0-5 0 0,-1 3 0 0,2 1 0 0,-1 3 0 0,0-7 0 0,4 3 0 0,-2 1 0 0,5 1 0 0,-4-5 0 0,0 3 0 0,3 1 0 0,-6-4 0 0,7 1 0 0,-2 1 0 0,2-2 0 0,-2 0 0 0,4 2 0 0,-6-2 0 0,2-2 0 0,4 0 0 0,-4 2 0 0,2 0 0 0,0-1 0 0,-2-3 0 0,2 3 0 0,-2-1 0 0,-1 2 0 0,3-5 0 0,-4 1 0 0,3 4 0 0,-5-2 0 0,-1 2 0 0,4-5 0 0,1 2 0 0,-5 1 0 0,0 2 0 0,0-3 0 0,0-1 0 0,0-3 0 0,0 7 0 0,0-5 0 0,0 1 0 0,0 1 0 0,0-1 0 0,-4 1 0 0,4-2 0 0,0 5 0 0,-1-2 0 0,-3-1 0 0,4 3 0 0,-1-2 0 0,1-3 0 0,-6 5 0 0,6 0 0 0,-1-4 0 0,-1 4 0 0,-3-3 0 0,1-2 0 0,4 5 0 0,-3 0 0 0,-1 0 0 0,-3 0 0 0,4 0 0 0,3 0 0 0,-2 0 0 0,-1 0 0 0,3 0 0 0,0 0 0 0,-7 0 0 0,3 0 0 0,4 0 0 0,-2 5 0 0,2-5 0 0,0 0 0 0,0 0 0 0,-3 3 0 0,3-3 0 0,0 0 0 0,0 0 0 0,-2 4 0 0,2-4 0 0,0 0 0 0,0 0 0 0,0 0 0 0,0 0 0 0,-7 0 0 0,6 5 0 0,-1-5 0 0,2 0 0 0,0 0 0 0,0 0 0 0,0 0 0 0,0 0 0 0,0 0 0 0,0 0 0 0</inkml:trace>
  <inkml:trace contextRef="#ctx1" brushRef="#br1" timeOffset="258">9840 8788 4608 0 0,'0'0'96'0'0,"0"0"32"0"0,0 0 0 0 0,0 0 0 0 0,11-6-128 0 0,1 5 0 0 0,0-5 0 0 0,7-1 0 0 0,0 4 0 0 0,4-4 0 0 0,-2 0 0 0 0,5-2 0 0 0,-6 3 0 0 0,3-3 0 0 0,-1-2 0 0 0,6 6 0 0 0,-5-3 0 0 0,-1-1 0 0 0,10 2 0 0 0,-8-3 0 0 0,-2 1 0 0 0,3 4 0 0 0,-4 1 0 0 0,-1-1 0 0 0,-4 2 0 0 0,-7-1 0 0 0,1 4 0 0 0,-3-2 0 0 0,-7 2 0 0 0,0 0 0 0 0,0 0 0 0 0,0 0 0 0 0,0 0 0 0 0,-7 6 0 0 0,-3-3 0 0 0,-4 2 0 0 0,3 4 0 0 0,-9 0 0 0 0,6-3 0 0 0,-9 3 0 0 0,2-4 0 0 0,2 4 0 0 0,-3 0 0 0 0,3-2 0 0 0,1 1 0 0 0,-4-2 0 0 0,-3 0 0 0 0,6 3 0 0 0,-3-5 0 0 0,-1 1 0 0 0,2 2 0 0 0,2-6 0 0 0,5 6 432 0 0,1-5 64 0 0,0 2 16 0 0,6-3 0 0 0,7-1-416 0 0,0 0-96 0 0,0 0 0 0 0,0 0 0 0 0,9 0 0 0 0,7 0 0 0 0,-6 0 0 0 0,6 0 0 0 0,5-1 0 0 0,-2-5 0 0 0,-4-1 0 0 0,3-1 0 0 0,6 3 0 0 0,-7-4 0 0 0,8 0 0 0 0,1 2 0 0 0,-4-1 0 0 0,4 1 0 0 0,-5-2 0 0 0,1 4 0 0 0,3-2 0 0 0,-3 0 0 0 0,-6 2 0 0 0,-2 0 0 0 0,3 1 0 0 0,-3-1 0 0 0,-5 5 0 0 0,-2 0 0 0 0,-7 0 0 0 0,0 0 0 0 0,0 0 0 0 0,-2 0 0 0 0,-5 9 0 0 0,-3-3 0 0 0,-3 1 0 0 0,-4 0 0 0 0,-4 2 0 0 0,4 1 0 0 0,-6 4 0 0 0,-1-3 0 0 0,0 3 0 0 0,0-1 0 0 0,-4 1 0 0 0,5 5 0 0 0,-5-3 0 0 0,1 1 0 0 0,2-1 0 0 0,-1 0 0 0 0,0-3 0 0 0,6 3 0 0 0,-1 1 0 0 0,9-3 0 0 0,1-3 0 0 0,6 3 0 0 0,1 0 0 0 0,11-2 0 0 0,2 2 0 0 0,2-6 0 0 0,4 1 0 0 0,4 0 0 0 0,4-1 0 0 0,-1 1 0 0 0,3-2 0 0 0,2-4 0 0 0,5 3 0 0 0,1-6 0 0 0,5 0 0 0 0,-4 0 0 0 0,1 0 0 0 0,3 3 0 0 0,0-3 0 0 0,-6 3 0 0 0,-1-1 0 0 0,-5-2 0 0 0,0 2 0 0 0,-4 1 0 0 0,-1 1 0 0 0,-3-2 0 0 0,-4-2 0 0 0,-6 5 0 0 0,1-2 0 0 0,-2 2 0 0 0,-7-5 0 0 0,7 7 0 0 0,-4 0 0 0 0,-1-5 0 0 0,-4 8 0 0 0,-1-4 0 0 0,-4 1 0 0 0,0 3 0 0 0,-2-1 0 0 0,1-1 0 0 0,-6 1 0 0 0,0 0 0 0 0,-9 3 0 0 0,6-2 0 0 0,-7 2 0 0 0,-1 4 0 0 0,-1-2 0 0 0,2 0 0 0 0,-9 3 0 0 0,4-5 0 0 0,1 9 0 0 0,-3-7 0 0 0,6 2 0 0 0,-1 3 0 0 0,4-2 0 0 0,-1-1 0 0 0,8-1 0 0 0,-1 3 0 0 0,-1-1 0 0 0,8-3 0 0 0,-2 1 0 0 0,1-1 0 0 0,7-3 0 0 0,3 1 0 0 0,0-3 0 0 0,3-3 0 0 0,4 0 0 0 0,2 4 0 0 0,5-5 0 0 0,-1 1 0 0 0,7-3 0 0 0,0-3 0 0 0,8 0 0 0 0,5-3 0 0 0,-3 3 0 0 0,8-6 0 0 0,-2 6 0 0 0,1 0 0 0 0,-3 0 0 0 0,4 0 0 0 0,-1 0 0 0 0,-4 0 0 0 0,-2 0 0 0 0,-3 0 0 0 0,5 0 0 0 0,-4 0 0 0 0,-1 0 0 0 0,-2 6 0 0 0,-2-3 0 0 0,-3 2 0 0 0,0-3 0 0 0,-5 3 0 0 0,-6 0 0 0 0,2 2 0 0 0,-1 2 0 0 0,-8 0 0 0 0,-3-4 0 0 0,0 2 0 0 0,0 5 0 0 0,-3-3 0 0 0,-8 4 0 0 0,-3 0 0 0 0,2 2 0 0 0,-5-3 0 0 0,-6 2 192 0 0,1 5 24 0 0,-3-1 0 0 0,-1 1 0 0 0,2-2-216 0 0,-4 7 0 0 0,-1-6 0 0 0,5 3 0 0 0,-2-6 0 0 0,-1 6 0 0 0,3-4 0 0 0,-4 1 0 0 0,4-1 0 0 0,3 4 0 0 0,4-7 0 0 0,1 3 0 0 0,6 0 0 0 0,-4-3 0 0 0,4 4 64 0 0,3-4-64 0 0,3 1 0 0 0,3-1 0 0 0,1-4 0 0 0,1 3 0 0 0,3-3 0 0 0,3 2 0 0 0,-4 0 0 0 0,6-5 0 0 0,3 5 0 0 0,-2-3 0 0 0,1 0 0 0 0,3-1 96 0 0,-2-1-96 0 0,5-1 0 0 0,-1 0-96 0 0,-1-2 96 0 0,1 1 0 0 0,3 0 0 0 0,-7-5 0 0 0,7 4 96 0 0,-1 1-96 0 0,-1-5 0 0 0,-7 7-96 0 0,8-5 96 0 0,-1 1 0 0 0,-8 2 0 0 0,3-1 0 0 0,-5 1 96 0 0,3 2-96 0 0,-5-2 0 0 0,-5 2-96 0 0,0 4 96 0 0,-1-3 0 0 0,-8 1 0 0 0,4 1 0 0 0,-4 2 0 0 0,-5 2 0 0 0,0-3 0 0 0,-1 1 0 0 0,-1 0 96 0 0,-1 0-96 0 0,-6-5 0 0 0,-1 5 0 0 0,3 0-88 0 0,-3-3 88 0 0,1-4 0 0 0,1 4 0 0 0,1 3 0 0 0,5-3 0 0 0,-1-4 0 0 0,3 0 0 0 0,0 0 0 0 0,7-1 0 0 0,7-4 0 0 0,-7 2 0 0 0,7-2 0 0 0,0 0 0 0 0,0 0 0 0 0,0 0 0 0 0,0 0 0 0 0,0 0 0 0 0,0 0 0 0 0,0 0 64 0 0,0 0-64 0 0,0 0 0 0 0,0 0-80 0 0,4 5 8 0 0,-4-5 0 0 0,0 0 72 0 0,0 0 0 0 0,0 0 0 0 0,0 0 0 0 0,0 0-160 0 0,0 0 16 0 0,-12 7 0 0 0,5-2 0 0 0,-5 0-112 0 0,-7 2-32 0 0,-1-3 0 0 0</inkml:trace>
  <inkml:trace contextRef="#ctx0" brushRef="#br9" timeOffset="262">10788 8664 0 0,'0'0'0'0,"0"0"0"0,0 0 0 0,0 0 0 0,0 0 0 0,0 0 0 0,0 0 0 0,0 0 0 0,0 0 0 0,0 0 0 0,0 0 0 0,0 0 0 0,0 0 0 0,0 0 0 0,0 0 0 0,0 0 0 0,0 0 0 0,6 0 0 0,-6 0 0 0,6 0 0 0,-3 0 0 0,6 0 0 0,-6-3 0 0,1 3 0 0,3 0 0 0,0 0 0 0,1-4 0 0,-1 4 0 0,0 0 0 0,0 0 0 0,4 0 0 0,-3 0 0 0,1-1 0 0,0 1 0 0,-1 0 0 0,4 0 0 0,0 0 0 0,-3-4 0 0,0 4 0 0,3 0 0 0,0 0 0 0,-1 0 0 0,1 0 0 0,-2 0 0 0,2 0 0 0,2 4 0 0,-2-4 0 0,0 1 0 0,-1-1 0 0,1 0 0 0,0 0 0 0,2 0 0 0,-4 0 0 0,1 0 0 0,1 0 0 0,2 0 0 0,-6 0 0 0,5 0 0 0,1 0 0 0,-4 0 0 0,0 0 0 0,6-1 0 0,-4-3 0 0,2 4 0 0,0 0 0 0,3-3 0 0,-1 3 0 0,-4 0 0 0,-2 0 0 0,3 0 0 0,2 0 0 0,1 0 0 0,-1 0 0 0,1 0 0 0,-4 0 0 0,4 0 0 0,-2 0 0 0,1-4 0 0,-6 4 0 0,5-3 0 0,0 3 0 0,-4-4 0 0,-1 3 0 0,3 1 0 0,-2 0 0 0,2-4 0 0,-5 4 0 0,0 0 0 0,5 0 0 0,1 0 0 0,-6 0 0 0,1 0 0 0,1-5 0 0,-2 10 0 0,0-5 0 0,1 0 0 0,-1 0 0 0,2 0 0 0,-2 0 0 0,0 0 0 0,0 0 0 0,-2 0 0 0,-1 4 0 0,2-4 0 0,1 0 0 0,-1 0 0 0,-1 0 0 0,3 0 0 0,-1 0 0 0,0 0 0 0,2 0 0 0,-2 0 0 0,-4 0 0 0,6 0 0 0,-2 0 0 0,2 1 0 0,-2-2 0 0,-2 1 0 0,2 0 0 0,-2 0 0 0,4 0 0 0,-2 0 0 0,0 0 0 0,-4 0 0 0,4 0 0 0,2 1 0 0,-4 3 0 0,0-4 0 0,2 0 0 0,-4 3 0 0,3-3 0 0,1 0 0 0,-2 0 0 0,2 4 0 0,-2-4 0 0,2 0 0 0,-2 0 0 0,2 0 0 0,0 0 0 0,-2 0 0 0,6 3 0 0,-6-3 0 0,5 0 0 0,-5 0 0 0,6 0 0 0,-4 0 0 0,1 4 0 0,-1-4 0 0,2 0 0 0,-4 0 0 0,2 0 0 0,0 0 0 0,2 0 0 0,-1-4 0 0,5 4 0 0,-3 0 0 0,0 0 0 0,3 0 0 0,-1 0 0 0,-5 0 0 0,3-3 0 0,-3 3 0 0,3 3 0 0,-3-3 0 0,2 0 0 0,-2 0 0 0,2 0 0 0,-8 4 0 0,8-4 0 0,-5 1 0 0,-4-1 0 0,5 0 0 0,2 4 0 0,-2-4 0 0,-5 0 0 0,3 3 0 0,3-3 0 0,2 0 0 0,-6 0 0 0,7 0 0 0,-6-3 0 0,4 3 0 0,0-4 0 0,-2 4 0 0,-1-1 0 0,4-3 0 0</inkml:trace>
  <inkml:trace contextRef="#ctx0" brushRef="#br2" timeOffset="263">2750 8661 0 0,'0'0'0'0,"0"0"0"0,0 0 0 0,0 0 0 0,0 5 0 0,0-5 0 0,0 0 0 0,-3 7 0 0,-2-2 0 0,5-5 0 0,0 9 0 0,-4-2 0 0,4 3 0 0,-2-1 0 0,-5-4 0 0,7-5 0 0,0 9 0 0,0 0 0 0,0-3 0 0,-3 5 0 0,3-1 0 0,0-1 0 0,0 3 0 0,3-5 0 0,-6 12 0 0,3-12 0 0,3 7 0 0,-3 0 0 0,0 0 0 0,0 0 0 0,7 1 0 0,-7 3 0 0,-7-5 0 0,7 3 0 0,-3-4 0 0,1 4 0 0,2 1 0 0,0 0 0 0,-3 4 0 0,3-3 0 0,0-3 0 0,0 4 0 0,-6-1 0 0,6-3 0 0,6 3 0 0,-6-6 0 0,3 3 0 0,-3-1 0 0,0-2 0 0,2 7 0 0,1-6 0 0,-3 1 0 0,0-6 0 0,0 8 0 0,7-4 0 0,-7 2 0 0,0-2 0 0,-7 0 0 0,7 2 0 0,-3 2 0 0,3-8 0 0,0 4 0 0,-2 6 0 0,2-3 0 0,-3-1 0 0,-3-3 0 0,6 6 0 0,-3 2 0 0,1-2 0 0,-3-3 0 0,5 2 0 0,-5-4 0 0,1 5 0 0,-4 1 0 0,6-3 0 0,0 3 0 0,-6-6 0 0,1 3 0 0,-2 3 0 0,2-3 0 0,4-1 0 0,-4 0 0 0,1-2 0 0,-1 2 0 0,1-2 0 0,-1 6 0 0,-4-1 0 0,3-3 0 0,1-2 0 0,-4 2 0 0,4-4 0 0,6 3 0 0,-10 2 0 0,2 1 0 0,9-6 0 0,-3 6 0 0,1-8 0 0,-8 5 0 0,3 2 0 0,0-4 0 0,5-1 0 0,-8 4 0 0,-2 0 0 0,6-2 0 0,1 2 0 0,0 3 0 0,-7-5 0 0,0 0 0 0,5 6 0 0,-2-3 0 0,2-6 0 0,0 5 0 0,0-2 0 0,0 2 0 0,-1-2 0 0,-1-1 0 0,-1 1 0 0,-1 2 0 0,6-1 0 0,-9 1 0 0,7 0 0 0,2 4 0 0,-7-3 0 0,0-3 0 0,5 2 0 0,0-2 0 0,-5 2 0 0,0-2 0 0,1-3 0 0,4 7 0 0,-5-4 0 0,0 2 0 0,3-2 0 0,1 2 0 0,-1-4 0 0,-2 4 0 0,5-5 0 0,-1 1 0 0,-2 0 0 0,-2 4 0 0,5-3 0 0,-7-1 0 0,6 6 0 0,-5-6 0 0,5 6 0 0,-1-8 0 0,-4 10 0 0,-4-6 0 0,9-3 0 0,-5 8 0 0,-2-1 0 0,2-6 0 0,0 2 0 0,1 0 0 0,4 2 0 0,-3-5 0 0,-2 6 0 0,1 3 0 0,6-10 0 0,-5 5 0 0,1 0 0 0,0 3 0 0,-3-7 0 0,0 6 0 0,2-6 0 0,3 5 0 0,0 2 0 0,-4-4 0 0,3-4 0 0,1 5 0 0,-5-1 0 0,5 0 0 0,0 0 0 0,-4-3 0 0,3-1 0 0,1 6 0 0,-4-3 0 0,6-1 0 0,-2-3 0 0,0 9 0 0,-1-8 0 0,4 4 0 0,-3-1 0 0,2-4 0 0,3 1 0 0,-6 3 0 0,4 1 0 0,-3-3 0 0,2 1 0 0,2 2 0 0,-4-3 0 0,3-2 0 0,1 3 0 0,-1 6 0 0,-8-6 0 0,5-3 0 0,4 9 0 0,-8-8 0 0,6 10 0 0,-4-10 0 0,2 6 0 0,0-3 0 0,4 4 0 0,-6 1 0 0,4-6 0 0,-4 6 0 0,3-6 0 0,-1-3 0 0,-4 5 0 0,6 1 0 0,-4-5 0 0,6 4 0 0,-6 1 0 0,9-1 0 0,-9-4 0 0,6 3 0 0,-4-3 0 0,-2 8 0 0,2-7 0 0,4-2 0 0,-2 3 0 0,3-1 0 0,-3-1 0 0,-2 1 0 0,3 2 0 0,1-5 0 0,3 7 0 0,-9-5 0 0,8-2 0 0,-10 6 0 0,9-5 0 0,2-7 0 0,-3 7 0 0</inkml:trace>
  <inkml:trace contextRef="#ctx0" brushRef="#br2" timeOffset="264">10791 8729 0 0,'0'0'0'0,"0"0"0"0,0 0 0 0,0 0 0 0,-3-4 0 0,1 4 0 0,2 0 0 0,-4-5 0 0,1 3 0 0,-2 0 0 0,1 1 0 0,-3-3 0 0,4 4 0 0,-2-2 0 0,-6 2 0 0,4 0 0 0,2-1 0 0,2-1 0 0,-3 2 0 0,-2 0 0 0,4 0 0 0,-1 2 0 0,0-2 0 0,-2 0 0 0,0 0 0 0,-2 0 0 0,4 1 0 0,-2 1 0 0,-2-2 0 0,2 4 0 0,1-3 0 0,0 3 0 0,-1 1 0 0,2-3 0 0,-2 3 0 0,0-1 0 0,2 1 0 0,-2 0 0 0,0 0 0 0,5 4 0 0,-1-4 0 0,-2 2 0 0,1 3 0 0,1-4 0 0,-2-1 0 0,3 3 0 0,2-4 0 0,-4 5 0 0,3-4 0 0,-1 0 0 0,2 4 0 0,0-4 0 0,0-2 0 0,0 4 0 0,2 0 0 0,-1-3 0 0,-1 3 0 0,0-7 0 0,4 3 0 0,-2 2 0 0,6-1 0 0,-4-1 0 0,1 1 0 0,0-3 0 0,-1 3 0 0,6-4 0 0,-3 2 0 0,2-2 0 0,-1 3 0 0,3-3 0 0,1 0 0 0,-3 0 0 0,-2 0 0 0,3 0 0 0,2 0 0 0,-1 0 0 0,-1 0 0 0,0-3 0 0,4 1 0 0,-5-2 0 0,1-1 0 0,4 3 0 0,-5 1 0 0,1-3 0 0,2-1 0 0,-3 2 0 0,1-4 0 0,-3 3 0 0,2-3 0 0,-2 4 0 0,2-2 0 0,-4 1 0 0,0-3 0 0,2 2 0 0,-3 0 0 0,1 0 0 0,0-1 0 0,-2 1 0 0,3 0 0 0,-3 0 0 0,4 0 0 0,-7 3 0 0,0-2 0 0,2-4 0 0,-2 6 0 0,0-5 0 0,-2 4 0 0,2-1 0 0,0 4 0 0,0-3 0 0,0-3 0 0,-7 3 0 0,4-2 0 0,1 1 0 0,-2 3 0 0,-4-3 0 0,3 1 0 0,1 1 0 0,-3 0 0 0,2 2 0 0,-6-2 0 0,6-1 0 0,0 3 0 0,-7 0 0 0,3 0 0 0,-1 0 0 0,-2 0 0 0,1 3 0 0,1-1 0 0,-1-2 0 0,5 2 0 0,-3 0 0 0,7 1 0 0,-5 2 0 0,-1-1 0 0,4-3 0 0,-10 6 0 0,14-7 0 0</inkml:trace>
  <inkml:trace contextRef="#ctx0" brushRef="#br2" timeOffset="265">12151 8774 0 0,'0'0'0'0,"2"0"0"0,-2 0 0 0,2-4 0 0,-2 4 0 0,0 0 0 0,0 0 0 0,-2-7 0 0,2 6 0 0</inkml:trace>
  <inkml:trace contextRef="#ctx0" brushRef="#br2" timeOffset="266">12076 8756 0 0,'-3'2'0'0,"-7"0"0"0,-3 0 0 0,3-1 0 0,-2 3 0 0,1-1 0 0,-2 1 0 0,0 3 0 0,3-2 0 0,-4 0 0 0,4-2 0 0,-1-1 0 0,1 5 0 0,0 0 0 0,1-3 0 0,0 3 0 0,1-1 0 0,2 0 0 0,-1 1 0 0,2-2 0 0,3 0 0 0,-1 2 0 0,3 0 0 0,0 0 0 0,0 0 0 0,3-4 0 0,-1 4 0 0,3-2 0 0,2 1 0 0,4-1 0 0,-6 0 0 0,4-2 0 0,3-1 0 0,3 2 0 0,-3-3 0 0,6-1 0 0,1 0 0 0,0-1 0 0,0-3 0 0,-2 2 0 0,3-1 0 0,-3-2 0 0,2 1 0 0,-3-3 0 0,1 4 0 0,-1-2 0 0,1 1 0 0,-2 1 0 0,-2-1 0 0,1 3 0 0,-6-3 0 0,1-1 0 0,0 0 0 0,-1-1 0 0,-1 5 0 0,0-3 0 0,-2-3 0 0,-3 6 0 0,-2-3 0 0,0 4 0 0,2-5 0 0,-2 1 0 0,-2-1 0 0,0 2 0 0,-3-2 0 0,5 1 0 0,-7 2 0 0,0 1 0 0,-1-3 0 0,2 2 0 0,1-3 0 0,-7 3 0 0,2 1 0 0,-1-1 0 0,1-3 0 0,-4 5 0 0,0 0 0 0,5-5 0 0,-3 5 0 0,5-4 0 0,-7 1 0 0,4 3 0 0,1 0 0 0,-1 0 0 0,3-4 0 0,2 4 0 0</inkml:trace>
  <inkml:trace contextRef="#ctx0" brushRef="#br3" timeOffset="267">10867 8801 0 0,'0'0'0'0,"0"0"0"0,0 0 0 0,0 0 0 0,0 0 0 0,0 0 0 0,0 0 0 0,0 0 0 0,4-3 0 0,3 1 0 0,1-1 0 0,-4 1 0 0,-1-1 0 0,6 3 0 0,-2 0 0 0,2-2 0 0,-4 2 0 0,3-5 0 0,1 5 0 0,-4 0 0 0,4 5 0 0,0-5 0 0,-1 0 0 0,-1 2 0 0,5-2 0 0,-1 3 0 0,-2-1 0 0,1-2 0 0,-3 3 0 0,5-1 0 0,-5-2 0 0,2 0 0 0,-1 3 0 0,1-3 0 0,5 2 0 0,-4-2 0 0,-3 0 0 0,4 2 0 0,3-2 0 0,-6 0 0 0,-4 0 0 0,4 0 0 0,-2 0 0 0,2 2 0 0,-1-2 0 0,-3 0 0 0,3 0 0 0,0 0 0 0,-2 0 0 0,-5 0 0 0,0 0 0 0,3 1 0 0,-3-1 0 0,7 0 0 0,-7 0 0 0,0 0 0 0,0 0 0 0,0 0 0 0,0 0 0 0,0 0 0 0,0 0 0 0</inkml:trace>
  <inkml:trace contextRef="#ctx0" brushRef="#br3" timeOffset="268">10942 8801 0 0,'0'0'0'0,"0"0"0"0,0 0 0 0,0 0 0 0,0 0 0 0,0 0 0 0,0 0 0 0,0 0 0 0,0 0 0 0,0 0 0 0,0 0 0 0,0 0 0 0,0 0 0 0,0 0 0 0,0 0 0 0,0 0 0 0,0 0 0 0,3 6 0 0,-3-6 0 0,0 5 0 0,6 2 0 0,-3-5 0 0,2-1 0 0,-1 3 0 0,4-1 0 0,-4 1 0 0,6-3 0 0,-6 3 0 0,3-1 0 0,-2-1 0 0,0 2 0 0,4 1 0 0,-4-2 0 0,-2-1 0 0,6 3 0 0,-2-3 0 0,0 3 0 0,-2-1 0 0,-5-4 0 0,4 1 0 0,8 1 0 0,-5 0 0 0,1 1 0 0,-1-3 0 0,2 2 0 0,-2-2 0 0,5-2 0 0,-1 2 0 0,-6 0 0 0,0 0 0 0,5-2 0 0,-3 1 0 0,2-1 0 0,0 2 0 0,-2-2 0 0,1 1 0 0,-1-1 0 0,0 0 0 0,2-1 0 0,-4 1 0 0,2 0 0 0,0 0 0 0,-2-3 0 0,2 5 0 0,0-3 0 0,-2 1 0 0,0-1 0 0,2 3 0 0,-1-6 0 0,-1 3 0 0,0 3 0 0,2 0 0 0,-2-4 0 0,-5 3 0 0,9-1 0 0,-4 0 0 0,-2-1 0 0,-1 1 0 0,-2 2 0 0,7-2 0 0</inkml:trace>
  <inkml:trace contextRef="#ctx0" brushRef="#br3" timeOffset="269">11533 8911 0 0,'0'0'0'0,"0"0"0"0,0 0 0 0,0 0 0 0,0 0 0 0,0 0 0 0,0 0 0 0,0 0 0 0,0 0 0 0,0 0 0 0,0 0 0 0,4-2 0 0,-4 2 0 0,2-2 0 0,6 1 0 0,-1-1 0 0,0-2 0 0,0 3 0 0,4-1 0 0,-3 0 0 0,6-3 0 0,-3 5 0 0,-3-4 0 0,6-1 0 0,-2 3 0 0,2-3 0 0,0 4 0 0,0-6 0 0,3 0 0 0,-1 3 0 0,-2-3 0 0,3 0 0 0,-5 4 0 0,2-2 0 0,2-1 0 0,-6 3 0 0,4-2 0 0,-5 3 0 0,1 0 0 0,-5 1 0 0,6-3 0 0,-11 4 0 0</inkml:trace>
  <inkml:trace contextRef="#ctx0" brushRef="#br3" timeOffset="270">11410 8822 0 0,'0'0'0'0,"0"0"0"0,0 0 0 0,0 0 0 0,0 0 0 0,4 0 0 0,4 0 0 0,-1-1 0 0,2-1 0 0,-2 2 0 0,0 0 0 0,3-2 0 0,2 2 0 0,2 0 0 0,-5 0 0 0,7 0 0 0,-8 2 0 0,4-2 0 0,2 0 0 0,-3 0 0 0,1 0 0 0,-2 0 0 0,6 0 0 0,-7 2 0 0,4-1 0 0,-2-1 0 0,3 0 0 0,-4 4 0 0,6-4 0 0,-2 0 0 0,-6 0 0 0,6 0 0 0,2-4 0 0,-4 4 0 0,0 0 0 0,0 0 0 0,-5-1 0 0,2-1 0 0,3 2 0 0,-3 0 0 0,-2-2 0 0,-4 0 0 0</inkml:trace>
  <inkml:trace contextRef="#ctx0" brushRef="#br2" timeOffset="271">2582 8873 0 0,'0'0'0'0,"0"0"0"0,0 0 0 0,0 0 0 0,0 0 0 0,0 0 0 0,0 0 0 0,0 8 0 0,-4 4 0 0,4-1 0 0,0-3 0 0,0 3 0 0,0-11 0 0,0 12 0 0,0 2 0 0,0-4 0 0,9 4 0 0,-9-2 0 0,0 2 0 0,0 2 0 0,5-4 0 0,-5 5 0 0,-5 1 0 0,0-3 0 0,5 3 0 0,0-5 0 0,-4 5 0 0,1-1 0 0,-4-1 0 0,0 6 0 0,2-6 0 0,1 3 0 0,4 2 0 0,0-2 0 0,-1-3 0 0,-8 3 0 0,4-2 0 0,-6 4 0 0,6 0 0 0,-5 1 0 0,3-3 0 0,0 6 0 0,-2-1 0 0,-1-3 0 0,3-4 0 0,-4 2 0 0,-1 5 0 0,0-3 0 0,2 3 0 0,1-1 0 0,-5-2 0 0,4 1 0 0,-2 1 0 0,3-4 0 0,-3 5 0 0,0-1 0 0,1-1 0 0,-1-2 0 0,2-3 0 0,-1 7 0 0,1-3 0 0,-4 2 0 0,2 1 0 0,-2-2 0 0,4 4 0 0,-4-1 0 0,-5 1 0 0,5 0 0 0,-5 0 0 0,3 0 0 0,0 0 0 0,-8 0 0 0,5 2 0 0,-3-1 0 0,8-1 0 0,-12 2 0 0,7 0 0 0,-6 1 0 0,11-3 0 0,-5 0 0 0,2-1 0 0,-7 6 0 0,8-5 0 0,-3 5 0 0,-4-5 0 0,8 4 0 0,-3-1 0 0,-1 4 0 0,0-2 0 0,0-5 0 0,2 7 0 0,-7-3 0 0,6 3 0 0,-1-7 0 0,-3 3 0 0,4-3 0 0,-6 0 0 0,3-1 0 0,2-3 0 0,2 2 0 0,-8-4 0 0,8-5 0 0,-2 2 0 0,5-3 0 0,2 0 0 0,5-3 0 0,-5-3 0 0,7-1 0 0,5-7 0 0,0 0 0 0,0 0 0 0,0 0 0 0,10-3 0 0,-3-8 0 0</inkml:trace>
  <inkml:trace contextRef="#ctx0" brushRef="#br2" timeOffset="272">10803 8919 0 0,'0'0'0'0,"0"0"0"0,0 0 0 0,0 0 0 0,-7 0 0 0,5 0 0 0,2 0 0 0,-3-3 0 0,3 1 0 0,-2 2 0 0,-3-5 0 0,3 5 0 0,-3-2 0 0,2 2 0 0,-3 0 0 0,-2 0 0 0,4 0 0 0,1 0 0 0,-4 0 0 0,2 0 0 0,5-3 0 0,-9 3 0 0,4 0 0 0,1 0 0 0,-4 3 0 0,2-3 0 0,3 0 0 0,-6 2 0 0,4 1 0 0,-2-1 0 0,-2 3 0 0,1-3 0 0,4 2 0 0,-3 1 0 0,-3 0 0 0,5 4 0 0,0-8 0 0,-4 6 0 0,4-1 0 0,-2 1 0 0,0 1 0 0,3 3 0 0,-1-4 0 0,-4-1 0 0,9 3 0 0,-5 2 0 0,5-1 0 0,-3-3 0 0,-1 2 0 0,4-4 0 0,0 3 0 0,4-1 0 0,-4 2 0 0,0-2 0 0,3-4 0 0,2-1 0 0,-1 3 0 0,1-1 0 0,2-2 0 0,0-2 0 0,2 3 0 0,-4-3 0 0,4 0 0 0,1 4 0 0,2-4 0 0,-3 0 0 0,-1 0 0 0,1 0 0 0,2 0 0 0,-1-4 0 0,0 4 0 0,3 0 0 0,-1-3 0 0,0 3 0 0,-2-2 0 0,4 2 0 0,0-4 0 0,-2-1 0 0,-1 3 0 0,-1-1 0 0,0-2 0 0,1 3 0 0,-3-5 0 0,-1 4 0 0,4-4 0 0,-6 0 0 0,4 2 0 0,-4-1 0 0,0-1 0 0,0-1 0 0,-1-1 0 0,-1 2 0 0,-1-2 0 0,-2 3 0 0,5 0 0 0,-3 1 0 0,0-2 0 0,-2 4 0 0,-2-4 0 0,0 0 0 0,-3 5 0 0,3-3 0 0,0 1 0 0,-1 3 0 0,1-3 0 0,-6 4 0 0,6-5 0 0,-7 5 0 0,4-2 0 0,0 2 0 0,-6 0 0 0,6-3 0 0,-4 3 0 0,3 3 0 0,-7-3 0 0,5 0 0 0,-4 2 0 0,1-2 0 0,6 0 0 0,-2 0 0 0,0 0 0 0,2 0 0 0,-2 0 0 0,2 0 0 0,3 0 0 0,0 0 0 0,1 0 0 0,1 0 0 0</inkml:trace>
  <inkml:trace contextRef="#ctx0" brushRef="#br2" timeOffset="273">12160 8930 0 0,'0'0'0'0,"0"0"0"0,-2-7 0 0,2 7 0 0,-2-2 0 0,-1 0 0 0,-2 2 0 0,-2 0 0 0,0 0 0 0,3 0 0 0,-3 0 0 0,-1 0 0 0,2 2 0 0,-4-2 0 0,1 2 0 0,1 1 0 0,-3 1 0 0,-1-1 0 0,0-1 0 0,3-2 0 0,1 5 0 0,-3-1 0 0,1-3 0 0,-2 6 0 0,5-1 0 0,-2-5 0 0,2 1 0 0,-2 3 0 0,2 0 0 0,2-1 0 0,-2 3 0 0,-1 0 0 0,2-2 0 0,3-2 0 0,-6 6 0 0,9-4 0 0,0 4 0 0,-1-2 0 0,1 0 0 0,0 0 0 0,1 0 0 0,-1 0 0 0,7 0 0 0,-2 1 0 0,-5-4 0 0,9 1 0 0,0 0 0 0,-1 0 0 0,1-5 0 0,5 4 0 0,-2-2 0 0,4-2 0 0,-1 0 0 0,1 0 0 0,0 0 0 0,3 0 0 0,-4-2 0 0,1 2 0 0,-2 0 0 0,3-4 0 0,1 4 0 0,-5 0 0 0,1 0 0 0,-2-5 0 0,2 5 0 0,0 0 0 0,-3-2 0 0,2-1 0 0,-4-2 0 0,0 1 0 0,-2 1 0 0,3-2 0 0,-3 1 0 0,-3-1 0 0,3 0 0 0,-6 0 0 0,1 1 0 0,-2-1 0 0,0 3 0 0,0-3 0 0,-2 1 0 0,1-2 0 0,-1 0 0 0,-5 3 0 0,3-2 0 0,-1-1 0 0,-4 3 0 0,6-2 0 0,-7 0 0 0,1 1 0 0,-1-1 0 0,1 3 0 0,-3-1 0 0,1-1 0 0,-3 4 0 0,4-3 0 0,-2 3 0 0,0 3 0 0,5-3 0 0,-5 0 0 0,1 0 0 0,4 0 0 0,2 0 0 0,2 0 0 0,-6 4 0 0,5-4 0 0,4 0 0 0,-6 1 0 0</inkml:trace>
  <inkml:trace contextRef="#ctx0" brushRef="#br3" timeOffset="274">10905 9030 0 0,'0'0'0'0,"0"0"0"0,0 0 0 0,0 0 0 0,0-3 0 0,4-2 0 0,-4 1 0 0,0 1 0 0,0-2 0 0,0 1 0 0,0-1 0 0,0 5 0 0,5-5 0 0,-1 3 0 0,1-3 0 0,-2 3 0 0,2-1 0 0,4-1 0 0,-7 2 0 0,7 1 0 0,3-1 0 0,-7 2 0 0,2 0 0 0,0-4 0 0,5 4 0 0,-3 0 0 0,3 0 0 0,-4 0 0 0,1 0 0 0,2-1 0 0,2 1 0 0,1 0 0 0,0 0 0 0,0 1 0 0,2-1 0 0,-2 4 0 0,-2-2 0 0,2-1 0 0,-4 1 0 0,0 3 0 0,1-1 0 0,-1 1 0 0,-3-5 0 0,0 3 0 0,0 4 0 0,0-5 0 0,-4 2 0 0,3 1 0 0,-6-5 0 0,3 5 0 0,-3-5 0 0,5 5 0 0</inkml:trace>
  <inkml:trace contextRef="#ctx0" brushRef="#br3" timeOffset="275">10954 9058 0 0,'0'0'0'0,"0"0"0"0,0 0 0 0,0 0 0 0,0 0 0 0,0 0 0 0,0 0 0 0,0 0 0 0,0 0 0 0,0 0 0 0,0 0 0 0,0 0 0 0,0 0 0 0,0 0 0 0,0 0 0 0,9 0 0 0,-4 0 0 0,5 2 0 0,-4-2 0 0,0 2 0 0,3-2 0 0,-2 0 0 0,5 0 0 0,-7 0 0 0,4 0 0 0,0 0 0 0,5-2 0 0,-4 2 0 0,2-2 0 0,0 2 0 0,2 0 0 0,0-3 0 0,2 3 0 0,-4 0 0 0,2-5 0 0,0 3 0 0,-2 2 0 0,2-2 0 0,1 0 0 0,-4-1 0 0,-1-1 0 0,2 4 0 0,-5-1 0 0,4 1 0 0,-1-6 0 0,-3 5 0 0,2-1 0 0,-2-2 0 0,-2 3 0 0,3-3 0 0,1 3 0 0,-4-3 0 0,1 4 0 0,-5-5 0 0,6 1 0 0,-3 3 0 0,1-5 0 0,-5 6 0 0,3-1 0 0,-3 1 0 0</inkml:trace>
  <inkml:trace contextRef="#ctx0" brushRef="#br3" timeOffset="276">11412 9037 0 0,'0'0'0'0,"0"0"0"0,0 0 0 0,0 0 0 0,0 0 0 0,0 0 0 0,0 0 0 0,0 0 0 0,0 0 0 0,0 0 0 0,0 0 0 0,0 0 0 0,9-1 0 0,-4-1 0 0,0 2 0 0,4 0 0 0,-4 0 0 0,2 2 0 0,2-2 0 0,1 1 0 0,-1 1 0 0,-1-2 0 0,6 2 0 0,0-2 0 0,-2 0 0 0,2 2 0 0,2-2 0 0,-4 0 0 0,2 0 0 0,0-2 0 0,0 0 0 0,3 0 0 0,-7 1 0 0,4-1 0 0,2 2 0 0,-4-4 0 0,-2 3 0 0,4-3 0 0,0 4 0 0,-5 0 0 0,-2 0 0 0,5 4 0 0,-5-3 0 0,1-1 0 0</inkml:trace>
  <inkml:trace contextRef="#ctx0" brushRef="#br3" timeOffset="277">11487 9114 0 0,'0'0'0'0,"0"0"0"0,0 0 0 0,0 0 0 0,0 0 0 0,0 0 0 0,0 0 0 0,0 0 0 0,0 0 0 0,0 0 0 0,7 0 0 0,-7 1 0 0,5-1 0 0,0 0 0 0,0 0 0 0,4 0 0 0,-2 0 0 0,1 0 0 0,-1-1 0 0,7-1 0 0,-3 0 0 0,1-3 0 0,2 3 0 0,-2-1 0 0,2-2 0 0,1-1 0 0,1 1 0 0,3 0 0 0,0-2 0 0,0 5 0 0,0-6 0 0,-3 4 0 0,0-3 0 0,-1 4 0 0,1-2 0 0,-6 1 0 0,1 2 0 0,-1 1 0 0</inkml:trace>
  <inkml:trace contextRef="#ctx0" brushRef="#br2" timeOffset="278">10834 9121 0 0,'0'0'0'0,"0"0"0"0,0 0 0 0,0 0 0 0,-3 1 0 0,-2-1 0 0,1 0 0 0,-4 0 0 0,4 0 0 0,-1 0 0 0,3 0 0 0,-7 0 0 0,4 0 0 0,0 0 0 0,-2 0 0 0,2 0 0 0,5 0 0 0,-9 0 0 0,1 2 0 0,-1 0 0 0,4 1 0 0,1-3 0 0,-4 2 0 0,2 2 0 0,-2-1 0 0,6-1 0 0,-3-1 0 0,-2 3 0 0,2-1 0 0,-2 1 0 0,3 1 0 0,-5-1 0 0,6 1 0 0,-2 0 0 0,1 0 0 0,-1 2 0 0,0-2 0 0,5 0 0 0,-5 2 0 0,3 0 0 0,2-1 0 0,0 1 0 0,0-2 0 0,0 2 0 0,0 0 0 0,2-2 0 0,3 0 0 0,-5 0 0 0,0-5 0 0,5 9 0 0,0-6 0 0,-1 1 0 0,4 1 0 0,-2-2 0 0,1 1 0 0,1-4 0 0,1 0 0 0,1 0 0 0,3 0 0 0,-1 0 0 0,2 0 0 0,-6 0 0 0,6 0 0 0,-2 0 0 0,2-2 0 0,-3 0 0 0,-3 2 0 0,6-3 0 0,-5 1 0 0,1 1 0 0,1-1 0 0,-6-2 0 0,5 1 0 0,-3-2 0 0,0-1 0 0,0 3 0 0,-4-4 0 0,1-2 0 0,5 8 0 0,-6-8 0 0,2 2 0 0,-1 2 0 0,1-2 0 0,-3 2 0 0,-1-2 0 0,-1 3 0 0,0-3 0 0,0 0 0 0,0 2 0 0,-1-2 0 0,-1 2 0 0,-3 2 0 0,5 1 0 0,-7-2 0 0,5 1 0 0,-3 1 0 0,-6 0 0 0,8 1 0 0,-4-1 0 0,2-1 0 0,0 1 0 0,-7 2 0 0,6 0 0 0,-1 0 0 0,0 0 0 0,-5 0 0 0,5 2 0 0,-5-2 0 0,9 3 0 0,-8-1 0 0,-3-2 0 0,6 3 0 0,-1-1 0 0,0 1 0 0,-1 1 0 0,5-4 0 0,-7 5 0 0</inkml:trace>
  <inkml:trace contextRef="#ctx0" brushRef="#br2" timeOffset="279">12118 9133 0 0,'9'0'0'0,"-6"-4"0"0,-3 4 0 0,0 0 0 0,0 0 0 0,0 0 0 0,0 0 0 0,0 0 0 0,0 0 0 0,0 0 0 0,0 0 0 0,0 0 0 0,-10 0 0 0,5-3 0 0,-4-2 0 0,2 5 0 0,-2 0 0 0,1 0 0 0,-1 0 0 0,0 0 0 0,1 0 0 0,-3 0 0 0,3 3 0 0,-5 2 0 0,3-5 0 0,5 4 0 0,-6-2 0 0,4 1 0 0,-3-1 0 0,1 3 0 0,2-2 0 0,0 1 0 0,2-1 0 0,-2 4 0 0,-1-3 0 0,2 1 0 0,1 2 0 0,-2 0 0 0,7-2 0 0,-5 0 0 0,5 2 0 0,0-2 0 0,-3 2 0 0,1-1 0 0,2 2 0 0,0-3 0 0,2 4 0 0,1-4 0 0,-3 0 0 0,4 1 0 0,-3-3 0 0,8 1 0 0,-6 1 0 0,6-5 0 0,-2 3 0 0,2-1 0 0,-1 1 0 0,5 1 0 0,0-1 0 0,3-1 0 0,-2 0 0 0,2 1 0 0,-1-1 0 0,3 0 0 0,-6-2 0 0,2 2 0 0,-1 1 0 0,1-3 0 0,2 2 0 0,0-2 0 0,-1 0 0 0,-1 0 0 0,0 0 0 0,2 0 0 0,-3-5 0 0,-2 1 0 0,1 2 0 0,2-1 0 0,-7-1 0 0,1 1 0 0,1-1 0 0,0-4 0 0,-4 3 0 0,2 1 0 0,-4-5 0 0,3 4 0 0,-5 2 0 0,1-4 0 0,0 2 0 0,3 1 0 0,-10-4 0 0,5 2 0 0,-2-1 0 0,-1 2 0 0,1-2 0 0,-2 4 0 0,-3-2 0 0,2 1 0 0,2-1 0 0,-6 1 0 0,0 1 0 0,1 1 0 0,1-3 0 0,-2 3 0 0,-5 1 0 0,4-3 0 0,-1 2 0 0,-1 2 0 0,2-1 0 0,-4-1 0 0,0 2 0 0,-1 0 0 0,8 0 0 0,-4 2 0 0,-4-1 0 0,2 1 0 0,3 3 0 0,-2-3 0 0,0 3 0 0,1-3 0 0,3 3 0 0</inkml:trace>
  <inkml:trace contextRef="#ctx0" brushRef="#br3" timeOffset="280">10956 9211 0 0,'-11'-7'0'0,"11"5"0"0,0 2 0 0,0 0 0 0,0 0 0 0,0 0 0 0,0 0 0 0,0 0 0 0,0 0 0 0,0 0 0 0,9 0 0 0,0 0 0 0,-4-2 0 0,5 2 0 0,-6-1 0 0,3 1 0 0,5-2 0 0,-3 2 0 0,4-4 0 0,0 3 0 0,0-1 0 0,-4 0 0 0,5-1 0 0,0 1 0 0,-2 2 0 0,2-3 0 0,2-1 0 0,-1 4 0 0,-4-3 0 0,2 3 0 0,0-2 0 0,-1 2 0 0,-2 2 0 0,1-2 0 0,-5 0 0 0,5 1 0 0,-6-1 0 0,4 2 0 0,-9-2 0 0,5 4 0 0,0-3 0 0,-5-1 0 0,7 2 0 0,-7-2 0 0,0 0 0 0,0 0 0 0</inkml:trace>
  <inkml:trace contextRef="#ctx0" brushRef="#br3" timeOffset="281">10987 9232 0 0,'0'0'0'0,"0"0"0"0,0 0 0 0,0 0 0 0,0 0 0 0,0 0 0 0,0 0 0 0,0 0 0 0,0 0 0 0,0 0 0 0,0 0 0 0,0 0 0 0,5 5 0 0,0 0 0 0,-5-5 0 0,4 2 0 0,3-2 0 0,2 0 0 0,-4 0 0 0,5 0 0 0,-1 0 0 0,3-2 0 0,0-3 0 0,4 5 0 0,-2-5 0 0,-2 5 0 0,7-4 0 0,-4 1 0 0,1-2 0 0,-2 1 0 0,2-1 0 0,-1 1 0 0,-3-1 0 0,4 5 0 0,-4-5 0 0,-2 3 0 0,3-1 0 0,0 1 0 0,-4-1 0 0,0 1 0 0,-4 0 0 0,5-1 0 0,-3 1 0 0,0 0 0 0,-1 2 0 0,0 0 0 0,-2-5 0 0</inkml:trace>
  <inkml:trace contextRef="#ctx0" brushRef="#br3" timeOffset="282">11480 9199 0 0,'-4'0'0'0,"4"0"0"0,0 0 0 0,0 0 0 0,0 0 0 0,0 0 0 0,0 0 0 0,0 0 0 0,0 0 0 0,0 0 0 0,0 0 0 0,0 0 0 0,0 0 0 0,0 0 0 0,0 0 0 0,0 0 0 0,5-4 0 0,2 1 0 0,-7 3 0 0,9-2 0 0,-4 2 0 0,-5 0 0 0,7 0 0 0,0 0 0 0,0 2 0 0,-2 1 0 0,0-3 0 0,2 4 0 0,-7-4 0 0,11 1 0 0,-4 3 0 0,1 1 0 0,-4-3 0 0,1 1 0 0,4 3 0 0,-2-3 0 0,3 2 0 0,-5-5 0 0,6 2 0 0,-3-2 0 0,1 0 0 0,1 0 0 0,-1 0 0 0,3 0 0 0,-3 0 0 0,1 0 0 0,6-2 0 0,-4 2 0 0,-1-5 0 0,-1 2 0 0,0 3 0 0,1-6 0 0,1 5 0 0,0-1 0 0,0-3 0 0,-3 1 0 0,1 1 0 0,-1-1 0 0,1 1 0 0,1 1 0 0,-8-1 0 0,4 3 0 0,-3-6 0 0,3 3 0 0,-7 3 0 0,0 0 0 0,5 0 0 0,-5 0 0 0,0 0 0 0,0 0 0 0,3-5 0 0,-3 5 0 0,0 0 0 0,0 0 0 0</inkml:trace>
  <inkml:trace contextRef="#ctx0" brushRef="#br3" timeOffset="283">11513 9220 0 0,'0'0'0'0,"0"0"0"0,0 0 0 0,0 0 0 0,0 0 0 0,0 0 0 0,0-2 0 0,0 2 0 0,0 0 0 0,0 0 0 0,0-4 0 0,0 4 0 0,0 0 0 0,0 0 0 0,0 0 0 0,7-3 0 0,-7 3 0 0,5-2 0 0,-2 2 0 0,6 2 0 0,-2-2 0 0,2 3 0 0,-4-1 0 0,5-2 0 0,-3 2 0 0,2-2 0 0,5 0 0 0,-6 2 0 0,4-2 0 0,-1 0 0 0,3 0 0 0,-4 0 0 0,2 1 0 0,-1-2 0 0,4 1 0 0,1-4 0 0,0 4 0 0,-4-2 0 0,2-1 0 0,-6 1 0 0,4 0 0 0,2 1 0 0,-3-3 0 0,1 2 0 0,-3 2 0 0,-3-1 0 0,3 1 0 0,-9 0 0 0,4-2 0 0,-4 2 0 0,0 0 0 0,0 0 0 0,0 0 0 0,7 0 0 0,-7 0 0 0,0 0 0 0,0 0 0 0,0 0 0 0,0 0 0 0,0 0 0 0,0 0 0 0,0 0 0 0,0 0 0 0,10-7 0 0</inkml:trace>
  <inkml:trace contextRef="#ctx0" brushRef="#br2" timeOffset="284">12155 9346 0 0,'0'0'0'0,"0"0"0"0,0-3 0 0,0-3 0 0,0 3 0 0,0 1 0 0,0 2 0 0,-2-7 0 0,0 6 0 0,-3-5 0 0,0 3 0 0,1 1 0 0,1-1 0 0,-6 1 0 0,2 0 0 0,-2 2 0 0,1 0 0 0,-3 0 0 0,-3 0 0 0,8 0 0 0,-5 2 0 0,2 0 0 0,-4 1 0 0,4 1 0 0,-2-1 0 0,3 1 0 0,-3-1 0 0,4 2 0 0,-1-1 0 0,1 3 0 0,0-4 0 0,0 2 0 0,2 2 0 0,0 0 0 0,-1-2 0 0,3 2 0 0,1-1 0 0,-3 2 0 0,5-3 0 0,-5 1 0 0,5 1 0 0,0-2 0 0,0 2 0 0,1-2 0 0,3 0 0 0,-4 0 0 0,7 1 0 0,0-1 0 0,-5-2 0 0,8 2 0 0,0-1 0 0,-1 1 0 0,3-1 0 0,0 1 0 0,2-3 0 0,2 1 0 0,-1 0 0 0,5-3 0 0,-5 2 0 0,1 0 0 0,1-2 0 0,0-2 0 0,1 2 0 0,-3-2 0 0,4-1 0 0,-1 0 0 0,-1-3 0 0,-5 5 0 0,4-3 0 0,-2 1 0 0,-4-1 0 0,6-1 0 0,-6 3 0 0,1-6 0 0,-1 4 0 0,0 1 0 0,-1-1 0 0,-2-1 0 0,-2 0 0 0,4 1 0 0,-4-3 0 0,-3-1 0 0,1 6 0 0,1-7 0 0,-4 4 0 0,2 2 0 0,-8-3 0 0,3 3 0 0,3-4 0 0,-2 4 0 0,-3-3 0 0,-4 3 0 0,4-2 0 0,-2 1 0 0,-2 1 0 0,-1 3 0 0,1-6 0 0,-3 5 0 0,4-1 0 0,-5 2 0 0,1-2 0 0,-5 2 0 0,3 0 0 0,0 0 0 0,-8 0 0 0,8 2 0 0,0-2 0 0,0 2 0 0,-3-1 0 0,-1 5 0 0,4-6 0 0,-1 3 0 0,3-3 0 0,5 4 0 0,0-3 0 0,2 3 0 0,1-2 0 0,4-2 0 0</inkml:trace>
  <inkml:trace contextRef="#ctx0" brushRef="#br2" timeOffset="285">10895 9306 0 0,'-5'0'0'0,"5"0"0"0,0 0 0 0,-4 0 0 0,-4 2 0 0,6 0 0 0,-1-2 0 0,1 0 0 0,-9 3 0 0,8-3 0 0,-1 0 0 0,-4 2 0 0,4 1 0 0,-3-3 0 0,-3 0 0 0,1 0 0 0,2 0 0 0,2 0 0 0,-4 2 0 0,1-2 0 0,1-2 0 0,0 2 0 0,-2 0 0 0,1 0 0 0,-1 0 0 0,0 2 0 0,4-2 0 0,-2 4 0 0,-2-3 0 0,2 3 0 0,-1-1 0 0,3 1 0 0,-6 3 0 0,2-4 0 0,1 1 0 0,1 1 0 0,0 0 0 0,3 4 0 0,-1-4 0 0,-3 4 0 0,8-6 0 0,0 4 0 0,-6 2 0 0,3-4 0 0,3 2 0 0,0-2 0 0,0 2 0 0,0-2 0 0,0 0 0 0,0 2 0 0,5-3 0 0,-1 1 0 0,1-2 0 0,0 3 0 0,2-3 0 0,0 1 0 0,0-4 0 0,1 1 0 0,-8-1 0 0,14 4 0 0,-3-4 0 0,3 0 0 0,3 0 0 0,-3 0 0 0,0 0 0 0,1-4 0 0,1 4 0 0,-2 0 0 0,-4-1 0 0,2 1 0 0,2 0 0 0,0-4 0 0,-7 4 0 0,5-5 0 0,0 1 0 0,1 1 0 0,-7-4 0 0,3 4 0 0,0-4 0 0,-1 0 0 0,1 3 0 0,-9-3 0 0,9 0 0 0,-4-1 0 0,4 2 0 0,-6 1 0 0,-1-3 0 0,1-1 0 0,-1 4 0 0,-2-4 0 0,5 4 0 0,-5-4 0 0,-5 6 0 0,5-4 0 0,0 3 0 0,0-3 0 0,-2 2 0 0,-3 3 0 0,2-3 0 0,-2 2 0 0,1 3 0 0,-5 0 0 0,4 0 0 0,-4-2 0 0,4 2 0 0,0 0 0 0,-7 2 0 0,7-2 0 0,1 0 0 0,-4 3 0 0,2-1 0 0,-2-2 0 0,1 3 0 0,-2-3 0 0,4 2 0 0,1 2 0 0,-8-3 0 0</inkml:trace>
  <inkml:trace contextRef="#ctx0" brushRef="#br3" timeOffset="286">11018 9346 0 0,'0'0'0'0,"0"0"0"0,0 0 0 0,0 0 0 0,0 0 0 0,0 0 0 0,0 0 0 0,0 0 0 0,0 0 0 0,0 0 0 0,4 0 0 0,-1 4 0 0,2 1 0 0,4-2 0 0,-7-1 0 0,6 2 0 0,5-1 0 0,-5-1 0 0,-1-2 0 0,2 1 0 0,1 3 0 0,2-1 0 0,-3-3 0 0,3 6 0 0,-3-6 0 0,5 0 0 0,-2 0 0 0,-2 3 0 0,1-3 0 0,-1 0 0 0,2 5 0 0,-3-5 0 0,1 0 0 0,3 0 0 0,-5 5 0 0,3-5 0 0,3 4 0 0,-8-2 0 0,3-2 0 0,-4 5 0 0,6-5 0 0,-6 0 0 0,2 0 0 0,0 0 0 0,0-5 0 0,-2 5 0 0,4-2 0 0,-4-2 0 0,4-1 0 0,-4 5 0 0</inkml:trace>
  <inkml:trace contextRef="#ctx0" brushRef="#br3" timeOffset="287">11020 9402 0 0,'0'0'0'0,"0"0"0"0,0 0 0 0,0 0 0 0,0 0 0 0,0 0 0 0,0 0 0 0,0 0 0 0,0 0 0 0,0 0 0 0,3 0 0 0,6 3 0 0,-5 1 0 0,1-3 0 0,0-1 0 0,2 4 0 0,-4-1 0 0,6-1 0 0,-2 0 0 0,2-1 0 0,-4 1 0 0,4 0 0 0,-2 0 0 0,5 1 0 0,-4-3 0 0,4 0 0 0,2 4 0 0,2-4 0 0,-4 0 0 0,2 0 0 0,0 0 0 0,-2-4 0 0,2 4 0 0,0 0 0 0,-4-5 0 0,1 5 0 0,-1-4 0 0,4 3 0 0,-5-3 0 0,-1 1 0 0,1-1 0 0,3-1 0 0,-5 2 0 0,7-3 0 0,-5 1 0 0,-1 4 0 0,1-6 0 0,0 5 0 0,-3-7 0 0,1 6 0 0,2-2 0 0,-5 1 0 0,-1 2 0 0,4-1 0 0,-2-4 0 0,-5 7 0 0</inkml:trace>
  <inkml:trace contextRef="#ctx0" brushRef="#br3" timeOffset="288">11520 9442 0 0,'0'0'0'0,"1"0"0"0,5 0 0 0,-1 0 0 0,2 0 0 0,-2 0 0 0,4 0 0 0,-4 3 0 0,2-3 0 0,1 0 0 0,-1 0 0 0,4 0 0 0,-1 0 0 0,-5-3 0 0,7 1 0 0,-1 2 0 0,-1-2 0 0,1 0 0 0,-1 1 0 0,2-3 0 0,-1 1 0 0,-3 1 0 0,6-2 0 0,0 1 0 0,-3-4 0 0,2 4 0 0,-4-4 0 0,3 5 0 0,-3-2 0 0,3 4 0 0,0-5 0 0,-3 0 0 0,-2 2 0 0,1 1 0 0,1 2 0 0,0-4 0 0,-6 4 0 0,-3 0 0 0,5 0 0 0,-5 0 0 0,4 0 0 0,-4 0 0 0,0 0 0 0,5 4 0 0,-5-4 0 0,5 0 0 0,-5 0 0 0,4 5 0 0,-4-5 0 0</inkml:trace>
  <inkml:trace contextRef="#ctx0" brushRef="#br3" timeOffset="289">11504 9391 0 0,'0'0'0'0,"0"0"0"0,0 0 0 0,0 0 0 0,0 0 0 0,0 0 0 0,0 0 0 0,5 0 0 0,-5 0 0 0,11 0 0 0,-6 0 0 0,-5 0 0 0,8 2 0 0,-1 1 0 0,2-3 0 0,-2 6 0 0,3-5 0 0,-4 6 0 0,4-5 0 0,-5 0 0 0,7 5 0 0,-6-7 0 0,4 5 0 0,-3-3 0 0,3 3 0 0,-4-2 0 0,0 3 0 0,3-5 0 0,-5 1 0 0,6 0 0 0,0 1 0 0,-3-1 0 0,7-2 0 0,-3 0 0 0,-3 0 0 0,5-2 0 0,-3 2 0 0,-1-3 0 0,-2 3 0 0,1-2 0 0,3 2 0 0,-4 0 0 0,1-2 0 0,-1 1 0 0,-2 1 0 0,4-4 0 0,-2-1 0 0,-7 5 0 0</inkml:trace>
  <inkml:trace contextRef="#ctx0" brushRef="#br2" timeOffset="290">12240 9492 0 0,'0'0'0'0,"0"0"0"0,0 0 0 0,0 0 0 0,-4-2 0 0,1 0 0 0,1 1 0 0,-2-1 0 0,-1 2 0 0,-3 0 0 0,4 0 0 0,-1 0 0 0,-2 2 0 0,0-2 0 0,0 0 0 0,-3 1 0 0,4 1 0 0,-4-2 0 0,-2 2 0 0,7 1 0 0,-2-3 0 0,0 6 0 0,-2-5 0 0,0 1 0 0,-1 1 0 0,1 3 0 0,-3-1 0 0,4-2 0 0,-1 3 0 0,0-3 0 0,-1 4 0 0,3-4 0 0,-4 3 0 0,1-1 0 0,1-2 0 0,2 6 0 0,2-2 0 0,-2 0 0 0,2-4 0 0,-2 6 0 0,2-4 0 0,3 2 0 0,-1 0 0 0,1-2 0 0,2 2 0 0,-2 0 0 0,4 0 0 0,0-2 0 0,1 1 0 0,2-3 0 0,2 2 0 0,0 0 0 0,0-5 0 0,2 4 0 0,0 1 0 0,3-3 0 0,2 0 0 0,1-1 0 0,3 3 0 0,-1-1 0 0,0-3 0 0,1 0 0 0,1 0 0 0,-2 0 0 0,2 0 0 0,2 0 0 0,-5 0 0 0,3 0 0 0,-2 0 0 0,0-3 0 0,-3-1 0 0,4-1 0 0,-5 0 0 0,1 1 0 0,0 1 0 0,0-2 0 0,0 0 0 0,-2-1 0 0,-7 1 0 0,9-2 0 0,-5 0 0 0,-4 0 0 0,0 4 0 0,0-2 0 0,-5 1 0 0,0 1 0 0,2-1 0 0,-2-3 0 0,-2 4 0 0,2-2 0 0,-5-1 0 0,3 3 0 0,-3-1 0 0,2-2 0 0,-6-3 0 0,0 7 0 0,3-5 0 0,-1 5 0 0,-4-6 0 0,-1 6 0 0,5-5 0 0,-5 2 0 0,0 0 0 0,5 1 0 0,-7-1 0 0,2 5 0 0,-2-3 0 0,5 1 0 0,-5-2 0 0,1 4 0 0,-3 0 0 0,2 0 0 0,-2 0 0 0,6 4 0 0,-2-2 0 0,0-1 0 0,5 1 0 0,-4 1 0 0</inkml:trace>
  <inkml:trace contextRef="#ctx0" brushRef="#br2" timeOffset="291">10874 9490 0 0,'0'0'0'0,"-3"0"0"0,3 0 0 0,-2 0 0 0,-3 0 0 0,1-3 0 0,3 3 0 0,-5 0 0 0,6 0 0 0,-8 3 0 0,1-3 0 0,3 0 0 0,-1 2 0 0,-4 0 0 0,1-1 0 0,3 3 0 0,-1-2 0 0,-6-1 0 0,5-1 0 0,-3 5 0 0,-1-1 0 0,3 3 0 0,-1-4 0 0,2 3 0 0,-1-1 0 0,1 3 0 0,5-4 0 0,-7 3 0 0,2 2 0 0,0-3 0 0,6 0 0 0,-1-1 0 0,-2 2 0 0,3-2 0 0,1 0 0 0,0 2 0 0,1 2 0 0,-1-6 0 0,0 3 0 0,4-3 0 0,-2 4 0 0,1 0 0 0,-3-7 0 0,5 3 0 0,-5 1 0 0,0 1 0 0,7 0 0 0,2 0 0 0,-2-3 0 0,3 3 0 0,-1-1 0 0,6-2 0 0,-1-1 0 0,-1-1 0 0,0 0 0 0,3-1 0 0,-4 1 0 0,4-4 0 0,-4 2 0 0,0-3 0 0,-2 3 0 0,1-3 0 0,-1 2 0 0,1-2 0 0,-3-1 0 0,1 1 0 0,0-2 0 0,-2 0 0 0,1 4 0 0,1-4 0 0,-6 0 0 0,3 3 0 0,-6-1 0 0,1-3 0 0,5 2 0 0,-6 3 0 0,5-6 0 0,-5 2 0 0,-4 0 0 0,3 2 0 0,1 0 0 0,0 1 0 0,-6-4 0 0,5 3 0 0,-3-2 0 0,2 3 0 0,-1-1 0 0,-6 1 0 0,8 1 0 0,-6 1 0 0,1 1 0 0,5 1 0 0,-8-2 0 0,2 2 0 0,2 0 0 0,0 0 0 0,-2 0 0 0,2 2 0 0,-6-1 0 0,6-1 0 0,-7 2 0 0,7 1 0 0,-8 1 0 0,5 1 0 0,1-3 0 0,-2 1 0 0,0-1 0 0,1 5 0 0,3-7 0 0,1 5 0 0,-11-5 0 0,15 0 0 0</inkml:trace>
  <inkml:trace contextRef="#ctx0" brushRef="#br3" timeOffset="292">10978 9591 0 0,'0'0'0'0,"0"0"0"0,0 0 0 0,0 0 0 0,0 0 0 0,6 0 0 0,-5-2 0 0,-1 2 0 0,4-2 0 0,1-1 0 0,4-1 0 0,-4 4 0 0,4-3 0 0,-4 3 0 0,5-5 0 0,-1 1 0 0,3-3 0 0,-2 6 0 0,-1-5 0 0,5 3 0 0,-2-2 0 0,4 1 0 0,-4 2 0 0,0 2 0 0,4-3 0 0,-3-2 0 0,1 3 0 0,0 2 0 0,0-3 0 0,0-1 0 0,-2 4 0 0,2 0 0 0,-5 0 0 0,5 4 0 0,-6-1 0 0,1-3 0 0,-4 7 0 0,4-4 0 0,-6-3 0 0,2 6 0 0,-5-6 0 0,9 3 0 0</inkml:trace>
  <inkml:trace contextRef="#ctx0" brushRef="#br3" timeOffset="293">11429 9565 0 0,'7'0'0'0,"-3"0"0"0,-1 0 0 0,2 0 0 0,-3 0 0 0,3 0 0 0,4-4 0 0,-2 4 0 0,0-3 0 0,2 3 0 0,-1 0 0 0,3-5 0 0,1 5 0 0,-3 0 0 0,3 0 0 0,2 0 0 0,-1 0 0 0,0-6 0 0,-1 6 0 0,2 0 0 0,1-3 0 0,-1 3 0 0,2 0 0 0,-2 0 0 0,-4-5 0 0,4 5 0 0,3 0 0 0,-3-4 0 0,-5 3 0 0,3 1 0 0,0 0 0 0,0 0 0 0,-3-6 0 0,0 6 0 0,1 0 0 0,-3 0 0 0,-2 0 0 0,-1 0 0 0,-4 0 0 0,0 0 0 0,0 0 0 0,0 0 0 0</inkml:trace>
  <inkml:trace contextRef="#ctx0" brushRef="#br3" timeOffset="294">11032 9603 0 0,'0'0'0'0,"0"0"0"0,-3 3 0 0,3-3 0 0,0 0 0 0,0 0 0 0,0 0 0 0,0 0 0 0,7 4 0 0,-7-4 0 0,3 5 0 0,6-5 0 0,3 0 0 0,-3 0 0 0,1 0 0 0,4 0 0 0,-5 0 0 0,4-3 0 0,1-3 0 0,2 6 0 0,-1-5 0 0,-2 2 0 0,2-3 0 0,3 1 0 0,-5 0 0 0,1 2 0 0,4-3 0 0,-6 3 0 0,2-2 0 0,0 1 0 0,-1 1 0 0,1-2 0 0,-5 3 0 0,0-2 0 0,-1 1 0 0,3 1 0 0,-3-1 0 0,1 3 0 0,-4-7 0 0,4 7 0 0</inkml:trace>
  <inkml:trace contextRef="#ctx0" brushRef="#br3" timeOffset="295">11554 9608 0 0,'0'0'0'0,"0"0"0"0,0 0 0 0,0 0 0 0,0 0 0 0,2 4 0 0,0-3 0 0,-2-1 0 0,5 4 0 0,-2-2 0 0,-1-1 0 0,3-1 0 0,-1-1 0 0,3-1 0 0,-4-2 0 0,4 1 0 0,0-2 0 0,0 1 0 0,2 2 0 0,-1-3 0 0,-1 0 0 0,2 2 0 0,0-3 0 0,-1 3 0 0,3-2 0 0,1 1 0 0,0-1 0 0,-5 2 0 0,7-3 0 0,-4 3 0 0,-1 1 0 0,-2-1 0 0,2 3 0 0,-2 0 0 0,3 0 0 0,-5-4 0 0,4 4 0 0,-2 0 0 0,0 0 0 0,1 0 0 0,-2 0 0 0,-3 0 0 0,1 0 0 0,4 0 0 0,-4 0 0 0,4 0 0 0,-8 0 0 0</inkml:trace>
  <inkml:trace contextRef="#ctx0" brushRef="#br2" timeOffset="296">12236 9665 0 0,'0'0'0'0,"0"0"0"0,0 0 0 0,-2 0 0 0,-1-3 0 0,-2 3 0 0,1 0 0 0,-4 0 0 0,2 0 0 0,1 0 0 0,-5 0 0 0,4 0 0 0,1 0 0 0,-5 0 0 0,-1 0 0 0,3 0 0 0,1 3 0 0,-2-1 0 0,2-2 0 0,-5 2 0 0,3 0 0 0,-1-1 0 0,1 3 0 0,-6-1 0 0,3-3 0 0,-1 2 0 0,5 3 0 0,-3-5 0 0,3 4 0 0,-6-4 0 0,3 5 0 0,4-5 0 0,-1 5 0 0,1-1 0 0,-2-4 0 0,4 5 0 0,1-4 0 0,-2 5 0 0,0-3 0 0,3-1 0 0,-4 5 0 0,7-4 0 0,-5 1 0 0,1-1 0 0,3-1 0 0,-1 1 0 0,2-3 0 0,0 7 0 0,0 0 0 0,0-3 0 0,3 3 0 0,-3-7 0 0,4 5 0 0,1 0 0 0,2 0 0 0,-4 1 0 0,3-5 0 0,4 3 0 0,0-1 0 0,1 1 0 0,1-3 0 0,2 1 0 0,-4 2 0 0,6-3 0 0,-1-1 0 0,3 2 0 0,-4 0 0 0,3-2 0 0,-3 3 0 0,3-1 0 0,-1 0 0 0,5-1 0 0,-6-1 0 0,1 4 0 0,0-1 0 0,1-3 0 0,0 0 0 0,-1 0 0 0,-6 0 0 0,6 0 0 0,-2 0 0 0,-2 0 0 0,-2-3 0 0,4-1 0 0,-7 4 0 0,7-3 0 0,-7 1 0 0,5 1 0 0,-7-1 0 0,7-2 0 0,-10 3 0 0,5-5 0 0,0 3 0 0,-5 1 0 0,-1-1 0 0,1-2 0 0,-2-1 0 0,0 1 0 0,-2 0 0 0,2 1 0 0,-3-4 0 0,-4 1 0 0,4 2 0 0,-3-1 0 0,3-1 0 0,-6 2 0 0,6 0 0 0,-4 0 0 0,-4 1 0 0,5-3 0 0,-5 1 0 0,4 6 0 0,-2-4 0 0,-1 4 0 0,0 0 0 0,-2-2 0 0,-1 2 0 0,1 0 0 0,2-3 0 0,-6 3 0 0,4 0 0 0,0 3 0 0,-5-1 0 0,8-2 0 0,-2 4 0 0,1-4 0 0,-9 0 0 0,14 5 0 0</inkml:trace>
  <inkml:trace contextRef="#ctx0" brushRef="#br2" timeOffset="297">10921 9691 0 0,'0'0'0'0,"0"0"0"0,-3-1 0 0,3-3 0 0,-9 4 0 0,9 0 0 0,0-5 0 0,-5 3 0 0,1 2 0 0,-1 0 0 0,2-3 0 0,-3 3 0 0,-2-4 0 0,3 4 0 0,-1 0 0 0,-1 0 0 0,2 0 0 0,-4 0 0 0,4 0 0 0,-2 0 0 0,-3 0 0 0,1 0 0 0,1 4 0 0,-5-1 0 0,5-3 0 0,-1 2 0 0,-3 3 0 0,3-5 0 0,6 4 0 0,-4-3 0 0,2 3 0 0,-4 1 0 0,2-1 0 0,0 1 0 0,4 2 0 0,1-4 0 0,-2 4 0 0,4-2 0 0,-3 0 0 0,3 2 0 0,-5-1 0 0,5-1 0 0,0 0 0 0,0 2 0 0,0-4 0 0,5 4 0 0,-5-5 0 0,3 5 0 0,-3-7 0 0,4 4 0 0,1 1 0 0,2-2 0 0,0-1 0 0,2 0 0 0,-4-1 0 0,9 1 0 0,-2-2 0 0,-2 0 0 0,1 0 0 0,3-2 0 0,-2 2 0 0,0-1 0 0,2-1 0 0,0 0 0 0,-2 0 0 0,0 1 0 0,-3-4 0 0,3 3 0 0,2-2 0 0,-7-1 0 0,3 0 0 0,0 1 0 0,-1-2 0 0,3 2 0 0,-3-1 0 0,0 0 0 0,-3-1 0 0,3 1 0 0,-4-2 0 0,-1 2 0 0,3-2 0 0,-4 4 0 0,-1-4 0 0,0 2 0 0,-2 1 0 0,-2-1 0 0,4 1 0 0,-2 4 0 0,-4-5 0 0,1 0 0 0,-6 3 0 0,6 2 0 0,3 0 0 0,-9-7 0 0,4 7 0 0,-6-1 0 0,8 1 0 0,-4 0 0 0,-3 0 0 0,3 1 0 0,-2 3 0 0,2-1 0 0,-3-1 0 0,3 3 0 0,-6-1 0 0,8-3 0 0,-5 3 0 0,3-1 0 0,-3-1 0 0,4 2 0 0,-1 1 0 0</inkml:trace>
  <inkml:trace contextRef="#ctx0" brushRef="#br3" timeOffset="298">11497 9738 0 0,'0'0'0'0,"0"0"0"0,0 0 0 0,0 0 0 0,0 0 0 0,0 0 0 0,0 0 0 0,0 0 0 0,0 0 0 0,0 0 0 0,0 0 0 0,0 0 0 0,0 0 0 0,0 5 0 0,0 1 0 0,0-6 0 0,5 3 0 0,0 4 0 0,-5-7 0 0,6 4 0 0,1 1 0 0,-4-5 0 0,2 5 0 0,6-3 0 0,-6 1 0 0,5-1 0 0,2-2 0 0,-3 0 0 0,0 0 0 0,5 0 0 0,-6 0 0 0,6-2 0 0,0-3 0 0,-5 0 0 0,5 3 0 0,0-3 0 0,-2-2 0 0,3 2 0 0,-1-2 0 0,-3 1 0 0,1 1 0 0,0 0 0 0,-5-4 0 0,3 8 0 0,1-6 0 0,-3 2 0 0,-1 1 0 0,0 2 0 0,-3-1 0 0,1 3 0 0,-5 0 0 0,0 0 0 0,0 0 0 0,0 0 0 0,0 0 0 0</inkml:trace>
  <inkml:trace contextRef="#ctx0" brushRef="#br3" timeOffset="299">11039 9738 0 0,'10'0'0'0,"-8"0"0"0,-2 0 0 0,0 0 0 0,0 0 0 0,4-2 0 0,-1 1 0 0,1 1 0 0,-4 0 0 0,5-4 0 0,0 3 0 0,0-3 0 0,0 4 0 0,2 0 0 0,0-5 0 0,-1 5 0 0,4 0 0 0,-1 0 0 0,1 0 0 0,-3 0 0 0,5 5 0 0,0-5 0 0,-1 0 0 0,1 0 0 0,-2 0 0 0,4-5 0 0,0 5 0 0,-2 0 0 0,5 0 0 0,-3-4 0 0,2 4 0 0,0-1 0 0,-3-5 0 0,3 6 0 0,-2-1 0 0,0 1 0 0,-2 0 0 0,0 1 0 0,0-1 0 0,0 6 0 0,-6-5 0 0,1-1 0 0,-1 4 0 0,-2 1 0 0,10-1 0 0,-14-4 0 0</inkml:trace>
  <inkml:trace contextRef="#ctx0" brushRef="#br3" timeOffset="300">11532 9804 0 0,'0'0'0'0,"0"0"0"0,0 0 0 0,0 0 0 0,0 0 0 0,0 0 0 0,0 0 0 0,0 0 0 0,0 0 0 0,0 0 0 0,0 0 0 0,5 0 0 0,0 0 0 0,4-3 0 0,-4 3 0 0,2-2 0 0,-2-2 0 0,4 3 0 0,1-3 0 0,2 1 0 0,-1-1 0 0,-3 1 0 0,1-2 0 0,5-1 0 0,-4 1 0 0,3 0 0 0,4 2 0 0,-8-3 0 0,4 1 0 0,1 2 0 0,-1-1 0 0,0 1 0 0,0-1 0 0,-1 1 0 0,0-2 0 0,-5 5 0 0,5-4 0 0,-2 2 0 0,-1-3 0 0,0 5 0 0,-1 0 0 0,1-3 0 0,-2 3 0 0,2 3 0 0,-2-3 0 0,-7 0 0 0,5 5 0 0,-2-5 0 0,-3 0 0 0,0 0 0 0,5 9 0 0,-5-9 0 0</inkml:trace>
  <inkml:trace contextRef="#ctx0" brushRef="#br3" timeOffset="301">11063 9761 0 0,'0'0'0'0,"0"0"0"0,0 0 0 0,0 0 0 0,0 0 0 0,0 0 0 0,0 0 0 0,0 0 0 0,0 0 0 0,0 0 0 0,0 0 0 0,0 0 0 0,0 0 0 0,0 0 0 0,0 0 0 0,0 0 0 0,7 3 0 0,-3-3 0 0,-4 0 0 0,10 4 0 0,1-3 0 0,-3-1 0 0,6 2 0 0,-3-2 0 0,1-2 0 0,0 2 0 0,3-1 0 0,-2 1 0 0,-1-4 0 0,-2 4 0 0,4-3 0 0,0 1 0 0,0 0 0 0,-4 1 0 0,8-5 0 0,-8 5 0 0,2-3 0 0,2 1 0 0,2 1 0 0,-8 0 0 0,8 0 0 0,-6-1 0 0,2 1 0 0,-1 1 0 0,-1-1 0 0,-3 2 0 0,0-4 0 0,-3 4 0 0,-4 0 0 0,3 0 0 0,6-3 0 0,-6 3 0 0,-3 0 0 0,0 0 0 0</inkml:trace>
  <inkml:trace contextRef="#ctx0" brushRef="#br3" timeOffset="302">11128 9846 0 0,'0'0'0'0,"0"0"0"0,0 0 0 0,0 0 0 0,0 0 0 0,0 0 0 0,3 5 0 0,-3-5 0 0,0 0 0 0,9 3 0 0,-4 1 0 0,4-1 0 0,1-3 0 0,-1 0 0 0,-1 0 0 0,4 6 0 0,-3-6 0 0,3 0 0 0,-1 0 0 0,-3 1 0 0,4-1 0 0,-3 4 0 0,2-4 0 0,1 0 0 0,0 0 0 0,-3 0 0 0,1 3 0 0,2-1 0 0,-1 1 0 0,-3 1 0 0,1-2 0 0,0 3 0 0,-3-2 0 0,1 1 0 0,-3-2 0 0,3 3 0 0,0-2 0 0,-2 2 0 0,-2-1 0 0,4 1 0 0,-5-3 0 0,-2-2 0 0</inkml:trace>
  <inkml:trace contextRef="#ctx0" brushRef="#br2" timeOffset="303">10971 9886 0 0,'0'0'0'0,"0"0"0"0,0 0 0 0,-3 0 0 0,-2-4 0 0,-2 4 0 0,5 0 0 0,-7 0 0 0,6 0 0 0,-2 0 0 0,-1 0 0 0,0 0 0 0,-1 0 0 0,-2 0 0 0,2 0 0 0,-2 0 0 0,2 4 0 0,-3-3 0 0,1-1 0 0,-1 0 0 0,-1 2 0 0,5-2 0 0,-7 2 0 0,5-2 0 0,-4 5 0 0,-1-5 0 0,5 2 0 0,-3 1 0 0,-1 2 0 0,4-1 0 0,-1 1 0 0,4-1 0 0,-2 1 0 0,2 0 0 0,-1-1 0 0,1 1 0 0,0 2 0 0,1-4 0 0,1 4 0 0,0 2 0 0,1-4 0 0,-2-2 0 0,8 6 0 0,-2-5 0 0,1 1 0 0,-3 5 0 0,3-8 0 0,1 1 0 0,-4 4 0 0,5-3 0 0,4-1 0 0,1 1 0 0,-1-4 0 0,0 3 0 0,8-1 0 0,-3-2 0 0,-4-2 0 0,4 2 0 0,0 0 0 0,2-3 0 0,-1 3 0 0,-3-4 0 0,4 1 0 0,-4-1 0 0,2 3 0 0,0-5 0 0,-2 1 0 0,-2 2 0 0,4-4 0 0,-2 2 0 0,-1 1 0 0,-3-5 0 0,3 1 0 0,-4 1 0 0,3-2 0 0,-5 0 0 0,4 4 0 0,-7-2 0 0,3 0 0 0,-3 0 0 0,3-1 0 0,-2 1 0 0,-3 0 0 0,-3 2 0 0,6-2 0 0,-3 2 0 0,-3-2 0 0,0 0 0 0,-1 3 0 0,-1 1 0 0,1 1 0 0,-3-1 0 0,2 3 0 0,-5 0 0 0,5 0 0 0,-4 0 0 0,-1 3 0 0,1-1 0 0,2-2 0 0,-5 3 0 0,7 1 0 0,-4-1 0 0,-2 2 0 0,3 1 0 0,-1-1 0 0,0-2 0 0,-1 4 0 0,5-3 0 0</inkml:trace>
  <inkml:trace contextRef="#ctx0" brushRef="#br2" timeOffset="304">12153 9853 0 0,'-2'-2'0'0,"-3"2"0"0,5 0 0 0,-5-3 0 0,-6 3 0 0,6 0 0 0,3 0 0 0,-3 0 0 0,0 0 0 0,0 0 0 0,1 0 0 0,-1 0 0 0,-4 0 0 0,1 0 0 0,1 0 0 0,5 0 0 0,-5 3 0 0,0-3 0 0,4 0 0 0,-3 2 0 0,1 1 0 0,5-3 0 0,-1 0 0 0,-3 7 0 0,-1-3 0 0,1-3 0 0,4-1 0 0,-3 6 0 0,1-1 0 0,0 2 0 0,2-4 0 0,0 4 0 0,0-3 0 0,2 2 0 0,0 1 0 0,1-1 0 0,-1-1 0 0,2-2 0 0,1 3 0 0,2-3 0 0,0 0 0 0,0-1 0 0,5 3 0 0,-5-3 0 0,1 2 0 0,6-1 0 0,-5-1 0 0,8 0 0 0,-6 3 0 0,1-5 0 0,2 3 0 0,1-3 0 0,-4 2 0 0,3-2 0 0,1-2 0 0,-6-1 0 0,5 3 0 0,-4-4 0 0,2 3 0 0,-5-3 0 0,5-1 0 0,1 1 0 0,-8-1 0 0,2 2 0 0,-2-1 0 0,2 1 0 0,-4-4 0 0,2 3 0 0,-1 1 0 0,-2-1 0 0,-1-1 0 0,-1 2 0 0,0-2 0 0,0 5 0 0,-1-4 0 0,-1-1 0 0,-2 0 0 0,4 1 0 0,-5-1 0 0,0 2 0 0,-2-1 0 0,0 2 0 0,0 1 0 0,2-3 0 0,-5 4 0 0,4-3 0 0,-4 3 0 0,3 0 0 0,-7 0 0 0,0 0 0 0,4 0 0 0,-6 0 0 0,1 0 0 0,4 0 0 0,-3 0 0 0,2 0 0 0,5 3 0 0,-1-3 0 0,-1 4 0 0,2-4 0 0,4 1 0 0,3-1 0 0,0 0 0 0,0 0 0 0</inkml:trace>
  <inkml:trace contextRef="#ctx0" brushRef="#br3" timeOffset="305">11521 9960 0 0,'0'0'0'0,"0"0"0"0,0-1 0 0,0 1 0 0,0 0 0 0,0 0 0 0,0 0 0 0,0 0 0 0,0-4 0 0,0 4 0 0,0 0 0 0,0 0 0 0,0 0 0 0,0 0 0 0,0 0 0 0,0 0 0 0,0 0 0 0,0 0 0 0,0 0 0 0,0 0 0 0,0 0 0 0,7 0 0 0,2-3 0 0,-4 3 0 0,4 3 0 0,-9-3 0 0,7 0 0 0,1 0 0 0,1 0 0 0,-4 2 0 0,6-2 0 0,-1-2 0 0,-5 2 0 0,6-3 0 0,-3 1 0 0,1 0 0 0,1-1 0 0,3-3 0 0,1 3 0 0,-2-2 0 0,2-2 0 0,1 2 0 0,-3-1 0 0,2-2 0 0,-2 3 0 0,0 1 0 0,1-3 0 0,-5 0 0 0,3 4 0 0,-4-2 0 0,1 1 0 0,1 2 0 0,-2 1 0 0,-2-3 0 0,-5 4 0 0,0 0 0 0,9 0 0 0,-9 0 0 0,0 0 0 0,0 0 0 0,0 0 0 0,0 0 0 0</inkml:trace>
  <inkml:trace contextRef="#ctx0" brushRef="#br3" timeOffset="306">11579 9889 0 0,'0'0'0'0,"0"0"0"0,0 0 0 0,0 0 0 0,0 0 0 0,0 0 0 0,0 0 0 0,0 0 0 0,0 0 0 0,0 0 0 0,0 0 0 0,0 0 0 0,0 0 0 0,5 2 0 0,2 0 0 0,1-2 0 0,-2 3 0 0,-1-3 0 0,5 0 0 0,2 0 0 0,-6 0 0 0,2 0 0 0,3-3 0 0,-1 3 0 0,6 0 0 0,-9 0 0 0,5-2 0 0,3 0 0 0,-1 2 0 0,-3-3 0 0,-3 3 0 0,4 0 0 0,-1 0 0 0,-1-2 0 0,2 2 0 0,-3 0 0 0,0 0 0 0,-2 2 0 0,0-2 0 0,-2 0 0 0,-5 0 0 0,0 0 0 0</inkml:trace>
  <inkml:trace contextRef="#ctx0" brushRef="#br2" timeOffset="307">5404 9886 0 0,'0'0'0'0,"0"0"0"0,0 0 0 0,0 0 0 0,0 12 0 0,0-12 0 0,-3 5 0 0,3-5 0 0,0 0 0 0,-2 7 0 0,2 3 0 0,0-10 0 0,0 0 0 0,-5 7 0 0,5-7 0 0,0 9 0 0,-5 3 0 0,5-12 0 0,-4 9 0 0,3-2 0 0,-6 1 0 0,7 1 0 0,-2 0 0 0,-5-2 0 0,2 1 0 0,1 3 0 0,-4-4 0 0,1 3 0 0,0-3 0 0,3 0 0 0,-3 0 0 0,6 2 0 0,-6 1 0 0,0 0 0 0,0-4 0 0,3 4 0 0,-3 0 0 0,6 3 0 0,-6-5 0 0,-2 4 0 0,7 1 0 0,2-3 0 0,-1-5 0 0,-5 6 0 0,1 4 0 0,3-6 0 0,-3 1 0 0,2-1 0 0,-1 5 0 0,1-4 0 0,-6-1 0 0,7 5 0 0,-3-4 0 0,2 2 0 0,-4 2 0 0,2-2 0 0,-1-1 0 0,6 3 0 0,-5-4 0 0,2 4 0 0,-2-2 0 0,-2 2 0 0,1-2 0 0,6 2 0 0,-8 3 0 0,2-3 0 0,6 2 0 0,-12-4 0 0,12 4 0 0,-8 6 0 0,4-3 0 0,2 0 0 0,-4-3 0 0,-1 8 0 0,3-8 0 0,1 8 0 0,-3 2 0 0,1-2 0 0,0-1 0 0,-2 1 0 0,2 1 0 0,3-6 0 0,-3 8 0 0,3-4 0 0,-3 1 0 0,-2-5 0 0,5 2 0 0,-3 2 0 0,0-3 0 0,3 0 0 0,2 0 0 0,-5-4 0 0,2 0 0 0,-1 6 0 0,1-4 0 0,3 2 0 0,-4-1 0 0,1 6 0 0,3-1 0 0,-6-8 0 0,6 11 0 0,-3-1 0 0,3-5 0 0,0 3 0 0,-3 3 0 0,3-3 0 0,0 0 0 0,0-3 0 0,0 1 0 0,3 3 0 0,-3-3 0 0,0 3 0 0,0-3 0 0,0 1 0 0,0 1 0 0,3-1 0 0,3 3 0 0,-3 0 0 0,-3 0 0 0,4 5 0 0,-1-2 0 0,4 3 0 0,-7-5 0 0,5 3 0 0,2 1 0 0,-2 2 0 0,1-4 0 0,-3-1 0 0,4 7 0 0,0-4 0 0,2-3 0 0,-1 3 0 0,-1-1 0 0,0 3 0 0,0-4 0 0,3 4 0 0,-4 0 0 0,-3 2 0 0,8-1 0 0,-5-4 0 0,0 3 0 0,2-2 0 0,-8-1 0 0,6-3 0 0,1 1 0 0,-2-4 0 0,-5-1 0 0,3-2 0 0,2-6 0 0,1 1 0 0,-1-2 0 0,-2 0 0 0,1-9 0 0,-1 2 0 0,-3-7 0 0</inkml:trace>
  <inkml:trace contextRef="#ctx0" brushRef="#br3" timeOffset="308">11041 9905 0 0,'0'0'0'0,"0"0"0"0,0 0 0 0,0 0 0 0,5 0 0 0,0 0 0 0,2 0 0 0,2 3 0 0,-4-3 0 0,4 0 0 0,-4 0 0 0,5 4 0 0,-3-3 0 0,2 3 0 0,0-2 0 0,1 1 0 0,-3-1 0 0,3 0 0 0,2 3 0 0,-1-5 0 0,-2 2 0 0,4-2 0 0,-2 1 0 0,3-1 0 0,-2 0 0 0,2 0 0 0,1-1 0 0,-2 1 0 0,4 0 0 0,-7 0 0 0,4-2 0 0,4-2 0 0,-6 3 0 0,3-1 0 0,-4 2 0 0,1-2 0 0,2-1 0 0,-4 1 0 0,-3-2 0 0,7 4 0 0,-5-1 0 0</inkml:trace>
  <inkml:trace contextRef="#ctx0" brushRef="#br0" timeOffset="309">6714 9969 0 0,'0'0'0'0,"0"0"0"0,0 0 0 0,0 0 0 0,0 0 0 0,0 0 0 0,0 0 0 0,0 0 0 0,4 10 0 0,-4-10 0 0,0 11 0 0,1-3 0 0,-1 5 0 0,7 0 0 0,-1 0 0 0,-1 0 0 0,2 1 0 0,-6 2 0 0,5 1 0 0,1 1 0 0,3-3 0 0,-1 3 0 0,-2-4 0 0,1 1 0 0,3 2 0 0,1 1 0 0,-7-3 0 0,9 5 0 0,3 0 0 0,-6 3 0 0,3-4 0 0,-6 2 0 0,1 0 0 0,-2-2 0 0,5 5 0 0,2-7 0 0,1 9 0 0,-4-5 0 0,4 2 0 0,1 3 0 0,-4-5 0 0,9 3 0 0,-2-3 0 0,-5 3 0 0,3 0 0 0,-1-1 0 0,0-2 0 0,-1-2 0 0,4 0 0 0,-5-2 0 0,-3 4 0 0,4-4 0 0,-8 2 0 0,5-6 0 0,-5-1 0 0,5 2 0 0,-1-1 0 0,-6-2 0 0,5-4 0 0,1 1 0 0,-6 3 0 0,0-4 0 0,-5-7 0 0,9 2 0 0,-9-2 0 0,7 8 0 0,-7-8 0 0,5 2 0 0,7 3 0 0,-12-5 0 0,0 0 0 0,0 0 0 0,0 0 0 0,0 0 0 0,0-7 0 0,0 7 0 0</inkml:trace>
  <inkml:trace contextRef="#ctx0" brushRef="#br2" timeOffset="310">12212 10031 0 0,'0'0'0'0,"0"0"0"0,0 0 0 0,0 0 0 0,-4-1 0 0,3 1 0 0,-3-2 0 0,2 0 0 0,-3-3 0 0,5 5 0 0,-7 0 0 0,4 0 0 0,-1-2 0 0,-3 2 0 0,2-3 0 0,0 3 0 0,-4-5 0 0,2 5 0 0,2 0 0 0,-4 0 0 0,6 0 0 0,0 5 0 0,-6-5 0 0,0 0 0 0,6 0 0 0,-4 3 0 0,-2-1 0 0,6 3 0 0,-3-3 0 0,3 1 0 0,-2 1 0 0,3 1 0 0,-3 0 0 0,3 0 0 0,2-1 0 0,-5 3 0 0,5 0 0 0,0-2 0 0,5 2 0 0,-5-2 0 0,0 0 0 0,2-1 0 0,5 1 0 0,-2-1 0 0,0 1 0 0,2-2 0 0,2-1 0 0,-2 3 0 0,1-5 0 0,1 5 0 0,0-1 0 0,1-4 0 0,4 2 0 0,-2-1 0 0,0 3 0 0,-3-3 0 0,3 3 0 0,0-4 0 0,-3 0 0 0,0 0 0 0,1 0 0 0,-5 0 0 0,4 0 0 0,0 0 0 0,-6-4 0 0,6 3 0 0,-4-3 0 0,2 1 0 0,-4-1 0 0,3-1 0 0,-1 0 0 0,0 0 0 0,-3 0 0 0,1-1 0 0,-1 3 0 0,-2-4 0 0,0 2 0 0,0 0 0 0,0-4 0 0,-2 7 0 0,-1-5 0 0,1 0 0 0,-3 5 0 0,0-3 0 0,3 4 0 0,-5-3 0 0,2 1 0 0,-1 1 0 0,-2 2 0 0,3 0 0 0,-1-4 0 0,-2 4 0 0,2 4 0 0,-2-2 0 0,1 1 0 0,0 1 0 0,0 1 0 0,2-4 0 0,-4 1 0 0,6 0 0 0,-1 3 0 0</inkml:trace>
  <inkml:trace contextRef="#ctx0" brushRef="#br3" timeOffset="311">11055 10146 0 0,'0'0'0'0,"0"0"0"0,3-4 0 0,-3 4 0 0,0 0 0 0,0 0 0 0,9-1 0 0,-2 1 0 0,0 0 0 0,-4-6 0 0,4 5 0 0,0-1 0 0,0 0 0 0,5 1 0 0,-3-3 0 0,1 2 0 0,2-1 0 0,-1-1 0 0,1 3 0 0,-2-5 0 0,4 3 0 0,0 1 0 0,-4-3 0 0,4 2 0 0,2-1 0 0,-7 1 0 0,5-1 0 0,3 1 0 0,-8-4 0 0,4 2 0 0,0 3 0 0,-5-2 0 0,8 3 0 0,-6-3 0 0,-1 4 0 0,0-3 0 0,8 1 0 0,-5 0 0 0</inkml:trace>
  <inkml:trace contextRef="#ctx0" brushRef="#br2" timeOffset="312">10815 10097 0 0,'0'0'0'0,"0"0"0"0,0 0 0 0,0 0 0 0,-1-3 0 0,-1 1 0 0,2 2 0 0,-5-3 0 0,-1 3 0 0,-1-4 0 0,4 4 0 0,-2 0 0 0,-2 0 0 0,2 0 0 0,-4 4 0 0,4-1 0 0,0-1 0 0,-4 1 0 0,0 1 0 0,1 1 0 0,8 0 0 0,-6 2 0 0,-2-3 0 0,4 1 0 0,-1 5 0 0,2-5 0 0,1 1 0 0,-2-1 0 0,1 2 0 0,1 1 0 0,4-1 0 0,-2-3 0 0,0 6 0 0,2-3 0 0,-1-2 0 0,3 1 0 0,1-5 0 0,0 5 0 0,-3-3 0 0,3 0 0 0,6 3 0 0,2-5 0 0,0 5 0 0,2-6 0 0,1 0 0 0,-1 0 0 0,-1-4 0 0,-2 2 0 0,6 1 0 0,-3-1 0 0,3-2 0 0,-4 1 0 0,-2-4 0 0,5 4 0 0,-1-3 0 0,-1 3 0 0,1-2 0 0,-6 0 0 0,6-4 0 0,0 5 0 0,-4-3 0 0,2 4 0 0,-9-4 0 0,5-2 0 0,-3 2 0 0,4 2 0 0,-6 2 0 0,2-4 0 0,-4 5 0 0,2-1 0 0,1-3 0 0,-6 6 0 0,-6-5 0 0,6 3 0 0,0-1 0 0,-3-2 0 0,-2 3 0 0,-4-1 0 0,6 1 0 0,-4 0 0 0,0-1 0 0,-2 3 0 0,-1-4 0 0,-3 4 0 0,5-2 0 0,-4-1 0 0,-1 1 0 0,1 1 0 0,2 1 0 0,-2 0 0 0,1-2 0 0,-3 2 0 0,4-4 0 0,-2 4 0 0,3 0 0 0,-5 0 0 0,2 0 0 0,5 0 0 0,0 0 0 0,0 6 0 0,-1-5 0 0</inkml:trace>
  <inkml:trace contextRef="#ctx0" brushRef="#br2" timeOffset="313">5122 10075 0 0,'0'0'0'0,"0"0"0"0,0 0 0 0,0 0 0 0,0 0 0 0,0 0 0 0,0 0 0 0,0 0 0 0,-4 12 0 0,4-12 0 0,-8 10 0 0,4-3 0 0,-3 5 0 0,2-5 0 0,5-7 0 0,-7 6 0 0,5 4 0 0,-3-3 0 0,-2 2 0 0,0-2 0 0,0 1 0 0,2 3 0 0,-5-6 0 0,1 7 0 0,-1-3 0 0,3 1 0 0,-2-1 0 0,2 1 0 0,-2 4 0 0,-3-5 0 0,-2 1 0 0,2-1 0 0,3 6 0 0,-1-4 0 0,-2 3 0 0,0-6 0 0,-2 1 0 0,7 0 0 0,-7 5 0 0,2-4 0 0,0 7 0 0,5-3 0 0,-5-2 0 0,1 2 0 0,-4 0 0 0,4-2 0 0,-6 2 0 0,8-2 0 0,-8 2 0 0,3 2 0 0,2-2 0 0,-4-2 0 0,-1 5 0 0,0-3 0 0,6-5 0 0,-4 3 0 0,-8 3 0 0,9 1 0 0,4-4 0 0,-6 6 0 0,2-1 0 0,-7-2 0 0,6 1 0 0,1-2 0 0,-3 0 0 0,-3 3 0 0,-2 2 0 0,3-8 0 0,1 4 0 0,1 1 0 0,-11-6 0 0,8 6 0 0,-5 0 0 0,8-3 0 0,-7 0 0 0,1 2 0 0,4-1 0 0,-5 3 0 0,-2 1 0 0,1-1 0 0,1-5 0 0,0 4 0 0,3-1 0 0,4 3 0 0,-8-4 0 0,5 1 0 0,-1 3 0 0,-4-6 0 0,3 2 0 0,1 1 0 0,-3-3 0 0,3 1 0 0,-3 0 0 0,1 1 0 0,-3-2 0 0,0-1 0 0,2 1 0 0,-2-3 0 0,1 3 0 0,5-2 0 0,-6 4 0 0,3-2 0 0,1 0 0 0,-1 6 0 0,-3-4 0 0,3-2 0 0,-3 2 0 0,6-2 0 0,-8-3 0 0,7 6 0 0,0-6 0 0,4 1 0 0,-1 2 0 0,-1-3 0 0,-5-4 0 0,-2 6 0 0,5-3 0 0,-1-1 0 0,-6 4 0 0,2-4 0 0,-2 1 0 0,2 1 0 0,0 0 0 0,2 1 0 0,5 4 0 0,-7-4 0 0,7 1 0 0,-4 1 0 0,-1-3 0 0,6 4 0 0,-8-2 0 0,4 1 0 0,5 2 0 0,-8 1 0 0,3-6 0 0,1 3 0 0,-5-1 0 0,7 1 0 0,-7 2 0 0,3-2 0 0,1 3 0 0,-4-4 0 0,3 1 0 0,2-2 0 0,-3-3 0 0,1 0 0 0,4-1 0 0,0 0 0 0,2 0 0 0,1 2 0 0,11-4 0 0,-7-2 0 0,0 4 0 0,0-2 0 0,-4-2 0 0,2-2 0 0,2 0 0 0,-9 0 0 0,7 0 0 0,2 0 0 0,-2 0 0 0,2 0 0 0,2-2 0 0,-6 2 0 0,6 2 0 0,-2-2 0 0,5 0 0 0,0 0 0 0,5 0 0 0,2 0 0 0,0 0 0 0,0 0 0 0,0 0 0 0,0 0 0 0,0 0 0 0,0 0 0 0,0 0 0 0,0 0 0 0,5 0 0 0,6 0 0 0,1 0 0 0</inkml:trace>
  <inkml:trace contextRef="#ctx0" brushRef="#br3" timeOffset="314">11577 10193 0 0,'0'0'0'0,"0"0"0"0,0 0 0 0,0 0 0 0,0 0 0 0,0 0 0 0,0 0 0 0,0 0 0 0,0 0 0 0,0 0 0 0,0 0 0 0,0 0 0 0,0 0 0 0,0 0 0 0,0 0 0 0,0 0 0 0,0-4 0 0,9 1 0 0,-6-2 0 0,6 5 0 0,-4-6 0 0,0 1 0 0,4 2 0 0,-1-2 0 0,-2 1 0 0,2 1 0 0,6-3 0 0,-2 1 0 0,0 0 0 0,-1 0 0 0,6 1 0 0,-3-1 0 0,-3 2 0 0,2-3 0 0,0 3 0 0,-5-2 0 0,8 3 0 0,-6 0 0 0,-3 1 0 0,4 1 0 0,-4-4 0 0</inkml:trace>
  <inkml:trace contextRef="#ctx0" brushRef="#br3" timeOffset="315">11533 10106 0 0,'0'0'0'0,"0"0"0"0,0 0 0 0,0 0 0 0,0 0 0 0,0 0 0 0,0 0 0 0,0 0 0 0,0 0 0 0,0 0 0 0,0 0 0 0,0 0 0 0,0 0 0 0,6 3 0 0,-6-3 0 0,8 0 0 0,-1 0 0 0,0 0 0 0,0-1 0 0,-2 1 0 0,1 0 0 0,4 0 0 0,-3-2 0 0,2 2 0 0,4 0 0 0,-2 0 0 0,-4 0 0 0,7 0 0 0,-7 0 0 0,7 2 0 0,-2-1 0 0,-4 1 0 0,4-2 0 0,1 4 0 0,-6-3 0 0,3-1 0 0,0 2 0 0,-1 0 0 0,0-2 0 0,-2 0 0 0,-2 0 0 0,4 0 0 0,-6 0 0 0,-3 0 0 0</inkml:trace>
  <inkml:trace contextRef="#ctx0" brushRef="#br3" timeOffset="316">11115 10168 0 0,'0'0'0'0,"-1"0"0"0,-6 0 0 0,7 0 0 0,0 0 0 0,0 0 0 0,0 0 0 0,0 0 0 0,0 0 0 0,5 6 0 0,-3-1 0 0,3-2 0 0,0 3 0 0,0-5 0 0,2-1 0 0,2 0 0 0,-2-1 0 0,1 1 0 0,5 0 0 0,-3-4 0 0,0-1 0 0,3 3 0 0,-5-1 0 0,6-3 0 0,2 3 0 0,-4-2 0 0,0 1 0 0,5 1 0 0,-1-2 0 0,1-1 0 0,-6 1 0 0,4 0 0 0,-2 5 0 0,-1-5 0 0,-4 3 0 0,3 0 0 0,-4 1 0 0,0 1 0 0,0-2 0 0,3 2 0 0,-1-5 0 0,1 5 0 0</inkml:trace>
  <inkml:trace contextRef="#ctx0" brushRef="#br2" timeOffset="317">12214 10201 0 0,'0'0'0'0,"0"0"0"0,-6 0 0 0,-1 2 0 0,-1-2 0 0,2 2 0 0,1-2 0 0,-5 0 0 0,-1 0 0 0,3 3 0 0,1-3 0 0,-2 0 0 0,2 2 0 0,-1-2 0 0,-1 4 0 0,-2-3 0 0,1 3 0 0,0-1 0 0,-2 2 0 0,3-1 0 0,0-1 0 0,-1 4 0 0,3-3 0 0,0 3 0 0,-2-4 0 0,2 6 0 0,4-2 0 0,-1 0 0 0,1-2 0 0,3 2 0 0,0 0 0 0,0-2 0 0,0-1 0 0,0 2 0 0,3-2 0 0,4-1 0 0,0-1 0 0,-2 5 0 0,6-3 0 0,-2-3 0 0,3 3 0 0,2-4 0 0,1 0 0 0,-1 1 0 0,0-1 0 0,-4 0 0 0,8 0 0 0,-4 0 0 0,3 0 0 0,-2-1 0 0,1-3 0 0,-2 3 0 0,0-3 0 0,-4 4 0 0,2-2 0 0,2-3 0 0,-9 3 0 0,6-1 0 0,-4-4 0 0,2 4 0 0,-4-1 0 0,0-1 0 0,-3-2 0 0,3 3 0 0,-3-1 0 0,-2-2 0 0,0 4 0 0,-2-4 0 0,-2 2 0 0,3 1 0 0,-1-4 0 0,-3 6 0 0,1-2 0 0,-4 1 0 0,1-4 0 0,1 5 0 0,-2-3 0 0,1 1 0 0,-2-1 0 0,2 4 0 0,-5 1 0 0,7-4 0 0,-4 4 0 0,-3-5 0 0,5 5 0 0,-3 0 0 0,4 0 0 0,-4 0 0 0,5 3 0 0,1-1 0 0,-4 2 0 0,1-4 0 0</inkml:trace>
  <inkml:trace contextRef="#ctx0" brushRef="#br2" timeOffset="318">10857 10288 0 0,'0'0'0'0,"0"0"0"0,0 0 0 0,-4-3 0 0,3 3 0 0,-3-4 0 0,1-1 0 0,3 5 0 0,0 0 0 0,-7 0 0 0,-4-3 0 0,4 3 0 0,-1 0 0 0,-1 3 0 0,-1-3 0 0,3 5 0 0,-4-1 0 0,-3-1 0 0,6 1 0 0,-6 3 0 0,4 3 0 0,3-3 0 0,5-2 0 0,-3 4 0 0,5 1 0 0,-4-1 0 0,1 1 0 0,3-3 0 0,3 2 0 0,1 1 0 0,-8-1 0 0,8 0 0 0,6-2 0 0,-5 0 0 0,4 1 0 0,-4-1 0 0,4 0 0 0,-1-5 0 0,10 5 0 0,-4-6 0 0,-4 3 0 0,4 1 0 0,2-5 0 0,-4 2 0 0,2-2 0 0,-2-2 0 0,3 2 0 0,-1-5 0 0,5 5 0 0,-5-5 0 0,-9 0 0 0,9 1 0 0,5-1 0 0,-5 0 0 0,-7-2 0 0,4 2 0 0,1-4 0 0,-4 0 0 0,3 2 0 0,-6-1 0 0,-1-1 0 0,-1 0 0 0,2 2 0 0,-3 0 0 0,-4-1 0 0,2 2 0 0,0-2 0 0,0 3 0 0,-3 1 0 0,-2-1 0 0,-2 0 0 0,3 3 0 0,-5-3 0 0,3 1 0 0,-8 3 0 0,7 1 0 0,-4 0 0 0,3 0 0 0,-1 0 0 0,-7 0 0 0,8-6 0 0,-1 6 0 0,2 6 0 0,-5-6 0 0,-2 0 0 0,5 1 0 0,4-1 0 0,0 4 0 0,-7-4 0 0,7 0 0 0,-2 0 0 0,5 0 0 0,2 0 0 0,0 0 0 0,-4 0 0 0,4 0 0 0</inkml:trace>
  <inkml:trace contextRef="#ctx0" brushRef="#br3" timeOffset="319">11592 10352 0 0,'0'0'0'0,"0"0"0"0,0 0 0 0,0 0 0 0,0 0 0 0,0 0 0 0,0 0 0 0,0 0 0 0,0-3 0 0,0 3 0 0,4-2 0 0,-4 2 0 0,0-2 0 0,0 2 0 0,0-5 0 0,7 3 0 0,-7 2 0 0,2 0 0 0,5-1 0 0,1 1 0 0,1-4 0 0,-4 4 0 0,4 0 0 0,-1-1 0 0,1-3 0 0,2 4 0 0,1 0 0 0,-7 0 0 0,9 0 0 0,0 0 0 0,0-2 0 0,-1 2 0 0,-4-3 0 0,1 3 0 0,1 0 0 0,1 0 0 0,-2 0 0 0,-1 0 0 0,0 3 0 0,-2-1 0 0,5-2 0 0,-3 0 0 0,-1 4 0 0,-1-4 0 0</inkml:trace>
  <inkml:trace contextRef="#ctx0" brushRef="#br3" timeOffset="320">11539 10401 0 0,'0'0'0'0,"0"0"0"0,0 0 0 0,0 0 0 0,0 0 0 0,-2 0 0 0,0-4 0 0,2 4 0 0,0 0 0 0,0 0 0 0,0 0 0 0,0 0 0 0,0 0 0 0,0 0 0 0,0 0 0 0,0 0 0 0,2 4 0 0,-2-4 0 0,0 0 0 0,5 3 0 0,4 3 0 0,-4-3 0 0,-2-3 0 0,6 0 0 0,-4 2 0 0,6 1 0 0,-6-6 0 0,7 3 0 0,-7-2 0 0,7 2 0 0,-3-3 0 0,3 1 0 0,-1-2 0 0,4 1 0 0,-4-1 0 0,1-1 0 0,5 2 0 0,-1-2 0 0,-4-1 0 0,2 1 0 0,-4 2 0 0,1-3 0 0,3 3 0 0,-8 1 0 0,5-1 0 0,-6 3 0 0,6-5 0 0,-6 5 0 0,2-4 0 0,-2 4 0 0,0 0 0 0,-5 0 0 0,4 0 0 0,-4 0 0 0,0 0 0 0,0 0 0 0,0 0 0 0,0 0 0 0,0 0 0 0,0 0 0 0</inkml:trace>
  <inkml:trace contextRef="#ctx0" brushRef="#br3" timeOffset="321">11086 10380 0 0,'0'0'0'0,"0"0"0"0,0 0 0 0,0 0 0 0,3-2 0 0,3 2 0 0,-3 0 0 0,2 0 0 0,4 0 0 0,-4-1 0 0,6-1 0 0,-3-2 0 0,-1 4 0 0,2 0 0 0,1 0 0 0,-1 0 0 0,-4 0 0 0,4 0 0 0,1 0 0 0,-3 0 0 0,4 4 0 0,-5-2 0 0,7-2 0 0,-1 1 0 0,-2-1 0 0,1 2 0 0,1 0 0 0,0-2 0 0,2 0 0 0,-4 0 0 0,8 2 0 0,-10-1 0 0,4 5 0 0,0-5 0 0,-1-1 0 0,-2 0 0 0,1 0 0 0,0 0 0 0</inkml:trace>
  <inkml:trace contextRef="#ctx0" brushRef="#br3" timeOffset="322">11081 10429 0 0,'0'0'0'0,"0"0"0"0,0 0 0 0,0 0 0 0,0 0 0 0,0 0 0 0,5 3 0 0,4 2 0 0,-4-5 0 0,-2 0 0 0,6 0 0 0,0 0 0 0,1 0 0 0,-3 0 0 0,3 0 0 0,1 0 0 0,1 0 0 0,-2 0 0 0,2 0 0 0,-1 0 0 0,1-5 0 0,-2 5 0 0,6-2 0 0,-6 2 0 0,1-1 0 0,1-1 0 0,2 0 0 0,0 0 0 0,-4-3 0 0,4 2 0 0,0 1 0 0,0-3 0 0,-2 1 0 0,2 1 0 0,-4-2 0 0,2 1 0 0,1 1 0 0,-3-2 0 0,2 5 0 0,-7-4 0 0</inkml:trace>
  <inkml:trace contextRef="#ctx0" brushRef="#br2" timeOffset="323">12201 10385 0 0,'0'0'0'0,"0"0"0"0,0 0 0 0,0 0 0 0,-3-3 0 0,-4 3 0 0,3 0 0 0,-4 0 0 0,3 0 0 0,-1 0 0 0,-2 0 0 0,1 0 0 0,-4 0 0 0,3 5 0 0,1-3 0 0,0 0 0 0,-2 1 0 0,0 0 0 0,-1 1 0 0,0-1 0 0,4 1 0 0,0 1 0 0,-5 0 0 0,4 2 0 0,0-2 0 0,0 1 0 0,4-3 0 0,-2 2 0 0,-1 0 0 0,5 4 0 0,-1-2 0 0,-3 0 0 0,5 2 0 0,-2-9 0 0,2 8 0 0,0-2 0 0,0-1 0 0,2 0 0 0,3-2 0 0,-2 3 0 0,4-5 0 0,0 1 0 0,5 0 0 0,-1 0 0 0,3-2 0 0,-2 0 0 0,0 0 0 0,4 0 0 0,-1 0 0 0,3 0 0 0,-3-2 0 0,1 2 0 0,-1-2 0 0,-1 0 0 0,0 1 0 0,-3 1 0 0,2-2 0 0,-4-2 0 0,0 1 0 0,-1 1 0 0,-4-3 0 0,3 2 0 0,-2-3 0 0,4 3 0 0,-9 3 0 0,2-5 0 0,-1 5 0 0,1-9 0 0,-2 6 0 0,0-4 0 0,-2 3 0 0,1-5 0 0,-1 8 0 0,-5-6 0 0,3 2 0 0,-3-1 0 0,0 1 0 0,2-2 0 0,-7 2 0 0,7 0 0 0,-5 3 0 0,1 0 0 0,0-3 0 0,1 3 0 0,-1 2 0 0,-5 0 0 0,7-1 0 0,0 1 0 0</inkml:trace>
  <inkml:trace contextRef="#ctx0" brushRef="#br2" timeOffset="324">10982 10496 0 0,'0'0'0'0,"0"0"0"0,0 0 0 0,0 0 0 0,3-3 0 0,-3-2 0 0,0 1 0 0,0 4 0 0,0 0 0 0,0-5 0 0,-7 3 0 0,2-1 0 0,3 3 0 0,-1-5 0 0,-2 5 0 0,-6 0 0 0,1 0 0 0,-1 0 0 0,3 0 0 0,-1 0 0 0,-1 5 0 0,-2-2 0 0,-2-1 0 0,5 1 0 0,-3 3 0 0,0-1 0 0,-4 0 0 0,7 2 0 0,3-2 0 0,-1 2 0 0,-9 0 0 0,4 2 0 0,-4-1 0 0,8 1 0 0,8 0 0 0,-6-2 0 0,3 1 0 0,3 1 0 0,9 0 0 0,-9-1 0 0,0-1 0 0,0 2 0 0,8-2 0 0,3-4 0 0,-6-1 0 0,7 5 0 0,0-5 0 0,5 7 0 0,-6-6 0 0,4-1 0 0,-1 3 0 0,-1-5 0 0,4 2 0 0,-3-2 0 0,-7-2 0 0,7-3 0 0,3 3 0 0,-5 0 0 0,4-1 0 0,-8-4 0 0,3 5 0 0,-1 0 0 0,1-5 0 0,-3-1 0 0,-4 3 0 0,1-2 0 0,7-2 0 0,-2 0 0 0,-6 1 0 0,-2 1 0 0,-2-2 0 0,7 2 0 0,0-2 0 0,-6 2 0 0,-8-1 0 0,0-1 0 0,6 4 0 0,-3 1 0 0,-8-3 0 0,3 4 0 0,-1-2 0 0,5 3 0 0,-6 0 0 0,1 2 0 0,1 0 0 0,-3 0 0 0,7 2 0 0,-7 0 0 0,1 0 0 0,3 3 0 0,2-2 0 0</inkml:trace>
  <inkml:trace contextRef="#ctx0" brushRef="#br3" timeOffset="325">11634 10496 0 0,'0'0'0'0,"0"0"0"0,0 0 0 0,0 0 0 0,0 0 0 0,0 0 0 0,0 0 0 0,5 0 0 0,6 0 0 0,-6 0 0 0,4-1 0 0,-2-1 0 0,5-3 0 0,-7 5 0 0,7-2 0 0,0 2 0 0,-3-4 0 0,3 1 0 0,0 3 0 0,-3 0 0 0,5 0 0 0,-4 0 0 0,0 0 0 0,3 0 0 0,-3 0 0 0,-1 0 0 0,5 3 0 0,-6 1 0 0,1-2 0 0,0-2 0 0,-4 5 0 0,3-2 0 0,-2-3 0 0,-6 0 0 0,0 0 0 0,3 4 0 0</inkml:trace>
  <inkml:trace contextRef="#ctx0" brushRef="#br3" timeOffset="326">11572 10524 0 0,'0'0'0'0,"0"0"0"0,0 0 0 0,0 0 0 0,0 0 0 0,0 0 0 0,0 0 0 0,5-2 0 0,-5 2 0 0,0 0 0 0,0 0 0 0,0 2 0 0,0-2 0 0,5 4 0 0,0 1 0 0,2-4 0 0,-7 1 0 0,7 0 0 0,-5 1 0 0,3-3 0 0,4 2 0 0,-4 0 0 0,4-2 0 0,-4 0 0 0,3-2 0 0,1 2 0 0,2-2 0 0,-1 2 0 0,0-3 0 0,1-1 0 0,-3 3 0 0,6-3 0 0,-5 3 0 0,5-3 0 0,-5 2 0 0,1 1 0 0,-3 1 0 0,-2-2 0 0,6 0 0 0,-1 0 0 0,0 1 0 0,-1-1 0 0,-2 2 0 0,2-5 0 0,-1 3 0 0,-1 0 0 0,0 1 0 0,2 1 0 0,-2-4 0 0,1 2 0 0,-6-1 0 0,5-2 0 0,2 5 0 0</inkml:trace>
  <inkml:trace contextRef="#ctx0" brushRef="#br3" timeOffset="327">11100 10555 0 0,'0'0'0'0,"0"0"0"0,0 0 0 0,0 0 0 0,0 0 0 0,2 0 0 0,3 0 0 0,2 0 0 0,-2 0 0 0,2 0 0 0,3-3 0 0,-1 3 0 0,0 0 0 0,1 0 0 0,0 0 0 0,3-4 0 0,0 1 0 0,0 1 0 0,2 0 0 0,1-1 0 0,-4-1 0 0,5 3 0 0,1-4 0 0,-3 1 0 0,4-1 0 0,-3 5 0 0,-2-2 0 0,0-1 0 0,-2-1 0 0,2 4 0 0,-2 0 0 0,0 0 0 0,-3 0 0 0,1 0 0 0,-1 4 0 0,-2-3 0 0,0 3 0 0,0-4 0 0</inkml:trace>
  <inkml:trace contextRef="#ctx0" brushRef="#br3" timeOffset="328">11148 10580 0 0,'-10'0'0'0,"8"0"0"0,-3 0 0 0,2 0 0 0,3 0 0 0,0 0 0 0,-6 3 0 0,3-3 0 0,1 0 0 0,2 0 0 0,0 0 0 0,0 0 0 0,-5 4 0 0,5-4 0 0,0 0 0 0,0 0 0 0,0 0 0 0,0 0 0 0,7 5 0 0,2 0 0 0,-4-5 0 0,2 3 0 0,3 3 0 0,4-6 0 0,-5 0 0 0,3 0 0 0,3-6 0 0,1 6 0 0,-2-3 0 0,1 3 0 0,1-5 0 0,3 0 0 0,-5 1 0 0,5-1 0 0,-1 1 0 0,1-1 0 0,0 0 0 0,0 3 0 0,-4-1 0 0,1-1 0 0,-4 1 0 0,0 1 0 0,2 0 0 0,-2 1 0 0,-1-1 0 0,-3 0 0 0,1 2 0 0,-4-2 0 0</inkml:trace>
  <inkml:trace contextRef="#ctx0" brushRef="#br2" timeOffset="329">12168 10571 0 0,'-1'-5'0'0,"1"5"0"0,-2 0 0 0,-2 0 0 0,1-2 0 0,3-1 0 0,-3 3 0 0,1-2 0 0,0 2 0 0,-3-2 0 0,-2-1 0 0,3 1 0 0,4 2 0 0,-5 0 0 0,5-2 0 0,-8 2 0 0,-1-2 0 0,5 2 0 0,-1 2 0 0,-2-4 0 0,0 2 0 0,-1 2 0 0,-1-2 0 0,4 2 0 0,-4-2 0 0,0 2 0 0,3 1 0 0,-1-1 0 0,3-2 0 0,-3 2 0 0,0 3 0 0,2-2 0 0,3-1 0 0,-3 1 0 0,3 3 0 0,-3-3 0 0,3-1 0 0,-1 5 0 0,3 0 0 0,0-4 0 0,0 4 0 0,0 3 0 0,0-4 0 0,5-1 0 0,-1 2 0 0,-1-5 0 0,7 6 0 0,-1-4 0 0,0-3 0 0,1 5 0 0,4-5 0 0,2 1 0 0,-1-2 0 0,-1 4 0 0,-2-4 0 0,2 0 0 0,2-4 0 0,-4 4 0 0,5-2 0 0,-3 2 0 0,0-1 0 0,0 1 0 0,0-2 0 0,-5-2 0 0,-1 3 0 0,6-3 0 0,-7 3 0 0,3-3 0 0,-3 1 0 0,2 1 0 0,-4-2 0 0,2 1 0 0,-2-2 0 0,-3-1 0 0,0 3 0 0,0 1 0 0,1-5 0 0,-3 2 0 0,0 5 0 0,-3-3 0 0,1-3 0 0,0 1 0 0,-1 0 0 0,-3 3 0 0,1-1 0 0,0-1 0 0,-4 1 0 0,2-1 0 0,-1 1 0 0,1-2 0 0,-4 5 0 0,3-2 0 0,-6-3 0 0,2 3 0 0,0 0 0 0,3 1 0 0,-7 1 0 0,6 0 0 0,-1-4 0 0,3 4 0 0,1 4 0 0,0-4 0 0,0 1 0 0,5 3 0 0,2-4 0 0,0 0 0 0</inkml:trace>
  <inkml:trace contextRef="#ctx0" brushRef="#br0" timeOffset="330">18537 10694 0 0,'0'0'0'0,"0"0"0"0,-4-3 0 0,4 3 0 0,0 0 0 0,0 0 0 0,0 0 0 0,0-4 0 0,4-1 0 0,-4 5 0 0,3-5 0 0,4 1 0 0,0 4 0 0,2-5 0 0,-4 5 0 0,4 0 0 0,3 0 0 0,0 5 0 0,2-5 0 0,-4 0 0 0,6 0 0 0,-2 4 0 0,0-3 0 0,3 3 0 0,4 1 0 0,-4-1 0 0,8-4 0 0,2 5 0 0,4 2 0 0,2-5 0 0,-1-1 0 0,-5 1 0 0,6 1 0 0,-1-3 0 0,2 2 0 0,3-2 0 0,4 0 0 0,-2 4 0 0,4-4 0 0,2 3 0 0,-2-3 0 0,4 2 0 0,-3-2 0 0,4 0 0 0,1 0 0 0,3 0 0 0,0 0 0 0,2 2 0 0,5-2 0 0,-9 1 0 0,-2-1 0 0,6 4 0 0,0-4 0 0,2 0 0 0,3 0 0 0,-2 0 0 0,-5 0 0 0,0 0 0 0,5 0 0 0,-5 0 0 0,2 0 0 0,-12 0 0 0,4 0 0 0,0 0 0 0,2 3 0 0,2-3 0 0,1 0 0 0,-1 0 0 0,2 0 0 0,17 0 0 0,-1 0 0 0,-9 0 0 0,-2 2 0 0,-5 1 0 0,0-3 0 0,0 4 0 0,-3-4 0 0,1 0 0 0,-5 2 0 0,2 3 0 0,2-2 0 0,-6 1 0 0,1 1 0 0,-3-5 0 0,1 0 0 0,1 5 0 0,1-5 0 0,-1 5 0 0,4-3 0 0,-4-2 0 0,1 0 0 0,-3 0 0 0,-3 5 0 0,1-3 0 0,-1-2 0 0,-2 0 0 0,2 2 0 0,2 0 0 0,-5 1 0 0,3-3 0 0,0 0 0 0,-1 4 0 0,-3-4 0 0,1 0 0 0,-5 1 0 0,4 3 0 0,-9-4 0 0,4 1 0 0,-5-1 0 0,4 2 0 0,3 3 0 0,-1-3 0 0,4 0 0 0,-4 0 0 0,1 1 0 0,4-1 0 0,-6 1 0 0,4 1 0 0,-5-4 0 0,0 1 0 0,0-1 0 0,-4 0 0 0,-2 0 0 0,4 0 0 0,-5 2 0 0,2 0 0 0,-2-2 0 0,-1 0 0 0,3 3 0 0,-6-1 0 0,6-4 0 0,-6 2 0 0,2-3 0 0,-6 3 0 0,2-2 0 0,-4 2 0 0,-1-2 0 0,4 2 0 0,-9-1 0 0,11 1 0 0,-8 0 0 0,3 0 0 0,-3 0 0 0,5-4 0 0,-5 4 0 0,3-3 0 0,-3 3 0 0,1 0 0 0,3-2 0 0,-3 2 0 0,-1-3 0 0,1 3 0 0,0-2 0 0,-1 2 0 0,1 0 0 0,0-2 0 0,0 0 0 0,-1 2 0 0,1-5 0 0,-4 5 0 0,-5 0 0 0,0 0 0 0,5-2 0 0,-5 2 0 0,0 0 0 0,0 0 0 0,0 0 0 0,0 0 0 0,-5-1 0 0,-4-3 0 0,1 3 0 0</inkml:trace>
  <inkml:trace contextRef="#ctx0" brushRef="#br2" timeOffset="331">2403 11907 0 0,'0'0'0'0,"0"0"0"0,-5 0 0 0,5 0 0 0,0 0 0 0,0 0 0 0,0 0 0 0,0 0 0 0,0 0 0 0,0 0 0 0,0 0 0 0,0 0 0 0,-10 0 0 0,10 0 0 0,0 0 0 0,0 0 0 0,0 0 0 0,0 0 0 0,0 0 0 0,0 0 0 0,0 0 0 0,0 0 0 0,0 0 0 0,12 0 0 0,-2 0 0 0,2 0 0 0,-1 0 0 0,-1 0 0 0,2 0 0 0,4 0 0 0,-2-5 0 0,0 5 0 0,-2-2 0 0,2-3 0 0,1 5 0 0,1-2 0 0,1-2 0 0,-3 1 0 0,3-1 0 0,3-1 0 0,-1 3 0 0,-2 1 0 0,2-3 0 0,-2 4 0 0,2-5 0 0,4 2 0 0,-7 3 0 0,3-6 0 0,0-1 0 0,-4 4 0 0,3-4 0 0,1 2 0 0,-2-2 0 0,-1 0 0 0,-4 5 0 0,11-5 0 0,-6 0 0 0,-3-1 0 0,5-1 0 0,-2 2 0 0,-1 5 0 0,8-6 0 0,-3 1 0 0,-2 5 0 0,-9-5 0 0,8 5 0 0,1-6 0 0,7 1 0 0,-2 0 0 0,2-2 0 0,-5 0 0 0,3 1 0 0,-1-8 0 0,-2 9 0 0,1-1 0 0,-3-3 0 0,7 4 0 0,-5-7 0 0,-4 4 0 0,3-1 0 0,4-2 0 0,-2 4 0 0,-1-1 0 0,0 1 0 0,-4-3 0 0,6 5 0 0,6-4 0 0,-3 1 0 0,-6 0 0 0,6-6 0 0,0 9 0 0,0-2 0 0,3-3 0 0,-3 7 0 0,-3-5 0 0,3-1 0 0,5-4 0 0,-5 8 0 0,-5-2 0 0,1-1 0 0,3-3 0 0,-6 5 0 0,3-3 0 0,-1 3 0 0,-7-6 0 0,8 3 0 0,-4 1 0 0,1-2 0 0,0 3 0 0,2 2 0 0,-7-10 0 0,3 8 0 0,2 0 0 0,-2-4 0 0,4 2 0 0,-2 2 0 0,-3-4 0 0,3 2 0 0,-9 3 0 0,6-3 0 0,5-3 0 0,-4 0 0 0,-3 4 0 0,5-7 0 0,-1 8 0 0,2-7 0 0,-2 1 0 0,-4 3 0 0,8-2 0 0,-10-2 0 0,4 4 0 0,1-2 0 0,-5 5 0 0,4-1 0 0,-4 1 0 0,4-3 0 0,-4 2 0 0,2 3 0 0,-2-4 0 0,0 1 0 0,2 5 0 0,-2-6 0 0,0 3 0 0,2 1 0 0,-3-4 0 0,4-1 0 0,-4 4 0 0,4-8 0 0,1 9 0 0,-6-7 0 0,6 0 0 0,1 2 0 0,-3-5 0 0,0 5 0 0,3-4 0 0,-8 6 0 0,3-4 0 0,-3 3 0 0,1-3 0 0,-1 4 0 0,-2 1 0 0,0 2 0 0,1-3 0 0,-4 3 0 0,-4 7 0 0,7-7 0 0,-7 7 0 0,5-7 0 0,-5 7 0 0,0 0 0 0,0 0 0 0,0-5 0 0</inkml:trace>
  <inkml:trace contextRef="#ctx0" brushRef="#br2" timeOffset="332">4920 10682 0 0,'-12'0'0'0,"7"0"0"0,0 0 0 0,5 3 0 0,-5-1 0 0,5 5 0 0,-2-7 0 0,2 0 0 0,-5 9 0 0,3-9 0 0,-7 5 0 0,6-2 0 0,-2 4 0 0,5-7 0 0,-2 7 0 0,2 2 0 0,0 1 0 0,-5-3 0 0,5 2 0 0,0 3 0 0,0 0 0 0,-2 4 0 0,2-6 0 0,0 6 0 0,-5-4 0 0,5 2 0 0,0-2 0 0,-4 5 0 0,1-4 0 0,3 2 0 0,-4 3 0 0,4-1 0 0,0 2 0 0,-3-3 0 0,-2 1 0 0,5 0 0 0,0-3 0 0,0 4 0 0,0-3 0 0,0 4 0 0,0-1 0 0,0-5 0 0,0 5 0 0,0-1 0 0,0-3 0 0,0 3 0 0,0-3 0 0,5 0 0 0,-5 3 0 0,0 3 0 0,0-5 0 0,0 3 0 0,3 4 0 0,1-8 0 0,-4 3 0 0,0 4 0 0,3-4 0 0,1 4 0 0,-4-2 0 0,5-1 0 0,-5 3 0 0,0-2 0 0,2 0 0 0,-2 5 0 0,0-1 0 0,0-1 0 0,5 2 0 0,-5 2 0 0,0-3 0 0,0 3 0 0,0 3 0 0,2-8 0 0,-2 4 0 0,0-3 0 0,0-1 0 0,5-2 0 0,-5 0 0 0,0 5 0 0,0-5 0 0,0 2 0 0,3 2 0 0,-3-8 0 0,0 6 0 0,0-5 0 0,0 5 0 0,0-6 0 0,4 1 0 0,-8 1 0 0,4 1 0 0,0-3 0 0,4 3 0 0,-4-6 0 0,5 5 0 0,-5-3 0 0,0-2 0 0,2 4 0 0,3-6 0 0,-5 7 0 0,0-8 0 0,0 7 0 0,2-1 0 0,-2-1 0 0,5-2 0 0,-5 2 0 0,0 2 0 0,3-6 0 0,-3-3 0 0,2 2 0 0,-2 8 0 0,5-8 0 0,-5 3 0 0,4 0 0 0,-4-1 0 0,0 3 0 0,5-8 0 0,-5 8 0 0,3-5 0 0,-3 3 0 0,4-1 0 0,-1 2 0 0,-3-4 0 0,2 3 0 0,3-3 0 0,2 3 0 0,-7-3 0 0,5-1 0 0,-1 6 0 0,-1-3 0 0,-3-3 0 0,7 3 0 0,-1-3 0 0,0 8 0 0,3-7 0 0,-9 3 0 0,11 0 0 0,-10-3 0 0,4 5 0 0,4-1 0 0,-4-4 0 0,4 3 0 0,-5 0 0 0,2 2 0 0,-2 2 0 0,5-2 0 0,-4-2 0 0,3 4 0 0,-4 6 0 0,6-5 0 0,-1 4 0 0,-2 0 0 0,5-4 0 0,-5 4 0 0,3 0 0 0,-3 0 0 0,6 0 0 0,-1 1 0 0,-4-1 0 0,4 0 0 0,1-4 0 0,-6 6 0 0,8-8 0 0,-4 4 0 0,4-1 0 0,1-1 0 0,-11-3 0 0,11 0 0 0,-6 3 0 0,4-5 0 0,0 2 0 0,0-2 0 0,0 4 0 0,-2-6 0 0,2 4 0 0,-4 0 0 0,-1-5 0 0,-4 3 0 0,-2-2 0 0,6-3 0 0,-4-1 0 0,7 2 0 0,-3-3 0 0,-4 2 0 0,6-1 0 0,-10-6 0 0,1 8 0 0,-2-8 0 0,11 0 0 0,-11 0 0 0,0 0 0 0,1-5 0 0,10 2 0 0</inkml:trace>
  <inkml:trace contextRef="#ctx0" brushRef="#br0" timeOffset="333">7249 11003 0 0,'-9'0'0'0,"9"0"0"0,-7-2 0 0,-2 0 0 0,6 1 0 0,-1 1 0 0,-1-6 0 0,5 6 0 0,0 0 0 0,-5-1 0 0,5 1 0 0,0 0 0 0,0-4 0 0,2-3 0 0,1 4 0 0,-3-1 0 0,9 1 0 0,-2-1 0 0,1-1 0 0,5 2 0 0,-1-2 0 0,5 3 0 0,-3 0 0 0,3-1 0 0,1-1 0 0,-1 1 0 0,2 3 0 0,4-2 0 0,-6-2 0 0,7 4 0 0,-1-3 0 0,3 3 0 0,5-5 0 0,0 0 0 0,-1 1 0 0,1 4 0 0,7-3 0 0,-3-1 0 0,0 2 0 0,-1-4 0 0,1 2 0 0,5 1 0 0,0 1 0 0,-4-2 0 0,6-1 0 0,-2 3 0 0,1 1 0 0,1-4 0 0,-2 1 0 0,1-1 0 0,3 1 0 0,4 3 0 0,-1-1 0 0,0 0 0 0,-2-1 0 0,-1-1 0 0,2 2 0 0,5 1 0 0,-3-3 0 0,4 4 0 0,-5 0 0 0,-2 0 0 0,4 0 0 0,-1-1 0 0,3 1 0 0,1-2 0 0,0 2 0 0,-4 0 0 0,1 0 0 0,3-2 0 0,-2 2 0 0,2-3 0 0,2 6 0 0,2-3 0 0,-6 0 0 0,7 0 0 0,-3 0 0 0,2 0 0 0,-1 0 0 0,-1 0 0 0,-6 4 0 0,3-3 0 0,2-1 0 0,0 4 0 0,-5-3 0 0,-3 1 0 0,11 2 0 0,-3-1 0 0,-4-3 0 0,3 2 0 0,0 0 0 0,2-1 0 0,1 3 0 0,4-4 0 0,-3 3 0 0,-1-1 0 0,-3 2 0 0,2-4 0 0,0 3 0 0,2-1 0 0,-4 1 0 0,-2-1 0 0,2 1 0 0,7-3 0 0,-2 2 0 0,-1 0 0 0,-3 0 0 0,3-2 0 0,1 0 0 0,0 0 0 0,-3 0 0 0,0 0 0 0,2 1 0 0,-4-1 0 0,3-1 0 0,-5-1 0 0,2 2 0 0,1-2 0 0,6 2 0 0,-7 0 0 0,0-2 0 0,-4 2 0 0,4-3 0 0,4 3 0 0,1-2 0 0,-3 2 0 0,0 0 0 0,-4-2 0 0,9 1 0 0,-5-1 0 0,-4 2 0 0,4-3 0 0,-1 3 0 0,-4 0 0 0,3 0 0 0,-2 0 0 0,-1 0 0 0,1 0 0 0,2 0 0 0,-3 0 0 0,-1 3 0 0,1-3 0 0,1-3 0 0,2 3 0 0,0 0 0 0,-1 0 0 0,-1 0 0 0,-3 0 0 0,3 0 0 0,1-4 0 0,-1 2 0 0,-2-1 0 0,3 3 0 0,-3 0 0 0,-3 0 0 0,2 0 0 0,0 0 0 0,3 0 0 0,-3 0 0 0,0 0 0 0,-2 3 0 0,0-1 0 0,0 2 0 0,-1-4 0 0,4 0 0 0,-6 0 0 0,1 0 0 0,-1 0 0 0,1 0 0 0,-1 0 0 0,-4 3 0 0,4-3 0 0,-4 0 0 0,4 0 0 0,-3 0 0 0,7 0 0 0,-5 0 0 0,1 0 0 0,-2 0 0 0,1-3 0 0,4 3 0 0,-5 0 0 0,4-4 0 0,3 4 0 0,-6 0 0 0,3 0 0 0,-1-2 0 0,-3 2 0 0,7-3 0 0,-6 3 0 0,6-4 0 0,-5 4 0 0,3 0 0 0,3-1 0 0,-9 1 0 0,6-2 0 0,-2 0 0 0,1 2 0 0,2-3 0 0,-4 3 0 0,3 0 0 0,0-2 0 0,-3 2 0 0,-1-2 0 0,5 0 0 0,0-3 0 0,-2 5 0 0,-1-1 0 0,2 1 0 0,-1-2 0 0,1 0 0 0,-4-1 0 0,4-1 0 0,4 2 0 0,-7 1 0 0,6-3 0 0,-6 4 0 0,3 0 0 0,-5 0 0 0,5-3 0 0,-7 1 0 0,11 0 0 0,-6-1 0 0,0 3 0 0,1-2 0 0,-3 2 0 0,-1-2 0 0,4 2 0 0,1-1 0 0,2-1 0 0,-7-2 0 0,-1 3 0 0,7 1 0 0,-5 0 0 0,-4 0 0 0,3 0 0 0,-4-2 0 0,0 0 0 0,11 0 0 0,-10 2 0 0,3 0 0 0,-1 0 0 0,0 2 0 0,-5-2 0 0,3-2 0 0,-4-1 0 0,3 3 0 0,1-3 0 0,1 3 0 0,0 0 0 0,-2-2 0 0,3-3 0 0,-6 5 0 0,1 0 0 0,-1-4 0 0,2 4 0 0,-4-3 0 0,2 3 0 0,-2 0 0 0,4-6 0 0,-2 3 0 0,-2 3 0 0,-5-4 0 0,0 4 0 0,0-5 0 0,0 5 0 0,-3-5 0 0,-1 3 0 0,-3-1 0 0,4 3 0 0,-4 0 0 0,2-5 0 0,-4 5 0 0,-1-4 0 0,1 4 0 0,-5-3 0 0,4 1 0 0,-4 0 0 0,2 2 0 0,-4 0 0 0,1 0 0 0,-1 0 0 0,-3 0 0 0,5 0 0 0,-3 0 0 0,-2 0 0 0,0 0 0 0,2-1 0 0,-3-1 0 0,1 2 0 0,-1 0 0 0,-1 0 0 0,3 0 0 0,-4 0 0 0,1-4 0 0,-1 4 0 0,-4 0 0 0,5 0 0 0,2 0 0 0,-7 0 0 0,0 0 0 0,0 0 0 0,0 0 0 0,1 0 0 0,-1 0 0 0,0 0 0 0,0 0 0 0,0 0 0 0,0 0 0 0,0 0 0 0,0 0 0 0,0 0 0 0,0 0 0 0,0 0 0 0,0 0 0 0,0 0 0 0,0 0 0 0,0 0 0 0,0 0 0 0,0 0 0 0,0 0 0 0,0 0 0 0,0 0 0 0,0 6 0 0,0-6 0 0,0 0 0 0,0 0 0 0,0 0 0 0</inkml:trace>
  <inkml:trace contextRef="#ctx0" brushRef="#br2" timeOffset="334">1463 10921 0 0,'0'0'0'0,"0"0"0"0,0 0 0 0,-4 11 0 0,-4-10 0 0,6 1 0 0,2-2 0 0,-10 4 0 0,1 4 0 0,2-8 0 0,2 11 0 0,-4-9 0 0,7 4 0 0,-6 1 0 0,1-1 0 0,0 1 0 0,-5-1 0 0,0 3 0 0,3-5 0 0,-8-1 0 0,1 6 0 0,4 1 0 0,-4-5 0 0,1 2 0 0,-4-1 0 0,-2 4 0 0,3-5 0 0,-2 6 0 0,-6 1 0 0,-2-4 0 0,3 3 0 0,-1 3 0 0,-7-2 0 0,1 2 0 0,-3-7 0 0,-3 10 0 0,10-7 0 0,-10 4 0 0,-4-2 0 0,6-5 0 0,1 7 0 0,4-3 0 0,0-3 0 0,1-1 0 0,9 0 0 0,-3 4 0 0,7-4 0 0,-2-2 0 0,5-5 0 0,1 0 0 0,1 0 0 0,2-5 0 0,3 5 0 0</inkml:trace>
  <inkml:trace contextRef="#ctx0" brushRef="#br2" timeOffset="335">1381 11166 0 0,'0'0'0'0,"0"0"0"0,0 0 0 0,0 0 0 0,0 0 0 0,0 0 0 0,0 0 0 0,0 0 0 0,0 0 0 0,0 0 0 0,0 0 0 0,0 0 0 0,0 0 0 0,0 0 0 0,0 0 0 0,0 0 0 0,0 0 0 0,0 0 0 0,0 0 0 0,0 0 0 0,4 7 0 0,-4-7 0 0,0 0 0 0,0 0 0 0,0 0 0 0,0 0 0 0,-4 5 0 0,4 2 0 0,6 0 0 0,2 0 0 0,-4-2 0 0,-4 2 0 0,0 3 0 0,0-1 0 0,-4 5 0 0,4-2 0 0,0 4 0 0,-1-2 0 0,-6 0 0 0,5 3 0 0,2-3 0 0,0 3 0 0,-4 2 0 0,4 0 0 0,-8-1 0 0,8-3 0 0,-4 4 0 0,4 2 0 0,-1 0 0 0,-6-4 0 0,7 4 0 0,-6 3 0 0,3-1 0 0,-4 1 0 0,5 6 0 0,-5-1 0 0,4-3 0 0,-4 0 0 0,0 6 0 0,2 0 0 0,-2 0 0 0,0 4 0 0,7-6 0 0,-5 1 0 0,1 4 0 0,1-6 0 0,-2-1 0 0,3 1 0 0,-3 4 0 0,3 2 0 0,-2-2 0 0,-4 5 0 0,8-2 0 0,-5-3 0 0,3 6 0 0,2 2 0 0,-5-6 0 0,3 5 0 0,-2-4 0 0,4 6 0 0,-7-4 0 0,7 0 0 0,0-7 0 0,0 11 0 0,0-4 0 0,7-3 0 0,-3 1 0 0,-2 1 0 0,5-4 0 0,-1 3 0 0,5-1 0 0,-4 0 0 0,0-1 0 0,5-6 0 0,-5 7 0 0,3-6 0 0,1-1 0 0,-3 0 0 0,1-2 0 0,1-2 0 0,-4-1 0 0,6-1 0 0,-4-4 0 0,-2 4 0 0,-8-8 0 0,2 3 0 0,2-5 0 0,-2 2 0 0,0-5 0 0,0-2 0 0,0-7 0 0,0 0 0 0,0 0 0 0,0 0 0 0,0 0 0 0</inkml:trace>
  <inkml:trace contextRef="#ctx0" brushRef="#br2" timeOffset="336">332 11489 0 0,'0'0'0'0,"0"0"0"0,0 0 0 0,0 0 0 0,0 0 0 0,0 0 0 0,-11 0 0 0,11 0 0 0,0 0 0 0,0 0 0 0,0 0 0 0,0 0 0 0,14-4 0 0,0 2 0 0,-2-1 0 0,2-1 0 0,0 1 0 0,3 0 0 0,3-4 0 0,-3 3 0 0,0-1 0 0,1 1 0 0,1-2 0 0,2 6 0 0,-4-7 0 0,7 0 0 0,-7 0 0 0,8 2 0 0,-4-1 0 0,5-1 0 0,-4-1 0 0,6 2 0 0,0-6 0 0,1 7 0 0,-3-4 0 0,2 1 0 0,-7 3 0 0,5-4 0 0,3-1 0 0,3 4 0 0,-8-4 0 0,0 3 0 0,4-3 0 0,-2 6 0 0,-2-6 0 0,-3 3 0 0,2-4 0 0,-1 4 0 0,-3 0 0 0,4 0 0 0,-1-3 0 0,-3 3 0 0,-1 2 0 0,3-2 0 0,-4 5 0 0,-3 2 0 0,0-7 0 0,1 7 0 0,1-5 0 0,-6 3 0 0,-1 2 0 0,-2 0 0 0,3-3 0 0,-10 3 0 0,0 0 0 0,9-5 0 0,-9 5 0 0,9-2 0 0,-9 2 0 0</inkml:trace>
  <inkml:trace contextRef="#ctx0" brushRef="#br2" timeOffset="337">1524 11459 0 0,'3'4'0'0,"-3"-4"0"0,0 0 0 0,0 0 0 0,-3 8 0 0,3 3 0 0,0-4 0 0,-6 1 0 0,6 1 0 0,-3-2 0 0,3 5 0 0,0-2 0 0,0 4 0 0,0-2 0 0,0 6 0 0,0-4 0 0,-3 0 0 0,3 3 0 0,0 0 0 0,0 4 0 0,0-2 0 0,-4-1 0 0,4-5 0 0,0 5 0 0,-5 4 0 0,3-4 0 0,2 1 0 0,0 3 0 0,-5 1 0 0,5-4 0 0,0 3 0 0,0-2 0 0,0 0 0 0,0-1 0 0,0 6 0 0,-4-3 0 0,4-1 0 0,0-2 0 0,4 0 0 0,-4-1 0 0,0 1 0 0,0 2 0 0,0 1 0 0,0 1 0 0,0-3 0 0,0 1 0 0,0 4 0 0,0-1 0 0,0-5 0 0,0-2 0 0,5 6 0 0,-5-4 0 0,0 5 0 0,0-1 0 0,0-6 0 0,0 6 0 0,2-4 0 0,3 3 0 0,-5-3 0 0,4 2 0 0,-8-2 0 0,4-1 0 0,4 1 0 0,-4-2 0 0,0-1 0 0,0 3 0 0,0-2 0 0,0 0 0 0,0-1 0 0,0 5 0 0,0-5 0 0,0 1 0 0,0 2 0 0,0-3 0 0,3 1 0 0,-3 0 0 0,0-3 0 0,3 2 0 0,3-1 0 0,-3-1 0 0,-3-3 0 0,4-1 0 0,-1 4 0 0,-1-5 0 0,-2-1 0 0,0 10 0 0,7-10 0 0,-5 3 0 0,-2 3 0 0,5-6 0 0,-5 8 0 0,3-7 0 0,-3-1 0 0,7 6 0 0,-7-2 0 0,2 0 0 0,-2 1 0 0,7 0 0 0,-7-2 0 0,7 3 0 0,-6-4 0 0,-1-1 0 0,9 1 0 0,-9-1 0 0,2 1 0 0,5-3 0 0,-5 4 0 0,1-4 0 0,2 1 0 0,-1 3 0 0,-1-4 0 0,-1 1 0 0,-2-3 0 0,5 8 0 0,0-5 0 0,-3 3 0 0,3-1 0 0,-1 4 0 0,-1-4 0 0,-1-1 0 0,3 5 0 0,0-2 0 0,-3-2 0 0,-2 3 0 0,5 0 0 0,-1 0 0 0,-1-1 0 0,-1 0 0 0,3 2 0 0,0 0 0 0,-5-2 0 0,7 2 0 0,-3-2 0 0,-1-2 0 0,-3 2 0 0,2 4 0 0,3-6 0 0,0 6 0 0,-1-2 0 0,-1-2 0 0,1-3 0 0,-1 5 0 0,-1 3 0 0,7-3 0 0,-4-4 0 0,-2 2 0 0,4 2 0 0,-5-7 0 0,5 5 0 0,-5 2 0 0,5-2 0 0,-2-1 0 0,-2 3 0 0,1-2 0 0,1-4 0 0,-3 5 0 0,6-1 0 0,-6 3 0 0,-2-2 0 0,5 0 0 0,-1-4 0 0,4 0 0 0,-1-1 0 0,-5 5 0 0,-2-8 0 0,11 7 0 0,-10-5 0 0,-1-2 0 0,0-5 0 0,5 7 0 0,-5-7 0 0,0 0 0 0,2 7 0 0,-2-7 0 0,0 0 0 0,0 0 0 0,0 0 0 0,0 0 0 0,0 0 0 0,0 0 0 0,0 0 0 0,0 0 0 0,0 0 0 0,0 0 0 0</inkml:trace>
  <inkml:trace contextRef="#ctx0" brushRef="#br2" timeOffset="338">2599 11725 0 0,'-7'1'0'0,"7"-1"0"0,0 0 0 0,0 0 0 0,-5-1 0 0,5-3 0 0,-5 4 0 0,5 0 0 0,0 0 0 0,0 0 0 0,-4 0 0 0,4 0 0 0,0 0 0 0,0 0 0 0,-5 0 0 0,5 0 0 0,0 0 0 0,0 0 0 0,-10 4 0 0,1-3 0 0,2 3 0 0,-3-4 0 0,-1 3 0 0,1 2 0 0,-2 1 0 0,3-5 0 0,0 6 0 0,-3-3 0 0,0 1 0 0,-2 2 0 0,4-5 0 0,-6 6 0 0,6-2 0 0,-2-1 0 0,-2 7 0 0,0-7 0 0,2 0 0 0,-2 4 0 0,4 1 0 0,-4-4 0 0,2 2 0 0,-1-6 0 0,5 5 0 0,-1-4 0 0,0 3 0 0,1-3 0 0,1 2 0 0,-2-5 0 0,6 4 0 0,1-1 0 0,-7-3 0 0,9 0 0 0,0 0 0 0,0 0 0 0,-3 0 0 0,3 0 0 0,0 0 0 0,0 0 0 0,-5 0 0 0,5 0 0 0,0 0 0 0,0 0 0 0,0 0 0 0,0 0 0 0,0 0 0 0,0 0 0 0,0 0 0 0,0 0 0 0,0 0 0 0,0 0 0 0,0 0 0 0,0 0 0 0,0 0 0 0,8 9 0 0,1-2 0 0,1-5 0 0,-3 3 0 0,5-3 0 0,-12-2 0 0,9 0 0 0,5 5 0 0,2-5 0 0,-4 1 0 0,2-1 0 0,-2 0 0 0,3 0 0 0,3 0 0 0,-1 0 0 0,-3-1 0 0,3 1 0 0,2 0 0 0,-5 0 0 0,9 0 0 0,-11 0 0 0,4-5 0 0,-3 3 0 0,3 2 0 0</inkml:trace>
  <inkml:trace contextRef="#ctx0" brushRef="#br2" timeOffset="339">5248 12559 0 0,'0'0'0'0,"0"0"0"0,0 0 0 0,0 0 0 0,0 0 0 0,0 0 0 0,0 0 0 0,0 0 0 0,0 0 0 0,0 3 0 0,0-3 0 0,0 0 0 0,0 13 0 0,-3-1 0 0,3-12 0 0,3 8 0 0,-3 1 0 0,0 0 0 0,4-1 0 0,-4 6 0 0,3-5 0 0,-3 7 0 0,5-6 0 0,-5 0 0 0,0 4 0 0,2 2 0 0,-2-4 0 0,11 2 0 0,-11-2 0 0,1 4 0 0,3 3 0 0,-1-2 0 0,1-3 0 0,-4 2 0 0,7 4 0 0,-6-2 0 0,5-3 0 0,-6 1 0 0,5 0 0 0,2 1 0 0,0 0 0 0,0-1 0 0,-6 1 0 0,6 1 0 0,-7-3 0 0,4 6 0 0,3-5 0 0,-2 3 0 0,4-5 0 0,-8 3 0 0,8 2 0 0,-7-2 0 0,3-4 0 0,-3 2 0 0,6 3 0 0,-4-5 0 0,6 0 0 0,-8 0 0 0,-2 1 0 0,3 0 0 0,-3-2 0 0,6-3 0 0,-1 7 0 0,0-6 0 0,2-1 0 0,-4-1 0 0,4 6 0 0,-3-3 0 0,1-4 0 0,0 3 0 0,0-3 0 0,1 2 0 0,1-2 0 0,0 3 0 0,-6-1 0 0,10-2 0 0,-8 3 0 0,6-5 0 0,-4 2 0 0,-5-7 0 0,4 11 0 0,4-3 0 0,-6-3 0 0,5 4 0 0,-7-9 0 0,0 9 0 0,0-9 0 0,7 8 0 0,-7-8 0 0,5 7 0 0,-5-7 0 0,0 0 0 0,5 4 0 0,-5-4 0 0,0 0 0 0,0 0 0 0,0 0 0 0,0 0 0 0,7-4 0 0,-5 1 0 0,5-4 0 0</inkml:trace>
  <inkml:trace contextRef="#ctx0" brushRef="#br2" timeOffset="340">1407 13307 0 0,'0'0'0'0,"0"0"0"0,0 0 0 0,0 0 0 0,0 0 0 0,4 3 0 0,-4-3 0 0,-4 11 0 0,4-3 0 0,0 1 0 0,4-4 0 0,-4 4 0 0,0-9 0 0,-4 8 0 0,4 1 0 0,-3 2 0 0,-2-1 0 0,1-1 0 0,4 3 0 0,0-2 0 0,0 4 0 0,-1 0 0 0,-6-2 0 0,7 2 0 0,0 3 0 0,-9 1 0 0,0-3 0 0,2 3 0 0,0-1 0 0,-3 4 0 0,1-4 0 0,6 2 0 0,-9-1 0 0,5 2 0 0,0-1 0 0,0 1 0 0,-2 2 0 0,-1 4 0 0,3-9 0 0,-4 8 0 0,3-3 0 0,1 8 0 0,-5-2 0 0,5-2 0 0,-2 1 0 0,-1-1 0 0,-2 6 0 0,6-6 0 0,-6 5 0 0,0 0 0 0,5-1 0 0,-3-4 0 0,-1 1 0 0,-1-1 0 0,0 0 0 0,5 0 0 0,-3 0 0 0,1 0 0 0,-1 0 0 0,3-1 0 0,-2 1 0 0,0-4 0 0,1 4 0 0,-1-1 0 0,2-1 0 0,-2 2 0 0,4-7 0 0,0 0 0 0,-2 4 0 0,5-6 0 0,-8 2 0 0,8-3 0 0,-8-2 0 0,10 3 0 0,0-1 0 0,-4-6 0 0,4 4 0 0,-5-5 0 0,10-1 0 0,-5-8 0 0,-12 2 0 0,12-2 0 0,0 0 0 0,0 0 0 0,0 0 0 0,0 0 0 0,0 0 0 0,12-10 0 0,-8-6 0 0,6-1 0 0</inkml:trace>
  <inkml:trace contextRef="#ctx0" brushRef="#br2" timeOffset="341">1551 13655 0 0,'0'0'0'0,"0"0"0"0,0 0 0 0,0 0 0 0,0 0 0 0,0 0 0 0,0 0 0 0,4 11 0 0,-4-3 0 0,3-1 0 0,1 4 0 0,1 1 0 0,-3 0 0 0,6 0 0 0,-8 2 0 0,9 0 0 0,2 3 0 0,-3-1 0 0,-1 5 0 0,0 0 0 0,-2 1 0 0,9 4 0 0,-3-2 0 0,-4-1 0 0,-1 8 0 0,7-3 0 0,-6-2 0 0,-1 4 0 0,3 1 0 0,-2-5 0 0,4 3 0 0,-3 1 0 0,-4 1 0 0,-1-5 0 0,4 0 0 0,0 4 0 0,2-6 0 0,-2 4 0 0,1-1 0 0,-1 3 0 0,5 5 0 0,-3 1 0 0,0-5 0 0,-1-1 0 0,10 6 0 0,-10-1 0 0,3-2 0 0,-1-6 0 0,1 10 0 0,4-8 0 0,-4-1 0 0,1-4 0 0,-2 2 0 0,2 2 0 0,2-2 0 0,-2-5 0 0,1 3 0 0,-5-5 0 0,-3 7 0 0,6-5 0 0,1 0 0 0,-5 0 0 0,0 1 0 0,2-2 0 0,-3-1 0 0,0 1 0 0,6-2 0 0,-4-3 0 0,-2-2 0 0,4 4 0 0,-3-7 0 0,-4 1 0 0,3-3 0 0,-6 1 0 0,10-4 0 0,-10-5 0 0,0 0 0 0,0 0 0 0,0 0 0 0,0 0 0 0,0 0 0 0,0 0 0 0,7-12 0 0,2 3 0 0,-4-3 0 0</inkml:trace>
  <inkml:trace contextRef="#ctx0" brushRef="#br2" timeOffset="342">1475 13699 0 0,'-10'-5'0'0,"10"1"0"0,-2-3 0 0,2 4 0 0,-7-3 0 0,2 5 0 0,5-6 0 0,-2 5 0 0,2-1 0 0,-3 3 0 0,-4 0 0 0,7 0 0 0,0 0 0 0,0 0 0 0,-2 0 0 0,-2 5 0 0,4-5 0 0,-3 7 0 0,-2 0 0 0,3 3 0 0,-1-3 0 0,-6 2 0 0,5 1 0 0,-4 2 0 0,3 6 0 0,-1-5 0 0,6 5 0 0,6-1 0 0,-12-1 0 0,5 3 0 0,-5 2 0 0,3 1 0 0,-6-1 0 0,2 5 0 0,0-2 0 0,-1 2 0 0,3 2 0 0,-4 0 0 0,2-4 0 0,-5 2 0 0,5 4 0 0,0-9 0 0,-2 5 0 0,-1-2 0 0,3-2 0 0,-5-1 0 0,7 2 0 0,-2-2 0 0,1-1 0 0,-6-2 0 0,11 1 0 0,-10 0 0 0,9-2 0 0,-6 1 0 0,2-1 0 0,0-1 0 0,0 4 0 0,1 1 0 0,0-3 0 0,1 4 0 0,-1-6 0 0,0 1 0 0,-2-3 0 0,2 5 0 0,0-2 0 0,-1 1 0 0,1-4 0 0,0 5 0 0,2-2 0 0,-1-3 0 0,-5 0 0 0,6 1 0 0,-4-1 0 0,5-2 0 0,-6 2 0 0,2-3 0 0,3-3 0 0,0 6 0 0,-3-5 0 0,-1 3 0 0,6-3 0 0,-5 5 0 0,3-6 0 0,-4 1 0 0,7 5 0 0,-2-2 0 0,-5 0 0 0,7-1 0 0,-5 2 0 0,0-4 0 0,1 0 0 0,1 3 0 0,1-2 0 0,-3 1 0 0,0-3 0 0,3 1 0 0,-3-2 0 0,5 2 0 0,-4-8 0 0,4-1 0 0,-3 7 0 0,1 2 0 0,-3-4 0 0,5-5 0 0,0 0 0 0,0 0 0 0,0 0 0 0,-5 7 0 0,5-2 0 0,0-5 0 0,0 0 0 0,-2 7 0 0,-3-5 0 0,5-2 0 0,0 0 0 0,0 0 0 0,-4 0 0 0,4 0 0 0,-1 0 0 0,1 0 0 0,0 0 0 0,0 0 0 0,0 0 0 0,0 0 0 0,0 0 0 0,5-9 0 0,0-1 0 0,2-2 0 0,0 0 0 0,5-2 0 0,-10-5 0 0</inkml:trace>
  <inkml:trace contextRef="#ctx0" brushRef="#br2" timeOffset="343">1883 13931 0 0,'0'0'0'0,"0"0"0"0,0 0 0 0,0 0 0 0,0 0 0 0,-4 7 0 0,4-2 0 0,0 8 0 0,0-13 0 0,0 5 0 0,-3 3 0 0,3 5 0 0,0-3 0 0,3 2 0 0,-3-3 0 0,4 5 0 0,-1 8 0 0,2-8 0 0,-5 10 0 0,11-5 0 0,-4 7 0 0,0-1 0 0,0 3 0 0,1-1 0 0,3-1 0 0,1 4 0 0,-2 1 0 0,2 4 0 0,-5-1 0 0,4-2 0 0,-3 1 0 0,3 1 0 0,-4 3 0 0,2-1 0 0,-6 1 0 0,4 1 0 0,0-7 0 0,0 0 0 0,-2 0 0 0,4 1 0 0,-4-5 0 0,2 5 0 0,7-10 0 0,-4 4 0 0,-6-2 0 0,8-4 0 0,-7 0 0 0,7-2 0 0,-3-1 0 0,-2-8 0 0,0 6 0 0,0-1 0 0,-1-2 0 0,1 2 0 0,-1-5 0 0,1 1 0 0,0-3 0 0,-4 0 0 0,-3-7 0 0,0 0 0 0,0 0 0 0,0 0 0 0,0 0 0 0,0 0 0 0,0 0 0 0,0 0 0 0,9-7 0 0,1 0 0 0,-6 0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in="-3142" max="3142" units="rad"/>
          <inkml:channel name="OE" type="integer" min="-3142" max="3142" units="rad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rad"/>
          <inkml:channelProperty channel="OE" name="resolution" value="1000" units="1/rad"/>
        </inkml:channelProperties>
      </inkml:inkSource>
      <inkml:timestamp xml:id="ts0" timeString="2020-06-05T12:53:58.100"/>
    </inkml:context>
    <inkml:brush xml:id="br0">
      <inkml:brushProperty name="width" value="0.03528" units="cm"/>
      <inkml:brushProperty name="height" value="0.03528" units="cm"/>
      <inkml:brushProperty name="color" value="#849398"/>
      <inkml:brushProperty name="fitToCurve" value="1"/>
      <inkml:brushProperty name="ignorePressure" value="1"/>
    </inkml:brush>
  </inkml:definitions>
  <inkml:trace contextRef="#ctx0" brushRef="#br0">18554 10890 0 0,'-3'-14'0'0,"-2"7"0"0,5 0 0 0,-6 6 0 0,5-6 0 0,-1 5 0 0,-3-5 0 0,5 7 0 0,0 0 0 0,0 0 0 0,-9 2 0 0,0 5 0 0,4 0 0 0,0 1 0 0,-2 8 0 0,-2 1 0 0,-3 6 0 0,3 1 0 0,1 0 0 0,-1 6 0 0,2 3 0 0,-3-2 0 0,3 6 0 0,-2-3 0 0,0 4 0 0,3-1 0 0,6-1 0 0,0 1 0 0,0-4 0 0,6-2 0 0,-4 0 0 0,14 0 0 0,-6-5 0 0,13-1 0 0,1 1 0 0,7-6 0 0,-1 0 0 0,4-3 0 0,5-2 0 0</inkml:trace>
  <inkml:trace contextRef="#ctx0" brushRef="#br0" timeOffset="1">21155 10862 0 0,'0'0'0'0,"0"0"0"0,0 0 0 0,0 0 0 0,0 0 0 0,0 0 0 0,0 0 0 0,0 7 0 0,0 2 0 0,0 5 0 0,1 1 0 0,-1 3 0 0,0 3 0 0,2-1 0 0,3 1 0 0,-5 0 0 0,0 3 0 0,0 1 0 0,0 1 0 0,2 1 0 0,2-1 0 0,-4 2 0 0,1-7 0 0,1 3 0 0,0-1 0 0,5 1 0 0,-4-1 0 0,-1-6 0 0,0-1 0 0,-1-1 0 0,3-1 0 0</inkml:trace>
  <inkml:trace contextRef="#ctx0" brushRef="#br0" timeOffset="2">21502 10885 0 0,'-4'-14'0'0,"4"11"0"0,0-1 0 0,0 4 0 0,0 0 0 0,0 0 0 0,0 0 0 0,0 11 0 0,0 1 0 0,4 3 0 0,-1 6 0 0,6 2 0 0,-9-1 0 0,5 6 0 0,-2 0 0 0,-3 3 0 0,2 5 0 0,-2-1 0 0,-2-2 0 0,-1 2 0 0,1-4 0 0,-1 5 0 0,-6-4 0 0,9-6 0 0,-7-2 0 0,2-2 0 0,-2-2 0 0,0-3 0 0,-2 0 0 0,4 1 0 0,-9-5 0 0,6 0 0 0,-3-3 0 0,-1-1 0 0</inkml:trace>
  <inkml:trace contextRef="#ctx0" brushRef="#br0" timeOffset="3">18915 10914 0 0,'0'-5'0'0,"0"3"0"0,-5-3 0 0,1-3 0 0,3 8 0 0,-3-4 0 0,1-1 0 0,-4-2 0 0,2 7 0 0,-2-2 0 0,3 2 0 0,-3 0 0 0,0 0 0 0,-3 2 0 0,3 5 0 0,-3-2 0 0,-4-1 0 0,5 9 0 0,2-2 0 0,-5 3 0 0,0 1 0 0,5 3 0 0,-4 3 0 0,4-2 0 0,1 1 0 0,2 1 0 0,-1 4 0 0,1-3 0 0,-1 4 0 0,5-3 0 0,0 1 0 0,0-1 0 0,0-4 0 0,5 1 0 0,-3-2 0 0,0 1 0 0,3-4 0 0,-1-1 0 0,2 0 0 0,1-3 0 0,-1-3 0 0,-3 1 0 0,2-2 0 0,-1 0 0 0,3 0 0 0,-7-7 0 0,0 0 0 0,0 0 0 0</inkml:trace>
  <inkml:trace contextRef="#ctx0" brushRef="#br0" timeOffset="4">20025 11020 0 0,'-7'-8'0'0,"4"4"0"0,-2 2 0 0,5 2 0 0,0 0 0 0,0 0 0 0,-4-5 0 0,4 5 0 0,0 0 0 0,0 0 0 0,0 0 0 0,0 0 0 0,0 0 0 0,0 0 0 0,0 0 0 0,4 11 0 0,-1-6 0 0,-1 2 0 0</inkml:trace>
  <inkml:trace contextRef="#ctx0" brushRef="#br0" timeOffset="5">19758 11046 0 0,'-7'-12'0'0,"5"9"0"0,-1-3 0 0,1 0 0 0,1 2 0 0,-1-1 0 0,2 5 0 0,-4-2 0 0,4 2 0 0,0 0 0 0,-3 0 0 0,3 0 0 0,0 0 0 0,-4 2 0 0,3 5 0 0,-1 0 0 0,2 1 0 0,-2 1 0 0,2 1 0 0,0 3 0 0,2 0 0 0,-2 3 0 0,0 0 0 0,0 1 0 0,2 0 0 0,-2 2 0 0,1 1 0 0,-1-5 0 0,4-4 0 0,-1 4 0 0,-3-1 0 0,4-2 0 0,-2 4 0 0,-2-4 0 0,1 2 0 0,1-4 0 0,1-1 0 0,-1-2 0 0,-2 0 0 0,0-7 0 0,0 0 0 0,0 0 0 0,0 0 0 0</inkml:trace>
  <inkml:trace contextRef="#ctx0" brushRef="#br0" timeOffset="6">20218 11209 0 0,'0'0'0'0,"0"0"0"0,0 0 0 0,0 0 0 0,0 0 0 0,0 0 0 0,0 0 0 0,0 6 0 0,-2 0 0 0,2 3 0 0,0-2 0 0,-2 2 0 0,2-6 0 0,2 11 0 0,-2-5 0 0,0-1 0 0,0-1 0 0,0 2 0 0,2 0 0 0,1-1 0 0,4-1 0 0,-7 7 0 0,4-7 0 0,3 2 0 0,-7-2 0 0,5-2 0 0,0 0 0 0,2 0 0 0,0-1 0 0,0-1 0 0,-4-1 0 0,4-4 0 0,7 2 0 0,-7-5 0 0,4 0 0 0,-5-2 0 0,5 2 0 0,-4-7 0 0,2 1 0 0,-3-4 0 0,1 1 0 0,-3-4 0 0,1 3 0 0,-3-3 0 0,-2-4 0 0,2 5 0 0,1-1 0 0,-3 1 0 0,-3-2 0 0,3 5 0 0,-2 2 0 0,0 0 0 0,-3 3 0 0,1 2 0 0,-4 0 0 0,3 2 0 0,-4 5 0 0,0-4 0 0,0 4 0 0,1 4 0 0,-6-4 0 0,7 5 0 0,-2 5 0 0,1-4 0 0,-1 6 0 0,2-4 0 0,0 3 0 0,2 1 0 0,1 2 0 0,3 2 0 0,1 1 0 0,-6-2 0 0,6 3 0 0,6-3 0 0,-6 1 0 0</inkml:trace>
  <inkml:trace contextRef="#ctx0" brushRef="#br0" timeOffset="7">18615 11199 0 0,'0'0'0'0,"-4"-5"0"0,4 5 0 0,0 0 0 0,0 0 0 0,4-4 0 0,-1 3 0 0,4-3 0 0,0 1 0 0,5-1 0 0,-6 2 0 0,4 1 0 0,-1-1 0 0,3-2 0 0,-2 4 0 0,1 0 0 0,3 0 0 0,-4 0 0 0,4 0 0 0,1 0 0 0,1 0 0 0,1-1 0 0,4 1 0 0,-3-2 0 0,-10 2 0 0,8-5 0 0,-1 3 0 0,-4 0 0 0,1-1 0 0,-3-1 0 0,1-1 0 0,2 2 0 0,-8-3 0 0,1 1 0 0,4 2 0 0,-8-4 0 0,1 2 0 0,-2 5 0 0,4-4 0 0,-4 2 0 0,0-4 0 0,0 6 0 0,0 0 0 0,0-4 0 0,-4 1 0 0,4 3 0 0,0 0 0 0,0 0 0 0,0 0 0 0,0 0 0 0,0 0 0 0,-2 7 0 0,1-1 0 0,-5 0 0 0,6 1 0 0,-3 1 0 0,-1 3 0 0,3-3 0 0,-1 3 0 0,0 3 0 0,2-4 0 0,0 2 0 0,2-1 0 0,0-3 0 0,-2 4 0 0,1-3 0 0,3 0 0 0,-1-1 0 0,4-1 0 0,-1 2 0 0,-5-2 0 0,3-4 0 0,3 3 0 0,-7-6 0 0,7 1 0 0,-2-1 0 0,2 0 0 0,-2 0 0 0,0-1 0 0,2-6 0 0,0 0 0 0,-3 5 0 0,4-7 0 0,-3-3 0 0,1 0 0 0,-1 3 0 0,0-3 0 0,0 0 0 0,-1 0 0 0,-3-2 0 0,3 2 0 0,-1 3 0 0,-3-1 0 0,0 1 0 0,4 2 0 0,-1 4 0 0,-3-4 0 0,0 7 0 0,0 0 0 0,0 0 0 0,0 0 0 0,0 0 0 0,0 0 0 0,0 0 0 0,0 0 0 0,0 7 0 0,0-4 0 0,-3 8 0 0,3-6 0 0,0 7 0 0,-4-3 0 0,4-1 0 0,0 5 0 0,0-3 0 0,4 0 0 0,-4 2 0 0,3-1 0 0,-1 1 0 0,-2-7 0 0,3 7 0 0,1-3 0 0,-1-2 0 0,-1 2 0 0,5-8 0 0,-7 6 0 0,7 0 0 0,-5-5 0 0</inkml:trace>
  <inkml:trace contextRef="#ctx0" brushRef="#br0" timeOffset="8">19540 11162 0 0,'0'0'0'0,"-6"-5"0"0,6-2 0 0,0 0 0 0,0 6 0 0,0-8 0 0,0 4 0 0,0 5 0 0,-1-2 0 0,1 2 0 0,-4-7 0 0,1 7 0 0,-3 0 0 0,3 0 0 0,-4 0 0 0,0 4 0 0,-2-1 0 0,4 4 0 0,-5 2 0 0,5-4 0 0,-1 7 0 0,0-3 0 0,-3 5 0 0,0-4 0 0,9 2 0 0,-7 0 0 0,5 4 0 0,-1-4 0 0,3-2 0 0,0 6 0 0,3-7 0 0,-1 3 0 0,5-2 0 0,-3-1 0 0,1 0 0 0,4-1 0 0,-3-1 0 0,3 0 0 0,0-5 0 0,-1 3 0 0,3-3 0 0,1 5 0 0,-2-7 0 0,4 0 0 0,-3 0 0 0,3-5 0 0,1 3 0 0,-3-2 0 0</inkml:trace>
  <inkml:trace contextRef="#ctx0" brushRef="#br0" timeOffset="9">19198 11176 0 0,'2'-8'0'0,"-2"8"0"0,0-4 0 0,0 4 0 0,-2-5 0 0,2 5 0 0,2-5 0 0,-2 5 0 0,0 0 0 0,0 0 0 0,0 0 0 0,0 0 0 0,0 0 0 0,0 0 0 0,0 0 0 0,0 5 0 0,0 2 0 0,-2 0 0 0,2 0 0 0,-4 2 0 0,4-1 0 0,4 1 0 0,-8 0 0 0,4-3 0 0,0 5 0 0,0-4 0 0,0 3 0 0,0-5 0 0,0 4 0 0,0-2 0 0,0-7 0 0,-3 2 0 0,3-2 0 0,0 0 0 0,0 0 0 0,0 0 0 0,0 0 0 0,0 0 0 0,0 0 0 0,0-2 0 0,0-5 0 0,3-2 0 0,-3 1 0 0,4-6 0 0,-4 3 0 0,2 3 0 0,-1-6 0 0,8 5 0 0,-6-1 0 0,3-1 0 0,2 3 0 0,-1 1 0 0,-3 0 0 0,3 3 0 0,-2 1 0 0,-2-2 0 0,6 1 0 0,-2 4 0 0,-5 0 0 0,6 0 0 0,-2 4 0 0,-6-4 0 0,5 7 0 0,-2-2 0 0,-1 2 0 0,3 5 0 0,0-3 0 0,-1 5 0 0,-4-4 0 0,2 0 0 0,3 4 0 0,-5 0 0 0,2-4 0 0,1 4 0 0,0-5 0 0,-1 1 0 0,3-3 0 0,-3 2 0 0,5 0 0 0,-3 3 0 0,1-7 0 0,2 0 0 0</inkml:trace>
  <inkml:trace contextRef="#ctx0" brushRef="#br0" timeOffset="10">20558 11166 0 0,'0'0'0'0,"0"-5"0"0,-4 3 0 0,1-3 0 0,1 3 0 0,2 2 0 0,0 0 0 0,0 0 0 0,0 0 0 0,0 0 0 0,-3 9 0 0,1-1 0 0,-3-1 0 0,5 2 0 0,0 3 0 0,-4-1 0 0,3-3 0 0,-3 4 0 0,2-3 0 0,2 3 0 0,-1 0 0 0,1-3 0 0,0-2 0 0,-6 2 0 0,6-1 0 0,0-1 0 0,0-3 0 0,0-4 0 0,0 7 0 0,0-7 0 0,0 0 0 0,0 0 0 0,0 0 0 0,0 0 0 0,0 0 0 0,0-7 0 0,7 3 0 0,-5-3 0 0,2-1 0 0,1-6 0 0,-5 3 0 0,7-1 0 0,-4 0 0 0,2-4 0 0,-1 3 0 0,-4-1 0 0,7 2 0 0,-2-1 0 0,0 5 0 0,-1 1 0 0,-1 0 0 0,2 3 0 0,-1-1 0 0,-4 5 0 0,0 0 0 0,7 0 0 0,-7 0 0 0,7 4 0 0,-2-1 0 0,2 2 0 0,-5 2 0 0,1 2 0 0,1 0 0 0,-3-1 0 0,6 3 0 0,-5 1 0 0,3-2 0 0,-1 6 0 0,-1-4 0 0,2-2 0 0,1 6 0 0,0 0 0 0,3-8 0 0</inkml:trace>
  <inkml:trace contextRef="#ctx0" brushRef="#br0" timeOffset="11">20948 11192 0 0,'-10'-10'0'0,"10"10"0"0,-2-7 0 0,-5 1 0 0,5 3 0 0,2 3 0 0,-5-5 0 0,0 1 0 0,0 1 0 0,-2 3 0 0,0-2 0 0,3 2 0 0,-8 2 0 0,5 3 0 0,2-2 0 0,-7 4 0 0,2 0 0 0,1 2 0 0,4 0 0 0,-4 3 0 0,2-2 0 0,-2 2 0 0,3-1 0 0,6 4 0 0,0 1 0 0,0-6 0 0,0 4 0 0,0-3 0 0,6 1 0 0,1-2 0 0,-3-1 0 0,3 0 0 0,0-2 0 0,0 0 0 0,3-4 0 0,-1 2 0 0,1 0 0 0,-1-5 0 0,0 0 0 0,4 0 0 0,-2-3 0 0,-4 1 0 0,1-3 0 0,1 0 0 0,-4 0 0 0,6-2 0 0,-6-2 0 0,2-1 0 0,-4-4 0 0,-1 3 0 0,2-3 0 0,-1-1 0 0,-1-3 0 0,-2 1 0 0,3 1 0 0,-3-1 0 0,4 3 0 0,-4 4 0 0,0-4 0 0,0 5 0 0,0 2 0 0,0 2 0 0,0 2 0 0,0 3 0 0,0 0 0 0,0 0 0 0,0 0 0 0,0 0 0 0,0 3 0 0,0 4 0 0,0 0 0 0,0 3 0 0,0 3 0 0,0-3 0 0,0 2 0 0,0 0 0 0,0 4 0 0,0-2 0 0,0-6 0 0,3 8 0 0,-3-6 0 0,4 6 0 0,-3-7 0 0,1 3 0 0,3-2 0 0,-1-1 0 0,-1 0 0 0,1-2 0 0</inkml:trace>
  <inkml:trace contextRef="#ctx0" brushRef="#br0" timeOffset="12">19548 11197 0 0,'0'0'0'0,"0"0"0"0,-5-3 0 0,5 3 0 0,0 0 0 0,0 0 0 0,0 0 0 0,0 0 0 0,7-2 0 0,2-1 0 0,3-1 0 0,2 2 0 0,3 1 0 0,0 1 0 0,-1 0 0 0,1-4 0 0,2 2 0 0,2 1 0 0,-2-1 0 0,-1-3 0 0,4 5 0 0,3 0 0 0,-8 0 0 0,5 0 0 0,-3 0 0 0,2 0 0 0,-2-2 0 0,2 2 0 0,0 0 0 0,-2 0 0 0,-2-5 0 0,-1 3 0 0,0 2 0 0,-1 0 0 0,-8-2 0 0,2 2 0 0,-2-5 0 0,-2 5 0 0,-5 0 0 0,0 0 0 0,0 0 0 0,0 0 0 0,5-2 0 0,-5 2 0 0,0 0 0 0,0 0 0 0,0 0 0 0,0 0 0 0,0 0 0 0,0 0 0 0,0 0 0 0,0 0 0 0,0 0 0 0,0 2 0 0,-5 5 0 0,3 0 0 0,4 0 0 0,-2 2 0 0,-2-1 0 0,2 1 0 0,0 1 0 0,2 1 0 0,-2 1 0 0,5-5 0 0,-5 3 0 0,2 1 0 0,1-3 0 0,-1 1 0 0,2-2 0 0,-4 2 0 0,3-6 0 0,1 2 0 0,-1 2 0 0,-3-3 0 0,2 1 0 0,1-2 0 0,-3-3 0 0,0 0 0 0,0 0 0 0,0 0 0 0</inkml:trace>
  <inkml:trace contextRef="#ctx0" brushRef="#br0" timeOffset="13">12014 11568 0 0,'-5'-3'0'0,"10"1"0"0,-3-5 0 0,3 4 0 0,0-1 0 0,4 1 0 0,0-2 0 0,1-1 0 0,4 1 0 0,0-2 0 0,0 2 0 0,-1 0 0 0,3-2 0 0,1 4 0 0,-1-3 0 0,1-1 0 0,1 4 0 0,1-1 0 0,2-4 0 0,5 6 0 0,-4 2 0 0,4-5 0 0,4 5 0 0,-3 0 0 0,3 5 0 0,3-5 0 0,0 0 0 0,0 0 0 0,2 2 0 0,3-2 0 0,2 0 0 0,-1 0 0 0,5 0 0 0,-1 5 0 0,-3-5 0 0,2 0 0 0,-1 0 0 0,-1 0 0 0,7-5 0 0,-2 5 0 0,-3 0 0 0,8 0 0 0,-5 0 0 0,-3 0 0 0,1-2 0 0,1 2 0 0,4-5 0 0,3 3 0 0,-1-1 0 0,4 3 0 0,-8-4 0 0,5 2 0 0,1 1 0 0,0 1 0 0,7-6 0 0,-5 6 0 0,-1-1 0 0,1-1 0 0,3 2 0 0,-1-2 0 0,-2-1 0 0,-2 1 0 0,2 2 0 0,-1 0 0 0,-2 0 0 0,1 0 0 0,-2-3 0 0,0 1 0 0,1 0 0 0,-5 2 0 0,3-3 0 0,1 1 0 0,-6-2 0 0,3 4 0 0,-2-1 0 0,1-3 0 0,3 4 0 0,-6 0 0 0,3-1 0 0,-1-1 0 0,-4 2 0 0,-3 0 0 0,4-4 0 0,-2 4 0 0,-2 0 0 0,0 0 0 0,-1 2 0 0,-4 0 0 0,0 1 0 0,0 1 0 0,-4-4 0 0,-3 1 0 0,0 5 0 0,-2-6 0 0,1 3 0 0,-1 1 0 0,-5-4 0 0,5 3 0 0,-5-3 0 0,1 2 0 0,0 1 0 0,-4-1 0 0,3 1 0 0,-3 3 0 0,-1-5 0 0,1 1 0 0,-4 2 0 0,0-1 0 0,-3-1 0 0,-2 3 0 0,1-5 0 0,-2 2 0 0,-3-2 0 0,-1 5 0 0,-2-5 0 0,7 3 0 0,-4 4 0 0,1-5 0 0,-1 5 0 0,2 0 0 0,-3-4 0 0,-2 4 0 0,2 0 0 0,0 2 0 0,-2 0 0 0,0 1 0 0,0 2 0 0,0 0 0 0,0 4 0 0,0-2 0 0,0 3 0 0,-2 4 0 0,0-5 0 0,2 4 0 0,0 0 0 0,-2 2 0 0,2-1 0 0,0 0 0 0,-5-2 0 0,5 5 0 0,0-1 0 0,0-3 0 0,0 6 0 0,0-1 0 0,0 1 0 0,-3-2 0 0,3-1 0 0,-4 8 0 0,4-5 0 0,0-2 0 0,0 2 0 0,0-2 0 0,0 1 0 0,0 1 0 0,0-4 0 0,0 6 0 0,0-5 0 0,-1 3 0 0,1-4 0 0,0 8 0 0,-2-3 0 0,2 0 0 0,-2-3 0 0,2 4 0 0,-5 1 0 0,5-6 0 0,-2 4 0 0,-1-1 0 0,-1-3 0 0,2 1 0 0,-3 2 0 0,-2 0 0 0,4-1 0 0,1 1 0 0,-5-2 0 0,0 2 0 0,4 0 0 0,-2-2 0 0,3 0 0 0,-3 1 0 0,3-6 0 0,0 2 0 0,0-1 0 0,-1 1 0 0,3-3 0 0,-4 4 0 0,4-3 0 0,0 0 0 0,0-3 0 0,-3 0 0 0,3-1 0 0,-2-1 0 0,4-2 0 0,-4-1 0 0,1-1 0 0,-1 0 0 0,-3 1 0 0,-1-2 0 0,1-1 0 0,-3-4 0 0,-1 1 0 0</inkml:trace>
  <inkml:trace contextRef="#ctx0" brushRef="#br0" timeOffset="14">12241 11782 0 0,'0'0'0'0,"0"0"0"0,0 0 0 0,0 0 0 0,-3-2 0 0,3 2 0 0,0-3 0 0,-2-3 0 0,-3 5 0 0,3-5 0 0,0 3 0 0,1 1 0 0,1-3 0 0,-6 2 0 0,6-3 0 0,-6 3 0 0,6-6 0 0,0 4 0 0,-2 2 0 0,2-4 0 0,2 0 0 0,4 3 0 0,-6 1 0 0,0-2 0 0,0-1 0 0,2-1 0 0,2 4 0 0,-4 3 0 0,1-4 0 0,-1 4 0 0,2-1 0 0,-2 1 0 0,0 0 0 0,7-4 0 0,-7 4 0 0,2-3 0 0,1-1 0 0,-3 4 0 0,0 0 0 0,0 0 0 0,0 0 0 0,0 0 0 0,0 0 0 0,5-1 0 0,-5 1 0 0,0 0 0 0,0 0 0 0,0 0 0 0,0 0 0 0,7-6 0 0,-1 6 0 0,-3 0 0 0,-3 0 0 0,0 0 0 0,4 0 0 0,6 0 0 0,-8-1 0 0,-2 1 0 0,0 0 0 0,3-2 0 0,4 2 0 0,0-4 0 0,-7 4 0 0,4 0 0 0,2-3 0 0,1 3 0 0,2 0 0 0,-4 0 0 0,-3 0 0 0,7 0 0 0,-1-2 0 0,1 2 0 0,-4 0 0 0,0-3 0 0,8 3 0 0,-8 0 0 0,5 0 0 0,-3 0 0 0,4 0 0 0,1-4 0 0,-5 4 0 0,7 0 0 0,-6-3 0 0,3 3 0 0,-6 0 0 0,5 0 0 0,-5 0 0 0,6-5 0 0,-1 5 0 0,2 0 0 0,1-4 0 0,-3 4 0 0,4-2 0 0,-4 1 0 0,4 1 0 0,-2 0 0 0,-1 0 0 0,1 0 0 0,0 0 0 0,0 0 0 0,2-2 0 0,-2 2 0 0,-2 2 0 0,3-2 0 0,-1 0 0 0,0 0 0 0,-2-2 0 0,-1 2 0 0,8 0 0 0,-3 0 0 0,0 0 0 0,3 0 0 0,-6 0 0 0,6 0 0 0,1 0 0 0,-3 0 0 0,3 0 0 0,1-4 0 0,0 4 0 0,0-3 0 0,-4 1 0 0,3 2 0 0,-1 0 0 0,0 0 0 0,-1 0 0 0,5 0 0 0,-4 0 0 0,1 0 0 0,-3 0 0 0,4 0 0 0,-1 2 0 0,-3 1 0 0,6-3 0 0,0 4 0 0,-4-4 0 0,-1 0 0 0,1 0 0 0,-1 0 0 0,3-4 0 0,-2 4 0 0,2 0 0 0,0-3 0 0,-1 3 0 0,-1-2 0 0,0 2 0 0,1-1 0 0,3 1 0 0,-4-4 0 0,4 4 0 0,-4 0 0 0,4 0 0 0,-2 0 0 0,2-2 0 0,-2 1 0 0,5-3 0 0,-5 4 0 0,0 0 0 0,0 0 0 0,-1 0 0 0,6 0 0 0,-8 0 0 0,1 0 0 0,4 0 0 0,-4 0 0 0,-1-3 0 0,1 3 0 0,1 0 0 0,-3-2 0 0,4 2 0 0,2 0 0 0,-2 0 0 0,0-2 0 0,-1 2 0 0,-1-2 0 0,-2 2 0 0,3 0 0 0,-1-1 0 0,-1-4 0 0,1 5 0 0,0 0 0 0,1-2 0 0,-1-2 0 0,1 8 0 0,-3-4 0 0,3 0 0 0,-3 0 0 0,1-4 0 0,-2 4 0 0,1 0 0 0,3 0 0 0,-3 0 0 0,3 0 0 0,-6 0 0 0,8 0 0 0,-2 0 0 0,-3-1 0 0,3-1 0 0,-6 2 0 0,4-2 0 0,-1 2 0 0,1 0 0 0,1-2 0 0,-1 2 0 0,1 0 0 0,-3 0 0 0,3 0 0 0,-1 0 0 0,-6 0 0 0,6 0 0 0,-2 0 0 0,1 0 0 0,-2 0 0 0,2 0 0 0,-3 0 0 0,4 0 0 0,0 0 0 0,-3 2 0 0,3-2 0 0,0 0 0 0,-4 0 0 0,-2 0 0 0,2 2 0 0,-1-2 0 0,4 0 0 0,-1-2 0 0,2 2 0 0,-4 0 0 0,5 0 0 0,-1 0 0 0,0 0 0 0,-6-2 0 0,4 2 0 0,-2 0 0 0,-2 0 0 0,6 0 0 0,-4 0 0 0,4 0 0 0,-6 0 0 0,4-1 0 0,0 1 0 0,0-4 0 0,0 4 0 0,3-2 0 0,0-1 0 0,-1 1 0 0,1 2 0 0,-6 0 0 0,4 0 0 0,1-3 0 0,0 1 0 0,-1 0 0 0,-3 1 0 0,4-1 0 0,0 0 0 0,-2-1 0 0,-1 3 0 0,1-2 0 0,-2 2 0 0,-1 0 0 0,3-2 0 0,-6 2 0 0,3 0 0 0,-1 0 0 0,1 0 0 0,-4-2 0 0,8 2 0 0,-10 2 0 0,7 0 0 0,-5-2 0 0,4 0 0 0,-1 0 0 0,6 0 0 0,-7-2 0 0,4 2 0 0,-2 2 0 0,-3-2 0 0,1 0 0 0,5 0 0 0,-5-2 0 0,-1 2 0 0,-1 0 0 0,2 0 0 0,0 0 0 0,-2 0 0 0,-2 0 0 0,2 2 0 0,-2-2 0 0,2 0 0 0,-2 0 0 0,2 0 0 0,2 2 0 0,-4-2 0 0,-3 0 0 0,-2 0 0 0,8 3 0 0,-2-3 0 0,-3 2 0 0,2-2 0 0,4 0 0 0,-7 2 0 0,3-2 0 0,-5 0 0 0,0 0 0 0,10 1 0 0,-8-1 0 0,7 2 0 0,-9-2 0 0,0 0 0 0,0 0 0 0,5 2 0 0,-5-2 0 0,2 3 0 0,-2-3 0 0,12 5 0 0</inkml:trace>
  <inkml:trace contextRef="#ctx0" brushRef="#br0" timeOffset="15">15628 11582 0 0,'0'0'0'0,"0"0"0"0,0 0 0 0,0 0 0 0,0 9 0 0,0-9 0 0,0 3 0 0,-2 3 0 0,2-3 0 0,0 8 0 0,0-6 0 0,0 3 0 0,-2-2 0 0,2 2 0 0,0 1 0 0,0-2 0 0,0-4 0 0,2 6 0 0,-2-2 0 0,2-2 0 0,-2 6 0 0,0-4 0 0,0 1 0 0,3-3 0 0,-3 4 0 0,0 2 0 0,0-1 0 0,0-1 0 0,0-1 0 0,0 3 0 0,0-1 0 0,0-5 0 0,5 7 0 0,-5-5 0 0,0 4 0 0,0-1 0 0,0-3 0 0,0 2 0 0,0-1 0 0,0-1 0 0,-5 2 0 0,5 1 0 0,0-1 0 0,0 0 0 0,0 1 0 0,-3 1 0 0,3-1 0 0,-2-1 0 0,2 1 0 0,-2 1 0 0,2-1 0 0,-5 0 0 0,5 1 0 0,0-3 0 0,0 5 0 0,0-5 0 0,-4 1 0 0,4 1 0 0,0-1 0 0,0 3 0 0,0-5 0 0,0 2 0 0,0-1 0 0,0 3 0 0,0-2 0 0,0-1 0 0,-1-1 0 0,1 4 0 0,0-4 0 0,-4 3 0 0,4-1 0 0,0-1 0 0,0 1 0 0,-1-2 0 0,-1 2 0 0,2 1 0 0,0-3 0 0,-4 3 0 0,4 1 0 0,0-3 0 0,0 1 0 0,-5-2 0 0,5 3 0 0,0-1 0 0,0 3 0 0,0 0 0 0,0-3 0 0,0 1 0 0,0 1 0 0,0 1 0 0,0-2 0 0,0 1 0 0,0 1 0 0,0-2 0 0,0 3 0 0,0-3 0 0,0 0 0 0,0 1 0 0,0-1 0 0,-5 1 0 0,5-1 0 0,0 0 0 0,0 1 0 0,0-3 0 0,0 1 0 0,0 0 0 0,0-4 0 0,0 0 0 0,0 4 0 0,0 0 0 0,0-2 0 0,0-1 0 0,0 0 0 0,0-1 0 0,0 4 0 0,0-1 0 0,0-1 0 0,-2 2 0 0,2-1 0 0,0-1 0 0,0 2 0 0,-5 0 0 0,5-1 0 0,0-1 0 0,0 2 0 0,0-4 0 0,0 0 0 0,0 4 0 0,0-2 0 0,0 2 0 0,0-1 0 0,0-2 0 0,0 1 0 0,0-2 0 0,0 3 0 0,0-1 0 0,0 0 0 0,-4-1 0 0,4-1 0 0,0 2 0 0,0 0 0 0,0 0 0 0,-1 1 0 0,1 1 0 0,0-7 0 0,0 5 0 0,0 1 0 0,0 1 0 0,0-2 0 0,0 0 0 0,0-4 0 0,0 6 0 0,0-6 0 0,0 3 0 0,0-1 0 0,0 2 0 0,0-4 0 0,0 4 0 0,0-5 0 0,0 5 0 0,0-4 0 0,-4 4 0 0,4-2 0 0,-1 1 0 0,1-6 0 0,0 5 0 0,0 2 0 0,-2-4 0 0,2 4 0 0,0-3 0 0,0 1 0 0,0-2 0 0,-5 6 0 0,5-5 0 0,0 1 0 0,5 2 0 0,-5-4 0 0,0 4 0 0,0 0 0 0,0-2 0 0,0-1 0 0,0 4 0 0,0-6 0 0,0 5 0 0,0 0 0 0,0-4 0 0,-5 4 0 0,5 0 0 0,0-3 0 0,0 1 0 0,0 4 0 0,0-2 0 0,0 1 0 0,0-1 0 0,0-2 0 0,0 2 0 0,-4 0 0 0,4 4 0 0,0-4 0 0,0 0 0 0,0 3 0 0,0-3 0 0,0 0 0 0,0 3 0 0,0-5 0 0,0 2 0 0,0-1 0 0,0 2 0 0,0-4 0 0,0 1 0 0,-2 0 0 0,2 0 0 0,0 1 0 0,0 1 0 0,0-4 0 0,0 0 0 0,0-3 0 0,0 0 0 0,0 0 0 0,0 0 0 0,0 7 0 0,0-7 0 0,0 4 0 0,0-4 0 0,0 0 0 0</inkml:trace>
  <inkml:trace contextRef="#ctx0" brushRef="#br0" timeOffset="16">12009 11598 0 0,'0'0'0'0,"0"0"0"0,0 0 0 0,0 0 0 0,0 0 0 0,0 0 0 0,0 0 0 0,0 0 0 0,-2 3 0 0,0 3 0 0,-1 2 0 0,-1 1 0 0,-1 0 0 0,3 8 0 0,1 0 0 0,1 2 0 0,-2 4 0 0,2-2 0 0,-3 1 0 0,3 3 0 0,3 2 0 0,-3 1 0 0,-3-2 0 0,3 4 0 0,3 3 0 0,-1 3 0 0,-1 0 0 0,1 4 0 0,2 4 0 0,1-1 0 0,-5 4 0 0,0 2 0 0,0 1 0 0,2 2 0 0,-2 2 0 0,0 1 0 0,0-3 0 0,0 4 0 0,-2-3 0 0,2 0 0 0,0-3 0 0,-4 0 0 0,3-5 0 0,-3-1 0 0,4-4 0 0,-2-2 0 0,-1-2 0 0,0 1 0 0,-1-8 0 0,4-3 0 0,-2-2 0 0,2 4 0 0,0-7 0 0,0-2 0 0,-3 2 0 0,3-6 0 0,0-2 0 0,-2-3 0 0,2 0 0 0,0-3 0 0,0-3 0 0,0-4 0 0,0 0 0 0,5-2 0 0,4-3 0 0</inkml:trace>
  <inkml:trace contextRef="#ctx0" brushRef="#br0" timeOffset="17">12220 11785 0 0,'0'0'0'0,"0"0"0"0,0 0 0 0,0 0 0 0,0 0 0 0,0 0 0 0,0 0 0 0,0 0 0 0,-1 5 0 0,1-5 0 0,-7 7 0 0,3-5 0 0,4 5 0 0,-3 4 0 0,1-5 0 0,0 3 0 0,-1 2 0 0,1-5 0 0,-3 5 0 0,1 4 0 0,4-4 0 0,-1 3 0 0,-1 0 0 0,-3 0 0 0,-2 5 0 0,3-6 0 0,4 0 0 0,-5 6 0 0,0-5 0 0,5 6 0 0,0-4 0 0,0 5 0 0,-3-4 0 0,3 2 0 0,0 2 0 0,0-2 0 0,0 2 0 0,0-2 0 0,3-3 0 0,-3 6 0 0,0-3 0 0,3 2 0 0,-6 2 0 0,3 1 0 0,0-5 0 0,0 2 0 0,0-2 0 0,-3 4 0 0,3-1 0 0,-2-1 0 0,2 1 0 0,0-1 0 0,-2 0 0 0,2-2 0 0,0 4 0 0,0-6 0 0,-3 6 0 0,3-1 0 0,0-1 0 0,0-2 0 0,0 2 0 0,0-4 0 0,0 4 0 0,0-2 0 0,5 0 0 0,-3 0 0 0,-4-1 0 0,0 2 0 0,4-2 0 0,-2-3 0 0,0 3 0 0,-5-6 0 0,3 5 0 0,2-3 0 0,0 3 0 0,-4-3 0 0,-1 2 0 0,3 1 0 0,2-6 0 0,2 4 0 0,-2 1 0 0,0-2 0 0,-2-4 0 0,2 8 0 0,2-10 0 0,3 4 0 0,-5 1 0 0,0-1 0 0,6 0 0 0,-3-2 0 0,-3 4 0 0,0-3 0 0,2 1 0 0,0-2 0 0,1 1 0 0,-3-3 0 0,-3 3 0 0,3-4 0 0,3 1 0 0,-3 1 0 0,0-4 0 0,0 4 0 0,0-4 0 0,3-3 0 0,-1 3 0 0,-2-5 0 0,0 0 0 0,0 0 0 0,0 0 0 0,0 0 0 0,0 0 0 0,7-5 0 0,-5-2 0 0</inkml:trace>
  <inkml:trace contextRef="#ctx0" brushRef="#br0" timeOffset="18">11939 13298 0 0,'0'0'0'0,"-3"7"0"0,-2-2 0 0,3 2 0 0,-1 4 0 0,3-5 0 0,0 3 0 0,0 3 0 0,0-1 0 0,0-4 0 0,0 7 0 0,0-8 0 0,0 5 0 0,0-4 0 0,0 1 0 0,0-1 0 0,3 2 0 0,-3-4 0 0,0-1 0 0,2 3 0 0,-2 0 0 0,0-2 0 0,5 0 0 0,-5-5 0 0,0 5 0 0,0-5 0 0,3 4 0 0,1 3 0 0,-4-7 0 0,3 3 0 0,-3-3 0 0,6 4 0 0,-1-3 0 0,2 1 0 0,-2 0 0 0,2-2 0 0,3 3 0 0,1-1 0 0,-4 0 0 0,6 1 0 0,1-1 0 0,2 0 0 0,-6-1 0 0,8 1 0 0,-4 3 0 0,1-3 0 0,3 0 0 0,-3 1 0 0,3-1 0 0,-1 5 0 0,4-4 0 0,-2-3 0 0,5 2 0 0,-1 2 0 0,1-1 0 0,2-3 0 0,3 4 0 0,-3-1 0 0,0 2 0 0,2-5 0 0,3 2 0 0,-3 1 0 0,2-3 0 0,-1 0 0 0,2 0 0 0,4-3 0 0,-2 3 0 0,0 0 0 0,5 0 0 0,-1 0 0 0,1-2 0 0,-2 2 0 0,-3 0 0 0,5-5 0 0,4 2 0 0,-2-1 0 0,2 4 0 0,1-3 0 0,-3 1 0 0,5 0 0 0,-9 0 0 0,4-1 0 0,4-2 0 0,-3 3 0 0,4-1 0 0,0 1 0 0,-1-2 0 0,1 3 0 0,-5-5 0 0,0 5 0 0,5-3 0 0,0-1 0 0,-2-2 0 0,6 4 0 0,-2 1 0 0,-2 0 0 0,-2 2 0 0,2-3 0 0,2-1 0 0,-4 1 0 0,1-2 0 0,-1 3 0 0,1 0 0 0,-3 2 0 0,1 0 0 0,0-2 0 0,-6-1 0 0,4-1 0 0,-4 3 0 0,4-1 0 0,-7-2 0 0,5 3 0 0,4-1 0 0,-6 2 0 0,3-4 0 0,-7 3 0 0,5 1 0 0,-4-4 0 0,0 3 0 0,2-3 0 0,1 2 0 0,-1 1 0 0,-1-5 0 0,-1 3 0 0,4 3 0 0,-3 0 0 0,-1 0 0 0,0-2 0 0,2 0 0 0,-2-3 0 0,-3 5 0 0,2-7 0 0,5 7 0 0,-4-3 0 0,0 3 0 0,0-4 0 0,-4 1 0 0,-4 3 0 0,4-7 0 0,-6 7 0 0,-1 0 0 0,4-3 0 0,-2 3 0 0,-1-4 0 0,-6 2 0 0,2 2 0 0,1-5 0 0,-3 2 0 0,2 1 0 0,-2 2 0 0,1-2 0 0,-3 0 0 0,1 1 0 0,0 1 0 0,-3 0 0 0,-2-2 0 0,1 2 0 0,0-4 0 0,-3 4 0 0,-1 0 0 0,-1 0 0 0,4 0 0 0,-8 0 0 0,4-3 0 0,-2 3 0 0,-5 0 0 0,4-2 0 0,-4 2 0 0,0 0 0 0,0 0 0 0,0 0 0 0,0 0 0 0,0 0 0 0,0 0 0 0,0 0 0 0,0 0 0 0,0 0 0 0,0 0 0 0,2-5 0 0,-2 5 0 0,0 0 0 0,-2-3 0 0,0-1 0 0,0-1 0 0,-3 1 0 0,2 1 0 0,1-6 0 0,-1 6 0 0,1-2 0 0,-5 1 0 0,2-3 0 0,1-1 0 0,-3 1 0 0,-3-4 0 0,1 1 0 0,0-1 0 0,-4 1 0 0,-1-2 0 0,-4-2 0 0,4-2 0 0,1-1 0 0,2 5 0 0,-8-26 0 0,2 5 0 0</inkml:trace>
  <inkml:trace contextRef="#ctx0" brushRef="#br0" timeOffset="19">12130 13208 0 0,'12'0'0'0,"-12"0"0"0,0 0 0 0,0 0 0 0,0 0 0 0,0 0 0 0,0 0 0 0,4 7 0 0,-4-7 0 0,0 3 0 0,2 2 0 0,-2 4 0 0,0-5 0 0,0 1 0 0,-6 2 0 0,6 1 0 0,0 1 0 0,0-5 0 0,0 6 0 0,-5-3 0 0,10-2 0 0,-5 4 0 0,-5-2 0 0,5-2 0 0,0 4 0 0,0-2 0 0,0-1 0 0,5-2 0 0,-5 3 0 0,0-2 0 0,4 2 0 0,-4-7 0 0,0 0 0 0,0 3 0 0</inkml:trace>
  <inkml:trace contextRef="#ctx0" brushRef="#br0" timeOffset="20">15524 13223 0 0,'0'0'0'0,"0"0"0"0,0 0 0 0,0 0 0 0,0 0 0 0,0 0 0 0,0 0 0 0,0 0 0 0,0 0 0 0,0 9 0 0,0-9 0 0,-4 4 0 0,4-4 0 0,0 5 0 0,0-2 0 0,0-3 0 0,0 0 0 0,0 4 0 0,0-4 0 0,0 8 0 0,0-6 0 0,0-2 0 0,4 7 0 0,-4-7 0 0,0 4 0 0,0-4 0 0,1 5 0 0,-1-5 0 0,2 5 0 0,-2-5 0 0,0 0 0 0,2 5 0 0,-2-5 0 0,0 0 0 0,1 4 0 0,-1-4 0 0,0 0 0 0,6 7 0 0,-6-7 0 0,0 0 0 0,0 0 0 0,0 0 0 0,0 0 0 0,0 0 0 0,0 0 0 0,0 0 0 0,0 0 0 0,0 0 0 0,0 0 0 0,0 0 0 0,0 0 0 0,0 0 0 0,0 0 0 0,0 0 0 0,0 0 0 0,0 0 0 0,0 0 0 0,0 0 0 0,0 0 0 0,0 0 0 0,0 0 0 0,0 0 0 0,0 0 0 0,0 0 0 0,0 0 0 0,0 0 0 0,0 0 0 0,0 0 0 0,0 0 0 0,0 0 0 0,0 0 0 0,0 0 0 0,-7 0 0 0,3 0 0 0,3 3 0 0,-3-1 0 0,-5-2 0 0,6 1 0 0,-2 3 0 0,-2-4 0 0,2 2 0 0,-1-2 0 0,-2 1 0 0</inkml:trace>
  <inkml:trace contextRef="#ctx0" brushRef="#br0" timeOffset="21">11480 13288 0 0,'0'0'0'0,"0"0"0"0,8 0 0 0,-2-4 0 0,2 4 0 0,1 0 0 0,3 0 0 0,0 4 0 0,-1-3 0 0,1 3 0 0,-7 1 0 0,5-2 0 0,3 3 0 0,-3-3 0 0,2 4 0 0,-2-2 0 0,3 6 0 0,-3-4 0 0,-1 1 0 0,5 1 0 0,-9 0 0 0,3-1 0 0</inkml:trace>
  <inkml:trace contextRef="#ctx0" brushRef="#br0" timeOffset="22">12097 13399 0 0,'0'0'0'0,"0"0"0"0,0 0 0 0,0 0 0 0,0 0 0 0,0 0 0 0,0 0 0 0,0 0 0 0,0 0 0 0,0 0 0 0,0 0 0 0,0 0 0 0,0 0 0 0,5 3 0 0,-5-3 0 0,6 4 0 0,-6-4 0 0,0 0 0 0,0 0 0 0,7 0 0 0,-7 0 0 0,5 3 0 0,2 4 0 0,0-7 0 0,-4 3 0 0,2-1 0 0,-5-2 0 0,9 2 0 0,0 0 0 0,-1-2 0 0,-4 0 0 0,3 3 0 0,0 2 0 0,3-5 0 0,-3 0 0 0,2 2 0 0,-1-2 0 0,-2 0 0 0,2 0 0 0,1 0 0 0,0 4 0 0,-2-4 0 0,5 1 0 0,-7-1 0 0,5 2 0 0,-3-2 0 0,4 2 0 0,-4-1 0 0,5 1 0 0,-4 2 0 0,3-4 0 0,-2 3 0 0,-1 1 0 0,6-3 0 0,-5 1 0 0,1-2 0 0,2 0 0 0,6 2 0 0,-8-2 0 0,2 2 0 0,-1-2 0 0,-1 0 0 0,4 0 0 0,0 0 0 0,-2 0 0 0,2 0 0 0,0 3 0 0,3-3 0 0,-1 0 0 0,-1 0 0 0,-1 0 0 0,2 0 0 0,-4-3 0 0,4 1 0 0,-6 0 0 0,6 2 0 0,-1 0 0 0,-1-2 0 0,-2 2 0 0,-1-1 0 0,4-3 0 0,-3 4 0 0,1-2 0 0,-1 2 0 0,3-1 0 0,-4 1 0 0,1 0 0 0,0 0 0 0,2 0 0 0,-5 0 0 0,4 0 0 0,0 0 0 0,2 0 0 0,-6 1 0 0,5-1 0 0,0 0 0 0,-4 0 0 0,6 0 0 0,-8 0 0 0,6 0 0 0,-3 0 0 0,-1-1 0 0,2 1 0 0,0 0 0 0,-3 0 0 0,3-4 0 0,0 4 0 0,-3 0 0 0,5 4 0 0,-7-4 0 0,7-4 0 0,-2 4 0 0,-2 0 0 0,2 0 0 0,-1 0 0 0,1 0 0 0,-2 0 0 0,2 0 0 0,1 0 0 0,0 0 0 0,0 0 0 0,-5 0 0 0,4-2 0 0,-1 2 0 0,-1 0 0 0,4 0 0 0,0 0 0 0,-5 0 0 0,8 0 0 0,-7 2 0 0,4-2 0 0,-5 4 0 0,3-3 0 0,0 1 0 0,-3-2 0 0,3 4 0 0,-2-4 0 0,1 0 0 0,-1 0 0 0,4 1 0 0,-3-1 0 0,2 0 0 0,0 0 0 0,-3 0 0 0,4 0 0 0,0-1 0 0,0 1 0 0,3 0 0 0,-3-4 0 0,0 4 0 0,-2-2 0 0,5 2 0 0,-3-1 0 0,2 1 0 0,-1 0 0 0,1-4 0 0,-6 4 0 0,6-2 0 0,0 2 0 0,-1 0 0 0,-1 0 0 0,2 0 0 0,-4-1 0 0,0 1 0 0,2-2 0 0,1 0 0 0,-1 1 0 0,-2-3 0 0,2 4 0 0,0 0 0 0,4-2 0 0,-3 2 0 0,1 0 0 0,1-5 0 0,-5 2 0 0,0 3 0 0,-1 0 0 0,1 0 0 0,-2-2 0 0,3 0 0 0,0 2 0 0,1 0 0 0,-3-2 0 0,1-1 0 0,2 3 0 0,-7-3 0 0,7 3 0 0,-2-4 0 0,0 4 0 0,-2 0 0 0,2 0 0 0,-3-3 0 0,1 3 0 0,1 0 0 0,-1 0 0 0,2-4 0 0,-5 4 0 0,4 0 0 0,1-3 0 0,-2 3 0 0,1 0 0 0,1 0 0 0,-2 0 0 0,4 0 0 0,-7-4 0 0,5 4 0 0,-1 0 0 0,-4-3 0 0,3 3 0 0,0 0 0 0,3 0 0 0,-3 0 0 0,-1-4 0 0,5 4 0 0,-4 0 0 0,2 0 0 0,2-3 0 0,0 1 0 0,-4 2 0 0,2 0 0 0,1 0 0 0,-3 0 0 0,-1-5 0 0,4 5 0 0,-6 0 0 0,2 0 0 0,5-4 0 0,-4 3 0 0,1 1 0 0,1 0 0 0,-3 0 0 0,3-2 0 0,0 2 0 0,-2 2 0 0,4-2 0 0,-2 0 0 0,0 1 0 0,1 3 0 0,-8-4 0 0,5 0 0 0,2-4 0 0,-1 4 0 0,1 0 0 0,0 0 0 0,2 0 0 0,-4-1 0 0,4 1 0 0,-2-2 0 0,2 2 0 0,-3 0 0 0,3-2 0 0,-4 2 0 0,0-2 0 0,3 2 0 0,-3-1 0 0,2-3 0 0,-2 4 0 0,3 0 0 0,-3-3 0 0,0 3 0 0,3-2 0 0,-5 0 0 0,4-1 0 0,1 3 0 0,-3 0 0 0,0-2 0 0,4 2 0 0,-3-2 0 0,-1-1 0 0,2-1 0 0,-1 4 0 0,2-1 0 0,1-1 0 0,-1 0 0 0,-3 0 0 0,4 1 0 0,0-3 0 0,1 3 0 0,-8 1 0 0,7-4 0 0,0 4 0 0,-4-2 0 0,1 2 0 0,-3 0 0 0,3 0 0 0,1 0 0 0,-2-1 0 0,-1 1 0 0,0 0 0 0,1 0 0 0,1 0 0 0,-6 0 0 0,7 0 0 0,-5-2 0 0,2 2 0 0,3-2 0 0,-4 2 0 0,1 0 0 0,1 0 0 0,1-2 0 0,-2 2 0 0,3 0 0 0,-4 0 0 0,4-3 0 0,-3 3 0 0,2 0 0 0,-6 0 0 0,2 0 0 0,0 0 0 0,-2 0 0 0,2 0 0 0,-4-4 0 0,-3 4 0 0,0 0 0 0,5 0 0 0,4-1 0 0,-5 1 0 0,-4 0 0 0,0 0 0 0,0 0 0 0,5-2 0 0,-5 2 0 0,0 0 0 0,0 0 0 0,5 0 0 0,-3 0 0 0,-2 0 0 0,8 2 0 0,-6-2 0 0,5 0 0 0,-7 0 0 0,0 0 0 0</inkml:trace>
  <inkml:trace contextRef="#ctx0" brushRef="#br0" timeOffset="23">11357 13423 0 0,'0'0'0'0,"0"0"0"0,0 0 0 0,0 0 0 0,3 0 0 0,6 0 0 0,-1 3 0 0,-6 3 0 0,7-3 0 0,-4 1 0 0,4 1 0 0,-6 0 0 0,2-2 0 0,4 4 0 0,-4 0 0 0,0-3 0 0,4 3 0 0,-4 0 0 0,4-2 0 0,0 0 0 0,-4 2 0 0,5 0 0 0,-3-2 0 0,0 2 0 0,-2-3 0 0,2-1 0 0,0 7 0 0</inkml:trace>
  <inkml:trace contextRef="#ctx0" brushRef="#br0" timeOffset="24">14540 13544 0 0,'0'0'0'0,"0"0"0"0,0 0 0 0,0 0 0 0,0 0 0 0,0 0 0 0,0 0 0 0,0 0 0 0,0 0 0 0,0 0 0 0,0 0 0 0,0 0 0 0,0 0 0 0,0 0 0 0,0 0 0 0,0 0 0 0,0 0 0 0,0 0 0 0,0 0 0 0,0 0 0 0,0 0 0 0,0 0 0 0,0 0 0 0,0 0 0 0,0 0 0 0,0 0 0 0,0 0 0 0,0 0 0 0,0 0 0 0,0 0 0 0,0 0 0 0,0 0 0 0,0 0 0 0,0 0 0 0,0 0 0 0,2-3 0 0,-2 3 0 0,0 0 0 0,0 0 0 0,0 0 0 0,0-2 0 0,0 2 0 0,0-5 0 0,0 5 0 0,0 0 0 0,0 0 0 0,0 0 0 0,0 0 0 0,0 0 0 0,0 0 0 0,0 0 0 0,0 0 0 0,0 0 0 0,0 0 0 0,0 0 0 0,0 0 0 0,0 0 0 0,0 7 0 0,0 0 0 0,0 0 0 0,0-4 0 0,-2 4 0 0,-2 0 0 0,4 2 0 0,0-1 0 0,-3-6 0 0,3 7 0 0,0-2 0 0,-2-2 0 0,2-5 0 0,-3 5 0 0,3-5 0 0,0 5 0 0,0-5 0 0,0 0 0 0,0 0 0 0,0 0 0 0</inkml:trace>
  <inkml:trace contextRef="#ctx0" brushRef="#br0" timeOffset="25">11245 13541 0 0,'0'0'0'0,"0"0"0"0,6-2 0 0,-1 2 0 0,0-2 0 0,0 2 0 0,4 0 0 0,0 0 0 0,-2 0 0 0,3 2 0 0,-1 0 0 0,3 3 0 0,-5-5 0 0,3 7 0 0,-5-2 0 0,6 0 0 0,-4 2 0 0,1 0 0 0,-1 2 0 0,4-4 0 0,-8 4 0 0,6-2 0 0,-7 0 0 0,3 0 0 0,-2 0 0 0,3 1 0 0,-5-2 0 0,6-1 0 0,-5 0 0 0,0-2 0 0,-2-3 0 0,0 0 0 0</inkml:trace>
  <inkml:trace contextRef="#ctx0" brushRef="#br0" timeOffset="26">13247 13548 0 0,'0'0'0'0,"0"0"0"0,0 0 0 0,0 0 0 0,0 0 0 0,0 0 0 0,0 0 0 0,0 0 0 0,0 0 0 0,0 0 0 0,0 7 0 0,0-2 0 0,0 0 0 0,0 2 0 0,2-3 0 0,-2 1 0 0,2 5 0 0,0-5 0 0,-2 1 0 0,5 1 0 0,-5-1 0 0,2 1 0 0,-1-1 0 0,1 1 0 0,3-2 0 0,-5 0 0 0,0-5 0 0,2 3 0 0,-2-3 0 0,0 0 0 0,0 0 0 0,0 7 0 0,0-7 0 0,0 0 0 0,0 0 0 0,0 0 0 0,0 0 0 0,5 4 0 0,-5-4 0 0,0 0 0 0,0 0 0 0,0 0 0 0,0 0 0 0,0 0 0 0,0 0 0 0,0 0 0 0,0 0 0 0,0 0 0 0,2 7 0 0,-2-7 0 0,0 0 0 0,0 0 0 0,0 0 0 0</inkml:trace>
  <inkml:trace contextRef="#ctx0" brushRef="#br0" timeOffset="27">19340 13563 0 0,'0'0'0'0,"0"0"0"0,-2 7 0 0,2-3 0 0,0 1 0 0,-1 4 0 0,1-6 0 0,-2 6 0 0,-2-6 0 0,1 4 0 0,3 0 0 0,-7-2 0 0,4 1 0 0</inkml:trace>
  <inkml:trace contextRef="#ctx0" brushRef="#br0" timeOffset="28">19671 13591 0 0,'-12'0'0'0,"12"0"0"0,0 0 0 0,0 0 0 0,0 0 0 0,-3 4 0 0,-2 1 0 0,-1-2 0 0,6-3 0 0,-3 4 0 0,-6 1 0 0,4 2 0 0,3-2 0 0,-1 0 0 0,-2 4 0 0,-4-2 0 0,2-2 0 0,0 2 0 0,5 0 0 0</inkml:trace>
  <inkml:trace contextRef="#ctx0" brushRef="#br0" timeOffset="29">10128 14020 0 0,'0'0'0'0,"0"0"0"0,0 0 0 0,4-9 0 0,3 6 0 0,0-1 0 0,-4-5 0 0,4 2 0 0,2 2 0 0,3-3 0 0,-5-1 0 0,8-1 0 0,-2 3 0 0,-1-6 0 0,3 3 0 0,-3 3 0 0,2-7 0 0,2 6 0 0,-2-5 0 0,-2 1 0 0,5 2 0 0,-1-2 0 0,0-2 0 0,-1 0 0 0,-1 4 0 0,-4-3 0 0,8 1 0 0,-3 0 0 0,1 2 0 0,-2-2 0 0,0-2 0 0,0 3 0 0,-4-1 0 0,6 2 0 0,-4-1 0 0,3 3 0 0,-2-1 0 0,-1 4 0 0,-2-2 0 0,4 0 0 0,-5 0 0 0,6 2 0 0,-6 1 0 0,1 1 0 0,1-1 0 0,3 3 0 0,-7-5 0 0,3 5 0 0,-3-1 0 0,3 0 0 0,-4 2 0 0,6-2 0 0,-7 2 0 0,2-3 0 0,2 3 0 0,-1 3 0 0,1-3 0 0,-4 2 0 0,4-2 0 0,-4 2 0 0,5-2 0 0,1 2 0 0,-3-1 0 0,5 1 0 0,-1 2 0 0,-4-3 0 0,6 3 0 0,-3-2 0 0,1-1 0 0,0 1 0 0,0 0 0 0,2-1 0 0,0 3 0 0,-2-1 0 0,4-1 0 0,-6 0 0 0,2 5 0 0,2-4 0 0,-5 1 0 0,5-1 0 0,0 1 0 0,-4-3 0 0,0 3 0 0,4 1 0 0,-2 0 0 0,2-5 0 0,-7 4 0 0,7 3 0 0,-4-6 0 0,3 5 0 0,-1-3 0 0,3 2 0 0,-4 2 0 0,3-3 0 0,-2-1 0 0,3 1 0 0,-6 4 0 0,3-6 0 0,0 3 0 0,0 2 0 0,-3 0 0 0,3-3 0 0,0 3 0 0,2-4 0 0,-2 2 0 0,1 4 0 0,-3-4 0 0,2-1 0 0,-1 3 0 0,-1-1 0 0,4 1 0 0,-4-1 0 0,1-1 0 0,3 2 0 0,-6-2 0 0,3-2 0 0,1 4 0 0,0-3 0 0,-2 1 0 0,1 0 0 0,-1 2 0 0,1-3 0 0,1 1 0 0,-2 4 0 0,-3-6 0 0,5 2 0 0,-1-1 0 0,-4 3 0 0,1-2 0 0,-1-2 0 0,4 4 0 0,-8-3 0 0,1 3 0 0,-4 0 0 0,5-4 0 0,-2 2 0 0,-3 2 0 0,0 0 0 0,0-3 0 0,0 3 0 0,-3-2 0 0,3 3 0 0,-5 1 0 0,-1-2 0 0,5 2 0 0,-5-1 0 0,1-1 0 0,0-1 0 0,0 6 0 0,0-5 0 0,1 1 0 0,-1 1 0 0,-4 1 0 0,4 1 0 0,-2-1 0 0,2 2 0 0,-2 0 0 0,2 1 0 0,-6 0 0 0,6 0 0 0,-5 2 0 0,3 3 0 0,-4-3 0 0,6-1 0 0,-7 0 0 0,5 3 0 0,-3 1 0 0,-1-4 0 0,1 3 0 0,-4 0 0 0,4-1 0 0,-6 3 0 0,6 0 0 0,-6-3 0 0,2 1 0 0,-2 2 0 0,6-3 0 0,-7 3 0 0,5-2 0 0,-4 6 0 0,-1-9 0 0,1 10 0 0,-1-3 0 0,-1-1 0 0,1 1 0 0,-2 0 0 0,1-2 0 0,3 2 0 0,-2 0 0 0,-1 3 0 0,4-1 0 0,-3-4 0 0,0 3 0 0,3 4 0 0,-4-5 0 0,3 3 0 0,-3 1 0 0,6-4 0 0,-3 1 0 0,-3 1 0 0,4-3 0 0,-3 1 0 0,1 5 0 0,3-5 0 0,-5-2 0 0,6 2 0 0,-4 0 0 0,3 1 0 0,-1-1 0 0,0 0 0 0,0-4 0 0,2 2 0 0,5-3 0 0,-2 1 0 0,1-1 0 0,-1 0 0 0,2-3 0 0,2 0 0 0,0 1 0 0,-2-4 0 0,1-1 0 0,-2 1 0 0,1 0 0 0,2-6 0 0</inkml:trace>
  <inkml:trace contextRef="#ctx0" brushRef="#br0" timeOffset="30">14370 13787 0 0,'0'0'0'0,"0"0"0"0,0 0 0 0,0 0 0 0,0 0 0 0,0 0 0 0,0 0 0 0,0 0 0 0,0 0 0 0,0 0 0 0,0 0 0 0,0 0 0 0,3-1 0 0,6 1 0 0,-4-2 0 0,-1 2 0 0,6 2 0 0,-5-2 0 0,4-2 0 0,0 0 0 0,-1 2 0 0,1-2 0 0,5 1 0 0,-4-3 0 0,1 4 0 0,1 0 0 0,0 0 0 0,4 0 0 0,-4 0 0 0,3-3 0 0,3 3 0 0,-1 0 0 0,4 0 0 0,-6 0 0 0,3 0 0 0,-1 0 0 0,-1 0 0 0,8 3 0 0,-1-3 0 0,3 0 0 0,-7 0 0 0,5-3 0 0,-5 6 0 0,2-3 0 0,1 0 0 0,1 0 0 0,0 0 0 0,-1 0 0 0,-1 0 0 0,3 0 0 0,-3-3 0 0,-2 3 0 0,4-2 0 0,-2 0 0 0,1-1 0 0,-6-1 0 0,6 1 0 0,-3-1 0 0,-1-1 0 0,-3 3 0 0,3 1 0 0,-5-3 0 0,1 1 0 0,-3-1 0 0,4 1 0 0,-2 3 0 0,-3 0 0 0,-3-4 0 0,2 4 0 0,-1 0 0 0,-3-3 0 0,4-1 0 0,-7 4 0 0,8 4 0 0,-10-4 0 0,5-4 0 0,-5 4 0 0,0 0 0 0,0 0 0 0,0 0 0 0,2 0 0 0,-2 0 0 0,0 0 0 0,0 0 0 0,0 0 0 0,0 0 0 0,0 0 0 0,0 0 0 0,0-3 0 0,0 3 0 0,0 0 0 0,0 0 0 0,-2-5 0 0,2-2 0 0,2 2 0 0,-2 5 0 0,0-6 0 0,0 6 0 0,-2-3 0 0,2-6 0 0,0 9 0 0,-5-3 0 0,5 3 0 0,0-2 0 0,0 2 0 0,-3-4 0 0,-4-1 0 0,0 4 0 0,3 1 0 0,-1-2 0 0,3 2 0 0,-4 0 0 0,0 0 0 0,1 0 0 0,0 0 0 0,0 0 0 0,-2 0 0 0,2 0 0 0,-1 0 0 0,1 0 0 0,-5 0 0 0,6 0 0 0,-3 0 0 0,0 0 0 0,0 0 0 0,-1 0 0 0,3 0 0 0,-8 0 0 0,8 0 0 0,-5 0 0 0,1 0 0 0,-3 0 0 0,3-2 0 0,-3 0 0 0,2 2 0 0,-2-3 0 0,-2 1 0 0,0 0 0 0,-2 2 0 0,-1 0 0 0,1-3 0 0,-1 3 0 0,0-2 0 0,-1 2 0 0,3-2 0 0,-4 2 0 0,1 0 0 0,-1-1 0 0,4 1 0 0,-5 0 0 0,0-2 0 0,2 2 0 0,-3-3 0 0,1 3 0 0,1-2 0 0,-4 2 0 0,6 0 0 0,-1-4 0 0,-4 4 0 0,1-1 0 0,4 2 0 0,-2-1 0 0,1 4 0 0,-1-8 0 0,2 8 0 0,-4-4 0 0,4 0 0 0,-1 2 0 0,1-2 0 0,1 3 0 0,1 0 0 0,1-1 0 0,-9 3 0 0,8-3 0 0</inkml:trace>
  <inkml:trace contextRef="#ctx0" brushRef="#br0" timeOffset="31">19092 13673 0 0,'0'0'0'0,"0"0"0"0,-5 1 0 0,1 3 0 0,4-4 0 0,-1 5 0 0,-1 0 0 0,-2 1 0 0,4-6 0 0,0 3 0 0,-1 4 0 0,-3 0 0 0,2 2 0 0,2-9 0 0</inkml:trace>
  <inkml:trace contextRef="#ctx0" brushRef="#br0" timeOffset="32">13371 13706 0 0,'0'0'0'0,"-2"0"0"0,-3 0 0 0,-1-2 0 0,1 2 0 0,2 0 0 0,-1 0 0 0,4 0 0 0,-3-3 0 0,-4-1 0 0,7 4 0 0,-2-2 0 0,-1 1 0 0,3 1 0 0,-2 0 0 0,2 0 0 0,0 0 0 0,-9-4 0 0,4 4 0 0,2 0 0 0,3 0 0 0,-4 4 0 0,-1-4 0 0,0 0 0 0,0 1 0 0,5-1 0 0,0 0 0 0,0 6 0 0,0-6 0 0,0 0 0 0,0 0 0 0,0 0 0 0,0 0 0 0,3 3 0 0,0 4 0 0,6-4 0 0,-2-3 0 0,4 0 0 0,-1 0 0 0,6 4 0 0,-3-8 0 0,5 4 0 0,-1 0 0 0,0 0 0 0,8 0 0 0,-4 0 0 0,3 0 0 0,4-3 0 0,-6 3 0 0,6 0 0 0,0-5 0 0,6 5 0 0,-6 0 0 0,0 0 0 0,0 0 0 0,3-2 0 0,0 2 0 0,2 0 0 0,-2-3 0 0,2-1 0 0,-3 1 0 0,-1 3 0 0,4 0 0 0,0 0 0 0,-2-4 0 0,-3 2 0 0,0-1 0 0,1 3 0 0,-3-2 0 0,-1 2 0 0,-1 0 0 0,4-3 0 0,-6 3 0 0,-1-2 0 0,2 2 0 0,-1 0 0 0,-1 0 0 0,-5 0 0 0,1 0 0 0,0 0 0 0,-5 0 0 0,1 0 0 0,-5 0 0 0,1 2 0 0,1 1 0 0,-3-3 0 0,0 0 0 0,0 2 0 0,-3-2 0 0</inkml:trace>
  <inkml:trace contextRef="#ctx0" brushRef="#br0" timeOffset="33">13270 13697 0 0,'9'-2'0'0,"-9"2"0"0,0 0 0 0,0 0 0 0,0 0 0 0,0 0 0 0,0 0 0 0,0 0 0 0,0 0 0 0,0 0 0 0,0 0 0 0,0 0 0 0,-6 2 0 0,0-2 0 0,0 4 0 0,-4-4 0 0,5 0 0 0,-2 3 0 0,-2-3 0 0,4 0 0 0,-7 2 0 0,7 3 0 0,-6-5 0 0,4 3 0 0,-8-3 0 0,4 4 0 0,-4-2 0 0,6-2 0 0,-7 0 0 0,1 5 0 0,-3-3 0 0,4-2 0 0,-1 3 0 0,-3-3 0 0,1 0 0 0,-2 0 0 0,0 0 0 0,-2 0 0 0,-3 0 0 0,3 0 0 0,0 3 0 0,-7 1 0 0,4-4 0 0,-2 7 0 0,4-5 0 0,-3-1 0 0,3 3 0 0,-1-2 0 0,2 3 0 0,-1 0 0 0,3-3 0 0,-2 1 0 0,0 2 0 0,-3-1 0 0,8-1 0 0,4 1 0 0,-12 3 0 0,8-4 0 0,9-1 0 0,-3 3 0 0,-1-3 0 0,-4 3 0 0,4-3 0 0,4 3 0 0,1-3 0 0,-1 1 0 0,-6-3 0 0,7 5 0 0,6-5 0 0,0 0 0 0,0 0 0 0,0 4 0 0,-6 1 0 0,6-5 0 0,0 0 0 0,0 0 0 0,-5 2 0 0,5-2 0 0,0 0 0 0,0 0 0 0,0 0 0 0,0 0 0 0,0 0 0 0,0 8 0 0,0-4 0 0,-2-1 0 0,-1 3 0 0,3-6 0 0,3 3 0 0,-3 4 0 0,-3-3 0 0,1 2 0 0,2-2 0 0,2-2 0 0,-2-2 0 0,0 8 0 0,0-4 0 0,0-4 0 0,2 3 0 0,-2-3 0 0,0 0 0 0,0 0 0 0,1 5 0 0,-1-5 0 0,0 0 0 0,0 0 0 0,0 0 0 0,0 0 0 0,7 6 0 0,-7-6 0 0,0 0 0 0,0 0 0 0,6 0 0 0,0 1 0 0,-6-1 0 0,0 0 0 0,11 0 0 0,-2 0 0 0,1-1 0 0,-3 1 0 0,-2-6 0 0,7 6 0 0,0 0 0 0,2 0 0 0,-7-1 0 0,7 1 0 0,2 0 0 0,-1-4 0 0,-1 4 0 0,2 0 0 0,-6-3 0 0,6 3 0 0,1-9 0 0,-3 9 0 0,0-5 0 0,-2 1 0 0,9 1 0 0,-4 0 0 0,-1-3 0 0,1 1 0 0,2 2 0 0,-1-3 0 0,4 5 0 0,-3-3 0 0,-3 2 0 0,1 1 0 0,7 1 0 0,-3-2 0 0,-7 2 0 0,2-5 0 0,1 5 0 0,0-2 0 0,-1 2 0 0,1 0 0 0,-1 0 0 0,0-3 0 0,-2 1 0 0,1 2 0 0,3-2 0 0,-1 0 0 0,-2 1 0 0,3-3 0 0,1 2 0 0,-3 1 0 0,-1-1 0 0,1 2 0 0,1-5 0 0,-1 3 0 0,-1 0 0 0,-1-1 0 0,2 3 0 0,-4-2 0 0,5 2 0 0,-6-3 0 0,1 3 0 0,-2-2 0 0,1 0 0 0,-1-1 0 0,-3 3 0 0,2-5 0 0,-1 3 0 0,1 2 0 0,-2 0 0 0,0 0 0 0,-4 0 0 0,-3 0 0 0,0 0 0 0,0 0 0 0,7-4 0 0,-7 4 0 0,0 0 0 0,0 0 0 0</inkml:trace>
  <inkml:trace contextRef="#ctx0" brushRef="#br0" timeOffset="34">19937 13773 0 0,'-9'4'0'0,"9"-4"0"0,0 0 0 0,0 0 0 0,-9 2 0 0,4-1 0 0,2 5 0 0,-4-1 0 0,3-4 0 0,-3 3 0 0,-3 1 0 0,1-3 0 0</inkml:trace>
  <inkml:trace contextRef="#ctx0" brushRef="#br0" timeOffset="35">13463 13813 0 0,'0'0'0'0,"0"0"0"0,0 0 0 0,0 0 0 0,3 0 0 0,-3 0 0 0,5 2 0 0,4-2 0 0,-6 0 0 0,3 0 0 0,4 2 0 0,-5-1 0 0,4 1 0 0,-2-2 0 0,7 4 0 0,-2-3 0 0,-3-1 0 0,4 2 0 0,1-2 0 0,4 2 0 0,-3-2 0 0,3 0 0 0,2 0 0 0,-2 0 0 0,3 0 0 0,3 2 0 0,-2-4 0 0,1 2 0 0,3 0 0 0,-2 0 0 0,4-2 0 0,3 2 0 0,-5 0 0 0,5 0 0 0,2 0 0 0,-3 2 0 0,-2 0 0 0,3 1 0 0,-2-3 0 0,-1 0 0 0,-2 0 0 0,4 0 0 0,-6 0 0 0,7 0 0 0,-7-5 0 0,4 5 0 0,-2-2 0 0,-1 0 0 0,2 2 0 0,-4 0 0 0,3-5 0 0,-7 5 0 0,2-2 0 0,-4 2 0 0,0-1 0 0,-1 1 0 0,-4-2 0 0</inkml:trace>
  <inkml:trace contextRef="#ctx0" brushRef="#br0" timeOffset="36">19319 13898 0 0,'0'0'0'0,"0"0"0"0,0 0 0 0,7-3 0 0,0 1 0 0,0-5 0 0,2 5 0 0,3-1 0 0,-3-1 0 0,-3-2 0 0,7 6 0 0,-5-2 0 0,3 2 0 0,3 0 0 0,-9 0 0 0,7 2 0 0,-3-2 0 0,1 3 0 0,2 0 0 0,-7 1 0 0,1 1 0 0,2 4 0 0,1-2 0 0,-4 1 0 0,-3 1 0 0,3-2 0 0,0 2 0 0,0-1 0 0,-3 1 0 0,2 0 0 0,-1 1 0 0,4-1 0 0,-3 1 0 0,-4 2 0 0,3-5 0 0,-1 5 0 0,3 2 0 0,-2-5 0 0,-3 7 0 0,2-4 0 0,2 2 0 0,-3 1 0 0,1-1 0 0,3 2 0 0,-1-4 0 0,-2 3 0 0,-2 3 0 0,0-3 0 0,3-1 0 0,-1-2 0 0,-1 4 0 0,3-6 0 0,-1 6 0 0,-3-9 0 0,4 9 0 0,-1-9 0 0,-1 3 0 0,0 0 0 0,1-3 0 0,1 4 0 0,-3-4 0 0,3 0 0 0,-4-6 0 0,2 5 0 0,-2-6 0 0,0 0 0 0,0 0 0 0,1 7 0 0,-1-7 0 0,0 0 0 0,0 0 0 0,0 0 0 0,0 0 0 0,0 0 0 0</inkml:trace>
  <inkml:trace contextRef="#ctx0" brushRef="#br0" timeOffset="37">18889 13879 0 0,'0'0'0'0,"0"0"0"0,0 0 0 0,0 0 0 0,0 0 0 0,5 4 0 0,-5-4 0 0,7 1 0 0,-2 3 0 0,-1 1 0 0,-1-1 0 0,3-4 0 0,0 0 0 0,-2 0 0 0,1 3 0 0,2-3 0 0,3-3 0 0,-10 3 0 0</inkml:trace>
  <inkml:trace contextRef="#ctx0" brushRef="#br0" timeOffset="38">19366 13903 0 0,'-10'-6'0'0,"8"6"0"0,-7-4 0 0,4-1 0 0,0 5 0 0,-2 0 0 0,0 0 0 0,2 0 0 0,1 0 0 0,-4 0 0 0,2 0 0 0,-2 5 0 0,3-1 0 0,-2-1 0 0,0-3 0 0,1 5 0 0,1 2 0 0,-2 0 0 0,0 0 0 0,0 2 0 0,2-1 0 0,0 3 0 0,-4 1 0 0,6 2 0 0,-1 0 0 0,-1 0 0 0,0 3 0 0,0 4 0 0,0-6 0 0,3 6 0 0,-2 0 0 0,4-4 0 0,-3 2 0 0,1 0 0 0,0 2 0 0,2 4 0 0,0-10 0 0,0 4 0 0,0 2 0 0,0-4 0 0,0-1 0 0,0 1 0 0,2 1 0 0,0-6 0 0,-2 2 0 0,3-2 0 0,-3 4 0 0,0-4 0 0,4-4 0 0,-4 3 0 0,2-3 0 0,-2-1 0 0,0 0 0 0,3-3 0 0,-3-4 0 0,0 0 0 0,0 0 0 0</inkml:trace>
  <inkml:trace contextRef="#ctx0" brushRef="#br0" timeOffset="39">10557 13921 0 0,'0'0'0'0,"0"0"0"0,0 0 0 0,0 0 0 0,0 0 0 0,-5-4 0 0,-1-1 0 0,6 5 0 0,-1-3 0 0,1 3 0 0,0 0 0 0,0-6 0 0,0 6 0 0,1 0 0 0,8-1 0 0,-4-3 0 0,-1 4 0 0,4 0 0 0,-1 0 0 0,4 4 0 0,-4-3 0 0,5-1 0 0,-2 6 0 0,1-3 0 0,-1-1 0 0,-3 3 0 0,9 0 0 0,-6-1 0 0,2 1 0 0,0-2 0 0,4 1 0 0,-4 3 0 0,4-5 0 0,-6 1 0 0,7 2 0 0,-1-5 0 0,1 5 0 0,-1 1 0 0,-4-5 0 0,4 5 0 0,1-3 0 0,-3 1 0 0,-2-1 0 0,4 2 0 0,-2-1 0 0,-1 1 0 0,3-2 0 0,-4 3 0 0,0-1 0 0,1 0 0 0,0-3 0 0,-6 3 0 0,7-3 0 0,-2 5 0 0,-5-4 0 0,5 1 0 0,-3-1 0 0,2 4 0 0,-5-4 0 0,5-3 0 0,3 4 0 0,-6-2 0 0,-1-2 0 0,2 0 0 0,1 5 0 0,4-5 0 0,-7 5 0 0,4-3 0 0,-4-2 0 0,1 0 0 0,-1 0 0 0,4 0 0 0,-4 0 0 0,-2 0 0 0,0 3 0 0,2-3 0 0,-7 0 0 0,2 0 0 0,1 0 0 0,2 2 0 0,-5-2 0 0,0 0 0 0,0 0 0 0,0 0 0 0,0 0 0 0,0 0 0 0,0 0 0 0,0 7 0 0,0-7 0 0,-1 7 0 0,-3 0 0 0,1-4 0 0,1 2 0 0,-5-3 0 0,2 3 0 0,1-1 0 0,1 3 0 0,-2 0 0 0,-6-2 0 0,8 2 0 0,-4 2 0 0,0-3 0 0,0 3 0 0,-2 2 0 0,2 1 0 0,0 0 0 0,0-3 0 0,1 4 0 0,-1 0 0 0,-4-1 0 0,4-2 0 0,2 2 0 0,-7 0 0 0,7 2 0 0,-6-2 0 0,4 1 0 0,-3 2 0 0,0-1 0 0,1 2 0 0,0-1 0 0,-1 1 0 0,-2 0 0 0,3 1 0 0,-1-2 0 0,-3 1 0 0,1 1 0 0,2 1 0 0,-1-1 0 0,3 0 0 0,-4 1 0 0,-2-1 0 0,2 1 0 0,-1-3 0 0,1 2 0 0,2 1 0 0,-4-3 0 0,-2 1 0 0,4 0 0 0,-2-2 0 0,-1-2 0 0,4 5 0 0,-3-1 0 0,1-2 0 0,0 3 0 0,-4 0 0 0,7-1 0 0,-4 1 0 0,-2 1 0 0,1-3 0 0,-3 4 0 0,3-1 0 0,-1-3 0 0,4 1 0 0,-4-2 0 0,1 1 0 0,1-3 0 0,2 2 0 0,3 2 0 0,-3-4 0 0,7 2 0 0,-6-2 0 0,6 2 0 0,-7-5 0 0,7 1 0 0,-7 2 0 0,6-3 0 0,-1 1 0 0,2-3 0 0,0 0 0 0</inkml:trace>
  <inkml:trace contextRef="#ctx0" brushRef="#br0" timeOffset="40">10678 13936 0 0,'0'0'0'0,"0"0"0"0,0 0 0 0,0 0 0 0,0 0 0 0,0 0 0 0,0 0 0 0,0 0 0 0,0 6 0 0,-2 1 0 0,-6-4 0 0,4 6 0 0,-3-2 0 0,-3 3 0 0,3-1 0 0,-7 5 0 0,2-2 0 0,-5 2 0 0,1 3 0 0,2-1 0 0,-3 1 0 0,1 4 0 0,2-9 0 0,-1 5 0 0,-6 4 0 0,-2 0 0 0,4 0 0 0,-2 6 0 0,4-4 0 0,-4 1 0 0,-5 1 0 0,4-3 0 0,-6 4 0 0,4 0 0 0,-6 2 0 0,4 1 0 0,-2-4 0 0,1 1 0 0,4 3 0 0,1 2 0 0,-6-5 0 0,7 2 0 0,-3-5 0 0,6-1 0 0,3-1 0 0,-3 2 0 0,6-2 0 0,-5-1 0 0,6-2 0 0,-2-1 0 0,6 0 0 0,-4-1 0 0,6 1 0 0,2-4 0 0,-4-3 0 0,3 0 0 0,1 1 0 0,1-1 0 0,2-1 0 0</inkml:trace>
  <inkml:trace contextRef="#ctx0" brushRef="#br0" timeOffset="41">10519 13945 0 0,'0'0'0'0,"0"0"0"0,0 0 0 0,-2 0 0 0,-3 0 0 0,5 0 0 0,0 0 0 0,0 0 0 0,-4 2 0 0,2 0 0 0,2-1 0 0,-3 1 0 0,-4 3 0 0,2-5 0 0,3 5 0 0,-3 1 0 0,-5-3 0 0,4 1 0 0,-1 3 0 0,2-4 0 0,0 4 0 0,-5 0 0 0,3 2 0 0,-4 1 0 0,1-5 0 0,3 6 0 0,-4-4 0 0,-1 3 0 0,0-1 0 0,-2 3 0 0,2 0 0 0,0 2 0 0,-5-6 0 0,3 5 0 0,-4-1 0 0,1 5 0 0,5-7 0 0,-5 6 0 0,-4-4 0 0,3 4 0 0,-4-1 0 0,5 3 0 0,-4-4 0 0,0 1 0 0,-2 3 0 0,4-3 0 0,2 1 0 0,1 1 0 0,-5-3 0 0,4 3 0 0,5 1 0 0,-5-3 0 0,6 3 0 0,-4-1 0 0,-3-1 0 0,4 1 0 0,6-3 0 0,-4 3 0 0,-9-1 0 0,9-2 0 0,1 3 0 0,1 6 0 0,-4-9 0 0,0-1 0 0,0 5 0 0,4-6 0 0,-2 4 0 0,3-3 0 0,-8 3 0 0,6-7 0 0,4 3 0 0,-1 0 0 0,1 2 0 0,-4-4 0 0,4 4 0 0,2-5 0 0,2 1 0 0,1 2 0 0,-5-5 0 0,2 4 0 0,5-3 0 0,0-1 0 0,-5 0 0 0,3 0 0 0,2 0 0 0</inkml:trace>
  <inkml:trace contextRef="#ctx0" brushRef="#br0" timeOffset="42">10114 13969 0 0,'-3'4'0'0,"-2"3"0"0,-2-2 0 0,-4 4 0 0,10-1 0 0,-5-1 0 0,-6 7 0 0,-2-3 0 0,7 2 0 0,-3 0 0 0,-6-1 0 0,4 2 0 0,-3 3 0 0,-3-3 0 0,6 0 0 0,-5 3 0 0,-2-5 0 0,0 4 0 0,3-2 0 0,0 3 0 0,-8 0 0 0,7-1 0 0,-4 1 0 0,2 1 0 0,3 1 0 0,-3-2 0 0,-5 2 0 0,1 2 0 0,-1-5 0 0,3 8 0 0,-5-3 0 0,5 1 0 0,1-1 0 0,-5 3 0 0,1-3 0 0,-5 2 0 0,1-1 0 0,2 1 0 0,5-1 0 0,-5 3 0 0,3-3 0 0,-4 3 0 0,4-6 0 0,1 1 0 0,-4 7 0 0,5-7 0 0,0 1 0 0,0 2 0 0,2-2 0 0,0-1 0 0,0 1 0 0,0 2 0 0,1-2 0 0,-1-1 0 0,0-4 0 0,2 6 0 0,-6-2 0 0,6-3 0 0,0 4 0 0,1-4 0 0,-1 2 0 0,3 0 0 0,0-1 0 0,-2 2 0 0,4-2 0 0,2-3 0 0,-2 6 0 0,-2-3 0 0,3-1 0 0,3-1 0 0,1-3 0 0,-2 3 0 0,2-2 0 0,0-2 0 0,4 2 0 0,-1-4 0 0,2 2 0 0,1 2 0 0,-6-3 0 0,7-1 0 0,0 1 0 0,0-3 0 0,0-1 0 0,2 4 0 0,3-1 0 0,-5-3 0 0,0 5 0 0,1-2 0 0,1-3 0 0,0 4 0 0,-2-2 0 0,2-3 0 0,1 5 0 0,-3-1 0 0,7-5 0 0,-7 8 0 0,0-5 0 0,4 3 0 0,-1-3 0 0,-1 1 0 0,5 0 0 0,-6-1 0 0,1 1 0 0,3-2 0 0,-1 2 0 0,3-1 0 0,-2 1 0 0,-2-2 0 0,4 2 0 0,-1-1 0 0,-1 1 0 0,3 1 0 0,-1-6 0 0,4 6 0 0,-4-3 0 0,5 4 0 0,-3-4 0 0,-1 1 0 0,6-3 0 0,-3 4 0 0,-1-2 0 0,-1-2 0 0,6 2 0 0,-4 2 0 0,-3-4 0 0,8 4 0 0,0-2 0 0,-3-2 0 0,1 0 0 0,2 0 0 0,1 1 0 0,1 0 0 0,-5-2 0 0,3 1 0 0,5 0 0 0,-4 1 0 0,2-1 0 0,2 2 0 0,0-4 0 0,3 2 0 0,1 2 0 0,1-3 0 0,-16 3 0 0,7-7 0 0,9 3 0 0,-5 2 0 0,-3-3 0 0,-1 0 0 0,-5-2 0 0</inkml:trace>
  <inkml:trace contextRef="#ctx0" brushRef="#br0" timeOffset="43">19985 14002 0 0,'-3'2'0'0,"-4"-2"0"0,7 0 0 0,0 0 0 0,0 0 0 0,-5 2 0 0,1 0 0 0,3-1 0 0,1-1 0 0,-7 2 0 0,1 1 0 0,1 3 0 0,5-6 0 0</inkml:trace>
  <inkml:trace contextRef="#ctx0" brushRef="#br0" timeOffset="44">10885 14061 0 0,'0'0'0'0,"-4"7"0"0,-1-2 0 0,-2 1 0 0,-3 1 0 0,-1-2 0 0,4 2 0 0,-3 3 0 0,-2-3 0 0,0 4 0 0,-2 1 0 0,0 0 0 0,0 3 0 0,0-1 0 0,0-2 0 0,-3 6 0 0,0 3 0 0,1-8 0 0,-1 8 0 0,-4-3 0 0,3-1 0 0,-6 6 0 0,0-1 0 0,0 2 0 0,1 2 0 0,-5-1 0 0,4 1 0 0,-4 0 0 0,0 3 0 0,2 4 0 0,-1-3 0 0,2-3 0 0,-1 1 0 0,2 0 0 0,-9-2 0 0,7 2 0 0,3 0 0 0,4-1 0 0,-3-2 0 0,-1 2 0 0,4-2 0 0,0 2 0 0,2-1 0 0,-1 0 0 0,1-1 0 0,3-3 0 0,-3-1 0 0,3 0 0 0,0-6 0 0,4 6 0 0,-2-7 0 0,6-2 0 0,-2-1 0 0,4-1 0 0,1-5 0 0,1 4 0 0,2-9 0 0,0 0 0 0</inkml:trace>
  <inkml:trace contextRef="#ctx0" brushRef="#br0" timeOffset="45">19311 14108 0 0,'0'0'0'0,"0"0"0"0,0 0 0 0,5 0 0 0,0 0 0 0,0-3 0 0,0 3 0 0,-5 0 0 0,6 0 0 0,-3 0 0 0,-3 0 0 0,4 0 0 0,-4 0 0 0,5 0 0 0,-5 0 0 0,0 0 0 0,5 0 0 0,-5 0 0 0,0 0 0 0,0 0 0 0,0 0 0 0,0 0 0 0,0 0 0 0,0 0 0 0,0 0 0 0,0 0 0 0,0 0 0 0,0 0 0 0,0 0 0 0,0 0 0 0,0 0 0 0,0 0 0 0,0 0 0 0,0 0 0 0,0 0 0 0,7 0 0 0,-4-2 0 0,3-1 0 0,-3 1 0 0,0 2 0 0,3 0 0 0,1-4 0 0,-7 4 0 0,0 0 0 0,0 0 0 0,0 0 0 0,5 4 0 0,-5-4 0 0,0 0 0 0,0 0 0 0,0 0 0 0,0 0 0 0,0 0 0 0,0 0 0 0,0 0 0 0,0 0 0 0,0 0 0 0,0 0 0 0,0 0 0 0,0 0 0 0,0 0 0 0,0 0 0 0,-5 0 0 0,3 2 0 0,-3 1 0 0,-4-3 0 0,2 2 0 0,2-2 0 0,0 0 0 0,1 3 0 0,-4-3 0 0,4 0 0 0,1 2 0 0,3-2 0 0,0 0 0 0,-6 0 0 0,1 2 0 0,5-2 0 0,0 0 0 0,0 0 0 0,0 0 0 0,0 0 0 0,0 0 0 0,0 0 0 0,0 0 0 0,0 0 0 0,0 0 0 0,0 0 0 0,0 0 0 0,0 0 0 0,0 0 0 0,0 0 0 0,0 0 0 0,0 7 0 0,0-7 0 0,-3 3 0 0,3-3 0 0,0 0 0 0,3 7 0 0,-3-7 0 0,0 7 0 0,0-5 0 0,0-2 0 0,0 7 0 0,0-2 0 0,0 0 0 0,0 0 0 0,0 0 0 0,5 1 0 0,-5 1 0 0,0 1 0 0,0-3 0 0,0 2 0 0,0 0 0 0,0 0 0 0,0 0 0 0,2 2 0 0,2 0 0 0,-3-4 0 0,-1 3 0 0,2-4 0 0,2 3 0 0,-4 0 0 0,0 1 0 0,3-1 0 0,-3-1 0 0,2 2 0 0,-2 1 0 0,0 0 0 0,3-4 0 0,-1 3 0 0,-2 1 0 0,0-2 0 0,0 2 0 0,2-1 0 0,-2-1 0 0,0-3 0 0,5 3 0 0,-5-2 0 0,0-3 0 0,0-2 0 0,0 8 0 0,0-8 0 0,0 0 0 0,0 0 0 0,0 0 0 0,0 4 0 0,0-4 0 0,0 0 0 0,0 0 0 0</inkml:trace>
  <inkml:trace contextRef="#ctx0" brushRef="#br0" timeOffset="46">19376 14103 0 0,'0'0'0'0,"0"0"0"0,0 0 0 0,0 0 0 0,0 0 0 0,0 0 0 0,0 0 0 0,0 0 0 0,0 0 0 0,0 0 0 0,0 0 0 0,0 0 0 0,0 0 0 0,0 0 0 0,0 0 0 0,0 0 0 0,0 0 0 0,-3 0 0 0,3 0 0 0,0 0 0 0,0 0 0 0,-2 2 0 0,2-2 0 0,0 0 0 0,-5 3 0 0,5-3 0 0,-2 7 0 0,-1-3 0 0,3-4 0 0,0 5 0 0,0 0 0 0,0 2 0 0,0-4 0 0,0 1 0 0,-5 3 0 0,5-2 0 0,0 0 0 0,-2 0 0 0,2 1 0 0,-2-1 0 0,2 0 0 0,-3 0 0 0,3 0 0 0,-2 2 0 0,-1 2 0 0,3-4 0 0,0 2 0 0,-4 2 0 0,4-4 0 0,0 2 0 0,-2-2 0 0,2 2 0 0,-1 0 0 0,-3-2 0 0,2 2 0 0,2-2 0 0,0-5 0 0,0 6 0 0,0-3 0 0,0-3 0 0,0 0 0 0,0 0 0 0</inkml:trace>
  <inkml:trace contextRef="#ctx0" brushRef="#br0" timeOffset="47">10295 14148 0 0,'0'0'0'0,"0"0"0"0,0 0 0 0,0 0 0 0,0 0 0 0,0 0 0 0,0 0 0 0,7 0 0 0,-2 2 0 0,4 0 0 0,-4-1 0 0,5 1 0 0,-3 3 0 0,0-5 0 0,5 5 0 0,-3-1 0 0,5 3 0 0,-4-5 0 0,6 1 0 0,1 1 0 0,1 2 0 0,-3-4 0 0,1 7 0 0,1-6 0 0,2 1 0 0,4 3 0 0,-2-2 0 0,-1 2 0 0,5 0 0 0,-3 1 0 0,-1-1 0 0,2 2 0 0,-6-4 0 0,6 1 0 0,-6 0 0 0,4 3 0 0,-2-2 0 0,0-2 0 0,-2 2 0 0,2-2 0 0,-5 2 0 0,0-1 0 0,0 0 0 0,-2 0 0 0,-2 2 0 0,-4-6 0 0,2 5 0 0,-4-7 0 0,3 4 0 0,-7-4 0 0,0 0 0 0,0 0 0 0,0 0 0 0</inkml:trace>
  <inkml:trace contextRef="#ctx0" brushRef="#br0" timeOffset="48">18807 14181 0 0,'0'0'0'0,"-1"-3"0"0,-3 1 0 0,-1-5 0 0,5 3 0 0,0 4 0 0,0 0 0 0,5-1 0 0,-5 1 0 0,4-4 0 0,-4 4 0 0,1 0 0 0,3 0 0 0,-4 0 0 0,7 0 0 0,-2 0 0 0,0 0 0 0,2 0 0 0,-2 0 0 0,2 0 0 0,2 0 0 0,-4 0 0 0,2 0 0 0,2 0 0 0</inkml:trace>
  <inkml:trace contextRef="#ctx0" brushRef="#br0" timeOffset="49">20039 14186 0 0,'0'0'0'0,"0"0"0"0,0 0 0 0,0 0 0 0,0 0 0 0,0 0 0 0,0 0 0 0,0 0 0 0,-3 7 0 0,3-2 0 0,-5-1 0 0,3 1 0 0,-9-5 0 0,6 4 0 0,5-4 0 0,-5 6 0 0,0-2 0 0,-2 1 0 0,5-3 0 0</inkml:trace>
  <inkml:trace contextRef="#ctx0" brushRef="#br0" timeOffset="50">19427 14237 0 0,'0'0'0'0,"0"0"0"0,0 0 0 0,0 0 0 0,0 0 0 0,0 0 0 0,0 0 0 0,0 0 0 0,0 0 0 0,0 0 0 0,0 0 0 0,0 0 0 0,3 5 0 0,-3-5 0 0,0 0 0 0,-3 7 0 0,6-2 0 0,-3 0 0 0,0-5 0 0,0 7 0 0,0-3 0 0,0 2 0 0,7 0 0 0,-5-1 0 0,-2 0 0 0,0 2 0 0,3 0 0 0,-3-4 0 0,2 3 0 0,2 1 0 0,-4-2 0 0,0 0 0 0,5 4 0 0,-5-2 0 0,0 3 0 0,2-3 0 0,-1 2 0 0,1-1 0 0,-2 1 0 0,-2-2 0 0,2 5 0 0,2-5 0 0,-2 5 0 0,0-3 0 0,-2 1 0 0,2-1 0 0,0 0 0 0,2 1 0 0,-2-1 0 0,0 3 0 0,0 0 0 0,2-3 0 0,-2 4 0 0,5 1 0 0,-5-3 0 0,0-1 0 0,0 2 0 0,5-1 0 0,-5-1 0 0,0 2 0 0,0-1 0 0,2 1 0 0,-2 0 0 0,-2-3 0 0,4 5 0 0,-2-2 0 0,0-2 0 0,0 6 0 0,0-4 0 0,0 0 0 0,0 2 0 0,0-4 0 0,0 4 0 0,3-3 0 0,-3 4 0 0,0-4 0 0,0 4 0 0,0-8 0 0,0 4 0 0,0-5 0 0,2 3 0 0,-2 2 0 0,0-3 0 0,0-3 0 0,0 6 0 0,0-4 0 0,0-2 0 0,0 0 0 0,0 0 0 0,0-5 0 0,4 4 0 0,-4-4 0 0,0 0 0 0,0 0 0 0,0 0 0 0,0 0 0 0,0 0 0 0</inkml:trace>
  <inkml:trace contextRef="#ctx0" brushRef="#br0" timeOffset="51">18901 14351 0 0,'0'0'0'0,"0"0"0"0,0 0 0 0,0 0 0 0,0 0 0 0,0 0 0 0,0 0 0 0,0 0 0 0,-5 0 0 0,5 0 0 0,0 0 0 0,0 0 0 0,0 0 0 0,0 0 0 0,0 0 0 0,0 0 0 0,5 0 0 0,2 0 0 0,-2 0 0 0,1-3 0 0,2-1 0 0,-1 1 0 0,0 3 0 0,-2 0 0 0,6-4 0 0,-4 4 0 0,-2-3 0 0,3 3 0 0</inkml:trace>
  <inkml:trace contextRef="#ctx0" brushRef="#br0" timeOffset="52">19349 14417 0 0,'0'0'0'0,"0"0"0"0,0 0 0 0,0 0 0 0,0 0 0 0,0 0 0 0,0 0 0 0,0 0 0 0,0 0 0 0,-4 7 0 0,4 0 0 0,-5 0 0 0,5-4 0 0,0 2 0 0,-2 4 0 0,2-2 0 0,0 2 0 0,0-4 0 0,0 4 0 0,0-1 0 0,2 3 0 0,-2-1 0 0,0-1 0 0,5 6 0 0,-5-4 0 0,0 3 0 0,0-4 0 0,4 6 0 0,-4-4 0 0,1 5 0 0,-1-1 0 0,0-1 0 0,0 1 0 0,0 0 0 0,0 4 0 0,0-2 0 0,0-1 0 0,0 1 0 0,-1 1 0 0,1-2 0 0,-4 0 0 0,4 1 0 0,0 1 0 0,-5 0 0 0,5-4 0 0,-2 3 0 0,2-4 0 0,-1 1 0 0,-1 1 0 0,2-6 0 0,0 2 0 0,-4 1 0 0,4-1 0 0,0-2 0 0,0 2 0 0,-3 0 0 0,3-3 0 0,0 2 0 0,0-3 0 0,0 1 0 0,0 0 0 0,-5 1 0 0,5-5 0 0,-2 4 0 0,2-1 0 0,-2-1 0 0,1-3 0 0,1 1 0 0,0 0 0 0,-2-1 0 0,2-4 0 0,0 5 0 0,0-5 0 0,0 0 0 0,0 0 0 0,0 0 0 0,0 0 0 0,0 5 0 0,-4 0 0 0,4-5 0 0,0 0 0 0,0 0 0 0,0 0 0 0,0 0 0 0,0 0 0 0,0 0 0 0,0 6 0 0,0-6 0 0,0 0 0 0,0 0 0 0,0 0 0 0,0 0 0 0,0 0 0 0,0 0 0 0,0 0 0 0,0 0 0 0,0 0 0 0,0 0 0 0,0 0 0 0,0 0 0 0,0 0 0 0,0 0 0 0,0 3 0 0,0-3 0 0,0 0 0 0,0 0 0 0,0 0 0 0,0 0 0 0,0 0 0 0,0 0 0 0,0 0 0 0,0 0 0 0,0 0 0 0,0 0 0 0,0 0 0 0,0 0 0 0,0 0 0 0,0 0 0 0,0 0 0 0,0 0 0 0,0 0 0 0,0 0 0 0,0 5 0 0,0-5 0 0,0 0 0 0,0 0 0 0,0 0 0 0</inkml:trace>
  <inkml:trace contextRef="#ctx0" brushRef="#br0" timeOffset="53">19191 14467 0 0,'0'0'0'0,"0"0"0"0,3 0 0 0,1-1 0 0,1-1 0 0,0 2 0 0,0-2 0 0,2 0 0 0,-3 2 0 0,8-3 0 0,-7 3 0 0,2-2 0 0,4-3 0 0,-1 3 0 0,0 0 0 0,4 2 0 0,-3-1 0 0,6-1 0 0,0 2 0 0,-1-3 0 0,1 1 0 0,4 0 0 0,-2 0 0 0,0 1 0 0,-1-1 0 0,-1-2 0 0,-1 4 0 0,-4 0 0 0,3-1 0 0,-1 1 0 0,-3 0 0 0,-1-4 0 0,0 4 0 0,-3 0 0 0,6 0 0 0,-8 0 0 0,2 0 0 0,1 0 0 0,-1 0 0 0,-7 0 0 0,0 0 0 0,0 0 0 0,0 0 0 0,0 0 0 0,0 0 0 0,0 0 0 0,0 0 0 0,0 0 0 0,0 0 0 0,-7 0 0 0,4 4 0 0,-2-3 0 0,5-1 0 0,-7 0 0 0,2 0 0 0</inkml:trace>
  <inkml:trace contextRef="#ctx0" brushRef="#br0" timeOffset="54">10016 14443 0 0,'0'0'0'0,"0"0"0"0,0 0 0 0,0 0 0 0,0 0 0 0,5 0 0 0,5 0 0 0,2 0 0 0,-5 0 0 0,5 0 0 0,6 0 0 0,-1-2 0 0,0 2 0 0,4-1 0 0,5 1 0 0,-1 0 0 0,2 0 0 0,-1 1 0 0,2-1 0 0,3 4 0 0,-5-3 0 0,4 3 0 0,-1 1 0 0,-1 2 0 0,0-2 0 0,0 0 0 0,-2 2 0 0,3-1 0 0,-5 1 0 0,4-2 0 0,-2 3 0 0,-2-2 0 0,-3 1 0 0,-2-2 0 0,2 3 0 0,-5-1 0 0,1 0 0 0,-5-1 0 0,2 0 0 0,-7 3 0 0,7-4 0 0,-5 2 0 0,-4 0 0 0,2-2 0 0</inkml:trace>
  <inkml:trace contextRef="#ctx0" brushRef="#br0" timeOffset="55">13752 14674 0 0,'0'0'0'0,"0"0"0"0,0 0 0 0,0 0 0 0,0 0 0 0,0 0 0 0,0 0 0 0,0 0 0 0,0 0 0 0,0 0 0 0,0 0 0 0,0 8 0 0,-1-1 0 0,1 7 0 0,1-3 0 0,3 3 0 0,-4-1 0 0,3 3 0 0,1-4 0 0,-4 4 0 0,0-1 0 0,-4-1 0 0,-3 7 0 0,6-9 0 0,2 0 0 0,3 2 0 0,-4-3 0 0,3 1 0 0,1-4 0 0,-4-8 0 0,0 7 0 0,0-7 0 0,1 14 0 0,-1-14 0 0,0 0 0 0,0 0 0 0,0 0 0 0,0 0 0 0,0 0 0 0,0 0 0 0,0 0 0 0,0 0 0 0,4-7 0 0,-1 0 0 0,-1 0 0 0,-2-1 0 0,0-3 0 0,0 3 0 0,0-8 0 0,0 4 0 0,4-2 0 0,-4-2 0 0,-4 1 0 0,2-3 0 0,2 1 0 0,-3-2 0 0,-1 3 0 0,3-4 0 0,1 1 0 0,0 3 0 0,-7 0 0 0,7 4 0 0,0 0 0 0,0 3 0 0,-4 2 0 0,4 0 0 0,0 7 0 0,0 0 0 0,0 0 0 0,0 0 0 0,0 0 0 0,0 0 0 0,0 0 0 0,7 7 0 0,-3-1 0 0,-3 4 0 0,6 2 0 0,-5 4 0 0,7-4 0 0,-9 7 0 0,5-2 0 0,-3 4 0 0,5-3 0 0,-6-3 0 0,5 2 0 0,-6-3 0 0,1 2 0 0,-1 3 0 0,2-10 0 0,-2 5 0 0,0-4 0 0,0-1 0 0,0-9 0 0,0 7 0 0,0-7 0 0,0 0 0 0,0 0 0 0,0 0 0 0,0 0 0 0,0 0 0 0,0 0 0 0,0 0 0 0,0 0 0 0,-2-6 0 0,1 1 0 0,-6 0 0 0,1-4 0 0,6-1 0 0,-1-4 0 0,-1 5 0 0,-3-4 0 0,5-5 0 0,0 3 0 0,-9-1 0 0,7 2 0 0,-5-2 0 0,7-3 0 0,-1 7 0 0,1-7 0 0,-4 5 0 0,4 2 0 0,0-4 0 0,0-1 0 0,0 3 0 0,-3 6 0 0,3-5 0 0,3 7 0 0,-3 0 0 0,0 6 0 0,0 0 0 0,0 0 0 0,0 0 0 0,0 0 0 0,0 0 0 0,0 0 0 0</inkml:trace>
  <inkml:trace contextRef="#ctx0" brushRef="#br0" timeOffset="56">9904 14662 0 0,'0'0'0'0,"0"0"0"0,-5 3 0 0,0 4 0 0,5-2 0 0,5 4 0 0,-3-4 0 0,5 5 0 0,2-4 0 0,-1 2 0 0,6-1 0 0,-3 0 0 0,6 0 0 0,-1 2 0 0,1-2 0 0,5-2 0 0,6 5 0 0,-5-4 0 0,3 1 0 0,-2 3 0 0,7-5 0 0,-3-1 0 0,2 3 0 0,-4-6 0 0,1 6 0 0,-2-3 0 0,1 1 0 0,-4 0 0 0,-3-1 0 0,4 4 0 0,-8-6 0 0,3 1 0 0</inkml:trace>
  <inkml:trace contextRef="#ctx0" brushRef="#br0" timeOffset="57">16268 14724 0 0,'0'0'0'0,"0"0"0"0,0 0 0 0,0 0 0 0,0 0 0 0,0 0 0 0,3 0 0 0,-3 0 0 0,0 0 0 0,7 4 0 0,-2-4 0 0,1 6 0 0,-1-6 0 0,2 2 0 0,1-2 0 0,3 0 0 0,-3 5 0 0,3-5 0 0,-1 0 0 0,2 0 0 0,-3 0 0 0,3 0 0 0,2 0 0 0,2 0 0 0,-4-5 0 0,2 5 0 0,-2 0 0 0,-2-2 0 0,-1-4 0 0,0 6 0 0,1-4 0 0,-3 1 0 0,0 3 0 0,-2-2 0 0,2-2 0 0,-7 4 0 0,0 0 0 0,0 0 0 0,0 0 0 0,0-7 0 0,0 7 0 0,0-5 0 0,-7 0 0 0,2 2 0 0,-4 1 0 0,1-2 0 0,-6 4 0 0,3 0 0 0,-1 0 0 0,-2 0 0 0,-1 0 0 0,1 4 0 0,-5-4 0 0,3 2 0 0,0-2 0 0,1 3 0 0,4-1 0 0,-4-2 0 0,-1 0 0 0,6 0 0 0,1 0 0 0,-5 0 0 0,6 3 0 0,2-1 0 0,-1 1 0 0,2 1 0 0,2-4 0 0,3 0 0 0,0 0 0 0,0 0 0 0,0 0 0 0,0 0 0 0,0 0 0 0,3 7 0 0,2-2 0 0,2-1 0 0,-1 4 0 0,2-8 0 0,-1 5 0 0,9-5 0 0,-6 4 0 0,6-4 0 0,-6 0 0 0,6 0 0 0,1 0 0 0,1-4 0 0,-1 4 0 0,-1 0 0 0,1 0 0 0,0-5 0 0,2 5 0 0,-3 0 0 0,-2 0 0 0,-2-2 0 0,-3 2 0 0,1-6 0 0,-3 6 0 0,-7 0 0 0,0 0 0 0,0 0 0 0,0 0 0 0,0 0 0 0,0 0 0 0,0 0 0 0,0 0 0 0,0 0 0 0,-2 0 0 0,-5 0 0 0,-1 0 0 0,-1-4 0 0,-3 4 0 0,0 0 0 0,0 0 0 0,-4 0 0 0,2 0 0 0,-2 0 0 0,1 0 0 0,-3 0 0 0,1 4 0 0,1-4 0 0,1 0 0 0,-1-4 0 0,1 4 0 0,1-3 0 0,3 3 0 0,-1-2 0 0,5-2 0 0,-1 4 0 0,2 0 0 0,6 0 0 0,-3 4 0 0,3-4 0 0,0 0 0 0,0 0 0 0,0 0 0 0,7 0 0 0,3 2 0 0,-3-2 0 0,5 0 0 0,-1 3 0 0,3-3 0 0,1 0 0 0,1 0 0 0,1 0 0 0,1 0 0 0,-1 0 0 0,0 4 0 0,4-4 0 0,-2 0 0 0,-5 6 0 0,19-4 0 0,-14 3 0 0</inkml:trace>
  <inkml:trace contextRef="#ctx0" brushRef="#br0" timeOffset="58">13581 14769 0 0,'0'0'0'0,"0"0"0"0,0 0 0 0,0 0 0 0,-6 0 0 0,-1-3 0 0,7 3 0 0,0 0 0 0,0 0 0 0,0 0 0 0,0 0 0 0,0 0 0 0,0 0 0 0,0 0 0 0,0 0 0 0,0 0 0 0,0 0 0 0,9 0 0 0,0 0 0 0,-1 0 0 0,6 0 0 0,-3 0 0 0,1 0 0 0,3 0 0 0,5-2 0 0,-5 2 0 0,1-2 0 0,3 2 0 0,-4 0 0 0,-1 0 0 0,0 0 0 0,4 0 0 0,-3 0 0 0,1 0 0 0,-1 2 0 0,-4 0 0 0,4-4 0 0,-2 2 0 0,-5 0 0 0,1 0 0 0,1 0 0 0,-3 0 0 0,-7 0 0 0,0 0 0 0,0 0 0 0,0 0 0 0,7 0 0 0,-7 0 0 0,0 0 0 0,0 0 0 0,0 0 0 0,0 0 0 0,0 0 0 0,0 0 0 0,0 0 0 0,0 0 0 0,0 0 0 0,0 0 0 0,-3-2 0 0,-1-3 0 0,1 2 0 0,1-3 0 0,-5 6 0 0,5 0 0 0,-5-8 0 0,2 8 0 0,-2 0 0 0,0 0 0 0,-1-4 0 0,-3 4 0 0,3 0 0 0,-5 0 0 0,1 0 0 0,0 0 0 0,2 0 0 0,-4 4 0 0,-2-4 0 0,2 0 0 0,1 0 0 0,-5 5 0 0,3-2 0 0,-5-3 0 0,0 6 0 0,2-3 0 0,3-3 0 0,1 5 0 0,-5-3 0 0,8 0 0 0,-3 3 0 0,4-3 0 0,0 3 0 0,4-3 0 0,-1-1 0 0,6-1 0 0,1 0 0 0,0 0 0 0,0 0 0 0,0 0 0 0,0 0 0 0,0 0 0 0,8 0 0 0,1-1 0 0,0 1 0 0,5 0 0 0,-4-2 0 0,2-3 0 0,0 3 0 0,0 2 0 0,6-2 0 0,-3-1 0 0,-1 3 0 0,2-2 0 0,5 0 0 0,-7 2 0 0,0-5 0 0,-1 5 0 0,0-3 0 0,2 3 0 0,1-6 0 0,-6 6 0 0,6 0 0 0,-6 0 0 0,6-3 0 0,-8 3 0 0,3-5 0 0,-2 5 0 0,-4 0 0 0,-5 0 0 0</inkml:trace>
  <inkml:trace contextRef="#ctx0" brushRef="#br0" timeOffset="59">9660 14870 0 0,'-9'3'0'0,"9"-3"0"0,5 0 0 0,-5 0 0 0,0 0 0 0,0 0 0 0,2 0 0 0,-2 0 0 0,0 0 0 0,2 5 0 0,-2-5 0 0,7 4 0 0,-4-1 0 0,-1 3 0 0,-2-6 0 0,2 7 0 0,5-4 0 0,1 2 0 0,-4 2 0 0,-1 0 0 0,4-2 0 0,0 2 0 0,4-3 0 0,-8 3 0 0,4-2 0 0,2 3 0 0,5-2 0 0,-4-3 0 0,-10 2 0 0,7 1 0 0,2-1 0 0,1-2 0 0,-3 2 0 0,2-1 0 0,-1 1 0 0,4-1 0 0,4 1 0 0,-4 0 0 0,-3-2 0 0,3 3 0 0,4-5 0 0,-3 6 0 0,0-5 0 0,-1 3 0 0,0-1 0 0,-3 3 0 0,1-6 0 0,4 6 0 0,-5-3 0 0,4 1 0 0,-6 2 0 0,6-2 0 0,0 0 0 0,1-1 0 0,-7 1 0 0,5 2 0 0,2-5 0 0,-3 3 0 0,3 0 0 0,-2 0 0 0,-4-1 0 0,4 1 0 0,4-3 0 0,-2 3 0 0,0-3 0 0,-7 1 0 0,8 1 0 0,-2 4 0 0,-1-8 0 0,0 2 0 0,0 5 0 0,-3-5 0 0,1 3 0 0,0-3 0 0,-1-2 0 0,3 0 0 0,-7 3 0 0,6-3 0 0,-2 0 0 0,1-3 0 0,-5 3 0 0,7-2 0 0,-5-3 0 0,4 3 0 0,-1-5 0 0,1 5 0 0,1-10 0 0,-2 7 0 0,0-7 0 0,3 3 0 0,4 2 0 0,-7-5 0 0,3 3 0 0,2-1 0 0,-3-4 0 0,4 5 0 0,1-4 0 0,-5 0 0 0,6 0 0 0,-1 0 0 0,-1-2 0 0,1 8 0 0,-1-9 0 0,-1 6 0 0,1 1 0 0,-4 0 0 0,0-1 0 0,4 1 0 0,-2-1 0 0,0 1 0 0,-2-1 0 0,5 1 0 0,-7 2 0 0</inkml:trace>
  <inkml:trace contextRef="#ctx0" brushRef="#br0" timeOffset="60">19481 14953 0 0,'0'0'0'0,"0"0"0"0,0 0 0 0,0 0 0 0,0 0 0 0,0 0 0 0,0 0 0 0,0 0 0 0,0 0 0 0,0 0 0 0,0 0 0 0,0 0 0 0,0 3 0 0,5 4 0 0,-3-1 0 0,-1-1 0 0,-1 0 0 0,0 0 0 0,0 2 0 0,0 0 0 0,0 4 0 0,0-5 0 0,4 3 0 0,-4-2 0 0,0 2 0 0,-4-1 0 0,4 1 0 0,4-2 0 0,-4 2 0 0,0-2 0 0,0-2 0 0,0 0 0 0,0 4 0 0,0-4 0 0,0 0 0 0,0 0 0 0,0 2 0 0,0-7 0 0,0 4 0 0,0-4 0 0,0 0 0 0,0 0 0 0,5 5 0 0,-5-5 0 0,0 0 0 0,0 0 0 0,0 0 0 0,0 0 0 0,0 0 0 0,0 0 0 0,0 0 0 0,0 0 0 0,0 0 0 0</inkml:trace>
  <inkml:trace contextRef="#ctx0" brushRef="#br0" timeOffset="61">15975 15021 0 0,'0'0'0'0,"0"0"0"0,0 0 0 0,0 0 0 0,3-6 0 0,2 6 0 0,-1 0 0 0,1 0 0 0,0 0 0 0,2 0 0 0,-2 0 0 0,2 9 0 0,-3-9 0 0,4 2 0 0,1 3 0 0,1-1 0 0,-3 1 0 0,6 2 0 0,-7 0 0 0,5 1 0 0,-4 1 0 0,3 0 0 0,-5-1 0 0,8 6 0 0,-8 0 0 0,5 2 0 0,-3-1 0 0,2 4 0 0,-4-3 0 0,2 7 0 0,2-3 0 0,-2 1 0 0,1-2 0 0,-4 4 0 0,1-2 0 0,4-1 0 0,-6 1 0 0,2 0 0 0,2 0 0 0,-3 0 0 0,1-2 0 0,0 3 0 0,0-4 0 0,-1-1 0 0,-1 6 0 0,4-8 0 0,-5 4 0 0,1-1 0 0,1-3 0 0,-2 1 0 0,3 1 0 0,-5-3 0 0,0-2 0 0,0 2 0 0,0-3 0 0,0 2 0 0,-2-2 0 0,-1-2 0 0,1-1 0 0,-2 1 0 0,1-2 0 0,1 0 0 0,0-6 0 0,-3 6 0 0,3-3 0 0,-1 1 0 0,1-3 0 0</inkml:trace>
  <inkml:trace contextRef="#ctx0" brushRef="#br0" timeOffset="62">14285 15038 0 0,'0'0'0'0,"0"0"0"0,0 0 0 0,9 2 0 0,-6 0 0 0,2-2 0 0,-1 3 0 0,8-1 0 0,-7-1 0 0,2 1 0 0,0 2 0 0,3-1 0 0,-3-1 0 0,2 0 0 0,1 1 0 0,1 1 0 0,-1-1 0 0,2 0 0 0,4-3 0 0,-2 4 0 0,0-4 0 0,0 2 0 0,-2-2 0 0,3 0 0 0,4 0 0 0,2-2 0 0,-2 2 0 0,2 0 0 0,0 0 0 0,0 0 0 0,3 0 0 0,-1 0 0 0,-3 0 0 0,3 0 0 0,1 0 0 0,-1 0 0 0,5 2 0 0,-1-1 0 0,-4-1 0 0,5 2 0 0,-1 0 0 0,1 0 0 0,2-2 0 0,-3 3 0 0,1-3 0 0,2 0 0 0,-3 0 0 0,5-3 0 0,1 3 0 0,0-2 0 0,-1-2 0 0,3 3 0 0,3-1 0 0,1-2 0 0,-7 1 0 0,5 0 0 0,-2-1 0 0,-2 1 0 0,6 1 0 0,-4-3 0 0,-2 1 0 0,0 2 0 0,0 1 0 0,-3-1 0 0,-1-1 0 0,-3 1 0 0,-2 0 0 0,-3 2 0 0,-2-3 0 0,-1 3 0 0,-1 0 0 0,-1 0 0 0,-4 0 0 0,3-4 0 0,-3 4 0 0,-1-2 0 0,-1 2 0 0,1-1 0 0,-4 1 0 0,3 0 0 0,-7 0 0 0,4 0 0 0,-5 0 0 0,-2 0 0 0,0 0 0 0,0 0 0 0,0 0 0 0,0 0 0 0,0 0 0 0,0 0 0 0,-5 3 0 0</inkml:trace>
  <inkml:trace contextRef="#ctx0" brushRef="#br0" timeOffset="63">14257 15121 0 0,'0'0'0'0,"0"0"0"0,0 0 0 0,-3 4 0 0,3-4 0 0,-2 2 0 0,0 1 0 0,-3 2 0 0,3-1 0 0,-5 4 0 0,4-4 0 0,-2 3 0 0,1 1 0 0,-1 6 0 0,0-7 0 0,-2 4 0 0,3-3 0 0,1 3 0 0,-1 3 0 0,-1-4 0 0,5 4 0 0,-7 0 0 0,6 0 0 0,-3 0 0 0,4 3 0 0,0-8 0 0,0 8 0 0,0-3 0 0,0-2 0 0,0 0 0 0,-3-2 0 0,3 1 0 0,3-1 0 0,-3 1 0 0,0-3 0 0,0 1 0 0,5-4 0 0,-5 2 0 0,7 0 0 0,-3-3 0 0</inkml:trace>
  <inkml:trace contextRef="#ctx0" brushRef="#br0" timeOffset="64">14646 15125 0 0,'0'0'0'0,"0"0"0"0,0 0 0 0,0 0 0 0,0 0 0 0,3-4 0 0,2 8 0 0,-1-4 0 0,-4 0 0 0,5 2 0 0,-1-1 0 0,-1 6 0 0,2-5 0 0,-3 7 0 0,3-1 0 0,0-1 0 0,-3 4 0 0,5-4 0 0,-4 1 0 0,4 4 0 0,-3-1 0 0,5-1 0 0,-1 1 0 0,-3 1 0 0,4 0 0 0,0 3 0 0,-1 1 0 0,-1 1 0 0,0-6 0 0,2 8 0 0,-2-5 0 0,-2 3 0 0,0 1 0 0,4-3 0 0,-5 4 0 0,1 2 0 0,-5-2 0 0,5 0 0 0,-5 0 0 0,0 6 0 0,2-5 0 0,-4 1 0 0,-3 2 0 0,5-2 0 0,0 1 0 0,-2-3 0 0,-1 4 0 0,1-2 0 0,0-4 0 0,0 2 0 0,-5-2 0 0,7 2 0 0,-1-3 0 0,1 1 0 0,-4 2 0 0,2-5 0 0,-1 2 0 0,-2 0 0 0,3-1 0 0,-1-4 0 0,-3 4 0 0,-1-4 0 0,6 3 0 0,-3-4 0 0,1 4 0 0,1-6 0 0,-3 5 0 0,1-3 0 0,1-5 0 0,3 6 0 0,-2-6 0 0,0 0 0 0,1 0 0 0,1-5 0 0,0 0 0 0,0 0 0 0,0 0 0 0,0 0 0 0,0 0 0 0,0 0 0 0,0 0 0 0,0 0 0 0,0 0 0 0,0 0 0 0</inkml:trace>
  <inkml:trace contextRef="#ctx0" brushRef="#br0" timeOffset="65">14294 15146 0 0,'6'0'0'0,"-4"-6"0"0,2 3 0 0,3 3 0 0,-2-2 0 0,-2 2 0 0,6-2 0 0,-6 2 0 0,1 0 0 0,3 0 0 0,0 0 0 0,-4 0 0 0,2 2 0 0,4 0 0 0,-5-2 0 0,1 9 0 0,2-9 0 0,-4 3 0 0,4-1 0 0,0 1 0 0,-3 4 0 0,-3-3 0 0,3 3 0 0,1 0 0 0,4-4 0 0,-6 6 0 0,2-2 0 0,1-2 0 0,-5 0 0 0,4 4 0 0,-1-2 0 0,1 1 0 0,-3 1 0 0,0 3 0 0,1-1 0 0,-3-1 0 0,4 2 0 0,-4-1 0 0,1-1 0 0,4 4 0 0,-5-4 0 0,2 2 0 0,-2 2 0 0,2-2 0 0,-2 1 0 0,0-1 0 0,2 5 0 0,-2-1 0 0,1-2 0 0,-2 1 0 0,1 1 0 0,-2 1 0 0,0 0 0 0,2 1 0 0,-2-3 0 0,-4 1 0 0,2 1 0 0,4-1 0 0,-3 1 0 0,1 2 0 0,-3-1 0 0,3-4 0 0,-2 1 0 0,-1 3 0 0,2-3 0 0,-1-1 0 0,-1 3 0 0,2-3 0 0,1 4 0 0,0-4 0 0,-5 3 0 0,4 0 0 0,-1-1 0 0,1-2 0 0,1-2 0 0,-5 2 0 0,7-2 0 0,-5 0 0 0,3-3 0 0,-1 3 0 0,-1-3 0 0,4-1 0 0,-3 1 0 0,-1-2 0 0,4-4 0 0,-1 2 0 0,1-5 0 0,0 0 0 0,0 0 0 0,-2 4 0 0,2-4 0 0,0 0 0 0,-5-7 0 0,5 7 0 0</inkml:trace>
  <inkml:trace contextRef="#ctx0" brushRef="#br0" timeOffset="66">16341 15683 0 0,'0'0'0'0,"0"0"0"0,0 0 0 0,0 0 0 0,0 0 0 0,0 0 0 0,1 6 0 0,-1 1 0 0,0-7 0 0,2 3 0 0,0 2 0 0,0 0 0 0,1 1 0 0,2-3 0 0,-3 1 0 0,-2-4 0 0,3 5 0 0,1-2 0 0,-4-3 0 0,7 5 0 0,-4-1 0 0,1 1 0 0,1-1 0 0,4-1 0 0,-4 1 0 0,4 2 0 0,-4-2 0 0,7 1 0 0,0 0 0 0,-2-1 0 0,3-1 0 0,-3 1 0 0,7 3 0 0,-5-6 0 0,2-1 0 0,2 7 0 0,1-7 0 0,-1 2 0 0,1 3 0 0,2-5 0 0,-3 0 0 0,3 4 0 0,-2-4 0 0,2 3 0 0,6-3 0 0,-4 0 0 0,3 0 0 0,2 0 0 0,-4 0 0 0,6 0 0 0,-4 0 0 0,6-3 0 0,-1 3 0 0,-1 0 0 0,-2 0 0 0,2 0 0 0,1-4 0 0,1 4 0 0,-2 0 0 0,0-5 0 0,1 3 0 0,2 2 0 0,-1 0 0 0,3-3 0 0,-2-1 0 0,2 4 0 0,0 0 0 0,-4-1 0 0,-3 1 0 0,4-6 0 0,1 1 0 0,-5 2 0 0,4-1 0 0,3-1 0 0,-2 2 0 0,-2-3 0 0,4 0 0 0,-5 2 0 0,1-1 0 0,4-2 0 0,-5-2 0 0,2 4 0 0,1-4 0 0,2 2 0 0,-4-5 0 0,-1 4 0 0,3 1 0 0,-1-4 0 0,-2 3 0 0,1 1 0 0,-1-4 0 0,1 4 0 0,-4-3 0 0,-3 3 0 0,8-2 0 0,-4 1 0 0,-2 1 0 0,4 1 0 0,-6-2 0 0,6 1 0 0,-2 3 0 0,0-3 0 0,-2 4 0 0,2-4 0 0,-1 0 0 0,-3 0 0 0,1 2 0 0,-1-2 0 0,1-2 0 0,-2 2 0 0,3-1 0 0,-3-3 0 0,3 6 0 0,-3-5 0 0,1-1 0 0,3 4 0 0,-4 0 0 0,3-3 0 0,0 3 0 0,0-2 0 0,-1 1 0 0,-2-1 0 0,-4 2 0 0,6-3 0 0,-1 3 0 0,-4-2 0 0,2-1 0 0,-2 1 0 0,1-1 0 0,5-4 0 0,-5 0 0 0,4 5 0 0,-8-1 0 0,4-6 0 0,2 6 0 0,-3-1 0 0,2 1 0 0,-2-1 0 0,-1 3 0 0,-1 1 0 0,-1-4 0 0,-1 6 0 0,2-2 0 0,-1 2 0 0,-4 0 0 0,1-4 0 0,0 4 0 0,-1 2 0 0,-1-4 0 0,-3 0 0 0,0 3 0 0</inkml:trace>
  <inkml:trace contextRef="#ctx0" brushRef="#br0" timeOffset="67">14089 15628 0 0,'0'0'0'0,"0"7"0"0,-5-4 0 0,3 4 0 0,-2-2 0 0,3 4 0 0,-3-2 0 0,2 2 0 0,-3-1 0 0,2 3 0 0,-1-1 0 0,-1 1 0 0,5-1 0 0,-5 0 0 0,1 3 0 0,3 0 0 0,-4 0 0 0,5-1 0 0,-4 3 0 0,4-1 0 0,0 2 0 0,0-1 0 0,0 1 0 0,0-4 0 0,-3 4 0 0,3-1 0 0,0 1 0 0,0-2 0 0,0 2 0 0,3-1 0 0,-3 1 0 0,4 1 0 0,-4-3 0 0,0 2 0 0,5-3 0 0,-4 1 0 0,-1 2 0 0,4-4 0 0,-2 4 0 0,1-4 0 0,2 2 0 0,-1-2 0 0,1 4 0 0,0-6 0 0,0 6 0 0,6-4 0 0,-8 3 0 0,4 1 0 0,0-4 0 0,0 2 0 0,4 0 0 0,-6 1 0 0,7-1 0 0,-7 4 0 0,7-4 0 0,-3-2 0 0,3 2 0 0,2-2 0 0,-5 3 0 0,6-6 0 0,1 5 0 0,-2-2 0 0,0-3 0 0,-1 3 0 0,5 0 0 0,-3 4 0 0,3-8 0 0,-1 4 0 0,2 1 0 0,0-1 0 0,0 0 0 0,2 2 0 0,-5 0 0 0,5-1 0 0,-4 0 0 0,0 2 0 0,6-3 0 0,-6 6 0 0,6-4 0 0,-2-2 0 0,-4-4 0 0,5 6 0 0,-1-3 0 0,2 1 0 0,5-2 0 0,-4 1 0 0,2-1 0 0,-2-1 0 0,-1 3 0 0,5-3 0 0,-6-3 0 0,6 1 0 0,0 0 0 0,-2 0 0 0,3 0 0 0,-3 0 0 0,7-2 0 0,-2 4 0 0,2-2 0 0,-2 2 0 0,-1-4 0 0,-2-2 0 0,5 8 0 0,-4-8 0 0,2 1 0 0,-3-1 0 0,2 4 0 0,3-2 0 0,0-3 0 0,0 2 0 0,-4-1 0 0,4-1 0 0,-4 1 0 0,-1 1 0 0,3-4 0 0,-3 3 0 0,2-3 0 0,3 0 0 0,-4 5 0 0,4-5 0 0,0 0 0 0,2 0 0 0,-2 0 0 0,-2 0 0 0,-2-5 0 0,4 5 0 0,-3 0 0 0,3 0 0 0,0-3 0 0,2-1 0 0,-2 2 0 0,-2 2 0 0,3 0 0 0,-1 0 0 0,0 0 0 0,-3 0 0 0,-2 0 0 0,5 0 0 0,0-1 0 0,-1-4 0 0,3 5 0 0,-2-4 0 0,2 2 0 0,3 1 0 0,-5-3 0 0,0 4 0 0,0-2 0 0,-4 1 0 0,1-3 0 0,3 4 0 0,0-3 0 0,1-1 0 0,-1 1 0 0,0 1 0 0,0-7 0 0,0 8 0 0,0-1 0 0,0 0 0 0,-8 0 0 0,4 1 0 0,2-3 0 0,-1 4 0 0,-4-3 0 0,2 1 0 0,-4 0 0 0,7-1 0 0,-1 1 0 0,-3 0 0 0,6 1 0 0,-7-1 0 0,-1-2 0 0,4 3 0 0,-6 1 0 0,4-4 0 0,-4 2 0 0,5-3 0 0,-2 0 0 0,-2 3 0 0,-1-1 0 0,3-1 0 0,1 1 0 0,-2-1 0 0,-3 1 0 0,-1-1 0 0,5 1 0 0,-5 3 0 0,0 0 0 0,1 0 0 0,-1-7 0 0,-4 7 0 0,2-2 0 0,1 2 0 0,-1-3 0 0,0 3 0 0,3-4 0 0,-3 1 0 0,-1-2 0 0,1 3 0 0,0-1 0 0,2 1 0 0,-2-2 0 0,2 3 0 0,-4-5 0 0,4 3 0 0,-4-2 0 0,0 3 0 0,1-5 0 0,-1 4 0 0,0-3 0 0,3-1 0 0,-3 6 0 0,2-6 0 0,0 0 0 0,4 3 0 0,-4-1 0 0,1 0 0 0,-2 0 0 0,1 0 0 0,2-2 0 0,1-2 0 0,-1 0 0 0,0 2 0 0,-4-1 0 0,2-1 0 0,2 4 0 0,-5-4 0 0,1 0 0 0,0 2 0 0,-1-3 0 0,7 3 0 0,-6-2 0 0,2 1 0 0,0-1 0 0,2 2 0 0,-2-5 0 0,4 3 0 0,-4 1 0 0,2-6 0 0,-1 9 0 0,3-8 0 0,-1 3 0 0,-4 1 0 0,-1-5 0 0,4 8 0 0,-2-7 0 0,0 3 0 0,-3 0 0 0,3-4 0 0,-2 2 0 0,4-2 0 0,-4 3 0 0,2-1 0 0,2-2 0 0,-3 4 0 0,-1-4 0 0,0 0 0 0,-1 2 0 0,1 0 0 0,4 0 0 0,-5-1 0 0,1 3 0 0,0-4 0 0,-4 6 0 0,2-3 0 0,1-1 0 0,-4 2 0 0,-2 1 0 0,2-3 0 0,-1 1 0 0,1 3 0 0,-7-3 0 0,6 3 0 0,-4-1 0 0,3-1 0 0,-3-3 0 0,0 3 0 0,-2 1 0 0,4 1 0 0,-2-3 0 0,0-1 0 0,-2 5 0 0,0-7 0 0,4 4 0 0,-2 5 0 0,0-8 0 0,1 5 0 0,1-3 0 0,0 1 0 0,-4 0 0 0,2-3 0 0,3 5 0 0,-5-4 0 0,1 1 0 0,-5 3 0 0,6-3 0 0,-3 2 0 0,-4 3 0 0,3-7 0 0,-1 5 0 0,0-3 0 0,3-1 0 0,-2 5 0 0,2-5 0 0,-3 3 0 0,-2 1 0 0,2-3 0 0,1 1 0 0,-1-1 0 0,2 1 0 0,-1 1 0 0,-1-1 0 0,3 0 0 0,-3-1 0 0,3 4 0 0,0-3 0 0,0-1 0 0,-3 3 0 0,2-6 0 0,-4 3 0 0,7 5 0 0,-6-7 0 0,3 6 0 0,-4-1 0 0,5-1 0 0,-5 4 0 0,3-4 0 0,-1 4 0 0,0-2 0 0,1-2 0 0,-1 2 0 0,0-1 0 0,1 3 0 0,-3-4 0 0,4 2 0 0,-1-5 0 0,-3 7 0 0,4-6 0 0,-4 4 0 0,7-3 0 0,-6 5 0 0,-1-6 0 0,4 4 0 0,-2-1 0 0,1 1 0 0,-1 1 0 0,3-2 0 0,-5 1 0 0,0 0 0 0,3 2 0 0,-1 0 0 0,-2-2 0 0,4 1 0 0,-4 1 0 0,1 0 0 0,-1 0 0 0,0-2 0 0,0 2 0 0,0-2 0 0,0 0 0 0,0 0 0 0,-1 3 0 0,1-1 0 0,0-4 0 0,0 3 0 0,0-3 0 0,-4 4 0 0,4-2 0 0,0-2 0 0,0 4 0 0,4-2 0 0,-4 2 0 0,1-4 0 0,-1 2 0 0</inkml:trace>
  <inkml:trace contextRef="#ctx0" brushRef="#br0" timeOffset="68">9473 15850 0 0,'12'0'0'0,"-7"0"0"0,-5 0 0 0,0 0 0 0,7 2 0 0,0-1 0 0,-7-1 0 0,0 0 0 0,5 0 0 0,4 2 0 0,-2-2 0 0,3 2 0 0,-10-2 0 0,2 5 0 0,8-5 0 0,2 4 0 0,-7-1 0 0,1 0 0 0,1 3 0 0,1-1 0 0,1 0 0 0,-2 2 0 0,0-4 0 0,0 1 0 0,1 1 0 0,1 0 0 0,-5 1 0 0,1-5 0 0,2 1 0 0,-2 2 0 0,2-1 0 0,2-3 0 0,-9 0 0 0,7 0 0 0,8 0 0 0,-4 0 0 0,-3 0 0 0,3 0 0 0,-1-3 0 0,7 1 0 0,-6 0 0 0,-1-1 0 0,-3 1 0 0,9-3 0 0,-1-1 0 0,-1 3 0 0,-10 1 0 0,8-3 0 0,3 2 0 0,-1-1 0 0,-5-1 0 0,5 0 0 0,-4-2 0 0,-1 2 0 0,7-4 0 0,-8 2 0 0,1 0 0 0,0-5 0 0,6 3 0 0,1 0 0 0,-4-3 0 0,0 4 0 0,5-4 0 0,-6 3 0 0,6 0 0 0,-1-3 0 0,-1 3 0 0,1 1 0 0,-2-1 0 0,3-1 0 0,2-1 0 0,-1 1 0 0,-1-1 0 0,2-1 0 0,2 0 0 0,-4-2 0 0,8-3 0 0,-8 5 0 0,2 0 0 0,2-4 0 0,-4 0 0 0,7 2 0 0,-6-3 0 0,4 0 0 0,-3-1 0 0,4 1 0 0,-4-2 0 0,2 3 0 0,-2-1 0 0,-3 0 0 0,3-1 0 0,-2 1 0 0,-1-2 0 0,-1 0 0 0,1 0 0 0,-4-2 0 0,4 2 0 0,-1 1 0 0,-4 3 0 0,-3-2 0 0</inkml:trace>
  <inkml:trace contextRef="#ctx0" brushRef="#br0" timeOffset="69">14269 15456 0 0,'0'0'0'0,"0"0"0"0,0 0 0 0,0 0 0 0,0 0 0 0,0 0 0 0,0 0 0 0,0 0 0 0,0 0 0 0,2 4 0 0,0-4 0 0,-2 0 0 0,0 0 0 0,7 5 0 0,-6-2 0 0,1 1 0 0,2 3 0 0,-1 0 0 0,1-4 0 0,-1 2 0 0,-1 6 0 0,-1-6 0 0,-1 4 0 0,0-2 0 0,2-1 0 0,-2 0 0 0,2-1 0 0,-2 2 0 0,0-2 0 0,0 0 0 0,-2 2 0 0,2-3 0 0,0-4 0 0,0 5 0 0,0-5 0 0,-2 7 0 0,2-7 0 0,0 5 0 0,0-5 0 0,-1 5 0 0,1-5 0 0,0 5 0 0,0-5 0 0,0 0 0 0</inkml:trace>
  <inkml:trace contextRef="#ctx0" brushRef="#br0" timeOffset="70">14103 15465 0 0,'0'0'0'0,"0"0"0"0,0 0 0 0,0 0 0 0,0 0 0 0,0 0 0 0,3 0 0 0,-3 0 0 0,7 0 0 0,-3 0 0 0,3 0 0 0,-1 0 0 0,1 0 0 0,-3 0 0 0,3 0 0 0,-4 0 0 0,2 0 0 0,4 0 0 0,0 0 0 0,0 0 0 0,4 0 0 0,-7-4 0 0,4 4 0 0,-1 0 0 0,1 0 0 0,-5 0 0 0,2 0 0 0,0 0 0 0,-3 0 0 0,-4 0 0 0,0 0 0 0,0 0 0 0,0 0 0 0,0 0 0 0</inkml:trace>
  <inkml:trace contextRef="#ctx0" brushRef="#br0" timeOffset="71">14094 15465 0 0,'0'0'0'0,"0"0"0"0,-3 0 0 0,3 0 0 0,0 0 0 0,0 0 0 0,0 0 0 0,0 0 0 0,0 0 0 0,-4 0 0 0,4 3 0 0,0-3 0 0,0 0 0 0,0 0 0 0,0 0 0 0,0 0 0 0,0 0 0 0,0 0 0 0,0 0 0 0,0 0 0 0,0 0 0 0,-5 2 0 0,5-2 0 0,-2 9 0 0,0-2 0 0,1-4 0 0,-3 2 0 0,4 0 0 0,-3 2 0 0,3-3 0 0,-4 3 0 0,4-2 0 0,-1 2 0 0,-1 0 0 0,0 0 0 0,2-7 0 0,0 0 0 0,0 5 0 0,0 2 0 0,0-2 0 0,0-5 0 0,0 5 0 0,0-5 0 0,0 0 0 0,0 0 0 0,0 6 0 0,0-6 0 0,0 5 0 0,0-5 0 0,0 0 0 0,0 0 0 0,0 7 0 0,0-7 0 0,0 0 0 0,0 1 0 0,0-1 0 0,0 0 0 0,0 9 0 0,0-9 0 0,2 2 0 0,-2-2 0 0,2 7 0 0,-2-2 0 0,0-5 0 0,1 5 0 0,-1-5 0 0,4 5 0 0,-1 4 0 0,-3-9 0 0,5 2 0 0,-1 5 0 0,5-4 0 0,-9-3 0 0,5 5 0 0,-2-5 0 0,1 0 0 0,6 0 0 0,-6 0 0 0,3 0 0 0,-2 0 0 0,3-5 0 0,-8 2 0 0,6 1 0 0,-1-3 0 0,0 3 0 0,0-3 0 0,4 1 0 0,-6-1 0 0,1 4 0 0,1-6 0 0,-1 1 0 0,-3 1 0 0,1 2 0 0,3-3 0 0,-5 5 0 0,0 1 0 0,0-7 0 0,0 2 0 0,0-1 0 0,0 1 0 0,0-3 0 0,-5 1 0 0,2 1 0 0,-1-1 0 0,1 1 0 0,1-3 0 0,-3 2 0 0,1 2 0 0,2-1 0 0,-3 1 0 0,3 0 0 0,2 5 0 0,-5 0 0 0,2-3 0 0,-2 3 0 0,-1 0 0 0,1 0 0 0,2 0 0 0,-2 0 0 0,5 0 0 0,-4 0 0 0</inkml:trace>
  <inkml:trace contextRef="#ctx0" brushRef="#br0" timeOffset="72">14203 15611 0 0,'0'0'0'0,"0"0"0"0,0 0 0 0,0 0 0 0,-3 1 0 0,3-1 0 0,0 0 0 0,-2 5 0 0,2 2 0 0,-2-3 0 0,2 3 0 0,-5 3 0 0,5-5 0 0,0 4 0 0,0-2 0 0,0 3 0 0,5-1 0 0,-5 0 0 0,0 1 0 0,2 2 0 0,-2-1 0 0,2 1 0 0,0-3 0 0,-2 3 0 0,0 0 0 0,0-3 0 0,1 3 0 0,3 0 0 0,-4-2 0 0,0 4 0 0,5-3 0 0,-5-1 0 0,3 4 0 0,-1-6 0 0,0 3 0 0,0 1 0 0,3-5 0 0,-2 3 0 0,1 1 0 0,-2-3 0 0,-1 1 0 0,6 0 0 0,-2-1 0 0,-1 1 0 0,3-4 0 0,0 2 0 0,-4 0 0 0,2-2 0 0,1-3 0 0,-1 2 0 0,4-4 0 0,-3 0 0 0,1-4 0 0,-1 2 0 0,2-3 0 0</inkml:trace>
  <inkml:trace contextRef="#ctx0" brushRef="#br0" timeOffset="73">14120 15635 0 0,'0'0'0'0,"0"0"0"0,0 0 0 0,0 0 0 0,9 0 0 0,-6 0 0 0,2-4 0 0,-5 4 0 0,6-3 0 0,-6 3 0 0,0 0 0 0,0 0 0 0,5-2 0 0,0 0 0 0,5 2 0 0,-4 0 0 0,-1-3 0 0,2-1 0 0</inkml:trace>
  <inkml:trace contextRef="#ctx0" brushRef="#br0" timeOffset="74">14203 15626 0 0,'0'0'0'0,"0"0"0"0,0 0 0 0,0 0 0 0,0 0 0 0,0 0 0 0,0 0 0 0,0 0 0 0,0 0 0 0,0 0 0 0,0 0 0 0,0 0 0 0,0 0 0 0,0 0 0 0,0 0 0 0,0 0 0 0,9 0 0 0,-2 2 0 0,0-2 0 0,0 0 0 0,3 0 0 0,-3 0 0 0,-7 0 0 0,7 2 0 0,4-2 0 0,-8 0 0 0,6 0 0 0,-9 0 0 0,5 0 0 0,-5 0 0 0,9-2 0 0</inkml:trace>
  <inkml:trace contextRef="#ctx0" brushRef="#br0" timeOffset="75">16240 15709 0 0,'0'6'0'0,"0"1"0"0,-2 1 0 0,-1 4 0 0,-4 1 0 0,3-3 0 0,1 4 0 0,-1 1 0 0,-6 4 0 0,7-5 0 0,-6 2 0 0,4-4 0 0,-2 2 0 0,-2 0 0 0,4-2 0 0,-2 0 0 0,-2 2 0 0,1-4 0 0,2 1 0 0,3-2 0 0,-4-3 0 0</inkml:trace>
  <inkml:trace contextRef="#ctx0" brushRef="#br0" timeOffset="76">14306 16084 0 0,'0'0'0'0,"0"0"0"0,0 0 0 0,7 4 0 0,0-4 0 0,3 1 0 0,-5-1 0 0,7 4 0 0,-3-4 0 0,3 0 0 0,-3 0 0 0,-1 0 0 0,8 0 0 0,-4 0 0 0,0 0 0 0,6-4 0 0,-4 4 0 0,3-1 0 0,-5 1 0 0,9 0 0 0,-2 0 0 0,4-2 0 0,-4 2 0 0,5-2 0 0,-3 2 0 0,1-2 0 0,3 2 0 0,2-1 0 0,-4-1 0 0,6-2 0 0,-3 3 0 0,7-3 0 0,0 3 0 0,0-1 0 0,0 2 0 0,2-4 0 0,0 4 0 0,-2 0 0 0,1 0 0 0,-1 0 0 0,0 0 0 0,2 0 0 0,-2 0 0 0,0 0 0 0,0 4 0 0,1-4 0 0,-2 0 0 0,-5 0 0 0,1 0 0 0,0 0 0 0,0-4 0 0,-2 3 0 0,0-3 0 0,5 2 0 0,-1-1 0 0,-1 1 0 0,-1 0 0 0,3 1 0 0,0-1 0 0,0-2 0 0,-5 4 0 0,0-1 0 0,-1-1 0 0,-1 2 0 0,-1-3 0 0,-1 3 0 0,1-2 0 0,-1 2 0 0,1 0 0 0,-1 0 0 0,1 0 0 0,-6 2 0 0,2-2 0 0,-1 0 0 0,1 0 0 0,-2 0 0 0,-1 3 0 0,-1-3 0 0,-2 0 0 0,2 0 0 0,-3-3 0 0,-3 3 0 0,0-2 0 0,1 2 0 0,-5-2 0 0,6 2 0 0,-8-2 0 0,-3 2 0 0,0 0 0 0,0 0 0 0,0 0 0 0,0 0 0 0,2-1 0 0,-2-6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in="-3142" max="3142" units="rad"/>
          <inkml:channel name="OE" type="integer" min="-3142" max="3142" units="rad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rad"/>
          <inkml:channelProperty channel="OE" name="resolution" value="1000" units="1/rad"/>
        </inkml:channelProperties>
      </inkml:inkSource>
      <inkml:timestamp xml:id="ts0" timeString="2020-06-05T12:56:20.323"/>
    </inkml:context>
    <inkml:brush xml:id="br0">
      <inkml:brushProperty name="width" value="0.03528" units="cm"/>
      <inkml:brushProperty name="height" value="0.03528" units="cm"/>
      <inkml:brushProperty name="color" value="#849398"/>
      <inkml:brushProperty name="fitToCurve" value="1"/>
      <inkml:brushProperty name="ignorePressure" value="1"/>
    </inkml:brush>
  </inkml:definitions>
  <inkml:trace contextRef="#ctx0" brushRef="#br0">20136 1567 0 0,'0'0'0'0,"0"-8"0"0,0 4 0 0,-5 2 0 0,5-4 0 0,0 6 0 0,0 0 0 0,0 0 0 0,0 0 0 0,0 0 0 0,0 0 0 0,0 0 0 0,0 0 0 0,-2 6 0 0,2 3 0 0,0 7 0 0,0 1 0 0,-5 2 0 0,5 4 0 0,0-6 0 0,0 0 0 0,0 4 0 0,-8 4 0 0,8-5 0 0,0 5 0 0,0-5 0 0,-2 0 0 0,2 2 0 0,0-5 0 0,0-1 0 0,0-6 0 0,0 6 0 0,0-11 0 0,0-5 0 0,0 0 0 0,0 0 0 0,0 0 0 0,0 0 0 0,0 0 0 0,0 0 0 0,0 0 0 0,0-5 0 0,0-5 0 0,2-4 0 0,3 7 0 0,-2-14 0 0,2 5 0 0,-3 1 0 0,7-3 0 0,-7 6 0 0,4-5 0 0,8 1 0 0,-10 6 0 0,5 0 0 0,-1 3 0 0,1 1 0 0,0 1 0 0,-4 5 0 0,9 0 0 0,-7 0 0 0,5 0 0 0,-5 5 0 0,3 2 0 0,-1 4 0 0,-4 1 0 0,7 0 0 0,-3 4 0 0,-2-3 0 0,1 0 0 0,1 4 0 0,-2-3 0 0,2-2 0 0,-8 9 0 0,8-11 0 0,-2 1 0 0,-2 1 0 0,-1-4 0 0,-4 1 0 0,0-2 0 0,0 3 0 0,0-10 0 0,0 0 0 0,-11 4 0 0,4 1 0 0,-5-5 0 0,-9 0 0 0,7 0 0 0,-8-5 0 0,3 1 0 0,-4-2 0 0,-3-1 0 0,5-4 0 0,2 1 0 0,-1 3 0 0,2-5 0 0,8 3 0 0,-4-8 0 0,14 17 0 0</inkml:trace>
  <inkml:trace contextRef="#ctx0" brushRef="#br0" timeOffset="1">18114 1585 0 0,'0'0'0'0,"0"0"0"0,0 0 0 0,0-6 0 0,0 0 0 0,0 6 0 0,-4-11 0 0,4 11 0 0,0 0 0 0,0 0 0 0,0 0 0 0,0 0 0 0,0 0 0 0,0 0 0 0,0 0 0 0,-3 16 0 0,-3 1 0 0,5-3 0 0,1 7 0 0,-6 3 0 0,3-3 0 0,1 7 0 0,2 3 0 0,0-3 0 0,0 3 0 0,2 0 0 0,1-3 0 0,3-2 0 0,-5-2 0 0,8 0 0 0,-5-1 0 0,3-4 0 0,5-2 0 0</inkml:trace>
  <inkml:trace contextRef="#ctx0" brushRef="#br0" timeOffset="2">21568 1739 0 0,'0'0'0'0,"0"0"0"0,0 0 0 0,0 0 0 0,0 0 0 0,-7 5 0 0,7-5 0 0,0 0 0 0,0 0 0 0,0 0 0 0,0 0 0 0,0 0 0 0,0 7 0 0,0-7 0 0,0 0 0 0,3 11 0 0,4-6 0 0,2-2 0 0,-2 2 0 0,3-5 0 0,2 6 0 0,2-3 0 0,2-3 0 0,-2 0 0 0,-2-3 0 0,0 3 0 0,-5-6 0 0,7 3 0 0,0-2 0 0,-4 0 0 0,-1-6 0 0,8-1 0 0,-7 2 0 0,3-1 0 0,-7-4 0 0,0 6 0 0,-5 0 0 0,-2-3 0 0,-5 0 0 0,3 5 0 0,-4-3 0 0,2 3 0 0,-2 2 0 0,-5 1 0 0,-7-3 0 0,0 7 0 0,-2 7 0 0,0-2 0 0,-3 6 0 0,6-1 0 0,-6 6 0 0,8 4 0 0,3 0 0 0,0 6 0 0,5-9 0 0,-1 5 0 0,4 1 0 0,5-4 0 0,5-3 0 0,4 3 0 0,5 3 0 0,5-6 0 0,5 1 0 0,4-5 0 0,3 2 0 0,2-5 0 0,2 0 0 0,8-4 0 0</inkml:trace>
  <inkml:trace contextRef="#ctx0" brushRef="#br0" timeOffset="3">17914 1710 0 0,'-5'-18'0'0,"5"15"0"0,0-6 0 0,0 4 0 0,0 5 0 0,0 0 0 0,0-5 0 0,0-6 0 0,0 6 0 0,0-2 0 0,0 4 0 0,0 3 0 0,0 0 0 0,0 0 0 0,0 0 0 0,0 0 0 0,0 0 0 0,0 0 0 0,0 12 0 0,0 5 0 0,0-1 0 0,0 5 0 0,-5-2 0 0,5 5 0 0,5-2 0 0,-5 3 0 0,0-1 0 0,0 4 0 0,0-13 0 0,0 6 0 0,0-3 0 0,3 2 0 0,-3-4 0 0,2-4 0 0,3 7 0 0,-1-7 0 0,-1-1 0 0,-3-3 0 0,5 5 0 0,-1-8 0 0</inkml:trace>
  <inkml:trace contextRef="#ctx0" brushRef="#br0" timeOffset="4">20384 1717 0 0,'0'0'0'0,"6"-6"0"0,1 5 0 0,-7 1 0 0,8 0 0 0,1 0 0 0,-9 0 0 0,7 0 0 0,2 0 0 0,-3 1 0 0,1 5 0 0,-1-3 0 0,1 4 0 0,-2 0 0 0,0 3 0 0,0-1 0 0,-1 0 0 0,4 4 0 0,-4-6 0 0,-4 4 0 0,5-2 0 0,-2 1 0 0,-3 2 0 0,6-5 0 0,-6 2 0 0,0-9 0 0,0 5 0 0,0 2 0 0,0-7 0 0,0 7 0 0,0-7 0 0,0 0 0 0,0 0 0 0,0 0 0 0,0 0 0 0,0 0 0 0,0 0 0 0,-6-7 0 0,-2-5 0 0,4 0 0 0,4 3 0 0,0-5 0 0,0 2 0 0,4 1 0 0,1-6 0 0,4 1 0 0,-2 1 0 0,-2 1 0 0,3-2 0 0,5 4 0 0,-1 5 0 0,5-3 0 0,-6 5 0 0,2 1 0 0,-2 1 0 0,-1-1 0 0,-10 4 0 0,7 0 0 0,5-3 0 0,-1 3 0 0,3 0 0 0</inkml:trace>
  <inkml:trace contextRef="#ctx0" brushRef="#br0" timeOffset="5">21169 1739 0 0,'0'0'0'0,"5"-3"0"0,-2-6 0 0,-3 9 0 0,-3-4 0 0,3-1 0 0,0-2 0 0,0 7 0 0,0 0 0 0,0 0 0 0,0 0 0 0,0 0 0 0,0 0 0 0,0 0 0 0,0 0 0 0,0 0 0 0,-5 9 0 0,5 0 0 0,-4 1 0 0,4 2 0 0,-5-1 0 0,0-1 0 0,-1 2 0 0,5-3 0 0,1 0 0 0,-5 1 0 0,1 4 0 0,4-11 0 0,0 9 0 0,0-12 0 0,0 6 0 0,0-6 0 0,0 0 0 0,0 0 0 0,0 0 0 0,0 0 0 0,0 0 0 0,0 0 0 0,0 0 0 0,0 0 0 0,9-11 0 0,-8 1 0 0,5-4 0 0,-1 4 0 0,-3-8 0 0,5 4 0 0,-2-3 0 0,2 0 0 0,1 1 0 0,-1-1 0 0,-1 4 0 0,-1 3 0 0,2 3 0 0,-2 2 0 0,-2-2 0 0,-3 7 0 0,0 0 0 0,0 0 0 0,0 0 0 0,11 2 0 0,-4 3 0 0,1 0 0 0,4 2 0 0,-8 7 0 0,3-5 0 0,-4 6 0 0,3 3 0 0,1-8 0 0,-4 6 0 0,4-3 0 0,-4 5 0 0,3-4 0 0,1 5 0 0,-4-9 0 0,4 6 0 0,0-9 0 0,2 1 0 0</inkml:trace>
  <inkml:trace contextRef="#ctx0" brushRef="#br0" timeOffset="6">20856 1727 0 0,'0'0'0'0,"0"0"0"0,0 0 0 0,0 0 0 0,2-7 0 0,-2 7 0 0,-2-3 0 0,2-4 0 0,0 7 0 0,-3-4 0 0,-6-3 0 0,0 7 0 0,4-2 0 0,-5 4 0 0,5-2 0 0,-7 7 0 0,1-3 0 0,2-3 0 0,4 8 0 0,-5 0 0 0,3 6 0 0,0-6 0 0,-5 0 0 0,10 4 0 0,-1 0 0 0,3-1 0 0,-7-2 0 0,7 4 0 0,7-7 0 0,-4 2 0 0,-1 3 0 0,6-5 0 0,-2 0 0 0,4-6 0 0,-10-1 0 0,12 11 0 0,-1-11 0 0,1 0 0 0,-7-5 0 0,5-1 0 0,4 5 0 0,-9-6 0 0,4 0 0 0,3-5 0 0,-7 1 0 0,2-3 0 0,-7 1 0 0,11 0 0 0,-9-4 0 0,-2 7 0 0,0-8 0 0,0 3 0 0,0 3 0 0,0 5 0 0,0-4 0 0,0 2 0 0,0 3 0 0,0 6 0 0,0 0 0 0,0 0 0 0,0 0 0 0,0 0 0 0,0 0 0 0,0 0 0 0,0 8 0 0,0 6 0 0,0 0 0 0,5 0 0 0,-3 1 0 0,3-2 0 0,-2 6 0 0,6-7 0 0,-6 0 0 0,4 7 0 0,0-7 0 0,4 4 0 0,-6-9 0 0,2 1 0 0,7 3 0 0,-9-4 0 0,2-4 0 0</inkml:trace>
  <inkml:trace contextRef="#ctx0" brushRef="#br0" timeOffset="7">19220 1883 0 0,'0'0'0'0,"0"0"0"0,0 0 0 0,0 0 0 0,0 0 0 0,0 0 0 0,0 0 0 0,0 0 0 0,0 0 0 0,0 0 0 0,0 0 0 0,0 0 0 0,0 0 0 0,0 0 0 0,0 0 0 0,0 0 0 0,13 2 0 0,-5 1 0 0,3-3 0 0,-3 5 0 0,6-5 0 0,-2 0 0 0,0-5 0 0,1 5 0 0,2-3 0 0,-3 1 0 0,-3-8 0 0,-2 3 0 0,3 0 0 0,-4 0 0 0,-1-5 0 0,2 3 0 0,1-3 0 0,-8 3 0 0,0-1 0 0,0-2 0 0,0 6 0 0,0-1 0 0,-7-3 0 0,0 7 0 0,6-4 0 0,-10 5 0 0,1 2 0 0,0 0 0 0,-8 0 0 0,6 0 0 0,-4 2 0 0,4 5 0 0,0 1 0 0,2-3 0 0,3 8 0 0,-4-5 0 0,3 1 0 0,3 5 0 0,-2-2 0 0,3 4 0 0,2-4 0 0,2 2 0 0,2 1 0 0,-2-1 0 0,11-2 0 0,-8 0 0 0,7 1 0 0,1-5 0 0,6-1 0 0,-5 4 0 0,7-8 0 0,4 2 0 0,-1 0 0 0,3-5 0 0,-10 2 0 0,6-2 0 0,2-2 0 0,-2-1 0 0</inkml:trace>
  <inkml:trace contextRef="#ctx0" brushRef="#br0" timeOffset="8">19647 1836 0 0,'0'0'0'0,"0"0"0"0,0 0 0 0,0 0 0 0,0-7 0 0,0 7 0 0,0 0 0 0,0 0 0 0,0 0 0 0,0 0 0 0,-7-5 0 0,7 5 0 0,0 0 0 0,0 0 0 0,-5 9 0 0,5-9 0 0,-2 7 0 0,-1 5 0 0,3-7 0 0,0 4 0 0,0 3 0 0,0-5 0 0,0 1 0 0,3 1 0 0,-3-2 0 0,2-2 0 0,-2-5 0 0,5 9 0 0,-5-9 0 0,0 0 0 0,0 0 0 0,5 7 0 0,-5-7 0 0,0 0 0 0,0 0 0 0,6 0 0 0,6 0 0 0,-5-4 0 0,0 1 0 0,0-6 0 0,-2 2 0 0,-2 0 0 0,1-3 0 0,4 3 0 0,-2-9 0 0,1 8 0 0,-1 1 0 0,-4-5 0 0,3 1 0 0,-1 6 0 0,5-4 0 0,-6 4 0 0,-3-3 0 0,0 8 0 0,5-2 0 0,-5 2 0 0,0 0 0 0,0 0 0 0,0 0 0 0,0 0 0 0,0 0 0 0,7 2 0 0,-3 3 0 0,-4-5 0 0,5 5 0 0,0 2 0 0,-1-2 0 0,-3 4 0 0,-1-9 0 0,0 7 0 0,7 0 0 0,-7-7 0 0,0 0 0 0,4 5 0 0,-3 2 0 0,-1-7 0 0,0 0 0 0,7 5 0 0,-7-5 0 0,0 0 0 0,11-5 0 0,-4 3 0 0,-6-3 0 0,8-6 0 0,0 6 0 0,-2-2 0 0,-6-3 0 0,8 3 0 0,-5-3 0 0,1 1 0 0,-3 4 0 0,4-2 0 0,-6-2 0 0,7 2 0 0,4 4 0 0,-9-3 0 0,-2 6 0 0,0 0 0 0,8 0 0 0,-1 6 0 0,2-6 0 0,-4 8 0 0,-5-8 0 0,5 5 0 0,2 9 0 0,4-3 0 0,-10-1 0 0,3 4 0 0,-1-2 0 0,6 4 0 0,-7-4 0 0,10 2 0 0,-7-2 0 0,2-2 0 0,0-1 0 0,-4 1 0 0,4-3 0 0,2 4 0 0,-6-6 0 0,10 2 0 0,0 0 0 0,-13-7 0 0</inkml:trace>
  <inkml:trace contextRef="#ctx0" brushRef="#br0" timeOffset="9">18653 1883 0 0,'0'0'0'0,"0"0"0"0,0 0 0 0,0 0 0 0,0 0 0 0,0 0 0 0,0 0 0 0,0 0 0 0,0 0 0 0,0 0 0 0,0 0 0 0,0 10 0 0,0-3 0 0,-3 2 0 0,3-4 0 0,-4 4 0 0,2-4 0 0,2 6 0 0,-5-3 0 0,5-8 0 0,-5 7 0 0,5-7 0 0,-2 5 0 0,2-5 0 0,-5 6 0 0,5-6 0 0,0 0 0 0,0 0 0 0,0 0 0 0,0 0 0 0,0 0 0 0,0 0 0 0,0 0 0 0,0 0 0 0,7-11 0 0,3 4 0 0,-8-1 0 0,5-3 0 0,2 2 0 0,-1-1 0 0,3 1 0 0,-4-3 0 0,0 2 0 0,5 5 0 0,-5-6 0 0,1 6 0 0,-1 0 0 0,0-6 0 0,6 10 0 0,-13-3 0 0,15-1 0 0,-8 5 0 0,-7 0 0 0,0 0 0 0,0 0 0 0,0 0 0 0,5 5 0 0,-5-5 0 0,0 0 0 0,5 5 0 0,-5-5 0 0,4 11 0 0,1-4 0 0,-1 1 0 0,-8 3 0 0,4-11 0 0,4 7 0 0,-4-7 0 0,0 8 0 0,0-8 0 0,0 7 0 0,0-7 0 0,3 6 0 0,-3-6 0 0,0 0 0 0,0 0 0 0,0 0 0 0,0 0 0 0,0 0 0 0,5 3 0 0,6-6 0 0,-1 3 0 0,2-6 0 0,-8 1 0 0,6-2 0 0,-5 2 0 0,2-5 0 0,-2 3 0 0,4-2 0 0,-4-1 0 0,4 3 0 0,5-4 0 0,-9 6 0 0,2-4 0 0,3 6 0 0,-10 3 0 0,9-2 0 0,-9 2 0 0,0 0 0 0,7 0 0 0,5 2 0 0,-12-2 0 0,9 7 0 0,-2-2 0 0,1 7 0 0,-4-7 0 0,-2 6 0 0,3 3 0 0,2-2 0 0,-4-2 0 0,4 2 0 0,-7 1 0 0,5-3 0 0,2 4 0 0,0-4 0 0,-1-3 0 0,4 5 0 0,-3-5 0 0,2-2 0 0,-3 2 0 0,7-1 0 0</inkml:trace>
  <inkml:trace contextRef="#ctx0" brushRef="#br0" timeOffset="10">17232 1852 0 0,'0'0'0'0,"0"0"0"0,0 0 0 0,0 0 0 0,0 0 0 0,0 0 0 0,-3 0 0 0,3 0 0 0,0 0 0 0,-4-11 0 0,-3 10 0 0,-1 1 0 0,1 0 0 0,7 0 0 0,0 0 0 0,0 0 0 0,-12 1 0 0,5 10 0 0,-9-6 0 0,9 4 0 0,-5 3 0 0,5-2 0 0,-5 8 0 0,5-5 0 0,-9 5 0 0,4 1 0 0,-2 0 0 0,9 4 0 0,0-8 0 0,0 4 0 0,-6 6 0 0,6-6 0 0,5 1 0 0,-5-4 0 0,5 1 0 0,0 1 0 0,5-8 0 0,0 4 0 0,6-9 0 0,1 4 0 0,-3 0 0 0,4-9 0 0,10 0 0 0,8-6 0 0,2 6 0 0,0-3 0 0,-2 3 0 0,2 0 0 0,-1-2 0 0,-3-1 0 0,-5-1 0 0,4-1 0 0,-4 5 0 0</inkml:trace>
  <inkml:trace contextRef="#ctx0" brushRef="#br0" timeOffset="11">17525 1968 0 0,'0'0'0'0,"0"0"0"0,0 0 0 0,0 0 0 0,0 0 0 0,0 0 0 0,0 0 0 0,0 0 0 0,0 0 0 0,0 0 0 0,0 0 0 0,0 0 0 0,0 0 0 0,0 0 0 0,0 0 0 0,13 0 0 0,-6 0 0 0,-1 0 0 0,5-2 0 0,1 1 0 0,4-5 0 0,-4 1 0 0,2-2 0 0,0-1 0 0,-2 1 0 0,0 1 0 0,-2-1 0 0,2 2 0 0,-8-3 0 0,-2-3 0 0,3 6 0 0,0-2 0 0,-3-3 0 0,-2 3 0 0,0 7 0 0,0-2 0 0,0 2 0 0,0 0 0 0,-2-7 0 0,-3 2 0 0,-6 5 0 0,3 0 0 0,-4 0 0 0,-2 5 0 0,5-3 0 0,-7 5 0 0,3 0 0 0,-1 3 0 0,0-3 0 0,3 5 0 0,-3 0 0 0,1 0 0 0,2 1 0 0,3 2 0 0,-1-4 0 0,5-1 0 0,-1 6 0 0,5-6 0 0,0-3 0 0,0 7 0 0,0-4 0 0,5 2 0 0,2-3 0 0,2-4 0 0,-4 4 0 0,6-6 0 0,2 3 0 0,-2-3 0 0,3-3 0 0,1 4 0 0,6-4 0 0,-5 0 0 0,1 0 0 0,-3 5 0 0,3-10 0 0,-1 5 0 0,-4 0 0 0,2 0 0 0,-4-4 0 0,1 4 0 0,-1-3 0 0</inkml:trace>
  <inkml:trace contextRef="#ctx0" brushRef="#br0" timeOffset="12">11539 2109 0 0,'0'0'0'0,"0"0"0"0,0 0 0 0,0 0 0 0,0 0 0 0,0 0 0 0,0 0 0 0,8 0 0 0,-1 3 0 0,4-3 0 0,-8-3 0 0,8 3 0 0,-3 0 0 0,1 0 0 0,3 0 0 0,-5 0 0 0,3 0 0 0,1-4 0 0,3 4 0 0,-2-2 0 0,-3 2 0 0,4-1 0 0,5 1 0 0,-3-4 0 0,1 4 0 0,0-2 0 0,-3 2 0 0,7-3 0 0,-3 3 0 0,5-4 0 0,-1 4 0 0,7 0 0 0,-2-3 0 0,2 3 0 0,-7 0 0 0,6 0 0 0,-1 0 0 0,-3 0 0 0,-2 0 0 0,3 0 0 0,0 0 0 0,2 0 0 0,2-2 0 0,0 2 0 0,-2 2 0 0,3-2 0 0,1-2 0 0,1 2 0 0,0 0 0 0,1 2 0 0,-5 1 0 0,3 4 0 0,-1-7 0 0,-4 2 0 0,-1-2 0 0,2 4 0 0,-2-4 0 0,6 0 0 0,-4-4 0 0,5 4 0 0,-2 0 0 0,4 0 0 0,0 0 0 0,0 4 0 0,5-4 0 0,-8 0 0 0,5 0 0 0,-6 0 0 0,2 0 0 0,-3 0 0 0,-2 0 0 0,5 0 0 0,-8-4 0 0,8 4 0 0,-5-2 0 0,7 2 0 0,-3-3 0 0,3 3 0 0,0-4 0 0,-2 4 0 0,-2 4 0 0,2-4 0 0,-4 3 0 0,4-3 0 0,-3 0 0 0,-1 2 0 0,-1-2 0 0,0 0 0 0,-1-2 0 0,1 2 0 0,-2-3 0 0,4 3 0 0,1-4 0 0,-1 4 0 0,3-3 0 0,4 3 0 0,-2 0 0 0,-2 0 0 0,-1 0 0 0,1 0 0 0,0 0 0 0,0 0 0 0,-1 0 0 0,-6-2 0 0,4 2 0 0,-2-3 0 0,3 3 0 0,-1-2 0 0,3 0 0 0,-1-3 0 0,3 5 0 0,-4 0 0 0,2 0 0 0,-5 0 0 0,6-3 0 0,-3 3 0 0,-6 0 0 0,3-6 0 0,1 6 0 0,-2 0 0 0,-4 0 0 0,3 0 0 0,2-5 0 0,-4 5 0 0,4-1 0 0,-1 1 0 0,1-2 0 0,0-2 0 0,2 3 0 0,-1 1 0 0,1 0 0 0,0-4 0 0,0 1 0 0,-6 3 0 0,8-2 0 0,-3 2 0 0,-4-4 0 0,-1 3 0 0,-1 1 0 0,4-4 0 0,1 3 0 0,-4 1 0 0,2-2 0 0,4 2 0 0,-4-5 0 0,1 3 0 0,3-2 0 0,-4 1 0 0,0 3 0 0,4-2 0 0,-2 2 0 0,-4 0 0 0,4-2 0 0,-5 2 0 0,2 0 0 0,-2 0 0 0,1 0 0 0,-1 0 0 0,0 0 0 0,1 0 0 0,3 0 0 0,-5 0 0 0,5 0 0 0,1 0 0 0,2 0 0 0,-2 0 0 0,1-3 0 0,1 3 0 0,0-4 0 0,0 4 0 0,-1-1 0 0,3 1 0 0,-6-4 0 0,6 4 0 0,-6-1 0 0,0 1 0 0,0 0 0 0,1-4 0 0,4 4 0 0,-4 0 0 0,1 0 0 0,1 0 0 0,3 4 0 0,-1-4 0 0,1-4 0 0,1 4 0 0,-3 0 0 0,0 0 0 0,-4 4 0 0,-5-4 0 0,9 1 0 0,-6-1 0 0,-4 0 0 0,2 0 0 0,6-1 0 0,-3 1 0 0,3 0 0 0,7 0 0 0,-2-4 0 0,0 2 0 0,-3-1 0 0,0-2 0 0,-4 5 0 0,0 0 0 0,1 0 0 0,-1-4 0 0,-5 4 0 0,0 0 0 0,2-3 0 0,-2 3 0 0,-5 0 0 0,0 0 0 0,1 0 0 0,-6 0 0 0,0-2 0 0,0 2 0 0,-3 0 0 0,-6 0 0 0,0 0 0 0,0 0 0 0,0 0 0 0,0 0 0 0,0 0 0 0,0 0 0 0,0 0 0 0,0 0 0 0,0 0 0 0,0 0 0 0,0 0 0 0,0 0 0 0,-6 0 0 0,-3 0 0 0,0 0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in="-3142" max="3142" units="rad"/>
          <inkml:channel name="OE" type="integer" min="-3142" max="3142" units="rad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rad"/>
          <inkml:channelProperty channel="OE" name="resolution" value="1000" units="1/rad"/>
        </inkml:channelProperties>
      </inkml:inkSource>
      <inkml:timestamp xml:id="ts0" timeString="2020-06-05T12:56:30.307"/>
    </inkml:context>
    <inkml:brush xml:id="br0">
      <inkml:brushProperty name="width" value="0.03528" units="cm"/>
      <inkml:brushProperty name="height" value="0.03528" units="cm"/>
      <inkml:brushProperty name="color" value="#849398"/>
      <inkml:brushProperty name="fitToCurve" value="1"/>
      <inkml:brushProperty name="ignorePressure" value="1"/>
    </inkml:brush>
  </inkml:definitions>
  <inkml:trace contextRef="#ctx0" brushRef="#br0">17624 2497 0 0,'-3'-9'0'0,"3"9"0"0,-2 0 0 0,2 0 0 0,0 0 0 0,0 0 0 0,0 0 0 0,0 0 0 0,0 0 0 0,0 0 0 0,0 0 0 0,5-3 0 0,2 3 0 0,4 0 0 0,-1 0 0 0,-1 0 0 0,-2-3 0 0,3 3 0 0,9-2 0 0,-1 0 0 0,-5-1 0 0,1 1 0 0,2 2 0 0,3-2 0 0,-3-3 0 0,-4 5 0 0,-4-4 0 0,1 4 0 0,3 0 0 0</inkml:trace>
  <inkml:trace contextRef="#ctx0" brushRef="#br0" timeOffset="1">17220 2539 0 0,'0'0'0'0,"0"0"0"0,0 0 0 0,0 0 0 0,0 0 0 0,0 0 0 0,0 0 0 0,0-4 0 0,-5 1 0 0,5 3 0 0,0 0 0 0,0 0 0 0,-4 0 0 0,-2 3 0 0,0-3 0 0,1 7 0 0,-4-5 0 0,3 8 0 0,0-1 0 0,-4 3 0 0,1-1 0 0,1-1 0 0,-3 4 0 0,2-2 0 0,4 4 0 0,-5-2 0 0,3-1 0 0,3 1 0 0,-4-2 0 0,1 4 0 0,5-4 0 0,2 4 0 0,0-2 0 0,2-4 0 0,3 2 0 0,-1-1 0 0,2 1 0 0,3-7 0 0,-2 4 0 0,3-2 0 0,-1-2 0 0,5 0 0 0,-4-1 0 0,4-1 0 0,4-1 0 0,-1-2 0 0,-5 0 0 0,4 0 0 0,1-2 0 0,2 2 0 0,0-5 0 0,-5 3 0 0,-3-3 0 0,8 1 0 0,0-4 0 0,-5 4 0 0,-1-4 0 0,-4-1 0 0,7-2 0 0,-4 1 0 0,-5 3 0 0,0-3 0 0,0-4 0 0,0-2 0 0,-4 4 0 0,2-4 0 0,-10 1 0 0,5-1 0 0,5-3 0 0,-5 4 0 0,-5 1 0 0,5-2 0 0,-2 6 0 0,4-1 0 0,-2-1 0 0,0 0 0 0,-2 5 0 0,1-2 0 0,4 4 0 0,-3 0 0 0,-3-2 0 0,-3 7 0 0,6 0 0 0,0 0 0 0,-3 5 0 0,-7-1 0 0,1-1 0 0,-1 2 0 0,8 2 0 0,-9 5 0 0,-3 2 0 0,6-5 0 0,3 8 0 0,1 1 0 0,-1-4 0 0,0 3 0 0,1 0 0 0,8 2 0 0,4-1 0 0,-6-4 0 0,-4-1 0 0,8 1 0 0,2 4 0 0,3-4 0 0,-10-2 0 0,6 2 0 0,-1-2 0 0,1-4 0 0,3 3 0 0,-3-3 0 0,0 3 0 0,1-6 0 0,-2 0 0 0,-3 4 0 0</inkml:trace>
  <inkml:trace contextRef="#ctx0" brushRef="#br0" timeOffset="2">18941 2596 0 0,'0'0'0'0,"0"0"0"0,0 0 0 0,0 0 0 0,0-5 0 0,0 5 0 0,0 0 0 0,0 0 0 0,-3-4 0 0,-4 1 0 0,1 3 0 0,5 0 0 0,-3 0 0 0,-4 0 0 0,1 3 0 0,3 1 0 0,-3-1 0 0,0 1 0 0,6-1 0 0,-3 6 0 0,1-2 0 0,-1 0 0 0,4 0 0 0,0 1 0 0,0-4 0 0,0 5 0 0,0-2 0 0,4-4 0 0,3 4 0 0,1-2 0 0,1-1 0 0,0-1 0 0,-1 2 0 0,-3 0 0 0,8-3 0 0,-1 3 0 0,-2-3 0 0,1 3 0 0,-3-3 0 0,6 2 0 0,-3-3 0 0,1 4 0 0,0-3 0 0,-5 0 0 0,-2 1 0 0,-2-3 0 0,-3 0 0 0,0 0 0 0,0 0 0 0,0 0 0 0,0 0 0 0,0 0 0 0,-1 6 0 0,-6-5 0 0,0 1 0 0,-7 2 0 0,-2-3 0 0,4 1 0 0,3-2 0 0,-6 2 0 0,3 1 0 0,-4 1 0 0,2-4 0 0,-3 1 0 0,1 6 0 0,4-5 0 0</inkml:trace>
  <inkml:trace contextRef="#ctx0" brushRef="#br0" timeOffset="3">18240 2596 0 0,'0'0'0'0,"0"0"0"0,0 0 0 0,0 0 0 0,0 0 0 0,0 0 0 0,0 0 0 0,0 0 0 0,0 0 0 0,0 0 0 0,0 0 0 0,0 0 0 0,0 0 0 0,0 0 0 0,0 0 0 0,0 0 0 0,0 0 0 0,0 0 0 0,4 5 0 0,4 2 0 0</inkml:trace>
  <inkml:trace contextRef="#ctx0" brushRef="#br0" timeOffset="4">18634 2697 0 0,'0'0'0'0,"0"0"0"0,0-6 0 0,0 6 0 0,0 0 0 0,0 0 0 0,0 0 0 0,0 0 0 0,0 0 0 0,0 0 0 0,0 0 0 0,0 0 0 0,0 0 0 0,0 0 0 0,0 0 0 0,2 7 0 0,-2-1 0 0,1-1 0 0,-1 3 0 0,4-6 0 0,-4 7 0 0,0-2 0 0,0-4 0 0,2 3 0 0,-2-6 0 0,3 6 0 0,-3 0 0 0,0-6 0 0,0 0 0 0,0 3 0 0,0-3 0 0,0 0 0 0,0 0 0 0,0 0 0 0,0 0 0 0,0 0 0 0,0 0 0 0,0 0 0 0,7-7 0 0,-5 4 0 0,3-2 0 0,-3-1 0 0,-1-2 0 0,1-3 0 0,3 3 0 0,-1 1 0 0,1 0 0 0,-3-5 0 0,1 3 0 0,4 0 0 0,-5 2 0 0,1-1 0 0,1 2 0 0,-2-1 0 0,1 2 0 0,4 3 0 0,-7 2 0 0,0 0 0 0,0 0 0 0,0 0 0 0,0 0 0 0,0 0 0 0,5 2 0 0,-1 3 0 0,-1 2 0 0,1-1 0 0,-3 2 0 0,6-1 0 0,-7 2 0 0,2 0 0 0,-2-1 0 0,5-1 0 0,1 0 0 0,-3 3 0 0,-1-4 0 0,-1-1 0 0,1 2 0 0,3-4 0 0,-3 3 0 0,5-1 0 0,-7-4 0 0,2 1 0 0,5 5 0 0,-2-7 0 0</inkml:trace>
  <inkml:trace contextRef="#ctx0" brushRef="#br0" timeOffset="5">18417 2700 0 0,'0'0'0'0,"0"4"0"0,-3 3 0 0,3-6 0 0,-4 4 0 0,4-1 0 0,-2 5 0 0,-3-8 0 0,4 6 0 0,1 4 0 0,-2-10 0 0,4 8 0 0,-2-5 0 0,0 4 0 0,1-4 0 0,4 3 0 0,-3-2 0 0,2 4 0 0,-1-8 0 0,1 6 0 0,4-3 0 0,-4-3 0 0,3 3 0 0,0-2 0 0,0-2 0 0,-2 1 0 0,3-1 0 0,-1-1 0 0,0 1 0 0,4 0 0 0,-3-2 0 0,-2-3 0 0,1 1 0 0,3-3 0 0,-8 0 0 0,3 2 0 0,-3-5 0 0,-1 1 0 0,3 2 0 0,-4-2 0 0,0-3 0 0,0 5 0 0,-4-1 0 0,3 4 0 0,-1-3 0 0,-3-1 0 0,0 4 0 0,-2 1 0 0,-2-6 0 0,0 7 0 0,2 1 0 0,-3-5 0 0,1 6 0 0,4 0 0 0,-5 0 0 0,3 0 0 0,0 6 0 0,0-5 0 0,3 1 0 0,3 7 0 0,-6-6 0 0,7 1 0 0,0 4 0 0,0-1 0 0,0-3 0 0,7 3 0 0,-6 0 0 0,-1-4 0 0</inkml:trace>
  <inkml:trace contextRef="#ctx0" brushRef="#br0" timeOffset="6">14156 2823 0 0,'0'0'0'0,"0"0"0"0,0 0 0 0,0 0 0 0,4-3 0 0,-4 3 0 0,7-2 0 0,3 2 0 0,-3-2 0 0,4 2 0 0,-3-1 0 0,4 1 0 0,1 0 0 0,-3-2 0 0,4-2 0 0,2 4 0 0,-1-1 0 0,-3 1 0 0,6-4 0 0,-3 4 0 0,1 0 0 0,1 0 0 0,6-2 0 0,-2 1 0 0,-1 1 0 0,-1-4 0 0,2 3 0 0,5-1 0 0,0-2 0 0,4 3 0 0,-2-1 0 0,3 0 0 0,-3-1 0 0,5-1 0 0,-2 4 0 0,2-7 0 0,-2 6 0 0,5-3 0 0,-3 4 0 0,0-3 0 0,5 3 0 0,-1-4 0 0,-1 4 0 0,2-3 0 0,-5-1 0 0,4 2 0 0,-4 2 0 0,2-1 0 0,-6 1 0 0,4 0 0 0,0-4 0 0,0 4 0 0,-2-7 0 0,2 7 0 0,0-1 0 0,-2 1 0 0,1 0 0 0,-3 0 0 0,-1-6 0 0,5 6 0 0,-6-1 0 0,3-1 0 0,5 2 0 0,-8 0 0 0,3-2 0 0,1 2 0 0,2 0 0 0,-3 0 0 0,-4 0 0 0,1 0 0 0,-2 2 0 0,2-2 0 0,-1 0 0 0,-3 0 0 0,6 0 0 0,-1 0 0 0,3-2 0 0,-5 2 0 0,6-3 0 0,-5 3 0 0,6 0 0 0,4 0 0 0,-4 0 0 0,2 0 0 0,-6 0 0 0,0 0 0 0,6-4 0 0,-9 4 0 0,4 0 0 0,-3 0 0 0,-1-2 0 0,1-3 0 0,-5 5 0 0,2 0 0 0,4-1 0 0,-7 1 0 0,-2-4 0 0,-3 4 0 0,-1 0 0 0,-6 0 0 0,5 0 0 0,-4 0 0 0,-6 0 0 0,-4 0 0 0,0 0 0 0,0 0 0 0,0 0 0 0,0 0 0 0,0 0 0 0,0 0 0 0,0 0 0 0,0 0 0 0,0 0 0 0,0 0 0 0,0 0 0 0,-4 5 0 0,-3 0 0 0,7-5 0 0</inkml:trace>
  <inkml:trace contextRef="#ctx0" brushRef="#br0" timeOffset="7">18271 2707 0 0,'0'0'0'0,"0"0"0"0,0 0 0 0,0 0 0 0,0 0 0 0,0 0 0 0,0 0 0 0,0 5 0 0,0 2 0 0,0 2 0 0,0-9 0 0,0 9 0 0,0-6 0 0,6 6 0 0,-6-2 0 0,1 0 0 0,1 0 0 0,2-2 0 0,-4-5 0 0,0 7 0 0,1 0 0 0,3 0 0 0,-4-2 0 0,0 2 0 0,0-7 0 0,0 0 0 0,0 0 0 0,7 5 0 0,-6-2 0 0,-1-3 0 0,0 0 0 0,0 0 0 0,0 0 0 0,0 0 0 0,0 0 0 0,0 0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in="-3142" max="3142" units="rad"/>
          <inkml:channel name="OE" type="integer" min="-3142" max="3142" units="rad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rad"/>
          <inkml:channelProperty channel="OE" name="resolution" value="1000" units="1/rad"/>
        </inkml:channelProperties>
      </inkml:inkSource>
      <inkml:timestamp xml:id="ts0" timeString="2020-06-05T12:56:37.054"/>
    </inkml:context>
    <inkml:brush xml:id="br0">
      <inkml:brushProperty name="width" value="0.03528" units="cm"/>
      <inkml:brushProperty name="height" value="0.03528" units="cm"/>
      <inkml:brushProperty name="color" value="#849398"/>
      <inkml:brushProperty name="fitToCurve" value="1"/>
      <inkml:brushProperty name="ignorePressure" value="1"/>
    </inkml:brush>
  </inkml:definitions>
  <inkml:trace contextRef="#ctx0" brushRef="#br0">21592 3377 0 0,'0'0'0'0,"0"0"0"0,0 0 0 0,3 5 0 0,-3 7 0 0,2-5 0 0,3 5 0 0,-3 2 0 0,-7 3 0 0,5 1 0 0,3 1 0 0,-3-2 0 0,-3 6 0 0,1-4 0 0,2 0 0 0,0 3 0 0,2-1 0 0,-2-2 0 0,-2 4 0 0,2-9 0 0,7 8 0 0,-4-3 0 0,-8-3 0 0,5 0 0 0,5 1 0 0,1-1 0 0,2-6 0 0,-2 2 0 0,2-1 0 0,3-5 0 0</inkml:trace>
  <inkml:trace contextRef="#ctx0" brushRef="#br0" timeOffset="1">17446 3387 0 0,'0'0'0'0,"0"0"0"0,0 0 0 0,0 0 0 0,8 0 0 0,3 2 0 0,-3 5 0 0,3-4 0 0,-2 8 0 0,4 1 0 0,-4 0 0 0,0 4 0 0,5-1 0 0,-2 3 0 0,-4 1 0 0,3 5 0 0,-2 2 0 0,-1 3 0 0,4 3 0 0,-8-1 0 0,4 4 0 0,-6 1 0 0,2-3 0 0,-4 0 0 0,0-4 0 0,0 1 0 0,-4-4 0 0,2 2 0 0,-4-4 0 0,0-1 0 0,-1-1 0 0,-6-3 0 0,-8 16 0 0,2-16 0 0</inkml:trace>
  <inkml:trace contextRef="#ctx0" brushRef="#br0" timeOffset="2">15888 3410 0 0,'-9'-2'0'0,"9"2"0"0,0 0 0 0,-7 0 0 0,-1 0 0 0,-1 2 0 0,4 5 0 0,-7-2 0 0,1 3 0 0,-1 5 0 0,-4 1 0 0,-3 10 0 0,7 0 0 0,-3 6 0 0,-5 6 0 0,7 6 0 0,4-1 0 0,0 6 0 0,1 0 0 0,2 5 0 0,3-5 0 0,3 3 0 0,3-3 0 0,3-7 0 0,6 2 0 0,10-3 0 0,4 0 0 0,0-5 0 0,9-2 0 0,0-5 0 0</inkml:trace>
  <inkml:trace contextRef="#ctx0" brushRef="#br0" timeOffset="3">21852 3562 0 0,'0'0'0'0,"-3"-3"0"0,3 3 0 0,-4-5 0 0,-5 3 0 0,1 0 0 0,8 2 0 0,-5 0 0 0,-1 0 0 0,-2 2 0 0,-1 0 0 0,2 1 0 0,4 2 0 0,-6 1 0 0,2-3 0 0,0 4 0 0,0 2 0 0,4-4 0 0,-6 2 0 0,5 1 0 0,1 3 0 0,1-4 0 0,-1 3 0 0,3-3 0 0,-4 0 0 0,4 2 0 0,9-6 0 0,-6 2 0 0,1 2 0 0,5 0 0 0,-2-3 0 0,3-2 0 0,2 3 0 0,0-4 0 0,-1 3 0 0,3-1 0 0,3 1 0 0,-3-2 0 0,-4 3 0 0,-1-3 0 0,6 1 0 0,-1 4 0 0,-3-5 0 0,-6 3 0 0,-5-5 0 0,7 3 0 0,-2 1 0 0,-5-4 0 0,0 5 0 0,0-5 0 0,2 7 0 0,-2-7 0 0,0 0 0 0,-4 5 0 0,-6-3 0 0,1 1 0 0,2 4 0 0,-7-7 0 0,-1 0 0 0,3 4 0 0,-2-2 0 0,-2-2 0 0,-3 3 0 0,0-3 0 0,0 0 0 0,0 2 0 0,-21-1 0 0,9-1 0 0</inkml:trace>
  <inkml:trace contextRef="#ctx0" brushRef="#br0" timeOffset="4">20076 3571 0 0,'0'0'0'0,"0"-2"0"0,-4-3 0 0,4 0 0 0,0 5 0 0,0 0 0 0,0 0 0 0,0 0 0 0,0 0 0 0,0 0 0 0,0 0 0 0,0 0 0 0,0 9 0 0,0 1 0 0,-2 2 0 0,-1-1 0 0,3 1 0 0,-4 2 0 0,1 1 0 0,0 1 0 0,-1-1 0 0,2-2 0 0,-1 4 0 0,1-3 0 0,-3 1 0 0,1-3 0 0,4 2 0 0,0-1 0 0,-1-5 0 0,1 3 0 0,1-4 0 0,-1-1 0 0,0-2 0 0,0 6 0 0,0-10 0 0,0 0 0 0,0 0 0 0,0 0 0 0,0 0 0 0,0 0 0 0,6-3 0 0,-1-2 0 0,0 3 0 0,2-7 0 0,-4 1 0 0,6-3 0 0,-4 1 0 0,1-4 0 0,-1 7 0 0,2-5 0 0,-2 0 0 0,0 5 0 0,2 0 0 0,-3 2 0 0,4-1 0 0,-4-1 0 0,4 6 0 0,-4-4 0 0,-4 5 0 0,0 0 0 0,7 5 0 0,-4-5 0 0,2 1 0 0,2 6 0 0,-5-1 0 0,3 1 0 0,-5 3 0 0,4 0 0 0,-2 2 0 0,3-1 0 0,-5 3 0 0,0-4 0 0,5 4 0 0,-3-4 0 0,3 1 0 0,-3-1 0 0,8-3 0 0,-8 4 0 0,5-3 0 0,0-2 0 0,1 0 0 0,1-2 0 0,14 3 0 0,-4-7 0 0</inkml:trace>
  <inkml:trace contextRef="#ctx0" brushRef="#br0" timeOffset="5">18445 3602 0 0,'0'0'0'0,"0"0"0"0,0 0 0 0,0 0 0 0,0 0 0 0,0 0 0 0,0 0 0 0,12 2 0 0,-5-2 0 0,3 3 0 0,4-1 0 0,-3 2 0 0,6-4 0 0,-1 5 0 0,1-3 0 0,0-1 0 0,-1 1 0 0,5 2 0 0,-2-3 0 0,-2 3 0 0,18 1 0 0,-6 2 0 0</inkml:trace>
  <inkml:trace contextRef="#ctx0" brushRef="#br0" timeOffset="6">17201 3812 0 0,'0'0'0'0,"-3"-3"0"0,-3-1 0 0,3 2 0 0,-2-1 0 0,-2 3 0 0,-2-5 0 0,0 5 0 0,1 0 0 0,-1 0 0 0,-1 5 0 0,-2-2 0 0,1 3 0 0,2-3 0 0,-1 8 0 0,1-10 0 0,2 10 0 0,4 1 0 0,-9-3 0 0,10-1 0 0,0 3 0 0,2-1 0 0,0-3 0 0,2 2 0 0,5-1 0 0,0 1 0 0,2 0 0 0,-6-4 0 0,6-2 0 0,5 3 0 0,-6-6 0 0,1 0 0 0,0 0 0 0,1-7 0 0,-1 5 0 0,3-5 0 0,-3-2 0 0,-4-1 0 0,3 1 0 0,-4 0 0 0,-1-3 0 0,3 0 0 0,-6-2 0 0,3-1 0 0,1 3 0 0,-4-8 0 0,0 3 0 0,0-4 0 0,-4 2 0 0,4 2 0 0,-3-4 0 0,3 0 0 0,0 4 0 0,0 3 0 0,0-3 0 0,0 8 0 0,0-3 0 0,0 8 0 0,0-3 0 0,0 7 0 0,0 0 0 0,0 0 0 0,0 0 0 0,0 0 0 0,0 7 0 0,0 6 0 0,0-1 0 0,0 5 0 0,-6 0 0 0,6 1 0 0,0 3 0 0,0-2 0 0,0 1 0 0,6 0 0 0,-6 0 0 0,3 1 0 0,2-4 0 0,2 1 0 0,-5-4 0 0,7 1 0 0,-2-3 0 0,1-3 0 0,-1 0 0 0,0 1 0 0,5-5 0 0,-1 1 0 0,-1-6 0 0</inkml:trace>
  <inkml:trace contextRef="#ctx0" brushRef="#br0" timeOffset="7">16040 3614 0 0,'-10'-1'0'0,"7"-3"0"0,-10 4 0 0,10 0 0 0,-4 0 0 0,-2 0 0 0,-1 5 0 0,1 1 0 0,-1 1 0 0,-2 3 0 0,0-1 0 0,1 4 0 0,-1 3 0 0,0 1 0 0,1 4 0 0,3 0 0 0,-1 5 0 0,0-2 0 0,1 2 0 0,3-1 0 0,1-1 0 0,4 0 0 0,0-5 0 0,2 6 0 0,0-6 0 0,3-2 0 0,3-1 0 0,-4 3 0 0,1-9 0 0,9 4 0 0,-7-4 0 0,5-4 0 0,-1 1 0 0,-1-6 0 0,6-1 0 0,-6-1 0 0,2-3 0 0,2 1 0 0,3-3 0 0,-6-2 0 0,3 1 0 0,-9-2 0 0,3 1 0 0,1-1 0 0,-4-3 0 0,-1 0 0 0,-2 3 0 0,1 0 0 0,1-5 0 0,-4 6 0 0,-4-3 0 0,4 3 0 0,-3-1 0 0,3 0 0 0,0 6 0 0,0-6 0 0,0 9 0 0,0 0 0 0,0 0 0 0,0 0 0 0,0 0 0 0,0 0 0 0,0 0 0 0,0 0 0 0,0 9 0 0,0-2 0 0,3 1 0 0,-3 6 0 0,5-7 0 0,-1 4 0 0,1 1 0 0,2-4 0 0,2 5 0 0,-4-5 0 0,2 1 0 0,1 5 0 0,3-7 0 0,1 1 0 0,-3-2 0 0</inkml:trace>
  <inkml:trace contextRef="#ctx0" brushRef="#br0" timeOffset="8">21247 3701 0 0,'0'0'0'0,"0"0"0"0,0 0 0 0,0 0 0 0,0 0 0 0,0 0 0 0,0 0 0 0,0 0 0 0,0 0 0 0,0 5 0 0,0-5 0 0,0 0 0 0,3 7 0 0,4-3 0 0,-5 1 0 0,3-3 0 0,0-1 0 0,2 5 0 0,0-6 0 0,2 0 0 0,-6 0 0 0,6 0 0 0,-2 0 0 0,0-6 0 0,-2 5 0 0,0-1 0 0,2-3 0 0,0 1 0 0,-2-4 0 0,0 4 0 0,-3-3 0 0,3 0 0 0,-3 0 0 0,3 0 0 0,-5 0 0 0,0-1 0 0,-5 6 0 0,5-7 0 0,-2 6 0 0,-3-2 0 0,0-2 0 0,-2 5 0 0,0 0 0 0,2 1 0 0,-2 1 0 0,0 0 0 0,-2 1 0 0,1 1 0 0,1 5 0 0,-2-5 0 0,2 3 0 0,-2 7 0 0,4-5 0 0,-2 3 0 0,-1-3 0 0,4 7 0 0,-1-2 0 0,3 4 0 0,-1-4 0 0,3 2 0 0,0 2 0 0,3-3 0 0,-1-4 0 0,7 2 0 0,-6-1 0 0,6 2 0 0,1-5 0 0,1 0 0 0,1 0 0 0,0-2 0 0,2-5 0 0,3 0 0 0,0 0 0 0,-3 0 0 0,4-2 0 0,2-1 0 0</inkml:trace>
  <inkml:trace contextRef="#ctx0" brushRef="#br0" timeOffset="9">20971 3654 0 0,'0'0'0'0,"0"0"0"0,0 0 0 0,0 0 0 0,0 0 0 0,0 0 0 0,0 0 0 0,0 0 0 0,0 0 0 0,0 0 0 0,0 0 0 0,0 7 0 0,0 0 0 0,0 0 0 0,-4 4 0 0,1-1 0 0,3-1 0 0,0 3 0 0,-4-4 0 0,3 6 0 0,1-5 0 0,-4-2 0 0,4 7 0 0,0-6 0 0,-3-1 0 0,3 2 0 0,0-4 0 0,0-5 0 0,0 0 0 0,0 0 0 0,0 0 0 0,0 0 0 0,0 0 0 0,3-3 0 0,1-2 0 0,1-2 0 0,-2-2 0 0,1 0 0 0,-4-3 0 0,5 0 0 0,2 0 0 0,-5 0 0 0,3 0 0 0,-3-1 0 0,5 1 0 0,-2 0 0 0,-2 5 0 0,2 0 0 0,-3-1 0 0,0 4 0 0,5-1 0 0,-4 3 0 0,2-1 0 0,-5 3 0 0,0 0 0 0,7 3 0 0,-1 1 0 0,-1 3 0 0,-5 1 0 0,3-1 0 0,3-2 0 0,-1 4 0 0,-4 2 0 0,3-1 0 0,-1 0 0 0,1 4 0 0,1-3 0 0,2 2 0 0,-4-2 0 0,3 3 0 0,2-4 0 0,1 4 0 0,-5-10 0 0,2 2 0 0,3-2 0 0,0 3 0 0,-1-4 0 0,-1-3 0 0,2 2 0 0,0-2 0 0</inkml:trace>
  <inkml:trace contextRef="#ctx0" brushRef="#br0" timeOffset="10">18563 3644 0 0,'0'0'0'0,"0"0"0"0,0 0 0 0,0 0 0 0,0 0 0 0,0 0 0 0,0 0 0 0,0 7 0 0,0 0 0 0,0 3 0 0,0 2 0 0,0 0 0 0,0 1 0 0,0-3 0 0,0 6 0 0,0-1 0 0,0 3 0 0,3-5 0 0,-1 0 0 0,-2 2 0 0,0-1 0 0,5 0 0 0,-5 0 0 0,0 1 0 0,2-4 0 0,-2-1 0 0,0 1 0 0,0-1 0 0,0-1 0 0,5-2 0 0,-5 0 0 0,0-4 0 0,0-3 0 0,0 0 0 0,0 7 0 0,0-7 0 0,-5 9 0 0,5-9 0 0,0 0 0 0,0 0 0 0,0 0 0 0,0 0 0 0,0 1 0 0,-7-1 0 0,2 4 0 0,0-4 0 0,1 3 0 0,-1-3 0 0,-2 0 0 0,0-3 0 0,-2 3 0 0,1 0 0 0,3 0 0 0,-2 0 0 0,0 0 0 0,1 0 0 0,-2 3 0 0,1-3 0 0,0 0 0 0,5 0 0 0,-3 0 0 0,5 0 0 0,0 0 0 0,0 0 0 0,0 0 0 0,0 0 0 0,0 0 0 0,0 0 0 0,7 0 0 0,3 0 0 0,2 0 0 0,-3 0 0 0,7-3 0 0,-4 3 0 0,2-4 0 0,3 3 0 0,2-3 0 0,-3 4 0 0,3-5 0 0,-3 5 0 0,-1-7 0 0,-3 7 0 0,4-7 0 0,3 4 0 0</inkml:trace>
  <inkml:trace contextRef="#ctx0" brushRef="#br0" timeOffset="11">16606 3663 0 0,'-3'-2'0'0,"3"-1"0"0,0-2 0 0,0 1 0 0,0 4 0 0,0 0 0 0,0 0 0 0,0 0 0 0,0 0 0 0,0 0 0 0,-6 9 0 0,3-1 0 0,3 5 0 0,0 0 0 0,0 0 0 0,-5 0 0 0,3 8 0 0,0-2 0 0,2-3 0 0,0 3 0 0,-5 2 0 0,5-4 0 0,5 1 0 0,-3-1 0 0,0-3 0 0,3 0 0 0,-5-2 0 0,9 0 0 0,-6-2 0 0,2-1 0 0,0 0 0 0,2-2 0 0,-1-2 0 0,1 0 0 0,-7-5 0 0,0 0 0 0</inkml:trace>
  <inkml:trace contextRef="#ctx0" brushRef="#br0" timeOffset="12">20497 3694 0 0,'0'0'0'0,"-2"-7"0"0,-3 2 0 0,2 0 0 0,-1 1 0 0,-3 1 0 0,4-1 0 0,-8 1 0 0,8 3 0 0,-6-5 0 0,2 5 0 0,-1 0 0 0,-3 5 0 0,4-5 0 0,0 5 0 0,-3 0 0 0,3-1 0 0,0 5 0 0,-3-1 0 0,5 3 0 0,-1-3 0 0,1 3 0 0,0 3 0 0,1-4 0 0,4 2 0 0,0 0 0 0,-1 0 0 0,1-1 0 0,1-1 0 0,3-5 0 0,1 4 0 0,0-2 0 0,1 0 0 0,-1-2 0 0,0-3 0 0,4 3 0 0,-1-5 0 0,-1 0 0 0,-2 0 0 0,2-5 0 0,0 3 0 0,0-3 0 0,-2 1 0 0,2-4 0 0,-1 6 0 0,-5-10 0 0,5 3 0 0,-3 1 0 0,-1-1 0 0,-1-1 0 0,3-4 0 0,-2 3 0 0,3-1 0 0,-5 2 0 0,2 3 0 0,-2-4 0 0,1 6 0 0,-1 2 0 0,0-4 0 0,0 7 0 0,0 0 0 0,0 0 0 0,0 0 0 0,0 0 0 0,0 0 0 0,0 0 0 0,0 0 0 0,0 0 0 0,7 7 0 0,-5 1 0 0,0 1 0 0,1 1 0 0,1 4 0 0,-3 2 0 0,1-6 0 0,2 2 0 0,-3-3 0 0,6 3 0 0,-7-3 0 0,7 3 0 0,-3-2 0 0,-1-4 0 0,1 4 0 0,3-3 0 0,-2-3 0 0</inkml:trace>
  <inkml:trace contextRef="#ctx0" brushRef="#br0" timeOffset="13">19850 3680 0 0,'-9'-3'0'0,"9"3"0"0,-1-2 0 0,-5 0 0 0,3-3 0 0,0 3 0 0,-3 2 0 0,1 0 0 0,0-5 0 0,1 5 0 0,-2 0 0 0,0 5 0 0,-4-3 0 0,3 7 0 0,-5-6 0 0,5 9 0 0,0-1 0 0,0-2 0 0,0 3 0 0,0 0 0 0,5 2 0 0,1 1 0 0,1-4 0 0,0 1 0 0,1-2 0 0,1 1 0 0,5-3 0 0,-2 3 0 0,4-6 0 0,1 4 0 0,-1-4 0 0,1-2 0 0,4-1 0 0,0 2 0 0,-2-4 0 0,7 0 0 0,-1 0 0 0,-3-4 0 0,-6 2 0 0,8-1 0 0,-3-1 0 0,4 3 0 0,13-8 0 0,-9 2 0 0</inkml:trace>
  <inkml:trace contextRef="#ctx0" brushRef="#br0" timeOffset="14">20634 3729 0 0,'0'0'0'0,"0"-7"0"0,0 2 0 0,0 5 0 0,0-5 0 0,0-1 0 0,0 6 0 0,0 0 0 0,0 0 0 0,0 0 0 0,0 0 0 0,0 0 0 0,0 0 0 0,0 0 0 0,0 0 0 0,0 0 0 0,0 9 0 0,0-2 0 0,-3 2 0 0,3 1 0 0,0-3 0 0,0 0 0 0,-2 3 0 0,2 1 0 0,-5-3 0 0,5 3 0 0,0-11 0 0,0 0 0 0,5 7 0 0,-5-7 0 0,0 0 0 0,2 5 0 0,-2-5 0 0,0 0 0 0,0 0 0 0,0 0 0 0,0 0 0 0,0 0 0 0,5 0 0 0,-5 0 0 0,2-4 0 0,8-1 0 0,-8 0 0 0,7-5 0 0,-4 1 0 0,0-1 0 0,0-1 0 0,0-1 0 0,4 0 0 0,0 3 0 0,-4-1 0 0,0 3 0 0,-3-4 0 0,1 5 0 0,6 0 0 0,-4 1 0 0,-5 5 0 0,4 0 0 0,4 0 0 0,-1 0 0 0,-7 0 0 0,2 0 0 0,5 5 0 0,-2-5 0 0,-1 6 0 0,-4 0 0 0,3 1 0 0,2-1 0 0,0 1 0 0,-3 3 0 0,0 0 0 0,0-1 0 0,5 5 0 0,-6-4 0 0,5 1 0 0,-3 1 0 0,-1-3 0 0,5-3 0 0,-7 5 0 0,7-6 0 0,-2 4 0 0,2 3 0 0</inkml:trace>
  <inkml:trace contextRef="#ctx0" brushRef="#br0" timeOffset="15">18886 3741 0 0,'-7'-2'0'0,"7"2"0"0,-6 0 0 0,5 0 0 0,-5 2 0 0,5-2 0 0,-4 3 0 0,3 1 0 0,-2 1 0 0,3-3 0 0,-3 8 0 0,4-4 0 0,-2 0 0 0,2 5 0 0,0-2 0 0,-1 3 0 0,1-2 0 0,1 6 0 0,-1-4 0 0,2 0 0 0,-2 2 0 0,4-4 0 0,1 4 0 0,2-3 0 0,-6-1 0 0,6-1 0 0,-1-1 0 0,1-1 0 0,-2-2 0 0,3 2 0 0,-2-7 0 0,2 2 0 0,1-2 0 0,-4-2 0 0,6-1 0 0,-6-2 0 0,2-4 0 0,0 2 0 0,-2 0 0 0,-3-5 0 0,3 2 0 0,-5-3 0 0,0 0 0 0,0-1 0 0,-5 0 0 0,5 2 0 0,-7-4 0 0,1 0 0 0,1 8 0 0,2-8 0 0,-6 8 0 0,2 2 0 0,2-4 0 0,-4 5 0 0,-1-1 0 0,1 3 0 0,1 1 0 0,-1 1 0 0,-2 1 0 0,5 3 0 0,0-1 0 0,1-1 0 0,2 5 0 0,-3-1 0 0,6 5 0 0,0-4 0 0,0 2 0 0</inkml:trace>
  <inkml:trace contextRef="#ctx0" brushRef="#br0" timeOffset="16">19095 3795 0 0,'0'0'0'0,"0"0"0"0,0-9 0 0,0 9 0 0,0-5 0 0,0 5 0 0,0-7 0 0,0 7 0 0,0 0 0 0,0 0 0 0,0 0 0 0,0 0 0 0,0 0 0 0,0 0 0 0,0 0 0 0,0 7 0 0,-3 2 0 0,3-2 0 0,0-1 0 0,0 0 0 0,-2 4 0 0,2-3 0 0,0 2 0 0,0 1 0 0,2-3 0 0,-2 3 0 0,0-1 0 0,3 2 0 0,1-5 0 0,-4 0 0 0,0-1 0 0,0 2 0 0,0-5 0 0,0-2 0 0,0 0 0 0,0 0 0 0,0 0 0 0,0 0 0 0,0 0 0 0,0 0 0 0,3-7 0 0,-3 0 0 0,2-4 0 0,-2 1 0 0,4-1 0 0,-4 1 0 0,7 1 0 0,-2-5 0 0,-2 4 0 0,4-4 0 0,-3 4 0 0,6-4 0 0,-3 5 0 0,0 2 0 0,-2-1 0 0,0 1 0 0,-1 3 0 0,6 1 0 0,-10 3 0 0,0 0 0 0,5 3 0 0,-1 1 0 0,1 1 0 0,0 0 0 0,0 2 0 0,-3 5 0 0,3-1 0 0,2-3 0 0,2 1 0 0,-5 3 0 0,1-2 0 0,5 1 0 0,-3-2 0 0,3 4 0 0,-6-4 0 0,8 2 0 0,-2-5 0 0,-3 5 0 0,6-4 0 0</inkml:trace>
  <inkml:trace contextRef="#ctx0" brushRef="#br0" timeOffset="17">16793 3847 0 0,'0'0'0'0,"0"0"0"0,0 0 0 0,0 0 0 0,0 0 0 0,0 3 0 0,0-3 0 0,0 7 0 0,0-7 0 0,4 4 0 0,-4-4 0 0,5 5 0 0,0-2 0 0,2 1 0 0,-2-2 0 0,6-2 0 0,-8 0 0 0,6 0 0 0,3 0 0 0,-3-2 0 0,-2-2 0 0,1-1 0 0,1 2 0 0,0-1 0 0,-2-3 0 0,-2 4 0 0,2-1 0 0,-5-4 0 0,3-1 0 0,-4 6 0 0,1-8 0 0,-2 4 0 0,-2 2 0 0,1-2 0 0,-4-2 0 0,3 4 0 0,-5-3 0 0,2 2 0 0,-2 3 0 0,-2-1 0 0,0 4 0 0,1 0 0 0,1 0 0 0,-2 2 0 0,2 0 0 0,-2 5 0 0,4-2 0 0,-3 0 0 0,2 9 0 0,-2-7 0 0,3 3 0 0,-2 3 0 0,1-1 0 0,3 0 0 0,3-2 0 0,0 2 0 0,0-3 0 0,0 1 0 0,0 3 0 0,3-1 0 0,3-4 0 0,1 3 0 0,-2-2 0 0,3-3 0 0,3 0 0 0,-3 1 0 0,3-2 0 0,8-5 0 0,10 0 0 0,-1-5 0 0</inkml:trace>
  <inkml:trace contextRef="#ctx0" brushRef="#br0" timeOffset="18">19442 3798 0 0,'0'0'0'0,"-5"-1"0"0,5 1 0 0,0 0 0 0,0 0 0 0,0 0 0 0,0 0 0 0,0 0 0 0,0 0 0 0,9 1 0 0,0 3 0 0,-2-3 0 0,3-2 0 0,-3 1 0 0,5 0 0 0,-3 0 0 0,8 0 0 0,-3-4 0 0,3 4 0 0,1-1 0 0,-5 1 0 0,3-2 0 0,17 2 0 0,-12-7 0 0</inkml:trace>
  <inkml:trace contextRef="#ctx0" brushRef="#br0" timeOffset="19">16481 3826 0 0,'0'0'0'0,"-3"-3"0"0,3 3 0 0,0 0 0 0,0 0 0 0,0 0 0 0,0 0 0 0,0 0 0 0,0 0 0 0,0 0 0 0,3-9 0 0,4 9 0 0,2-4 0 0,5-1 0 0,-2 5 0 0,-7-3 0 0,9 1 0 0,-7 2 0 0,1-3 0 0,5 3 0 0,2 0 0 0,-3 0 0 0,14 0 0 0,-3 0 0 0</inkml:trace>
  <inkml:trace contextRef="#ctx0" brushRef="#br0" timeOffset="20">16346 3888 0 0,'0'-10'0'0,"0"8"0"0,-4-1 0 0,4-6 0 0,-5 4 0 0,5 2 0 0,-3-1 0 0,-1-1 0 0,-1 1 0 0,2 1 0 0,-1 3 0 0,-3 3 0 0,2-3 0 0,-4 4 0 0,2 1 0 0,-1 2 0 0,2 0 0 0,3 2 0 0,-2 1 0 0,5-3 0 0,-5 2 0 0,5 3 0 0,-4-7 0 0,4 7 0 0,0-1 0 0,4-5 0 0,1 0 0 0,-2 2 0 0,-1-2 0 0,5 2 0 0,2-4 0 0,-4-1 0 0,0-3 0 0,2 2 0 0,2-2 0 0,-6 0 0 0,4-2 0 0,-2-1 0 0,2-1 0 0,-7-3 0 0,5 4 0 0,-1-2 0 0,-2-4 0 0,-2 5 0 0,0-2 0 0,0-3 0 0,0 2 0 0,0 0 0 0,-2-2 0 0,2 4 0 0,0-2 0 0,0 2 0 0,0 1 0 0,0 4 0 0,0 0 0 0,0 0 0 0,0 0 0 0,0 0 0 0,0 0 0 0,0 0 0 0,0 0 0 0,0 0 0 0,3 4 0 0,-1 1 0 0,5 2 0 0,-5 2 0 0,5-4 0 0,-6 4 0 0,5-1 0 0,-3 1 0 0,4 0 0 0,0 3 0 0,0-4 0 0,-4-2 0 0,6-1 0 0,-4 2 0 0,4-2 0 0</inkml:trace>
  <inkml:trace contextRef="#ctx0" brushRef="#br0" timeOffset="21">13428 4097 0 0,'0'0'0'0,"0"-4"0"0,-7 4 0 0,2 0 0 0,0-2 0 0,1-1 0 0,-5 0 0 0,6 3 0 0,-6-4 0 0,8 4 0 0,-8-5 0 0,7 5 0 0,2 0 0 0,-7-4 0 0,5-1 0 0,2 5 0 0,-7 0 0 0,4 0 0 0,3 0 0 0,0 0 0 0,0 0 0 0,0 0 0 0,-9-3 0 0,9 3 0 0,0 0 0 0,0 0 0 0,0 0 0 0,0 0 0 0,11 3 0 0,-4-1 0 0,3 1 0 0,1-3 0 0,1 4 0 0,0-4 0 0,3 0 0 0,3 0 0 0,1 0 0 0,2 0 0 0,-6 0 0 0,8-4 0 0,1 4 0 0,0-3 0 0,4 1 0 0,2-1 0 0,1 1 0 0,2 0 0 0,7-6 0 0,-2 4 0 0,2 4 0 0,3-3 0 0,1 1 0 0,-5-2 0 0,0 4 0 0,0-1 0 0,3-6 0 0,-2 2 0 0,-4-1 0 0,4 3 0 0,-3-8 0 0,-1 6 0 0,2 4 0 0,-1-6 0 0,-4 7 0 0,5-4 0 0,-5 2 0 0,0-3 0 0,-2 2 0 0,0 1 0 0,1-5 0 0,-3 4 0 0,2-4 0 0,0 3 0 0,-1-1 0 0,-4 5 0 0,4-2 0 0,1-1 0 0,-5 3 0 0,0-2 0 0,-2 0 0 0,2 2 0 0,-3 0 0 0,-4 0 0 0,2-5 0 0,-8 3 0 0,3 2 0 0,-2 0 0 0,-5 0 0 0,3 0 0 0,-4 0 0 0,-2 0 0 0,1 0 0 0,1-7 0 0,-8 7 0 0,2 0 0 0,-2 0 0 0,10-1 0 0,-3 1 0 0,-1-2 0 0,2 2 0 0,-1 2 0 0,-2-4 0 0,6 2 0 0,-4-2 0 0,-4 2 0 0,6 0 0 0,-4 0 0 0,2 0 0 0,-7 0 0 0,7 0 0 0,-7 0 0 0,5 0 0 0,-5 0 0 0,7 2 0 0,-7-2 0 0,2-2 0 0,5 2 0 0,-7 0 0 0,5 0 0 0,-2 0 0 0,4-5 0 0,-7 5 0 0,7 0 0 0,-7 0 0 0,4 0 0 0,-1 0 0 0,4 0 0 0,0 0 0 0,-7 0 0 0,0 0 0 0,0 0 0 0,0 0 0 0,0 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0:14.3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6704 0 0,'0'0'306'0'0,"0"0"-4"0"0,0 0-126 0 0,0 0 186 0 0,0 0 101 0 0,0 0 17 0 0,18 6 2143 0 0,-9-3-2431 0 0,1-1 0 0 0,-1 0 0 0 0,1-1 0 0 0,0 0 0 0 0,0-1-192 0 0,15 2 306 0 0,9 0 60 0 0,-25-3-289 0 0,1 2 0 0 0,-1-1 0 0 0,0 1 1 0 0,2 1-78 0 0,-3-1 91 0 0,62 16 357 0 0,-67-15-439 0 0,0-1 1 0 0,0 0 0 0 0,0 1 0 0 0,0 0 0 0 0,0 0 0 0 0,0 0-1 0 0,2 1-9 0 0,4 4 300 0 0,-9-7-261 0 0,1 1 1 0 0,0 0 0 0 0,-1-1 0 0 0,1 1 0 0 0,0 0-1 0 0,-1 0 1 0 0,1-1 0 0 0,-1 1 0 0 0,1 0 0 0 0,-1 0 0 0 0,1 0-1 0 0,-1 0 1 0 0,1 0-40 0 0,6 14 520 0 0,-6-13-478 0 0,0-1 0 0 0,0 1-1 0 0,0-1 1 0 0,-1 1 0 0 0,1-1 0 0 0,-1 1 0 0 0,1 0 0 0 0,-1-1 0 0 0,1 1-1 0 0,-1 0 1 0 0,0 0 0 0 0,0-1 0 0 0,0 1 0 0 0,0 0 0 0 0,0-1 0 0 0,0 1-1 0 0,-1 0 1 0 0,1 0 0 0 0,0-1 0 0 0,-1 1 0 0 0,1 0 0 0 0,-1-1 0 0 0,0 1-1 0 0,0-1 1 0 0,1 1 0 0 0,-1-1 0 0 0,0 1 0 0 0,0-1 0 0 0,0 0 0 0 0,-1 1-1 0 0,1-1 1 0 0,0 0 0 0 0,-1 1-42 0 0,0-1 37 0 0,0-1 0 0 0,0 1 0 0 0,1 0-1 0 0,-1-1 1 0 0,0 1 0 0 0,0-1 0 0 0,0 0 0 0 0,0 0-1 0 0,0 0 1 0 0,0 0 0 0 0,0 0 0 0 0,0 0-1 0 0,0 0 1 0 0,0 0 0 0 0,0-1 0 0 0,0 1 0 0 0,1-1-1 0 0,-2 0-36 0 0,-39-18 886 0 0,22 9-653 0 0,-18-4-79 0 0,22 8-140 0 0,0 0-1 0 0,1-1 1 0 0,-1-1-1 0 0,-12-8-13 0 0,-3-16-2527 0 0,30 32-3329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in="-3142" max="3142" units="rad"/>
          <inkml:channel name="OE" type="integer" min="-3142" max="3142" units="rad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rad"/>
          <inkml:channelProperty channel="OE" name="resolution" value="1000" units="1/rad"/>
        </inkml:channelProperties>
      </inkml:inkSource>
      <inkml:timestamp xml:id="ts0" timeString="2020-06-05T12:56:43.220"/>
    </inkml:context>
    <inkml:brush xml:id="br0">
      <inkml:brushProperty name="width" value="0.03528" units="cm"/>
      <inkml:brushProperty name="height" value="0.03528" units="cm"/>
      <inkml:brushProperty name="color" value="#849398"/>
      <inkml:brushProperty name="fitToCurve" value="1"/>
      <inkml:brushProperty name="ignorePressure" value="1"/>
    </inkml:brush>
  </inkml:definitions>
  <inkml:trace contextRef="#ctx0" brushRef="#br0">20688 5864 0 0,'0'0'0'0,"0"0"0"0,3-8 0 0,-3 4 0 0,0-1 0 0,-3 2 0 0,0-3 0 0,3 6 0 0,0 0 0 0,0 0 0 0,-6 6 0 0,3-3 0 0,6 2 0 0,3 4 0 0,-6 0 0 0,-6 4 0 0,3 0 0 0,3 2 0 0,3-1 0 0,3 0 0 0,-15-2 0 0,9 4 0 0,9-1 0 0,-9-2 0 0,0 0 0 0,-6 0 0 0,3-5 0 0,3 3 0 0,0-4 0 0,0 1 0 0,-5-6 0 0,5-2 0 0,0 0 0 0,0 0 0 0,0 0 0 0,0 0 0 0,0 0 0 0,0-5 0 0,5 0 0 0,-10-2 0 0,1-4 0 0,4 3 0 0,4-5 0 0,-4-2 0 0,-7-1 0 0,5-1 0 0,2-4 0 0,-3 2 0 0,3-7 0 0,-6 0 0 0,-1 5 0 0,7 2 0 0,6-9 0 0,-6 2 0 0,-6 5 0 0,6 2 0 0,6-5 0 0,1 7 0 0,-2-1 0 0,2-1 0 0,-2 5 0 0,4 6 0 0,-3-6 0 0,5 5 0 0,-9 2 0 0,10 4 0 0,5-2 0 0,-3 1 0 0,-7 4 0 0,2 4 0 0,1-4 0 0,0 8 0 0,-3-4 0 0,-3 6 0 0,-4 0 0 0,3-1 0 0,6 2 0 0,-6 2 0 0,-6 1 0 0,3-2 0 0,0 2 0 0,0-3 0 0,0 3 0 0,-5-2 0 0,-6 2 0 0,3-6 0 0,2 6 0 0,1-2 0 0,-12-5 0 0,1 4 0 0,2-1 0 0,2-3 0 0,-2 2 0 0,1-1 0 0,-8 1 0 0,10-4 0 0,3 4 0 0,-3-4 0 0</inkml:trace>
  <inkml:trace contextRef="#ctx0" brushRef="#br0" timeOffset="1">18067 5811 0 0,'0'-7'0'0,"0"1"0"0,-4 3 0 0,4 3 0 0,0-5 0 0,0 5 0 0,0 0 0 0,0 0 0 0,0 0 0 0,0 0 0 0,0 5 0 0,-3 2 0 0,-2 5 0 0,1 2 0 0,-1-2 0 0,1 5 0 0,-1-1 0 0,0 5 0 0,-2 0 0 0,5 1 0 0,-1-1 0 0,3 2 0 0,0-3 0 0,0 1 0 0,3-2 0 0,-1 4 0 0,2-6 0 0,1 4 0 0,2-4 0 0,-2-4 0 0,0-1 0 0,4 0 0 0,-2-3 0 0,1 3 0 0,3-7 0 0,-3 2 0 0,1-2 0 0,2-2 0 0,-4-3 0 0,3 0 0 0,-3 0 0 0,0-3 0 0</inkml:trace>
  <inkml:trace contextRef="#ctx0" brushRef="#br0" timeOffset="2">21784 6001 0 0,'0'0'0'0,"0"0"0"0,0 0 0 0,0 0 0 0,0 0 0 0,0 0 0 0,0 0 0 0,0 0 0 0,-3 7 0 0,-1-1 0 0,4 6 0 0,-1-4 0 0,-3 5 0 0,4 0 0 0,0 0 0 0,-5 2 0 0,5-1 0 0,-3 3 0 0,3-6 0 0,0 6 0 0,0-3 0 0,0 0 0 0,0-2 0 0,0 2 0 0,0-2 0 0,0-1 0 0,0-3 0 0,0-1 0 0,3 0 0 0,-3 0 0 0,5-2 0 0,-5-5 0 0,0 0 0 0,0 0 0 0,0 0 0 0,0 0 0 0,0 0 0 0,0-5 0 0,0-4 0 0,0-3 0 0,4 0 0 0,-8 0 0 0,4-5 0 0,0 1 0 0,0-1 0 0,-5-2 0 0,2-6 0 0,3-1 0 0,-6 4 0 0,6-4 0 0,-3 0 0 0,3 0 0 0,0 0 0 0,0 6 0 0,0 1 0 0,3 0 0 0,-3 2 0 0,6 5 0 0,-6 0 0 0,8-2 0 0,-8 9 0 0,9-8 0 0,-4 10 0 0,4-6 0 0,-4 6 0 0,4-2 0 0,-1 5 0 0,1 0 0 0,0 0 0 0,-1 5 0 0,-1-2 0 0,-1 6 0 0,2-6 0 0,1 6 0 0,0 0 0 0,-1 3 0 0,1-2 0 0,-2 2 0 0,-2 2 0 0,-1-3 0 0,1 3 0 0,-2-6 0 0,-3 1 0 0,0 0 0 0,-3-2 0 0,-1 0 0 0,3-2 0 0,-6 2 0 0,3 0 0 0,-5-4 0 0,1 2 0 0,1-1 0 0,-2-1 0 0</inkml:trace>
  <inkml:trace contextRef="#ctx0" brushRef="#br0" timeOffset="3">17550 6026 0 0,'0'0'0'0,"-4"-4"0"0,4-1 0 0,0 0 0 0,4-2 0 0,-4 3 0 0,0 4 0 0,0 0 0 0,0 0 0 0,0 0 0 0,0 0 0 0,0 0 0 0,0 0 0 0,-4 7 0 0,4 2 0 0,0 3 0 0,-5 6 0 0,5-6 0 0,-3 2 0 0,3 3 0 0,0-1 0 0,0-1 0 0,0 1 0 0,0-1 0 0,0 1 0 0,0-2 0 0,0 1 0 0,0-1 0 0,0-1 0 0,0-3 0 0,0-3 0 0,0 2 0 0,0-9 0 0,0 0 0 0,0 0 0 0,0 0 0 0,0 0 0 0,0 0 0 0,0-4 0 0,-6-5 0 0,3 1 0 0,-1-6 0 0,3 3 0 0,-3-2 0 0,-1 0 0 0,3-2 0 0,-3-1 0 0,2 2 0 0,3-3 0 0,-6-4 0 0,6-1 0 0,0-1 0 0,0-1 0 0,6 1 0 0,-3-3 0 0,4 4 0 0,-2 1 0 0,0 3 0 0,8 6 0 0,-5-2 0 0,-4 4 0 0,4-2 0 0,-2 1 0 0,8 3 0 0,-1 4 0 0,0-1 0 0,0 2 0 0,-2 3 0 0,3 0 0 0,-2 3 0 0,-2 2 0 0,-1 4 0 0,0-4 0 0,-6 4 0 0,1 3 0 0,-3 5 0 0,-2-6 0 0,1 10 0 0,-7-4 0 0,1 0 0 0,-2 1 0 0,-4-1 0 0,-1-3 0 0,3 0 0 0,-2-2 0 0,0 5 0 0,-2-8 0 0,7 5 0 0,-3-4 0 0,3-3 0 0,0 2 0 0,1-2 0 0,-1-2 0 0,6 0 0 0,-11 2 0 0,12-7 0 0</inkml:trace>
  <inkml:trace contextRef="#ctx0" brushRef="#br0" timeOffset="4">21269 5890 0 0,'-9'-7'0'0,"9"7"0"0,0 0 0 0,0 0 0 0,-1-5 0 0,1 5 0 0,0 0 0 0,0 0 0 0,0 0 0 0,0 0 0 0,0 0 0 0,0 0 0 0,0 0 0 0,0 0 0 0,0 0 0 0,0 9 0 0,1-2 0 0,-1 2 0 0,-1-2 0 0,-3 3 0 0,1-3 0 0,3 0 0 0,0 1 0 0,0-8 0 0,0 6 0 0,0-6 0 0,0 0 0 0,-2 8 0 0,2 1 0 0,0-9 0 0,0 0 0 0,0 0 0 0,0 0 0 0,0 0 0 0,0 0 0 0,0 0 0 0,0 0 0 0,0 0 0 0,0 0 0 0,2-3 0 0,6-6 0 0,-1 4 0 0,-1-4 0 0,-1 4 0 0,-2-7 0 0,6 3 0 0,0 4 0 0,-2-4 0 0,0 2 0 0,-1-2 0 0,-2 4 0 0,3 2 0 0,-4-2 0 0,-3 5 0 0,7 0 0 0,0 0 0 0,0 0 0 0,-7 0 0 0,0 0 0 0,0 0 0 0,0 0 0 0,4 5 0 0,-3 2 0 0,3-2 0 0,-4-5 0 0,0 7 0 0,0 2 0 0,0-1 0 0,0 1 0 0,0-9 0 0,0 5 0 0,0 4 0 0,0-4 0 0,0-5 0 0,0 0 0 0,0 0 0 0,0 9 0 0,0-9 0 0,0 0 0 0,0 0 0 0,0 0 0 0,0 0 0 0,0 0 0 0,5-6 0 0,2 3 0 0,-5-2 0 0,5-2 0 0,-4 0 0 0,4-2 0 0,-2 1 0 0,2-1 0 0,0 2 0 0,0 2 0 0,-2-2 0 0,2-2 0 0,2 4 0 0,-2-2 0 0,0 0 0 0,1 7 0 0,-4-3 0 0,-4 3 0 0,5 0 0 0,4-6 0 0,-6 12 0 0,-3-6 0 0,5 0 0 0,1 3 0 0,-3 2 0 0,1 4 0 0,1-4 0 0,-5 4 0 0,3-2 0 0,-1 3 0 0,2-3 0 0,1 5 0 0,0-3 0 0,-2 5 0 0,3-9 0 0,1 4 0 0,1-1 0 0</inkml:trace>
  <inkml:trace contextRef="#ctx0" brushRef="#br0" timeOffset="5">19045 5854 0 0,'-3'-3'0'0,"3"-1"0"0,0 2 0 0,0 2 0 0,0 0 0 0,0 0 0 0,0 0 0 0,0 0 0 0,0 0 0 0,5 6 0 0,2-3 0 0,-2 6 0 0,0-4 0 0,2 2 0 0,2 0 0 0,-4 1 0 0,4 1 0 0,-4-4 0 0,12 7 0 0,-3 1 0 0</inkml:trace>
  <inkml:trace contextRef="#ctx0" brushRef="#br0" timeOffset="6">20936 5875 0 0,'0'0'0'0,"0"0"0"0,-3-4 0 0,3 4 0 0,0 0 0 0,0 0 0 0,-4-1 0 0,4 1 0 0,0 0 0 0,0 0 0 0,-5 5 0 0,-4-2 0 0,9 6 0 0,-5 0 0 0,2-1 0 0,-1-1 0 0,-5 4 0 0,6 1 0 0,6-4 0 0,1 3 0 0,-4-2 0 0,0-1 0 0,0 1 0 0,5-2 0 0,-1 0 0 0,4 1 0 0,-4-6 0 0,1 7 0 0,4-7 0 0,-1 1 0 0,-8-3 0 0,9-3 0 0,0 1 0 0,-1 0 0 0,-2-5 0 0,-1 5 0 0,2-6 0 0,-2 1 0 0,4 0 0 0,-1-2 0 0,-8 1 0 0,0-6 0 0,5 3 0 0,-3-1 0 0,-2-2 0 0,0 2 0 0,0 3 0 0,2-3 0 0,-2 5 0 0,5 0 0 0,-5 4 0 0,0 3 0 0,2-7 0 0,-2 7 0 0,0 0 0 0,0 0 0 0,0 0 0 0,0 0 0 0,0 0 0 0,0 0 0 0,0 0 0 0,0 9 0 0,2-6 0 0,3 6 0 0,-10-2 0 0,10 3 0 0,-4-3 0 0,6 5 0 0,-5-3 0 0,0 0 0 0,3-1 0 0,-1 3 0 0,3-6 0 0,-2 7 0 0,-2-7 0 0,2 4 0 0,8-2 0 0,-8 2 0 0,-5-9 0 0,8 6 0 0</inkml:trace>
  <inkml:trace contextRef="#ctx0" brushRef="#br0" timeOffset="7">18929 5929 0 0,'-9'-6'0'0,"8"3"0"0,-6 3 0 0,3-4 0 0,4 3 0 0,-7 1 0 0,-2-4 0 0,1 4 0 0,4 0 0 0,-3 4 0 0,-6 1 0 0,4-2 0 0,0 3 0 0,-5 1 0 0,2 1 0 0,2 1 0 0,-6 0 0 0,7 1 0 0,4-3 0 0,-7 3 0 0,7-1 0 0,1 0 0 0,4-1 0 0,0 1 0 0,0-4 0 0,0 4 0 0,7-2 0 0,2-4 0 0,-4 3 0 0,7-3 0 0,-3 6 0 0,3-2 0 0,2-6 0 0,-3 5 0 0,-3-5 0 0,1 6 0 0,5-3 0 0,-4-3 0 0,4 3 0 0,-9-1 0 0,4 3 0 0,-4-5 0 0,2 1 0 0,-7-2 0 0,0 0 0 0,0 0 0 0,0 0 0 0,0 0 0 0,-7 2 0 0,0 5 0 0,-2-6 0 0,1 3 0 0,-3-1 0 0,-2-3 0 0,0 6 0 0,0-3 0 0,2 1 0 0,-3-4 0 0,-1 6 0 0,1-4 0 0,2 0 0 0,-1 0 0 0,8-2 0 0</inkml:trace>
  <inkml:trace contextRef="#ctx0" brushRef="#br0" timeOffset="8">18629 5949 0 0,'-9'-3'0'0,"6"-2"0"0,-3 5 0 0,0 0 0 0,4-4 0 0,-2 4 0 0,-3 0 0 0,0 0 0 0,-1 4 0 0,-1-4 0 0,0 5 0 0,1-5 0 0,3 3 0 0,-8 1 0 0,5 5 0 0,-1-4 0 0,0 3 0 0,1-4 0 0,4 3 0 0,-1 5 0 0,0-7 0 0,1 4 0 0,4 0 0 0,0-4 0 0,0 2 0 0,0-2 0 0,6 2 0 0,-1-2 0 0,3-1 0 0,5 1 0 0,-5-2 0 0,4 2 0 0,1-1 0 0,-1-2 0 0,-2 3 0 0,-1-2 0 0,5 2 0 0,-6-1 0 0,1-1 0 0,0 1 0 0,-1 1 0 0,-1-1 0 0,2 1 0 0,-2-5 0 0,0 5 0 0,-5-2 0 0,-2-3 0 0,0 0 0 0,0 0 0 0,0 0 0 0,0 0 0 0,0 0 0 0,0 0 0 0,-2 0 0 0,-7 4 0 0,2 1 0 0,-1-5 0 0,-1 0 0 0,0 4 0 0,1-3 0 0,-5-1 0 0,-1 2 0 0,4 2 0 0,0-4 0 0,-2 5 0 0,3-4 0 0,-3 1 0 0,8 3 0 0,4-5 0 0,0 0 0 0</inkml:trace>
  <inkml:trace contextRef="#ctx0" brushRef="#br0" timeOffset="9">19656 5946 0 0,'0'0'0'0,"0"0"0"0,-4-4 0 0,4 4 0 0,0 0 0 0,-7-5 0 0,6 5 0 0,1 0 0 0,0 0 0 0,0 0 0 0,-2 5 0 0,-5-1 0 0,5-1 0 0,2 3 0 0,-1-1 0 0,-5 2 0 0,6 1 0 0,6 1 0 0,-6 0 0 0,1-1 0 0,1-1 0 0,-2 2 0 0,2 0 0 0,3-4 0 0,-3 4 0 0,-1-2 0 0,-1-7 0 0,6 3 0 0,-6-3 0 0,0 0 0 0,0 0 0 0,5 5 0 0,-5-5 0 0,3 0 0 0,6 0 0 0,-6-5 0 0,3 3 0 0,-1-5 0 0,2 6 0 0,-2-8 0 0,0 0 0 0,2 4 0 0,-2-7 0 0,1 7 0 0,0-4 0 0,-2 2 0 0,-2-2 0 0,1 1 0 0,1 4 0 0,1 1 0 0,-5 3 0 0,3-5 0 0,4 5 0 0,-3 0 0 0,-4 0 0 0,0 0 0 0,0 0 0 0,5 0 0 0,-5 0 0 0,3 8 0 0,-3-8 0 0,4 9 0 0,-4-4 0 0,0 4 0 0,3-4 0 0,-3 4 0 0,-3-4 0 0,3 2 0 0,3-2 0 0,-3 4 0 0,0-9 0 0,0 0 0 0,6 5 0 0,-6-5 0 0,0 0 0 0,0 0 0 0,3 0 0 0,2 2 0 0,-5-2 0 0,7-2 0 0,-7 2 0 0,4-5 0 0,4-4 0 0,-1 0 0 0,-2 4 0 0,4-5 0 0,-4 3 0 0,4-2 0 0,0 4 0 0,-1-4 0 0,-1 4 0 0,-2 2 0 0,4-3 0 0,-4 5 0 0,2-1 0 0,-3-2 0 0,4 4 0 0,-8 0 0 0,0 0 0 0,9 6 0 0,-4 1 0 0,6 1 0 0,-8 1 0 0,2 0 0 0,4-4 0 0,-9 10 0 0,5-8 0 0,4 6 0 0,-9-1 0 0,7-4 0 0,2 15 0 0,1-9 0 0</inkml:trace>
  <inkml:trace contextRef="#ctx0" brushRef="#br0" timeOffset="10">19298 5962 0 0,'0'0'0'0,"0"0"0"0,0 0 0 0,0 0 0 0,0 0 0 0,0 0 0 0,0 0 0 0,0 0 0 0,0 3 0 0,2 4 0 0,-2-4 0 0,0 6 0 0,0-4 0 0,0 4 0 0,4-6 0 0,-1 3 0 0,-1 2 0 0,-2 1 0 0,0 0 0 0,3-4 0 0,3 4 0 0,-5 1 0 0,6-3 0 0,-5 2 0 0,3-6 0 0,-5 2 0 0,4 2 0 0,1-3 0 0,-5-4 0 0,5 5 0 0,4-2 0 0,-1-1 0 0,-1-2 0 0,-2 0 0 0,-5 0 0 0,9 0 0 0,-2-5 0 0,-3 0 0 0,1 1 0 0,-2-4 0 0,2 1 0 0,-3-2 0 0,3-1 0 0,1 3 0 0,-3-2 0 0,-3-5 0 0,2 5 0 0,-2 1 0 0,3-1 0 0,-3-5 0 0,4 5 0 0,-4 4 0 0,0-2 0 0,1 2 0 0,-1 0 0 0,0 5 0 0,0 0 0 0,0 0 0 0,0 0 0 0,0 0 0 0,0 0 0 0,0 0 0 0,0 0 0 0,0 9 0 0,0-6 0 0,4 7 0 0,-4-1 0 0,0 0 0 0,0 1 0 0,0-3 0 0,0 7 0 0,3-5 0 0,-3-2 0 0,4 7 0 0,-2-6 0 0,1 3 0 0,-3-4 0 0,5 1 0 0,-1-4 0 0,4 4 0 0,-4-2 0 0,1-5 0 0,2 1 0 0,-2 3 0 0,0-1 0 0,2-4 0 0,-7 0 0 0,9 0 0 0</inkml:trace>
  <inkml:trace contextRef="#ctx0" brushRef="#br0" timeOffset="11">15497 5981 0 0,'0'0'0'0,"-3"-4"0"0,3 4 0 0,-2-5 0 0,2 5 0 0,0 0 0 0,-7 0 0 0,4-2 0 0,-2 2 0 0,-4 2 0 0,7-2 0 0,-3 2 0 0,-4 3 0 0,1 0 0 0,-3 2 0 0,4 0 0 0,0-2 0 0,-3 9 0 0,3-5 0 0,-2 3 0 0,4 2 0 0,-2-2 0 0,4 0 0 0,1-2 0 0,2 4 0 0,0 0 0 0,2-2 0 0,1-1 0 0,1 1 0 0,1-3 0 0,5-1 0 0,-1 1 0 0,3 1 0 0,4 1 0 0,-1-3 0 0,1 3 0 0,1-6 0 0,-1 5 0 0,-6 1 0 0,4-2 0 0,-3-1 0 0,-1 1 0 0,2-4 0 0,-5 6 0 0,-3-5 0 0,-4-2 0 0,0 3 0 0,-4 2 0 0,2-6 0 0,-3 4 0 0,-2-2 0 0,0 2 0 0,-3-5 0 0,0 3 0 0,-4-2 0 0,1-1 0 0,-2 0 0 0,1-2 0 0,0 3 0 0,4-3 0 0,3 0 0 0,-4-3 0 0,4 3 0 0,2-2 0 0,3 0 0 0,2 2 0 0,0 0 0 0,2-5 0 0</inkml:trace>
  <inkml:trace contextRef="#ctx0" brushRef="#br0" timeOffset="12">16035 6170 0 0,'0'0'0'0,"-1"-2"0"0,-5 0 0 0,1 1 0 0,0-3 0 0,1 1 0 0,1 3 0 0,-4 0 0 0,-5-2 0 0,5 2 0 0,-5 2 0 0,5-2 0 0,-4 7 0 0,1-4 0 0,-4 7 0 0,4-1 0 0,3-2 0 0,-5 3 0 0,5 1 0 0,2-2 0 0,3 3 0 0,-2-2 0 0,4-1 0 0,0 3 0 0,0-5 0 0,4 2 0 0,1-3 0 0,0 3 0 0,-1 0 0 0,6-7 0 0,-5 3 0 0,9-4 0 0,-9-1 0 0,4 0 0 0,1-1 0 0,1 1 0 0,-1-7 0 0,4 2 0 0,-5-2 0 0,1-4 0 0,-1 3 0 0,1-3 0 0,-4-1 0 0,0 0 0 0,0-2 0 0,-5-3 0 0,6 1 0 0,-5 0 0 0,-2-1 0 0,4-2 0 0,-4 2 0 0,5-6 0 0,-5 4 0 0,2 2 0 0,-2-2 0 0,0 1 0 0,0 6 0 0,0 0 0 0,0 0 0 0,3 7 0 0,-6-2 0 0,3 1 0 0,0 6 0 0,0 0 0 0,0 0 0 0,0 0 0 0,-2 6 0 0,-3 1 0 0,1-2 0 0,2 7 0 0,2 0 0 0,-1 4 0 0,-5-1 0 0,5 3 0 0,1 1 0 0,0 0 0 0,-4 2 0 0,4-4 0 0,4 2 0 0,-3 0 0 0,-1 0 0 0,6-3 0 0,-5 3 0 0,5-5 0 0,-1-2 0 0,0 2 0 0,0-4 0 0,-1 1 0 0,-1 1 0 0,6-5 0 0,-2-6 0 0,-2 5 0 0</inkml:trace>
  <inkml:trace contextRef="#ctx0" brushRef="#br0" timeOffset="13">19073 5993 0 0,'0'0'0'0,"0"0"0"0,0 0 0 0,0 0 0 0,0 0 0 0,0 0 0 0,0 0 0 0,0 0 0 0,0 0 0 0,0 0 0 0,-2 5 0 0,-5 0 0 0,5-1 0 0,1 4 0 0,1-1 0 0,0 0 0 0,0 2 0 0,0 0 0 0,1-1 0 0,1 1 0 0,3 3 0 0,-1-2 0 0,-1-3 0 0,6 4 0 0,0-4 0 0,-6-2 0 0,1 0 0 0,-1-3 0 0,4 3 0 0,-2-1 0 0,-1-3 0 0,-4-1 0 0</inkml:trace>
  <inkml:trace contextRef="#ctx0" brushRef="#br0" timeOffset="14">17947 6003 0 0,'0'0'0'0,"-5"4"0"0,-2-4 0 0,2 0 0 0,5 0 0 0,0 0 0 0,-6 0 0 0,6 0 0 0,0 0 0 0,0 0 0 0,0 0 0 0,0 0 0 0,9 8 0 0,0-8 0 0,-1 4 0 0,5 1 0 0,-3-5 0 0,0 0 0 0,4 5 0 0,7-5 0 0,-2 0 0 0,0 4 0 0,0-4 0 0,4 0 0 0,-4 0 0 0</inkml:trace>
  <inkml:trace contextRef="#ctx0" brushRef="#br0" timeOffset="15">18311 6008 0 0,'0'0'0'0,"0"0"0"0,0 0 0 0,0 0 0 0,-3 0 0 0,-6 0 0 0,4 4 0 0,-2-4 0 0,2 5 0 0,0-1 0 0,-4 1 0 0,5 2 0 0,-4-2 0 0,1 2 0 0,3 2 0 0,-3-1 0 0,2 1 0 0,2 0 0 0,-2 1 0 0,1-3 0 0,-1 3 0 0,5 2 0 0,0-3 0 0,0 0 0 0,0-2 0 0,5 0 0 0,-1 1 0 0,-1-4 0 0,-3-4 0 0,5 5 0 0,0-2 0 0,2-3 0 0,2 0 0 0,-4 0 0 0,2 0 0 0,2-3 0 0,-6 0 0 0,4-3 0 0,-1-1 0 0,2 0 0 0,1 1 0 0,-9-5 0 0,5 2 0 0,-1 1 0 0,-1-6 0 0,-3 5 0 0,3-1 0 0,-1-1 0 0,-4-2 0 0,2 4 0 0,2-2 0 0,-2 3 0 0,4 3 0 0,-4-4 0 0,0 4 0 0,0 1 0 0,0 4 0 0,0 0 0 0,0 0 0 0,0 0 0 0,0 0 0 0,0 0 0 0,0 0 0 0,0 0 0 0,0 9 0 0,3 0 0 0,-3 3 0 0,0 0 0 0,0-3 0 0,5 4 0 0,-3 0 0 0,2-3 0 0,1 2 0 0,2-3 0 0,-4 3 0 0,4-3 0 0,0-2 0 0,2 1 0 0,-1-3 0 0,1-1 0 0,0-1 0 0,5-3 0 0,-2 4 0 0,-2-8 0 0</inkml:trace>
  <inkml:trace contextRef="#ctx0" brushRef="#br0" timeOffset="16">16235 6021 0 0,'0'0'0'0,"0"0"0"0,-2-4 0 0,2 4 0 0,0 0 0 0,0 0 0 0,0 0 0 0,0 0 0 0,0 0 0 0,0 0 0 0,0 0 0 0,2 5 0 0,-2 0 0 0,3 2 0 0,1 4 0 0,1-4 0 0,2-2 0 0,-4 4 0 0</inkml:trace>
  <inkml:trace contextRef="#ctx0" brushRef="#br0" timeOffset="17">17734 6097 0 0,'0'0'0'0,"-4"5"0"0,1 2 0 0,-1 2 0 0,3-1 0 0,-1 1 0 0,-2-2 0 0,1 2 0 0,1 5 0 0,2-4 0 0,-3-3 0 0,-1 3 0 0,4 1 0 0,0-3 0 0,7 1 0 0,-5 3 0 0,1-7 0 0,4 2 0 0,4-1 0 0,-1-3 0 0,-1 2 0 0,1-5 0 0,4 0 0 0,-5-3 0 0,3 1 0 0,2-1 0 0,-6-3 0 0,5 3 0 0,-5-4 0 0,3-2 0 0,-3-1 0 0,-4 1 0 0,1-3 0 0,0 3 0 0,-1-5 0 0,-4 2 0 0,-4 0 0 0,1 0 0 0,-4 0 0 0,3 5 0 0,-4-3 0 0,-1 1 0 0,0 5 0 0,1-4 0 0,-1 4 0 0,-1 3 0 0,1-3 0 0,0 4 0 0,0 0 0 0,1 0 0 0,4 4 0 0,-3-3 0 0,2 3 0 0,2 4 0 0,1-8 0 0,2 7 0 0,0-7 0 0,2 7 0 0,-2 2 0 0</inkml:trace>
  <inkml:trace contextRef="#ctx0" brushRef="#br0" timeOffset="18">16367 6171 0 0,'0'0'0'0,"0"0"0"0,0 0 0 0,0 0 0 0,0 0 0 0,0 0 0 0,0 0 0 0,0 0 0 0,-4 7 0 0,-3-1 0 0,7-6 0 0,0 7 0 0,0 3 0 0,-3-3 0 0,3 2 0 0,0-1 0 0,3 1 0 0,-1-2 0 0,3 2 0 0,-5-1 0 0,7-3 0 0,-2 4 0 0,0-4 0 0,2 1 0 0,0 0 0 0,0 1 0 0,-3-3 0 0,6 3 0 0,-6-2 0 0,6-5 0 0,-3 3 0 0,0-1 0 0,-7-2 0 0,5-2 0 0,2-1 0 0,0 3 0 0,3-3 0 0,-4 1 0 0,-1-5 0 0,0 3 0 0,2-3 0 0,-2 1 0 0,-3-5 0 0,3 6 0 0,-5-9 0 0,5 5 0 0,-3-1 0 0,-2 1 0 0,5 1 0 0,-5-1 0 0,0 2 0 0,0-2 0 0,5 2 0 0,-5 4 0 0,0-2 0 0,0 5 0 0,0 0 0 0,0 0 0 0,0 0 0 0,0 0 0 0,0 0 0 0,0 0 0 0,0 0 0 0,0 7 0 0,0 0 0 0,0 3 0 0,0-3 0 0,0 5 0 0,2-3 0 0,-2 3 0 0,0-3 0 0,2-1 0 0,-2 1 0 0,0 0 0 0,5-2 0 0,0 3 0 0,1-3 0 0,-5 2 0 0,3-6 0 0,-1 4 0 0</inkml:trace>
  <inkml:trace contextRef="#ctx0" brushRef="#br0" timeOffset="19">16228 6185 0 0,'0'0'0'0,"0"0"0"0,0 0 0 0,0 0 0 0,0 0 0 0,0 0 0 0,0 0 0 0,0 0 0 0,0 0 0 0,-4 2 0 0,-4 2 0 0,2 2 0 0,5 0 0 0,-3-3 0 0,3 6 0 0,1-2 0 0,-4-2 0 0,4 4 0 0,0-2 0 0,0 3 0 0,0-3 0 0,5 0 0 0,-5-2 0 0,4 6 0 0,-3-5 0 0,5 0 0 0,1 1 0 0,0-4 0 0,-2 1 0 0,2-4 0 0,0 0 0 0,1 0 0 0,-4 0 0 0,4 0 0 0</inkml:trace>
  <inkml:trace contextRef="#ctx0" brushRef="#br0" timeOffset="20">15692 6211 0 0,'0'0'0'0,"-4"-3"0"0,4 3 0 0,0 0 0 0,0 0 0 0,0 0 0 0,-8 0 0 0,2 3 0 0,-1 1 0 0,2 1 0 0,-7-5 0 0,7 5 0 0,-2 0 0 0,0 4 0 0,2-4 0 0,0 4 0 0,-1 1 0 0,5-1 0 0,2 2 0 0,-1-5 0 0,6 1 0 0,-1 4 0 0,-2-6 0 0,3 2 0 0,6 5 0 0,-5-7 0 0,1 0 0 0,4-1 0 0,1-1 0 0,-5-1 0 0,3 2 0 0,1-8 0 0,0 4 0 0,-2-5 0 0,1 1 0 0,-3-1 0 0,3 0 0 0,-2-4 0 0,-4 2 0 0,2-1 0 0,-2-3 0 0,-3-2 0 0,3 4 0 0,-5 0 0 0,0 0 0 0,0 1 0 0,-7-1 0 0,3 0 0 0,1 3 0 0,-2-1 0 0,0 1 0 0,-4 1 0 0,2 2 0 0,-5 1 0 0,5-2 0 0,-5 3 0 0,5 2 0 0,2-1 0 0,-2 4 0 0,-2-2 0 0,4-1 0 0</inkml:trace>
  <inkml:trace contextRef="#ctx0" brushRef="#br0" timeOffset="21">16715 6210 0 0,'0'0'0'0,"0"0"0"0,0 0 0 0,0 0 0 0,0 0 0 0,0 0 0 0,0 0 0 0,0 0 0 0,0 0 0 0,0 0 0 0,0 0 0 0,-3 5 0 0,-2 2 0 0,1 1 0 0,-1-2 0 0,3 4 0 0,-1-3 0 0,3 2 0 0,-5-1 0 0,5 1 0 0,0 0 0 0,0-2 0 0,5 0 0 0,-5-2 0 0,0 2 0 0,0-7 0 0,3 5 0 0,-3-5 0 0,0 0 0 0,7 2 0 0,-7-2 0 0,7 0 0 0,-2-2 0 0,1-3 0 0,0 5 0 0,1-7 0 0,0 2 0 0,-3-2 0 0,-2 0 0 0,3-2 0 0,-2 2 0 0,2-3 0 0,1 1 0 0,-1-1 0 0,2 3 0 0,0 1 0 0,-2-2 0 0,-2 4 0 0,4 1 0 0,-5-2 0 0,5 1 0 0,-7 4 0 0,0 0 0 0,0 0 0 0,0 0 0 0,0 0 0 0,0 0 0 0,2 7 0 0,-1 2 0 0,3-4 0 0,-1 2 0 0,-3 0 0 0,0 3 0 0,0-3 0 0,6-2 0 0,-6 4 0 0,0 2 0 0,0-6 0 0,5 2 0 0,-3 0 0 0,-2-7 0 0,3 5 0 0,-3-5 0 0,0 7 0 0,0-7 0 0,0 0 0 0,0 0 0 0,0 0 0 0,9-5 0 0,-2 5 0 0,0-7 0 0,-6 1 0 0,8-1 0 0,-4 1 0 0,4-5 0 0,-4 6 0 0,0-4 0 0,0-1 0 0,1 3 0 0,-1 0 0 0,0 0 0 0,0 2 0 0,-1-2 0 0,1 5 0 0,-3-5 0 0,-2 7 0 0,0 0 0 0,0 0 0 0,0 0 0 0,7 7 0 0,-2-2 0 0,0 1 0 0,-5 4 0 0,5-1 0 0,-3 1 0 0,0 0 0 0,3 3 0 0,-3-1 0 0</inkml:trace>
  <inkml:trace contextRef="#ctx0" brushRef="#br0" timeOffset="22">13182 6272 0 0,'0'0'0'0,"0"0"0"0,0 0 0 0,0 0 0 0,0 0 0 0,0 0 0 0,0 0 0 0,0 0 0 0,0 0 0 0,0 0 0 0,0 0 0 0,0 0 0 0,-7-2 0 0,7 2 0 0,0 0 0 0,0 0 0 0,0 0 0 0,0 0 0 0,7 0 0 0,-4 0 0 0,14 0 0 0,-8 0 0 0,5 2 0 0,0 2 0 0,1-4 0 0,1 0 0 0,1 3 0 0,2-1 0 0,4-2 0 0,0 3 0 0,6-3 0 0,-1 0 0 0,6 0 0 0,-2 2 0 0,4-2 0 0,1 5 0 0,-1-5 0 0,2 2 0 0,-3 0 0 0,5-2 0 0,-7 0 0 0,0 0 0 0,1 0 0 0,3 0 0 0,-6 0 0 0,5-2 0 0,-1-5 0 0,-7 5 0 0,1-1 0 0,-1 1 0 0,-7-5 0 0,2 5 0 0,3 1 0 0,-6-5 0 0,-2 3 0 0,-4 1 0 0,-2-3 0 0,-2 5 0 0,-1-2 0 0,-2 1 0 0,-7 1 0 0,0 0 0 0,0 0 0 0,0 0 0 0,0 0 0 0,0 0 0 0,-4-6 0 0,4 6 0 0,-3-1 0 0,-4-3 0 0,2 4 0 0,-2-3 0 0,7 3 0 0,-7 0 0 0,7 0 0 0,-4 0 0 0</inkml:trace>
  <inkml:trace contextRef="#ctx0" brushRef="#br0" timeOffset="23">14238 6248 0 0,'0'0'0'0,"0"0"0"0,0 0 0 0,0 0 0 0,0 0 0 0,0 0 0 0,0 0 0 0,5 0 0 0,4 0 0 0,1 0 0 0,-4 0 0 0,4 0 0 0,-1 0 0 0,4 0 0 0,3 3 0 0,7 2 0 0,-4-1 0 0,5-2 0 0,-3-1 0 0,0 3 0 0,5-4 0 0,0 3 0 0,1-3 0 0,-1 0 0 0,2 0 0 0,3-3 0 0,-1-1 0 0,1 3 0 0,2-5 0 0,-2 3 0 0,-5 1 0 0,-1-1 0 0,-1 3 0 0,4 0 0 0,-4-4 0 0,-1 4 0 0,3 0 0 0,-2 0 0 0,-5 0 0 0,-3 4 0 0,1-4 0 0,-3 3 0 0,-2-1 0 0,0-2 0 0,-3 0 0 0,-1 0 0 0,-8 0 0 0,9 3 0 0,-9-3 0 0,9 0 0 0,-9 0 0 0,0 0 0 0,0 0 0 0,0 0 0 0,0 0 0 0,0 0 0 0,0 0 0 0,0 0 0 0,0 0 0 0,0 0 0 0,0 0 0 0,0 6 0 0,0-6 0 0</inkml:trace>
  <inkml:trace contextRef="#ctx0" brushRef="#br0" timeOffset="24">17154 6253 0 0,'0'0'0'0,"0"0"0"0,0 0 0 0,0 0 0 0,0 0 0 0,11 5 0 0,-3-1 0 0,4-3 0 0,-1-1 0 0,1 0 0 0,0 0 0 0,-1-1 0 0,1 1 0 0,2-4 0 0</inkml:trace>
  <inkml:trace contextRef="#ctx0" brushRef="#br0" timeOffset="25">12472 7183 0 0,'0'0'0'0,"0"0"0"0,0 0 0 0,0 0 0 0,0 0 0 0,0 0 0 0,0 0 0 0,0 0 0 0,0 0 0 0,0 0 0 0,3-4 0 0,1-6 0 0,1-4 0 0,4 0 0 0,-1 0 0 0,5-5 0 0,2-5 0 0,4 0 0 0,-1-9 0 0,2 0 0 0,10-4 0 0,-4 1 0 0,7-4 0 0,-4-3 0 0,6-1 0 0,0-3 0 0,-2-1 0 0,0-1 0 0,3 1 0 0,-1 3 0 0,-4-1 0 0,4 10 0 0,-11 3 0 0,4 5 0 0,-4 1 0 0,2 4 0 0,-8 4 0 0,6 0 0 0,-7 2 0 0,-3 3 0 0,-2 5 0 0,-1 2 0 0,-3-2 0 0,-4 6 0 0,4-1 0 0,-8 4 0 0,0 0 0 0,0 0 0 0,0 0 0 0,0 0 0 0,0 0 0 0,0 0 0 0,-12 4 0 0,9 5 0 0,-6-4 0 0,0 5 0 0,3-6 0 0,-1 3 0 0,1 0 0 0,-2 1 0 0</inkml:trace>
  <inkml:trace contextRef="#ctx0" brushRef="#br0" timeOffset="26">17983 6690 0 0,'0'-14'0'0,"0"14"0"0,0 0 0 0,0 0 0 0,0 0 0 0,0 0 0 0,0 0 0 0,0 0 0 0,-6 2 0 0,0 5 0 0,3-2 0 0,-2 4 0 0,-4-4 0 0,2 4 0 0,0-1 0 0,5 1 0 0,-3 3 0 0,3-3 0 0,2 3 0 0,0-2 0 0,2 3 0 0,-2-8 0 0,7-2 0 0,-2 4 0 0</inkml:trace>
  <inkml:trace contextRef="#ctx0" brushRef="#br0" timeOffset="27">18086 6725 0 0,'0'0'0'0,"0"0"0"0,0 0 0 0,0 0 0 0,0 0 0 0,0 0 0 0,3 7 0 0,-3 1 0 0,0-2 0 0,0 2 0 0,-3 1 0 0,-1 3 0 0,-3 0 0 0,-1 2 0 0,4 0 0 0,-3 0 0 0,-1 3 0 0,1 1 0 0,-9 13 0 0,11-7 0 0</inkml:trace>
  <inkml:trace contextRef="#ctx0" brushRef="#br0" timeOffset="28">16821 6756 0 0,'0'0'0'0,"0"0"0"0,0 0 0 0,0 0 0 0,0 0 0 0,0 0 0 0,0-5 0 0,0 5 0 0,0 0 0 0,0 0 0 0,0 0 0 0,0 0 0 0,-5 9 0 0,-2 3 0 0,5-2 0 0,-5 2 0 0,6 2 0 0,-6 5 0 0,1-3 0 0,6 1 0 0,-3 1 0 0,3-1 0 0,-2 4 0 0,2-2 0 0,0-4 0 0,0 4 0 0,0 2 0 0,2-3 0 0,-2-4 0 0,3 1 0 0,-3-1 0 0,9 0 0 0,-5-2 0 0,-1 0 0 0,4-1 0 0,0-6 0 0,-2 2 0 0,-1-2 0 0,4 0 0 0,-4-3 0 0,4 5 0 0,1-5 0 0,-4-2 0 0,1 0 0 0,2-2 0 0,-1-5 0 0,7-4 0 0,-7-2 0 0</inkml:trace>
  <inkml:trace contextRef="#ctx0" brushRef="#br0" timeOffset="29">15633 6794 0 0,'0'0'0'0,"0"-5"0"0,0 0 0 0,0-4 0 0,0 2 0 0,0 2 0 0,0 0 0 0,0 5 0 0,0 0 0 0,0 0 0 0,0 0 0 0,0 0 0 0,0 0 0 0,0 0 0 0,0 0 0 0,0 0 0 0,3 2 0 0,2 3 0 0,2 2 0 0,-1-2 0 0,-6 4 0 0,5-4 0 0,-2 2 0 0,2 1 0 0,-1 1 0 0,3-4 0 0</inkml:trace>
  <inkml:trace contextRef="#ctx0" brushRef="#br0" timeOffset="30">15872 6782 0 0,'0'0'0'0,"0"0"0"0,0 0 0 0,0 0 0 0,0 0 0 0,0 0 0 0,0 0 0 0,0 0 0 0,0 0 0 0,0 7 0 0,4 2 0 0,-4 1 0 0,3 2 0 0,-3 4 0 0,2 0 0 0,1 1 0 0,-3 0 0 0,6 6 0 0,-3-4 0 0,0 5 0 0,-3-7 0 0,6 8 0 0,-3-1 0 0,-1-3 0 0,-2 0 0 0,7 0 0 0,-7-2 0 0,2-6 0 0,-2 0 0 0,0 4 0 0,3-5 0 0,-3 0 0 0,0-5 0 0,0 2 0 0,0-9 0 0,0 0 0 0,0 0 0 0,0 0 0 0,0 0 0 0,0 0 0 0,0 0 0 0,-3-9 0 0,1 4 0 0,-5-5 0 0,7 1 0 0,-2-3 0 0,-1-4 0 0,3 4 0 0,0-4 0 0,0 4 0 0,3-2 0 0,-1 6 0 0,1-1 0 0,3 0 0 0,-3 1 0 0,2 4 0 0,2-1 0 0,-3 2 0 0,3-1 0 0,-4-1 0 0,2 5 0 0,4 0 0 0,0 5 0 0,-1-1 0 0,-1-1 0 0,4 2 0 0,-3 2 0 0,1 2 0 0,3-4 0 0,-3 9 0 0,3-4 0 0,-3 1 0 0,-4 4 0 0,9-3 0 0,-7 1 0 0,0-1 0 0,1 0 0 0,-1 2 0 0,-2-9 0 0,-3 7 0 0,0-7 0 0,-2 7 0 0,-2-3 0 0,0-4 0 0,-5 2 0 0,1-2 0 0,-3 1 0 0,0 1 0 0,-3-6 0 0,2 3 0 0,-6-4 0 0,2 0 0 0,-1-2 0 0,1 0 0 0,3-3 0 0,1 0 0 0,-4 1 0 0,5-1 0 0,2-2 0 0,6 2 0 0,-6-9 0 0,7 14 0 0</inkml:trace>
  <inkml:trace contextRef="#ctx0" brushRef="#br0" timeOffset="31">16549 6820 0 0,'-4'-12'0'0,"4"7"0"0,0-4 0 0,4 6 0 0,-4-4 0 0,0 7 0 0,0 0 0 0,0 0 0 0,0 0 0 0,0 0 0 0,0 0 0 0,0 0 0 0,5 2 0 0,0 3 0 0,-1 2 0 0,-4 3 0 0,0 1 0 0,5 1 0 0,-3 5 0 0,-2 0 0 0,-2 1 0 0,2 3 0 0,-5-4 0 0,5 7 0 0,-4-5 0 0,4 7 0 0,-5-3 0 0,5-4 0 0,0 5 0 0,0 1 0 0,0-6 0 0,0-2 0 0,0-1 0 0,0-3 0 0,0-4 0 0,5 3 0 0,-1-7 0 0,8 4 0 0,-9-4 0 0,6-5 0 0,0 0 0 0,4-5 0 0,-2 2 0 0,1-6 0 0,2 4 0 0,7-7 0 0,-4 6 0 0,-3-7 0 0,10-15 0 0,-1 4 0 0</inkml:trace>
  <inkml:trace contextRef="#ctx0" brushRef="#br0" timeOffset="32">15589 6786 0 0,'0'0'0'0,"0"0"0"0,0 0 0 0,0 0 0 0,0 0 0 0,0 0 0 0,0 0 0 0,0 0 0 0,0 0 0 0,6 3 0 0,-6-3 0 0,3 9 0 0,-1-4 0 0,0 2 0 0,3-2 0 0,0 2 0 0,0-4 0 0,-1 6 0 0,-1-2 0 0,2-2 0 0,-1-1 0 0,-2 3 0 0,-1-6 0 0,-1-1 0 0,0 0 0 0,0 0 0 0</inkml:trace>
  <inkml:trace contextRef="#ctx0" brushRef="#br0" timeOffset="33">16989 6959 0 0,'0'0'0'0,"0"0"0"0,0 0 0 0,0 0 0 0,0 0 0 0,0 0 0 0,0 0 0 0,0 0 0 0,0 0 0 0,6 4 0 0,1 1 0 0,-1-4 0 0,1-1 0 0,2 4 0 0,0-4 0 0,1 0 0 0,-5 3 0 0,8-3 0 0,-1-3 0 0,-2-1 0 0,-1 3 0 0,-1 1 0 0,5-5 0 0,-5 1 0 0,-3-1 0 0,2 0 0 0,-3 1 0 0,1-3 0 0,-5 2 0 0,0 0 0 0,0-2 0 0,4 0 0 0,-4 0 0 0,0 4 0 0,-4-6 0 0,-1 4 0 0,1 3 0 0,-3-5 0 0,-1 7 0 0,-1-3 0 0,2 3 0 0,-1 0 0 0,-1 3 0 0,-2-3 0 0,3 7 0 0,-1 0 0 0,-1-4 0 0,1 4 0 0,4 2 0 0,-4 1 0 0,4-1 0 0,-2 5 0 0,-2-4 0 0,8 1 0 0,-3 1 0 0,4 2 0 0,0-2 0 0,0-2 0 0,4 4 0 0,2-7 0 0,-2 7 0 0,5-5 0 0,-1-1 0 0,6 1 0 0,0-5 0 0,2 1 0 0,1-5 0 0,2 0 0 0,-3 0 0 0,-4 0 0 0,2 0 0 0,3-5 0 0,0 3 0 0,-1-2 0 0,-4-3 0 0,0 2 0 0</inkml:trace>
  <inkml:trace contextRef="#ctx0" brushRef="#br0" timeOffset="34">17319 6947 0 0,'0'0'0'0,"0"0"0"0,3-2 0 0,-3 2 0 0,2-7 0 0,-2 7 0 0,0-3 0 0,0 3 0 0,0 0 0 0,0 0 0 0,0 0 0 0,0 0 0 0,0 0 0 0,0 0 0 0,0 0 0 0,7 3 0 0,-2 6 0 0,-3-6 0 0,-2 6 0 0,0 0 0 0,0-1 0 0,0-1 0 0,0 2 0 0,0 0 0 0,0 3 0 0,0-3 0 0,-2-1 0 0,2-1 0 0,-5-2 0 0,5 1 0 0,0-6 0 0,-3 3 0 0,-1 2 0 0,4-5 0 0,0 0 0 0,0 0 0 0,0 0 0 0,0 0 0 0,-2-5 0 0,-1 5 0 0,0-5 0 0,3-2 0 0,-2 2 0 0,2-4 0 0,2-3 0 0,-2 3 0 0,3-3 0 0,2 2 0 0,2-3 0 0,-2 3 0 0,-3-2 0 0,7 0 0 0,-6 5 0 0,4-5 0 0,0 5 0 0,2 2 0 0,-2-4 0 0,-4 5 0 0,6-1 0 0,-4 0 0 0,4 2 0 0,-4 3 0 0,-2 0 0 0</inkml:trace>
  <inkml:trace contextRef="#ctx0" brushRef="#br0" timeOffset="35">16438 6937 0 0,'0'0'0'0,"0"0"0"0,0 0 0 0,8 1 0 0,1 1 0 0,3-2 0 0,0 5 0 0,1-5 0 0,2 2 0 0,2-2 0 0,1 0 0 0,4 0 0 0,-1 0 0 0,3 0 0 0,-1-2 0 0,5-3 0 0,1 5 0 0,-3-2 0 0,4-3 0 0,-2 5 0 0,-2 0 0 0</inkml:trace>
  <inkml:trace contextRef="#ctx0" brushRef="#br0" timeOffset="36">17532 6950 0 0,'0'0'0'0,"0"0"0"0,0 0 0 0,0 0 0 0,6 4 0 0,-6-4 0 0,0 0 0 0,3 5 0 0,-3-5 0 0,4 4 0 0,-4-4 0 0,5 6 0 0,-5-6 0 0,5 7 0 0,-2-3 0 0,-1 3 0 0,-2-7 0 0,4 7 0 0,-4-2 0 0,0-5 0 0,0 0 0 0,5 5 0 0,-2 4 0 0,4-9 0 0,-7 0 0 0,9 7 0 0,-2-5 0 0,7-2 0 0,-6 0 0 0,-1-2 0 0,2 2 0 0,0-4 0 0,-4 1 0 0,4-2 0 0,-2 3 0 0,-6-5 0 0,6 4 0 0,-2-4 0 0,1 0 0 0,-3 5 0 0,1-9 0 0,-4 5 0 0,0 2 0 0,1-1 0 0,-1 0 0 0,4 1 0 0,-4 4 0 0,0 0 0 0,0-7 0 0,0 7 0 0,0 0 0 0,0 0 0 0,0 0 0 0,0 0 0 0,0 0 0 0,0 0 0 0,0 9 0 0,3 1 0 0,-3-4 0 0,0 4 0 0,2 4 0 0,-2-2 0 0,3 9 0 0,-3-4 0 0,0 0 0 0,0 6 0 0,0 0 0 0,0-3 0 0,0-2 0 0,0 3 0 0,0 1 0 0,0-5 0 0,0 4 0 0,-3-3 0 0,1-4 0 0,-1-2 0 0,-2-2 0 0,-2 2 0 0,1-7 0 0,-6 4 0 0,2-5 0 0,-2 4 0 0,3-4 0 0,-5-4 0 0,4 0 0 0,-4 0 0 0,-2-4 0 0,1 1 0 0,2-2 0 0,0-4 0 0</inkml:trace>
  <inkml:trace contextRef="#ctx0" brushRef="#br0" timeOffset="37">16250 7048 0 0,'0'0'0'0,"0"0"0"0,0 0 0 0,0 0 0 0,0 0 0 0,0 0 0 0,0 0 0 0,-7 3 0 0,6 2 0 0,-8 2 0 0,2-5 0 0,2 7 0 0,0-2 0 0,-1 1 0 0,-2 3 0 0,3-3 0 0,1-3 0 0,1 8 0 0,1-5 0 0,2 1 0 0,0 0 0 0,2-4 0 0,1 2 0 0,2-2 0 0,-1 4 0 0,-1-4 0 0,4-2 0 0,-2 3 0 0,2-5 0 0,2-1 0 0,-4 2 0 0,4-4 0 0,0 1 0 0,-9 1 0 0,3-6 0 0,-3 1 0 0,5-2 0 0,0 0 0 0,-5 7 0 0,2-8 0 0,3 1 0 0,-3-2 0 0,-2 0 0 0,0-3 0 0,0 2 0 0,2 3 0 0,3-4 0 0,-5 6 0 0,-5 2 0 0,5-1 0 0,5-1 0 0,-3-4 0 0,1 9 0 0,-3 0 0 0,0 0 0 0,7 0 0 0,0 0 0 0,-7 0 0 0,0 0 0 0,4 9 0 0,4-5 0 0,-1 1 0 0,-2 3 0 0,-1-1 0 0,5 2 0 0,-4 0 0 0,3-2 0 0,-2 1 0 0,-3-4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in="-3142" max="3142" units="rad"/>
          <inkml:channel name="OE" type="integer" min="-3142" max="3142" units="rad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rad"/>
          <inkml:channelProperty channel="OE" name="resolution" value="1000" units="1/rad"/>
        </inkml:channelProperties>
      </inkml:inkSource>
      <inkml:timestamp xml:id="ts0" timeString="2020-06-05T12:56:53.327"/>
    </inkml:context>
    <inkml:brush xml:id="br0">
      <inkml:brushProperty name="width" value="0.03528" units="cm"/>
      <inkml:brushProperty name="height" value="0.03528" units="cm"/>
      <inkml:brushProperty name="color" value="#849398"/>
      <inkml:brushProperty name="fitToCurve" value="1"/>
      <inkml:brushProperty name="ignorePressure" value="1"/>
    </inkml:brush>
  </inkml:definitions>
  <inkml:trace contextRef="#ctx0" brushRef="#br0">16230 266 0 0,'3'-5'0'0,"-3"-2"0"0,0 0 0 0,0 7 0 0,0 0 0 0,0 0 0 0,0 0 0 0,0 0 0 0,9 11 0 0,-6-3 0 0,2 4 0 0,-3 6 0 0,3-3 0 0,-5 8 0 0,2 3 0 0,-2 2 0 0,0 3 0 0,0-2 0 0,-2 1 0 0,2 1 0 0,2 0 0 0,-2-3 0 0,0 2 0 0,0-1 0 0,2-5 0 0,-2 1 0 0,3-5 0 0,1 1 0 0,1-3 0 0,-3-1 0 0</inkml:trace>
  <inkml:trace contextRef="#ctx0" brushRef="#br0" timeOffset="1">16136 266 0 0,'0'0'0'0,"0"0"0"0,0 0 0 0,0 0 0 0,0 9 0 0,0 3 0 0,0-3 0 0,0 5 0 0,0-2 0 0,0 7 0 0,0 0 0 0,0 5 0 0,0-3 0 0,0 3 0 0,0 4 0 0,0 0 0 0,0 0 0 0,0-4 0 0,0 0 0 0,0 4 0 0,0-4 0 0,3 0 0 0,-3-3 0 0,0-3 0 0,0-1 0 0,6-1 0 0,-6-3 0 0,3 0 0 0,-1-5 0 0,-2 1 0 0,0-9 0 0,0 0 0 0</inkml:trace>
  <inkml:trace contextRef="#ctx0" brushRef="#br0" timeOffset="2">14337 296 0 0,'0'0'0'0,"0"0"0"0,0 0 0 0,0 0 0 0,0 0 0 0,0 0 0 0,-5 10 0 0,1-1 0 0,-3 1 0 0,4 6 0 0,-2 1 0 0,1-1 0 0,-3 3 0 0,2 5 0 0,0 0 0 0,0 6 0 0,1-2 0 0,1-2 0 0,-3 3 0 0,3-1 0 0,1-5 0 0,-1 3 0 0,3-4 0 0,0-1 0 0,3-2 0 0,-1-2 0 0,1-5 0 0,-1 4 0 0,5-2 0 0,0-2 0 0,0-5 0 0,3-5 0 0,-1 5 0 0,0-7 0 0,-1 0 0 0,12-4 0 0,-8 1 0 0,0-6 0 0</inkml:trace>
  <inkml:trace contextRef="#ctx0" brushRef="#br0" timeOffset="3">12153 440 0 0,'0'0'0'0,"0"0"0"0,0 0 0 0,0 0 0 0,0 0 0 0,0 0 0 0,-5-2 0 0,-8 2 0 0,10 2 0 0,-7 1 0 0,6 2 0 0,-1 4 0 0,-2 0 0 0,-2 1 0 0,6 4 0 0,3 2 0 0,-2-4 0 0,0 5 0 0,-3-3 0 0,5 2 0 0,5 3 0 0,-3-2 0 0,0 0 0 0,1 2 0 0,8-3 0 0,-1 3 0 0,1-3 0 0,1-2 0 0,0 3 0 0,3-5 0 0,-1 0 0 0,2-3 0 0,-2-2 0 0,-2-5 0 0,4-2 0 0,1-2 0 0,-5-5 0 0,0 2 0 0,-1-2 0 0,1-5 0 0,0 1 0 0,-2-4 0 0,1-1 0 0,-1-1 0 0,-8-4 0 0,3 5 0 0,-3-6 0 0,-4 4 0 0,-3-6 0 0,3 5 0 0,-7-4 0 0,2 6 0 0,-1-2 0 0,-1 0 0 0,-5 5 0 0,6 0 0 0,-5 0 0 0,0-1 0 0,-5 6 0 0,6 2 0 0,-4 2 0 0,4-2 0 0,0 5 0 0,-2-3 0 0,0 10 0 0,4-3 0 0,0 5 0 0,-3-2 0 0,10-1 0 0,0 8 0 0,-4 2 0 0,3-4 0 0,1 4 0 0,3 3 0 0,3-5 0 0</inkml:trace>
  <inkml:trace contextRef="#ctx0" brushRef="#br0" timeOffset="4">12817 384 0 0,'0'0'0'0,"0"-5"0"0,0 5 0 0,0 0 0 0,0 0 0 0,0 0 0 0,0 0 0 0,0 0 0 0,0 0 0 0,0 0 0 0,-5 5 0 0,0 4 0 0,3 3 0 0,-1 0 0 0,-3 2 0 0,5 2 0 0,-5 4 0 0,6 1 0 0,0-2 0 0,0 0 0 0,6 2 0 0,-6 2 0 0,1-2 0 0,5-2 0 0,-3 0 0 0,-1-4 0 0,3 1 0 0,-3 1 0 0,1-4 0 0,4 0 0 0,-3 0 0 0,-3-7 0 0,5 5 0 0,-5-6 0 0</inkml:trace>
  <inkml:trace contextRef="#ctx0" brushRef="#br0" timeOffset="5">13480 599 0 0,'0'0'0'0,"0"0"0"0,0 0 0 0,-7 0 0 0,-2 0 0 0,2 0 0 0,-5 0 0 0,4 0 0 0,-3 4 0 0,1-4 0 0,-6 7 0 0,6 1 0 0,-4 3 0 0,5-4 0 0,-1 3 0 0,1 4 0 0,2-4 0 0,4 1 0 0,-1 3 0 0,2-6 0 0,2 5 0 0,0-7 0 0,2 8 0 0,2-5 0 0,3-2 0 0,-4-2 0 0,2 0 0 0,4-3 0 0,-9-2 0 0,10 0 0 0,3 0 0 0,-3 0 0 0,0-3 0 0,8-4 0 0,-4 1 0 0,-1-4 0 0,-4 1 0 0,0 1 0 0,-1-3 0 0,-1-4 0 0,0 1 0 0,-1 2 0 0,-1-4 0 0,-5-5 0 0,5-1 0 0,-5 3 0 0,3-6 0 0,-1 6 0 0,0-7 0 0,-2 4 0 0,0-3 0 0,3 5 0 0,-3 4 0 0,0-1 0 0,0 1 0 0,0 7 0 0,0-3 0 0,-3 7 0 0,3 5 0 0,0 0 0 0,0 0 0 0,0 0 0 0,0 0 0 0,-2 9 0 0,0 1 0 0,-1 6 0 0,3-1 0 0,-5 3 0 0,5 9 0 0,-5-4 0 0,10 0 0 0,-5-1 0 0,0-1 0 0,0 7 0 0,0-9 0 0,8 3 0 0,-6 3 0 0,0-5 0 0,7-4 0 0,-4 1 0 0,3-5 0 0,3 4 0 0,-6-2 0 0,2-5 0 0,3-6 0 0</inkml:trace>
  <inkml:trace contextRef="#ctx0" brushRef="#br0" timeOffset="6">14092 561 0 0,'0'0'0'0,"0"0"0"0,0 0 0 0,0 0 0 0,0 0 0 0,4 4 0 0,6-3 0 0,-1 3 0 0,0-1 0 0,8 1 0 0,-3-4 0 0,3 5 0 0,6-10 0 0,-9 5 0 0,6 0 0 0,1 0 0 0,0 0 0 0,-4-4 0 0,8 1 0 0,-8-1 0 0,7 3 0 0,-5-3 0 0,0 1 0 0,1-4 0 0,-7 2 0 0,0-1 0 0,-1-8 0 0,3 8 0 0,-4-7 0 0,-1 5 0 0,-1-8 0 0,-2 4 0 0,0 0 0 0,-6 1 0 0,5 1 0 0,-3 1 0 0,-3 1 0 0,0-3 0 0,0 6 0 0,0-2 0 0,0 0 0 0,0 0 0 0,-3 5 0 0,3 2 0 0,-6-3 0 0,6 3 0 0,0 0 0 0,0 0 0 0,-8 3 0 0,1 3 0 0,-2-1 0 0,4 7 0 0,0 0 0 0,1 4 0 0,1 1 0 0,-1 4 0 0,3-9 0 0,-3 11 0 0,-3-4 0 0,4 5 0 0,-1-7 0 0,1 2 0 0,-2 1 0 0,3-1 0 0,-2-4 0 0,-1 3 0 0,5-6 0 0,-2 0 0 0,-5-5 0 0,2 1 0 0,5-8 0 0,0 0 0 0,0 0 0 0,0 0 0 0,0 0 0 0,0 0 0 0,0 0 0 0,0 0 0 0,7-8 0 0,0-3 0 0,-2-1 0 0,1 0 0 0,-1-2 0 0,-2 4 0 0,4-2 0 0,-3 0 0 0,3 5 0 0,-6-2 0 0,6 2 0 0,-2 2 0 0,-1-2 0 0,-4 7 0 0,0 0 0 0,0 0 0 0,10 3 0 0,-4 1 0 0,-6-4 0 0,5 5 0 0,2 4 0 0,0 3 0 0,-4-5 0 0,2 7 0 0,0-6 0 0,-1 4 0 0,3 1 0 0,0-1 0 0,-2 0 0 0,4 0 0 0,-6 0 0 0,8-1 0 0,-4-5 0 0,5 3 0 0,-5-2 0 0,1-2 0 0,3-1 0 0,-1-3 0 0,-3 3 0 0</inkml:trace>
  <inkml:trace contextRef="#ctx0" brushRef="#br0" timeOffset="7">13133 441 0 0,'0'0'0'0,"0"0"0"0,0 0 0 0,0 0 0 0,0 0 0 0,0 0 0 0,0 0 0 0,12 4 0 0,-7-2 0 0,1 1 0 0,4 1 0 0,0-3 0 0,1 6 0 0,-3-2 0 0</inkml:trace>
  <inkml:trace contextRef="#ctx0" brushRef="#br0" timeOffset="8">15716 514 0 0,'0'0'0'0,"0"0"0"0,-5 0 0 0,1 0 0 0,-4 0 0 0,1 0 0 0,2 0 0 0,-2 4 0 0,-2-2 0 0,0 4 0 0,-1 0 0 0,-2 2 0 0,1 3 0 0,-3-1 0 0,2 6 0 0,4-1 0 0,-3-2 0 0,1 0 0 0,1 3 0 0,2-6 0 0,5 6 0 0,-1 0 0 0,3-6 0 0,3 0 0 0,4 3 0 0,0-5 0 0,-3-1 0 0,10 0 0 0,-6 2 0 0,8-6 0 0,1 1 0 0,-1-4 0 0,1 3 0 0,1-3 0 0,-3 0 0 0,10-3 0 0,-8-1 0 0</inkml:trace>
  <inkml:trace contextRef="#ctx0" brushRef="#br0" timeOffset="9">14732 618 0 0,'0'0'0'0,"0"0"0"0,0 0 0 0,0 0 0 0,0-5 0 0,0 5 0 0,0 0 0 0,0 0 0 0,0 0 0 0,0 0 0 0,0-5 0 0,0 5 0 0,0 0 0 0,0 0 0 0,0 0 0 0,0 0 0 0,0 0 0 0,6 0 0 0,-6 0 0 0,8 0 0 0,3 0 0 0,-3 0 0 0,-2-3 0 0,1 3 0 0,-1 0 0 0,5 0 0 0,-9-2 0 0,5-2 0 0,0 3 0 0,-6-1 0 0,6-5 0 0,-3 0 0 0,1-2 0 0,-5 1 0 0,0 2 0 0,0 1 0 0,0-2 0 0,-9 0 0 0,6 0 0 0,-2 0 0 0,-2 4 0 0,-2 0 0 0,-2 1 0 0,-2 2 0 0,2 0 0 0,-3 2 0 0,0 1 0 0,2 6 0 0,4-4 0 0,-6 5 0 0,3 2 0 0,3-1 0 0,6 4 0 0,-5 3 0 0,4-4 0 0,-3 1 0 0,6 1 0 0,6 1 0 0,-3-1 0 0,4-4 0 0,0 0 0 0,3-1 0 0,2 1 0 0,4-2 0 0,5-1 0 0,1-4 0 0,4 0 0 0,2-1 0 0,9-1 0 0</inkml:trace>
  <inkml:trace contextRef="#ctx0" brushRef="#br0" timeOffset="10">15850 618 0 0,'0'0'0'0,"0"0"0"0,0 0 0 0,0 0 0 0,0 0 0 0,0 0 0 0,0 0 0 0,0 0 0 0,0 0 0 0,0 0 0 0,0 0 0 0,8 0 0 0,-2 0 0 0,2 0 0 0,-1 0 0 0,2 0 0 0,-2-1 0 0,1-3 0 0,1 1 0 0,0 3 0 0,-9 0 0 0,7-5 0 0,-2 3 0 0,-2-2 0 0,3 1 0 0,-3-4 0 0,-3 0 0 0,5 2 0 0,-5-6 0 0,4 6 0 0,-8 0 0 0,4 5 0 0,0 0 0 0,-5-5 0 0,-4 0 0 0,2-4 0 0,-1 5 0 0,-3-3 0 0,-3 6 0 0,4 1 0 0,-4 0 0 0,0 1 0 0,2 6 0 0,-2 0 0 0,2 0 0 0,3 2 0 0,-1 1 0 0,1 6 0 0,-3-2 0 0,4-2 0 0,6 2 0 0,-5 1 0 0,7-2 0 0,0 0 0 0,0-2 0 0,3 3 0 0,3-6 0 0,2 5 0 0,4-6 0 0,1-1 0 0,2 1 0 0,4-3 0 0,0 1 0 0,6-5 0 0,-8 5 0 0,6-5 0 0,-1-5 0 0,2 5 0 0</inkml:trace>
  <inkml:trace contextRef="#ctx0" brushRef="#br0" timeOffset="11">12658 551 0 0,'-4'0'0'0,"1"0"0"0,3 0 0 0,0 0 0 0,0 0 0 0,0 0 0 0,0 0 0 0,10 3 0 0,-8-1 0 0,8 3 0 0,1-5 0 0,-1 5 0 0,0-1 0 0,4 3 0 0,-2-4 0 0,6-1 0 0,-3 1 0 0,3-1 0 0,-4 2 0 0,5-4 0 0,-2 5 0 0,4-5 0 0,-4 3 0 0,2 1 0 0</inkml:trace>
  <inkml:trace contextRef="#ctx0" brushRef="#br0" timeOffset="12">13667 646 0 0,'0'0'0'0,"0"0"0"0,0 0 0 0,0 0 0 0,0 0 0 0,0 0 0 0,0 0 0 0,0 0 0 0,0 0 0 0,0 0 0 0,0 0 0 0,0 0 0 0,0 0 0 0,0 0 0 0,0 0 0 0,0 0 0 0,0 0 0 0,9 5 0 0,-4 1 0 0,6-5 0 0,-4-1 0 0,-1 0 0 0,3-1 0 0,-4-5 0 0,-5 6 0 0,6-1 0 0,2-6 0 0,-3 3 0 0,1-4 0 0,-3-1 0 0,-3-2 0 0,4 3 0 0,-4 1 0 0,0 2 0 0,-4-2 0 0,4 3 0 0,-3-1 0 0,-3-2 0 0,-1 5 0 0,1 2 0 0,-5 0 0 0,2 2 0 0,1 2 0 0,-1 4 0 0,0-1 0 0,-3 2 0 0,2 3 0 0,-1-3 0 0,3 6 0 0,1-4 0 0,2 4 0 0,1 1 0 0,4-4 0 0,4 2 0 0,-4 0 0 0,5-6 0 0,2 6 0 0,1-5 0 0,3 0 0 0,4-1 0 0,1-4 0 0,7 3 0 0,-6-5 0 0,9 1 0 0,-3-3 0 0,3 0 0 0,3 0 0 0</inkml:trace>
  <inkml:trace contextRef="#ctx0" brushRef="#br0" timeOffset="13">13036 591 0 0,'0'0'0'0,"0"0"0"0,0 0 0 0,-4-4 0 0,-3-1 0 0,6 3 0 0,-6-1 0 0,5 3 0 0,-5-5 0 0,0 5 0 0,7 0 0 0,-2-2 0 0,-6 2 0 0,-1 0 0 0,-1 2 0 0,1 3 0 0,-1 0 0 0,-1 0 0 0,4 2 0 0,-1 2 0 0,-5-2 0 0,6 1 0 0,2-1 0 0,-2 0 0 0,2 2 0 0,0 0 0 0,5 1 0 0,0-1 0 0,0-4 0 0,5 2 0 0,-5-7 0 0,9 9 0 0,-4 1 0 0,5-1 0 0,1-4 0 0,4 0 0 0,-2-2 0 0,-1 3 0 0,-5-5 0 0,3 6 0 0,2-5 0 0,2-2 0 0,2 5 0 0,-4-5 0 0,-2 2 0 0,-1-2 0 0,5 3 0 0,-7-3 0 0,-7 0 0 0,0 0 0 0,0 0 0 0,0 0 0 0,0 0 0 0,0 0 0 0,0 0 0 0,0 0 0 0,0 0 0 0,-4 6 0 0,-3-3 0 0,-5 1 0 0,-2-1 0 0,6 1 0 0,-6-3 0 0,7 3 0 0,7-4 0 0,-5 3 0 0,-6-1 0 0,6-2 0 0,-5 3 0 0,-1 1 0 0,1-2 0 0,5-2 0 0,5 0 0 0,0 0 0 0</inkml:trace>
  <inkml:trace contextRef="#ctx0" brushRef="#br0" timeOffset="14">12510 603 0 0,'-12'-5'0'0,"12"-2"0"0,-3 5 0 0,3 2 0 0,0 0 0 0,-7-4 0 0,0 1 0 0,7 3 0 0,0 0 0 0,0 0 0 0,0 0 0 0,0 0 0 0,0 9 0 0,-4-2 0 0,1 0 0 0,1 5 0 0,-3-4 0 0,5 4 0 0,0-1 0 0,0 1 0 0,-2-3 0 0,2 3 0 0,2-3 0 0,3 3 0 0,-3-4 0 0,1 1 0 0,-3 0 0 0,4 1 0 0,3-5 0 0,0 0 0 0,-7-5 0 0,3 4 0 0,9-1 0 0,-1-3 0 0,-1-3 0 0,-1-1 0 0,-4 3 0 0,5-6 0 0,-3 0 0 0,-2-4 0 0,1 8 0 0,1-6 0 0,1 1 0 0,-6-4 0 0,3 3 0 0,-3 0 0 0,-2-3 0 0,0 2 0 0,3-1 0 0,-3 4 0 0,-3-1 0 0,3-3 0 0,0 6 0 0,0 5 0 0,0 0 0 0,0 0 0 0,0 0 0 0,0 0 0 0,0 0 0 0,0 0 0 0,0 0 0 0,3 5 0 0,-3 6 0 0,4-3 0 0,-1-1 0 0,1 4 0 0,-1 2 0 0,1-2 0 0,-3-4 0 0,1 5 0 0,5-3 0 0,0 3 0 0,-2-4 0 0,2 3 0 0,2-1 0 0,-2-1 0 0,-2-4 0 0,0 2 0 0,2-3 0 0,0 1 0 0</inkml:trace>
  <inkml:trace contextRef="#ctx0" brushRef="#br0" timeOffset="15">13223 644 0 0,'0'0'0'0,"0"0"0"0,0-3 0 0,0 3 0 0,0-9 0 0,0 9 0 0,-3-3 0 0,3 3 0 0,0 0 0 0,0 0 0 0,0 0 0 0,0 0 0 0,0 0 0 0,0 0 0 0,0 0 0 0,-4 3 0 0,-1 6 0 0,3 0 0 0,-1 1 0 0,3 2 0 0,-4 2 0 0,4-4 0 0,0 3 0 0,4-3 0 0,-1 2 0 0,-3 0 0 0,2-3 0 0,7 3 0 0,-6-3 0 0,1-2 0 0,-4-2 0 0,5 0 0 0,2 2 0 0,-7-7 0 0,0 0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in="-3142" max="3142" units="rad"/>
          <inkml:channel name="OE" type="integer" min="-3142" max="3142" units="rad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rad"/>
          <inkml:channelProperty channel="OE" name="resolution" value="1000" units="1/rad"/>
        </inkml:channelProperties>
      </inkml:inkSource>
      <inkml:timestamp xml:id="ts0" timeString="2020-06-05T12:57:03.460"/>
    </inkml:context>
    <inkml:brush xml:id="br0">
      <inkml:brushProperty name="width" value="0.03528" units="cm"/>
      <inkml:brushProperty name="height" value="0.03528" units="cm"/>
      <inkml:brushProperty name="color" value="#849398"/>
      <inkml:brushProperty name="fitToCurve" value="1"/>
      <inkml:brushProperty name="ignorePressure" value="1"/>
    </inkml:brush>
  </inkml:definitions>
  <inkml:trace contextRef="#ctx0" brushRef="#br0">8331 722 0 0,'0'0'0'0,"0"0"0"0,0 0 0 0,0 0 0 0,0 0 0 0,0 0 0 0,0 0 0 0,0 0 0 0,0 0 0 0,0 0 0 0,4 6 0 0,-8 2 0 0,-1 6 0 0,1 2 0 0,4 1 0 0,0 2 0 0,-3 0 0 0,-4 6 0 0,7-1 0 0,0-2 0 0,0 6 0 0,0-5 0 0,-5-1 0 0,5 1 0 0,3-2 0 0,-1-6 0 0,-2 6 0 0,0-4 0 0,5-4 0 0,-3 2 0 0,5-1 0 0,-7-2 0 0,0 0 0 0,5-3 0 0,5-2 0 0,-4-2 0 0,-6-5 0 0,7 4 0 0,6-4 0 0,-4 0 0 0,-9 0 0 0,9-6 0 0</inkml:trace>
  <inkml:trace contextRef="#ctx0" brushRef="#br0" timeOffset="1">6369 766 0 0,'0'0'0'0,"0"-7"0"0,3-2 0 0,-3 9 0 0,0 0 0 0,0-5 0 0,4-4 0 0,-4 9 0 0,0 0 0 0,0-7 0 0,0 7 0 0,0 0 0 0,0 0 0 0,0 0 0 0,0 0 0 0,0 0 0 0,3 7 0 0,-3 2 0 0,0 5 0 0,0 0 0 0,0 0 0 0,2 1 0 0,-2 8 0 0,0 1 0 0,0-3 0 0,-2 10 0 0,2-3 0 0,0-4 0 0,-3 2 0 0,3 2 0 0,3-7 0 0,-3 3 0 0,0-3 0 0,0 3 0 0,0-6 0 0,0-1 0 0,0-2 0 0,0 1 0 0,0-2 0 0,0 0 0 0,2-4 0 0,-2-6 0 0,5 1 0 0,-5-5 0 0</inkml:trace>
  <inkml:trace contextRef="#ctx0" brushRef="#br0" timeOffset="2">8229 941 0 0,'-19'-2'0'0,"12"2"0"0,7 0 0 0,0 0 0 0,0 0 0 0,0 0 0 0,0 0 0 0,0 0 0 0,7 2 0 0,1 3 0 0,-1-5 0 0,2 4 0 0,3-4 0 0,-2 0 0 0,4 0 0 0,-2-4 0 0,6 3 0 0,1-3 0 0,2 1 0 0,0-4 0 0,-6 1 0 0,6-2 0 0,3 1 0 0,-1-2 0 0,-11 0 0 0,5-1 0 0,-1-2 0 0,1 5 0 0,-3-5 0 0,-3 1 0 0,-8-2 0 0,4 6 0 0,2-2 0 0,-2 0 0 0,-7 1 0 0,3-1 0 0,0 2 0 0,-1-3 0 0,3 4 0 0,-5 6 0 0,-5-3 0 0,5 3 0 0,7-7 0 0,-7 7 0 0,-7 0 0 0,7 0 0 0,0 0 0 0,0 0 0 0,0 12 0 0,-2-3 0 0,2 3 0 0,0 2 0 0,-3 0 0 0,-4 3 0 0,-5 0 0 0,2-1 0 0,13 3 0 0,-6 0 0 0,-4 0 0 0,1 0 0 0,8-3 0 0,-2 5 0 0,4-7 0 0,-4 5 0 0,-6-9 0 0,6 4 0 0,9-2 0 0,-5-5 0 0,-11 2 0 0,3-4 0 0,4-5 0 0,0 0 0 0,0 0 0 0,0 0 0 0,-5 0 0 0,5 0 0 0,5-2 0 0,-5-3 0 0,-9-4 0 0,4-3 0 0,10 4 0 0,2-3 0 0,-5 1 0 0,2-2 0 0,-1-2 0 0,4 5 0 0,2-1 0 0,1 1 0 0,-13 4 0 0,3 5 0 0,7-5 0 0,-7 5 0 0,0 0 0 0,0 0 0 0,6 0 0 0,-6 0 0 0,9 1 0 0,-9-1 0 0,0 9 0 0,2 0 0 0,8 1 0 0,-6-3 0 0,-1 2 0 0,1-1 0 0,-3 3 0 0,10-1 0 0,-4-1 0 0,0-1 0 0,0-2 0 0,3-1 0 0,-1 4 0 0,3-4 0 0,-7 0 0 0,6-2 0 0,-1-1 0 0</inkml:trace>
  <inkml:trace contextRef="#ctx0" brushRef="#br0" timeOffset="3">7465 981 0 0,'0'0'0'0,"0"0"0"0,0 0 0 0,0 0 0 0,0 0 0 0,0 0 0 0,-7 0 0 0,-6 0 0 0,4 2 0 0,-3-2 0 0,5 3 0 0,-7 4 0 0,2-2 0 0,3 2 0 0,2-2 0 0,0 4 0 0,0-4 0 0,0 4 0 0,-1 1 0 0,6-1 0 0,-3 0 0 0,5 1 0 0,-2 1 0 0,2-3 0 0,2 1 0 0,-2 0 0 0,0-1 0 0,5 1 0 0,2-4 0 0,-2 0 0 0,-5-5 0 0,5 7 0 0,2-7 0 0,0 0 0 0,2 0 0 0,1 0 0 0,-10 0 0 0,9-7 0 0,5-1 0 0,-2-1 0 0,-2 0 0 0,-1 2 0 0,1 0 0 0,3-3 0 0,-1 0 0 0,2-4 0 0,-9 0 0 0,0 0 0 0,5-2 0 0,-1-3 0 0,-9 2 0 0,2-4 0 0,-2 2 0 0,5 0 0 0,-2 0 0 0,-1 2 0 0,-4-6 0 0,4 11 0 0,-2-4 0 0,0 8 0 0,-5 1 0 0,5 0 0 0,0-2 0 0,5 7 0 0,2-1 0 0,-7 3 0 0,0 0 0 0,0 0 0 0,7 3 0 0,-7 6 0 0,-7 0 0 0,0 3 0 0,11 3 0 0,-4 1 0 0,-4 3 0 0,2 2 0 0,-1 3 0 0,-2-5 0 0,10 4 0 0,-5 1 0 0,-10-3 0 0,6 0 0 0,13 0 0 0,-1-2 0 0,-8 0 0 0,0-4 0 0,0 3 0 0,6-3 0 0,8-3 0 0,-9 1 0 0,-5-1 0 0</inkml:trace>
  <inkml:trace contextRef="#ctx0" brushRef="#br0" timeOffset="4">7198 998 0 0,'0'0'0'0,"0"0"0"0,0 0 0 0,0 0 0 0,0 0 0 0,0 0 0 0,0 0 0 0,0 0 0 0,0 0 0 0,0 0 0 0,-3 11 0 0,6-6 0 0,-3 4 0 0,0-2 0 0,0-2 0 0,0 7 0 0,0-3 0 0,0 1 0 0,0-1 0 0,0 5 0 0,4-8 0 0,-3 1 0 0,3 7 0 0,-4-3 0 0,3-3 0 0,1 1 0 0,-1-4 0 0,-1 6 0 0,-2-6 0 0,0 2 0 0,0-7 0 0,9 5 0 0,-9-5 0 0</inkml:trace>
  <inkml:trace contextRef="#ctx0" brushRef="#br0" timeOffset="5">7131 842 0 0,'0'0'0'0,"0"0"0"0,-4 0 0 0,4 0 0 0,0 0 0 0,0 0 0 0,0 0 0 0,0 0 0 0,0 0 0 0,7 0 0 0,2 5 0 0,-9-5 0 0,7 7 0 0,1-1 0 0,3 2 0 0</inkml:trace>
  <inkml:trace contextRef="#ctx0" brushRef="#br0" timeOffset="6">8801 1012 0 0,'0'0'0'0,"0"0"0"0,0 0 0 0,0 0 0 0,0 0 0 0,0 5 0 0,0-5 0 0,0 0 0 0,-3 7 0 0,3-7 0 0,0 0 0 0,0 0 0 0,0 4 0 0,0-4 0 0,0 0 0 0,7 5 0 0,1-2 0 0,-1 1 0 0,2-4 0 0,0-4 0 0,1 4 0 0,0-3 0 0,1-2 0 0,-1 1 0 0,-1 1 0 0,-2-6 0 0,2 4 0 0,-3-4 0 0,0 2 0 0,1-1 0 0,-4 1 0 0,1-4 0 0,1 3 0 0,-5-1 0 0,-5 2 0 0,1 0 0 0,4 2 0 0,-3-4 0 0,-1 2 0 0,-3 4 0 0,0 1 0 0,2 2 0 0,-5 0 0 0,1 2 0 0,0 1 0 0,-1 4 0 0,1-2 0 0,-1 4 0 0,-1-2 0 0,1 2 0 0,1 3 0 0,2 2 0 0,2-7 0 0,-2 10 0 0,4-5 0 0,3 0 0 0,0 4 0 0,3-2 0 0,1-2 0 0,-1-3 0 0,2 6 0 0,4-6 0 0,1 0 0 0,3 3 0 0,2-4 0 0,1-2 0 0,-1 1 0 0</inkml:trace>
  <inkml:trace contextRef="#ctx0" brushRef="#br0" timeOffset="7">7035 913 0 0,'0'0'0'0,"-5"4"0"0,-2-1 0 0,-3 1 0 0,6 1 0 0,-5-2 0 0,1 3 0 0,3-1 0 0,-6 0 0 0,2 0 0 0,-1 4 0 0,5 0 0 0,-6-1 0 0,1 1 0 0,3 1 0 0,0-1 0 0,5-4 0 0,1 4 0 0,-5-6 0 0,6-3 0 0,0 0 0 0,6 9 0 0,-6-2 0 0,0-7 0 0,3 9 0 0,4-4 0 0,4 0 0 0,1-2 0 0,-4 1 0 0,1-4 0 0,3 3 0 0,2-3 0 0,-4 4 0 0,3-2 0 0,-1 5 0 0,0-6 0 0,2-1 0 0,0 2 0 0,-2 3 0 0,-2-3 0 0,-10-2 0 0,0 0 0 0,2 5 0 0,1 2 0 0,-3-3 0 0,-3 3 0 0,3-2 0 0,-2 0 0 0,-6 2 0 0,2-5 0 0,-8 5 0 0,2-6 0 0,2 1 0 0,-2 1 0 0,0-1 0 0,-4 2 0 0,-1-4 0 0,4 3 0 0,1-3 0 0,-2 0 0 0,4 0 0 0,1-3 0 0,1 3 0 0,-4-4 0 0,12 4 0 0,0 0 0 0</inkml:trace>
  <inkml:trace contextRef="#ctx0" brushRef="#br0" timeOffset="8">6593 981 0 0,'0'0'0'0,"0"0"0"0,0 0 0 0,0 0 0 0,0 0 0 0,0 0 0 0,0 0 0 0,0 9 0 0,0-1 0 0,-2 3 0 0,-1-1 0 0,-4-3 0 0,3 2 0 0,-1 3 0 0,1-3 0 0,-2-1 0 0,-1 3 0 0,1-4 0 0,6 1 0 0,2 1 0 0,-4-6 0 0,4 4 0 0,2 0 0 0,-4-7 0 0,0 0 0 0,0 0 0 0,-4 5 0 0,4-5 0 0,0 0 0 0,0 0 0 0,0 0 0 0,0 0 0 0,4-5 0 0,-1-3 0 0,-3-1 0 0,0 0 0 0,4 1 0 0,-4-3 0 0,1 1 0 0,8-1 0 0,-9-1 0 0,2 0 0 0,5 3 0 0,0 1 0 0,-2-3 0 0,0 3 0 0,4-1 0 0,-2 4 0 0,0-2 0 0,1 7 0 0,-1-9 0 0,-2 9 0 0,6 0 0 0,-11 0 0 0,0 0 0 0,8 0 0 0,3 4 0 0,-6 1 0 0,0-5 0 0,9 8 0 0,-12-2 0 0,5 4 0 0,-5 2 0 0,3-3 0 0,-2 1 0 0,2 4 0 0,-3-5 0 0,3 5 0 0,1-4 0 0,-3 8 0 0,0-8 0 0,4 0 0 0,-3-1 0 0,-2 3 0 0,3-3 0 0,-2-2 0 0,6-2 0 0,-4 4 0 0,2-4 0 0</inkml:trace>
  <inkml:trace contextRef="#ctx0" brushRef="#br0" timeOffset="9">7677 1009 0 0,'12'3'0'0,"-5"-1"0"0,4 1 0 0,-10 1 0 0,-1-4 0 0,0 0 0 0,5 3 0 0,1 6 0 0,-6-9 0 0,0 5 0 0,5 2 0 0,2-2 0 0,-7-5 0 0,3 4 0 0,-3-4 0 0,7 5 0 0,4-5 0 0,-6 3 0 0,-5-3 0 0,8 0 0 0,6-3 0 0,-1 0 0 0,-8 1 0 0,0-5 0 0,5 5 0 0,-3-5 0 0,2 2 0 0,-2 2 0 0,-7-3 0 0,7 3 0 0,-2-6 0 0,-3 6 0 0,-7-2 0 0,5-1 0 0,0 6 0 0,-2-5 0 0,-5 0 0 0,0 0 0 0,-7 3 0 0,5 0 0 0,1 2 0 0,-1 0 0 0,0 2 0 0,-5 0 0 0,6 5 0 0,-1 0 0 0,-5 1 0 0,4-1 0 0,-2 2 0 0,8 0 0 0,-3-1 0 0,4 4 0 0,-4 0 0 0,5 1 0 0,9-3 0 0,-7 0 0 0,0-1 0 0,2 3 0 0,7-3 0 0,-3 0 0 0,5-1 0 0,-1-4 0 0,1 3 0 0,1-7 0 0,5 1 0 0,6-1 0 0,-8 0 0 0,3-1 0 0,4-3 0 0,8-1 0 0</inkml:trace>
  <inkml:trace contextRef="#ctx0" brushRef="#br0" timeOffset="10">7314 1321 0 0,'0'0'0'0,"0"0"0"0,0 0 0 0,0 0 0 0,0 0 0 0,0 0 0 0,-3 3 0 0,0 3 0 0,3 2 0 0,-4 3 0 0,1-1 0 0,-1 7 0 0,1-3 0 0,3 4 0 0,-2 3 0 0,2-4 0 0,-5 0 0 0,5 2 0 0,5 4 0 0,-5-9 0 0,0 8 0 0,2-3 0 0,1-1 0 0,1-6 0 0,-1 7 0 0,1-3 0 0,2-1 0 0,-4-3 0 0</inkml:trace>
  <inkml:trace contextRef="#ctx0" brushRef="#br0" timeOffset="11">7207 1330 0 0,'0'0'0'0,"0"0"0"0,0 0 0 0,0 0 0 0,0 0 0 0,0 0 0 0,0 0 0 0,0 0 0 0,0 0 0 0,-4 8 0 0,-1-2 0 0,0 4 0 0,0 2 0 0,5 2 0 0,-2-4 0 0,2 8 0 0,-3-3 0 0,3 3 0 0,0-1 0 0,0-5 0 0,0 4 0 0,0 3 0 0,3-5 0 0,-3 5 0 0,2-4 0 0,-2 1 0 0,5-2 0 0,-3 0 0 0,1-2 0 0,1-2 0 0,-4-1 0 0,1 0 0 0,3 1 0 0,-4-10 0 0</inkml:trace>
  <inkml:trace contextRef="#ctx0" brushRef="#br0" timeOffset="12">6917 1505 0 0,'0'0'0'0,"0"0"0"0,0 0 0 0,0 0 0 0,0 0 0 0,0 0 0 0,0 0 0 0,0 0 0 0,5 5 0 0,4-3 0 0,-2-2 0 0,2 0 0 0,-2 0 0 0,1 0 0 0,-1 0 0 0,4-2 0 0,-3 0 0 0,1-1 0 0,0 3 0 0,-2-5 0 0,1 1 0 0,-8 4 0 0,4-5 0 0,3 3 0 0,-4-5 0 0,-3 7 0 0,0 0 0 0,0-7 0 0,0 0 0 0,-3-1 0 0,-4 1 0 0,2 2 0 0,-2 1 0 0,0 2 0 0,-2-1 0 0,0-2 0 0,1 5 0 0,-5 0 0 0,1 0 0 0,4 5 0 0,-4-2 0 0,-1 3 0 0,6-1 0 0,-3 3 0 0,1-1 0 0,-1 0 0 0,3 9 0 0,2-7 0 0,0 3 0 0,-1 2 0 0,5 0 0 0,-3-2 0 0,8 3 0 0,-4 1 0 0,7-4 0 0,-4 2 0 0,2-5 0 0,4-1 0 0,-2 1 0 0,5-2 0 0,-2 2 0 0,6-6 0 0,0 2 0 0,-1-5 0 0,3 4 0 0,-3-4 0 0</inkml:trace>
  <inkml:trace contextRef="#ctx0" brushRef="#br0" timeOffset="13">6706 1455 0 0,'0'0'0'0,"0"0"0"0,0 0 0 0,-7-4 0 0,7 4 0 0,-7 4 0 0,-4-4 0 0,-1 3 0 0,3-1 0 0,-1 1 0 0,-4 2 0 0,2 2 0 0,-4 2 0 0,3-2 0 0,4 2 0 0,0 3 0 0,4-5 0 0,-2 1 0 0,2 6 0 0,5-5 0 0,0-2 0 0,0 2 0 0,0-1 0 0,5 1 0 0,2-2 0 0,3 0 0 0,-4-2 0 0,6 2 0 0,3-5 0 0,-3 3 0 0,1-2 0 0,7-3 0 0,-6 6 0 0,7-6 0 0,-2 0 0 0,0-6 0 0,-1 6 0 0,-1 0 0 0,-1-3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in="-3142" max="3142" units="rad"/>
          <inkml:channel name="OE" type="integer" min="-3142" max="3142" units="rad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rad"/>
          <inkml:channelProperty channel="OE" name="resolution" value="1000" units="1/rad"/>
        </inkml:channelProperties>
      </inkml:inkSource>
      <inkml:timestamp xml:id="ts0" timeString="2020-06-05T12:57:18.019"/>
    </inkml:context>
    <inkml:brush xml:id="br0">
      <inkml:brushProperty name="width" value="0.03528" units="cm"/>
      <inkml:brushProperty name="height" value="0.03528" units="cm"/>
      <inkml:brushProperty name="color" value="#849398"/>
      <inkml:brushProperty name="fitToCurve" value="1"/>
      <inkml:brushProperty name="ignorePressure" value="1"/>
    </inkml:brush>
  </inkml:definitions>
  <inkml:trace contextRef="#ctx0" brushRef="#br0">13029 8890 0 0,'0'0'0'0,"0"0"0"0,0 0 0 0,0 0 0 0,0 0 0 0,0 0 0 0,3-4 0 0,-3 4 0 0,0 0 0 0,0 0 0 0,0 0 0 0,0 0 0 0,0 0 0 0,0 0 0 0,0 7 0 0,0 0 0 0,0 2 0 0,0 1 0 0,0 1 0 0,0 1 0 0,0-2 0 0,0 3 0 0,0 0 0 0,0 3 0 0,0-4 0 0,0 2 0 0,0 0 0 0,0-5 0 0,0 6 0 0,0-1 0 0,0-2 0 0,0-1 0 0,0-4 0 0,0 3 0 0,0-1 0 0,0-4 0 0,0-5 0 0,0 0 0 0,0 5 0 0,0-5 0 0,0 0 0 0,0 0 0 0,0 0 0 0,0 0 0 0,0-5 0 0,-3 3 0 0,-1-3 0 0,4-2 0 0,-3 0 0 0,-2-3 0 0,0 1 0 0,5-5 0 0,-7 0 0 0,1-1 0 0,6-3 0 0,-8 3 0 0,8-4 0 0,-6-1 0 0,6 1 0 0,-1 0 0 0,1 0 0 0,-5 2 0 0,5-2 0 0,-6 3 0 0,6 4 0 0,0-2 0 0,0 5 0 0,0 1 0 0,0 1 0 0,0 7 0 0,0 0 0 0,0 0 0 0,0 0 0 0,0 0 0 0,0 0 0 0,-5 7 0 0,5 1 0 0,0 1 0 0,0 5 0 0,0-5 0 0,5 3 0 0,-5 3 0 0,6-1 0 0,-6 2 0 0,0 1 0 0,5 1 0 0,-5-4 0 0,1 3 0 0,5 0 0 0,-6-1 0 0,0-1 0 0,8-2 0 0,-8 2 0 0,0-1 0 0,6 0 0 0,-3 0 0 0,1-6 0 0,-4 3 0 0,0-6 0 0,0 2 0 0,5 0 0 0,-5-7 0 0,0 0 0 0,0 0 0 0,0 0 0 0,0 0 0 0,0 0 0 0,0 0 0 0,-5-7 0 0,5 0 0 0,0 2 0 0,-4-4 0 0,1-1 0 0,-3-4 0 0,6 0 0 0,0-2 0 0,-8-1 0 0,8 0 0 0,0-2 0 0,-6 1 0 0,5-2 0 0,-4 0 0 0,5 3 0 0,-6 0 0 0,6 3 0 0,0 0 0 0,-5 2 0 0,5 1 0 0,0 4 0 0,0-1 0 0,0-1 0 0,0 4 0 0,0 1 0 0,0 4 0 0,0 0 0 0,0 0 0 0,0 0 0 0,0 0 0 0,0 0 0 0,0 0 0 0,0 9 0 0,0 5 0 0,0-2 0 0,5 7 0 0,-5 0 0 0,0 0 0 0,6-1 0 0,-6 4 0 0,0 1 0 0,5-4 0 0,2 2 0 0,-7 0 0 0,8-4 0 0,-8 2 0 0,6 0 0 0,-3-5 0 0,1 0 0 0,-4 1 0 0,5-4 0 0,0-1 0 0,-5-1 0 0,0-6 0 0,0-3 0 0,0 0 0 0,3 7 0 0,-3-7 0 0,0 0 0 0,0 0 0 0,0 0 0 0,0 0 0 0,0 0 0 0,0 0 0 0,0 0 0 0,4-7 0 0,-4 4 0 0,3-6 0 0,-3-1 0 0,0 1 0 0,0 1 0 0,0-3 0 0,0-3 0 0,0-1 0 0,0-3 0 0,-3 1 0 0,3 0 0 0,-4-1 0 0,1-1 0 0,3-2 0 0,0 1 0 0,-5 0 0 0,0 0 0 0,5-1 0 0,0 0 0 0,0 0 0 0,-4 9 0 0,4-7 0 0,0 7 0 0,0 0 0 0,-3 1 0 0,3 6 0 0,0 5 0 0,0 0 0 0,0 0 0 0,0 0 0 0,0 0 0 0,0 0 0 0,-6 5 0 0,6 4 0 0,0 1 0 0,0 2 0 0,-5 1 0 0,2 0 0 0,3 3 0 0,0-2 0 0,3 3 0 0,-3-1 0 0,5 3 0 0,-5-2 0 0,0 2 0 0,0-5 0 0,0 4 0 0,0-1 0 0,0-3 0 0,0 3 0 0,-5-3 0 0,5 0 0 0,-3-2 0 0,3-3 0 0,0 1 0 0,0-3 0 0,0-7 0 0,0 0 0 0,-6 7 0 0,6-7 0 0,0 0 0 0,-1 7 0 0,1-7 0 0,0 0 0 0,0 0 0 0,0 0 0 0,0 0 0 0,0 0 0 0,0-7 0 0,-5 0 0 0,5-2 0 0,0-1 0 0,0-2 0 0,0-2 0 0,0-2 0 0,0-1 0 0,0 0 0 0,5 1 0 0,-5 1 0 0,0-3 0 0,1 3 0 0,-1-1 0 0,0 2 0 0,0 0 0 0,0 2 0 0,0 3 0 0,0-3 0 0,0 7 0 0,0 5 0 0,0 0 0 0,0 0 0 0,0 0 0 0,0 0 0 0,0 0 0 0,6 5 0 0,-3 4 0 0,2 3 0 0,8 0 0 0</inkml:trace>
  <inkml:trace contextRef="#ctx0" brushRef="#br0" timeOffset="1">12741 9008 0 0,'0'0'0'0,"0"0"0"0,0 0 0 0,-4 3 0 0,-4-3 0 0,8 0 0 0,0 0 0 0,0 0 0 0,0 0 0 0,0 0 0 0,-7 2 0 0,7-2 0 0,0 0 0 0,0 0 0 0,0 0 0 0,0 0 0 0,7 0 0 0,5 0 0 0,-2-2 0 0,1 2 0 0,8 0 0 0,0 0 0 0,-2-3 0 0,6 3 0 0,-2-4 0 0,1 4 0 0,2-1 0 0,4 1 0 0,-5-4 0 0,1 4 0 0,0-2 0 0,-3 2 0 0,2-1 0 0,-4 1 0 0,-4-4 0 0,3 4 0 0,-6 0 0 0,0 0 0 0,-3 0 0 0,1 0 0 0,-10 0 0 0,0 0 0 0,0 0 0 0,0 0 0 0,0 0 0 0,0 0 0 0,0 0 0 0,0 0 0 0,-7 4 0 0,2-4 0 0,-4 1 0 0,-1-1 0 0,-2 0 0 0,0 0 0 0,-4 0 0 0,0 0 0 0,1 0 0 0,-3 0 0 0,3 0 0 0,-6 0 0 0,0 0 0 0,-1 0 0 0,1 0 0 0,0-1 0 0,4 1 0 0,-9 0 0 0,3 1 0 0,2-1 0 0,-1 0 0 0,3 0 0 0,1 0 0 0,1 0 0 0,5 2 0 0,3-2 0 0,9 0 0 0,0 0 0 0,-5 4 0 0,5-4 0 0,0 0 0 0,0 0 0 0,5-4 0 0,4 4 0 0,3-2 0 0,0 2 0 0,7-1 0 0,0-3 0 0,2 4 0 0,2-3 0 0,3-1 0 0,0 3 0 0,1 1 0 0,1-4 0 0,-2 4 0 0,0 0 0 0,0-2 0 0,-3 2 0 0,3 0 0 0,-2 0 0 0,-3 0 0 0,0 0 0 0,0 0 0 0,-1-1 0 0,1 1 0 0,-5-6 0 0,-1 6 0 0,-4 0 0 0,1 0 0 0,-3 0 0 0,-9 0 0 0,0 0 0 0,0 0 0 0,0 0 0 0,0 0 0 0,0 0 0 0,0 0 0 0,0 0 0 0,0 0 0 0</inkml:trace>
  <inkml:trace contextRef="#ctx0" brushRef="#br0" timeOffset="2">13978 9530 0 0,'0'0'0'0,"0"0"0"0,0-3 0 0,0 3 0 0,0 0 0 0,0 0 0 0,0 0 0 0,0 0 0 0,0 0 0 0,0 0 0 0,0 0 0 0,0 0 0 0,0 0 0 0,3 3 0 0,-1 9 0 0,1-3 0 0,1 3 0 0,-2 5 0 0,-2 1 0 0,3 1 0 0,-3-4 0 0,0 3 0 0,4 3 0 0,-4-1 0 0,3-4 0 0,1 1 0 0,-4-3 0 0,1 0 0 0,4 0 0 0,-3-4 0 0,0 3 0 0,5-7 0 0,-7-2 0 0,3 5 0 0,-3-9 0 0,0 0 0 0,0 0 0 0,0 0 0 0,9 0 0 0,0-9 0 0,-4 4 0 0,2-2 0 0,2-5 0 0,-1-4 0 0,-3 4 0 0,4-4 0 0,-5-3 0 0,4-2 0 0,1 1 0 0,-4-1 0 0,0-4 0 0,-1 5 0 0,4-1 0 0,-4 0 0 0,-1 7 0 0,-1 2 0 0,2 2 0 0,-1-1 0 0,1 2 0 0,-4 9 0 0,0 0 0 0,0 0 0 0,0 0 0 0</inkml:trace>
  <inkml:trace contextRef="#ctx0" brushRef="#br0" timeOffset="3">13006 9646 0 0,'0'0'0'0,"0"-5"0"0,0-4 0 0,0 2 0 0,0 4 0 0,-3-2 0 0,3-4 0 0,0 4 0 0,0 5 0 0,-4-4 0 0,4 3 0 0,-10 1 0 0,6 1 0 0,-4-1 0 0,3 6 0 0,1-1 0 0,-3 4 0 0,2-3 0 0,-5 7 0 0,3-1 0 0,3 2 0 0,-6 0 0 0,5-1 0 0,3 5 0 0,-2-3 0 0,4 3 0 0,0-3 0 0,0 3 0 0,4-4 0 0,-2-4 0 0,6 4 0 0,-1-4 0 0,4 1 0 0,1-4 0 0,-2 1 0 0,4-4 0 0,3 1 0 0,-6-2 0 0,4 1 0 0,3-4 0 0,-8-4 0 0,8 1 0 0,-8-2 0 0,2 1 0 0,0-4 0 0,-3 1 0 0,1 0 0 0,-6-4 0 0,3 3 0 0,-4-6 0 0,4-2 0 0,-7 4 0 0,0-4 0 0,-3-1 0 0,-1 3 0 0,1-1 0 0,-4-3 0 0,3 3 0 0,-3 1 0 0,0 0 0 0,2 3 0 0,-5 1 0 0,5 1 0 0,-4 1 0 0,2 2 0 0,-3-1 0 0,-1 4 0 0,8-2 0 0,-4 5 0 0,-4 0 0 0,6 5 0 0,-2-2 0 0,-3 4 0 0,10-1 0 0,-7 2 0 0,3 4 0 0,4-3 0 0,0 3 0 0,0-1 0 0,0 3 0 0</inkml:trace>
  <inkml:trace contextRef="#ctx0" brushRef="#br0" timeOffset="4">13544 9756 0 0,'0'0'0'0,"4"-4"0"0,-4 4 0 0,3-3 0 0,2-1 0 0,-1 2 0 0,1-1 0 0,-5 3 0 0,0 0 0 0,0 0 0 0,0 0 0 0,3 0 0 0,-3 0 0 0,6 3 0 0,1-1 0 0,-7-2 0 0,6 9 0 0,-4-4 0 0,2 4 0 0,-4-4 0 0,0 2 0 0,-4 0 0 0,4-2 0 0,0 2 0 0,0 2 0 0,0-9 0 0,0 0 0 0,0 0 0 0,0 0 0 0,0 0 0 0,0 0 0 0,0 0 0 0,0 0 0 0,0 0 0 0,0 0 0 0,0 0 0 0,0 0 0 0,0 0 0 0,4-9 0 0,-1 2 0 0,-1 2 0 0,3-6 0 0,-3 8 0 0,1-4 0 0,4 0 0 0,-5 2 0 0,5 3 0 0,0-1 0 0,-7 3 0 0,5-4 0 0,-5 4 0 0,0 0 0 0,0 0 0 0,0 0 0 0,4 4 0 0,-4-4 0 0,0 0 0 0,6 5 0 0,-4 0 0 0,-2-5 0 0,4 7 0 0,-1-4 0 0,-3-3 0 0,2 7 0 0,1-3 0 0,-3-4 0 0,0 0 0 0,0 0 0 0,0 0 0 0,7 5 0 0,-2-3 0 0,2 1 0 0,-7-3 0 0,2 0 0 0,7-3 0 0,-4 3 0 0,0-7 0 0,0 3 0 0,2 4 0 0,0-3 0 0,-1-2 0 0,2 3 0 0,3 0 0 0,-8-3 0 0,4 2 0 0,-5 1 0 0,-2 2 0 0,0 0 0 0,7-2 0 0,-6 2 0 0,-1 0 0 0,7 0 0 0,-7 0 0 0,6 2 0 0,-6-2 0 0,7 5 0 0,-4 2 0 0,4 0 0 0,-4-4 0 0,-3 6 0 0,7-2 0 0,-3 0 0 0,1 2 0 0,-5-6 0 0,5 6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in="-3142" max="3142" units="rad"/>
          <inkml:channel name="OE" type="integer" min="-3142" max="3142" units="rad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rad"/>
          <inkml:channelProperty channel="OE" name="resolution" value="1000" units="1/rad"/>
        </inkml:channelProperties>
      </inkml:inkSource>
      <inkml:timestamp xml:id="ts0" timeString="2020-06-05T12:57:25.674"/>
    </inkml:context>
    <inkml:brush xml:id="br0">
      <inkml:brushProperty name="width" value="0.03528" units="cm"/>
      <inkml:brushProperty name="height" value="0.03528" units="cm"/>
      <inkml:brushProperty name="color" value="#849398"/>
      <inkml:brushProperty name="fitToCurve" value="1"/>
      <inkml:brushProperty name="ignorePressure" value="1"/>
    </inkml:brush>
  </inkml:definitions>
  <inkml:trace contextRef="#ctx0" brushRef="#br0">9604 9213 0 0,'0'0'0'0,"0"0"0"0,0 0 0 0,0 0 0 0,0 0 0 0,0 0 0 0,0 0 0 0,0 0 0 0,0 0 0 0,0 0 0 0,0 0 0 0,0 0 0 0,0 0 0 0,0 0 0 0,0 0 0 0,0 0 0 0,11 0 0 0,-4 0 0 0,3 0 0 0,-1 0 0 0,3 0 0 0,2 3 0 0,1-3 0 0,5 0 0 0,-1 0 0 0,1 0 0 0,5 0 0 0,-1 0 0 0,-3 0 0 0,8-3 0 0,3-1 0 0,2-1 0 0,-4 1 0 0,-1 3 0 0,-4 1 0 0,2-4 0 0,1 2 0 0,-2 1 0 0,-5 1 0 0,3 0 0 0,-1 0 0 0,-6 0 0 0,-7 0 0 0,8 0 0 0,-6 0 0 0,-3 0 0 0,-4 0 0 0,-5 0 0 0,0 0 0 0,0 0 0 0,0 0 0 0,0 0 0 0,0 0 0 0,0 0 0 0,-5-5 0 0,-4 3 0 0,0 2 0 0,-6-2 0 0,-1-3 0 0,0 3 0 0,-1 2 0 0,0 0 0 0,3-2 0 0,-5-1 0 0,-6 3 0 0,3 0 0 0,-4-2 0 0,0 2 0 0,2 0 0 0,1 0 0 0,-5 0 0 0,2 0 0 0,2 0 0 0,0 0 0 0,1 0 0 0,-1-5 0 0,3 5 0 0,-2 0 0 0,6 0 0 0,2 0 0 0,2 0 0 0,0 0 0 0,4-3 0 0,0 3 0 0,4 0 0 0,5 0 0 0,0 0 0 0,0 0 0 0,0 0 0 0,0 0 0 0,9-4 0 0,5 4 0 0,-6 0 0 0,10 0 0 0,-3-2 0 0,6 2 0 0,-2-3 0 0,-2 1 0 0,8 2 0 0,-3-2 0 0,3 2 0 0,1-7 0 0,-4 7 0 0,6 0 0 0,-2-3 0 0,-5 3 0 0,-2-3 0 0,2 3 0 0,1 0 0 0,-1-4 0 0,-2 1 0 0,-2-1 0 0,1 4 0 0,-3-3 0 0,3 3 0 0,-8-4 0 0,1 4 0 0,-5-3 0 0,5-1 0 0,-11 4 0 0,0 0 0 0,0 0 0 0,0 0 0 0,0 0 0 0,-5-3 0 0,-2-2 0 0,-5 3 0 0,-2 2 0 0,-2-2 0 0,-1 2 0 0,-1 0 0 0,-4 0 0 0,-2 2 0 0,-1-2 0 0,-2 2 0 0,-5 4 0 0,3-4 0 0,-2 2 0 0,5-1 0 0,-6 4 0 0,6-3 0 0,2 3 0 0,0-7 0 0,-1 6 0 0,5-6 0 0,-1 9 0 0,2-7 0 0,0 1 0 0,3-1 0 0,2 2 0 0,0-1 0 0,6 2 0 0,1 0 0 0,1-3 0 0,1 5 0 0,5-7 0 0,0 0 0 0,0 0 0 0,0 0 0 0,9 2 0 0,3 0 0 0,0-2 0 0,9 0 0 0,0 0 0 0,3-2 0 0,2 2 0 0,-5-2 0 0,7-3 0 0,-4 1 0 0,5 1 0 0,-8-4 0 0,12 4 0 0,0-3 0 0,-10 3 0 0,1 1 0 0,2 0 0 0,0-5 0 0,2 7 0 0,-6 0 0 0,-4 0 0 0,1 0 0 0,-7 0 0 0,0 0 0 0,-5 0 0 0,5 0 0 0,-12 0 0 0,0 0 0 0,0 0 0 0,0 0 0 0,0 0 0 0,0 0 0 0,-7 9 0 0,-1-9 0 0,-6 0 0 0,3 0 0 0,-3 2 0 0,-1-2 0 0,-3 0 0 0,1 3 0 0,-5-3 0 0,1 2 0 0,-9-2 0 0,8 4 0 0,-8-1 0 0,8-3 0 0,-8 0 0 0,8 5 0 0,-8-3 0 0,2-2 0 0,4 3 0 0,2-3 0 0,-1 0 0 0,2 2 0 0,6-2 0 0,4 7 0 0,1-5 0 0,3-2 0 0,3 0 0 0,4 0 0 0,0 0 0 0,0 0 0 0,9 2 0 0,0 3 0 0,3-5 0 0,3 1 0 0,3-1 0 0,-1 2 0 0,0-2 0 0,3-2 0 0,0 2 0 0,3-1 0 0,-1-4 0 0,-1 3 0 0,2 0 0 0,-1-3 0 0,8 5 0 0,-8-2 0 0,-1 2 0 0,0-2 0 0,-4 2 0 0,1 0 0 0,-1-3 0 0,-3 3 0 0,2 0 0 0,-4 0 0 0,0 0 0 0,-2 0 0 0,-1 0 0 0,-4 0 0 0</inkml:trace>
  <inkml:trace contextRef="#ctx0" brushRef="#br0" timeOffset="1">10085 9631 0 0,'-9'-6'0'0,"9"6"0"0,0 0 0 0,0 0 0 0,0 0 0 0,0 0 0 0,-3-5 0 0,3 5 0 0,0 0 0 0,0 0 0 0,0 0 0 0,0 0 0 0,0 0 0 0,0 0 0 0,3 7 0 0,2 2 0 0,-1 3 0 0,3-2 0 0,-4 3 0 0,3 0 0 0,-3 5 0 0,2 3 0 0,2-8 0 0,-3 7 0 0,-3 0 0 0,3 3 0 0,1-6 0 0,0 2 0 0,-1 0 0 0,1 1 0 0,-5-1 0 0,2-6 0 0,5 1 0 0,-4 0 0 0,1 0 0 0,-1-5 0 0,0-1 0 0,3 1 0 0,-6-9 0 0,0 0 0 0,0 0 0 0,0 0 0 0,8 0 0 0,-8 0 0 0,7-5 0 0,2-4 0 0,0 2 0 0,-6-5 0 0,7-2 0 0,-8 2 0 0,5-3 0 0,-3-3 0 0,1-1 0 0,-2-2 0 0,-1 4 0 0,3 0 0 0,0-6 0 0,-3 2 0 0,2 2 0 0,1 0 0 0,-3 3 0 0,5-1 0 0,-6 8 0 0,-1-6 0 0,2 4 0 0,3 3 0 0,-5 1 0 0,4-2 0 0,-4 0 0 0,0 9 0 0,0 0 0 0,0 0 0 0,0 0 0 0</inkml:trace>
  <inkml:trace contextRef="#ctx0" brushRef="#br0" timeOffset="2">9034 9658 0 0,'0'-8'0'0,"0"4"0"0,0 1 0 0,-2-2 0 0,-2 1 0 0,4 4 0 0,-1-3 0 0,-6 1 0 0,3-2 0 0,4 4 0 0,-3 0 0 0,-6 6 0 0,0-3 0 0,3 6 0 0,0-2 0 0,-1 1 0 0,-1 5 0 0,1 2 0 0,-2-3 0 0,4 6 0 0,-4-1 0 0,6 2 0 0,-8-3 0 0,10 3 0 0,-5 2 0 0,3-1 0 0,3 0 0 0,0-3 0 0,0 4 0 0,0-2 0 0,0-4 0 0,9 4 0 0,-8-5 0 0,5 0 0 0,0-2 0 0,5-3 0 0,-2-4 0 0,-1 4 0 0,4-6 0 0,1 1 0 0,-1-8 0 0,3 4 0 0,-3-3 0 0,4-2 0 0,-2 1 0 0,-2-3 0 0,-7 0 0 0,-1 0 0 0,8 0 0 0,-10-5 0 0,5 4 0 0,-7 1 0 0,-4-4 0 0,4 4 0 0,4 0 0 0,-8-1 0 0,1-3 0 0,-3 10 0 0,-2-10 0 0,-1 8 0 0,-3-4 0 0,2 5 0 0,-4-3 0 0,7 3 0 0,-7 0 0 0,5 2 0 0,0 0 0 0,1 2 0 0,-3-2 0 0,4 2 0 0,2 3 0 0,5-5 0 0,0 0 0 0</inkml:trace>
  <inkml:trace contextRef="#ctx0" brushRef="#br0" timeOffset="3">9261 9735 0 0,'0'0'0'0,"-4"-2"0"0,4 0 0 0,-7-1 0 0,6-2 0 0,1 5 0 0,-5-4 0 0,1 4 0 0,-1-3 0 0,0 6 0 0,-1-3 0 0,0 5 0 0,2 2 0 0,-3-3 0 0,4 6 0 0,-3-3 0 0,5 5 0 0,-3-3 0 0,4 7 0 0,-2-6 0 0,2 9 0 0,0-3 0 0,0-2 0 0,6 1 0 0,1 2 0 0,-4 3 0 0,6-5 0 0,-2 3 0 0,0-3 0 0,3 2 0 0,-1-3 0 0,3-5 0 0,0 0 0 0,2-2 0 0,-2-2 0 0,-2-5 0 0,4 0 0 0,2-4 0 0,-4 1 0 0,0-11 0 0,-1 7 0 0,4-7 0 0,-6 2 0 0,5-5 0 0,-9-1 0 0,2 3 0 0,-4-4 0 0,1-2 0 0,-2 4 0 0,-2-1 0 0,-2-3 0 0,-2 2 0 0,1-3 0 0,1 6 0 0,-8-3 0 0,5 5 0 0,-4-1 0 0,4 1 0 0,-4 2 0 0,-1 1 0 0,4 2 0 0,-2 4 0 0,-1 2 0 0,-3 1 0 0,3 2 0 0,1 2 0 0,-1 5 0 0,4 0 0 0,-2 0 0 0,0 3 0 0,3 0 0 0,4 4 0 0,0-3 0 0</inkml:trace>
  <inkml:trace contextRef="#ctx0" brushRef="#br0" timeOffset="4">9646 9848 0 0,'-3'-9'0'0,"3"9"0"0,-2-4 0 0,2 4 0 0,0 0 0 0,0 0 0 0,0 0 0 0,0 0 0 0,0 0 0 0,0 0 0 0,0 0 0 0,0 0 0 0,0 0 0 0,0 0 0 0,0 0 0 0,0 9 0 0,0-2 0 0,-5 2 0 0,5-1 0 0,-2 3 0 0,2 3 0 0,0-7 0 0,0-1 0 0,0 3 0 0,-2 2 0 0,2-3 0 0,0-8 0 0,2 5 0 0,-2-5 0 0,0 9 0 0,0-4 0 0,0-5 0 0,0 0 0 0,0 0 0 0,0 0 0 0,0 0 0 0,9 0 0 0,-4 0 0 0,2-1 0 0,0-3 0 0,-2-1 0 0,4 0 0 0,-3-6 0 0,1 4 0 0,0 2 0 0,-5-4 0 0,7 3 0 0,-4-1 0 0,4 0 0 0,-4 3 0 0,-3-1 0 0,-2 5 0 0,0 0 0 0,0 0 0 0,0 0 0 0,0 0 0 0,0 0 0 0,5 0 0 0,-5 0 0 0,0 0 0 0,0 0 0 0,8 2 0 0,-8-2 0 0,7 5 0 0,-5 4 0 0,-2-9 0 0,4 7 0 0,-1-2 0 0,-3 0 0 0,0-5 0 0,0 0 0 0,2 5 0 0,-2-5 0 0,0 0 0 0,5 5 0 0,-5-5 0 0,0 0 0 0,5 0 0 0,4 0 0 0,-9 0 0 0,7-1 0 0,0-3 0 0,-2-1 0 0,0 0 0 0,2 0 0 0,-2-2 0 0,2 0 0 0,-3 3 0 0,3-1 0 0,-4 0 0 0,4-4 0 0,-3 6 0 0,-4 3 0 0,6-6 0 0,-6 6 0 0,0 0 0 0,0 0 0 0,0 0 0 0,0 0 0 0,6 0 0 0,-6 0 0 0,5 4 0 0,-2 1 0 0,4 0 0 0,-5 1 0 0,1-1 0 0,3 2 0 0,-1 0 0 0,2 1 0 0,-5-3 0 0,6 4 0 0</inkml:trace>
  <inkml:trace contextRef="#ctx0" brushRef="#br0" timeOffset="5">8558 9920 0 0,'0'0'0'0,"0"0"0"0,-3 4 0 0,-4-4 0 0,3-4 0 0,-3 4 0 0,-1 0 0 0,8 0 0 0,0 0 0 0,-4 0 0 0,1 0 0 0,-4 0 0 0,0 4 0 0,7-4 0 0,0 0 0 0,0 0 0 0,0 0 0 0,0 0 0 0,-3 0 0 0,3 0 0 0,0 0 0 0,0 0 0 0,0 0 0 0,0 0 0 0,0 0 0 0,0 0 0 0,0 0 0 0,0 0 0 0,0 0 0 0,0 0 0 0,0 0 0 0,0 0 0 0,0 0 0 0,0 0 0 0,0 0 0 0,0 0 0 0,8 0 0 0,-8 0 0 0,4 0 0 0,4-4 0 0,4 4 0 0,-3 0 0 0,0 0 0 0,5 0 0 0,-4 0 0 0,2-3 0 0,0 3 0 0,6-2 0 0,-10 2 0 0,3 0 0 0,4-2 0 0,3-1 0 0,-4-1 0 0,1 3 0 0,1-4 0 0,0 5 0 0,-6-6 0 0,0 6 0 0,2-1 0 0,-1 1 0 0,-2-2 0 0,-9 2 0 0,0 0 0 0,0 0 0 0,0 0 0 0,0 0 0 0,0 0 0 0,0 0 0 0,0 0 0 0,0 0 0 0,0 0 0 0,-7 0 0 0,-2 0 0 0,0 0 0 0,-8 0 0 0,3 0 0 0,-5 0 0 0,3 0 0 0,1-5 0 0,1 5 0 0,-7 0 0 0,5 0 0 0,-3 0 0 0,4 0 0 0,-3 0 0 0,1-2 0 0,3 2 0 0,2 0 0 0,0-2 0 0,3-1 0 0,1 3 0 0,-1-2 0 0,9 2 0 0,0 0 0 0,-2-3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in="-3142" max="3142" units="rad"/>
          <inkml:channel name="OE" type="integer" min="-3142" max="3142" units="rad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rad"/>
          <inkml:channelProperty channel="OE" name="resolution" value="1000" units="1/rad"/>
        </inkml:channelProperties>
      </inkml:inkSource>
      <inkml:timestamp xml:id="ts0" timeString="2019-08-25T13:51:28.977"/>
    </inkml:context>
    <inkml:brush xml:id="br0">
      <inkml:brushProperty name="width" value="0.025" units="cm"/>
      <inkml:brushProperty name="height" value="0.025" units="cm"/>
      <inkml:brushProperty name="color" value="#849398"/>
      <inkml:brushProperty name="fitToCurve" value="1"/>
      <inkml:brushProperty name="ignorePressure" value="1"/>
    </inkml:brush>
    <inkml:brush xml:id="br1">
      <inkml:brushProperty name="width" value="0.025" units="cm"/>
      <inkml:brushProperty name="height" value="0.025" units="cm"/>
      <inkml:brushProperty name="color" value="#004F8B"/>
      <inkml:brushProperty name="fitToCurve" value="1"/>
      <inkml:brushProperty name="ignorePressure" value="1"/>
    </inkml:brush>
    <inkml:brush xml:id="br2">
      <inkml:brushProperty name="width" value="0.025" units="cm"/>
      <inkml:brushProperty name="height" value="0.025" units="cm"/>
      <inkml:brushProperty name="color" value="#66CC00"/>
      <inkml:brushProperty name="fitToCurve" value="1"/>
      <inkml:brushProperty name="ignorePressure" value="1"/>
    </inkml:brush>
    <inkml:context xml:id="ctx1">
      <inkml:inkSource xml:id="inkSrc23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in="-3142" max="3142" units="rad"/>
          <inkml:channel name="OE" type="integer" min="-3142" max="3142" units="rad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rad"/>
          <inkml:channelProperty channel="OE" name="resolution" value="1000" units="1/rad"/>
        </inkml:channelProperties>
      </inkml:inkSource>
      <inkml:timestamp xml:id="ts1" timeString="2019-08-25T14:49:47.822"/>
    </inkml:context>
    <inkml:brush xml:id="br3">
      <inkml:brushProperty name="width" value="0.05" units="cm"/>
      <inkml:brushProperty name="height" value="0.05" units="cm"/>
      <inkml:brushProperty name="color" value="#66CC00"/>
      <inkml:brushProperty name="fitToCurve" value="1"/>
    </inkml:brush>
    <inkml:brush xml:id="br4">
      <inkml:brushProperty name="width" value="0.025" units="cm"/>
      <inkml:brushProperty name="height" value="0.025" units="cm"/>
      <inkml:brushProperty name="color" value="#E71225"/>
      <inkml:brushProperty name="fitToCurve" value="1"/>
      <inkml:brushProperty name="ignorePressure" value="1"/>
    </inkml:brush>
    <inkml:brush xml:id="br5">
      <inkml:brushProperty name="width" value="0.05" units="cm"/>
      <inkml:brushProperty name="height" value="0.05" units="cm"/>
      <inkml:brushProperty name="color" value="#E71225"/>
      <inkml:brushProperty name="fitToCurve" value="1"/>
    </inkml:brush>
    <inkml:brush xml:id="br6">
      <inkml:brushProperty name="width" value="0.025" units="cm"/>
      <inkml:brushProperty name="height" value="0.025" units="cm"/>
      <inkml:brushProperty name="color" value="#33CCFF"/>
      <inkml:brushProperty name="fitToCurve" value="1"/>
      <inkml:brushProperty name="ignorePressure" value="1"/>
    </inkml:brush>
    <inkml:brush xml:id="br7">
      <inkml:brushProperty name="width" value="0.05" units="cm"/>
      <inkml:brushProperty name="height" value="0.05" units="cm"/>
      <inkml:brushProperty name="color" value="#33CCFF"/>
      <inkml:brushProperty name="fitToCurve" value="1"/>
    </inkml:brush>
    <inkml:brush xml:id="br8">
      <inkml:brushProperty name="width" value="0.025" units="cm"/>
      <inkml:brushProperty name="height" value="0.025" units="cm"/>
      <inkml:brushProperty name="color" value="#FFFF00"/>
      <inkml:brushProperty name="fitToCurve" value="1"/>
      <inkml:brushProperty name="ignorePressure" value="1"/>
    </inkml:brush>
    <inkml:brush xml:id="br9">
      <inkml:brushProperty name="width" value="0.025" units="cm"/>
      <inkml:brushProperty name="height" value="0.025" units="cm"/>
      <inkml:brushProperty name="color" value="#36FE91"/>
      <inkml:brushProperty name="fitToCurve" value="1"/>
      <inkml:brushProperty name="ignorePressure" value="1"/>
    </inkml:brush>
    <inkml:brush xml:id="br10">
      <inkml:brushProperty name="width" value="0.35" units="cm"/>
      <inkml:brushProperty name="height" value="0.35" units="cm"/>
      <inkml:brushProperty name="color" value="#004F8B"/>
      <inkml:brushProperty name="fitToCurve" value="1"/>
    </inkml:brush>
  </inkml:definitions>
  <inkml:trace contextRef="#ctx0" brushRef="#br0">54 114 0 0,'0'0'0'0,"0"0"0"0,0 0 0 0,0 0 0 0,0 0 0 0,0 0 0 0,0 0 0 0,0 0 0 0,0 0 0 0,0 0 0 0,0 0 0 0,0 0 0 0,0 0 0 0,0 0 0 0,0 0 0 0,11 0 0 0,-3 0 0 0,4 0 0 0,-2 0 0 0,-3 2 0 0,9-1 0 0,-10-1 0 0,6 3 0 0,-4 1 0 0,3-1 0 0,1-3 0 0,-3 6 0 0,2-3 0 0,2 2 0 0,-2-5 0 0,2 1 0 0,-2-1 0 0,5 0 0 0,-7-1 0 0,8 1 0 0,-5 0 0 0,4 0 0 0,1 0 0 0,-3 0 0 0,7 0 0 0,-4 0 0 0,-1 0 0 0,4 0 0 0,-3 0 0 0,5 1 0 0,-2-1 0 0,-2 0 0 0,4 0 0 0,1 5 0 0,-3-5 0 0,-1 4 0 0,-1-4 0 0,4 4 0 0,-4 0 0 0,-1-4 0 0,0 2 0 0,5-2 0 0,-3 0 0 0,2 0 0 0,1 0 0 0,4 0 0 0,-4 0 0 0,1 0 0 0,3 0 0 0,2-2 0 0,-3 2 0 0,0-4 0 0,4 4 0 0,-6-4 0 0,3 4 0 0,-1 0 0 0,3 0 0 0,0-4 0 0,-2-1 0 0,2 4 0 0,1 1 0 0,-4-8 0 0,1 6 0 0,-1-2 0 0,3 4 0 0,1-7 0 0,-1 4 0 0,-2 3 0 0,2 0 0 0,-3 0 0 0,1 0 0 0,-4 0 0 0,3 0 0 0,-4 0 0 0,6 0 0 0,-3 0 0 0,-2 0 0 0,3 0 0 0,-4 0 0 0,1 0 0 0,1 0 0 0,-1 3 0 0,3 1 0 0,-1-1 0 0,4-3 0 0,0 0 0 0,-2 0 0 0,-3 0 0 0,5 0 0 0,-1 4 0 0,-3-4 0 0,1-4 0 0,3 4 0 0,-3 0 0 0,1 0 0 0,3 0 0 0,1 0 0 0,-7-3 0 0,5 3 0 0,-2-4 0 0,2 4 0 0,1-3 0 0,-1 3 0 0,0 0 0 0,0 0 0 0,-4 0 0 0,-1 0 0 0,8-1 0 0,0-1 0 0,-3-1 0 0,0 3 0 0,0-1 0 0,1 1 0 0,4-5 0 0,-4 5 0 0,3-2 0 0,1 2 0 0,-7-1 0 0,4 1 0 0,-3-6 0 0,3 4 0 0,-1 2 0 0,-1-3 0 0,3 0 0 0,-2 3 0 0,4 0 0 0,-1 0 0 0,2 0 0 0,-1 0 0 0,-2 0 0 0,-2 0 0 0,0-3 0 0,1 3 0 0,-1 0 0 0,0 0 0 0,-2-3 0 0,1 3 0 0,7-2 0 0,-5-2 0 0,-1 4 0 0,5-2 0 0,-3-4 0 0,-2 6 0 0,7-2 0 0,-10 2 0 0,5-1 0 0,-3 1 0 0,-2-2 0 0,-1 2 0 0,4 0 0 0,-4-4 0 0,3 4 0 0,0 0 0 0,-5 0 0 0,2 0 0 0,4 0 0 0,-1 0 0 0,0 0 0 0,-1 4 0 0,1-4 0 0,-3 2 0 0,-2-2 0 0,2 0 0 0,-2 0 0 0,2 1 0 0,-2-1 0 0,2 0 0 0,-2 0 0 0,3 0 0 0,-3 0 0 0,4 0 0 0,0 0 0 0,1-1 0 0,0 1 0 0,-3 1 0 0,0 1 0 0,-1 3 0 0,-2-2 0 0,1 1 0 0,-1-2 0 0,-1-2 0 0,0 3 0 0,2 0 0 0,-2-3 0 0,-1 3 0 0,2 0 0 0,1-1 0 0,4-2 0 0,-1 3 0 0,-1 0 0 0,-1-3 0 0,-2 0 0 0,0 0 0 0,5 1 0 0,-5-1 0 0,1 2 0 0,-1-2 0 0,0 5 0 0,-1-5 0 0,-1 0 0 0,-1 0 0 0,-2 1 0 0,1-1 0 0,9 0 0 0,-7 3 0 0,0-3 0 0,-3 0 0 0,6 2 0 0,0-2 0 0,-4 0 0 0,1 0 0 0,0-2 0 0,0 4 0 0,8-2 0 0,-2 1 0 0,-7-1 0 0,1 3 0 0,2-3 0 0,-4 4 0 0,2-4 0 0,-4 3 0 0,4-3 0 0,-2 0 0 0,5 0 0 0,-6 0 0 0,2 0 0 0,4 0 0 0,2-3 0 0,0-1 0 0,-7 4 0 0,5 0 0 0,2-3 0 0,0 3 0 0,0 0 0 0,-1-1 0 0,-2-1 0 0,3 2 0 0,-2 0 0 0,2 0 0 0,-2 0 0 0,-1 0 0 0,-1 0 0 0,-1-3 0 0,5 3 0 0,-3 0 0 0,4-1 0 0,-6 1 0 0,0 0 0 0,6 0 0 0,1-5 0 0,-4 5 0 0,2 5 0 0,-1-5 0 0,0 0 0 0,2 0 0 0,-5 0 0 0,4 0 0 0,-3 1 0 0,-1-1 0 0,1 0 0 0,1 0 0 0,-1 0 0 0,-3-1 0 0,8-4 0 0,-8 5 0 0,4 0 0 0,0 0 0 0,-3 0 0 0,7 0 0 0,-6 5 0 0,4-4 0 0,-2-1 0 0,-1 3 0 0,1-1 0 0,-3-1 0 0,0-1 0 0,2 0 0 0,1 3 0 0,-1 1 0 0,1-4 0 0,-3-4 0 0,3 4 0 0,0 0 0 0,2 0 0 0,0-3 0 0,-2 3 0 0,0 0 0 0,0 0 0 0,2 0 0 0,0-1 0 0,0 1 0 0,-1-2 0 0,0 2 0 0,-4 0 0 0,4 0 0 0,-2 0 0 0,1 0 0 0,-1 0 0 0,-2-3 0 0,5 3 0 0,-2-1 0 0,-1 1 0 0,-1 0 0 0,2-5 0 0,-1 5 0 0,3-2 0 0,1 2 0 0,0-1 0 0,-1 1 0 0,-2 0 0 0,0-3 0 0,-2 3 0 0,2-3 0 0,-2 6 0 0,-1-3 0 0,4-3 0 0,-7 1 0 0,3 2 0 0,3 0 0 0,-3-3 0 0,-1 3 0 0,2-3 0 0,-1 3 0 0,2 0 0 0,-2-3 0 0,2 0 0 0,-1 1 0 0,3 2 0 0,-3-4 0 0,2 4 0 0,-6-2 0 0,3 2 0 0,1-1 0 0,-3 1 0 0,5-5 0 0,-6 5 0 0,2 0 0 0,3 0 0 0,-2 0 0 0,-2-2 0 0,4 2 0 0,-1 0 0 0,3 0 0 0,-6 0 0 0,2-1 0 0,3 1 0 0,2 0 0 0,0 0 0 0,-2 0 0 0,-3 0 0 0,3-2 0 0,-1 2 0 0,-2 2 0 0,0-2 0 0,-1 0 0 0,2-2 0 0,-4 2 0 0,5-4 0 0,-2 4 0 0,3-3 0 0,-1 3 0 0,3-5 0 0,-5 3 0 0,0 1 0 0,2 1 0 0,-1 0 0 0,1-3 0 0,1 3 0 0,-1 0 0 0,1 0 0 0,-6-2 0 0,3 2 0 0,3 0 0 0,-4 0 0 0,-1 0 0 0,-1 0 0 0,3 0 0 0,1-3 0 0,-4 3 0 0,3-5 0 0,0 5 0 0,-2-4 0 0,2 1 0 0,-3 0 0 0,3 0 0 0,-1 3 0 0,0 0 0 0,1-2 0 0,-3 0 0 0,1-1 0 0,2 3 0 0,-1 0 0 0,-1 0 0 0,3 0 0 0,-6 0 0 0,0 0 0 0,1 0 0 0,-2 0 0 0,1 0 0 0,-1 0 0 0,0-3 0 0,0 3 0 0,0-3 0 0,-2 3 0 0,2 0 0 0,5-1 0 0,-7 1 0 0,5-5 0 0,-3 5 0 0,3 0 0 0,-6 0 0 0,1-3 0 0,-1 3 0 0,1 0 0 0,1 0 0 0,1 0 0 0,0 0 0 0,-4 0 0 0,4 0 0 0,-4 3 0 0,4-3 0 0,-5 5 0 0,3-4 0 0,-4 5 0 0,6-3 0 0,-5 1 0 0,3-1 0 0,-4 0 0 0,0-3 0 0,1 1 0 0,-1-1 0 0,-3 0 0 0,2 0 0 0,0 0 0 0,-3 0 0 0,1 0 0 0,-5 0 0 0,0 0 0 0,0 0 0 0,0 0 0 0,0 0 0 0,0 0 0 0,0 0 0 0,0 0 0 0,0 0 0 0</inkml:trace>
  <inkml:trace contextRef="#ctx0" brushRef="#br0" timeOffset="-185399.45">9551 3 0 0,'0'0'0'0,"0"0"0"0,0 0 0 0,0 0 0 0,0 0 0 0,0 0 0 0,0 0 0 0,0 0 0 0,5 6 0 0,-5-6 0 0,0 0 0 0,0 5 0 0,3 3 0 0,0-1 0 0,-3-7 0 0,9 0 0 0,-2 10 0 0,0-6 0 0,3-1 0 0,0 0 0 0,3-3 0 0,-2 3 0 0,1 2 0 0,-1-5 0 0,4 0 0 0,1 2 0 0,-2-2 0 0,1 4 0 0,4-1 0 0,-2 0 0 0,0-3 0 0,3 4 0 0,1-4 0 0,-2 3 0 0,4 1 0 0,-4-2 0 0,-2-2 0 0,1 4 0 0,5 0 0 0,-1 2 0 0,1-6 0 0,5 6 0 0,0 0 0 0,-2-3 0 0,0 0 0 0,2 0 0 0,0 2 0 0,-2-2 0 0,-4 0 0 0,9 0 0 0,-3-3 0 0,3 3 0 0,-2-3 0 0,4-3 0 0,-4 3 0 0,8 0 0 0,-3 0 0 0,2 0 0 0,2-3 0 0,1 3 0 0,1 0 0 0,2 0 0 0,-4 0 0 0,1 0 0 0,-2 0 0 0,2 0 0 0,1-3 0 0,2 3 0 0,0-3 0 0,2-2 0 0,-8 5 0 0,7 0 0 0,-6-3 0 0,2 3 0 0,1 0 0 0,-1 0 0 0,-2 3 0 0,5-3 0 0,-11 0 0 0,4 5 0 0,1-5 0 0,-2 3 0 0,-3-3 0 0,3 0 0 0,0 0 0 0,4 0 0 0,1 0 0 0,-5 0 0 0,1 0 0 0,1 0 0 0,1 0 0 0,-1 0 0 0,5 0 0 0,-2 0 0 0,0 0 0 0,-5 0 0 0,1 0 0 0,-1 0 0 0,0 0 0 0,-1 0 0 0,-1 0 0 0,-2 0 0 0,5 0 0 0,-4-3 0 0,3 3 0 0,3-5 0 0,-3 5 0 0,0 0 0 0,2 0 0 0,-2 0 0 0,1-3 0 0,-1 3 0 0,-3 0 0 0,3 0 0 0,-7 0 0 0,7 0 0 0,-3 0 0 0,1-3 0 0,-3 3 0 0,4-3 0 0,-4 3 0 0,1 0 0 0,2-5 0 0,-3 5 0 0,-1-1 0 0,3 1 0 0,5 0 0 0,-10 0 0 0,5 0 0 0,0 0 0 0,-3 0 0 0,-4 0 0 0,4 0 0 0,-1 0 0 0,-4 0 0 0,1 0 0 0,3 0 0 0,-6-6 0 0,6 6 0 0,-3 0 0 0,3 0 0 0,0-6 0 0,0 2 0 0,1 0 0 0,-2 4 0 0,0-2 0 0,4-2 0 0,-1 1 0 0,0 3 0 0,4 0 0 0,1-4 0 0,-3 4 0 0,-2-3 0 0,-1 3 0 0,-2-3 0 0,-1 3 0 0,1-4 0 0,-3 2 0 0,4 2 0 0,-6-5 0 0,4 5 0 0,3-3 0 0,-2 3 0 0,0 0 0 0,-2-3 0 0,2 0 0 0,2 3 0 0,-4-4 0 0,3 4 0 0,-3 0 0 0,0 0 0 0,3 0 0 0,0 0 0 0,5 4 0 0,-10-4 0 0,4 0 0 0,0 0 0 0,2 0 0 0,-5 0 0 0,5 0 0 0,-6 0 0 0,4 0 0 0,0 0 0 0,-4 0 0 0,6 0 0 0,-2-4 0 0,1 4 0 0,-3 0 0 0,-2 0 0 0,4-4 0 0,0 4 0 0,4 0 0 0,-7 0 0 0,3 4 0 0,-4-4 0 0,4 0 0 0,1 4 0 0,-3-1 0 0,1 0 0 0,-5-3 0 0,5 0 0 0,-5 3 0 0,2-3 0 0,-4 5 0 0,-2-3 0 0,1 2 0 0,3-1 0 0,-3-3 0 0,4 3 0 0,-4-3 0 0,-1 0 0 0,4 0 0 0,-2 0 0 0,3 0 0 0,-8 0 0 0,0 0 0 0,1 0 0 0,-5 0 0 0,-9 0 0 0,12 4 0 0,-1-4 0 0,2 3 0 0,-6-3 0 0,6 4 0 0,-7-4 0 0,3 0 0 0,-3 0 0 0,-6 0 0 0,0 0 0 0,0 0 0 0,11 2 0 0,-3-2 0 0,-8 0 0 0,0 0 0 0,0 0 0 0,0 0 0 0,0 0 0 0,0 0 0 0,3 4 0 0,-3-4 0 0,0 0 0 0,0 0 0 0</inkml:trace>
  <inkml:trace contextRef="#ctx0" brushRef="#br0" timeOffset="-182265.82">15342 63 0 0,'0'0'0'0,"0"0"0"0,0 0 0 0,0 0 0 0,8 3 0 0,0-3 0 0,-2 0 0 0,5 3 0 0,-5-3 0 0,2 0 0 0,0 0 0 0,-2 0 0 0,-6 0 0 0,9 5 0 0,2-5 0 0,1 0 0 0,-3 2 0 0,8-2 0 0,-6 0 0 0,0 0 0 0,6 0 0 0,-1 0 0 0,2 0 0 0,2-2 0 0,0 2 0 0,-3 0 0 0,3 0 0 0,5 0 0 0,-11 0 0 0,8 0 0 0,-5 0 0 0,6 0 0 0,-5-5 0 0,6 5 0 0,-6 0 0 0,2 0 0 0,-1-3 0 0,4 3 0 0,2-3 0 0,-7 3 0 0,2-3 0 0,2 0 0 0,4 3 0 0,-6 0 0 0,-1-5 0 0,-4 2 0 0,2 3 0 0,-1-3 0 0,-2 3 0 0,-2 0 0 0,-12 0 0 0,8 0 0 0,3-3 0 0,0 3 0 0,-11 0 0 0,0 0 0 0,0 0 0 0,0 0 0 0,0 0 0 0,0 0 0 0,0 0 0 0,0 0 0 0,7 0 0 0,-7 0 0 0,0 0 0 0,0 0 0 0,3-4 0 0,-3 4 0 0,0 0 0 0,0 0 0 0,0 0 0 0,0 0 0 0,10 0 0 0,-10 0 0 0,0 0 0 0,0 0 0 0,0 0 0 0,0 0 0 0,0 0 0 0,0 0 0 0,0 0 0 0,0 0 0 0,12-2 0 0,-12 2 0 0,0 0 0 0,0 0 0 0,11 0 0 0,-6 0 0 0,-5 0 0 0,0 0 0 0,0 0 0 0,0 0 0 0,0 0 0 0,0 0 0 0,0 0 0 0,0 0 0 0,6 2 0 0,-6-2 0 0,0 0 0 0,0 0 0 0,4 10 0 0,1-2 0 0,-5-8 0 0,2 9 0 0,-2-1 0 0,6 0 0 0,0 0 0 0,-1 4 0 0,-5-12 0 0,3 9 0 0,1 2 0 0,-4-2 0 0,0 1 0 0,-4 2 0 0,1 2 0 0,3-3 0 0,0-4 0 0,0 7 0 0,-8 0 0 0,5 2 0 0,3 1 0 0,0 0 0 0,-6 0 0 0,6-5 0 0,-2 5 0 0,2-3 0 0,0 3 0 0,-5 0 0 0,1 0 0 0,4 0 0 0,4 2 0 0,-4-1 0 0,-9-1 0 0,8 3 0 0,2-1 0 0,-1-2 0 0,0-3 0 0,-1 3 0 0,-4-2 0 0,2-2 0 0,6 4 0 0,2-4 0 0,-10 4 0 0,2-4 0 0,6 2 0 0,2 1 0 0,-5-2 0 0,0 1 0 0,0 5 0 0,1-7 0 0,8 4 0 0,-9 0 0 0,-4-2 0 0,8 2 0 0,3 9 0 0,-1-6 0 0,-6 4 0 0,0 0 0 0,0-4 0 0,3 2 0 0,0-3 0 0,-3 7 0 0,-3-11 0 0,3 6 0 0,8 0 0 0,-8-1 0 0,0 0 0 0,0 0 0 0,3-1 0 0,-3 0 0 0,4 2 0 0,-4-5 0 0,0 7 0 0,3-6 0 0,5 1 0 0,-3-1 0 0,-5 5 0 0,3 0 0 0,-3-1 0 0,4-1 0 0,0 4 0 0,-1-1 0 0,-3 2 0 0,0-2 0 0,6 3 0 0,-6 3 0 0,0-9 0 0,0 4 0 0,6-1 0 0,-6 2 0 0,3-7 0 0,-3 5 0 0,0 1 0 0,9-1 0 0,-6 0 0 0,2 0 0 0,-3-3 0 0,-2-1 0 0,7 2 0 0,-2-1 0 0,-5 2 0 0,0-3 0 0,0 2 0 0,5 1 0 0,-5-2 0 0,-5 5 0 0,0 3 0 0,5-1 0 0,5 0 0 0,-5 2 0 0,-5-4 0 0,5 3 0 0,-1-5 0 0,2 5 0 0,-1-2 0 0,0 0 0 0,0-1 0 0,5 1 0 0,0 1 0 0,-2-4 0 0,-3-2 0 0,0 1 0 0,4 3 0 0,-4-2 0 0,0-3 0 0,0 5 0 0,0-5 0 0,0 6 0 0,0-7 0 0,0 5 0 0,-4 4 0 0,4-1 0 0,0 0 0 0,4 1 0 0,-4-5 0 0,0 4 0 0,0-4 0 0,0 6 0 0,3-6 0 0,-3 2 0 0,0 0 0 0,7-2 0 0,-6-1 0 0,4 2 0 0,-10-3 0 0,5 3 0 0,0-2 0 0,5-2 0 0,-5 3 0 0,0-3 0 0,-5 4 0 0,5-6 0 0,5 7 0 0,-5-2 0 0,-5-1 0 0,5-1 0 0,0 6 0 0,0-1 0 0,0-3 0 0,0 5 0 0,0-5 0 0,5 8 0 0,-2-3 0 0,-3 0 0 0,0-5 0 0,0 9 0 0,0-5 0 0,0-4 0 0,0 2 0 0,0-1 0 0,-3-1 0 0,3 1 0 0,3 0 0 0,-6 0 0 0,-2 2 0 0,4-1 0 0,1-1 0 0,0 4 0 0,-7-5 0 0,4 4 0 0,3-3 0 0,0 3 0 0,0-1 0 0,0-1 0 0,-4-4 0 0,4 4 0 0,4-3 0 0,-4 5 0 0,-4-8 0 0,4 6 0 0,4-2 0 0,-4-1 0 0,0-4 0 0,0 8 0 0,-4-5 0 0,4-3 0 0,0 7 0 0,-3-7 0 0,-2 6 0 0,5-4 0 0,0 4 0 0,0-5 0 0,0 6 0 0,-5-2 0 0,4 3 0 0,1 7 0 0,0-10 0 0,0 3 0 0,-6-4 0 0,6 1 0 0,6 3 0 0,-6-6 0 0,-6-1 0 0,4 7 0 0,2-7 0 0,0 2 0 0,0-1 0 0,0 2 0 0,-5-2 0 0,2-3 0 0,6 0 0 0,-3 2 0 0,-3-1 0 0,3 4 0 0,0-7 0 0,0 7 0 0,0-2 0 0,0-3 0 0,0 2 0 0,0-1 0 0,0 1 0 0,3-1 0 0,-6 4 0 0,3-7 0 0,3 9 0 0,-3-4 0 0,0-5 0 0,0 7 0 0,-3-2 0 0,3 0 0 0,0 3 0 0,0-6 0 0,-9 0 0 0,6 2 0 0,3-2 0 0,0 0 0 0,0 3 0 0,-6-2 0 0,6 1 0 0,0-4 0 0,0 2 0 0,0 0 0 0,0 0 0 0,0-3 0 0,6 3 0 0,-6-3 0 0,0 2 0 0,-6 1 0 0,6-2 0 0,0-1 0 0,0-1 0 0,0 4 0 0,-6 0 0 0,3 0 0 0,3-2 0 0,0 2 0 0,-4 0 0 0,0 0 0 0,8-8 0 0,-4 8 0 0,0 0 0 0,0 0 0 0,0 0 0 0,0 0 0 0,7-1 0 0,-7 4 0 0,-3-8 0 0,3 5 0 0,3-1 0 0,-3-4 0 0,0 2 0 0,0-2 0 0,0 4 0 0,-3-2 0 0,3-5 0 0,0 2 0 0,-4 1 0 0,0-1 0 0,8-2 0 0,-4 2 0 0,-4-5 0 0,4 5 0 0,4-5 0 0,-4 5 0 0,4 1 0 0,-1-5 0 0,-6 3 0 0,6-3 0 0,3 2 0 0,-6 3 0 0,0-6 0 0,0 1 0 0,0-1 0 0,0 0 0 0,0 2 0 0,0 1 0 0,-6-1 0 0,6-8 0 0,6 6 0 0,-6 5 0 0,-9-2 0 0,9-3 0 0,3 4 0 0,3 0 0 0,-12-3 0 0,6-1 0 0,0-6 0 0,0 6 0 0,6 2 0 0,-6-8 0 0,0 6 0 0,0-6 0 0,0 6 0 0,0-6 0 0,0 8 0 0,0-8 0 0,0 7 0 0,0 1 0 0,0-8 0 0,0 0 0 0,-6 6 0 0,6-6 0 0,0 7 0 0,0-7 0 0,0 0 0 0,-3 9 0 0,3 2 0 0,0-11 0 0,0 0 0 0,3 10 0 0,-3 1 0 0,0-11 0 0,6 2 0 0,-6-2 0 0,0 0 0 0,0 0 0 0,0 11 0 0,0-11 0 0,0 6 0 0,0-6 0 0,0 8 0 0,0-8 0 0,0 10 0 0,0-10 0 0,0 7 0 0,0-1 0 0,0-6 0 0,0 0 0 0,0 11 0 0,0-11 0 0,0 6 0 0,0 5 0 0,0-11 0 0,0 6 0 0,0-6 0 0,6 8 0 0,-3 1 0 0,-3-9 0 0,-3 8 0 0,3 1 0 0,0-9 0 0,0 8 0 0,0 2 0 0,-6 0 0 0,6 2 0 0,0-12 0 0,0 0 0 0,0 6 0 0,-6 0 0 0,6-6 0 0,0 11 0 0,6-5 0 0,-6 2 0 0,0-8 0 0,0 9 0 0,0-1 0 0,6-2 0 0,-6-6 0 0,0 0 0 0,0 0 0 0,0 10 0 0,0-10 0 0,0 0 0 0,0 9 0 0,-6-9 0 0,6 0 0 0,0 0 0 0,0 0 0 0,-6 8 0 0,6-8 0 0,0 0 0 0,0 0 0 0,0 0 0 0,0 0 0 0,6 9 0 0,-6-9 0 0,0 0 0 0,0 0 0 0,0 0 0 0,0 0 0 0,6 6 0 0,-6-6 0 0,0 0 0 0,0 0 0 0,0 0 0 0,0 0 0 0,0 0 0 0,0 0 0 0,-6 6 0 0,6-6 0 0,0 0 0 0,0 0 0 0,-6 5 0 0,6-5 0 0,0 0 0 0,0 0 0 0,0 0 0 0,0 0 0 0,0 0 0 0,0 0 0 0,6 6 0 0,-6-6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0,6 3 0 0,-6-3 0 0,0 0 0 0,0 0 0 0,0 0 0 0,0 0 0 0,3 6 0 0,-3-6 0 0,0 0 0 0,0 0 0 0,0 6 0 0,0-6 0 0,-3 8 0 0,3-8 0 0,0 0 0 0,0 0 0 0,3 6 0 0,-3-6 0 0,-3 8 0 0,3-8 0 0,9 8 0 0,-9-8 0 0,0 0 0 0,0 0 0 0,0 0 0 0,0 0 0 0,0 0 0 0,0 0 0 0,0 0 0 0,0 0 0 0,0 0 0 0,0 0 0 0,-9 1 0 0,9-1 0 0,0 0 0 0,0 0 0 0,0 0 0 0,0 0 0 0,0 0 0 0,0 0 0 0,0 0 0 0,0 0 0 0,0 0 0 0,0 0 0 0,9 8 0 0,-9-8 0 0,0 0 0 0,-6 5 0 0,-3-1 0 0,9-4 0 0,0 0 0 0,0 0 0 0,0 0 0 0,0 0 0 0,0 0 0 0,0 0 0 0,0 0 0 0,0 0 0 0,0 0 0 0,0 0 0 0,0 0 0 0,0 0 0 0,0 8 0 0,0-8 0 0,9 6 0 0,-9-6 0 0,0 0 0 0,0 0 0 0,0 0 0 0,0 0 0 0,0 0 0 0,0 0 0 0,0 0 0 0,0 0 0 0,0 0 0 0,0 0 0 0,0 0 0 0,0 0 0 0,0 0 0 0,0 0 0 0,0 0 0 0,0 8 0 0,0-8 0 0,0 0 0 0,0 0 0 0,0 0 0 0,0 0 0 0,0 0 0 0,0 0 0 0,0 0 0 0,0 0 0 0,0 0 0 0,0 0 0 0,0 0 0 0,0 0 0 0,0 0 0 0,0 0 0 0,0 0 0 0,0 0 0 0,0 0 0 0,0 0 0 0,0 0 0 0,0 0 0 0,0 0 0 0,0 0 0 0,0 0 0 0,0 0 0 0,0 0 0 0,9 3 0 0,-9-3 0 0,0 0 0 0,0 0 0 0,8 5 0 0,-8-5 0 0</inkml:trace>
  <inkml:trace contextRef="#ctx0" brushRef="#br1" timeOffset="5888.23">3293 153 0 0,'0'0'0'0,"0"0"0"0,0 0 0 0,0 0 0 0,0 0 0 0,0 0 0 0,3 5 0 0,0-1 0 0,0-2 0 0,2 6 0 0,-3-7 0 0,2 5 0 0,-2-1 0 0,1 1 0 0,2-3 0 0,-2 2 0 0,0 3 0 0,3-4 0 0,0 1 0 0,0 1 0 0,2-1 0 0,0-1 0 0,-1 4 0 0,4-3 0 0,0-1 0 0,0 6 0 0,1-4 0 0,-4 3 0 0,6-3 0 0,-5 2 0 0,-1 0 0 0,3 2 0 0,-5-5 0 0,5 0 0 0,-3 6 0 0,1-7 0 0,0 2 0 0,2-1 0 0,-5 0 0 0,2-2 0 0,-8-3 0 0,0 0 0 0,6 6 0 0,-6-6 0 0,0 0 0 0,0 0 0 0,6 1 0 0,-6-1 0 0,0 0 0 0,9 2 0 0,-9-2 0 0,0 0 0 0,0 0 0 0,0 0 0 0,0 0 0 0,0 0 0 0,0 0 0 0,0 0 0 0,0 0 0 0,0 0 0 0,0 0 0 0,0 0 0 0,0 0 0 0,0 0 0 0,0 0 0 0,0 0 0 0,0 0 0 0,-6 2 0 0,6 2 0 0,-4 1 0 0,-1-2 0 0,-1 3 0 0,1 0 0 0,1-1 0 0,-1 1 0 0,-1 5 0 0,0-2 0 0,-4 2 0 0,3 1 0 0,-1 2 0 0,0 2 0 0,0-5 0 0,2 3 0 0,-5-1 0 0,-1 1 0 0,-2 2 0 0,8-4 0 0,-7 2 0 0,6-3 0 0,-4 1 0 0,0 2 0 0,2-6 0 0,3 1 0 0,1 2 0 0,-4 0 0 0,4-7 0 0,-1 3 0 0,3-3 0 0,1-1 0 0,2-3 0 0,0 0 0 0,0 0 0 0,0 0 0 0,0 0 0 0,0 0 0 0,0 0 0 0</inkml:trace>
  <inkml:trace contextRef="#ctx0" brushRef="#br1" timeOffset="5258.61">3247 187 0 0,'0'0'0'0,"0"0"0"0,0 0 0 0,3-3 0 0,-3 3 0 0,1-5 0 0,-1 5 0 0,4-4 0 0,-3 2 0 0,-1 2 0 0,0 0 0 0,3-5 0 0,0 1 0 0,-3 4 0 0,0 0 0 0,0 0 0 0,3-2 0 0,-3 2 0 0,0 0 0 0,0 0 0 0,0 0 0 0,0 0 0 0,0 0 0 0,-6 2 0 0,2-2 0 0,-1 4 0 0,2-4 0 0,-3 7 0 0,1-4 0 0,0 3 0 0,-2-3 0 0,2 5 0 0,0-2 0 0,-4 0 0 0,-3 0 0 0,5 4 0 0,-2-3 0 0,3 4 0 0,-5-3 0 0,0 3 0 0,2 1 0 0,-6 2 0 0,5-6 0 0,-2 4 0 0,-3 3 0 0,5-5 0 0,-1 2 0 0,2-1 0 0,-2-2 0 0,1 2 0 0,2-2 0 0,0 1 0 0,0-3 0 0,1-1 0 0,0-1 0 0,1 1 0 0,5-1 0 0,-4 0 0 0,4-5 0 0,-1 6 0 0,-4-3 0 0,6-3 0 0,0 0 0 0,0 0 0 0,0 0 0 0,0 1 0 0,0-1 0 0,0 0 0 0,0 0 0 0,0 0 0 0,0 0 0 0,0 0 0 0,0 0 0 0,0 0 0 0,0 0 0 0,0 0 0 0,0 0 0 0,0 0 0 0,0 0 0 0,0 0 0 0,0 0 0 0,0 0 0 0,0 0 0 0,0 0 0 0,0 0 0 0,0 0 0 0,0 0 0 0,0 0 0 0,0 8 0 0,0-8 0 0,0 0 0 0,0 2 0 0,6 5 0 0,-6-7 0 0,0 0 0 0,3 2 0 0,2 1 0 0,2 5 0 0,-7-5 0 0,7 2 0 0,-6-1 0 0,7 1 0 0,-5-1 0 0,2 1 0 0,2 1 0 0,1-4 0 0,-2 4 0 0,2-1 0 0,1-1 0 0,4 2 0 0,-6-2 0 0,6 0 0 0,1 2 0 0,-5-3 0 0,2 1 0 0,1-1 0 0,-3 3 0 0,4-2 0 0,-2 0 0 0,-1-1 0 0,0 1 0 0,2 1 0 0,-3 0 0 0,-1-4 0 0,1 7 0 0,-2-8 0 0,-4 3 0 0,6 0 0 0,-8-3 0 0,-1 0 0 0,5 3 0 0,-5-3 0 0,0 0 0 0,0 0 0 0,0 0 0 0,0 0 0 0,0 0 0 0,0 0 0 0,0 0 0 0,9 0 0 0,-7-3 0 0,-2 3 0 0</inkml:trace>
  <inkml:trace contextRef="#ctx0" brushRef="#br0" timeOffset="14083.3">7104 369 0 0,'-5'-6'0'0,"2"5"0"0,3-2 0 0,-3 3 0 0,3 0 0 0,-3 0 0 0,3 0 0 0,0 0 0 0,0 0 0 0,-1 0 0 0,-3 7 0 0,4-1 0 0,0 2 0 0,0 1 0 0,0 4 0 0,0 1 0 0,0-3 0 0,4 7 0 0,-3-7 0 0,2 6 0 0,-3-5 0 0,3 2 0 0,2 2 0 0,-2-4 0 0,-1 2 0 0,2-2 0 0,1 2 0 0,-4-3 0 0,2 3 0 0,2-2 0 0,-2-5 0 0,2 3 0 0,-4 0 0 0,2-4 0 0,-1-2 0 0,1 1 0 0,-1 0 0 0</inkml:trace>
  <inkml:trace contextRef="#ctx0" brushRef="#br1" timeOffset="7340.5">4473 405 0 0,'0'0'0'0,"1"0"0"0,1 0 0 0,6 0 0 0,-8 1 0 0,7-1 0 0,1 2 0 0,0-2 0 0,1 3 0 0,0 2 0 0,-1-5 0 0,1 4 0 0,2 1 0 0,-2 1 0 0,-1 0 0 0,1 2 0 0,5-2 0 0,-4-1 0 0,0 1 0 0,3 3 0 0,-5-4 0 0,4 1 0 0,2 0 0 0,0 1 0 0,-2-1 0 0,-4-2 0 0,4 3 0 0,2 0 0 0,-5-2 0 0,-1 0 0 0,0 1 0 0,4 0 0 0,1-1 0 0,-4-1 0 0,-9 2 0 0,6-4 0 0,3 7 0 0,-3-7 0 0,-6 1 0 0,0-3 0 0,0 6 0 0,4-1 0 0,-3-2 0 0,-1-3 0 0</inkml:trace>
  <inkml:trace contextRef="#ctx0" brushRef="#br1" timeOffset="6978.8">4470 436 0 0,'0'0'0'0,"0"0"0"0,3-6 0 0,-3 6 0 0,0 0 0 0,0 0 0 0,0 0 0 0,0 0 0 0,0 0 0 0,-8 6 0 0,2-6 0 0,1 5 0 0,-3 1 0 0,1 1 0 0,-1 1 0 0,0 1 0 0,-1-1 0 0,-2 5 0 0,3-1 0 0,-1-1 0 0,1-2 0 0,-2 3 0 0,0 1 0 0,1-4 0 0,1 5 0 0,1-3 0 0,-4 1 0 0,0-1 0 0,5 0 0 0,-3 4 0 0,2-6 0 0,-2 4 0 0,3-5 0 0,-2-2 0 0,3 1 0 0,2 1 0 0,0-2 0 0,-1-1 0 0,2 0 0 0,2-5 0 0,0 4 0 0,0-4 0 0,0 0 0 0,0 0 0 0,0 0 0 0,0 0 0 0,0 0 0 0,0 0 0 0,0 0 0 0,0 0 0 0,0 0 0 0,0 0 0 0,0 0 0 0,0 0 0 0,0 0 0 0,0 0 0 0,0 0 0 0,0 0 0 0,0 0 0 0,0 0 0 0,0 0 0 0,0 0 0 0,0 0 0 0,0 0 0 0,0 0 0 0,0 0 0 0,0 0 0 0,0 0 0 0,0 0 0 0,0 0 0 0,0 0 0 0,6 2 0 0,0-2 0 0,-2 3 0 0,2 0 0 0,-2 5 0 0,1-8 0 0,0 1 0 0,1 6 0 0,-1-1 0 0,1-2 0 0,0 1 0 0,3 1 0 0,-3 3 0 0,4-2 0 0,-4 0 0 0,2 0 0 0,-1 0 0 0,6-1 0 0,-6 2 0 0,4-2 0 0,0 4 0 0,0-6 0 0,-2 1 0 0,3 3 0 0,-2-2 0 0,-1 2 0 0,2-4 0 0,0 4 0 0,-5-3 0 0,2-1 0 0,-1 2 0 0,-2-1 0 0,4 0 0 0,-6 1 0 0,0-3 0 0,4 2 0 0,-3-4 0 0,-4-1 0 0,3 6 0 0,-3-6 0 0,0 0 0 0,0 0 0 0,0 0 0 0</inkml:trace>
  <inkml:trace contextRef="#ctx0" brushRef="#br0" timeOffset="12310.31">5924 621 0 0,'0'-4'0'0,"0"-2"0"0,0 1 0 0,0 3 0 0,-1-1 0 0,1 0 0 0,-3 0 0 0,3 0 0 0,-2-3 0 0,1 6 0 0,-2-3 0 0,-4 3 0 0,4 0 0 0,-3 0 0 0,0 0 0 0,0 3 0 0,-2 3 0 0,3 0 0 0,-1 2 0 0,-3 3 0 0,6-4 0 0,-3 6 0 0,1-2 0 0,0-2 0 0,2 3 0 0,0 2 0 0,2-4 0 0,2 2 0 0,2 2 0 0,2-6 0 0,3 2 0 0,-5 0 0 0,3-4 0 0,3-2 0 0,-3 0 0 0,4-1 0 0,-1-6 0 0,-3-1 0 0,3 0 0 0,1-1 0 0,-3-6 0 0,0 4 0 0,2-4 0 0,-3-2 0 0,-1 0 0 0,1-3 0 0,0 2 0 0,0-1 0 0,-3-1 0 0,-3 1 0 0,5-4 0 0,-3 4 0 0,-1-1 0 0,1-2 0 0,-2 2 0 0,0 2 0 0,1 0 0 0,-1-1 0 0,3 3 0 0,-3 1 0 0,0 3 0 0,0 0 0 0,0-2 0 0,0 5 0 0,0 2 0 0,0 3 0 0,0 0 0 0,0 0 0 0,0 0 0 0,0 0 0 0,0 4 0 0,-3 6 0 0,3-1 0 0,0 2 0 0,-1 0 0 0,-1 4 0 0,2 1 0 0,-1 1 0 0,2 0 0 0,-1-2 0 0,0 5 0 0,2 0 0 0,-2-1 0 0,4 1 0 0,-2-3 0 0,4-2 0 0,-4 1 0 0,1-2 0 0,0-3 0 0,-3 2 0 0,7-3 0 0,1-1 0 0,-8-3 0 0</inkml:trace>
  <inkml:trace contextRef="#ctx0" brushRef="#br0" timeOffset="14658.29">7447 437 0 0,'-8'-1'0'0,"5"1"0"0,2 0 0 0,-4 0 0 0,1 0 0 0,-3 0 0 0,3 0 0 0,-2 0 0 0,-1 1 0 0,-2 3 0 0,0-4 0 0,3 4 0 0,-2-2 0 0,0 5 0 0,0-5 0 0,2 1 0 0,-1 5 0 0,-3-4 0 0,4 3 0 0,1 0 0 0,1-2 0 0,-1 6 0 0,-1-7 0 0,4 3 0 0,-1 2 0 0,2-3 0 0,1 0 0 0,1 2 0 0,-1-3 0 0,5 2 0 0,1 0 0 0,-3-4 0 0,0 3 0 0,7 2 0 0,-1-7 0 0,0 7 0 0,-3-5 0 0,5 3 0 0,0-3 0 0,-2 0 0 0,2 2 0 0,-2 0 0 0,1-1 0 0,0-2 0 0,0 2 0 0,-3 1 0 0,4-5 0 0,-6 6 0 0,3-4 0 0,-5 1 0 0,-2 0 0 0,-1-3 0 0,0 0 0 0,0 0 0 0,0 0 0 0,-1 5 0 0,-2-2 0 0,-5-3 0 0,3 0 0 0,-2 0 0 0,-4 0 0 0,0 0 0 0,-1 0 0 0,-2 0 0 0,-2 3 0 0,2-3 0 0,0 0 0 0</inkml:trace>
  <inkml:trace contextRef="#ctx0" brushRef="#br0" timeOffset="14281.3">6963 485 0 0,'0'0'0'0,"-4"0"0"0,4 0 0 0,0 0 0 0,0 0 0 0,0 0 0 0,0 0 0 0,0 0 0 0,0 0 0 0,0 0 0 0,6-1 0 0,2 1 0 0,-1-2 0 0,3 2 0 0,0 0 0 0,6 2 0 0,-1-1 0 0,2-1 0 0,2 3 0 0,-2-3 0 0,-2 0 0 0,5 4 0 0,-1-3 0 0,1 1 0 0,0-2 0 0,-3 0 0 0,0 3 0 0,-1-3 0 0,-2 0 0 0,6 0 0 0</inkml:trace>
  <inkml:trace contextRef="#ctx0" brushRef="#br0" timeOffset="13813.3">6810 583 0 0,'0'0'0'0,"0"0"0"0,0 0 0 0,0 0 0 0,0 0 0 0,0 0 0 0,0 0 0 0,0 0 0 0,0 0 0 0,-3 3 0 0,3 3 0 0,-1 0 0 0,-2-3 0 0,-1 2 0 0,4 0 0 0,0 4 0 0,0-3 0 0,-3 0 0 0,3 0 0 0,0 2 0 0,0-2 0 0,3 0 0 0,-6 2 0 0,3-3 0 0,3-1 0 0,-3-4 0 0,0 0 0 0,0 0 0 0,0 0 0 0,0 0 0 0,0 0 0 0,0 0 0 0,0 0 0 0,0 0 0 0,7-3 0 0,-6-1 0 0,-1-1 0 0,5-3 0 0,-4-1 0 0,7 1 0 0,-3-4 0 0,-2 1 0 0,3 2 0 0,0 1 0 0,-4-4 0 0,5 3 0 0,-2-1 0 0,3-1 0 0,-4 4 0 0,3 1 0 0,-3-1 0 0,2 0 0 0,-2 4 0 0,3 1 0 0,-2-1 0 0,-5 3 0 0,3-2 0 0,-3 2 0 0,3 2 0 0,3 3 0 0,-1-2 0 0,-2 3 0 0,-1 0 0 0,2 2 0 0,2-1 0 0,-4 4 0 0,1-6 0 0,2 6 0 0,-1-2 0 0,-1 0 0 0,0 1 0 0,2 0 0 0,-2 0 0 0,2-3 0 0,-2 3 0 0,2-3 0 0,-4-2 0 0,2 3 0 0,2-4 0 0</inkml:trace>
  <inkml:trace contextRef="#ctx0" brushRef="#br0" timeOffset="11874.64">5682 578 0 0,'-5'-5'0'0,"0"1"0"0,4 2 0 0,-4-4 0 0,5 5 0 0,-4-1 0 0,-3 0 0 0,3 2 0 0,1 0 0 0,0 2 0 0,-2 0 0 0,0 1 0 0,-1 3 0 0,1 2 0 0,1 1 0 0,-2 3 0 0,3-4 0 0,-1 7 0 0,0-1 0 0,-1 2 0 0,5-1 0 0,0-1 0 0,0 5 0 0,2-7 0 0,1 4 0 0,1-1 0 0,1-1 0 0,1-2 0 0,0-2 0 0,1 0 0 0,2-5 0 0,2 0 0 0,0-4 0 0,-2-1 0 0,5-1 0 0,-5-6 0 0,7 0 0 0,-4-1 0 0,0-1 0 0,1-5 0 0,-6-2 0 0,1 6 0 0,-3-3 0 0,-1-1 0 0,1-1 0 0,-5 1 0 0,0-2 0 0,0 2 0 0,0-1 0 0,-6 4 0 0,3-3 0 0,-3 5 0 0,-4 0 0 0,4-1 0 0,-5 4 0 0,2-1 0 0,-2 3 0 0,0 0 0 0,2 4 0 0,0 0 0 0,1 0 0 0,-3 1 0 0,3 2 0 0,1 1 0 0,1 3 0 0,1-2 0 0,0 0 0 0,2 4 0 0,2-3 0 0</inkml:trace>
  <inkml:trace contextRef="#ctx0" brushRef="#br0" timeOffset="13023.3">6356 623 0 0,'0'0'0'0,"0"0"0"0,3-3 0 0,-3 3 0 0,0-5 0 0,0 5 0 0,0-1 0 0,0 1 0 0,0 0 0 0,0 0 0 0,0 0 0 0,0 0 0 0,0 0 0 0,1 6 0 0,-1 0 0 0,3 2 0 0,-1-1 0 0,-2 1 0 0,3 0 0 0,-3 1 0 0,0-3 0 0,0 1 0 0,0 0 0 0,3 0 0 0,0 2 0 0,-3-3 0 0,0 0 0 0,0-1 0 0,0-5 0 0,0 0 0 0,0 0 0 0,0 0 0 0,0 0 0 0,0 0 0 0,0 0 0 0,0-2 0 0,0-7 0 0,2 6 0 0,1-3 0 0,-2-2 0 0,1-1 0 0,3-2 0 0,-2-3 0 0,-2 6 0 0,2-6 0 0,-1 3 0 0,4 2 0 0,-3-2 0 0,0 1 0 0,0 0 0 0,2 3 0 0,1 2 0 0,-4 0 0 0,1 5 0 0,1-9 0 0,3 7 0 0,-4 1 0 0,3-1 0 0,0 2 0 0,-1 0 0 0</inkml:trace>
  <inkml:trace contextRef="#ctx0" brushRef="#br0" timeOffset="13420.31">6659 594 0 0,'0'0'0'0,"-2"-4"0"0,-1 1 0 0,2 0 0 0,-3 2 0 0,-2-7 0 0,3 8 0 0,0-5 0 0,-6 2 0 0,7 3 0 0,-4 0 0 0,-3 0 0 0,4 0 0 0,-1 5 0 0,-3-2 0 0,3 5 0 0,-4-4 0 0,9 3 0 0,-9-1 0 0,6 3 0 0,2-3 0 0,-1 5 0 0,3-2 0 0,0 2 0 0,0-2 0 0,0 1 0 0,3-4 0 0,-1 2 0 0,2-1 0 0,3 0 0 0,-4 0 0 0,-2-2 0 0,4-2 0 0,0 6 0 0,1-7 0 0,-2-1 0 0,-4-1 0 0,8 0 0 0,-3-1 0 0,-1 1 0 0,6-2 0 0,-6-5 0 0,2 5 0 0,-1-4 0 0,-2 1 0 0,0-4 0 0,2 3 0 0,-4-4 0 0,3 3 0 0,-4-1 0 0,0-1 0 0,0 1 0 0,0-1 0 0,0-2 0 0,0 5 0 0,0-4 0 0,-4 6 0 0,4 1 0 0,0-4 0 0,0 1 0 0,0 6 0 0,0 0 0 0,0 0 0 0,0 0 0 0,0 0 0 0,0 0 0 0,0 0 0 0,0 0 0 0,-1 6 0 0,1 1 0 0,0 0 0 0,0-2 0 0,1 1 0 0,3-1 0 0,-3 1 0 0,1 2 0 0,-1-1 0 0,4 1 0 0,1 0 0 0,-1 0 0 0,-1-2 0 0,4 0 0 0,-3-1 0 0,1-2 0 0</inkml:trace>
  <inkml:trace contextRef="#ctx0" brushRef="#br0" timeOffset="12681.3">6147 617 0 0,'0'0'0'0,"-3"-2"0"0,3-1 0 0,-5 3 0 0,5 0 0 0,0 0 0 0,0 3 0 0,-4-1 0 0,4-2 0 0,0 0 0 0,-2 4 0 0,1 3 0 0,-3 0 0 0,4 1 0 0,0 0 0 0,0-1 0 0,-4 3 0 0,8-1 0 0,-4-1 0 0,4 1 0 0,-3 0 0 0,5-2 0 0,-6 3 0 0,8-3 0 0,-5 3 0 0,5-5 0 0,-2 1 0 0,0-1 0 0,3-1 0 0,1 3 0 0,-4-4 0 0,2-3 0 0,-1 0 0 0,0-3 0 0,2-4 0 0,-3 3 0 0,0-1 0 0,-1-4 0 0,0 1 0 0,1-3 0 0,-5 1 0 0,2 2 0 0,-1-6 0 0,-2 3 0 0,-2-1 0 0,-1-2 0 0,2 3 0 0,-5-3 0 0,2 3 0 0,0 2 0 0,-4-2 0 0,0 2 0 0,1 1 0 0,-1 7 0 0,-1-7 0 0,1 8 0 0,-5 0 0 0,4 0 0 0,0 0 0 0,-2 0 0 0,5 0 0 0,-5 4 0 0,6 0 0 0,1 3 0 0,1-5 0 0,0 4 0 0,1 0 0 0,4 2 0 0,4-2 0 0</inkml:trace>
  <inkml:trace contextRef="#ctx0" brushRef="#br1" timeOffset="7640.5">4862 617 0 0,'-14'0'0'0,"14"0"0"0,0 0 0 0,0 0 0 0,0 0 0 0,0 0 0 0,-3 3 0 0,3-3 0 0,0 0 0 0,-3 4 0 0,-6 0 0 0,6 0 0 0,3-4 0 0,-5 8 0 0,-1 0 0 0,0-2 0 0,1 2 0 0,2-1 0 0,2 3 0 0,-4-1 0 0,-4 2 0 0,2 0 0 0,-2-1 0 0,3 3 0 0,-8-4 0 0,5 6 0 0,-7-4 0 0,9 3 0 0,-6 0 0 0,-1-5 0 0,5 5 0 0,-3-6 0 0,4 1 0 0,0 1 0 0,-4-4 0 0,7 0 0 0,1 5 0 0,-3-7 0 0,4 1 0 0,2 1 0 0,-1-1 0 0,-1-1 0 0,3-4 0 0,0 5 0 0,0-5 0 0,3 5 0 0,-3-5 0 0</inkml:trace>
  <inkml:trace contextRef="#ctx0" brushRef="#br2" timeOffset="-110236.59">12397 1564 0 0,'-4'0'0'0,"4"-1"0"0,-6 1 0 0,6 0 0 0,0 0 0 0,0 0 0 0,0-5 0 0,-4 4 0 0,4 1 0 0,0-5 0 0,-4 4 0 0,4-4 0 0,0 5 0 0,0 0 0 0,0 0 0 0,0 0 0 0,0 0 0 0,0 0 0 0,0 0 0 0,0 0 0 0,0 0 0 0,0 0 0 0,8 0 0 0,-1-2 0 0,-7 2 0 0,6 2 0 0,2-2 0 0,0 0 0 0,-8 0 0 0,8 0 0 0,-8 0 0 0,0 0 0 0,6 3 0 0,2-1 0 0,-1-2 0 0,-7 0 0 0,11 0 0 0,-3 0 0 0,1 0 0 0,-3 0 0 0,2 0 0 0,-2 0 0 0,0 0 0 0,1-2 0 0,-3-1 0 0,6 1 0 0,-6 1 0 0,1-4 0 0,1 4 0 0,0-6 0 0,-1 6 0 0,6-4 0 0,-10 2 0 0,4-3 0 0,-2 0 0 0,3 0 0 0,0-2 0 0,-1 2 0 0,0 3 0 0,1-4 0 0,0 1 0 0,0 0 0 0,-1 4 0 0,-1-5 0 0,4 2 0 0,-3 0 0 0,-4-1 0 0,7 0 0 0,-3 1 0 0,-2 2 0 0,3-1 0 0,0 1 0 0,-3 0 0 0,0-1 0 0,0 0 0 0,-1-1 0 0,3 2 0 0,-1 0 0 0,1 0 0 0,-1-2 0 0,0 2 0 0,-1-1 0 0,3 0 0 0,-2 1 0 0,-2 0 0 0,3-1 0 0,2-3 0 0,-4 4 0 0,1-1 0 0,-1 2 0 0,4-4 0 0,-2 4 0 0,-2 1 0 0,-3 1 0 0,6 0 0 0,-6 0 0 0,3-5 0 0,-3 5 0 0,0 0 0 0,0 0 0 0,0 0 0 0,0 0 0 0,5 0 0 0,0-1 0 0,-5 1 0 0,6 1 0 0,-6-1 0 0,3 0 0 0,-3 0 0 0,8 5 0 0,-4-5 0 0,3 0 0 0,-7 0 0 0,4 0 0 0,-4 0 0 0,8 1 0 0,-8-1 0 0,3 2 0 0,-3-2 0 0,9 2 0 0,-6 2 0 0,-3-4 0 0,0 0 0 0,7 2 0 0,-1-2 0 0,1 4 0 0,-7-4 0 0,2 0 0 0,4 3 0 0,2 1 0 0,-8-4 0 0,1 3 0 0,-1-3 0 0,7 6 0 0,-1-5 0 0,0 2 0 0,-6-3 0 0,6 4 0 0,-6-4 0 0,3 3 0 0,3 1 0 0,-4-1 0 0,-2-3 0 0,6 5 0 0,0-3 0 0,-4-1 0 0,4 2 0 0,-1 0 0 0,-5-3 0 0,4 5 0 0,1-4 0 0,1 1 0 0,0 0 0 0,-3 1 0 0,4-2 0 0,-3 1 0 0,-1 1 0 0,2-2 0 0,1 2 0 0,-3 1 0 0,2-3 0 0,1 2 0 0,-3 0 0 0,2-1 0 0,3-1 0 0,-5 4 0 0,1-3 0 0,1-1 0 0,0 4 0 0,-1-5 0 0,1 4 0 0,-4-1 0 0,6 4 0 0,-4-7 0 0,3 4 0 0,2-1 0 0,-5-1 0 0,1 4 0 0,-4-6 0 0,7 0 0 0,-1 2 0 0,-5 4 0 0,-1-6 0 0,6 0 0 0,2 4 0 0,-5-2 0 0,-3-2 0 0,0 0 0 0,11 2 0 0,-5-2 0 0,2 4 0 0,-8-4 0 0,8 2 0 0,1 4 0 0,-1-6 0 0,-1 6 0 0,1-6 0 0,-2 3 0 0,2 3 0 0,1-6 0 0,-1 7 0 0,1-6 0 0,-4 4 0 0,1-4 0 0,5 1 0 0,-2 1 0 0,-3 0 0 0,5-1 0 0,-3 2 0 0,0-2 0 0,1 1 0 0,-3-2 0 0,2 1 0 0,0-2 0 0,-1 2 0 0</inkml:trace>
  <inkml:trace contextRef="#ctx0" brushRef="#br1" timeOffset="8889.5">3898 1391 0 0,'0'0'0'0,"0"0"0"0,0 0 0 0,0 0 0 0,0 0 0 0,4 3 0 0,1 0 0 0,-4 2 0 0,4 0 0 0,0-1 0 0,1-2 0 0,0 3 0 0,3 1 0 0,1-3 0 0,0 1 0 0,1 0 0 0,3 3 0 0,-1-5 0 0,2 4 0 0,1-3 0 0,-1 5 0 0,2-8 0 0,-2 4 0 0,1 6 0 0,-5-9 0 0,3 5 0 0,-2-2 0 0,3 2 0 0,-4-2 0 0,2-1 0 0,1 4 0 0,-4-4 0 0,-2 1 0 0,4 0 0 0,-7 0 0 0,4-1 0 0,-6 0 0 0,2-1 0 0,0 3 0 0,-1-1 0 0,1 1 0 0,-5-5 0 0</inkml:trace>
  <inkml:trace contextRef="#ctx0" brushRef="#br1" timeOffset="8287.51">3896 1428 0 0,'3'-10'0'0,"-1"5"0"0,1 0 0 0,-3-1 0 0,3 5 0 0,-3 1 0 0,1-5 0 0,-1 5 0 0,0 0 0 0,0 0 0 0,0 0 0 0,0 0 0 0,-7 1 0 0,2 4 0 0,-1 4 0 0,-3-2 0 0,-2 2 0 0,5 3 0 0,-7-4 0 0,2 6 0 0,4 0 0 0,-4-3 0 0,2 2 0 0,-1 3 0 0,0-2 0 0,-1 1 0 0,1 1 0 0,-2-1 0 0,4 2 0 0,-4-1 0 0,3-1 0 0,1-4 0 0,0 3 0 0,2-2 0 0,0-1 0 0,0-2 0 0,3 1 0 0,-4-3 0 0,7 1 0 0,-3-2 0 0,0-3 0 0,3-3 0 0</inkml:trace>
  <inkml:trace contextRef="#ctx0" brushRef="#br0" timeOffset="-173000.91">8 1479 0 0,'0'0'0'0,"0"0"0"0,0 0 0 0,0 0 0 0,0 0 0 0,0 0 0 0,-3 8 0 0,3 1 0 0,0-1 0 0,-3-2 0 0,3 4 0 0,-2 0 0 0,2-2 0 0,0 3 0 0,0-3 0 0,0 4 0 0,0-1 0 0,0 3 0 0,2-2 0 0,-2 1 0 0,0-1 0 0,0 2 0 0,3-3 0 0,0 3 0 0,-3-1 0 0,3 0 0 0,0 1 0 0,0 1 0 0,2-2 0 0,-2 0 0 0,-1 4 0 0,1-1 0 0,1-2 0 0,-2 3 0 0,-2 1 0 0,4-1 0 0,-2 2 0 0,3-2 0 0,-5 2 0 0,1 1 0 0,1-3 0 0,-2 4 0 0,4-5 0 0,-4 7 0 0,0-3 0 0,2 0 0 0,-2-1 0 0,3 1 0 0,-3 0 0 0,0-2 0 0,0 4 0 0,0 0 0 0,0-1 0 0,0 1 0 0,-3 1 0 0,3-1 0 0,0 1 0 0,0 0 0 0,0-1 0 0,0 4 0 0,-2 0 0 0,2-1 0 0,0 3 0 0,2-3 0 0,-2-1 0 0,0 1 0 0,0 1 0 0,3-2 0 0,-6 0 0 0,3 1 0 0,3-2 0 0,-3 7 0 0,0-7 0 0,-3 6 0 0,3-4 0 0,0 1 0 0,0 2 0 0,0 0 0 0,0 1 0 0,-2-2 0 0,2 0 0 0,-4 1 0 0,4 0 0 0,-2-2 0 0,1 1 0 0,1-1 0 0,0 2 0 0,-5 1 0 0,5 2 0 0,0-2 0 0,-2 1 0 0,2-2 0 0,0 3 0 0,0-2 0 0,0 0 0 0,0 1 0 0,0-1 0 0,0-3 0 0,0 4 0 0,0-2 0 0,0 2 0 0,0 0 0 0,0-1 0 0,-4 4 0 0,4-1 0 0,0-1 0 0,0 1 0 0,-2 2 0 0,2-1 0 0,2-4 0 0,-2 2 0 0,0 0 0 0,0-5 0 0,0 5 0 0,0-4 0 0,0 7 0 0,0-2 0 0,0-1 0 0,4 0 0 0,-2-2 0 0,-2 4 0 0,5-1 0 0,-5-4 0 0,0 1 0 0,1 4 0 0,-1-5 0 0,0-2 0 0,0 5 0 0,0-3 0 0,0 1 0 0,0 5 0 0,0-3 0 0,0-2 0 0,0 2 0 0,2 2 0 0,-2-1 0 0,-2-1 0 0,2-3 0 0,2 0 0 0,-2 1 0 0,0-2 0 0,4 5 0 0,-4-6 0 0,0 8 0 0,2-4 0 0,-2 1 0 0,-2 1 0 0,2-3 0 0,2 7 0 0,-2-8 0 0,-2 3 0 0,2-2 0 0,0 2 0 0,0-2 0 0,0-5 0 0,0 5 0 0,0-1 0 0,0 1 0 0,2 1 0 0,-2-6 0 0,-2 7 0 0,2-1 0 0,2-3 0 0,-2 7 0 0,0-3 0 0,3-3 0 0,-3 0 0 0,0 1 0 0,0-4 0 0,0 4 0 0,0-2 0 0,-3 4 0 0,3-3 0 0,0 1 0 0,3 2 0 0,-3 1 0 0,0-7 0 0,0 3 0 0,3 1 0 0,-3 1 0 0,0-1 0 0,0-4 0 0,3 4 0 0,0-3 0 0,-3 1 0 0,3-3 0 0,-3 1 0 0,2 4 0 0,-2-4 0 0,3 1 0 0,-1 1 0 0,1-4 0 0,-3 0 0 0,4 5 0 0,-1-3 0 0,0-1 0 0,-3-3 0 0,4 0 0 0,-4 1 0 0,0-4 0 0,0-1 0 0,4 0 0 0,-4-3 0 0,2 6 0 0,-2-9 0 0,0 8 0 0,4-7 0 0,-4 4 0 0,2-2 0 0,-2-2 0 0,0 2 0 0,3 0 0 0,-3 1 0 0,5-1 0 0,-10 2 0 0,5-1 0 0,5-3 0 0,-5 4 0 0,-5-4 0 0,5 1 0 0,0 0 0 0,0 3 0 0,-3-4 0 0,3 2 0 0,0-1 0 0,0-1 0 0,0 0 0 0,0 1 0 0,0-4 0 0,0 0 0 0,3-1 0 0,-3-5 0 0,0-3 0 0,0 8 0 0,0-8 0 0,0 0 0 0,5 9 0 0,-5-9 0 0,0 0 0 0,4 6 0 0,-2-1 0 0,-2-5 0 0,0 0 0 0,0 0 0 0,0 0 0 0,0 0 0 0,0 0 0 0,0 0 0 0</inkml:trace>
  <inkml:trace contextRef="#ctx0" brushRef="#br2" timeOffset="-113016.92">12844 3056 0 0,'0'0'0'0,"0"0"0"0,0 0 0 0,6 3 0 0,-6-3 0 0,2 3 0 0,-2-3 0 0,1 4 0 0,-1-4 0 0,4 3 0 0,-1 1 0 0,-3-4 0 0,4 2 0 0,-4-2 0 0,2 4 0 0,-2-4 0 0,0 0 0 0,0 0 0 0,0 0 0 0,4 2 0 0,-4-2 0 0,7 0 0 0,-7 0 0 0,3-2 0 0,-2-1 0 0,-1 3 0 0,5-3 0 0,-4-1 0 0,4 1 0 0,-5 3 0 0,0 0 0 0,0-7 0 0,3 4 0 0,2 0 0 0,-5-1 0 0,0 2 0 0,1-3 0 0,-1 5 0 0,0-4 0 0,0-1 0 0,2-1 0 0,3 0 0 0,-5 1 0 0,0 2 0 0,0-2 0 0,0 2 0 0,0-3 0 0,0 1 0 0,0 2 0 0,6-1 0 0,-6-1 0 0,0 2 0 0,0-2 0 0,0 2 0 0,1-1 0 0,1 1 0 0,-2-2 0 0,0 0 0 0,0 2 0 0,0-1 0 0,4 0 0 0,-4 0 0 0,0-1 0 0,2 2 0 0,4-3 0 0,-6 0 0 0,0 4 0 0,2-2 0 0,2 0 0 0,-4-2 0 0,2 0 0 0,-2 3 0 0,0-3 0 0,1 1 0 0,-1-3 0 0,5 2 0 0,-5 5 0 0,2-6 0 0,-2 6 0 0,4-5 0 0,-4 0 0 0,0 2 0 0,0 4 0 0,2-6 0 0,-2 0 0 0,0 6 0 0,0 0 0 0,0-1 0 0,0-6 0 0,1 1 0 0,4 0 0 0,-5 3 0 0,0 3 0 0,0-5 0 0,0 2 0 0,0 3 0 0,0-4 0 0,0 4 0 0,2-2 0 0,-2 2 0 0,0 0 0 0,4-6 0 0,-4 6 0 0,2-5 0 0,-2 2 0 0,0 3 0 0,0 0 0 0,1-5 0 0,-1 2 0 0,0 3 0 0,0 0 0 0,0 0 0 0,0-4 0 0,0 4 0 0,0 0 0 0,0 0 0 0,5-3 0 0,-5 3 0 0,1-7 0 0,-1 7 0 0,0-1 0 0,0 1 0 0,5-5 0 0,-5 1 0 0,0 4 0 0,2-7 0 0,-1 4 0 0,-1 3 0 0,0 0 0 0,0-1 0 0,0-4 0 0,0-1 0 0,5 3 0 0,-5 3 0 0,1-5 0 0,-1 2 0 0,2-1 0 0,3-1 0 0,-5 2 0 0,1-3 0 0,-1 4 0 0,0 2 0 0,2-5 0 0,1 4 0 0,-3 1 0 0,1-6 0 0,1 4 0 0,-2-1 0 0,0 3 0 0,1-3 0 0,-1-2 0 0,0 5 0 0,0 0 0 0,5-3 0 0,-5 3 0 0,2-3 0 0,-2 3 0 0,3-3 0 0,-3 3 0 0,0-5 0 0,1 2 0 0,1-3 0 0,-1 5 0 0,-1 1 0 0,0-3 0 0,3-2 0 0,0 0 0 0,-3 5 0 0,2-1 0 0,-2 1 0 0,0 0 0 0,3-3 0 0,-3-2 0 0,0 5 0 0,2-3 0 0,-2 3 0 0,3-5 0 0,-2 4 0 0,-1-5 0 0,0 6 0 0,2-2 0 0,-2-1 0 0,0 3 0 0,1-6 0 0,4 4 0 0,-3-1 0 0,-2 3 0 0,0-5 0 0,3-1 0 0,-3 6 0 0,1-3 0 0,-1-2 0 0,2 2 0 0,-2 3 0 0,0-3 0 0,1 0 0 0,-1 3 0 0,3-4 0 0,-3 4 0 0,4-4 0 0,-4-2 0 0,3 3 0 0,-2-1 0 0,-1 4 0 0,2-4 0 0,-2 4 0 0,0-4 0 0,1 1 0 0,-1 3 0 0,0-5 0 0,0 5 0 0,3-5 0 0,-3 1 0 0,0-1 0 0,0 1 0 0,0 4 0 0,2-4 0 0,-2 0 0 0,0 1 0 0,0 3 0 0,5-5 0 0,-5 5 0 0,0-3 0 0,0 3 0 0,0 0 0 0,1-5 0 0,2 1 0 0,0 1 0 0,-3-2 0 0,3 2 0 0,2-2 0 0,-3 4 0 0,-1-5 0 0,2 1 0 0,-3 0 0 0,3 2 0 0,-3 0 0 0,3-2 0 0,-3-1 0 0,3 3 0 0,-3-3 0 0,2 0 0 0,1 0 0 0,-1 4 0 0,-2-4 0 0,1 4 0 0,-1-4 0 0,0 5 0 0,3-6 0 0,-1 6 0 0,-2-5 0 0,3 0 0 0,-3 4 0 0,0-4 0 0,3 4 0 0,-1-4 0 0,-2 0 0 0,0 0 0 0,3 3 0 0,-2-2 0 0,-1-1 0 0,0 3 0 0,0-4 0 0,2 3 0 0,-2 1 0 0,3-2 0 0,-3-1 0 0,3 1 0 0,-2 1 0 0,-1-3 0 0,4 1 0 0,-4 0 0 0,1-2 0 0,-1 2 0 0,2-2 0 0,1 2 0 0,-3 3 0 0,1-5 0 0,-1 2 0 0,3 0 0 0,-3-2 0 0,3 1 0 0,-1 0 0 0,0 0 0 0,-2-3 0 0,1 4 0 0,2-1 0 0,-3-1 0 0,2 0 0 0,-2 0 0 0,4-2 0 0,-4 3 0 0,0-3 0 0,3 2 0 0,-3 2 0 0,2-2 0 0,-2 2 0 0,0 0 0 0,3 2 0 0,-1-3 0 0,-2 1 0 0,0-1 0 0,0 1 0 0,1 3 0 0,-1-3 0 0,6 1 0 0,-6-1 0 0,0 3 0 0,0-3 0 0,0 1 0 0,0-1 0 0,0 3 0 0,2-5 0 0,-2 2 0 0,3 0 0 0,-3 0 0 0,0-2 0 0,3 5 0 0,-3-8 0 0,0 8 0 0,0-3 0 0,0-1 0 0,3 1 0 0,-3 3 0 0,0-1 0 0,5-4 0 0,-5 6 0 0,0-4 0 0,0 3 0 0,3-2 0 0,-3-1 0 0,0 0 0 0,3 0 0 0,-3 1 0 0,0-1 0 0,0 0 0 0,0-2 0 0,2 2 0 0,-2 1 0 0,0 1 0 0,0-6 0 0,4 3 0 0,-4 2 0 0,0 0 0 0,0-1 0 0,2-2 0 0,-2 5 0 0,0-3 0 0,0 3 0 0,6-3 0 0,-6 1 0 0,1 1 0 0,-1-1 0 0,0-3 0 0,0 2 0 0,5 1 0 0,-5 1 0 0,0-1 0 0,0 0 0 0,0 1 0 0,0-1 0 0,2 2 0 0,-2-5 0 0,3 2 0 0,-3 3 0 0,0-3 0 0,0 1 0 0,0 5 0 0,0 0 0 0,0-3 0 0,4-1 0 0,-4 0 0 0,0 0 0 0,0 4 0 0,0-6 0 0,0 6 0 0,0-3 0 0,0-4 0 0,5 6 0 0,-5-5 0 0,2 4 0 0,-2-4 0 0,0 6 0 0,1 0 0 0,-1-6 0 0,0 6 0 0,0 0 0 0,0 0 0 0,5-2 0 0,-5-1 0 0,0 3 0 0,0 0 0 0,3-5 0 0,0-1 0 0,-2 3 0 0,-1-1 0 0,2 4 0 0,0-7 0 0,-2 4 0 0,0 3 0 0,4-4 0 0,-4 4 0 0,5-2 0 0,-5-3 0 0,1 4 0 0,1-5 0 0,-1 1 0 0,-1 4 0 0,4-3 0 0,-1 1 0 0,1 0 0 0,-2 0 0 0,-1 0 0 0,-1 2 0 0,0 1 0 0,3-5 0 0,1-1 0 0,-3 4 0 0,4-2 0 0,-4 0 0 0,2 3 0 0,-3 1 0 0,2-5 0 0,-1 4 0 0,1-4 0 0,1 4 0 0,-3 1 0 0,3-5 0 0,0 2 0 0,-1 0 0 0,-2 3 0 0,1-3 0 0,4 1 0 0,-3-3 0 0,1 4 0 0,0 1 0 0,-3 0 0 0,0 0 0 0,1-5 0 0,1 2 0 0,3 3 0 0,-5 0 0 0,0 0 0 0,1-4 0 0,-1 4 0 0,6-2 0 0,-6 2 0 0,0 0 0 0,0 0 0 0,0 0 0 0,6 0 0 0,-4-5 0 0,4 5 0 0,-6 0 0 0,2-3 0 0,-2 3 0 0,4 0 0 0,-4 0 0 0,3-4 0 0,2 4 0 0,0-2 0 0,-2 0 0 0,-3 2 0 0,6-4 0 0,-6 4 0 0,2 0 0 0,-2 0 0 0,6 0 0 0,0 0 0 0,-6 0 0 0,0 0 0 0,0 0 0 0,0 0 0 0,0 0 0 0,5 0 0 0,-5 0 0 0,0 0 0 0,4 0 0 0,4 0 0 0,0 0 0 0,-8 0 0 0,4 0 0 0,-1 0 0 0,5 0 0 0,-3 0 0 0,-1 0 0 0,-4 0 0 0,8 0 0 0,-8 0 0 0,5 0 0 0,-1 0 0 0,3 0 0 0,-7 0 0 0,6 4 0 0,0-2 0 0,-3 0 0 0,3-2 0 0,-6 0 0 0,5 0 0 0,-5 0 0 0,0 0 0 0,6 4 0 0,0-1 0 0,-6-3 0 0,0 0 0 0,3 0 0 0,-3 0 0 0,6 5 0 0,-1-3 0 0,-5-2 0 0,0 0 0 0,2 7 0 0,1-2 0 0,0 1 0 0,-3-6 0 0,3 3 0 0,-3-3 0 0,6 6 0 0,-4-1 0 0,4-2 0 0,-6-3 0 0,0 5 0 0,8-2 0 0,-8-3 0 0,0 4 0 0,4 0 0 0,-2 2 0 0,1-2 0 0,-3-4 0 0,1 3 0 0,-1-3 0 0,3 5 0 0,-3-5 0 0,4 6 0 0,-3-3 0 0,2 4 0 0,-3-7 0 0,2 4 0 0,-1-1 0 0,2 3 0 0,-3-6 0 0,0 5 0 0,3 1 0 0,-3-3 0 0,2 4 0 0,-2-3 0 0,0-4 0 0,3 3 0 0,-3 3 0 0,0 2 0 0,0-6 0 0,0-2 0 0,2 6 0 0,-2 0 0 0,0-4 0 0,0 5 0 0,0-7 0 0,0 7 0 0,1-4 0 0,-1 3 0 0,0-6 0 0,2 6 0 0,-2-1 0 0,3-1 0 0,-3 1 0 0,0 1 0 0,0-3 0 0,0 2 0 0,0 1 0 0,0 0 0 0,0-1 0 0,0 1 0 0,0 2 0 0,0-1 0 0,0-3 0 0,0 2 0 0,0-2 0 0,0 3 0 0,0-4 0 0,0 3 0 0,0-6 0 0,3 6 0 0,0 0 0 0,-1-3 0 0,-2-3 0 0,0 7 0 0,1-3 0 0,-1 2 0 0,2 2 0 0,1-6 0 0,-3-2 0 0,0 7 0 0,0-7 0 0,0 7 0 0,0-1 0 0,0 0 0 0,0-1 0 0,0-1 0 0,0 2 0 0,0-6 0 0,0 5 0 0,0 1 0 0,0-3 0 0,0 3 0 0,0-6 0 0,0 5 0 0,1 0 0 0,-1 1 0 0,0-6 0 0,-1 6 0 0,1 0 0 0,0-4 0 0,0-2 0 0,1 6 0 0,-1 0 0 0,0-6 0 0,0 2 0 0,0 4 0 0,0-6 0 0,0 6 0 0,0-3 0 0,0 3 0 0,-1-4 0 0,1 4 0 0,0 0 0 0,0-4 0 0,0 4 0 0,0-6 0 0,0 2 0 0,0 4 0 0,0 0 0 0,0-1 0 0,0-1 0 0,0 1 0 0,0 1 0 0,0-6 0 0,0 3 0 0,0 3 0 0,0-1 0 0,0-2 0 0,0-3 0 0,0 6 0 0,0-1 0 0,-3 1 0 0,3-3 0 0,0 3 0 0,0-1 0 0,-2 0 0 0,2-1 0 0,0 2 0 0,0-2 0 0,-1 2 0 0,1 0 0 0,-2-1 0 0,2 4 0 0,0-9 0 0,0 0 0 0,-3 1 0 0,3 12 0 0,0-12 0 0,0-1 0 0,0 8 0 0,-3-2 0 0,3-3 0 0,0 3 0 0,0 1 0 0,-3-3 0 0,3 1 0 0,0-5 0 0,0 5 0 0,0-5 0 0,0 6 0 0,0 0 0 0,0-3 0 0,0-3 0 0,0 8 0 0,0-8 0 0,-2 3 0 0,2 1 0 0,0-4 0 0,0 7 0 0,0-3 0 0,0-4 0 0,0 6 0 0,0-1 0 0,0 1 0 0,-1-3 0 0,1-3 0 0,0 0 0 0,0 5 0 0,0 3 0 0,-2-4 0 0,2-4 0 0,0 5 0 0,0 1 0 0,0-6 0 0,0 0 0 0,0 5 0 0,0 1 0 0,0-6 0 0,-3 6 0 0,3-3 0 0,0 3 0 0,0-6 0 0,0 0 0 0,-2 5 0 0,2 1 0 0,0-3 0 0,0-3 0 0,0 0 0 0,0 5 0 0,-3-2 0 0,6 2 0 0,-3-5 0 0,0 0 0 0,-3 6 0 0,3-1 0 0,0-1 0 0,0-4 0 0,0 0 0 0,0 0 0 0,0 5 0 0,-3-2 0 0,3 3 0 0,0-6 0 0,-1 6 0 0,1-6 0 0,0 2 0 0,0-2 0 0,0 6 0 0,0-6 0 0,-2 2 0 0,2-2 0 0,0 6 0 0,0-5 0 0,0-1 0 0,-3 7 0 0,3-7 0 0,0 6 0 0,0 0 0 0,0-6 0 0,0 1 0 0,0-1 0 0,0 7 0 0,0-7 0 0,0 1 0 0,0 5 0 0,0-6 0 0,-1 2 0 0,1 4 0 0,-4 0 0 0,4-6 0 0,0 2 0 0,0 6 0 0,0-8 0 0,0 0 0 0,0 0 0 0,-3 7 0 0,3-1 0 0,0-6 0 0,0 5 0 0,0-5 0 0,0 0 0 0,0 6 0 0,-1-1 0 0,1 0 0 0,0 1 0 0,0-6 0 0,0 0 0 0,0 0 0 0,-3 6 0 0,3-6 0 0,0 3 0 0,0 2 0 0,0 1 0 0,0-3 0 0,0-3 0 0,0 6 0 0,0-1 0 0,0-2 0 0,0-3 0 0,0 6 0 0,0 0 0 0,0-6 0 0,0 0 0 0,0 5 0 0,0-1 0 0,0 3 0 0,0-7 0 0,0 6 0 0,0-6 0 0,-2 4 0 0,2-4 0 0,0 7 0 0,-1-3 0 0,1-4 0 0,0 6 0 0,0-6 0 0,0 5 0 0,-3 1 0 0,3-6 0 0,0 3 0 0,0-3 0 0,0 8 0 0,0-5 0 0,0-3 0 0,0 6 0 0,0-6 0 0,-5 5 0 0,5-5 0 0,0 5 0 0,0-5 0 0,0 6 0 0,0-6 0 0,0 0 0 0,0 5 0 0,0-5 0 0,-3 6 0 0,3 0 0 0,0-5 0 0,0-1 0 0,-3 4 0 0,3 0 0 0,-3-1 0 0,3-3 0 0,0 5 0 0,0-5 0 0,-2 8 0 0,2-8 0 0,0 1 0 0,0 5 0 0,0-6 0 0,0 3 0 0,0 2 0 0,0 1 0 0,0-6 0 0,0 0 0 0,0 6 0 0,0-1 0 0,0-5 0 0,0 0 0 0,0 5 0 0,-1-1 0 0,1-4 0 0,0 0 0 0,0 5 0 0,0 0 0 0,0 1 0 0,0-6 0 0,0 0 0 0,-5 3 0 0,5 3 0 0,0-6 0 0,0 5 0 0,0-5 0 0,0 3 0 0,0-3 0 0,0 6 0 0,0 0 0 0,0 0 0 0,0-6 0 0,0 3 0 0,0 4 0 0,0 2 0 0,-3-8 0 0,3 7 0 0,-3-2 0 0,3 1 0 0,0-4 0 0,0 3 0 0,0 0 0 0,-2-3 0 0,1 2 0 0,1-5 0 0,0 0 0 0,0 6 0 0,0-3 0 0,-2 2 0 0,2-2 0 0,0 1 0 0,0 3 0 0,0-4 0 0,0 1 0 0,0-4 0 0,0 6 0 0,-5-2 0 0,5 2 0 0,0 0 0 0,0-5 0 0,0 6 0 0,0-1 0 0,0-5 0 0,0-1 0 0,0 8 0 0,0-2 0 0,0-6 0 0,0 5 0 0,0-5 0 0,0 3 0 0,0 3 0 0,0-6 0 0,0 6 0 0,0-6 0 0,0 0 0 0,0 0 0 0,0 7 0 0,0-4 0 0,0-3 0 0,0 0 0 0,0 6 0 0,0 0 0 0,0-6 0 0,0 0 0 0,0 6 0 0,0-3 0 0,0-3 0 0,0 7 0 0,0-3 0 0,0-4 0 0,0 6 0 0,0 1 0 0,0-4 0 0,0 3 0 0,0-6 0 0,0 4 0 0,0-4 0 0,0 4 0 0,0 0 0 0,0-4 0 0,0 0 0 0,0 6 0 0,0-6 0 0,0 0 0 0,0 3 0 0,0-3 0 0,0 0 0 0,0 5 0 0,0-5 0 0,0 0 0 0,0 3 0 0,0 3 0 0,0-6 0 0,0 0 0 0,0 0 0 0,0 5 0 0,0 1 0 0,0-1 0 0,0-5 0 0,0 0 0 0,0 0 0 0,0 3 0 0,0-3 0 0,0 0 0 0,0 6 0 0,0-6 0 0,0 5 0 0,0-1 0 0,0-4 0 0,0 7 0 0,0-7 0 0,0 4 0 0,0-4 0 0,0 3 0 0,0-3 0 0,0 3 0 0,0-3 0 0,0 8 0 0,0-8 0 0,0 0 0 0,0 2 0 0,5 5 0 0,-5-7 0 0,0 5 0 0,0-2 0 0,0-3 0 0,0 5 0 0,0-5 0 0,0 6 0 0,0-3 0 0,0 3 0 0,0-6 0 0,0 5 0 0,0 1 0 0,0-6 0 0,0 5 0 0,0-5 0 0,0 3 0 0,0-3 0 0,0 0 0 0,0 0 0 0,2 3 0 0,-2-3 0 0,0 0 0 0,0 8 0 0,0-5 0 0,0-3 0 0,0 0 0 0,1 4 0 0,-1-4 0 0,0 0 0 0,0 0 0 0,2 8 0 0,-2-3 0 0,0-5 0 0,0 0 0 0,0 0 0 0,0 6 0 0,0-6 0 0,0 0 0 0,0 3 0 0,3 3 0 0,-3-6 0 0,0 0 0 0,0 5 0 0,0-1 0 0,0-4 0 0,0 0 0 0,0 5 0 0,0 1 0 0,0-3 0 0,0-3 0 0,0 0 0 0,0 7 0 0,0-7 0 0,0 0 0 0,0 4 0 0,0 2 0 0,0-3 0 0,0 4 0 0,0-7 0 0,0 6 0 0,0-6 0 0,0 0 0 0,0 3 0 0,0 3 0 0,0-6 0 0,0 0 0 0,0 0 0 0,0 5 0 0,0-5 0 0,0 0 0 0,3 6 0 0,-3-6 0 0,-3 3 0 0,3-3 0 0,0 0 0 0,0 0 0 0,0 6 0 0,0-6 0 0,3 5 0 0,-3-5 0 0,0 4 0 0,0-4 0 0,0 5 0 0,0-5 0 0,0 0 0 0,0 0 0 0,0 6 0 0,0-3 0 0,0-3 0 0,0 7 0 0,0-3 0 0,0 4 0 0,0-7 0 0,0-1 0 0,0 7 0 0,0-7 0 0,0 7 0 0,5-4 0 0,-5-3 0 0,0 5 0 0,0-5 0 0,0 6 0 0,0 0 0 0,0-6 0 0,1 7 0 0,-1-7 0 0,0 4 0 0,0-4 0 0,0 5 0 0,2 1 0 0,-2-6 0 0,0 3 0 0,0-3 0 0,3 6 0 0,0-1 0 0,-3 1 0 0,0-3 0 0,0-3 0 0,0 2 0 0,0-2 0 0,0 6 0 0,0 0 0 0,0-6 0 0,0 5 0 0,0-5 0 0,0 4 0 0,3 1 0 0,-3 0 0 0,0-1 0 0,0-1 0 0,0-3 0 0,5 7 0 0,-5-7 0 0,0 4 0 0,0-1 0 0,0-3 0 0,0 5 0 0,0 1 0 0,0-3 0 0,0-3 0 0,0 0 0 0,0 0 0 0,0 7 0 0,3-3 0 0,-3-4 0 0,1 3 0 0,-1 3 0 0,2-1 0 0,-2-5 0 0,0 5 0 0,0-1 0 0,0-4 0 0,0 5 0 0,0-5 0 0,0 3 0 0,3 3 0 0,-3-1 0 0,0 1 0 0,0-6 0 0,1 3 0 0,-1 0 0 0,0 0 0 0,0 4 0 0,0-7 0 0,0 6 0 0,0-3 0 0,3 1 0 0,-3 0 0 0,0-4 0 0,0 4 0 0,0-4 0 0,0 8 0 0,0-8 0 0,0 0 0 0,0 1 0 0,4 6 0 0,-4-7 0 0,0 0 0 0,0 6 0 0,0 2 0 0,0-7 0 0,0 5 0 0,0 0 0 0,0-6 0 0,0 7 0 0,0-7 0 0,0 1 0 0,0-1 0 0,0 8 0 0,0-8 0 0,0 0 0 0,0 6 0 0,1-1 0 0,-1-5 0 0,0 0 0 0,0 3 0 0,0-3 0 0,0 0 0 0,0 6 0 0,0-6 0 0,0 0 0 0,0 0 0 0,0 6 0 0,0-6 0 0,0 3 0 0,0-3 0 0,0 0 0 0,-1 8 0 0,1-8 0 0,0 3 0 0,0-3 0 0,0 0 0 0,0 8 0 0,0-8 0 0,0 0 0 0,0 1 0 0,0-1 0 0,0 8 0 0,0-6 0 0,0-2 0 0,0 0 0 0,0 0 0 0,0 0 0 0,0 0 0 0,0 9 0 0,0-9 0 0,0 0 0 0,0 1 0 0,0-1 0 0,0 0 0 0,0 0 0 0,-4 8 0 0,4-8 0 0,0 0 0 0,0 2 0 0,0-2 0 0,0 7 0 0,0-7 0 0,0 0 0 0,-3 4 0 0,3-4 0 0,0 6 0 0,0-6 0 0,0 0 0 0,-1 3 0 0,1-3 0 0,0 0 0 0,-3 6 0 0,3-6 0 0,0 0 0 0,0 0 0 0,0 0 0 0,-2 5 0 0,2-5 0 0,0 0 0 0,-1 1 0 0,1-1 0 0,0 0 0 0,0 0 0 0,0 0 0 0,-3 3 0 0,3-3 0 0,0 0 0 0,0 0 0 0,0 0 0 0,0 5 0 0,0-5 0 0,0 0 0 0,-4 2 0 0</inkml:trace>
  <inkml:trace contextRef="#ctx0" brushRef="#br2" timeOffset="-120662.18">12424 1538 0 0,'-8'0'0'0,"6"0"0"0,1 0 0 0,-2-1 0 0,0 1 0 0,-2 0 0 0,5 0 0 0,-2-2 0 0,-4-3 0 0,3 5 0 0,0-1 0 0,-2 1 0 0,2-3 0 0,2 1 0 0,-1-1 0 0,-2 3 0 0,-3-4 0 0,4 4 0 0,0-2 0 0,-4 2 0 0,0 0 0 0,4-5 0 0,-3 5 0 0,1 0 0 0,-1 0 0 0,2 0 0 0,-3 0 0 0,1 0 0 0,-1 0 0 0,2 0 0 0,2 0 0 0,-6 0 0 0,4 0 0 0,-3 0 0 0,2 0 0 0,1 0 0 0,-5 5 0 0,3-5 0 0,0 2 0 0,0 2 0 0,1-4 0 0,-2 0 0 0,1 3 0 0,1-1 0 0,1 1 0 0,-1-2 0 0,-2-1 0 0,5 5 0 0,-6-3 0 0,4-1 0 0,0 4 0 0,-2-2 0 0,0 0 0 0,3 0 0 0,-4 2 0 0,2 2 0 0,1-5 0 0,1 3 0 0,-1-1 0 0,-3 2 0 0,5 1 0 0,-1-1 0 0,0 2 0 0,-2-2 0 0,2 0 0 0,1-3 0 0,-1 3 0 0,0 2 0 0,1-2 0 0,1 0 0 0,-4 0 0 0,6-1 0 0,-2 1 0 0,-2 5 0 0,2-8 0 0,1 3 0 0,-4 1 0 0,5 0 0 0,-3-1 0 0,-2 2 0 0,4 0 0 0,-1-2 0 0,-2 2 0 0,4 1 0 0,-7-1 0 0,6-4 0 0,-1 6 0 0,-2-3 0 0,2 0 0 0,2-3 0 0,-4 6 0 0,2-6 0 0,0 1 0 0,-2 4 0 0,4-1 0 0,0-2 0 0,0-3 0 0,4 3 0 0,-4 4 0 0,0-4 0 0,0 2 0 0,0-1 0 0,0-1 0 0,-4 2 0 0,4-2 0 0,0 2 0 0,0 0 0 0,0 1 0 0,0-4 0 0,0 4 0 0,0 0 0 0,0-1 0 0,0 0 0 0,4-2 0 0,-4 2 0 0,2-1 0 0,-2 1 0 0,0-2 0 0,2 2 0 0,2 0 0 0,-2-2 0 0,-2 2 0 0,0-2 0 0,0 2 0 0,4-1 0 0,-4 1 0 0,0-2 0 0,2 2 0 0,-2 0 0 0,1 1 0 0,4-4 0 0,-5 7 0 0,0-4 0 0,2-1 0 0,-2 1 0 0,0 0 0 0,0-2 0 0,4 3 0 0,-2-2 0 0,-1 0 0 0,4 1 0 0,-5 1 0 0,2-1 0 0,-1 0 0 0,-1-1 0 0,0 3 0 0,0-1 0 0,0-1 0 0,5-1 0 0,-5 1 0 0,1 3 0 0,-1 0 0 0,2-3 0 0,-2-1 0 0,0 1 0 0,4-2 0 0,-2 3 0 0,-2-1 0 0,5 0 0 0,-4-2 0 0,-1 2 0 0,2 0 0 0,1 2 0 0,0-6 0 0,-2 6 0 0,-1-2 0 0,4-2 0 0,-4-3 0 0,1 5 0 0,1-2 0 0,-2 0 0 0,1 2 0 0,2-2 0 0,-3 2 0 0,2-2 0 0,2 2 0 0,-4-2 0 0,2 3 0 0,0-1 0 0,-1-2 0 0,-1 1 0 0,3 0 0 0,-1-2 0 0,-1 1 0 0,4 3 0 0,-4-2 0 0,1 0 0 0,1 1 0 0,-3-3 0 0,2 4 0 0,-2-1 0 0,1-2 0 0,2-2 0 0,0 4 0 0,-1 1 0 0,1-1 0 0,-1 0 0 0,-1-2 0 0,2 2 0 0,-1-2 0 0,1-3 0 0,0 5 0 0,-2-5 0 0,1 2 0 0,3 1 0 0,-4-2 0 0,5 3 0 0,-4-3 0 0,1 2 0 0,-1 1 0 0,-1-4 0 0,1 3 0 0,2-1 0 0,-2-1 0 0,1 1 0 0,0 1 0 0,-3-3 0 0,0 2 0 0,2-1 0 0,1-1 0 0,0 4 0 0,-3-3 0 0,3 2 0 0,0-2 0 0,-3 2 0 0,1-2 0 0,-1-4 0 0,4 5 0 0,-1 1 0 0,-3 0 0 0,3-1 0 0,-3-5 0 0,0 3 0 0,4-1 0 0,-4 7 0 0,0-8 0 0,3 7 0 0,1-5 0 0,-4 2 0 0,1 1 0 0,2 2 0 0,-3-7 0 0,0 6 0 0,0-1 0 0,3 0 0 0,-3-3 0 0,3 3 0 0,-3-4 0 0,0-2 0 0,0 6 0 0,4 2 0 0,-3-2 0 0,-1-2 0 0,2 0 0 0,-2 3 0 0,0-1 0 0,4 1 0 0,-4-1 0 0,0 0 0 0,0 2 0 0,0-2 0 0,0-1 0 0,0-1 0 0,0 2 0 0,0 1 0 0,3-4 0 0,0 4 0 0,-1-2 0 0,-2-5 0 0,0 8 0 0,2-2 0 0,-2 0 0 0,0 0 0 0,1 1 0 0,-1-3 0 0,5 2 0 0,-5 1 0 0,0-7 0 0,0 4 0 0,0 2 0 0,0-1 0 0,0 1 0 0,4-1 0 0,-4 1 0 0,0 0 0 0,2 0 0 0,-2 2 0 0,0-2 0 0,1 2 0 0,-1-2 0 0,0 0 0 0,0 2 0 0,0-2 0 0,2 0 0 0,-2-1 0 0,3 3 0 0,-3 0 0 0,0-1 0 0,0 1 0 0,3 3 0 0,-3-3 0 0,0-1 0 0,0-1 0 0,0 1 0 0,0 0 0 0,0 0 0 0,0-1 0 0,0-2 0 0,0 6 0 0,5-1 0 0,-5-3 0 0,3 3 0 0,-3-2 0 0,0 2 0 0,0-3 0 0,0 0 0 0,0 0 0 0,0 2 0 0,3 0 0 0,-3 0 0 0,0-2 0 0,0 0 0 0,0 0 0 0,0-3 0 0,2 8 0 0,-2-3 0 0,0-4 0 0,0 3 0 0,0-1 0 0,3 0 0 0,-3-1 0 0,0-1 0 0,0 2 0 0,0-1 0 0,0 1 0 0,0-3 0 0,0 4 0 0,0 0 0 0,0-1 0 0,0 1 0 0,0-1 0 0,0 0 0 0,0 0 0 0,0 0 0 0,0-1 0 0,6 4 0 0,-6-4 0 0,0 1 0 0,0 2 0 0,0-3 0 0,0 1 0 0,0 0 0 0,0 0 0 0,0-1 0 0,3-1 0 0,-3 4 0 0,0-5 0 0,0 0 0 0,1 3 0 0,-1-1 0 0,0-2 0 0,0 8 0 0,0-2 0 0,0-7 0 0,4 6 0 0,-4-2 0 0,0 1 0 0,0 1 0 0,0-2 0 0,0 1 0 0,0 0 0 0,0-1 0 0,0 1 0 0,0 0 0 0,0 0 0 0,0-1 0 0,0 1 0 0,0-2 0 0,0 4 0 0,0-1 0 0,0 0 0 0,3-2 0 0,-3-3 0 0,0 3 0 0,0 0 0 0,0-2 0 0,4 2 0 0,-4 0 0 0,0 0 0 0,0 0 0 0,0-4 0 0,0 4 0 0,0-4 0 0,3 4 0 0,-3-5 0 0,0 6 0 0,3-1 0 0,-3-5 0 0,2 5 0 0,0 1 0 0,-2-6 0 0,3 7 0 0,-3-3 0 0,3-1 0 0,-2 1 0 0,2 1 0 0,-3-3 0 0,0 3 0 0,2 0 0 0,-1-1 0 0,-1 3 0 0,4-7 0 0,-3 4 0 0,-1-2 0 0,0-3 0 0,3 6 0 0,-3 0 0 0,3-1 0 0,-3-5 0 0,2 6 0 0,-2-1 0 0,0-5 0 0,1 5 0 0,4 1 0 0,-3-3 0 0,2 3 0 0,-4-6 0 0,2 5 0 0,-1-2 0 0,-1 3 0 0,3-1 0 0,-3 1 0 0,0-6 0 0,3 3 0 0,-3-3 0 0,0 4 0 0,2 0 0 0,-2-4 0 0,5 6 0 0,-5-6 0 0,1 4 0 0,2-1 0 0,-3-3 0 0,2 5 0 0,-2-5 0 0,4 6 0 0,1-1 0 0,-5-5 0 0,0 0 0 0,5 3 0 0,-1 3 0 0,-4-6 0 0,0 5 0 0,3-2 0 0,-3-3 0 0,7 6 0 0,-7-6 0 0,1 5 0 0,4 1 0 0,-4-3 0 0,-1-3 0 0,7 6 0 0,-7-6 0 0,3 5 0 0,1-1 0 0,-2 3 0 0,-2-7 0 0,0 0 0 0,4 0 0 0,4 6 0 0,-8-6 0 0,2 5 0 0,-2-5 0 0,1 4 0 0,4 1 0 0,-5-5 0 0,6 1 0 0,-6-1 0 0,3 7 0 0,2-6 0 0,-5-1 0 0,8 6 0 0,-8-6 0 0,1 2 0 0,-1-2 0 0,5 4 0 0,-5-4 0 0,0 0 0 0,1 4 0 0,4 0 0 0,-5-4 0 0,3 2 0 0,-3-2 0 0,6 4 0 0,-6-4 0 0,2 3 0 0,-2-3 0 0,6 4 0 0,-6-4 0 0,6 1 0 0,-6-1 0 0,2 2 0 0,-2-2 0 0,0 0 0 0,6 4 0 0,-6-4 0 0,0 0 0 0,6 2 0 0,-4-1 0 0,-2-1 0 0,6 0 0 0,-6 0 0 0,6 3 0 0,-3-3 0 0,0 0 0 0,0 0 0 0,-1 0 0 0,2 0 0 0,3-3 0 0,-6 3 0 0,-1 0 0 0,5-1 0 0,-5 1 0 0,3 0 0 0,2-2 0 0,-5 2 0 0,0 0 0 0,3-3 0 0,1 2 0 0,1 1 0 0,-2-3 0 0,-3 3 0 0,2 0 0 0,2-5 0 0,2 3 0 0,-6-2 0 0,0 4 0 0,7 0 0 0,-4-2 0 0,1-2 0 0,4 2 0 0,-6 0 0 0,2-2 0 0,-2 4 0 0,4-2 0 0,-1 1 0 0,-2-4 0 0,-3 4 0 0,4-3 0 0,2 1 0 0,-2 3 0 0,-3-6 0 0,2 6 0 0,0-4 0 0,2 4 0 0,-5 0 0 0,3-5 0 0,0-1 0 0,0 6 0 0,-1-7 0 0,1 6 0 0,0-2 0 0,0-2 0 0,0 1 0 0,-1 2 0 0,-1-1 0 0,-1-3 0 0,5 1 0 0,-4 2 0 0,1-2 0 0,-2 1 0 0,3 1 0 0,-1-2 0 0,-2 5 0 0,1-3 0 0,1-3 0 0,-2 1 0 0,4 0 0 0,-2 1 0 0,-2-2 0 0,1 3 0 0,-1-5 0 0,0 5 0 0,0-2 0 0,-1 2 0 0,1 3 0 0,1-5 0 0,-1 1 0 0,0-1 0 0,0 0 0 0,-1 1 0 0,1-1 0 0,0 1 0 0,0-3 0 0,0 4 0 0,0-3 0 0,0 0 0 0,1-5 0 0,-1 8 0 0,0-3 0 0,0 0 0 0,0-1 0 0,3 1 0 0,-3 0 0 0,0 1 0 0,0-1 0 0,2 0 0 0,-2 0 0 0,0 3 0 0,0-3 0 0,0-1 0 0,0 1 0 0,2 0 0 0,-2 5 0 0,-2-7 0 0,0 5 0 0,2-2 0 0,2-1 0 0,-4-2 0 0,2 2 0 0,0 0 0 0,0 0 0 0,2 2 0 0,-2-2 0 0,0 0 0 0,0-2 0 0,0 7 0 0,0-7 0 0,0 5 0 0,2-5 0 0,-2 5 0 0,3-3 0 0,-3 1 0 0,0 1 0 0,-3-2 0 0,3 1 0 0,3-3 0 0,-3 2 0 0,0 3 0 0,0-3 0 0,0 0 0 0,0 1 0 0,0 5 0 0,0-6 0 0,0 3 0 0,1-4 0 0,2 3 0 0,-3 1 0 0,0 3 0 0,0-6 0 0,0-2 0 0,0 8 0 0,0-2 0 0,0 2 0 0,0 0 0 0,3-6 0 0,-3 3 0 0,0-5 0 0,-3 2 0 0,3 1 0 0,3-1 0 0,-3 3 0 0,0 0 0 0,3-2 0 0,-3 1 0 0,0 1 0 0,0-2 0 0,4 0 0 0,-4 1 0 0,0 1 0 0,1 0 0 0,-1 3 0 0,3-3 0 0,0-2 0 0,0 2 0 0,-3 3 0 0,0-2 0 0,0-2 0 0,0-1 0 0,3 2 0 0,-1 1 0 0,-2 2 0 0,0-3 0 0,0 0 0 0,0-3 0 0,3 4 0 0,-3-2 0 0,0 4 0 0,6-5 0 0,-6 4 0 0,2-3 0 0,-2 4 0 0,0-4 0 0,0-1 0 0,3 4 0 0,0-2 0 0,-3-4 0 0,3 7 0 0,2-4 0 0,-5 2 0 0,1-2 0 0,-1 2 0 0,2-3 0 0,1 2 0 0,-1 2 0 0,-2-4 0 0,1 0 0 0,2 4 0 0,-3-4 0 0,0 5 0 0,3-3 0 0,2 2 0 0,-4-4 0 0,1 0 0 0,1 4 0 0,-3 1 0 0,2-3 0 0,1 0 0 0,0 0 0 0,-2-2 0 0,-1 3 0 0,0 2 0 0,0 0 0 0,2-6 0 0,-2 6 0 0,3-1 0 0,-3-1 0 0,0-3 0 0,0 4 0 0,0-4 0 0,0 4 0 0,0 1 0 0,0-2 0 0,0 2 0 0,0 0 0 0,0 0 0 0,2-4 0 0,-1-3 0 0,-1 7 0 0,5-1 0 0,-5-5 0 0,0 6 0 0,0 0 0 0,1-2 0 0,1-4 0 0,-2 6 0 0,0 0 0 0,3-2 0 0,-2-4 0 0,-1 6 0 0,0 0 0 0,2-1 0 0,1-6 0 0,-3 7 0 0,3-4 0 0,-3 4 0 0,5-2 0 0,-5 2 0 0,3-6 0 0,-3 6 0 0,0 0 0 0,1-6 0 0,6 4 0 0,-3 1 0 0,-4 1 0 0,2-6 0 0,-2 6 0 0,4-7 0 0,-4 7 0 0,2-3 0 0,4 0 0 0,-6 0 0 0,0 3 0 0,2-4 0 0,-2 4 0 0,1-7 0 0,4 4 0 0,-5 3 0 0,0 0 0 0,1-1 0 0,4-5 0 0,-5 2 0 0,3 1 0 0,2-1 0 0,-5 4 0 0,0-3 0 0,0-2 0 0,1 2 0 0,1-2 0 0,-2 5 0 0,0 0 0 0,5-4 0 0,-5 0 0 0,0 4 0 0,0 0 0 0,0-4 0 0,6 1 0 0,-6 0 0 0,0 0 0 0,0 3 0 0,0 0 0 0,0 0 0 0,1-2 0 0,-1-3 0 0,0 5 0 0,0 0 0 0,0-6 0 0,2 3 0 0,-2 3 0 0,0 0 0 0,4-5 0 0,-4 5 0 0,0-4 0 0,0 4 0 0,0-3 0 0,0 3 0 0,0 0 0 0,0-2 0 0,0-2 0 0,0 4 0 0,0 0 0 0,0 0 0 0,0 0 0 0,0 0 0 0,0 0 0 0,0 0 0 0,0-8 0 0,0 8 0 0,0 0 0 0,0 0 0 0,0 0 0 0,0 0 0 0,0 0 0 0,0-2 0 0,0 2 0 0,0-3 0 0,0 3 0 0,-4-3 0 0,2-2 0 0,2 5 0 0,0 0 0 0,0-3 0 0,0 0 0 0,0 3 0 0,0 0 0 0,0 0 0 0,-1-3 0 0,-5-1 0 0,1 0 0 0,5 4 0 0,0-3 0 0,0 3 0 0,-2-6 0 0,2 6 0 0,-1 0 0 0,1-4 0 0,-8 2 0 0,8-3 0 0,-6 5 0 0,4-3 0 0,2 3 0 0,-3-1 0 0,2-4 0 0,-1 2 0 0,-4-2 0 0,4 1 0 0,-1 1 0 0,2-2 0 0,-1 3 0 0,-2 1 0 0,4-2 0 0,0 0 0 0,-3 1 0 0,-1-1 0 0,4 0 0 0,0 3 0 0,-3-3 0 0,2 1 0 0,-4-1 0 0,5 3 0 0,0-3 0 0,-3 0 0 0,0 2 0 0,0-3 0 0,3 1 0 0,-3 0 0 0,1 0 0 0,-4 2 0 0,5-2 0 0,-1-2 0 0,-1 3 0 0,1-1 0 0,1 0 0 0,-2-1 0 0,3 2 0 0,-3-4 0 0,-2 3 0 0,3 0 0 0,1 0 0 0,-2-2 0 0,1-1 0 0,-1 6 0 0,0-3 0 0,2-4 0 0,-1 6 0 0,-1-4 0 0,0 1 0 0,-2 4 0 0,4-5 0 0,-1 0 0 0,-1 4 0 0,3 1 0 0,-3-5 0 0,3 2 0 0,0-2 0 0,-2 1 0 0,-4 2 0 0,3-1 0 0,3 0 0 0,-2 0 0 0,-1-2 0 0,3 2 0 0,-3-1 0 0,3 0 0 0,-3 1 0 0,0 2 0 0,-2-5 0 0,5 6 0 0,0 0 0 0,0 0 0 0,-3-3 0 0,0-2 0 0,0 3 0 0,2-4 0 0,-2 5 0 0,3-4 0 0,-2 3 0 0,0-4 0 0,2 6 0 0,-3-6 0 0,3 5 0 0,-1-6 0 0,1 7 0 0,-2-1 0 0,-2-5 0 0,2 4 0 0,-1 2 0 0,3 0 0 0,2-6 0 0,-2 1 0 0,0 2 0 0,0 3 0 0,0-4 0 0,0 0 0 0,0 0 0 0,0 4 0 0,0-6 0 0,0 6 0 0,0 0 0 0,-2-5 0 0,2 5 0 0,0-5 0 0,0 5 0 0,0 0 0 0,0 0 0 0,0 0 0 0,0 0 0 0,0 0 0 0,0 0 0 0,-3-6 0 0,3 6 0 0,0 0 0 0,0-3 0 0,0 3 0 0,0 0 0 0,0 0 0 0,0 0 0 0,0 0 0 0,0 0 0 0,0 0 0 0,0 0 0 0,0 0 0 0,0 0 0 0,0-3 0 0,0 3 0 0,0-3 0 0,0 3 0 0,0 0 0 0,0 0 0 0,0 0 0 0,0 0 0 0,0 0 0 0,0 0 0 0,0 0 0 0,0 0 0 0,0-5 0 0,0 5 0 0,0 0 0 0,0 0 0 0,0 0 0 0,-2-1 0 0,2 1 0 0,0 0 0 0,0 0 0 0,0-5 0 0,0 5 0 0,0 0 0 0,0 0 0 0,0 0 0 0,0 0 0 0,0 0 0 0,0 0 0 0,0 0 0 0,0 0 0 0,0 0 0 0,0 0 0 0,0 0 0 0,0 0 0 0,-1-3 0 0,1 3 0 0,0 0 0 0,0 0 0 0,0 0 0 0,0 0 0 0,0 0 0 0,0 0 0 0,0 0 0 0,0 0 0 0,0 0 0 0,0 0 0 0,0 0 0 0,0 0 0 0,0 0 0 0,0 0 0 0,0 0 0 0,0 0 0 0,0 0 0 0,0 0 0 0,0 0 0 0,-5-5 0 0,5 5 0 0,-1-3 0 0,1 3 0 0,0 0 0 0,0 0 0 0,0 0 0 0,0 0 0 0,-2-3 0 0,2 3 0 0,0 0 0 0,0 0 0 0,0 0 0 0,-6-3 0 0,6 3 0 0,0 0 0 0,0 0 0 0,0 0 0 0,0 0 0 0,0 0 0 0,0 0 0 0,0 0 0 0,0 0 0 0,0 0 0 0,0 0 0 0,0 0 0 0,0 0 0 0,0 0 0 0,0 0 0 0,0 0 0 0,0 0 0 0,0 0 0 0,0 0 0 0,0 0 0 0,0 0 0 0,0 0 0 0,0 0 0 0,0 0 0 0,0-3 0 0,0 3 0 0,0 0 0 0,0 0 0 0,0 0 0 0,0 0 0 0,0 0 0 0,0 0 0 0,0 0 0 0,0 0 0 0,0 0 0 0,0 0 0 0,0 0 0 0,0 0 0 0,0 0 0 0,0 0 0 0,0 0 0 0,0 0 0 0,0 0 0 0,-6-2 0 0,6 2 0 0,0 0 0 0,0 0 0 0,0 0 0 0,0 0 0 0,0 0 0 0,0 0 0 0,-5-1 0 0,5 1 0 0,0 0 0 0,0 0 0 0,0 0 0 0,0 0 0 0,0 0 0 0,0 0 0 0,-3-2 0 0,3 2 0 0,0 0 0 0,0 0 0 0,0 0 0 0,0 0 0 0,0 0 0 0,0 0 0 0,0 0 0 0,0 0 0 0,0 0 0 0,0 0 0 0,0-3 0 0,0 3 0 0,0 0 0 0,0 0 0 0,0 0 0 0,0 0 0 0,0 0 0 0,-5-3 0 0,5 3 0 0,0 0 0 0,0 0 0 0,0 0 0 0,0 0 0 0,0 0 0 0,-3-4 0 0,3 4 0 0,0-2 0 0,0 2 0 0,0 0 0 0,0 0 0 0,0 0 0 0,0 0 0 0,-3-5 0 0,3 5 0 0,-3-3 0 0,3 3 0 0,0 0 0 0,0 0 0 0,0 0 0 0,0 0 0 0,0 0 0 0,0 0 0 0,0 0 0 0,0 0 0 0,-1-3 0 0,1 3 0 0,0 0 0 0,0 0 0 0,0 0 0 0,0-3 0 0,0 3 0 0,0-5 0 0,0 5 0 0,0 0 0 0,0 0 0 0,0 0 0 0,-4-1 0 0,4 1 0 0,0 0 0 0,0 0 0 0,0 0 0 0,-3-5 0 0,3 5 0 0,0 0 0 0,0 0 0 0,0-3 0 0,-3 2 0 0,3 1 0 0,0 0 0 0,0 0 0 0,0 0 0 0,0 0 0 0,-3-7 0 0,3 7 0 0,-1-3 0 0,1 3 0 0,0-3 0 0,0 3 0 0,0 0 0 0,-3-1 0 0,-1-5 0 0,4 6 0 0,0 0 0 0,-1 0 0 0,1-5 0 0,0 5 0 0,0 0 0 0,-5-3 0 0,5 3 0 0,-1 0 0 0,-1-6 0 0,2 6 0 0,0-3 0 0,0 3 0 0,-1-2 0 0,1 2 0 0,0-3 0 0,0 3 0 0,-3-6 0 0,1 4 0 0,2-1 0 0,-6-2 0 0,6 5 0 0,-2 0 0 0,1-6 0 0,1 6 0 0,0-3 0 0,0-2 0 0,-3 4 0 0,3-4 0 0,-2 2 0 0,2-1 0 0,0 4 0 0,-1-2 0 0,1 2 0 0,-4-5 0 0,1 2 0 0,3 3 0 0,0-4 0 0,0 4 0 0,0-3 0 0,0 3 0 0,0 0 0 0,-4-7 0 0,2 7 0 0,2 0 0 0,0-4 0 0,0 4 0 0,-1-3 0 0,-2 0 0 0,3 3 0 0,0-5 0 0,-2 2 0 0,2 3 0 0,-3-3 0 0,3 3 0 0,0-6 0 0,0 4 0 0,-5-1 0 0,5 3 0 0,0 0 0 0,-1-5 0 0,-4 1 0 0,5 4 0 0,-1-2 0 0,-4-1 0 0,2-2 0 0,0 5 0 0,1-7 0 0,1 2 0 0,1-1 0 0,-2 3 0 0,-3-3 0 0,5 1 0 0,-4 0 0 0,2-1 0 0,1 1 0 0,-1 4 0 0,2-7 0 0,-3 5 0 0,3-5 0 0,-3 5 0 0,3-1 0 0,-5 2 0 0,4-4 0 0,1 3 0 0,-2-2 0 0,-2 4 0 0,4-4 0 0,0 2 0 0,-2-3 0 0,1 1 0 0,-4 2 0 0,5-2 0 0,-2 4 0 0,2-5 0 0,-4-1 0 0,4 6 0 0,0-5 0 0,0 4 0 0,0-4 0 0,-2 6 0 0,2-6 0 0,-1 4 0 0,1-4 0 0,-5 4 0 0,5-2 0 0,0 2 0 0,-2-4 0 0,2 5 0 0,0-4 0 0,0 0 0 0,-4 2 0 0,4 0 0 0,-2-2 0 0,2-1 0 0,0 3 0 0,0-3 0 0,0 0 0 0,-1 3 0 0,1-7 0 0,0 6 0 0,0-1 0 0,0-1 0 0,-5 1 0 0,5-1 0 0,0 3 0 0,0-3 0 0,-3 1 0 0,3 2 0 0,-5-1 0 0,5 0 0 0,0 0 0 0,0-2 0 0,0-1 0 0,0 3 0 0,0-1 0 0,0-1 0 0,0 0 0 0,-1-2 0 0,1 0 0 0,0 2 0 0,0-5 0 0,-5 2 0 0,5 0 0 0,5-4 0 0,-10 0 0 0,5 5 0 0,0-3 0 0,5 0 0 0,-5 3 0 0,0-4 0 0,0 3 0 0,0-4 0 0,0 6 0 0,1-1 0 0,-1-4 0 0,0 5 0 0,0-2 0 0,0 1 0 0,5 1 0 0,-5-1 0 0,0 0 0 0,0 2 0 0,0-5 0 0,0 5 0 0,0-3 0 0,0 1 0 0,0 2 0 0,0-2 0 0,0 0 0 0,0 1 0 0,0-1 0 0,0 2 0 0,0-2 0 0,0 0 0 0,0 1 0 0,0-1 0 0,0 0 0 0,0 3 0 0,0-1 0 0,0 0 0 0,0 1 0 0,3-1 0 0,-3 2 0 0,0-3 0 0,0 3 0 0,0 1 0 0,0-7 0 0,0 6 0 0,-3-1 0 0,3-1 0 0,0 0 0 0,0 3 0 0,0-4 0 0,-5 3 0 0,5-1 0 0,0-1 0 0,0 1 0 0,0 2 0 0,0-1 0 0,0-1 0 0,0 2 0 0,0-2 0 0,0 1 0 0,0 1 0 0,0-4 0 0,0 7 0 0,0-6 0 0,0 3 0 0,0-2 0 0,0 4 0 0,0-5 0 0,-1 1 0 0,1 2 0 0,0-3 0 0,0 4 0 0,-5-4 0 0,5 5 0 0,0-4 0 0,0 0 0 0,-1 2 0 0,1-5 0 0,0 7 0 0,0-5 0 0,-7 1 0 0,7 5 0 0,0-1 0 0,-1-1 0 0,1-4 0 0,-5 6 0 0,5 0 0 0,0 0 0 0,-3-6 0 0,3 4 0 0,-6-3 0 0,6 4 0 0,0 1 0 0,-6-2 0 0,4-1 0 0,-2 0 0 0,0 2 0 0,4 1 0 0,0-3 0 0,-6 1 0 0,2 2 0 0,2 0 0 0,-4-2 0 0,4 2 0 0,1 0 0 0,-4 0 0 0,5 0 0 0,0 0 0 0,-6 0 0 0,3 0 0 0,3 0 0 0,-2 2 0 0,-2-2 0 0,-1 2 0 0,5-2 0 0,0 0 0 0,0 0 0 0,0 0 0 0,0 0 0 0,0 0 0 0</inkml:trace>
  <inkml:trace contextRef="#ctx1" brushRef="#br3">12105 1872 3224 0 0,'0'17'288'0'0,"0"-8"-288"0"0,-3 1 0 0 0,3-1 0 0 0,0 2 216 0 0,-1 3-16 0 0,-1-2 0 0 0,-3 2 0 0 0,5-2-88 0 0,0-2-16 0 0,-1 2-8 0 0,1 2 0 0 0,-2-6-88 0 0,2-1 0 0 0,0-1 0 0 0,0 2 0 0 0,0-8 0 0 0,0 5 0 0 0,0-5 0 0 0,0 0 0 0 0,0 0 192 0 0,0 0 56 0 0,0 0 8 0 0,0 0 0 0 0,0 0-176 0 0,0 0-80 0 0,0 0 80 0 0,0-8-80 0 0,-4 0 96 0 0,4-1-32 0 0,4 0-64 0 0,-2-7 96 0 0,-2 1-96 0 0,1-2 0 0 0,4 3 0 0 0,-2-6 0 0 0,0 0 0 0 0,3 1 0 0 0,-3-1 0 0 0,-1 0 0 0 0,4-3 0 0 0,-4 1 64 0 0,5-1-64 0 0,-5-2 0 0 0,4 4 0 0 0,-3-4 0 0 0,2 5 0 0 0,-4-3 0 0 0,7 3 0 0 0,-5-1 0 0 0,-1 4 0 0 0,-1 5 0 0 0,6-3 0 0 0,-6 7 0 0 0,-1-1 0 0 0,5 2 0 0 0,-4 3 0 0 0,-1 4 0 0 0,0 0 0 0 0,0 0 0 0 0,0 0 0 0 0,0 0 0 0 0,0 0 0 0 0,-1 4 0 0 0,-4 3 0 0 0,4 5 0 0 0,-1 0 0 0 0,-3 2 0 0 0,4-3 0 0 0,-1 6 0 0 0,-1-1 0 0 0,-1 2 0 0 0,-1-1 0 0 0,2 0 0 0 0,-2 0 0 0 0,2 2 0 0 0,0-2 0 0 0,1 0 0 0 0,-5-3 0 0 0,5 1 0 0 0,-1-1 0 0 0,0 0 0 0 0,1 1 0 0 0,-1-1 0 0 0,0-1 0 0 0,-3-4 0 0 0,5 3 0 0 0,-1 1 0 0 0,-3-7 0 0 0,4 5 0 0 0,-1-4 0 0 0,-2 0 0 0 0,2-1 0 0 0,-1 0 0 0 0,0 0 0 0 0,3-6 0 0 0,0 0 0 0 0,0 0 0 0 0,0 0 0 0 0,0 0 0 0 0,0 0 0 0 0,0 0 0 0 0,0-8 0 0 0,0 1 0 0 0,0-3 0 0 0,0 0 0 0 0,0-3 0 0 0,0 2 0 0 0,3-1 0 0 0,0 0 0 0 0,-3-2 0 0 0,2 1 0 0 0,-2 3 0 0 0,4-3 0 0 0,-2-1 0 0 0,-2 0 0 0 0,1-1 0 0 0,-1 6 0 0 0,0-5 0 0 0,5-2 0 0 0,-5 4 0 0 0,2 1 0 0 0,-1 2 0 0 0,2-4 0 0 0,-3 1 0 0 0,3 3 0 0 0,0-2 0 0 0,-3 5 0 0 0,3 1 0 0 0,-3-3 0 0 0,0 4 0 0 0,0 4 0 0 0,-3-5 0 0 0,3 5 0 0 0,0 0 0 0 0,0 0 0 0 0,0 0 64 0 0,0 0-64 0 0,0 0 0 0 0,-6 3 0 0 0,3-1 0 0 0,0 4 0 0 0,-3 0 0 0 0,0-1 0 0 0,4 1 0 0 0,-4 0 0 0 0,0-1 0 0 0,0 2 0 0 0,4 1 0 0 0,-3-2 0 0 0,-1 4 0 0 0,2-4 0 0 0,2 3 0 0 0,-4-1 0 0 0,3 1 0 0 0,-3-1 0 0 0,1 1 64 0 0,0-3-64 0 0,2 5 0 0 0,-1-3 72 0 0,-1 0-72 0 0,3 1 0 0 0,-1-1 0 0 0,-1-1 0 0 0,4 1 0 0 0,-2-2-72 0 0,4 4 72 0 0,-2-4 0 0 0,0-2 0 0 0,4 4 0 0 0,-4-3 0 0 0,5 2 0 0 0,-2 0 0 0 0,-1 0 0 0 0,2 1 0 0 0,-2-2 0 0 0,-1-1 0 0 0,4 4 0 0 0,-4-1 0 0 0,3 1 0 0 0,-1-1 0 0 0,0 1 0 0 0,0 2 0 0 0,3 0 0 0 0,-4-3 0 0 0,-1 2 0 0 0,2-2 0 0 0,0 3 0 0 0,0-5 0 0 0,0 3 0 0 0,-1-1 0 0 0,0 0 0 0 0,2-4 0 0 0,-4-4 0 0 0,0 0 0 0 0,0 0 0 0 0,0 0 0 0 0,0 0 0 0 0,0 0 0 0 0,5-3 0 0 0,1 0-72 0 0,-1-4 72 0 0,1-1 0 0 0,-5-5-72 0 0,4 1 72 0 0,-2 1 0 0 0,0-3 0 0 0,3-1 0 0 0,-3 1 0 0 0,2-1 0 0 0,-2 1 0 0 0,3 1 0 0 0,-3 4 0 0 0,-1-2 88 0 0,-2 5-24 0 0,3-2 0 0 0,0 4-64 0 0,-3 4 0 0 0,0 0 0 0 0,0 0-88 0 0,0 0 88 0 0,0 0 0 0 0,0 0 0 0 0,0 7 0 0 0,0 1 0 0 0,-3-2 0 0 0,3 5 0 0 0,0 0 0 0 0,0 3 0 0 0,-3 0 0 0 0,3 1 0 0 0,0 2 0 0 0,-2 0 0 0 0,2 3 0 0 0,-3-1 0 0 0,3 2 0 0 0,0 1 0 0 0,0 1-80 0 0,0-1 80 0 0,3 4 0 0 0,-1-4 0 0 0,-2 3 0 0 0,3-5 0 0 0,0 3 0 0 0,-3 2 0 0 0,3-1 0 0 0,-3-2 0 0 0,0 1 0 0 0,2 5 0 0 0,-2-6 0 0 0,3 1 0 0 0,-3 3 0 0 0,1-3 0 0 0,-1-4 0 0 0,4 3 0 0 0,0-5 0 0 0,-1 0 0 0 0,-1-2 0 0 0,-1-1 0 0 0,4-5 0 0 0,-3 0 0 0 0,-1-1 0 0 0,4-3 0 0 0,-5-5 0 0 0,0 0-64 0 0,0 0 64 0 0,4-5 0 0 0,1 1 0 0 0,0-3 0 0 0,-4 0 0 0 0,2-3 0 0 0,-1-2 0 0 0,-2-3 0 0 0,3 1 0 0 0,-3-3 0 0 0,3-2 0 0 0,0-1 0 0 0,-3 0 0 0 0,0-5 0 0 0,0 5 0 0 0,0-5 0 0 0,3 4 0 0 0,-3-3 0 0 0,0 0 0 0 0,0 1 0 0 0,0-1 0 0 0,0 1 0 0 0,0-3 0 0 0,0 4 0 0 0,0-2 0 0 0,0 0 0 0 0,0 0 0 0 0,2 0 0 0 0,-2 3 0 0 0,0-1 0 0 0,3 4 0 0 0,-3 1 0 0 0,1 1 0 0 0,4 2 0 0 0,-5 5 0 0 0,2 0 0 0 0,2 4 0 0 0,-4 5 0 0 0,0 0 0 0 0,0 0 0 0 0,0 0 0 0 0,2 8 0 0 0,-1 4 0 0 0,4 2 0 0 0,-3 1 0 0 0,-2 2 0 0 0,0 4 0 0 0,0 0 0 0 0,0 2 0 0 0,0 1 0 0 0,-2 3 0 0 0,2 3 0 0 0,-5-2 0 0 0,5-1 0 0 0,0 3 0 0 0,0-2 0 0 0,0 4 0 0 0,0-3 0 0 0,0 4 0 0 0,5-2 0 0 0,-5 3 0 0 0,0-2 0 0 0,2 2 0 0 0,-2 0 0 0 0,0 0 0 0 0,3-3 0 0 0,-3 3 0 0 0,3-1 0 0 0,-3-2 0 0 0,1 3 0 0 0,-1-3 0 0 0,0 3-72 0 0,0-7 72 0 0,3 6 0 0 0,-3-5-72 0 0,0 1 72 0 0,3-6 0 0 0,1 2 0 0 0,-4 0 0 0 0,0-7 0 0 0,0 1-80 0 0,0-2 80 0 0,0-2-80 0 0,0-4 80 0 0,0 0-104 0 0,6-3 40 0 0,-5-4 64 0 0,-1-4-248 0 0,0 0 16 0 0,0 0 0 0 0,6-4 0 0 0,1-7 104 0 0,-7 2 16 0 0,6-5 8 0 0,-5-3 0 0 0,4-3 104 0 0,-5-2 0 0 0,3 2 0 0 0,-1-8 0 0 0,-2 0 0 0 0,0 3 0 0 0,0-2 0 0 0,0 0 0 0 0,0 3 0 0 0,0 0 0 0 0,0 1 0 0 0,0 2 0 0 0,-2-3 0 0 0,2 6 0 0 0,-3-1 0 0 0,3 1 0 0 0,-5 4 0 0 0,4 2 0 0 0,-1-1 0 0 0,-2 2 0 0 0,4 0 0 0 0,0 2 0 0 0,0 1 0 0 0,-5 2 0 0 0,3 0 0 0 0,2 6 0 0 0,0 0 0 0 0,0 0 0 0 0,0 0 0 0 0,0 0 0 0 0,0 0 0 0 0,0 0 0 0 0,0 0 0 0 0,0 0 0 0 0,0 0 0 0 0,7 8 0 0 0,-7-2 0 0 0,6 6 0 0 0,-6-2 0 0 0,6 1 0 0 0,-1 1 0 0 0,-2 2 0 0 0,1 1 0 0 0,-1 1 0 0 0,-3 5 0 0 0,4-1 0 0 0,-1 4 0 0 0,0-1 0 0 0,-6 5 0 0 0,3-1 0 0 0,3-2 0 0 0,-3 8 0 0 0,-3-4 0 0 0,0 2 0 0 0,3 1 0 0 0,0-2 0 0 0,-4 1 64 0 0,1-2-64 0 0,2-3 0 0 0,1 2 0 0 0,0-2 0 0 0,0-2 0 0 0,-3 0 0 0 0,3 0 0 0 0,3-6 0 0 0,-2-1 0 0 0,2-4 0 0 0,1-4 0 0 0,2-1 0 0 0,-5-5 0 0 0,-1-3 0 0 0,0 0 0 0 0,6-3 0 0 0,1-8 0 0 0,-3 1 0 0 0,6-3 0 0 0,-3-1 0 0 0,-4-3 0 0 0,7-7 0 0 0,-3 4 0 0 0,3-4 0 0 0,-4 0 0 0 0,5 0 0 0 0,-4-6 0 0 0,4-1 0 0 0,-2 2 0 0 0,-2 1 0 0 0,2-6 0 0 0,-1 2 0 0 0,2 1 0 0 0,-2 3 0 0 0,3 2 0 0 0,-3 2 0 0 0,1 0 0 0 0,-3 4 0 0 0,0 3 0 0 0,1 3 0 0 0,-3 3 0 0 0,-1 0 0 0 0,4 5 0 0 0,-6-2 0 0 0,-1 2 0 0 0,0 6 0 0 0,0 0 0 0 0,0 0 0 0 0,0 0 0 0 0,0 0 0 0 0,6 8 0 0 0,-6-1 72 0 0,3 4-72 0 0,-3-3 0 0 0,0 6 72 0 0,0-3-72 0 0,0 1 0 0 0,0 2 0 0 0,-3 1 0 0 0,0 2 0 0 0,0 0 0 0 0,3-3 72 0 0,-1 5-72 0 0,-3 1 0 0 0,1 0 0 0 0,3 0 0 0 0,-3 5 0 0 0,0-2 0 0 0,2-1 0 0 0,-3-2 0 0 0,1 2 0 0 0,3 1 0 0 0,-1 0-64 0 0,-4-1 0 0 0,4-1 0 0 0,-2 2 0 0 0,1-4 0 0 0,-1 3 0 0 0,0-1 0 0 0,3-2 64 0 0,-3 1 0 0 0,0-5-72 0 0,3 4 72 0 0,0-5 0 0 0,0-2 0 0 0,0 1 0 0 0,0-6 0 0 0,0 3 0 0 0,0-10 0 0 0,0 0-72 0 0,6 3 72 0 0,-6-3-96 0 0,0 0 0 0 0,6-3 8 0 0,-1-2 0 0 0,1-3 88 0 0,-2-4 0 0 0,0-1 0 0 0,0 0 0 0 0,2-4 0 0 0,-1 0 0 0 0,1 3 0 0 0,-1-5 0 0 0,0 1 0 0 0,2 1 0 0 0,-2 4 0 0 0,-2-5 0 0 0,2 4 0 0 0,1-2 0 0 0,-2 5 0 0 0,3 1 0 0 0,-6 0 0 0 0,5 3 0 0 0,-4 2 0 0 0,3-3 0 0 0,-4 5 0 0 0,-1 3 0 0 0,0 0 0 0 0,0 0 0 0 0,0 0 0 0 0,0 0 0 0 0,0 0 0 0 0,0 0 0 0 0,0 0 0 0 0,0 0 0 0 0,0 0 0 0 0,0 0 64 0 0,3 6-64 0 0,2-1 0 0 0,-5 3 0 0 0,4-1 0 0 0,-2-4 0 0 0,-2 5 0 0 0,0 1 0 0 0,0-1 0 0 0,0-2 0 0 0,-2 7 0 0 0,-2-2 0 0 0,4-2 0 0 0,0 2 0 0 0,-5 3 0 0 0,1 0 0 0 0,-1 4 64 0 0,3-6-64 0 0,1 1 0 0 0,-4 2 0 0 0,4 1 0 0 0,-6 1 0 0 0,6 0 0 0 0,-5 1 0 0 0,3-2 0 0 0,0 1 0 0 0,1-3 0 0 0,-1 1 0 0 0,3-4 0 0 0,-3-3 0 0 0,3 1 0 0 0,0-9 0 0 0,0 0 0 0 0,0 0 0 0 0,0 0 0 0 0,0 0 0 0 0,0 0 0 0 0,6-8 0 0 0,-1-1 0 0 0,1-5 0 0 0,-2-1 0 0 0,3-4 0 0 0,-1 4 0 0 0,2-9 0 0 0,1 3 0 0 0,-5 1 0 0 0,0-5 0 0 0,5 2 0 0 0,-3 3 0 0 0,-1 3 0 0 0,1 1 0 0 0,-2-2 0 0 0,1 7 0 0 0,0-2 0 0 0,-2 6 0 0 0,-3-3 0 0 0,0 7 0 0 0,0 3 0 0 0,0 0 0 0 0,0 0 0 0 0,0 0 0 0 0,-3 6 0 0 0,-2 5 0 0 0,-3-3 64 0 0,4 7-64 0 0,-2 1 0 0 0,-2-1 0 0 0,-1 6 0 0 0,1-1 0 0 0,-1-2 0 0 0,1 4 0 0 0,-1-1 0 0 0,-2 1 0 0 0,3 1 0 0 0,0-1 0 0 0,1 0 0 0 0,-3-2 0 0 0,3-2 0 0 0,-3 1 0 0 0,2 1 0 0 0,-1-3 0 0 0,5 0 0 0 0,-1 0 0 0 0,-4-5 0 0 0,4 4 0 0 0,-1-4 0 0 0,1 0 0 0 0,2-1 0 0 0,2 2 0 0 0,-6-6 0 0 0,7 3 72 0 0,-3-6-72 0 0,3-4 0 0 0,0 0 0 0 0,0 0 0 0 0,0 0 0 0 0,0 0 0 0 0,0 0 0 0 0,0 0 0 0 0,0 0 0 0 0,0 0 0 0 0,0 0 64 0 0,0 0-64 0 0,0-4 0 0 0,3-3 0 0 0,0-3 0 0 0,1 0 0 0 0,-4-2 0 0 0,0-2 0 0 0,1 2 0 0 0,-1-8 0 0 0,0 3 0 0 0,3-7 0 0 0,-3 3 0 0 0,0-2 0 0 0,3-1 0 0 0,-1-3 0 0 0,2 2 0 0 0,-4-1 0 0 0,0 1 0 0 0,2 2 0 0 0,-2-1 0 0 0,3 7 0 0 0,-6-4 0 0 0,3 5 0 0 0,-2 2 0 0 0,2 5 0 0 0,-4-2 0 0 0,4 4 0 0 0,-2 2 128 0 0,2 5-32 0 0,0 0-8 0 0,0 0 0 0 0,-3 0 128 0 0,3 0 24 0 0,-3 5 8 0 0,2 4 0 0 0,-3 0-184 0 0,1 0-64 0 0,-3 7 0 0 0,5-2 0 0 0,-4 3 0 0 0,5 0 0 0 0,-3 1 0 0 0,-2 9 0 0 0,4-4 0 0 0,-5 2 0 0 0,4 1 0 0 0,-6 0 0 0 0,5 0 0 0 0,-1 4 0 0 0,-3-4 0 0 0,4 3 0 0 0,-1-2 0 0 0,-3 2 0 0 0,3-3 0 0 0,-1 5 0 0 0,4-4 0 0 0,-6-1 0 0 0,7 2 0 0 0,-3-4 0 0 0,3 0 0 0 0,0-4 0 0 0,0 1 0 0 0,3-5 0 0 0,1 4 0 0 0,-1-6 0 0 0,-2 0 0 0 0,4-2 0 0 0,-5 2 0 0 0,4-3 0 0 0,3 0 0 0 0,-6-7 0 0 0,-1 6 0 0 0,3-6 0 0 0,0 1 0 0 0,-3-5 0 0 0,0 0 0 0 0,0 0 0 0 0,0 0 0 0 0,0 0 0 0 0,7-5 0 0 0,-3 1 0 0 0,-1-7 0 0 0,5 0 0 0 0,-6-1 0 0 0,1-4 0 0 0,0-2 0 0 0,-2-4 0 0 0,7-1 0 0 0,-8-4 0 0 0,5 0 0 0 0,-1-3 0 0 0,2 1 0 0 0,-2-1 0 0 0,-3 4 0 0 0,2-5 0 0 0,0 7 64 0 0,-1 3-64 0 0,-2-3 0 0 0,4 4 72 0 0,-4 3-72 0 0,-4 4 0 0 0,4 2 0 0 0,0 2 0 0 0,0 3 0 0 0,-2 0 0 0 0,-1 1 0 0 0,3 5 0 0 0,0 0 0 0 0,0 0 0 0 0,-4 2 72 0 0,4-2-72 0 0,0 6 0 0 0,-7-1 0 0 0,7 1 0 0 0,-3 1 0 0 0,3 1 0 0 0,-3 3 0 0 0,2 0 0 0 0,1 0 0 0 0,-5 1 0 0 0,5 0 0 0 0,0 1 0 0 0,0-1 0 0 0,0 2 0 0 0,0 1 0 0 0,0-1 0 0 0,-3 3 0 0 0,3-1 0 0 0,-5-1 0 0 0,5 2 0 0 0,0 0 0 0 0,0-1 0 0 0,0 2 0 0 0,0-1 0 0 0,0-1 0 0 0,0 2 0 0 0,0-1 0 0 0,0-3 0 0 0,0 0 0 0 0,5 2 0 0 0,-5-2 0 0 0,0-4 0 0 0,0 3 0 0 0,0-1 0 0 0,-5-1 0 0 0,5-2 0 0 0,-1-1 0 0 0,1 1 0 0 0,-3-1 0 0 0,0-5 0 0 0,3-3 0 0 0,0 0 0 0 0,0 0 0 0 0,0 0 0 0 0,0 0 0 0 0,0 0 0 0 0,0 0 64 0 0,0-3-64 0 0,-2-5 0 0 0,2 0 0 0 0,0-1 0 0 0,0-3 0 0 0,0-2 0 0 0,0 0 0 0 0,0-5 0 0 0,2 4 0 0 0,-2-2 0 0 0,0-3 0 0 0,0 1 0 0 0,0-1 0 0 0,0 3 0 0 0,3-1 0 0 0,-3-2 0 0 0,0-1 0 0 0,3 3 0 0 0,-3 1 0 0 0,0 0 0 0 0,0 3 0 0 0,0-1 0 0 0,0 1 0 0 0,-3 1 72 0 0,0 2-72 0 0,1-1 0 0 0,0 0 0 0 0,-4 2 0 0 0,6 0 0 0 0,-3 2 0 0 0,-1-1 0 0 0,-3 1 0 0 0,1-3 0 0 0,5 0 0 0 0,-6 4 0 0 0,1-4 0 0 0,2-2 0 0 0,-3 6 0 0 0,4-7 0 0 0,0 4 0 0 0,3-10 0 0 0,0 8 0 0 0,0-2 0 0 0,0 2 0 0 0,0-4 0 0 0,0 4 0 0 0,3-2 0 0 0,4-2 0 0 0,-4 6 0 0 0,1-3 0 0 0,2 2 0 0 0,1 2 0 0 0,-6 1 0 0 0</inkml:trace>
  <inkml:trace contextRef="#ctx1" brushRef="#br3" timeOffset="2806.33">13260 1789 3800 0 0,'9'-30'160'0'0,"-4"19"48"0"0,0-7-208 0 0,2 1 0 0 0,-4 0 0 0 0,7 3 0 0 0,-6-2 72 0 0,1 3-72 0 0,0 0 80 0 0,-1 2-80 0 0,1 4 64 0 0,-4 0-64 0 0,1 1 0 0 0,-2 6 72 0 0,0 0-72 0 0,0 0 0 0 0,0 0 0 0 0,0 0 0 0 0,0 0 0 0 0,0 0 0 0 0,0 0 0 0 0,0 0 0 0 0,0 0 0 0 0,5 6 0 0 0,-4 1 0 0 0,2 0 0 0 0,-3 4 0 0 0,0-2 0 0 0,0 1 72 0 0,0 5-72 0 0,-3-2 0 0 0,2 4 0 0 0,-4 3 0 0 0,3-3 0 0 0,1 1 0 0 0,-4 1 0 0 0,1 1 0 0 0,-1 2 0 0 0,0-1 0 0 0,1-2 0 0 0,-6 2 0 0 0,7 1 0 0 0,-6 1 0 0 0,3 0 0 0 0,-2 2 0 0 0,0 0 0 0 0,1-5 0 0 0,-3 0 0 0 0,4 0 0 0 0,-5 2 0 0 0,8-1 0 0 0,-3-4 0 0 0,3 0 0 0 0,0 0 0 0 0,0-1 0 0 0,-2-4 0 0 0,5-2 0 0 0,-3-1 0 0 0,3-3 0 0 0,0 2 0 0 0,0-8 0 0 0,0 0 0 0 0,0 0 0 0 0,0 0 0 0 0,3-3 0 0 0,5-2 0 0 0,-2-3 0 0 0,0-3 64 0 0,-3 2-64 0 0,2-2 0 0 0,3-3 0 0 0,-4-3 72 0 0,3 0-72 0 0,-3 2 0 0 0,4-4 64 0 0,-2-2-64 0 0,0-1 0 0 0,2-1 0 0 0,-2-2 0 0 0,0 2 0 0 0,4 1 0 0 0,-6-2 0 0 0,1 0 0 0 0,3 0 0 0 0,-7 4 0 0 0,5 0 0 0 0,1-2 0 0 0,-6 5 0 0 0,2 0 0 0 0,0-2 0 0 0,-3 7 72 0 0,2 3-72 0 0,-2-2 0 0 0,0 5 72 0 0,0-4-72 0 0,0 7 0 0 0,0 3 0 0 0,0 0 0 0 0,0 0 152 0 0,0 0 8 0 0,0 0 8 0 0,-5 3 0 0 0,2 2-168 0 0,2 3 64 0 0,-4-1-64 0 0,3 3 0 0 0,1 2 0 0 0,-4-1 0 0 0,1 3 0 0 0,-1 0 0 0 0,0 3 0 0 0,1 0 0 0 0,-3 3 0 0 0,1-2 0 0 0,3 4 0 0 0,-3 3 0 0 0,-2 0 0 0 0,-1 4 0 0 0,-2-6 0 0 0,0 10 0 0 0,1-4 0 0 0,-4 3 0 0 0,3 1 0 0 0,-2 2 0 0 0,1-1 0 0 0,1-1 0 0 0,-6 6 0 0 0,-3-4 0 0 0,8 2 0 0 0,-5 0 0 0 0,1 0 0 0 0,-1 1 0 0 0,0-3 0 0 0,3 2 0 0 0,-1-1 0 0 0,3-4 0 0 0,-4 1 0 0 0,5-2 0 0 0,-1-2 0 0 0,0 0 0 0 0,1-4 0 0 0,1 0 0 0 0,1 1 0 0 0,1-7 0 0 0,4-1 0 0 0,-4-2 0 0 0,5 1 0 0 0,-2-5 0 0 0,4-4 0 0 0,1-1 0 0 0,-3 0 0 0 0,3 0 0 0 0,0-7 0 0 0,0 0 0 0 0,0 0 0 0 0,4-1 0 0 0,4-2 0 0 0,0 0 0 0 0,-4-5 0 0 0,1-6 0 0 0,1 2 0 0 0,2-2 0 0 0,-2-3 0 0 0,2 0 72 0 0,0-2-72 0 0,2 2 0 0 0,0-9 0 0 0,-1 1 0 0 0,-1 2 0 0 0,3-5 0 0 0,1-3 0 0 0,-1 3 0 0 0,-2-4 0 0 0,7-2 0 0 0,-6 3 0 0 0,3-3 0 0 0,1 8 0 0 0,0-2 0 0 0,-1 3 0 0 0,-2 2 0 0 0,0 0 0 0 0,0 4 0 0 0,-5 4 0 0 0,3 2 0 0 0,-4 3 0 0 0,-2 0 0 0 0,3 3 0 0 0,-3 2 0 0 0,-3 5 0 0 0,0 0 0 0 0,0 0 0 0 0,0 0 0 0 0,0 0 0 0 0,-3 9 0 0 0,-3-1 0 0 0,3 3 0 0 0,3 1 0 0 0,-6 0 0 0 0,4 1 0 0 0,-4-2 0 0 0,0 4 0 0 0,4 2 0 0 0,-5 2 0 0 0,2-2 0 0 0,-3 3 0 0 0,-1 0 0 0 0,4 0 0 0 0,-4 5 0 0 0,0 1 0 0 0,1 0 0 0 0,-4 1 0 0 0,2 0 0 0 0,-2 0 0 0 0,1 5 0 0 0,5-2 0 0 0,-8 5 0 0 0,8-2 0 0 0,-3 4 0 0 0,1-3 0 0 0,0 0 0 0 0,2-2 0 0 0,-2 2 0 0 0,2-3 0 0 0,1 0 0 0 0,4-3 0 0 0,-5-2 0 0 0,6 0 0 0 0,-3-4 0 0 0,3 1 0 0 0,0-7 0 0 0,3-1 0 0 0,-3-2 0 0 0,0-3 0 0 0,3-3 0 0 0,1 0 0 0 0,-4-7 0 0 0,0 0 0 0 0,0 0 0 0 0,0 0 0 0 0,5-3 0 0 0,4-3 0 0 0,-4-2 0 0 0,1-1 0 0 0,0 0 0 0 0,1-2 0 0 0,-7-3 0 0 0,6-2 0 0 0,0 1 0 0 0,0-5 0 0 0,-1 4 0 0 0,-1-5 0 0 0,1-2 0 0 0,4-2 0 0 0,-2-4 0 0 0,-1 1 0 0 0,3 0 0 0 0,-1-2 0 0 0,-2 3 0 0 0,2-1 0 0 0,-1 0 0 0 0,4 3 0 0 0,-2 1 0 0 0,-4 0 0 0 0,1 4 0 0 0,-1 0 0 0 0,3-1 0 0 0,-1 0 0 0 0,-4 6 0 0 0,2 1 0 0 0,3-1 0 0 0,-2 2 0 0 0,-3 2 0 0 0,3 2 0 0 0,-3 1 0 0 0,-3 8 0 0 0,0 0 0 0 0,3-4 0 0 0,-3 4 0 0 0,0 0 0 0 0,0 0 0 0 0,0 0 0 0 0,5 4 0 0 0,-2 6 0 0 0,-3-1 0 0 0,3 0 0 0 0,-1 4 0 0 0,-2-1 0 0 0,0 5 0 0 0,0-2 0 0 0,-2 2 0 0 0,-1 8 0 0 0,0-2 0 0 0,-2 2 0 0 0,2 0 0 0 0,-1 4 0 0 0,-4 1 0 0 0,3 4 0 0 0,2 0 0 0 0,-3-2 0 0 0,-2 5 0 0 0,1-3 0 0 0,-1 3 0 0 0,0-6 0 0 0,2 0 0 0 0,1-2 0 0 0,-1 4 0 0 0,-2-4 0 0 0,5 1 0 0 0,2-4 0 0 0,-2 0 0 0 0,0-1 0 0 0,3-2 0 0 0,0-1 0 0 0,0 1-72 0 0,3-4 72 0 0,0-2 0 0 0,-2-4 0 0 0,2-2 0 0 0,2 3 0 0 0,3-4 0 0 0,-4-4 0 0 0,1 0 0 0 0,1-3 0 0 0,2 2 0 0 0,-3-4 0 0 0,2-1 0 0 0,-4 0 0 0 0,2 0 0 0 0,3-1 0 0 0,-2-2 0 0 0,2 1 0 0 0,-4-1 0 0 0,-1-3 0 0 0,2 3 0 0 0,3-2 0 0 0,-5-1 0 0 0,0 0 0 0 0,2-4 0 0 0,-1 3 0 0 0,-1-6 0 0 0,-3 2 0 0 0,5-3 0 0 0,-3-1 0 0 0,2-5 0 0 0,-4 3 0 0 0,2-5 0 0 0,1 1 0 0 0,-2-4 72 0 0,6 2-72 0 0,-4-4 0 0 0,-3 4 0 0 0,1-3 0 0 0,2 1 0 0 0,0-4 0 0 0,-1 1 0 0 0,-2-1 0 0 0,3 1 0 0 0,3-2 0 0 0,-3 3 0 0 0,2 2 0 0 0,0 0 0 0 0,-1 2 0 0 0,-1 1 0 0 0,3 4 0 0 0,1 4 0 0 0,-4 1 0 0 0,-2 4 0 0 0,2 5 0 0 0,-3 4 0 0 0,0 0-72 0 0,0 0 72 0 0,0 0 0 0 0,0 4 0 0 0,2 5 0 0 0,-2 4 0 0 0,0 1 0 0 0,0 4 0 0 0,0 1 0 0 0,0-1 0 0 0,-2 7 0 0 0,2 0 0 0 0,0 1 0 0 0,0 0 0 0 0,0 2 0 0 0,-3 0 0 0 0,3 0 0 0 0,-1 0 0 0 0,-2 1 0 0 0,0-1 0 0 0,-4 4 0 0 0,4-2 0 0 0,3-1 0 0 0,-3 4-72 0 0,3-6 72 0 0,-4 3 0 0 0,2-2 0 0 0,-1-2 0 0 0,0 0 0 0 0,1-1 0 0 0,2-2 0 0 0,-3 2 0 0 0,0-2 0 0 0,3-1 0 0 0,0-2 0 0 0,0 1 0 0 0,3-4 0 0 0,-3 5 0 0 0,3-6 0 0 0,-3 2 0 0 0,0-4 0 0 0,2 0 0 0 0,1-3 0 0 0,0-3 0 0 0,-1 1 0 0 0,-2-9 0 0 0,0 0 0 0 0,0 0 0 0 0,0 0 0 0 0,4-5 0 0 0,-1-6 0 0 0,-3 2 0 0 0,3-5 0 0 0,0-6 0 0 0,1 1 0 0 0,-1-5 0 0 0,0-3 0 0 0,-2 0 0 0 0,2 2 0 0 0,-1-6 0 0 0,3-1 0 0 0,-2 1 0 0 0,-3-7 0 0 0,0 4 0 0 0,0-1 0 0 0,0-2 0 0 0,1 1 0 0 0,-1 1 0 0 0,0-5 0 0 0,0 4 0 0 0,0 2 0 0 0,0-6 0 0 0,5-2 0 0 0,-4 2 0 0 0,1 0 0 0 0,3-5 0 0 0,-1 3 0 0 0,-1 2 0 0 0,0 1 0 0 0,2 1 0 0 0,1 0 0 0 0,-3 6 0 0 0,4-4 0 0 0,-4 4 0 0 0,0 3 0 0 0,1 1 0 0 0,-1 3 0 0 0,2 2 0 0 0,-3-2 0 0 0,-1 2 0 0 0,-1 3 0 0 0,0 0 0 0 0,3 1 0 0 0,-3 2 0 0 0,0 0 0 0 0,0 2 0 0 0,3 4 0 0 0,-3-5 0 0 0,0 6 0 0 0,2-4 0 0 0,-2 3 0 0 0,6-2 0 0 0,-4 3 0 0 0,-2-1 0 0 0,4 3 0 0 0,-1-3 0 0 0,-3 5 0 0 0,7-2 0 0 0,-6 1 0 0 0,2 2 0 0 0,-3-1 0 0 0,0 6 0 0 0,0 0 0 0 0,0 0 0 0 0,0 0 0 0 0,0 0 0 0 0,0 6 0 0 0,0 6-200 0 0,0-1-8 0 0,-3 5 0 0 0,2-2-1776 0 0</inkml:trace>
  <inkml:trace contextRef="#ctx0" brushRef="#br1" timeOffset="9194.12">4244 1595 0 0,'0'0'0'0,"0"0"0"0,0 0 0 0,0 0 0 0,0 0 0 0,0 0 0 0,0 0 0 0,0 0 0 0,0 0 0 0,0 0 0 0,-3 3 0 0,0 1 0 0,-2 2 0 0,0 3 0 0,4-1 0 0,-8 1 0 0,2 0 0 0,-5-1 0 0,4 6 0 0,-2-2 0 0,-4 2 0 0,1 2 0 0,1-6 0 0,1 6 0 0,-3-1 0 0,3 2 0 0,-3-3 0 0,1-1 0 0,5 1 0 0,0-4 0 0,-3 3 0 0,4 1 0 0,-1-7 0 0,5 3 0 0,-2-3 0 0,2 1 0 0,0-3 0 0,0 3 0 0,3-5 0 0,0-3 0 0,0 0 0 0,0 0 0 0</inkml:trace>
  <inkml:trace contextRef="#ctx0" brushRef="#br1" timeOffset="8562.51">3678 1716 0 0,'0'0'0'0,"0"0"0"0,0 0 0 0,0 0 0 0,0 0 0 0,0 0 0 0,0 0 0 0,0 0 0 0,0 0 0 0,3 1 0 0,3 3 0 0,1-1 0 0,-4-3 0 0,3 3 0 0,2-3 0 0,-1 1 0 0,3 4 0 0,-1-4 0 0,-1 4 0 0,2-2 0 0,1 3 0 0,0 1 0 0,-3-4 0 0,3 3 0 0,-4 2 0 0,7-4 0 0,-6 1 0 0,4 1 0 0,-1 2 0 0,2-2 0 0,-4 0 0 0,2-1 0 0,-1-1 0 0,0 3 0 0,-1-1 0 0,-1-2 0 0,-1 1 0 0,1 1 0 0,-2-3 0 0,1 2 0 0,-4 1 0 0,3-4 0 0,0 1 0 0,-3 1 0 0,-3-4 0 0,6 0 0 0</inkml:trace>
  <inkml:trace contextRef="#ctx0" brushRef="#br4" timeOffset="194935.21">8975 1911 0 0,'0'0'0'0,"0"0"0"0,0 0 0 0,0 0 0 0,0 0 0 0,0 0 0 0,0 0 0 0,0 0 0 0,0 0 0 0,0 0 0 0,0 0 0 0,0 0 0 0,0 0 0 0,6 0 0 0,-6 0 0 0,8 0 0 0,-2 0 0 0,1 0 0 0,-2 3 0 0,0-3 0 0,1-3 0 0,0 1 0 0,0 1 0 0,4 1 0 0,-4 0 0 0,1-2 0 0,0 2 0 0,2-3 0 0,-3 3 0 0,6-2 0 0,-4 2 0 0,1-1 0 0,4-4 0 0,-4 5 0 0,3-3 0 0,1 3 0 0,-4-6 0 0,3 6 0 0,-1-5 0 0,2 5 0 0,-3 0 0 0,4-1 0 0,-3 1 0 0,2 0 0 0,-4-5 0 0,5 5 0 0,-5 0 0 0,3 0 0 0,2 0 0 0,-1 0 0 0,-6 0 0 0,4 0 0 0,0 0 0 0,0 0 0 0,-2 0 0 0,-1 0 0 0,4 0 0 0,-6 5 0 0,4-5 0 0,1 1 0 0,-4-1 0 0,3 0 0 0,-4 0 0 0,5 0 0 0,-5 5 0 0,1-5 0 0,0 0 0 0,-3 3 0 0,1 0 0 0,3-3 0 0,-2 0 0 0,2 0 0 0,-2 3 0 0,-3-3 0 0,2 0 0 0,2 0 0 0,-1 0 0 0,-2 0 0 0,0 5 0 0,4-4 0 0,-2 1 0 0,-4-2 0 0,-2 0 0 0,6 5 0 0,-5-4 0 0,6 4 0 0,-7-5 0 0,1 3 0 0,5 2 0 0,0-2 0 0,-4 1 0 0,-2-1 0 0,0 4 0 0,0-3 0 0,0 4 0 0,0-7 0 0,0 6 0 0,0 0 0 0,0 0 0 0,5-1 0 0,-5-5 0 0,1 7 0 0,-1 0 0 0,0-2 0 0,0-1 0 0,0-2 0 0,0 3 0 0,0 0 0 0,2-3 0 0,-2 3 0 0,0 2 0 0,3-2 0 0,-3 0 0 0,3 1 0 0,-3-1 0 0,1 0 0 0,3-1 0 0,-4 1 0 0,0-2 0 0,0 3 0 0,0-1 0 0,1-3 0 0,-1 3 0 0,2 0 0 0,-2 0 0 0,0 1 0 0,0-3 0 0,0 2 0 0,0 1 0 0,0-3 0 0,0 4 0 0,0-2 0 0,0 2 0 0,0-2 0 0,0 0 0 0,4 2 0 0,-4-2 0 0,3 3 0 0,-3-2 0 0,0-1 0 0,-3 2 0 0,3-1 0 0,0-4 0 0,0 2 0 0,0-5 0 0,3 6 0 0,0 2 0 0,-3 0 0 0,0-2 0 0,2 2 0 0,-2-2 0 0,0 1 0 0,0 1 0 0,0-2 0 0,2 2 0 0,-2 0 0 0,1-2 0 0,2 5 0 0,-3-6 0 0,0 4 0 0,0-5 0 0,2 7 0 0,-2-9 0 0,0 6 0 0,0-2 0 0,0 0 0 0,0 2 0 0,0-1 0 0,4 0 0 0,-2-4 0 0,-2 7 0 0,0-6 0 0,0 2 0 0,0 1 0 0,0 0 0 0,0 0 0 0,0 1 0 0,1-3 0 0,-1 2 0 0,0 0 0 0,0-1 0 0,0-2 0 0,0 6 0 0,0-6 0 0,0 7 0 0,0-5 0 0,0 2 0 0,0 0 0 0,0-2 0 0,0 2 0 0,0-1 0 0,0 0 0 0,0-1 0 0,0-2 0 0,0 1 0 0,0 1 0 0,0 2 0 0,0-2 0 0,0 2 0 0,0 0 0 0,0-2 0 0,0 2 0 0,0-5 0 0,0 3 0 0,0 0 0 0,0 0 0 0,0 4 0 0,0-6 0 0,2 2 0 0,-2-1 0 0,0 1 0 0,0 2 0 0,0-2 0 0,0 2 0 0,0 0 0 0,0-1 0 0,0-1 0 0,-2 1 0 0,2-1 0 0,-1-2 0 0,2 6 0 0,-1-6 0 0,0 6 0 0,0-6 0 0,0 2 0 0,0 2 0 0,0-2 0 0,0 2 0 0,-1-2 0 0,1 2 0 0,0-2 0 0,0 0 0 0,0 2 0 0,0 0 0 0,0 0 0 0,-2 2 0 0,2-2 0 0,0 0 0 0,-4 0 0 0,4-1 0 0,0 6 0 0,0-6 0 0,-2 3 0 0,2-4 0 0,0 3 0 0,0 2 0 0,0-2 0 0,0 2 0 0,-3-2 0 0,2 2 0 0,1-5 0 0,1 5 0 0,-1-3 0 0,0 3 0 0,3-4 0 0,-1 1 0 0,-2 0 0 0,0 3 0 0,0-4 0 0,0 4 0 0,4-1 0 0,-2-3 0 0,-2 4 0 0,0 0 0 0,0-3 0 0,0 4 0 0,0-4 0 0,0 3 0 0,0-1 0 0,0-2 0 0,-2 5 0 0,2-4 0 0,-4 2 0 0,4-1 0 0,-2 3 0 0,2-1 0 0,0-4 0 0,0 1 0 0,0 0 0 0,0 2 0 0,2-1 0 0,-2 3 0 0,0 0 0 0,0-4 0 0,4 3 0 0,-4 2 0 0,2-6 0 0,-2 3 0 0,1 1 0 0,-1-1 0 0,2 0 0 0,-2 0 0 0,-2-2 0 0,4 0 0 0,1 2 0 0,-3 0 0 0,0-3 0 0,0 1 0 0,2 2 0 0,-2-3 0 0,1-1 0 0,4 1 0 0,-4 3 0 0,-1-3 0 0,2-1 0 0,-2 3 0 0,3-1 0 0,-1 0 0 0,-2 0 0 0,1 4 0 0,-1-6 0 0,0 6 0 0,3-5 0 0,0-1 0 0,-3 1 0 0,0 0 0 0,0 4 0 0,0-3 0 0,0-1 0 0,0 4 0 0,0-4 0 0,0 1 0 0,0 2 0 0,0-3 0 0,2 1 0 0,-2 2 0 0,0-2 0 0,3 2 0 0,-3-3 0 0,0 0 0 0,1-1 0 0,1 1 0 0,1 0 0 0,-3 3 0 0,0-2 0 0,2-1 0 0,-2-1 0 0,0 6 0 0,3-5 0 0,-3-1 0 0,0 1 0 0,0 1 0 0,0 2 0 0,0-3 0 0,-3 3 0 0,3-4 0 0,0 3 0 0,0 0 0 0,0-2 0 0,0-2 0 0,0 2 0 0,-2 0 0 0,4-2 0 0,-2 0 0 0,0 2 0 0,0-2 0 0,0 0 0 0,3 1 0 0,-3 0 0 0,0 1 0 0,3-5 0 0,-3 8 0 0,0-8 0 0,1 9 0 0,-1-5 0 0,0-4 0 0,2 7 0 0,-2-2 0 0,0-5 0 0,0 3 0 0,0 1 0 0,0 0 0 0,3 0 0 0,-3-1 0 0,-3 1 0 0,1 0 0 0,4-4 0 0,-2 3 0 0,-2-1 0 0,2-2 0 0,0 3 0 0,0-6 0 0,0 0 0 0,0 0 0 0,0 0 0 0,0 0 0 0,0 0 0 0,0 0 0 0,0 0 0 0,0 0 0 0,-1-8 0 0,1 0 0 0,-3-4 0 0</inkml:trace>
  <inkml:trace contextRef="#ctx0" brushRef="#br4" timeOffset="197308.4">9108 1939 0 0,'0'0'0'0,"0"0"0"0,0 0 0 0,-2 3 0 0,-3-3 0 0,4 0 0 0,-5 1 0 0,4 1 0 0,-3-1 0 0,4-1 0 0,-5 3 0 0,4-1 0 0,-2-1 0 0,4-1 0 0,-2 0 0 0,-3 0 0 0,2 0 0 0,3 0 0 0,0 0 0 0,-4 0 0 0,2 5 0 0,2-5 0 0,-6-5 0 0,6 5 0 0,0-1 0 0,-6 1 0 0,6 0 0 0,-2 0 0 0,-1 0 0 0,3 0 0 0,-3 0 0 0,1 0 0 0,-4 1 0 0,3 4 0 0,-1-5 0 0,-1 3 0 0,0 2 0 0,1-4 0 0,1 4 0 0,-2-2 0 0,-1 2 0 0,4-2 0 0,-2 1 0 0,2 3 0 0,-4-6 0 0,3 7 0 0,-2-3 0 0,4-4 0 0,-6 5 0 0,6-3 0 0,-2 2 0 0,1-3 0 0,2 5 0 0,-3-2 0 0,3-5 0 0,0 6 0 0,0 2 0 0,0-2 0 0,0-3 0 0,0 2 0 0,0-1 0 0,0 1 0 0,3 1 0 0,-1-3 0 0,-2 4 0 0,0-1 0 0,3-2 0 0,-3 1 0 0,0 3 0 0,0-1 0 0,1 0 0 0,-1-3 0 0,5 2 0 0,-3 2 0 0,-2 1 0 0,0-1 0 0,0 0 0 0,0-2 0 0,0 0 0 0,0 2 0 0,1 3 0 0,-1-7 0 0,2 9 0 0,1-5 0 0,-3-1 0 0,1 1 0 0,-1 1 0 0,0-1 0 0,2 1 0 0,-2-1 0 0,0 0 0 0,4-1 0 0,-4 3 0 0,2 1 0 0,-2-2 0 0,0 2 0 0,2-5 0 0,-2 3 0 0,0 0 0 0,0 2 0 0,0-1 0 0,0-3 0 0,0 4 0 0,-2-3 0 0,2 1 0 0,2-1 0 0,-2 0 0 0,0 2 0 0,3-2 0 0,-3 1 0 0,1 1 0 0,1-1 0 0,-2 0 0 0,0 0 0 0,0 2 0 0,0-1 0 0,1 0 0 0,4-2 0 0,-5 1 0 0,1 1 0 0,-1-1 0 0,4 0 0 0,-4 0 0 0,3 1 0 0,-3-3 0 0,0 4 0 0,1-1 0 0,2-1 0 0,0 2 0 0,-3 1 0 0,2-3 0 0,3 5 0 0,-5-3 0 0,0-2 0 0,0 1 0 0,0 2 0 0,1-4 0 0,-1 4 0 0,3-3 0 0,-3-1 0 0,0 1 0 0,3 1 0 0,-6-1 0 0,6 0 0 0,-3 0 0 0,2-1 0 0,-4 0 0 0,2-2 0 0,0 3 0 0,2-2 0 0,-2 2 0 0,4-3 0 0,-4 2 0 0,0-2 0 0,0 2 0 0,0-1 0 0,0 1 0 0,0 3 0 0,0-3 0 0,0-1 0 0,0 1 0 0,0 0 0 0,0 1 0 0,0-4 0 0,2 4 0 0,-2 2 0 0,0-5 0 0,-2 3 0 0,2-1 0 0,0 0 0 0,0 3 0 0,0-4 0 0,0 1 0 0,0-2 0 0,0 2 0 0,0 0 0 0,0-2 0 0,0 0 0 0,0 2 0 0,0-2 0 0,0 0 0 0,0 3 0 0,0-4 0 0,-4 3 0 0,4 1 0 0,0-1 0 0,-2-2 0 0,2 3 0 0,-3-1 0 0,3 0 0 0,0-1 0 0,0 1 0 0,-3 2 0 0,3-1 0 0,0-1 0 0,-1-1 0 0,1 1 0 0,0 0 0 0,0-1 0 0,0 6 0 0,0-5 0 0,0 1 0 0,0-3 0 0,0 5 0 0,0-2 0 0,0-3 0 0,0 4 0 0,0-3 0 0,0 4 0 0,0-3 0 0,0 0 0 0,0-1 0 0,0 1 0 0,0 1 0 0,0-1 0 0,0 1 0 0,0-1 0 0,0 0 0 0,0 1 0 0,0 2 0 0,0-3 0 0,0 1 0 0,0-3 0 0,1 3 0 0,-1-2 0 0,0 5 0 0,0-3 0 0,0-1 0 0,0 0 0 0,0 1 0 0,0 2 0 0,0-2 0 0,0-1 0 0,0 3 0 0,0-4 0 0,0 3 0 0,0 0 0 0,3 3 0 0,-3-4 0 0,0 0 0 0,0 2 0 0,3-2 0 0,-3-1 0 0,2 4 0 0,-2-4 0 0,4 0 0 0,-4 4 0 0,2-2 0 0,-2-3 0 0,0 1 0 0,0 3 0 0,3-2 0 0,0-1 0 0,-3 1 0 0,0 2 0 0,0-5 0 0,0 3 0 0,2-1 0 0,4 0 0 0,-6 1 0 0,0-1 0 0,0 0 0 0,3-2 0 0,0 2 0 0,-3-1 0 0,2 1 0 0,-2-2 0 0,0 3 0 0,4-2 0 0,-1 0 0 0,-3 0 0 0,0 0 0 0,5 1 0 0,-5-2 0 0,0 2 0 0,0-2 0 0,0-3 0 0,2 3 0 0,-1 2 0 0,2 0 0 0,-3-4 0 0,2 0 0 0,-2 2 0 0,1 1 0 0,-1 0 0 0,5-3 0 0,-4 2 0 0,-1-1 0 0,2 3 0 0,-2-4 0 0,3 1 0 0,-3 1 0 0,2 0 0 0,-2 1 0 0,0-1 0 0,0 0 0 0,1 0 0 0,4-1 0 0,-5 1 0 0,0 0 0 0,1 2 0 0,-1-5 0 0,2 0 0 0,-2-3 0 0,0 6 0 0,0-6 0 0,3 5 0 0,-1 0 0 0,-2-5 0 0,1 6 0 0,-1-6 0 0,0 4 0 0,0-4 0 0,0 0 0 0,2 4 0 0,4 0 0 0,-6-1 0 0,0-3 0 0,0 0 0 0,1 6 0 0,2-1 0 0,-3-5 0 0,4 3 0 0,-4-3 0 0,0 5 0 0,0-5 0 0,6 1 0 0,-5 6 0 0,-1-7 0 0,5 1 0 0,0 4 0 0,-5-5 0 0,0 0 0 0,1 1 0 0,5 5 0 0,-3-6 0 0,-3 0 0 0,5 7 0 0,-5-7 0 0,2 1 0 0,2 1 0 0,-1 4 0 0,2-6 0 0,-4 5 0 0,-1-5 0 0,7 3 0 0,-4-3 0 0,-3 0 0 0,4 4 0 0,-2-2 0 0,4-2 0 0,0 4 0 0,-1-4 0 0,0 2 0 0,-5 0 0 0,4-2 0 0,4 0 0 0,-2 0 0 0,-4 0 0 0,-2 0 0 0,0 0 0 0,0 0 0 0,0 0 0 0,0 0 0 0,6 6 0 0,0-5 0 0,-4 1 0 0,4 1 0 0,-5-2 0 0,7 1 0 0,-2-2 0 0,-6 0 0 0,0 0 0 0,6 3 0 0,2-3 0 0,-2 2 0 0,-3-2 0 0,5 0 0 0,-3 0 0 0,-2 0 0 0,-3 0 0 0,9 0 0 0,-4 0 0 0,-1 1 0 0,6-1 0 0,-7 0 0 0,-3 0 0 0,0 0 0 0,0 0 0 0,0 0 0 0,11 0 0 0,-7 0 0 0,-4 0 0 0,6 5 0 0,5-5 0 0,-11 0 0 0,6 0 0 0,-6 0 0 0,8 0 0 0,-8 0 0 0,3 0 0 0,5 0 0 0,-8 0 0 0,8 0 0 0,-4-5 0 0,-4 5 0 0,0 0 0 0,7 0 0 0,-1 0 0 0,-2 0 0 0,-4 0 0 0,8-1 0 0,-5-1 0 0,-3 2 0 0,5 0 0 0,-5 0 0 0,8 0 0 0,-4 0 0 0,-1-3 0 0,3 3 0 0,-6 0 0 0,5 0 0 0,-2 0 0 0,-1-2 0 0,2 2 0 0,4 0 0 0,-6 0 0 0,4-1 0 0,-6 1 0 0,6 0 0 0,-4 0 0 0,5-3 0 0,0 3 0 0,-6 0 0 0,10-2 0 0,-8 2 0 0,2-1 0 0,2 1 0 0,-7 0 0 0,7 0 0 0,-4 0 0 0,3 0 0 0,0-2 0 0,-4 2 0 0,2 2 0 0,-1-2 0 0,3 0 0 0,-1 0 0 0,-2 0 0 0,-3 0 0 0,0 0 0 0,0 0 0 0,8 1 0 0,-8-1 0 0,0 0 0 0,0 0 0 0,5 2 0 0,1 1 0 0,1-3 0 0,-3 0 0 0,-4 0 0 0,0 0 0 0,9 1 0 0,-6-1 0 0,-3 0 0 0,6 2 0 0,-6-2 0 0,0 0 0 0,0 0 0 0,6 0 0 0,-3 0 0 0,-3 0 0 0,0 0 0 0,7 0 0 0,-7 0 0 0,7 0 0 0,-7 0 0 0,0 0 0 0,0 0 0 0,5 0 0 0,-5 0 0 0,6 0 0 0,-6 0 0 0,0 0 0 0,0 0 0 0,8 0 0 0,-4 0 0 0,-4 0 0 0,0 0 0 0,0 0 0 0,0 0 0 0,0 0 0 0,0 0 0 0,0 0 0 0,0 0 0 0,0 0 0 0,5-2 0 0,-5 2 0 0,0 0 0 0,0 0 0 0,0 0 0 0,0 0 0 0,0 0 0 0,0 0 0 0,0 0 0 0,6-1 0 0,-6 1 0 0,3-6 0 0</inkml:trace>
  <inkml:trace contextRef="#ctx1" brushRef="#br5" timeOffset="-34154.68">9095 2181 3224 0 0,'0'10'136'0'0,"0"-6"40"0"0,0 4-176 0 0,0 1 0 0 0,0-1 0 0 0,0 3 0 0 0,0 1 232 0 0,0-4 16 0 0,0 3 0 0 0,0 3 0 0 0,0-2-88 0 0,0 3-8 0 0,2 2-8 0 0,-2 0 0 0 0,3 0-16 0 0,-3 4-8 0 0,3-1 0 0 0,-3-2 0 0 0,3 1-32 0 0,-3-1-8 0 0,3 5 0 0 0,-1-6 0 0 0,-2 2-16 0 0,0 1 0 0 0,3 2 0 0 0,-3-4 0 0 0,3 2 0 0 0,-3-3 0 0 0,3 0 0 0 0,-3 2 0 0 0,1-4 64 0 0,-1 2 0 0 0,0-4 8 0 0,0 2 0 0 0,4-1-56 0 0,-4-5-16 0 0,0 5 0 0 0,0-1 0 0 0,0-6-64 0 0,3 1 80 0 0,-3 0-80 0 0,0 0 80 0 0,0-4-80 0 0,0-4 0 0 0,0 0 0 0 0,0 0 0 0 0,0 3 0 0 0,0-3 0 0 0,0 0 0 0 0,0 0 0 0 0,0 0 96 0 0,0 0 0 0 0,0 0 0 0 0,0 0 0 0 0,6-6 0 0 0,-6 0 0 0 0,0-5 0 0 0,1-1 0 0 0,-2-1-96 0 0,2 1 0 0 0,1-2 72 0 0,-2 0-72 0 0,0-1 0 0 0,5-2 0 0 0,-5-2 0 0 0,1 1 0 0 0,1-2 0 0 0,-2 4 0 0 0,0-1 0 0 0,4-1 0 0 0,-4-1 0 0 0,3 2 0 0 0,-3 0 0 0 0,0 0 0 0 0,2-2 0 0 0,-2 2 0 0 0,0 0 0 0 0,3-1 0 0 0,-3-2 0 0 0,0 3 0 0 0,3-5 0 0 0,-3 7 0 0 0,2-2 0 0 0,1 4 0 0 0,0-2 0 0 0,-3 7 0 0 0,3-4 0 0 0,-2 2 0 0 0,-1 4 0 0 0,4-1 0 0 0,0 2 0 0 0,-4 0 0 0 0,2 1 0 0 0,-2 4 0 0 0,0 0 0 0 0,0 0 0 0 0,0 0 0 0 0,0 0 0 0 0,0 0 0 0 0,0 0 0 0 0,0 0 0 0 0,0 0 0 0 0,0 0 0 0 0,0 0 0 0 0,0 0 0 0 0,0 6 0 0 0,0-6 0 0 0,-2 11 0 0 0,2-2 0 0 0,0 0 0 0 0,0 5 0 0 0,0-5 0 0 0,0 5 0 0 0,2 2 0 0 0,1 1 0 0 0,0 3 0 0 0,-3 0 0 0 0,5 0 0 0 0,-4 2 0 0 0,4 2-64 0 0,-2 3 64 0 0,-2 1 0 0 0,1 1 0 0 0,3 5 0 0 0,-1-3 0 0 0,2 1 0 0 0,-4 1 0 0 0,1-1 0 0 0,3-1 0 0 0,-4 3 0 0 0,4-6 0 0 0,-1-3 0 0 0,1-1 0 0 0,0 0 0 0 0,0-1 0 0 0,0-5 0 0 0,1-1 0 0 0,-6 0 0 0 0,5-9 0 0 0,-6 0 0 0 0,-1-3 0 0 0,1-5 0 0 0,0 0 0 0 0,0 0 0 0 0,1-5 0 0 0,1-4 0 0 0,2-4 0 0 0,3 2 72 0 0,-6-6-72 0 0,1-1 80 0 0,-2-2-80 0 0,0-2 0 0 0,3-7 0 0 0,0 4 64 0 0,-3-3-64 0 0,0-3 0 0 0,1-3 0 0 0,3 3 0 0 0,0-3 0 0 0,-4 2 0 0 0,0 1 0 0 0,5-6 0 0 0,-2 6 0 0 0,-3-2 0 0 0,0-5 0 0 0,6 4 0 0 0,-4 0 0 0 0,-1 0 0 0 0,2-3 0 0 0,-3 3 0 0 0,3 1 0 0 0,0 4 0 0 0,-1-1 0 0 0,3 9 0 0 0,-4-5 0 0 0,2 5 0 0 0,-3 1 0 0 0,2 5 0 0 0,2-1 0 0 0,-4 2 0 0 0,0 2 0 0 0,0 3 0 0 0,0 1 0 0 0,0 0 0 0 0,0 1 0 0 0,0 5 0 0 0,0 2 0 0 0,-6-3 0 0 0,3 3 0 0 0,-3 0-88 0 0,6 0-56 0 0,-2 3-16 0 0,-4-1 0 0 0,2 4 0 0 0,-4-3 88 0 0,0 3 72 0 0,0-3-104 0 0,7 3 40 0 0,1-6 64 0 0,-3 8 0 0 0,-2-5-72 0 0,-1 6 72 0 0,-2-5 0 0 0,1 2 0 0 0,-1-2-72 0 0,-3 1 72 0 0,5-2 0 0 0,-3 5 0 0 0,1-5 0 0 0,0 0 0 0 0,-3 0 0 0 0,2 3 0 0 0,-2-3 0 0 0,5-1 0 0 0,-6 0 0 0 0,1 2 0 0 0,3 2 0 0 0,-4-3 0 0 0,2 1 0 0 0,3 2 0 0 0,-4 0 0 0 0,3 2 0 0 0,-1-4 0 0 0,1 1-64 0 0,0 1 64 0 0,1-1 0 0 0,-1-1 0 0 0,2-1 0 0 0,0-1 0 0 0,2-2 0 0 0,4 0 0 0 0,-6-2 0 0 0,3-1 0 0 0,-1 2 0 0 0,2-7 96 0 0,0 2 0 0 0,2 0 0 0 0,-4-2 0 0 0,4 2-96 0 0,0-3 0 0 0,4-1 64 0 0,-4 3-64 0 0,2 0 0 0 0,0-2 0 0 0,2 0 0 0 0,-2-4 0 0 0,5 6 0 0 0,-7 0 0 0 0,4-3 0 0 0,2 3 0 0 0,-5-2 0 0 0,4 3 0 0 0,-4 1 0 0 0,-1 5 0 0 0,0 0 0 0 0,0 0 0 0 0,0 0 0 0 0,0 0 0 0 0,0 0 0 0 0,0 0 0 0 0,0 0 0 0 0,7 5 0 0 0,-7-5 0 0 0,0 11 0 0 0,6-2 0 0 0,-5 0 0 0 0,-1 4 0 0 0,0-1 0 0 0,-1-1 0 0 0,1 1 0 0 0,0 5 0 0 0,0-1 0 0 0,0-1 0 0 0,0 4 0 0 0,1-1 0 0 0,-1 1 0 0 0,0-2 0 0 0,0 1 0 0 0,0 6 0 0 0,0-6 0 0 0,-1 1 0 0 0,1 1 0 0 0,-6-2 0 0 0,6 3 64 0 0,-5-4-64 0 0,3 0 0 0 0,1-7 0 0 0,-4 3 0 0 0,4-4 0 0 0,1-3 0 0 0,0-6 64 0 0,0 0-64 0 0,0 0 0 0 0,0 0 0 0 0,0 0 176 0 0,0-4-16 0 0,0-7 0 0 0,0 3 0 0 0,1-3-160 0 0,-1-4 64 0 0,5 1-64 0 0,-2-3 0 0 0,2-3 0 0 0,1 3 0 0 0,-5 0 0 0 0,6-3 0 0 0,-6 4 0 0 0,2-6 0 0 0,-1 4 0 0 0,1-1 0 0 0,0 2 0 0 0,0 3 0 0 0,0-1 0 0 0,-1 0 0 0 0,1 4 0 0 0,0 1 0 0 0,0-3 0 0 0,-2 6 0 0 0,6 0 0 0 0,-7 2 0 0 0,0 5 0 0 0,0 0 0 0 0,0 0 0 0 0,0 0 0 0 0,0 0 0 0 0,0 0 0 0 0,0 0 0 0 0,6 5 0 0 0,-5 2 0 0 0,1 4 0 0 0,-2 2 0 0 0,0 2 0 0 0,0 5-72 0 0,5 2 72 0 0,-10-1 0 0 0,5 3 0 0 0,0 5 0 0 0,0 0 0 0 0,0 1 0 0 0,0 4 0 0 0,0-3 0 0 0,0 0 0 0 0,5-2 0 0 0,-5 5 0 0 0,0-6 0 0 0,0 6 0 0 0,1 0 0 0 0,1 0 0 0 0,2-3 0 0 0,-4 3 0 0 0,0 3 0 0 0,3-8 0 0 0,2 4 0 0 0,-2-2 0 0 0,-3-2 0 0 0,0-3 0 0 0,2 4 0 0 0,1-4 0 0 0,0 2 0 0 0,-3-4 0 0 0,3-3 0 0 0,-3 2 0 0 0,1 0 0 0 0,-1-1 0 0 0,-1-7 0 0 0,1 2 0 0 0,0-3 0 0 0,0 1 0 0 0,-3-2 0 0 0,3-7 0 0 0,0 3 0 0 0,0-9 0 0 0,0 0 0 0 0,0 0 0 0 0,0 0 0 0 0,0 0 0 0 0,0 0 0 0 0,-3-9 0 0 0,3-3 0 0 0,-3-2 0 0 0,6-5 0 0 0,-3-3 0 0 0,3-4 0 0 0,1-3 0 0 0,0-1-72 0 0,0 1 72 0 0,-2-6 0 0 0,1 0 0 0 0,0-3 0 0 0,-2-1 0 0 0,4-3 0 0 0,3 2 0 0 0,-7 0 0 0 0,1 1 0 0 0,4 1 0 0 0,-3 4 0 0 0,3 0 0 0 0,-1 0 0 0 0,1 7 0 0 0,0 3 0 0 0,-2 2 0 0 0,2 7 0 0 0,-3-2 0 0 0,0 6 0 0 0,0 5 0 0 0,-3 6 0 0 0,0 0 0 0 0,0 0 0 0 0,0 0-64 0 0,0 6 64 0 0,-2 5 0 0 0,2 1 0 0 0,-1-1 0 0 0,-2 6 0 0 0,0 0 0 0 0,-3-2-64 0 0,4 8 64 0 0,-4 2 0 0 0,-2 1-64 0 0,3 4 64 0 0,-1 1 0 0 0,2 4 0 0 0,-4 2-72 0 0,-1 1 72 0 0,4 3 0 0 0,-1 3-72 0 0,0-6 72 0 0,1 4 0 0 0,-4 0 0 0 0,4 6 0 0 0,0-5 0 0 0,-2-1 0 0 0,-1 1 0 0 0,5 0 0 0 0,-3-4 0 0 0,3 0 0 0 0,-2-1 0 0 0,2-4 0 0 0,0 2 0 0 0,0-5 0 0 0,3 0 0 0 0,0-2 0 0 0,-2-1 0 0 0,4-5 0 0 0,-2-3 0 0 0,6 2 0 0 0,-3-8 0 0 0,-2-4 0 0 0,6 3 0 0 0,-7-5 0 0 0,7-4-96 0 0,-5-1 0 0 0,-2-3 0 0 0,0 0 0 0 0,0 0 96 0 0,8-6-104 0 0,-4 3 40 0 0,1-5 64 0 0,1-4 0 0 0,-1-4 0 0 0,-2 1 0 0 0,0-2 0 0 0,-2-2 0 0 0,7-2 0 0 0,-6-1 0 0 0,4 2 0 0 0,-5-5 0 0 0,3 4 0 0 0,-3-3 0 0 0,4 1 0 0 0,-2-5 0 0 0,-2 5 0 0 0,-1-6 0 0 0,2 4 0 0 0,-2-1 0 0 0,0-2 0 0 0,0 5 0 0 0,-2-5 0 0 0,2 5 0 0 0,0 0 0 0 0,-1 1 0 0 0,-2 7 0 0 0,-2-2 0 0 0,4 4 0 0 0,1 2 0 0 0,-4-1 0 0 0,3 10 0 0 0,1-4 0 0 0,0 6 0 0 0,0 0 0 0 0,0 0 0 0 0,0 0 96 0 0,0 0-32 0 0,-3 8 0 0 0,0-2-64 0 0,1 7-112 0 0,-2-1 24 0 0,4 5 8 0 0,-4 1 80 0 0,4 4 0 0 0,-1 1 0 0 0,-2 5 0 0 0,3 0 0 0 0,-3 1 0 0 0,3 4 0 0 0,-3-2 0 0 0,1 3 0 0 0,2 1 0 0 0,-3 2 0 0 0,3 4 0 0 0,-3-3 0 0 0,3 1-80 0 0,0 0 80 0 0,0 1-80 0 0,0-3 80 0 0,0 1-80 0 0,0-5 80 0 0,0-1-80 0 0,0-4 80 0 0,3 2 0 0 0,-3-9 0 0 0,3 6 0 0 0,-3-9 0 0 0,2-1 0 0 0,1-3-72 0 0,-3 0 72 0 0,3-3 0 0 0,1-2 0 0 0,-4-9-72 0 0,0 0 72 0 0,0 0-96 0 0,4-6 16 0 0,5 3 0 0 0,-5-8 0 0 0,1-3 80 0 0,3 0 0 0 0,0-3 0 0 0,-1-5 0 0 0,-2-4 0 0 0,6-2 0 0 0,-3 0 0 0 0,4-4 0 0 0,-4 1 0 0 0,-1-6 72 0 0,0 3-72 0 0,-1-9 0 0 0,3 6 0 0 0,-1-2 0 0 0,-2 0 0 0 0,3 1 0 0 0,-9-1 0 0 0,8 2 0 0 0,-8 4 0 0 0,6-4 0 0 0,-6 5 64 0 0,2 4-64 0 0,-2-4 0 0 0,1 4 0 0 0,-1 1 0 0 0,3 1 0 0 0,-6 6 0 0 0,3 2 0 0 0,0-3 0 0 0,0 6 0 0 0,3 1 0 0 0,-3 2 0 0 0,3-2 0 0 0,0 5 0 0 0,-3-1 0 0 0,2 2 0 0 0,-2 4 0 0 0,5-2 0 0 0,-5 3 0 0 0,0 3 0 0 0,0 0 0 0 0,0 0 0 0 0,0 0 0 0 0,4-4 0 0 0,-4 4 0 0 0,0 0 0 0 0,0 0 0 0 0,6 7 0 0 0,-6-1 0 0 0,8 0 0 0 0,-6 5 0 0 0,1 0 0 0 0,3 3 0 0 0,-1 1 0 0 0,-2-1 0 0 0,0 8 0 0 0,-2-2 0 0 0,1 4 0 0 0,6 0 0 0 0,-7 3 0 0 0,-1 3 0 0 0,3 1 0 0 0,0-2 0 0 0,-3 1 0 0 0,-3 0 0 0 0,3 1 0 0 0,0 3 0 0 0,-3 0 0 0 0,2-1 0 0 0,1 1 0 0 0,-8-3 0 0 0,8 0 0 0 0,-2 3 0 0 0,2-3 0 0 0,0-2 0 0 0,2-1 0 0 0,-2 3 0 0 0,5-7 0 0 0,-2-2 0 0 0,-3 0 0 0 0,4-7 0 0 0,1 4 0 0 0,-5-5 0 0 0,8-2 0 0 0,-7-6 0 0 0,5 5-96 0 0,-1-6 24 0 0,-2 2 8 0 0,2-2-96 0 0,-2-2-24 0 0,-3-3 0 0 0,4 0 0 0 0,-4 0 88 0 0,5-3 8 0 0,0-2 8 0 0,-2-2 0 0 0,3-6 80 0 0,-6 4 0 0 0,0-6 0 0 0,5-4 64 0 0,-2-3-64 0 0,-3 2 0 0 0,6-8 0 0 0,-6 4 0 0 0,0-7 0 0 0,1 0 0 0 0,-1-6 0 0 0,0 3 0 0 0,0 3 0 0 0,0 0 0 0 0,0 2 0 0 0,0 2 0 0 0,-1 4 0 0 0,1 0 0 0 0,-6 4 0 0 0,6 2 64 0 0,0 3-64 0 0,0 2 0 0 0,-2 0 0 0 0,1 2 0 0 0,1 9 0 0 0,0-4 0 0 0,0 5 64 0 0,0 0-64 0 0,0 0 0 0 0,0 0 0 0 0,0 0 0 0 0,3 6 0 0 0,-3 7 0 0 0,0-4 0 0 0,0 3 0 0 0,0 2 0 0 0,0 0-224 0 0,0 3 0 0 0,0-1 0 0 0,0 4 0 0 0,-2 1 48 0 0,2 0 8 0 0,-1 0 0 0 0,1 4 0 0 0,0 0 168 0 0,0 3 0 0 0,0-2 0 0 0,0 2 0 0 0,0-2 0 0 0,0 0 0 0 0,0 0 0 0 0,1-1 0 0 0,-1 1 0 0 0,2-1 0 0 0,-2 0 0 0 0,0 1 0 0 0,6-3 0 0 0,-6 1 0 0 0,1-3 0 0 0,3 4 0 0 0,-4-2 0 0 0,1-4-72 0 0,2-1 72 0 0,-1-1 0 0 0,1-1-104 0 0,0-4 32 0 0,0-3 8 0 0,0 2 0 0 0,-1-3-16 0 0,-2 0 0 0 0,3-5 0 0 0,-3-3 0 0 0,0 0 80 0 0,0 0 0 0 0,0 0-72 0 0,0 0 72 0 0,3-3 0 0 0,3-5 0 0 0,-4 3 0 0 0,1-2 0 0 0,-2-6 0 0 0,-1 4 0 0 0,5-3 0 0 0,-2 1 0 0 0,-1-5 0 0 0,-2 4 0 0 0,0 0 0 0 0,3 1 0 0 0,-3-5 0 0 0,0 7 0 0 0,0 0 0 0 0,0 1 0 0 0,-3 0 0 0 0,3 5 0 0 0,-2-3 0 0 0,2 6 0 0 0,-3-2 0 0 0,3 2 0 0 0,0 0 0 0 0,-6 2 0 0 0,1 1 0 0 0,0 0 0 0 0,1 0 0 0 0,1 3 0 0 0,-2-1 0 0 0,-1 0 0 0 0,1-1 0 0 0,2 1 0 0 0,-2 0 0 0 0,-2 1 0 0 0,4 2 64 0 0,-2-2-64 0 0,0 1 0 0 0,4 1 0 0 0,-5 0 0 0 0,-1 0 0 0 0,3-1 0 0 0,-2 3 0 0 0,1-3 0 0 0,-4 3 0 0 0,6 0-72 0 0,-5 0-8 0 0,3 4 0 0 0,1-5 0 0 0,-4 0 144 0 0,5-1 32 0 0,0-2 8 0 0,-2 3 0 0 0,-1-2-104 0 0,3-3 0 0 0,-2-1 64 0 0,5-3-64 0 0,0 0 240 0 0,0 0 24 0 0,0 0 8 0 0,-3-6 0 0 0,-2 0-80 0 0,5-5-24 0 0,-4 3 0 0 0,4-4 0 0 0,0 0-96 0 0,0-4-72 0 0,0 5 96 0 0,0-6-96 0 0,0 0 0 0 0,0-4 0 0 0,0 2 0 0 0,0-4 0 0 0,0 0 72 0 0,0 4-72 0 0,0-5 0 0 0,0 0 72 0 0,0 3 128 0 0,0 2 24 0 0,0-3 8 0 0,0 2 0 0 0,-2 3-24 0 0,2 3-8 0 0,0 2 0 0 0,-3 1 0 0 0,3 4-136 0 0,0 0-64 0 0,0 7 64 0 0,0 0-64 0 0,0 0 72 0 0,-1 7-72 0 0,-4 0 80 0 0,0 1-80 0 0,5 7 0 0 0,-3-1 0 0 0,-1 3 0 0 0,-4 0 0 0 0,5 5 0 0 0,-2-2 72 0 0,-4 0-72 0 0,6 7 64 0 0,3-3-64 0 0,-3 1 0 0 0,0-3 0 0 0,-4 1 0 0 0,3-3 0 0 0,1 2 0 0 0,-7-5 0 0 0,6 3 0 0 0,-7-3 0 0 0,8 0 0 0 0,-3-3 96 0 0,0 0-32 0 0,4-2 32 0 0,-4-3 8 0 0,3 2 0 0 0,-2-5 0 0 0,0 0 104 0 0,5-6 16 0 0,0 0 8 0 0,0 0 0 0 0,0 0-96 0 0,-6-3-16 0 0,3-4-8 0 0,2-1 0 0 0,-4-1-112 0 0,5-5 0 0 0,-2-2 0 0 0,2 1 0 0 0,-1-9 0 0 0,1 4 0 0 0,0-4 0 0 0,0-7 0 0 0,-3 6 0 0 0,3-6 0 0 0,3 3 0 0 0,-3 0 0 0 0,0-4 72 0 0,0 4-72 0 0,1-1 64 0 0,-1 4-64 0 0,0 2 0 0 0,0 4 0 0 0,0-4 0 0 0,0 0 0 0 0,0-3 0 0 0,0 2 0 0 0,0 0 0 0 0,-1 7 0 0 0,1 3 0 0 0,-3-3 0 0 0,-3 4 0 0 0,2 1-88 0 0,3 3 88 0 0,-2 3 0 0 0,-2-2 0 0 0,1 3 0 0 0,4 5 0 0 0,-4-4 0 0 0,4 4 0 0 0,-1-4 0 0 0,1 4 0 0 0,0 0 0 0 0,0 0 0 0 0,-3 4 0 0 0,0 3 0 0 0,0 3 64 0 0,1 0-64 0 0,2 1 64 0 0,-3 5-64 0 0,3 1 0 0 0,-3 0 0 0 0,1 11 0 0 0,-1-5 0 0 0,-1 5 0 0 0,4-5 0 0 0,-3 1 0 0 0,3 3 0 0 0,-5-6 0 0 0,2 1 0 0 0,-3-2 0 0 0,6-3 0 0 0,-3 0 0 0 0,-1-3 0 0 0,3 0 0 0 0,1-2-64 0 0,-3-4-32 0 0,0-2 0 0 0,3-6 0 0 0,0 0 96 0 0,0 0 0 0 0,0-6 0 0 0,3-2 0 0 0,0-4 0 0 0,-2-7 0 0 0,6-2 0 0 0,-1-6 0 0 0,-3 1-144 0 0,5-8-16 0 0,-1-9 0 0 0,1-5 0 0 0,-3-1 32 0 0,2 7 8 0 0,1-3 0 0 0,-3-3-2152 0 0,-2-3-440 0 0</inkml:trace>
  <inkml:trace contextRef="#ctx0" brushRef="#br6" timeOffset="16775.9">4395 2072 0 0,'0'0'0'0,"0"0"0"0,0 0 0 0,-1 1 0 0,-5-2 0 0,6 1 0 0,-2 0 0 0,-2-4 0 0,-1 4 0 0,0 0 0 0,2 0 0 0,0 0 0 0,-2 0 0 0,2 0 0 0,-1 0 0 0,-1 4 0 0,2-4 0 0,1 1 0 0,-4-1 0 0,2 0 0 0,1 0 0 0,-2 2 0 0,0 1 0 0,2-2 0 0,-5 1 0 0,8-1 0 0,-7 4 0 0,4-3 0 0,-4 1 0 0,3 0 0 0,-1 1 0 0,0-1 0 0,-1 2 0 0,3 0 0 0,-1-2 0 0,-1 1 0 0,-3 0 0 0,5 2 0 0,2-2 0 0,-3-1 0 0,1 2 0 0,-3 1 0 0,6-3 0 0,-1 0 0 0,-2 1 0 0,1 0 0 0,2-4 0 0,0 0 0 0,0 0 0 0,-5 3 0 0,5 3 0 0,0-6 0 0,0 0 0 0,5 5 0 0,-5-5 0 0,5 3 0 0,-5-3 0 0,1 8 0 0,5-5 0 0,2-1 0 0,-5 2 0 0,2-4 0 0,3 5 0 0,-4-2 0 0,4-2 0 0,-5-1 0 0,5 5 0 0,-4-3 0 0,3 1 0 0,-1-3 0 0,-2 1 0 0,4 1 0 0,-5-2 0 0,7 0 0 0,-7 0 0 0,4 0 0 0,0 0 0 0,3 0 0 0,-5 0 0 0,1-2 0 0,0 2 0 0,4-1 0 0,-1 1 0 0,-3 0 0 0,2-3 0 0,-2 1 0 0,0 2 0 0,3 0 0 0,-2 0 0 0,0 0 0 0,1 0 0 0,0 0 0 0,-2 0 0 0,2 0 0 0,-1 2 0 0,1-2 0 0,-8 0 0 0,5 0 0 0,-2 0 0 0,3-2 0 0,2 2 0 0,3-5 0 0,-7 5 0 0,2 0 0 0,5 0 0 0,-6-1 0 0,6 1 0 0,-5-2 0 0,3-4 0 0,-3 6 0 0,4-4 0 0,-4 2 0 0,-1-1 0 0,1 3 0 0,0-5 0 0,-3 2 0 0,3 0 0 0,-1-2 0 0,-4 4 0 0,2-4 0 0,4 5 0 0,-1-6 0 0,-6 3 0 0,0 3 0 0,4-2 0 0,0-2 0 0,2 2 0 0,-6 2 0 0,0 0 0 0,0-6 0 0,1 1 0 0,-1 5 0 0,0-3 0 0,3-3 0 0,-3 2 0 0,3 0 0 0,-3 0 0 0,0 4 0 0,-3-3 0 0,3-2 0 0,-3-1 0 0,3 3 0 0,-1-2 0 0,1 4 0 0,0-4 0 0,-5 0 0 0,4 4 0 0,-6-2 0 0,6 0 0 0,1 1 0 0,-6-3 0 0,-1 4 0 0,4-1 0 0,-1 1 0 0,1-2 0 0,-5 0 0 0,-1 1 0 0,1-1 0 0,0 3 0 0,-4-2 0 0,1 1 0 0,-1 1 0 0,-4 0 0 0,1 1 0 0,4-2 0 0,-3 2 0 0,0 1 0 0,5-2 0 0,-5 0 0 0,0 3 0 0,3-3 0 0,0 0 0 0,-1 0 0 0,1 0 0 0,-1 0 0 0,4 0 0 0,0 0 0 0,2 0 0 0,0 0 0 0,0 0 0 0,1 0 0 0,5 0 0 0</inkml:trace>
  <inkml:trace contextRef="#ctx0" brushRef="#br6" timeOffset="21228.74">4821 2106 0 0,'0'0'0'0,"0"0"0"0,0 0 0 0,0 0 0 0,0 0 0 0,-4 3 0 0,0-3 0 0,-2 0 0 0,6 0 0 0,-5 0 0 0,-1 0 0 0,1 0 0 0,2 3 0 0,-3 0 0 0,1-2 0 0,2-1 0 0,-3 3 0 0,4 1 0 0,-4-1 0 0,3 0 0 0,-1 0 0 0,0-2 0 0,-2 4 0 0,5 0 0 0,-5-2 0 0,6 1 0 0,-8-2 0 0,8 1 0 0,0-3 0 0,-3 6 0 0,0-1 0 0,3-2 0 0,0-3 0 0,0 5 0 0,0-5 0 0,0 6 0 0,0 0 0 0,0-1 0 0,0 1 0 0,0-2 0 0,0-4 0 0,0 0 0 0,6 3 0 0,-6 7 0 0,4-6 0 0,0 3 0 0,-4-7 0 0,7 3 0 0,1 1 0 0,-2 2 0 0,-3-4 0 0,5 1 0 0,-2 2 0 0,5-1 0 0,-5-1 0 0,5-1 0 0,-3 3 0 0,-1 1 0 0,0-3 0 0,3 0 0 0,-5 2 0 0,8-2 0 0,-4-2 0 0,2 4 0 0,-7-4 0 0,9 1 0 0,-3 1 0 0,-2 0 0 0,1-3 0 0,4 3 0 0,-5-3 0 0,1 2 0 0,-3-1 0 0,6 1 0 0,-4-2 0 0,0 3 0 0,0-1 0 0,4-2 0 0,-9-2 0 0,9-1 0 0,-5 3 0 0,2-2 0 0,-1 1 0 0,-1 1 0 0,-1-5 0 0,2 4 0 0,-2-4 0 0,2 3 0 0,-2-1 0 0,-1-1 0 0,3 1 0 0,-2-5 0 0,3 5 0 0,-4-3 0 0,-2 1 0 0,3 0 0 0,2-1 0 0,-4 2 0 0,1-3 0 0,0 1 0 0,-2 2 0 0,0-6 0 0,2-1 0 0,-5 11 0 0,3-7 0 0,0 1 0 0,-3 1 0 0,0-1 0 0,-3 0 0 0,0 1 0 0,3 2 0 0,0-3 0 0,0 1 0 0,-7 2 0 0,6-2 0 0,-7 2 0 0,3-1 0 0,1 2 0 0,-4-3 0 0,8 4 0 0,-8-2 0 0,5 0 0 0,-8 0 0 0,5 3 0 0,-2-7 0 0,1 7 0 0,-1-4 0 0,-1 1 0 0,-1 3 0 0,1-3 0 0,-3-1 0 0,4 4 0 0,-6-1 0 0,6-2 0 0,-5 0 0 0,5 3 0 0,-8-2 0 0,2-2 0 0,1 2 0 0,-1-1 0 0,4 0 0 0,-2 3 0 0,0 0 0 0,-1 0 0 0,6 0 0 0,-1 0 0 0,-1 0 0 0,-4 3 0 0,4 0 0 0,3-3 0 0,-5 0 0 0,5 6 0 0,1-4 0 0,-1 1 0 0,1 0 0 0,2-2 0 0</inkml:trace>
  <inkml:trace contextRef="#ctx0" brushRef="#br6" timeOffset="21954.47">4683 2161 0 0,'-3'-6'0'0,"3"6"0"0,0 0 0 0,0 0 0 0,0-5 0 0,3 5 0 0,-3 0 0 0,0-6 0 0,0 6 0 0,0 0 0 0,3-1 0 0,-3-2 0 0,0 3 0 0,0 0 0 0,0 0 0 0,0 0 0 0,0 0 0 0,0 0 0 0,0 0 0 0,0 0 0 0,0 0 0 0,0 0 0 0,0 0 0 0,-3 3 0 0,-2 1 0 0,2 2 0 0,3-1 0 0,-3 1 0 0,3 2 0 0,0 0 0 0,0 1 0 0,-3-3 0 0,3 3 0 0,0 4 0 0,-3-5 0 0,3 2 0 0,0 1 0 0,0-3 0 0,0 6 0 0,0-5 0 0,0 2 0 0,0-2 0 0,0-1 0 0,0 3 0 0,0-4 0 0,0 6 0 0,3-8 0 0,-3 5 0 0,0-7 0 0,0 7 0 0,0-10 0 0,0 4 0 0,0 3 0 0,0-7 0 0,0 6 0 0</inkml:trace>
  <inkml:trace contextRef="#ctx0" brushRef="#br6" timeOffset="22378.99">4728 2189 0 0,'0'0'0'0,"0"0"0"0,0 0 0 0,0 0 0 0,0 0 0 0,0 0 0 0,0 0 0 0,-3 6 0 0,3-6 0 0,0 0 0 0,-2 5 0 0,2-1 0 0,0 3 0 0,0-1 0 0,0 0 0 0,0 0 0 0,0 0 0 0,0 2 0 0,0 1 0 0,0-2 0 0,0 0 0 0,0 4 0 0,0-3 0 0,2 3 0 0,-2-4 0 0,3 1 0 0,-3 3 0 0,1-3 0 0,2 1 0 0,-3-3 0 0,0 3 0 0,4 1 0 0,-4-6 0 0,1 4 0 0,-1-2 0 0,0 0 0 0</inkml:trace>
  <inkml:trace contextRef="#ctx0" brushRef="#br6" timeOffset="10819.99">4049 2257 0 0,'0'0'0'0,"0"0"0"0,0 0 0 0,0 0 0 0,0 0 0 0,0 0 0 0,0-3 0 0,-4 3 0 0,-3-2 0 0,7 2 0 0,0 0 0 0,0-3 0 0,-7 0 0 0,7 3 0 0,0 0 0 0,0 0 0 0,-5-3 0 0,2 0 0 0,1 3 0 0,2 0 0 0,-4-2 0 0,-4 2 0 0,8 2 0 0,0-2 0 0,-6 0 0 0,4 0 0 0,-6 3 0 0,8 0 0 0,-6-3 0 0,3 0 0 0,-1 3 0 0,0 0 0 0,0-1 0 0,-1 4 0 0,1-6 0 0,-3 6 0 0,3-4 0 0,-2 4 0 0,2-3 0 0,-2 2 0 0,-3 1 0 0,6-5 0 0,-2 7 0 0,2-3 0 0,-3 1 0 0,1-1 0 0,-1 1 0 0,3 0 0 0,-2 0 0 0,2-1 0 0,-1 0 0 0,1 5 0 0,0-7 0 0,-1 7 0 0,1-7 0 0,0 3 0 0,3-3 0 0,0 2 0 0,-4 1 0 0,2-3 0 0,2 2 0 0,-1 1 0 0,1-6 0 0,0 3 0 0,0-3 0 0,1 6 0 0,-1 0 0 0,2 0 0 0,-2-6 0 0,4 4 0 0,-4-4 0 0,0 6 0 0,3 0 0 0,0 0 0 0,-3-6 0 0,2 2 0 0,3 5 0 0,-2-2 0 0,3-3 0 0,-5 4 0 0,-1-6 0 0,5 6 0 0,-2-3 0 0,3 2 0 0,-6-5 0 0,3 1 0 0,2 4 0 0,-2-2 0 0,5-2 0 0,-5 4 0 0,6-5 0 0,-4 5 0 0,-2-5 0 0,2 0 0 0,2 1 0 0,-4 2 0 0,5-3 0 0,-3 0 0 0,3 0 0 0,-4 5 0 0,2-5 0 0,-1 2 0 0,3-1 0 0,-2-1 0 0,2 0 0 0,-4 0 0 0,-2 0 0 0,6 0 0 0,-1 0 0 0,0 0 0 0,-3 0 0 0,4 0 0 0,0 0 0 0,-1-1 0 0,0 1 0 0,0 0 0 0,1-7 0 0,1 7 0 0,-3-3 0 0,5 3 0 0,-5-1 0 0,2-4 0 0,-3 5 0 0,4-5 0 0,-4 4 0 0,6-2 0 0,-8-2 0 0,3 4 0 0,0-4 0 0,0 2 0 0,2-2 0 0,0 4 0 0,-2-5 0 0,2-1 0 0,-5 6 0 0,4-5 0 0,0 4 0 0,-1-4 0 0,1 4 0 0,-2-4 0 0,-2 2 0 0,5 0 0 0,-5-2 0 0,0 0 0 0,2 5 0 0,-2-7 0 0,1 2 0 0,-2-1 0 0,1 0 0 0,-1 2 0 0,1-3 0 0,-3 4 0 0,0-6 0 0,0 6 0 0,0-5 0 0,0 4 0 0,0-1 0 0,0-2 0 0,0 2 0 0,0 0 0 0,0-1 0 0,-3 1 0 0,3-2 0 0,-2 2 0 0,-1 3 0 0,1-3 0 0,1 0 0 0,-2 4 0 0,0-4 0 0,1 3 0 0,-1 0 0 0,0 1 0 0,-3-4 0 0,1 3 0 0,2-2 0 0,-2 5 0 0,-2-6 0 0,4 5 0 0,-7-1 0 0,6 1 0 0,-2-2 0 0,-1-1 0 0,0 0 0 0,-1 2 0 0,0 1 0 0,2-2 0 0,-2 1 0 0,1-3 0 0,-1 5 0 0,0 0 0 0,-3 0 0 0,0 0 0 0,1 0 0 0,0 5 0 0,-2-3 0 0,4-2 0 0,-4 3 0 0,1-3 0 0,0 0 0 0,4 0 0 0,-7 0 0 0,6 1 0 0,-3 1 0 0,2-1 0 0,1 2 0 0,0 1 0 0,1-1 0 0,-1 0 0 0,0 4 0 0</inkml:trace>
  <inkml:trace contextRef="#ctx0" brushRef="#br6" timeOffset="22895.64">5218 2218 0 0,'-2'0'0'0,"1"0"0"0,1 0 0 0,-3 0 0 0,0 0 0 0,3 0 0 0,0 0 0 0,0 0 0 0,0 0 0 0,0 0 0 0,-2 2 0 0,2-2 0 0,0 0 0 0,0 0 0 0,0 0 0 0,-5 5 0 0,5-1 0 0,0-4 0 0,0 0 0 0,-4 3 0 0,4-3 0 0,0 6 0 0,0 1 0 0,-2-1 0 0,1 2 0 0,1-2 0 0,1 1 0 0,-1 3 0 0,-4-4 0 0,4 2 0 0,0 1 0 0,0 0 0 0,0 0 0 0,0 1 0 0,3-2 0 0,-2 2 0 0,1-7 0 0,-2 8 0 0,0-6 0 0,0 1 0 0,4 0 0 0,-4 2 0 0,0-2 0 0,0 0 0 0,0 1 0 0</inkml:trace>
  <inkml:trace contextRef="#ctx0" brushRef="#br6" timeOffset="20205.7">4964 2375 0 0,'0'0'0'0,"0"0"0"0,0 0 0 0,0 0 0 0,0 0 0 0,0 0 0 0,0 0 0 0,0 0 0 0,-6-2 0 0,6 2 0 0,-4-2 0 0,4 2 0 0,0 0 0 0,-2 0 0 0,-4-3 0 0,-2 3 0 0,8 0 0 0,-1 0 0 0,-6 3 0 0,1-3 0 0,6 0 0 0,-6 0 0 0,4 0 0 0,-5 0 0 0,-1 0 0 0,3 2 0 0,-1-2 0 0,3 2 0 0,-6-1 0 0,0-1 0 0,1 5 0 0,5-4 0 0,0 2 0 0,0-1 0 0,-4 1 0 0,1 2 0 0,1-4 0 0,1 4 0 0,-1-2 0 0,1 0 0 0,0 0 0 0,0 2 0 0,-2-2 0 0,1 1 0 0,0 0 0 0,-1 0 0 0,3-2 0 0,-2 4 0 0,-2-5 0 0,2 4 0 0,2-3 0 0,0 4 0 0,0-5 0 0,1 6 0 0,-1-4 0 0,3-3 0 0,-3 4 0 0,0 1 0 0,-2-4 0 0,2 7 0 0,3-8 0 0,-1 5 0 0,-2-2 0 0,3-3 0 0,-2 6 0 0,2-6 0 0,0 5 0 0,-1-1 0 0,1-4 0 0,0 5 0 0,0-5 0 0,1 3 0 0,-1-3 0 0,0 6 0 0,0 0 0 0,2 1 0 0,-2-7 0 0,3 4 0 0,-3-4 0 0,4 3 0 0,4-1 0 0,-5 1 0 0,2 2 0 0,1-5 0 0,2 3 0 0,-1-2 0 0,-2 4 0 0,4-4 0 0,-2 3 0 0,2-4 0 0,-1 1 0 0,1 1 0 0,-5-1 0 0,7-1 0 0,-4 3 0 0,2-1 0 0,-1-1 0 0,1 2 0 0,2-1 0 0,1 1 0 0,-4-3 0 0,-1 3 0 0,1-1 0 0,6-1 0 0,-6 2 0 0,0-1 0 0,4-1 0 0,-3 1 0 0,2-2 0 0,-2 3 0 0,-1-3 0 0,0 0 0 0,-1 2 0 0,4-2 0 0,-5 1 0 0,4-1 0 0,-6 0 0 0,6-1 0 0,-4-1 0 0,3-1 0 0,-4 1 0 0,2 1 0 0,1-4 0 0,0 4 0 0,1-4 0 0,-1 4 0 0,0-3 0 0,-2 0 0 0,5-1 0 0,-5 1 0 0,-1-1 0 0,1-1 0 0,0 3 0 0,2-5 0 0,-4 5 0 0,-1-3 0 0,-3-2 0 0,5 0 0 0,1 4 0 0,-6-3 0 0,-3 3 0 0,3-6 0 0,6 6 0 0,-6-2 0 0,0-1 0 0,0 0 0 0,0 1 0 0,0-2 0 0,2 2 0 0,-2 4 0 0,0-4 0 0,0 0 0 0,-2 4 0 0,2-4 0 0,-3 4 0 0,-3-4 0 0,6 5 0 0,-5-4 0 0,2 4 0 0,-4-1 0 0,-3-3 0 0,3 4 0 0,-1 1 0 0,0-5 0 0,-1 2 0 0,3 0 0 0,-5 0 0 0,0 3 0 0,3-2 0 0,0-1 0 0,-1 2 0 0,-2 1 0 0,1 0 0 0,0 0 0 0,1 0 0 0,0 0 0 0,-2 0 0 0,2 0 0 0,1 0 0 0,-3 0 0 0,3 0 0 0,1 0 0 0,0 0 0 0,4 0 0 0</inkml:trace>
  <inkml:trace contextRef="#ctx0" brushRef="#br6" timeOffset="14188.46">4349 2439 0 0,'0'0'0'0,"0"0"0"0,0 0 0 0,0 0 0 0,0 0 0 0,0 0 0 0,0 0 0 0,0 0 0 0,0 0 0 0,0 0 0 0,0 0 0 0,-3 0 0 0,-2 4 0 0,-1-3 0 0,2-1 0 0,-3 2 0 0,7-2 0 0,0 4 0 0,-7-4 0 0,7 0 0 0,-8 0 0 0,5 2 0 0,-2-1 0 0,2 4 0 0,-2-5 0 0,-1 2 0 0,5 1 0 0,-4 0 0 0,2-2 0 0,-3 4 0 0,1-4 0 0,2 6 0 0,-5-7 0 0,5 6 0 0,0-5 0 0,-2 2 0 0,2 2 0 0,-3 1 0 0,5-3 0 0,-2 2 0 0,3-5 0 0,0 6 0 0,-7 0 0 0,7-1 0 0,0 1 0 0,0 0 0 0,-4 1 0 0,2-4 0 0,2 3 0 0,0-2 0 0,0-4 0 0,0 7 0 0,0-1 0 0,2-2 0 0,-2-4 0 0,0 5 0 0,0-5 0 0,4 6 0 0,-4-6 0 0,3 5 0 0,-3-5 0 0,7 3 0 0,-6 2 0 0,5-1 0 0,1-1 0 0,-3 2 0 0,-1-2 0 0,2 2 0 0,-2-4 0 0,3 4 0 0,-6-5 0 0,3 3 0 0,3 0 0 0,1 0 0 0,-4 2 0 0,1-5 0 0,-4 0 0 0,8 1 0 0,-3 4 0 0,3-5 0 0,-5 0 0 0,4 0 0 0,0 0 0 0,-3 0 0 0,2 0 0 0,1 0 0 0,-3 0 0 0,4 0 0 0,-2 0 0 0,0 0 0 0,2 0 0 0,-2 0 0 0,2 0 0 0,-5-5 0 0,3 5 0 0,5-1 0 0,-6 1 0 0,4-5 0 0,-3 4 0 0,2 1 0 0,-4-2 0 0,6 2 0 0,-3 0 0 0,1-3 0 0,0 0 0 0,-7 0 0 0,-1 3 0 0,8-2 0 0,0-1 0 0,4-1 0 0,-6 2 0 0,1 2 0 0,2-5 0 0,-3 4 0 0,2-4 0 0,0 4 0 0,-1-4 0 0,1 3 0 0,-2 1 0 0,0-5 0 0,2 1 0 0,-2 0 0 0,1 1 0 0,0-1 0 0,-1 1 0 0,-1-1 0 0,3-1 0 0,-5 1 0 0,5 2 0 0,-4-3 0 0,-1 1 0 0,4 4 0 0,-3-4 0 0,-1 0 0 0,2-1 0 0,-2 3 0 0,0 0 0 0,0-2 0 0,0 1 0 0,0-1 0 0,2 0 0 0,-3 2 0 0,-1-3 0 0,2 5 0 0,-3-6 0 0,0 6 0 0,3-5 0 0,-3 6 0 0,0-6 0 0,0 4 0 0,-3-3 0 0,3 5 0 0,0-3 0 0,0 3 0 0,0-4 0 0,-3 1 0 0,3 3 0 0,-1-5 0 0,-1 3 0 0,-4-4 0 0,4 5 0 0,-1-2 0 0,0-1 0 0,0 3 0 0,-2-2 0 0,1 0 0 0,-1 0 0 0,0 1 0 0,-1 1 0 0,2-1 0 0,-4-1 0 0,5 0 0 0,-5 1 0 0,-1-1 0 0,3 0 0 0,-2 0 0 0,2 3 0 0,-4-2 0 0,3 1 0 0,-6-1 0 0,6-1 0 0,-1 2 0 0,-6 1 0 0,8 0 0 0,-4 0 0 0,4 0 0 0,-6 0 0 0,4 0 0 0,-1 1 0 0,-3-1 0 0,4 3 0 0,-5-1 0 0,3-1 0 0,2 1 0 0,-4 3 0 0,-1-4 0 0,5 4 0 0,-1-2 0 0,0 0 0 0,0 0 0 0,1 3 0 0,-3-1 0 0,3-4 0 0,1 3 0 0,-3 0 0 0,6 2 0 0,-2 1 0 0,-2 0 0 0,3-4 0 0</inkml:trace>
  <inkml:trace contextRef="#ctx0" brushRef="#br6" timeOffset="29630.85">3899 2455 0 0,'0'0'0'0,"0"0"0"0,0 0 0 0,0 0 0 0,0 0 0 0,0 0 0 0,0 6 0 0,0-1 0 0,3 2 0 0,-3 1 0 0,3-6 0 0,0 4 0 0,-3 0 0 0,2 5 0 0,0-3 0 0,2 2 0 0,-4-2 0 0,3 1 0 0,0 4 0 0,-1-4 0 0,-1 2 0 0,6 1 0 0,-7-2 0 0,6 2 0 0,-5 0 0 0,4 1 0 0,-3 1 0 0,-1 1 0 0,5-3 0 0,-4 2 0 0,2-4 0 0,0 4 0 0,0-4 0 0,-2 3 0 0,1-1 0 0,1 2 0 0,-2 0 0 0,4-5 0 0,-6 5 0 0,6 2 0 0,-4-4 0 0,1 0 0 0,2 2 0 0,-2-3 0 0,0 3 0 0,0-2 0 0,0 1 0 0,0 1 0 0,3 1 0 0,-4-1 0 0,4-5 0 0,-4 8 0 0,2-3 0 0,-1-1 0 0,2 0 0 0,1 1 0 0,-4 0 0 0,4-1 0 0,-5-1 0 0,-1 0 0 0,7-2 0 0,-6 4 0 0,4-5 0 0,-4 3 0 0,-1 1 0 0,5-1 0 0,-3-1 0 0,4 1 0 0,-6 1 0 0,1-3 0 0,1 3 0 0,-2 1 0 0,4 0 0 0,-2-5 0 0,3 5 0 0,-4 0 0 0,1-2 0 0,2-1 0 0,-2 3 0 0,-1 0 0 0,-1-2 0 0,5 2 0 0,-3-2 0 0,-1 2 0 0,2-1 0 0,-1 0 0 0,-1 1 0 0,-1-1 0 0,3-4 0 0,1 5 0 0,-4-2 0 0,1-2 0 0,-1 4 0 0,3-4 0 0,-3-2 0 0,2 3 0 0,-1-2 0 0,1 2 0 0,4-3 0 0,-6-1 0 0,3 3 0 0,-3-4 0 0,0 2 0 0,2-2 0 0,-1 0 0 0</inkml:trace>
  <inkml:trace contextRef="#ctx1" brushRef="#br7" timeOffset="37321.32">3998 2623 2760 0 0,'0'0'120'0'0,"0"0"32"0"0,0 0-152 0 0,0 0 0 0 0,0 0 0 0 0,0 0 0 0 0,0 0 256 0 0,0 0 32 0 0,0 0 0 0 0,0 0 0 0 0,-1 4-200 0 0,-1-3-88 0 0,-1 5 80 0 0,-2-6-80 0 0,2 3 0 0 0,3-3 0 0 0,0 5 0 0 0,0 1 0 0 0,0-3 64 0 0,-1 0-64 0 0,1 5 0 0 0,0 0 72 0 0,0 0 8 0 0,0-1 0 0 0,0 3 0 0 0,0 0 0 0 0,0 1 48 0 0,-2-3 16 0 0,2 3 0 0 0,0 1 0 0 0,0-3-64 0 0,2 5-16 0 0,-1-3 0 0 0,2-3 0 0 0,-1 6-64 0 0,4-5 0 0 0,0 0 72 0 0,-3 5-72 0 0,5 0 0 0 0,-3-5 64 0 0,2 4-64 0 0,-2-1 0 0 0,1 1 0 0 0,-1-1 0 0 0,1-4 0 0 0,0 6 0 0 0,0-7 0 0 0,-2 6 0 0 0,-1 1 0 0 0,1-4 0 0 0,2 0 0 0 0,-2 0 72 0 0,0 0-72 0 0,-2-1 0 0 0,4 2 0 0 0,-6-3 0 0 0,3 1 0 0 0,-1-1 0 0 0,-1-1 0 0 0,4 1 0 0 0,-5-3 0 0 0,6 2 0 0 0,-5-5 0 0 0,1 3 0 0 0,-2-5 0 0 0,0 0 0 0 0,0 0 64 0 0,0 0-64 0 0,0 0 0 0 0,0 0 0 0 0,0 0 88 0 0,0 0-88 0 0,0 0 80 0 0,3-7-80 0 0,0 1 80 0 0,-3 0-80 0 0,0-2 80 0 0,-3 1-80 0 0,3-1 64 0 0,0 0-64 0 0,-3-1 0 0 0,1 1 72 0 0,1-4-72 0 0,-5 4 0 0 0,6-6 72 0 0,-5 2-72 0 0,2-1 0 0 0,0 1 64 0 0,-5-3-64 0 0,8 7 0 0 0,-6-6 0 0 0,4 3 0 0 0,-5-1 0 0 0,1 1-64 0 0,-2 0 64 0 0,5 2 0 0 0,-2-4 0 0 0,-1 1 0 0 0,-3 3 0 0 0,6-5 0 0 0,-4 5 0 0 0,1-5 0 0 0,0 1 0 0 0,-2 4 0 0 0,4-3 0 0 0,-1 1 0 0 0,-3 3 0 0 0,5 0 0 0 0,2 2 0 0 0,-3-2 0 0 0,0 2 0 0 0,-1 2 0 0 0,2-3 0 0 0,0 1 0 0 0,0 3 0 0 0,1-5 0 0 0,2 5 0 0 0,-3 0 0 0 0,0-3 0 0 0,3-2-80 0 0,-1 5 80 0 0,1-4 0 0 0,-5 0 0 0 0,5 4 0 0 0,0-3 0 0 0,-2 0 0 0 0,2 6-64 0 0,2-6 64 0 0,-2 4 0 0 0,0 2 0 0 0,0 0-72 0 0,0 0 72 0 0,0 0 0 0 0,0 0-72 0 0,0 0 72 0 0,0 0 0 0 0,0 0 0 0 0,6 5-64 0 0,-3-2 64 0 0,0 2 0 0 0,2 2-72 0 0,-5-7 72 0 0,0 0 0 0 0,0 0 0 0 0,0 0 0 0 0,6 0 0 0 0,-6 0 0 0 0,9 0 0 0 0,-9 0 0 0 0,7-6 0 0 0,-1 5 0 0 0,0-4 0 0 0,-3 5-72 0 0,0-6 72 0 0,0 3 0 0 0,-3 3 0 0 0,6-2 0 0 0,-6 2 0 0 0,5-3 0 0 0,-5 3-64 0 0,0 0 64 0 0,0 0 0 0 0,0 0 0 0 0,0 0 0 0 0,0 0 0 0 0,0 0 0 0 0,0 0 0 0 0,0 0 0 0 0,0 0 0 0 0,6 5 0 0 0,-6-5 0 0 0,7 3 0 0 0,-7-3 0 0 0,0 0 0 0 0,3 6 0 0 0,-3-6 0 0 0,0 0 0 0 0,0 0 0 0 0,0 0 0 0 0,0 0 0 0 0,0 0 0 0 0,0 0 0 0 0,0 0 0 0 0,0 0 0 0 0,0 0 0 0 0,0 0 0 0 0,0 0 0 0 0,0 0 0 0 0,0 0 0 0 0,0 0 0 0 0,0 0-64 0 0,0 0 64 0 0,0 0 0 0 0,0 0 0 0 0,0 0 0 0 0,0 0-64 0 0,0 0 64 0 0,0 0 0 0 0,9 1-96 0 0,-9-1 16 0 0,5 11 0 0 0,1-8 0 0 0,-3 2 80 0 0,5 4 0 0 0,-8-6 0 0 0,1 7-64 0 0,4-3 128 0 0,2 1 32 0 0,-7 3 8 0 0,2 0 0 0 0,0-2-184 0 0,2 3-40 0 0,-2 4-8 0 0,4-1 0 0 0,-3-1 128 0 0,5 2 0 0 0,-5 2 0 0 0,1-2 0 0 0,1-2 0 0 0,-2 4 0 0 0,5 1 0 0 0,-3 1 0 0 0,1-3 0 0 0,0 0 0 0 0,-5 1 0 0 0,7 2 0 0 0,-2 2 0 0 0,-1-2 0 0 0,-3-1 0 0 0,4 1 0 0 0,0 0 0 0 0,-1-3 0 0 0,-2 3 0 0 0,3 0-72 0 0,-5 0 72 0 0,9-1 0 0 0,-7-4 0 0 0,1 5 0 0 0,-1-1 0 0 0,2-1 0 0 0,1-4 0 0 0,-3 2 0 0 0,2 1 0 0 0,1-5 0 0 0,-4-3-72 0 0,4 1 72 0 0,-3-4 0 0 0,3-1 0 0 0,-4-2 0 0 0,-2-3 0 0 0,0 0 0 0 0,0 0 0 0 0,6-7 0 0 0,0 0 0 0 0,-4 2 72 0 0,-2-4-72 0 0,0 0 80 0 0,1-1-80 0 0,-1-5 0 0 0,3 6 0 0 0,-3-7 0 0 0,0 4 0 0 0,-3-4 64 0 0,3 1-64 0 0,0-4 0 0 0,0 4 0 0 0,-1-4 0 0 0,-1-1 0 0 0,-3-2 0 0 0,4-4 0 0 0,-1 5 0 0 0,-2-3 0 0 0,1-2-88 0 0,-2 1 88 0 0,2-1-248 0 0,-3 0 16 0 0,4 1 0 0 0,-6 2 0 0 0,4-2 72 0 0,-1 2 8 0 0,2 0 8 0 0,-3-5 0 0 0,1 3 144 0 0,1 2-64 0 0,4-2 64 0 0,-7 2 0 0 0,7-2 0 0 0,-3 5 0 0 0,3-3 0 0 0,0 1 0 0 0,0 1 0 0 0,0 2 0 0 0,3 1 0 0 0,4 4 0 0 0</inkml:trace>
  <inkml:trace contextRef="#ctx0" brushRef="#br6" timeOffset="24157.62">5175 2500 0 0,'0'0'0'0,"0"0"0"0,0 0 0 0,0 0 0 0,0 0 0 0,0 0 0 0,0 0 0 0,0 0 0 0,0 0 0 0,0 0 0 0,0 0 0 0,0 0 0 0,0 0 0 0,0 0 0 0,-3 4 0 0,3 3 0 0,0-3 0 0,-5-1 0 0,2 2 0 0,3-2 0 0,0 6 0 0,-2-4 0 0,2 3 0 0,-1-4 0 0,-2 6 0 0,0-6 0 0,3 2 0 0,-7 2 0 0,6 1 0 0,-2 1 0 0,-2-1 0 0,5 2 0 0,-5 1 0 0,4 2 0 0,-2-5 0 0,1 2 0 0,1 3 0 0,-4-3 0 0,5 1 0 0,0 4 0 0,-3-4 0 0,0-3 0 0,1 4 0 0,-1-4 0 0,0 5 0 0,-3 0 0 0,4-5 0 0,1 8 0 0,-4-8 0 0,4 5 0 0,-6 0 0 0,6 0 0 0,-2 2 0 0,1-1 0 0,1 4 0 0,-2-5 0 0,-2-5 0 0,2 6 0 0,3-1 0 0,-2 0 0 0,1 0 0 0,-2 0 0 0,3 3 0 0,-2-6 0 0,2 3 0 0,-1-2 0 0,-4 0 0 0,5 2 0 0,-2 0 0 0,1 2 0 0,-1-4 0 0,2 2 0 0,-4 0 0 0,4 1 0 0,0-1 0 0,0 2 0 0,0-1 0 0,-2-1 0 0,-2 3 0 0,4 0 0 0,-2-1 0 0,2 1 0 0,0-4 0 0,0 3 0 0,-6-4 0 0,6 5 0 0,0-3 0 0,0-3 0 0,0 3 0 0,-2 0 0 0,2-2 0 0,-3 2 0 0,0-3 0 0,3 6 0 0,-1-5 0 0,1 2 0 0,0-1 0 0,-5 2 0 0,5-3 0 0,-2 2 0 0,2 2 0 0,0-1 0 0,0 4 0 0,0-5 0 0,-1-3 0 0,1 7 0 0,0-9 0 0,0 5 0 0,-5 2 0 0,5-4 0 0,0 1 0 0,-1-3 0 0,1 4 0 0,-5-1 0 0,5-1 0 0,-2-3 0 0,2 2 0 0,0-2 0 0,0 1 0 0,0 2 0 0,0-6 0 0,0 3 0 0,0 4 0 0,0-5 0 0,0-1 0 0,0 1 0 0,0 0 0 0,0-2 0 0,-1 3 0 0,2-3 0 0,-1 4 0 0,0-1 0 0,-1-1 0 0,1 2 0 0,0-3 0 0,0 0 0 0,0 0 0 0,0 0 0 0,-5-1 0 0,4-1 0 0,1 0 0 0,0 1 0 0,0-3 0 0,0 2 0 0,0 1 0 0,0-3 0 0,0-3 0 0,0 5 0 0,0-5 0 0,0 4 0 0,0-4 0 0,0 0 0 0,0 0 0 0,0 0 0 0,0 0 0 0,0 0 0 0,0 0 0 0,0 0 0 0,0-6 0 0,0-5 0 0</inkml:trace>
  <inkml:trace contextRef="#ctx1" brushRef="#br7" timeOffset="28091.32">4355 2821 920 0 0,'3'-9'80'0'0,"0"0"-80"0"0,1-4 0 0 0,-1-2 0 0 0,0-2 752 0 0,1 1 136 0 0,-1-2 24 0 0,2 2 8 0 0,3-1-632 0 0,-4 4-128 0 0,-2-3-32 0 0,9 2 0 0 0,-8 2-64 0 0,2 1-64 0 0,-2 2 72 0 0,1 1-72 0 0,1 2 64 0 0,-5 1-64 0 0,0 5 0 0 0,0 0 72 0 0,0 0-72 0 0,0 0 0 0 0,0 0 0 0 0,0 0 0 0 0,3 8 0 0 0,-3-2 0 0 0,2 6 72 0 0,-2-5-72 0 0,-2 2 0 0 0,2 0 0 0 0,-3 2 0 0 0,0 0 0 0 0,1 3 0 0 0,2-2 0 0 0,-4 0 0 0 0,1 2 0 0 0,-2 0 0 0 0,5 0 0 0 0,-3 0 0 0 0,-3 3 0 0 0,-1-6 0 0 0,3 7 64 0 0,1-2-64 0 0,-2 2 0 0 0,-3-2 0 0 0,2 1 0 0 0,0 5 0 0 0,-2-4 0 0 0,2 4 0 0 0,1-4 0 0 0,-2 6 0 0 0,1-3 0 0 0,-1-1 0 0 0,6-3 0 0 0,-5 0 0 0 0,4-4 0 0 0,2 1 0 0 0,0-7 0 0 0,-6 1 0 0 0,6-2 0 0 0,0-6 0 0 0,0 0 0 0 0,0 0 0 0 0,6-6 0 0 0,-6-6 0 0 0,2 2 0 0 0,2 0 0 0 0,-2 0 0 0 0,-1-4 0 0 0,4 0 0 0 0,-3 1 0 0 0,1-4 0 0 0,0 1 0 0 0,-3-1 0 0 0,0 2 0 0 0,0-5 0 0 0,7-1 0 0 0,-7 3 0 0 0,0 2 0 0 0,0-5 0 0 0,4 4 0 0 0,-4-2 0 0 0,-4-2 0 0 0,4-3 0 0 0,0 3 0 0 0,0 1 0 0 0,0 3 0 0 0,0-2 0 0 0,0-1 0 0 0,4 3 0 0 0,-4 2 0 0 0,1-1 0 0 0,-1 2 0 0 0,3 2 0 0 0,-3-1 0 0 0,0 6 0 0 0,0-7 0 0 0,0 4 0 0 0,2 3 0 0 0,-2 1 0 0 0,0-2 0 0 0,-2 3 0 0 0,2 2 0 0 0,0 3 0 0 0,0 0 0 0 0,0 0 0 0 0,0 0 0 0 0,0 0 0 0 0,-4 6 0 0 0,0-4 0 0 0,-2 6 0 0 0,5 2 0 0 0,1 0 0 0 0,-6-3 0 0 0,4 4 0 0 0,-4 3 0 0 0,4 3 0 0 0,-4 3 0 0 0,0-6 0 0 0,3 8 0 0 0,1-1 0 0 0,-2 0 0 0 0,2 2 0 0 0,-4 0 0 0 0,4 0 0 0 0,-2-1 0 0 0,1 4-72 0 0,-4-1 72 0 0,3-1 0 0 0,1 4 0 0 0,1-3 0 0 0,-4 6 0 0 0,1-5 0 0 0,1 4 0 0 0,-1-4 0 0 0,-1 3 0 0 0,1 2 0 0 0,-1-6 0 0 0,3 3 0 0 0,-2 1 0 0 0,2-4 0 0 0,-1 1 0 0 0,0 2 0 0 0,4-3 0 0 0,0-2 0 0 0,-1 0 0 0 0,-1-1 0 0 0,-2-2 0 0 0,4 1 0 0 0,0-2 0 0 0,0-3 0 0 0,0-1 0 0 0,0-4 0 0 0,0 1 0 0 0,0-3 0 0 0,0 2 0 0 0,0-6 0 0 0,0 3 0 0 0,0-8 0 0 0,0 0 0 0 0,0 0 0 0 0,0 0 0 0 0,0 0 0 0 0,6-8 0 0 0,-5 3 0 0 0,3-2 0 0 0,0-6 0 0 0,-2-1 0 0 0,4-1 0 0 0,-3-4-72 0 0,2-2 72 0 0,-2-4 0 0 0,3 0 0 0 0,0 2 0 0 0,-1-2 0 0 0,-2-4 0 0 0,0 9 0 0 0,3-5 0 0 0,-3-1 0 0 0,2 6 0 0 0,-2 0 0 0 0,2-1 0 0 0,-4 3 0 0 0,4 1 0 0 0,-4 6 0 0 0,1-4 0 0 0,-1 5 0 0 0,4 3 0 0 0,-2 0 0 0 0,0 4 0 0 0,-3-3 0 0 0,0 6 0 0 0,0 0-64 0 0,0 0 64 0 0,0 0 0 0 0,0 0 0 0 0,0 0 0 0 0,3 6 0 0 0,-1 2 0 0 0,4 1 0 0 0,-6 4-72 0 0,0-1 72 0 0,0 3 0 0 0,0 4-72 0 0,-6 0 72 0 0,4 1 0 0 0,2 0 0 0 0,-1 1 0 0 0,-1 9 0 0 0,-1-5 0 0 0,2 5 0 0 0,-1 0 0 0 0,-4 2 0 0 0,4 2 0 0 0,1-3 0 0 0,-2 3 64 0 0,0-3-64 0 0,-2 5 0 0 0,2-4 0 0 0,-2 4-64 0 0,2-1 64 0 0,-2-4 0 0 0,4 2 0 0 0,-2-5 0 0 0,1-1 0 0 0,1-3 0 0 0,1-4 0 0 0,-3-5 0 0 0,3-1 0 0 0,0-3 0 0 0,0-2 0 0 0,3-1 0 0 0,-2 3 0 0 0,1-7 0 0 0,-2-4 0 0 0,0 0 0 0 0,0 0 0 0 0,0 0 0 0 0,0 0 0 0 0,9-4 0 0 0,-1-9 0 0 0,-5 4 0 0 0,3-5 0 0 0,-1-3 0 0 0,-2 2 0 0 0,3-5 0 0 0,0-4 0 0 0,-3 3 0 0 0,5-4 0 0 0,-2 2 0 0 0,2-2 0 0 0,0 0 0 0 0,-1-3 0 0 0,-2 1 0 0 0,1 0 0 0 0,2 0 0 0 0,-3 0 0 0 0,2 1 0 0 0,0 0 0 0 0,-1 1 0 0 0,1 3 0 0 0,-5 2 0 0 0,9 5 0 0 0,-8 1 0 0 0,2 1 0 0 0,-2 6 0 0 0,1 2 0 0 0,-4-1 0 0 0,0 6 0 0 0,0 0 0 0 0,0 0 0 0 0,0 0 0 0 0,0 0 0 0 0,2 6 0 0 0,-2 2 0 0 0,0 0 0 0 0,0-1 0 0 0,0 4 0 0 0,-2 1 0 0 0,2 7 64 0 0,-4-4-64 0 0,2 1 0 0 0,-4 3 0 0 0,6 1 0 0 0,-3 0 0 0 0,-3 3 0 0 0,-1-1 0 0 0,3 1-64 0 0,-2 1 64 0 0,-1 3-80 0 0,0-3 80 0 0,1 4-80 0 0,-1-1 80 0 0,-2 0 0 0 0,4-6 0 0 0,-2 6 0 0 0,-1-3 0 0 0,2-4 0 0 0,-2-5 0 0 0,2 1-64 0 0,4-1 64 0 0,1-9 0 0 0,-1-1 0 0 0,2-5 0 0 0,0 0 0 0 0,0 0-96 0 0,2-5 96 0 0,7-1-96 0 0,-7-5 96 0 0,4-4-104 0 0,2-4 40 0 0,-2 4 64 0 0,1-5-96 0 0,1-4 96 0 0,-2 1-96 0 0,4 2 96 0 0,-3-7-96 0 0</inkml:trace>
  <inkml:trace contextRef="#ctx0" brushRef="#br6" timeOffset="28637.29">4705 2514 0 0,'0'0'0'0,"0"0"0"0,0 0 0 0,0 0 0 0,0 0 0 0,0 6 0 0,0-2 0 0,0 4 0 0,-2 0 0 0,2 1 0 0,-1 0 0 0,1 1 0 0,-5 2 0 0,5-1 0 0,-3 0 0 0,3 3 0 0,0 0 0 0,0 3 0 0,0-8 0 0,-2 8 0 0,2-8 0 0,0 4 0 0,-3-3 0 0</inkml:trace>
  <inkml:trace contextRef="#ctx1" brushRef="#br7" timeOffset="31107.75">4664 3032 3280 0 0,'-6'20'144'0'0,"5"-8"32"0"0,-1 5-176 0 0,1 0 0 0 0,-2 3 0 0 0,1 0 0 0 0,-4 2 64 0 0,4 1-64 0 0,-1-3 80 0 0,3 3-80 0 0,0 1 112 0 0,-3 0-24 0 0,3-1-8 0 0,0 2 0 0 0,0-3-80 0 0,3-1 96 0 0,-3-2-96 0 0,3 1 96 0 0,-1 0-96 0 0,4-6 0 0 0,-4-3 0 0 0,2 3 64 0 0,-1-6-64 0 0,7-1 0 0 0,-7 0 72 0 0,1-6-72 0 0,-4-1 64 0 0,0 0-64 0 0,6-5 80 0 0,-2 1-80 0 0,-3-7 80 0 0,4 2-80 0 0,-4-7 80 0 0,4-1-80 0 0,1 5 64 0 0,-4-8-64 0 0,-2 3 0 0 0,7-3 72 0 0,-7-2-72 0 0,7 2 0 0 0,-6-2 0 0 0,1 2 0 0 0,4-8 0 0 0,-6 7 0 0 0,3-4 0 0 0,0-3 0 0 0,-1 3-72 0 0,-2-1 72 0 0,1-6 0 0 0,1 4 0 0 0,2 2 0 0 0,-4-1 0 0 0,0-1 0 0 0,6 1 0 0 0,-6 7 0 0 0,2-5 0 0 0,1 3 0 0 0,0 5 0 0 0,-3 2 0 0 0,0-1 0 0 0,0 2 0 0 0,0-1 0 0 0,0 6 0 0 0,0-1 0 0 0,0-1 0 0 0,0 5 0 0 0,0-1 0 0 0,-3-1 0 0 0,3 2 0 0 0,-3-2 0 0 0,3 2 0 0 0,-2 1 0 0 0,2 0 0 0 0,0-1 0 0 0,-6 3 0 0 0,6-3 0 0 0,0 0 0 0 0,0 0 0 0 0,0-1 0 0 0,0 4 0 0 0,0-1 0 0 0,0 4 0 0 0,0-3 0 0 0,0 3 0 0 0,0 0 0 0 0,0 0 0 0 0,0 0-72 0 0,0 0 72 0 0,0 0 0 0 0,0 0-72 0 0,6 1 72 0 0,-6 2 0 0 0,2 3 0 0 0,4-1-64 0 0,-6-5 64 0 0,0 6 0 0 0,0-3 0 0 0,0 2 0 0 0,2 1 0 0 0,2-3 0 0 0,-4 3 0 0 0,2 2 0 0 0,1-2 0 0 0,-1 2 0 0 0,-2 0 0 0 0,1 0 0 0 0,-1 4 0 0 0,0 0 0 0 0,0-2 0 0 0,0 5 0 0 0,0 2 0 0 0,0-3 0 0 0,0 6 0 0 0,-1 0 0 0 0,-1 2 0 0 0,-3 3 0 0 0,1-1 0 0 0,2 4 0 0 0,-4 1 0 0 0,4 2 0 0 0,-4-1 0 0 0,0 4 0 0 0,0-3 0 0 0,0-3 0 0 0,0 2 0 0 0,-1 0 0 0 0,-2-9 0 0 0,3 4 0 0 0,-2-8 0 0 0,4-3 0 0 0,0-3 0 0 0,-2-2 0 0 0,2-6 0 0 0,4-3 0 0 0,0 0 0 0 0,-2-3 0 0 0,2-6 0 0 0,0 0 0 0 0,0-5 0 0 0,0 0 72 0 0,0-3-72 0 0,0 1 0 0 0,3-2 0 0 0,-3-1 0 0 0,3 4 0 0 0,-1-7 0 0 0,2 0 0 0 0,-4-1 0 0 0,4 2 0 0 0,-3-3 0 0 0,4 1 0 0 0,1 0 0 0 0,-6 0 0 0 0,8-5 0 0 0,-4 3 0 0 0,-1-1 0 0 0,5 3 0 0 0,-3-3-72 0 0,1 1 72 0 0,-1-3 0 0 0,-2 0 0 0 0,7-3 0 0 0,-8 7 0 0 0,4-3 0 0 0,0 3 0 0 0,1-1 0 0 0,-4-1 0 0 0,6 5 0 0 0,-8 4 0 0 0,4 2 0 0 0,-2 1 0 0 0,2 2 72 0 0,-5 4-72 0 0,4-1 0 0 0,0 4 0 0 0,-3-1 0 0 0,-1 6 0 0 0,0 0 0 0 0,0 0 0 0 0,0 0 0 0 0,0 0 0 0 0,0 0 0 0 0,0 0 0 0 0,5 6 0 0 0,-5 0 0 0 0,6 0 0 0 0,-6 1 0 0 0,1-1 0 0 0,-1 1 0 0 0,5 0 0 0 0,-5 0 0 0 0,2 3 0 0 0,-2-1 0 0 0,0 2 0 0 0,0 0 0 0 0,0-4 0 0 0,-2 4 0 0 0,-3 0 0 0 0,4 0 0 0 0,1 3 0 0 0,-6 3 0 0 0,6 0 0 0 0,-5 0 0 0 0,0 3 0 0 0,1 0 0 0 0,-1 2 0 0 0,-1-1 0 0 0,0 2 0 0 0,-3-6 0 0 0,-2 8 0 0 0,3-6 0 0 0,0 2 0 0 0,-1 1 0 0 0,-3-2 0 0 0,2-1 0 0 0,1-1 0 0 0,-3-2 0 0 0,2 1 0 0 0,1-2 0 0 0,5-1 0 0 0,-6 1 0 0 0,6-2 0 0 0,-4 1 0 0 0,0-3 0 0 0,5 1 0 0 0,-2-3 0 0 0,-1 4 0 0 0,6-4 0 0 0,-1 2 0 0 0,-4 1 0 0 0,2 0 0 0 0,3-1 0 0 0,-5 5 0 0 0,5-4 0 0 0,0 4 0 0 0,0-1 0 0 0,0 7 0 0 0,5-4-72 0 0,-5 1 72 0 0,0-1 0 0 0,-5 1 0 0 0,5 2 0 0 0,0 0 0 0 0,0-1 0 0 0,5-3-72 0 0,-5 0 72 0 0,2-2 0 0 0,-1-1 0 0 0,4 0 0 0 0,-4-2 0 0 0,-1 1 0 0 0,3-1 0 0 0,0 2 0 0 0,2-6 0 0 0,-2 6 0 0 0,0-5 0 0 0,-1 6 0 0 0,4-1 0 0 0,-4 0 0 0 0,1 2 0 0 0,0-2 0 0 0,-3 1 0 0 0,4 4 0 0 0,-1-4 0 0 0,1 7 0 0 0,-4-2 0 0 0,1 0 0 0 0,-1 0-72 0 0,0 0 72 0 0,2 3 0 0 0,-4 0 0 0 0,2 2 0 0 0,0-3 0 0 0,-1-2 0 0 0,-3-2 0 0 0,4-1 0 0 0,-3-1 0 0 0,0-5 0 0 0,3-5 0 0 0,0 2 0 0 0,0-2 0 0 0,0-6 0 0 0,0 0 0 0 0,6-6 112 0 0,-6-4-8 0 0,5-4 0 0 0,-2-3-40 0 0,6 2-64 0 0,-9-4 88 0 0,5-2-88 0 0,0-1 0 0 0,1-3 0 0 0,-6-2 0 0 0,5-3 0 0 0,-4 1 0 0 0,1 1 0 0 0,-2 0-80 0 0,7-4 80 0 0,-2 5 0 0 0,-3 0 0 0 0,1 0 0 0 0,0 3 0 0 0,0 2 0 0 0,0 0 0 0 0,-3 2 0 0 0,3 3 0 0 0,-1 2 0 0 0,-1 1 0 0 0,1 0 0 0 0,2 5 0 0 0,-4 1 0 0 0,0 0 0 0 0,0 2 0 0 0,0 1 0 0 0,0 4 0 0 0,0 1 0 0 0,0 0 0 0 0,0 0-88 0 0,0 0 88 0 0,0 0 0 0 0,0 0-72 0 0,0 0 72 0 0,0 0 0 0 0,0 0 0 0 0,0 0 0 0 0,0 6 0 0 0,0 0 0 0 0,0 4 0 0 0,0-4-72 0 0,0 3 72 0 0,0-1 0 0 0,0-1 0 0 0,0 1 0 0 0,0 1 0 0 0,0-1 0 0 0,6 1 0 0 0,-6-1 0 0 0,-6 3 0 0 0,6-3 0 0 0,0 3 0 0 0,0-4 0 0 0,0 3 0 0 0,-4 0 0 0 0,4 0 0 0 0,0-1 0 0 0,0 0 0 0 0,0 4 0 0 0,0-6 0 0 0,4 1 0 0 0,-4 3 0 0 0,0-2 0 0 0,6 0 0 0 0,-6-1 0 0 0,2-2 0 0 0,1 2 0 0 0,0 0 0 0 0,-3-7 0 0 0,6 4 0 0 0,-6-5 0 0 0,2 0 0 0 0</inkml:trace>
  <inkml:trace contextRef="#ctx1" brushRef="#br7" timeOffset="32766.75">4040 2572 1840 0 0,'3'-7'160'0'0,"-3"7"-160"0"0,0-3 0 0 0,0 3 0 0 0,0 0 520 0 0,0 0 72 0 0,0 0 16 0 0,0 0 0 0 0,0 0-488 0 0,0 4-120 0 0,0 2 0 0 0,0-1 0 0 0,2 3 0 0 0,-2 3 0 0 0,0-2 0 0 0,3 0 0 0 0,0 2 0 0 0,0 0 0 0 0,1 3 0 0 0,-2 0 0 0 0,0-2 0 0 0,1 5 0 0 0,1-3 0 0 0,2 3 0 0 0,-2-2 0 0 0,0 4 0 0 0,2 1 0 0 0,-1 0 0 0 0,-3 0 0 0 0,4-3 0 0 0,0 3 0 0 0,0 0 0 0 0,-3-1 0 0 0,3 1 0 0 0,-3 2 64 0 0,2-2-64 0 0,0 3 0 0 0,-1-4 0 0 0,-2 1 0 0 0,3-2 0 0 0,-1 2 64 0 0,-1 2-64 0 0</inkml:trace>
  <inkml:trace contextRef="#ctx0" brushRef="#br6" timeOffset="25130.28">4739 2548 0 0,'0'0'0'0,"0"0"0"0,-3 4 0 0,3 2 0 0,0-2 0 0,-4 0 0 0,0-1 0 0,4 3 0 0,0-1 0 0,-3 1 0 0,0-1 0 0,1 1 0 0,2 2 0 0,-1 0 0 0,-1 2 0 0,-3 0 0 0,1 4 0 0,2-7 0 0,2 4 0 0,-1 3 0 0,-1-2 0 0,-1 2 0 0,0 0 0 0,0 0 0 0,1-1 0 0,1 0 0 0,-1 1 0 0,-2-3 0 0,2 3 0 0,-3 5 0 0,2-12 0 0,0 9 0 0,0-2 0 0,0 1 0 0,0-2 0 0,1 1 0 0,-1 1 0 0,2 0 0 0,-4-1 0 0,4 5 0 0,1-4 0 0,-5 2 0 0,3-1 0 0,1-2 0 0,-1 0 0 0,2 3 0 0,-4-3 0 0,4-1 0 0,-2-2 0 0,-3 3 0 0,4 2 0 0,1 1 0 0,-2-3 0 0,-1 0 0 0,2 3 0 0,-1-4 0 0,-1 3 0 0,3-1 0 0,-3 1 0 0,1 2 0 0,-1-4 0 0,3-4 0 0,0 3 0 0,-1 1 0 0,-1 2 0 0,2-2 0 0,0-2 0 0,0-1 0 0,-1 1 0 0,1 1 0 0,-3-3 0 0,3 6 0 0,-3-7 0 0,3 2 0 0,0 5 0 0,-4-4 0 0,4-1 0 0,0 1 0 0,-1 2 0 0,1-2 0 0,-2 2 0 0,2 0 0 0,0-5 0 0,-1 4 0 0,1 1 0 0,-5-5 0 0,5 5 0 0,0-2 0 0,0-2 0 0,0 2 0 0,0 0 0 0,0-2 0 0,0-1 0 0,-4 2 0 0,4-2 0 0,0-1 0 0,-4 3 0 0,4-4 0 0,-1 1 0 0,-4 1 0 0,5-3 0 0,0 2 0 0,-7 0 0 0,7-2 0 0,0 2 0 0,0-2 0 0,-2 2 0 0,2-1 0 0,-5 0 0 0,5-4 0 0,0 3 0 0,0 0 0 0,-1 0 0 0,1-1 0 0,0 0 0 0,0-1 0 0,0-4 0 0,0 5 0 0,0-5 0 0,0 0 0 0,-2 3 0 0,2-3 0 0,0 0 0 0,0 0 0 0,0 0 0 0,-6 5 0 0,6-5 0 0,0 4 0 0,6 4 0 0,-6-8 0 0,2 3 0 0,-2 0 0 0,0 2 0 0,0-5 0 0,0 6 0 0,0 0 0 0,0-1 0 0,0-2 0 0</inkml:trace>
  <inkml:trace contextRef="#ctx0" brushRef="#br8" timeOffset="42199.39">14903 2642 0 0,'0'0'0'0,"0"0"0"0,0 0 0 0,0-3 0 0,0-2 0 0,0 5 0 0,-1-1 0 0,1 1 0 0,0 0 0 0,0 0 0 0,-2-3 0 0,2 3 0 0,-3-7 0 0,3 7 0 0,0 0 0 0,0 0 0 0,-4 7 0 0,-4-3 0 0,8 4 0 0,-5-2 0 0,4 2 0 0,1 0 0 0,0 1 0 0,0 0 0 0,1-1 0 0,4 1 0 0,-5-3 0 0,4 4 0 0,1 2 0 0,1-6 0 0,-3 2 0 0,4 0 0 0,-1-1 0 0,0 1 0 0,0 0 0 0,2-2 0 0,0 2 0 0,-1-1 0 0,-1 1 0 0,2-2 0 0,0 1 0 0,-2-3 0 0,-1 2 0 0,3-3 0 0,-1 1 0 0,-2-1 0 0,1-3 0 0,2 0 0 0,-7 0 0 0,7-7 0 0,-2 6 0 0,-3-1 0 0,5-1 0 0,-6-3 0 0,2 0 0 0,-1 0 0 0,2-4 0 0,-3 0 0 0,1-1 0 0,1 2 0 0,-4-5 0 0,0 3 0 0,3-5 0 0,-3-1 0 0,0 2 0 0,-3-1 0 0,-1 3 0 0,1-3 0 0,-2 4 0 0,0 1 0 0,1-1 0 0,-1 1 0 0,-3 0 0 0,1 3 0 0,0 5 0 0,-2-3 0 0,3 0 0 0,1 4 0 0,-2-3 0 0,-1 5 0 0,3 0 0 0,-1 5 0 0,1-3 0 0,-2 1 0 0,-3 4 0 0,7-2 0 0,-1 3 0 0,-1-2 0 0,3 2 0 0,-1 0 0 0,-3 5 0 0,6 3 0 0</inkml:trace>
  <inkml:trace contextRef="#ctx0" brushRef="#br8" timeOffset="30056.39">15114 2592 0 0,'0'0'0'0,"0"0"0"0,0 0 0 0,0 0 0 0,0 0 0 0,0 0 0 0,0 0 0 0,0 0 0 0,0 0 0 0,0 0 0 0,0-4 0 0,0 4 0 0,0 0 0 0,0 0 0 0,0 0 0 0,0 0 0 0,-2-6 0 0,2 6 0 0,0 0 0 0,0 0 0 0,0 0 0 0,0 0 0 0,0 0 0 0,0 0 0 0,0 0 0 0,0 0 0 0,0 0 0 0,0 0 0 0,0 0 0 0,0 0 0 0,0 0 0 0,0 0 0 0,0 0 0 0,0 0 0 0,0 0 0 0,0 0 0 0,0 0 0 0,0 0 0 0,-1 1 0 0,-6 4 0 0,7-5 0 0,-3 1 0 0,2 4 0 0,-4 0 0 0,5-1 0 0,-3 4 0 0,3-5 0 0,0 2 0 0,-5 1 0 0,5-3 0 0,0 3 0 0,-1-1 0 0,1 0 0 0,0 1 0 0,-5 0 0 0,5-6 0 0,-1 3 0 0,1 2 0 0,0-5 0 0,0 4 0 0,0-4 0 0,-2 5 0 0,2-5 0 0,0 5 0 0,0-5 0 0,0 0 0 0,-5 1 0 0,5-1 0 0,0 8 0 0,0-8 0 0,0 4 0 0,0-4 0 0,0 0 0 0,0 0 0 0,0 7 0 0,0-7 0 0,0 0 0 0,0 3 0 0,0 4 0 0,0-7 0 0,-4 5 0 0,4-5 0 0,4 6 0 0,-4-6 0 0,0 5 0 0,0 1 0 0,0 0 0 0,0-1 0 0,0 0 0 0,0-5 0 0,0 7 0 0,0-2 0 0,0-5 0 0,0 6 0 0,0-6 0 0,5 3 0 0,-5 5 0 0,0-8 0 0,2 3 0 0,-2-3 0 0,0 0 0 0,1 3 0 0,-1-3 0 0,0 0 0 0,0 0 0 0,6 6 0 0,-6-6 0 0,5 2 0 0,-5-2 0 0,3 1 0 0,3-1 0 0,-1 3 0 0,1-3 0 0,0 0 0 0,-1-3 0 0,0 3 0 0,2-1 0 0,-2 1 0 0,-5 0 0 0,5 0 0 0,4-2 0 0,-3 2 0 0,-4-1 0 0,4-4 0 0,1 5 0 0,-5 0 0 0,4-3 0 0,0 0 0 0,-3-3 0 0,1 1 0 0,2-1 0 0,-2 1 0 0,-4-2 0 0,2 0 0 0,-2-2 0 0,5 1 0 0,-5-1 0 0,0-3 0 0,-5 2 0 0,3-3 0 0,-1 0 0 0,2 4 0 0,-2-5 0 0,-2 5 0 0,3-4 0 0,-4 4 0 0,3-3 0 0,2 5 0 0,-4 0 0 0,0 1 0 0,1 1 0 0,-2 2 0 0,-2-2 0 0,3 2 0 0,1 2 0 0,-6-1 0 0,3 2 0 0,0 2 0 0,1-1 0 0,3 2 0 0,-3-3 0 0</inkml:trace>
  <inkml:trace contextRef="#ctx0" brushRef="#br8" timeOffset="34328.15">15307 2571 0 0,'0'0'0'0,"0"0"0"0,0 0 0 0,0 0 0 0,0-3 0 0,0-2 0 0,0 5 0 0,0 0 0 0,0 0 0 0,0 0 0 0,0 0 0 0,0 0 0 0,0 0 0 0,0 0 0 0,0 0 0 0,0 0 0 0,0 0 0 0,0 0 0 0,0 0 0 0,0 0 0 0,0 0 0 0,-3 5 0 0,1-2 0 0,-4 3 0 0,1-1 0 0,-1 2 0 0,5 1 0 0,-2-2 0 0,3 4 0 0,-5-4 0 0,3 5 0 0,-1-5 0 0,2 3 0 0,1 0 0 0,-3 1 0 0,3 0 0 0,3-5 0 0,-3 4 0 0,0 1 0 0,1-1 0 0,-1-1 0 0,3-2 0 0,-1 2 0 0,3-2 0 0,-5 3 0 0,3-3 0 0,1 0 0 0,1-1 0 0,-2 3 0 0,3-4 0 0,-1 1 0 0,0 0 0 0,1-5 0 0,0 4 0 0,-1-2 0 0,2-2 0 0,-2 0 0 0,4 0 0 0,-3-2 0 0,1-2 0 0,0 1 0 0,1-4 0 0,0 7 0 0,-2-6 0 0,6 0 0 0,-6 1 0 0,4 1 0 0,-1-2 0 0,-3 1 0 0,-1-1 0 0,-1 0 0 0,3-2 0 0,-6 2 0 0,1-2 0 0,-1 0 0 0,-1 2 0 0,3-2 0 0,-6-1 0 0,3 0 0 0,-1-1 0 0,-1 4 0 0,1-5 0 0,-6 5 0 0,3-3 0 0,-1 1 0 0,-1-1 0 0,3 4 0 0,-3-1 0 0,0 3 0 0,-2-2 0 0,2 1 0 0,-2 1 0 0,0 3 0 0,0-5 0 0,2 5 0 0,-1 0 0 0,-1 0 0 0,3 0 0 0,-4-2 0 0,4 2 0 0,-1 0 0 0,1 0 0 0,-1-1 0 0,6 1 0 0,0 0 0 0,0 0 0 0,0 0 0 0,0 0 0 0,0 0 0 0</inkml:trace>
  <inkml:trace contextRef="#ctx0" brushRef="#br8" timeOffset="35557.56">15808 2606 0 0,'0'0'0'0,"0"0"0"0,0 0 0 0,0 0 0 0,0 0 0 0,0 0 0 0,-2-3 0 0,-2-1 0 0,1 2 0 0,-2 1 0 0,0-1 0 0,5 2 0 0,0 0 0 0,0 0 0 0,-4 0 0 0,0 2 0 0,0-1 0 0,2 1 0 0,-2 2 0 0,1-1 0 0,-2-1 0 0,3 6 0 0,1-2 0 0,-2 2 0 0,-2-4 0 0,5 1 0 0,0 7 0 0,-3-2 0 0,3-1 0 0,0-1 0 0,0 2 0 0,0 0 0 0,3-3 0 0,-3 4 0 0,0-3 0 0,5 0 0 0,-2 2 0 0,0-2 0 0,2 0 0 0,-2-2 0 0,3 0 0 0,-2 2 0 0,4-3 0 0,-2-1 0 0,2-4 0 0,0 8 0 0,1-8 0 0,0 0 0 0,2-5 0 0,0 2 0 0,1 3 0 0,1-7 0 0,-5 0 0 0,1 3 0 0,0-6 0 0,3 3 0 0,-7-3 0 0,6 0 0 0,-8 2 0 0,6-3 0 0,-4 0 0 0,-2 0 0 0,-1-1 0 0,1 3 0 0,-2-5 0 0,-1 3 0 0,-1 0 0 0,-2 2 0 0,1 0 0 0,-1-1 0 0,-2 3 0 0,1 2 0 0,-3-3 0 0,1 2 0 0,0 1 0 0,1 1 0 0,-4 4 0 0,5-5 0 0,-4 5 0 0,3 0 0 0,-7 0 0 0,3 5 0 0,2-5 0 0,-5 6 0 0,6-1 0 0,-2 1 0 0,2 0 0 0,0-1 0 0,1-1 0 0,4 4 0 0</inkml:trace>
  <inkml:trace contextRef="#ctx0" brushRef="#br8" timeOffset="34947.15">15568 2577 0 0,'0'0'0'0,"0"0"0"0,0 0 0 0,0 0 0 0,-1-2 0 0,1 2 0 0,0 0 0 0,-3-1 0 0,-2-2 0 0,2 3 0 0,3 0 0 0,-6 0 0 0,3 0 0 0,1 0 0 0,-6 3 0 0,8 0 0 0,-1 0 0 0,-2 3 0 0,-2 2 0 0,5-3 0 0,0 4 0 0,0 0 0 0,-5-1 0 0,4 3 0 0,1 0 0 0,0-1 0 0,0 3 0 0,0-4 0 0,0 3 0 0,1-1 0 0,-1 0 0 0,0 0 0 0,5-3 0 0,-5 1 0 0,8 0 0 0,-7-1 0 0,4-2 0 0,0-1 0 0,-2-1 0 0,6-4 0 0,0 7 0 0,-1-4 0 0,1-3 0 0,0 0 0 0,1 0 0 0,2 0 0 0,-1-3 0 0,-2 1 0 0,2-3 0 0,-5 1 0 0,3-1 0 0,-1 0 0 0,-3 2 0 0,3-3 0 0,-4 3 0 0,2-2 0 0,-3-1 0 0,-1-1 0 0,3-1 0 0,-5 0 0 0,1-3 0 0,2 5 0 0,-3-6 0 0,0 4 0 0,-3-1 0 0,2-2 0 0,-4 2 0 0,5 2 0 0,-2-3 0 0,-1-3 0 0,-3 9 0 0,2-3 0 0,-1 4 0 0,-1-3 0 0,3 3 0 0,-5-3 0 0,0 6 0 0,2-2 0 0,1 1 0 0,-2 1 0 0,-1 1 0 0,2 1 0 0,-2 4 0 0,-3-4 0 0,7 1 0 0,0 1 0 0,0 4 0 0</inkml:trace>
  <inkml:trace contextRef="#ctx0" brushRef="#br8" timeOffset="36080.14">16069 2616 0 0,'0'0'0'0,"0"0"0"0,0 0 0 0,0-3 0 0,0 3 0 0,-5-5 0 0,-1 2 0 0,6 3 0 0,-3-2 0 0,-2 2 0 0,5 0 0 0,-4 0 0 0,1 2 0 0,-5-1 0 0,5 1 0 0,-3 3 0 0,4-1 0 0,-6 1 0 0,8 3 0 0,0-2 0 0,-3 2 0 0,2-1 0 0,-1-1 0 0,2 7 0 0,2-4 0 0,-1-1 0 0,-1 1 0 0,3-3 0 0,2 7 0 0,0-7 0 0,-2 3 0 0,1-1 0 0,1-2 0 0,3 2 0 0,-2-1 0 0,0-5 0 0,2 6 0 0,-2-4 0 0,-1-2 0 0,4-2 0 0,-3 3 0 0,4-3 0 0,-3-3 0 0,-1 1 0 0,5-2 0 0,-1 2 0 0,-4-6 0 0,3 1 0 0,0 2 0 0,-1-1 0 0,-3-3 0 0,-1 1 0 0,2-1 0 0,-2-4 0 0,-4 4 0 0,0-3 0 0,0 2 0 0,-4 3 0 0,4-6 0 0,-3 2 0 0,0 1 0 0,-1 2 0 0,-1 2 0 0,-3-4 0 0,5 3 0 0,-6 2 0 0,3 0 0 0,3 2 0 0,-4 0 0 0,1 2 0 0,2-4 0 0,-3 5 0 0,1 0 0 0,3 0 0 0,3 0 0 0,-1 6 0 0,-2 0 0 0,1-1 0 0,-1-2 0 0</inkml:trace>
  <inkml:trace contextRef="#ctx0" brushRef="#br8" timeOffset="40829.97">14407 2634 0 0,'0'0'0'0,"0"0"0"0,0 0 0 0,0 0 0 0,0 0 0 0,-3-1 0 0,1 1 0 0,-2-3 0 0,1 1 0 0,3 2 0 0,0 0 0 0,-6 2 0 0,4-2 0 0,-4 0 0 0,1 3 0 0,2-2 0 0,-3-1 0 0,6 5 0 0,-5 1 0 0,1-3 0 0,4 5 0 0,-3 0 0 0,-1-2 0 0,3 3 0 0,1-1 0 0,0-2 0 0,0 5 0 0,0 0 0 0,0 1 0 0,0-6 0 0,1 5 0 0,3 0 0 0,-1 1 0 0,-2-1 0 0,2-3 0 0,2 1 0 0,1 0 0 0,-3 1 0 0,2-3 0 0,7-2 0 0,-7 0 0 0,6-1 0 0,-2-1 0 0,2 3 0 0,-2-6 0 0,0 0 0 0,1 0 0 0,-1 0 0 0,5 0 0 0,-2-1 0 0,-1-4 0 0,1 2 0 0,-2-1 0 0,2-3 0 0,-3 1 0 0,1 2 0 0,-3-3 0 0,-1 0 0 0,-1-1 0 0,1-3 0 0,0 2 0 0,-2 0 0 0,-3-4 0 0,-1 4 0 0,0-5 0 0,-1 2 0 0,-3-2 0 0,-2 3 0 0,3-1 0 0,-1-2 0 0,-6 3 0 0,-2 0 0 0,4 3 0 0,-3-3 0 0,1 7 0 0,-1-4 0 0,-2 5 0 0,3-3 0 0,-3 3 0 0,4-2 0 0,6 3 0 0,-5 2 0 0,2 0 0 0,4 2 0 0,-2 1 0 0</inkml:trace>
  <inkml:trace contextRef="#ctx0" brushRef="#br8" timeOffset="39619.26">13889 2634 0 0,'0'0'0'0,"0"0"0"0,0 0 0 0,0 0 0 0,0 0 0 0,0 0 0 0,0 0 0 0,0 0 0 0,0 0 0 0,0 0 0 0,-4-1 0 0,4 1 0 0,-3 0 0 0,3 0 0 0,-5-3 0 0,0 3 0 0,1 3 0 0,-1-2 0 0,0-1 0 0,1 3 0 0,-1 2 0 0,2-2 0 0,-2 5 0 0,-1 0 0 0,3 1 0 0,-2 0 0 0,1 0 0 0,2 1 0 0,-4 0 0 0,6 1 0 0,0-3 0 0,-2 6 0 0,2-5 0 0,0 4 0 0,2-4 0 0,1 0 0 0,0 2 0 0,2-3 0 0,-4 1 0 0,6 0 0 0,0-3 0 0,1 1 0 0,-2-1 0 0,2 0 0 0,1-1 0 0,1-1 0 0,0-2 0 0,1 2 0 0,0-1 0 0,1-1 0 0,-1 1 0 0,2-3 0 0,-6 0 0 0,6 0 0 0,-3-3 0 0,1 1 0 0,0-1 0 0,-2-1 0 0,1-2 0 0,-1 1 0 0,0-3 0 0,-1 0 0 0,-5 2 0 0,2-3 0 0,2 0 0 0,0-2 0 0,-6 0 0 0,-1 0 0 0,0 0 0 0,0-2 0 0,-6-1 0 0,4-3 0 0,-1 6 0 0,0-3 0 0,-1-2 0 0,0 6 0 0,-3-3 0 0,1 1 0 0,-1 6 0 0,0-4 0 0,0 9 0 0,0-5 0 0,-3 1 0 0,7 4 0 0,-3-1 0 0,2 2 0 0,0 2 0 0,-2-2 0 0,3 3 0 0,-1 3 0 0</inkml:trace>
  <inkml:trace contextRef="#ctx0" brushRef="#br8" timeOffset="40267.28">14186 2656 0 0,'0'0'0'0,"0"0"0"0,0 0 0 0,0 0 0 0,-3-3 0 0,3-2 0 0,-3 2 0 0,3 3 0 0,0 0 0 0,-2-3 0 0,2 3 0 0,0 0 0 0,0 0 0 0,-3-5 0 0,3 5 0 0,-4 5 0 0,-3-5 0 0,4 5 0 0,-1 1 0 0,-1-3 0 0,-1 0 0 0,1 6 0 0,2-3 0 0,-2 7 0 0,2-7 0 0,2 2 0 0,-4 3 0 0,4-1 0 0,-2 0 0 0,3-1 0 0,-4 0 0 0,8 4 0 0,-1-3 0 0,-2-2 0 0,-1 1 0 0,6 1 0 0,-3-4 0 0,2 0 0 0,3-1 0 0,0-1 0 0,-1 2 0 0,3-4 0 0,-1 0 0 0,2-2 0 0,-5-2 0 0,3 2 0 0,4-6 0 0,-6 6 0 0,3-2 0 0,-1-4 0 0,0 0 0 0,-3 0 0 0,2 0 0 0,3-4 0 0,-8 1 0 0,2 1 0 0,2 1 0 0,-2-6 0 0,0 4 0 0,-4-5 0 0,-1 3 0 0,0-1 0 0,-1 1 0 0,1-3 0 0,-5 5 0 0,0-2 0 0,1 0 0 0,-4 5 0 0,5-6 0 0,-5 7 0 0,0 0 0 0,-1 2 0 0,1-1 0 0,-4-1 0 0,3 5 0 0,-1 0 0 0,1 0 0 0,0 0 0 0,3 8 0 0,-2-4 0 0,3 1 0 0,1 0 0 0,1 1 0 0,0 0 0 0,3 0 0 0,3 2 0 0</inkml:trace>
  <inkml:trace contextRef="#ctx0" brushRef="#br8" timeOffset="41574.41">14702 2662 0 0,'0'0'0'0,"0"0"0"0,0 0 0 0,0 0 0 0,0 0 0 0,0 0 0 0,0 0 0 0,0-3 0 0,-3 0 0 0,2 1 0 0,1 2 0 0,0 0 0 0,-5 0 0 0,5 0 0 0,-5 2 0 0,4 1 0 0,-5 3 0 0,3-3 0 0,1 2 0 0,-3 3 0 0,5-4 0 0,0 2 0 0,-1 2 0 0,-4 0 0 0,2-2 0 0,3 6 0 0,-1-1 0 0,1 0 0 0,0 0 0 0,0-3 0 0,1 2 0 0,-1-2 0 0,0 0 0 0,3 1 0 0,3-3 0 0,-6 1 0 0,7-1 0 0,2-2 0 0,-6 1 0 0,3 0 0 0,0-4 0 0,2 1 0 0,-2-2 0 0,7 4 0 0,-6-8 0 0,7 4 0 0,-3-3 0 0,5-2 0 0,-6 0 0 0,-2 1 0 0,6-4 0 0,-2-1 0 0,-7-1 0 0,4 4 0 0,-2-5 0 0,-3 1 0 0,1-3 0 0,-2 2 0 0,0-1 0 0,-6 0 0 0,0-4 0 0,0 5 0 0,0 1 0 0,-5 0 0 0,3-2 0 0,-1 4 0 0,1 1 0 0,-2 0 0 0,-3 1 0 0,1 2 0 0,1-1 0 0,-2 3 0 0,2-1 0 0,-3 3 0 0,3 0 0 0,1 3 0 0,0-3 0 0,3 2 0 0,1 3 0 0,-2-1 0 0,2-2 0 0,-2 5 0 0,4 0 0 0</inkml:trace>
  <inkml:trace contextRef="#ctx0" brushRef="#br8" timeOffset="42199.39">11159 2705 0 0,'0'0'0'0,"0"0"0"0,0 0 0 0,0-3 0 0,0-1 0 0,0 4 0 0,-1-2 0 0,1 2 0 0,0 0 0 0,0 0 0 0,-2-3 0 0,2 3 0 0,-3-6 0 0,3 6 0 0,0 0 0 0,0 0 0 0,-5 6 0 0,-2-1 0 0,7 2 0 0,-5 0 0 0,3 0 0 0,2 1 0 0,0 1 0 0,0 1 0 0,2-3 0 0,3 3 0 0,-5-4 0 0,4 3 0 0,1 3 0 0,1-5 0 0,-3 0 0 0,3 1 0 0,0 0 0 0,1-1 0 0,-1 1 0 0,2-2 0 0,-1 2 0 0,1 0 0 0,-2 0 0 0,2-2 0 0,0 0 0 0,-2-1 0 0,-2 1 0 0,4-3 0 0,0 0 0 0,-3 0 0 0,1-3 0 0,1 0 0 0,-5 0 0 0,6-6 0 0,-2 4 0 0,-3 1 0 0,5-2 0 0,-7-4 0 0,4 1 0 0,-2 0 0 0,2-3 0 0,-4-2 0 0,2 0 0 0,2 2 0 0,-5-5 0 0,0 3 0 0,3-4 0 0,-3-2 0 0,0 1 0 0,-3 1 0 0,-2 1 0 0,2-2 0 0,-1 4 0 0,-1 1 0 0,0-1 0 0,1 1 0 0,-4 0 0 0,0 4 0 0,2 3 0 0,-3-2 0 0,3 0 0 0,1 5 0 0,-3-4 0 0,0 5 0 0,4 0 0 0,-2 5 0 0,1-4 0 0,-3 2 0 0,-1 5 0 0,6-3 0 0,-2 2 0 0,1-1 0 0,2 2 0 0,-1 0 0 0,-3 6 0 0,6 1 0 0</inkml:trace>
  <inkml:trace contextRef="#ctx0" brushRef="#br8" timeOffset="39008.19">13653 2679 0 0,'0'0'0'0,"0"-3"0"0,0 3 0 0,-3-5 0 0,3 2 0 0,0-1 0 0,-3 1 0 0,3 3 0 0,-4-2 0 0,3 0 0 0,-5-1 0 0,4 2 0 0,-1-2 0 0,-2 3 0 0,1-2 0 0,2 2 0 0,-4 0 0 0,6 0 0 0,0 0 0 0,-5 5 0 0,1-4 0 0,1 6 0 0,0-1 0 0,-1-3 0 0,0 3 0 0,-1-1 0 0,2 2 0 0,-2 3 0 0,4-3 0 0,-2 0 0 0,-3 5 0 0,4-1 0 0,1-4 0 0,1 3 0 0,0-1 0 0,0 2 0 0,0-5 0 0,1 5 0 0,1-3 0 0,2-1 0 0,1-1 0 0,0 4 0 0,-1-6 0 0,1 4 0 0,3 0 0 0,-2-4 0 0,2 3 0 0,1-6 0 0,2 2 0 0,-4-3 0 0,3 5 0 0,-3-5 0 0,0 0 0 0,0-5 0 0,1 2 0 0,1 2 0 0,-3-6 0 0,4 4 0 0,2-4 0 0,-6 4 0 0,5-5 0 0,-5 0 0 0,2 0 0 0,-3-1 0 0,-1 0 0 0,-2-2 0 0,1-3 0 0,-2 3 0 0,-1 0 0 0,0 2 0 0,-4 0 0 0,2-3 0 0,-1 2 0 0,2-2 0 0,-6 3 0 0,1-1 0 0,-3 3 0 0,1-3 0 0,-1 4 0 0,0 2 0 0,6-1 0 0,-5 3 0 0,3-4 0 0,-2 6 0 0,-3 0 0 0,6 0 0 0,-1 0 0 0,5 0 0 0,-5 5 0 0,2-4 0 0,3-1 0 0,-1 7 0 0,2-1 0 0,-1 1 0 0,3 4 0 0,-3-11 0 0</inkml:trace>
  <inkml:trace contextRef="#ctx0" brushRef="#br8" timeOffset="30056.39">11413 2665 0 0,'0'0'0'0,"0"0"0"0,0 0 0 0,0 0 0 0,0 0 0 0,0 0 0 0,0 0 0 0,0 0 0 0,0 0 0 0,0 0 0 0,0-4 0 0,0 4 0 0,0 0 0 0,0 0 0 0,0 0 0 0,0 0 0 0,-2-7 0 0,2 7 0 0,0 0 0 0,0 0 0 0,0 0 0 0,0 0 0 0,0 0 0 0,0 0 0 0,0 0 0 0,0 0 0 0,0 0 0 0,0 0 0 0,0 0 0 0,0 0 0 0,0 0 0 0,0 0 0 0,0 0 0 0,0 0 0 0,0 0 0 0,0 0 0 0,0 0 0 0,0 0 0 0,-2 2 0 0,-4 3 0 0,6-5 0 0,-3 1 0 0,2 4 0 0,-4-1 0 0,5 1 0 0,-3 3 0 0,3-5 0 0,0 1 0 0,-5 3 0 0,5-4 0 0,0 3 0 0,-1-1 0 0,1-1 0 0,0 2 0 0,-5 1 0 0,5-7 0 0,-1 3 0 0,1 1 0 0,0-4 0 0,0 5 0 0,0-5 0 0,-2 5 0 0,2-5 0 0,0 4 0 0,0-4 0 0,0 0 0 0,-5 2 0 0,5-2 0 0,0 7 0 0,0-7 0 0,0 5 0 0,0-5 0 0,0 0 0 0,0 0 0 0,0 6 0 0,0-6 0 0,0 0 0 0,0 3 0 0,0 5 0 0,0-8 0 0,-4 5 0 0,4-5 0 0,4 6 0 0,-4-6 0 0,0 5 0 0,0 1 0 0,0 0 0 0,0-1 0 0,0-1 0 0,0-4 0 0,0 8 0 0,0-3 0 0,0-5 0 0,0 6 0 0,0-6 0 0,5 3 0 0,-5 5 0 0,0-8 0 0,2 3 0 0,-2-3 0 0,0 0 0 0,1 3 0 0,-1-3 0 0,0 0 0 0,0 0 0 0,6 6 0 0,-6-6 0 0,5 1 0 0,-5-1 0 0,3 2 0 0,3-2 0 0,-1 3 0 0,1-3 0 0,0 0 0 0,-1-3 0 0,0 3 0 0,2-2 0 0,-2 2 0 0,-5 0 0 0,5 0 0 0,4-1 0 0,-3 1 0 0,-4-2 0 0,4-2 0 0,1 4 0 0,-5 0 0 0,4-3 0 0,0 0 0 0,-3-4 0 0,1 3 0 0,2-2 0 0,-2 1 0 0,-4-3 0 0,2 2 0 0,-2-3 0 0,5 1 0 0,-5-1 0 0,0-4 0 0,-5 4 0 0,3-5 0 0,-1 2 0 0,2 3 0 0,-2-5 0 0,-2 4 0 0,3-2 0 0,-4 3 0 0,3-4 0 0,2 7 0 0,-4-2 0 0,0 2 0 0,1 2 0 0,-2 1 0 0,-2-2 0 0,3 2 0 0,1 1 0 0,-6 1 0 0,3 1 0 0,0 1 0 0,1 1 0 0,3 1 0 0,-3-3 0 0</inkml:trace>
  <inkml:trace contextRef="#ctx0" brushRef="#br8" timeOffset="34328.15">11607 2644 0 0,'0'0'0'0,"0"0"0"0,0 0 0 0,0 0 0 0,0-4 0 0,0 0 0 0,0 4 0 0,0 0 0 0,0 0 0 0,0 0 0 0,0 0 0 0,0 0 0 0,0 0 0 0,0 0 0 0,0 0 0 0,0 0 0 0,0 0 0 0,0 0 0 0,0 0 0 0,0 0 0 0,0 0 0 0,-3 4 0 0,2 0 0 0,-5 2 0 0,1-2 0 0,-1 4 0 0,4 0 0 0,-1-2 0 0,3 3 0 0,-5-3 0 0,4 5 0 0,-2-5 0 0,1 4 0 0,2-1 0 0,-3 0 0 0,3 2 0 0,3-6 0 0,-3 4 0 0,0 0 0 0,2 1 0 0,-2-3 0 0,3-1 0 0,-2 2 0 0,4-2 0 0,-5 4 0 0,3-4 0 0,2 0 0 0,-1-1 0 0,0 2 0 0,2-2 0 0,-2 0 0 0,1-1 0 0,1-4 0 0,0 5 0 0,-1-4 0 0,3-1 0 0,-4 0 0 0,6 0 0 0,-4-1 0 0,0-4 0 0,2 2 0 0,-1-3 0 0,1 6 0 0,-2-6 0 0,7 0 0 0,-7 1 0 0,3 0 0 0,1-1 0 0,-4 2 0 0,-2-3 0 0,1 1 0 0,1-2 0 0,-4 2 0 0,-1-1 0 0,1-1 0 0,-2 2 0 0,3-2 0 0,-6-1 0 0,3-1 0 0,-2 1 0 0,1 3 0 0,-1-5 0 0,-4 5 0 0,1-3 0 0,1 1 0 0,-2-1 0 0,2 4 0 0,-2-1 0 0,0 3 0 0,-2-2 0 0,2 0 0 0,-2 2 0 0,1 3 0 0,-1-4 0 0,2 4 0 0,-2 0 0 0,0 0 0 0,4 0 0 0,-6-2 0 0,6 2 0 0,-2 0 0 0,1 0 0 0,-1-1 0 0,6 1 0 0,0 0 0 0,0 0 0 0,0 0 0 0,0 0 0 0,0 0 0 0</inkml:trace>
  <inkml:trace contextRef="#ctx0" brushRef="#br8" timeOffset="35557.56">12107 2681 0 0,'0'0'0'0,"0"0"0"0,0 0 0 0,0 0 0 0,0 0 0 0,0 0 0 0,-2-3 0 0,-2-2 0 0,0 3 0 0,0 1 0 0,-1-1 0 0,5 2 0 0,0 0 0 0,0 0 0 0,-4 0 0 0,0 2 0 0,0-1 0 0,2 1 0 0,-2 3 0 0,1-2 0 0,-2-2 0 0,3 7 0 0,1-2 0 0,-2 2 0 0,-2-4 0 0,5 1 0 0,0 7 0 0,-3-2 0 0,3-1 0 0,0-1 0 0,0 3 0 0,0-2 0 0,3-1 0 0,-3 2 0 0,0-2 0 0,5 0 0 0,-2 3 0 0,0-4 0 0,2 1 0 0,-2-2 0 0,3 0 0 0,-2 2 0 0,4-3 0 0,-2-1 0 0,2-4 0 0,0 8 0 0,1-8 0 0,0 0 0 0,2-4 0 0,0 0 0 0,1 4 0 0,1-7 0 0,-6 1 0 0,3 1 0 0,-1-4 0 0,3 1 0 0,-7-1 0 0,6-2 0 0,-8 3 0 0,6-3 0 0,-4 0 0 0,-2 1 0 0,-1-3 0 0,1 4 0 0,-2-5 0 0,-1 3 0 0,-1 0 0 0,-2 2 0 0,1 0 0 0,-1 0 0 0,-2 1 0 0,1 3 0 0,-3-2 0 0,1 0 0 0,0 3 0 0,1-1 0 0,-4 5 0 0,4-5 0 0,-2 5 0 0,2 0 0 0,-7 0 0 0,2 5 0 0,4-5 0 0,-6 6 0 0,6-1 0 0,-2 1 0 0,2 0 0 0,0-1 0 0,1 0 0 0,3 2 0 0</inkml:trace>
  <inkml:trace contextRef="#ctx0" brushRef="#br8" timeOffset="34947.15">11867 2650 0 0,'0'0'0'0,"0"0"0"0,0 0 0 0,0 0 0 0,-1-2 0 0,1 2 0 0,0 0 0 0,-4-1 0 0,0-2 0 0,1 3 0 0,3 0 0 0,-6 0 0 0,2 0 0 0,3 0 0 0,-7 3 0 0,8 0 0 0,-1 0 0 0,-2 3 0 0,-2 2 0 0,5-4 0 0,0 6 0 0,0-1 0 0,-5-1 0 0,4 2 0 0,1 1 0 0,0 0 0 0,0 1 0 0,0-2 0 0,0 2 0 0,1-1 0 0,-1 0 0 0,0 0 0 0,5-4 0 0,-5 3 0 0,8-1 0 0,-7-1 0 0,4-2 0 0,-1-2 0 0,0 1 0 0,5-5 0 0,0 6 0 0,-1-3 0 0,1-3 0 0,0 0 0 0,1 0 0 0,2 0 0 0,-1-3 0 0,-2 2 0 0,2-4 0 0,-5 0 0 0,3 1 0 0,-1-1 0 0,-3 2 0 0,3-3 0 0,-4 3 0 0,2-2 0 0,-3-1 0 0,-1-2 0 0,3 0 0 0,-5 1 0 0,1-4 0 0,2 5 0 0,-3-7 0 0,0 6 0 0,-3-3 0 0,2 0 0 0,-4 0 0 0,5 4 0 0,-2-5 0 0,-1-1 0 0,-3 7 0 0,2-1 0 0,-1 3 0 0,-1-3 0 0,3 3 0 0,-5-3 0 0,0 6 0 0,2-2 0 0,1 0 0 0,-2 2 0 0,-1 2 0 0,2 0 0 0,-2 4 0 0,-3-5 0 0,6 2 0 0,2 2 0 0,-1 3 0 0</inkml:trace>
  <inkml:trace contextRef="#ctx0" brushRef="#br6" timeOffset="27869.64">4250 2647 0 0,'0'0'0'0,"0"0"0"0,0 0 0 0,0 0 0 0,0 4 0 0,0 1 0 0,-1 4 0 0,1-1 0 0,-2-3 0 0,2-1 0 0,-5 2 0 0,5 2 0 0,0-2 0 0,0 4 0 0,0-3 0 0,0 6 0 0,-4-6 0 0,4 7 0 0,-2-6 0 0,2 6 0 0,0-5 0 0,0 5 0 0,0-2 0 0,-1 4 0 0,1-4 0 0,0 2 0 0,-3 2 0 0,3-1 0 0,0-1 0 0,0 0 0 0,0 1 0 0,-2 4 0 0,2-4 0 0,-5-1 0 0,5 8 0 0,0-7 0 0,-3-1 0 0,3 2 0 0,-1-1 0 0,1 1 0 0,-3 2 0 0,3-7 0 0,-2 8 0 0,2-4 0 0,0-1 0 0,0 3 0 0,-1-5 0 0,1 7 0 0,0-5 0 0,0 1 0 0,-5 1 0 0,5 2 0 0,0-2 0 0,0 4 0 0,0-5 0 0,-3 4 0 0,0-4 0 0,3 1 0 0,0-1 0 0,-2-1 0 0,2 6 0 0,-1-6 0 0,-1-3 0 0,2 5 0 0,0-4 0 0,0 0 0 0,0 5 0 0,0-3 0 0,2 0 0 0,-2-3 0 0,0 3 0 0,0 0 0 0,1-3 0 0,-1 4 0 0,0-1 0 0,2 0 0 0,-2-2 0 0,3 4 0 0,0-2 0 0,-3-1 0 0,0 1 0 0,0 0 0 0,0-1 0 0,0-1 0 0,0 2 0 0,0-3 0 0,0 4 0 0,0-5 0 0,0 0 0 0,5 0 0 0,-4 0 0 0,-1 0 0 0,0-3 0 0,2 1 0 0,-2 0 0 0,0 3 0 0,0-2 0 0,0-3 0 0,0 2 0 0,0 0 0 0,0 1 0 0,0-4 0 0,0 4 0 0,0-3 0 0,0 0 0 0,0 2 0 0,3-2 0 0,-2-1 0 0,-1-5 0 0,0 4 0 0,0 4 0 0,0-3 0 0,3 1 0 0,-3-3 0 0,0 5 0 0,0-8 0 0,0 6 0 0,0-6 0 0,0 1 0 0,0-1 0 0,5 4 0 0,-5-4 0 0,0 0 0 0,0 0 0 0,0 0 0 0,0 0 0 0,0 0 0 0</inkml:trace>
  <inkml:trace contextRef="#ctx0" brushRef="#br8" timeOffset="40829.97">10660 2698 0 0,'0'0'0'0,"0"0"0"0,0 0 0 0,0 0 0 0,0 0 0 0,-3-2 0 0,1 2 0 0,-3-3 0 0,2 1 0 0,3 2 0 0,0 0 0 0,-6 2 0 0,5-2 0 0,-6 0 0 0,3 3 0 0,1-1 0 0,-3-2 0 0,6 4 0 0,-5 2 0 0,0-2 0 0,5 3 0 0,-3 1 0 0,0-2 0 0,2 3 0 0,1-1 0 0,0-2 0 0,0 5 0 0,0 0 0 0,0 1 0 0,0-5 0 0,1 3 0 0,2 1 0 0,0 2 0 0,-1-3 0 0,1-2 0 0,2 1 0 0,1 1 0 0,-3-1 0 0,1-1 0 0,9-4 0 0,-9 1 0 0,7 0 0 0,-1-2 0 0,0 3 0 0,0-6 0 0,-1 0 0 0,0 0 0 0,0 0 0 0,5 0 0 0,-1-2 0 0,-2-2 0 0,1 1 0 0,-3-2 0 0,4-1 0 0,-4 0 0 0,0 1 0 0,-1-1 0 0,-2-2 0 0,-1 0 0 0,1-3 0 0,0 2 0 0,-3 0 0 0,-1-3 0 0,-2 2 0 0,0-4 0 0,-2 2 0 0,-1-2 0 0,-3 3 0 0,3-1 0 0,-2-2 0 0,-4 3 0 0,-4 0 0 0,6 4 0 0,-4-4 0 0,0 6 0 0,0-3 0 0,-1 5 0 0,1-3 0 0,-1 3 0 0,2-2 0 0,7 4 0 0,-4 1 0 0,0 0 0 0,6 1 0 0,-4 3 0 0</inkml:trace>
  <inkml:trace contextRef="#ctx0" brushRef="#br8" timeOffset="42199.39">7413 2749 0 0,'0'0'0'0,"0"0"0"0,0 0 0 0,0-3 0 0,0-2 0 0,0 5 0 0,-1-2 0 0,1 2 0 0,0 0 0 0,0 0 0 0,-2-3 0 0,2 3 0 0,-3-6 0 0,3 6 0 0,0 0 0 0,0 0 0 0,-5 6 0 0,-2-1 0 0,7 3 0 0,-5-2 0 0,3 2 0 0,2-1 0 0,0 3 0 0,0-1 0 0,2-1 0 0,3 1 0 0,-5-3 0 0,4 3 0 0,1 4 0 0,1-7 0 0,-3 2 0 0,3-1 0 0,1 1 0 0,-1 0 0 0,0-1 0 0,2 0 0 0,-1 0 0 0,1 1 0 0,-2 0 0 0,2-2 0 0,0 0 0 0,-2-1 0 0,-1 1 0 0,2-3 0 0,1 0 0 0,-3 0 0 0,1-3 0 0,2 0 0 0,-7 0 0 0,7-6 0 0,-2 5 0 0,-3-1 0 0,5-1 0 0,-7-3 0 0,4 0 0 0,-2-1 0 0,2-2 0 0,-4-2 0 0,2 0 0 0,2 2 0 0,-5-5 0 0,0 3 0 0,3-4 0 0,-3-2 0 0,0 2 0 0,-3-1 0 0,-2 2 0 0,2-1 0 0,-1 2 0 0,-1 3 0 0,0-3 0 0,1 2 0 0,-4 1 0 0,0 2 0 0,2 5 0 0,-3-3 0 0,3-1 0 0,1 6 0 0,-3-4 0 0,1 5 0 0,2 0 0 0,-1 5 0 0,1-4 0 0,-3 2 0 0,-1 5 0 0,6-3 0 0,-2 3 0 0,1-2 0 0,2 1 0 0,-1 1 0 0,-3 6 0 0,6 2 0 0</inkml:trace>
  <inkml:trace contextRef="#ctx0" brushRef="#br8" timeOffset="38423.11">9650 2736 0 0,'0'0'0'0,"0"0"0"0,0 0 0 0,0 0 0 0,0 0 0 0,0 0 0 0,-1-1 0 0,1 1 0 0,-3-3 0 0,3 3 0 0,0 0 0 0,0 0 0 0,-7-3 0 0,7-1 0 0,-7 3 0 0,2 1 0 0,5 0 0 0,0 0 0 0,-2 1 0 0,-1 6 0 0,-1-3 0 0,-1 4 0 0,4 1 0 0,-6-3 0 0,3 2 0 0,2 1 0 0,-1 4 0 0,3-4 0 0,-1 0 0 0,-3 2 0 0,4 0 0 0,4 0 0 0,-3 0 0 0,2-4 0 0,-1 1 0 0,1 4 0 0,5-2 0 0,-2-2 0 0,-2 1 0 0,1-3 0 0,3 3 0 0,3-4 0 0,-4 3 0 0,1-4 0 0,0 1 0 0,3 0 0 0,-1-2 0 0,-5-3 0 0,4 3 0 0,-1-3 0 0,0-3 0 0,-2 3 0 0,-1-3 0 0,2-5 0 0,1 3 0 0,-2-1 0 0,-1-2 0 0,-1-3 0 0,1 4 0 0,1-6 0 0,-3 2 0 0,4-1 0 0,-3-3 0 0,-2-1 0 0,-2 2 0 0,4-1 0 0,-2 1 0 0,-2-2 0 0,0 3 0 0,0-1 0 0,0 0 0 0,-6 3 0 0,6 0 0 0,-2 0 0 0,-2 5 0 0,-3 0 0 0,4 0 0 0,-3-4 0 0,0 9 0 0,-2-2 0 0,2 1 0 0,-3 2 0 0,-1 2 0 0,3-2 0 0,2 3 0 0,-3-3 0 0,5 1 0 0,-3 4 0 0,3 3 0 0,1-4 0 0,2 1 0 0,-3 3 0 0,3 6 0 0,0-14 0 0</inkml:trace>
  <inkml:trace contextRef="#ctx0" brushRef="#br8" timeOffset="39619.26">10145 2698 0 0,'0'0'0'0,"0"0"0"0,0 0 0 0,0 0 0 0,0 0 0 0,0 0 0 0,0 0 0 0,0 0 0 0,0 0 0 0,0 0 0 0,-5-2 0 0,5 2 0 0,-3 0 0 0,3 0 0 0,-4-3 0 0,-1 3 0 0,0 3 0 0,1-1 0 0,-1-2 0 0,0 3 0 0,1 1 0 0,1-1 0 0,-2 5 0 0,-1 0 0 0,3 1 0 0,-2 0 0 0,0 1 0 0,4-1 0 0,-5 2 0 0,6 0 0 0,0-4 0 0,-2 7 0 0,2-4 0 0,0 2 0 0,2-3 0 0,1 0 0 0,0 2 0 0,2-3 0 0,-4 1 0 0,5 1 0 0,2-4 0 0,0 0 0 0,-2 0 0 0,2 0 0 0,1-1 0 0,0 0 0 0,2-4 0 0,0 4 0 0,0-2 0 0,1-2 0 0,-1 3 0 0,1-4 0 0,-4 0 0 0,4 0 0 0,-1-4 0 0,0 3 0 0,0-2 0 0,-2-2 0 0,0-1 0 0,1 1 0 0,-1-2 0 0,-1-1 0 0,-5 2 0 0,1-4 0 0,4 1 0 0,-2-2 0 0,-4 0 0 0,-2 1 0 0,0-1 0 0,0-3 0 0,-6 0 0 0,4-3 0 0,-1 6 0 0,0-3 0 0,-2-1 0 0,2 4 0 0,-5-1 0 0,2-1 0 0,0 7 0 0,-2-3 0 0,2 7 0 0,-2-4 0 0,-1 1 0 0,6 4 0 0,-3-1 0 0,1 2 0 0,2 2 0 0,-3-2 0 0,3 3 0 0,-2 3 0 0</inkml:trace>
  <inkml:trace contextRef="#ctx0" brushRef="#br8" timeOffset="40267.28">10440 2721 0 0,'0'0'0'0,"0"0"0"0,0 0 0 0,0 0 0 0,-3-3 0 0,3-2 0 0,-3 2 0 0,3 3 0 0,0 0 0 0,-2-3 0 0,2 3 0 0,0 0 0 0,0 0 0 0,-3-5 0 0,3 5 0 0,-4 5 0 0,-2-5 0 0,2 5 0 0,0 1 0 0,-1-3 0 0,-1 0 0 0,1 6 0 0,2-3 0 0,-1 7 0 0,1-7 0 0,1 2 0 0,-3 2 0 0,4 1 0 0,-2-1 0 0,3-1 0 0,-3 0 0 0,6 3 0 0,0-1 0 0,-2-3 0 0,-1 1 0 0,7 1 0 0,-4-4 0 0,1 0 0 0,4-1 0 0,0-1 0 0,-1 2 0 0,3-4 0 0,-1 0 0 0,2-2 0 0,-5-2 0 0,3 2 0 0,4-6 0 0,-6 6 0 0,3-2 0 0,-1-4 0 0,0 0 0 0,-3 0 0 0,2-1 0 0,3-2 0 0,-8 0 0 0,2 1 0 0,2 0 0 0,-2-4 0 0,0 3 0 0,-4-5 0 0,-1 3 0 0,0-1 0 0,-1 1 0 0,1-3 0 0,-5 5 0 0,0-2 0 0,1 0 0 0,-4 5 0 0,5-6 0 0,-5 7 0 0,0 0 0 0,-1 2 0 0,1-1 0 0,-4-1 0 0,3 5 0 0,0 0 0 0,-1 0 0 0,1 0 0 0,3 8 0 0,-2-4 0 0,3 1 0 0,1 0 0 0,1 1 0 0,0 0 0 0,3 0 0 0,3 2 0 0</inkml:trace>
  <inkml:trace contextRef="#ctx0" brushRef="#br8" timeOffset="41574.41">10957 2727 0 0,'0'0'0'0,"0"0"0"0,0 0 0 0,0 0 0 0,0 0 0 0,0 0 0 0,0 0 0 0,0-3 0 0,-4 0 0 0,3 1 0 0,1 2 0 0,0 0 0 0,-5 0 0 0,5 0 0 0,-4 2 0 0,2 1 0 0,-4 3 0 0,3-3 0 0,1 2 0 0,-2 3 0 0,4-4 0 0,0 2 0 0,-2 2 0 0,-3 0 0 0,2-2 0 0,3 6 0 0,-1-1 0 0,1 0 0 0,0 0 0 0,0-3 0 0,1 2 0 0,-1-2 0 0,0 0 0 0,3 1 0 0,4-3 0 0,-7 0 0 0,6 1 0 0,3-3 0 0,-6 1 0 0,3 0 0 0,1-4 0 0,0 1 0 0,-1-2 0 0,7 4 0 0,-5-8 0 0,5 4 0 0,-2-3 0 0,5-2 0 0,-5 0 0 0,-4 1 0 0,7-4 0 0,-1-1 0 0,-9-1 0 0,5 4 0 0,-2-5 0 0,-3 1 0 0,1-3 0 0,-2 2 0 0,0-1 0 0,-6 0 0 0,0-4 0 0,0 5 0 0,0 1 0 0,-5 0 0 0,3-2 0 0,-1 4 0 0,2 0 0 0,-4 2 0 0,-1 0 0 0,-1 1 0 0,3 1 0 0,-4 2 0 0,3-1 0 0,-3 3 0 0,3 0 0 0,1 3 0 0,1-3 0 0,1 2 0 0,2 2 0 0,-2 1 0 0,2-3 0 0,-2 5 0 0,4 0 0 0</inkml:trace>
  <inkml:trace contextRef="#ctx0" brushRef="#br8" timeOffset="36691.18">8914 2696 0 0,'0'0'0'0,"0"0"0"0,0 0 0 0,0 0 0 0,-3 0 0 0,3 0 0 0,-4-1 0 0,4 1 0 0,-5-4 0 0,2-2 0 0,-2 6 0 0,1-1 0 0,4 1 0 0,-7 0 0 0,-2 0 0 0,1 1 0 0,4-1 0 0,-1 5 0 0,-4 0 0 0,6-4 0 0,-7 4 0 0,9 1 0 0,-2 2 0 0,0-1 0 0,-3 3 0 0,1-1 0 0,5-1 0 0,-3-2 0 0,-2 5 0 0,1-4 0 0,2 4 0 0,2-2 0 0,2 1 0 0,1-3 0 0,-3 4 0 0,1 0 0 0,4-3 0 0,-1 3 0 0,-4-5 0 0,0 3 0 0,7 0 0 0,-4 1 0 0,4-6 0 0,3 4 0 0,-4 0 0 0,5-4 0 0,0 3 0 0,-1-3 0 0,0 1 0 0,-1-2 0 0,3-3 0 0,-1 0 0 0,-3 0 0 0,3 0 0 0,-4-5 0 0,3 2 0 0,-3-3 0 0,3-2 0 0,-6 2 0 0,1 2 0 0,0-4 0 0,1 0 0 0,-3-1 0 0,2-1 0 0,-4 0 0 0,-1-6 0 0,3 7 0 0,-3-5 0 0,0 2 0 0,-3 1 0 0,2-2 0 0,-4 3 0 0,3-4 0 0,-2 6 0 0,-2-1 0 0,2-1 0 0,-2 4 0 0,5-3 0 0,-9 6 0 0,3-3 0 0,-1 1 0 0,2 4 0 0,-2 1 0 0,2-4 0 0,-2 3 0 0,2 2 0 0,1 3 0 0,2-3 0 0,-1 2 0 0,4-3 0 0,-2 5 0 0</inkml:trace>
  <inkml:trace contextRef="#ctx0" brushRef="#br8" timeOffset="39008.19">9907 2742 0 0,'0'0'0'0,"0"-3"0"0,0 3 0 0,-3-4 0 0,3 1 0 0,0-2 0 0,-3 2 0 0,3 3 0 0,-3-2 0 0,1 1 0 0,-4-2 0 0,4 1 0 0,-1-1 0 0,-1 3 0 0,-1-1 0 0,3 1 0 0,-4 0 0 0,6 0 0 0,0 0 0 0,-4 4 0 0,-1-2 0 0,2 4 0 0,0 0 0 0,0-3 0 0,-2 3 0 0,0-1 0 0,2 3 0 0,-1 1 0 0,2-1 0 0,-1-2 0 0,-3 6 0 0,4-1 0 0,1-3 0 0,1 1 0 0,0 0 0 0,0 2 0 0,0-5 0 0,1 5 0 0,1-3 0 0,2 0 0 0,1-2 0 0,0 3 0 0,-1-4 0 0,1 3 0 0,3-1 0 0,-2-2 0 0,2 1 0 0,1-4 0 0,2 1 0 0,-4-3 0 0,3 4 0 0,-3-4 0 0,0 0 0 0,0-4 0 0,1 1 0 0,1 1 0 0,-2-4 0 0,2 3 0 0,3-5 0 0,-6 5 0 0,5-5 0 0,-5 0 0 0,2 1 0 0,-3-3 0 0,-1 1 0 0,-2-2 0 0,1-3 0 0,-1 4 0 0,-2-1 0 0,0 2 0 0,-5-1 0 0,3-2 0 0,-1 3 0 0,2-4 0 0,-5 4 0 0,-1 0 0 0,-2 1 0 0,1-1 0 0,-1 3 0 0,0 1 0 0,6 0 0 0,-5 4 0 0,3-5 0 0,-2 6 0 0,-3 0 0 0,6 0 0 0,-1 0 0 0,5 0 0 0,-5 4 0 0,2-2 0 0,3-2 0 0,-1 6 0 0,2 0 0 0,-1 2 0 0,3 3 0 0,-3-11 0 0</inkml:trace>
  <inkml:trace contextRef="#ctx0" brushRef="#br8" timeOffset="30056.39">7667 2729 0 0,'0'0'0'0,"0"0"0"0,0 0 0 0,0 0 0 0,0 0 0 0,0 0 0 0,0 0 0 0,0 0 0 0,0 0 0 0,0 0 0 0,0-5 0 0,0 5 0 0,0 0 0 0,0 0 0 0,0 0 0 0,0 0 0 0,-2-6 0 0,2 6 0 0,0 0 0 0,0 0 0 0,0 0 0 0,0 0 0 0,0 0 0 0,0 0 0 0,0 0 0 0,0 0 0 0,0 0 0 0,0 0 0 0,0 0 0 0,0 0 0 0,0 0 0 0,0 0 0 0,0 0 0 0,0 0 0 0,0 0 0 0,0 0 0 0,0 0 0 0,0 0 0 0,-1 1 0 0,-6 4 0 0,7-5 0 0,-3 1 0 0,2 4 0 0,-4 0 0 0,5-1 0 0,-3 4 0 0,3-5 0 0,0 2 0 0,-5 1 0 0,5-3 0 0,0 3 0 0,-1-1 0 0,1 0 0 0,0 1 0 0,-5 0 0 0,5-6 0 0,-1 3 0 0,1 2 0 0,0-5 0 0,0 4 0 0,0-4 0 0,-2 5 0 0,2-5 0 0,0 5 0 0,0-5 0 0,0 0 0 0,-4 1 0 0,4-1 0 0,0 8 0 0,0-8 0 0,0 4 0 0,0-4 0 0,0 0 0 0,0 0 0 0,0 7 0 0,0-7 0 0,0 0 0 0,0 3 0 0,0 4 0 0,0-7 0 0,-5 5 0 0,5-5 0 0,5 6 0 0,-5-6 0 0,0 5 0 0,0 1 0 0,0 0 0 0,0-1 0 0,0 0 0 0,0-5 0 0,0 7 0 0,0-2 0 0,0-5 0 0,0 6 0 0,0-6 0 0,4 3 0 0,-4 5 0 0,0-8 0 0,2 3 0 0,-2-3 0 0,0 0 0 0,1 3 0 0,-1-3 0 0,0 0 0 0,0 0 0 0,6 6 0 0,-6-6 0 0,5 2 0 0,-5-2 0 0,3 1 0 0,3-1 0 0,-1 4 0 0,1-4 0 0,0 0 0 0,-1-4 0 0,0 4 0 0,2-1 0 0,-2 1 0 0,-5 0 0 0,5 0 0 0,4-2 0 0,-3 2 0 0,-4-1 0 0,4-4 0 0,2 5 0 0,-7 0 0 0,5-3 0 0,0 0 0 0,-2-3 0 0,-1 1 0 0,3-1 0 0,-2 1 0 0,-4-2 0 0,2 0 0 0,-2-2 0 0,5 1 0 0,-5-1 0 0,0-3 0 0,-5 2 0 0,3-3 0 0,-1 0 0 0,2 4 0 0,-2-5 0 0,-2 5 0 0,4-4 0 0,-6 4 0 0,4-3 0 0,2 6 0 0,-4-2 0 0,0 2 0 0,1 1 0 0,-2 2 0 0,-2-2 0 0,3 2 0 0,1 2 0 0,-6-1 0 0,3 2 0 0,0 2 0 0,1-1 0 0,3 2 0 0,-3-3 0 0</inkml:trace>
  <inkml:trace contextRef="#ctx0" brushRef="#br8" timeOffset="40829.97">6915 2741 0 0,'0'0'0'0,"0"0"0"0,0 0 0 0,0 0 0 0,0 0 0 0,-3-2 0 0,2 2 0 0,-4-3 0 0,2 2 0 0,3 1 0 0,0 0 0 0,-6 1 0 0,4-1 0 0,-4 0 0 0,1 3 0 0,2-1 0 0,-3-2 0 0,6 5 0 0,-4 1 0 0,-1-3 0 0,5 5 0 0,-3-1 0 0,0-1 0 0,1 4 0 0,2-3 0 0,0 0 0 0,0 3 0 0,0 1 0 0,0 2 0 0,0-7 0 0,2 5 0 0,1-1 0 0,0 3 0 0,-2-2 0 0,3-4 0 0,0 3 0 0,2-1 0 0,-3 0 0 0,2-1 0 0,7-3 0 0,-7-1 0 0,6 1 0 0,-2-2 0 0,2 3 0 0,-2-6 0 0,1 0 0 0,-1 0 0 0,0 0 0 0,5 0 0 0,-2-1 0 0,-1-4 0 0,2 2 0 0,-4-2 0 0,3-1 0 0,-2 0 0 0,-1 1 0 0,-1-1 0 0,-2-2 0 0,-2 1 0 0,3-4 0 0,-1 1 0 0,-3 1 0 0,-2-3 0 0,-1 3 0 0,0-5 0 0,-1 1 0 0,-2-1 0 0,-3 4 0 0,2-3 0 0,0-1 0 0,-5 3 0 0,-4 1 0 0,5 2 0 0,-2-3 0 0,-1 6 0 0,0-2 0 0,-1 4 0 0,1-4 0 0,-2 4 0 0,4-1 0 0,6 2 0 0,-5 2 0 0,2 0 0 0,5 2 0 0,-4 1 0 0</inkml:trace>
  <inkml:trace contextRef="#ctx0" brushRef="#br8" timeOffset="34328.15">7860 2707 0 0,'0'0'0'0,"0"0"0"0,0 0 0 0,0 0 0 0,0-3 0 0,0-2 0 0,0 5 0 0,0 0 0 0,0 0 0 0,0 0 0 0,0 0 0 0,0 0 0 0,0 0 0 0,0 0 0 0,0 0 0 0,0 0 0 0,0 0 0 0,0 0 0 0,0 0 0 0,0 0 0 0,0 0 0 0,-3 5 0 0,1-2 0 0,-4 3 0 0,1-1 0 0,-1 2 0 0,5 1 0 0,-2-2 0 0,3 4 0 0,-5-4 0 0,3 5 0 0,-1-5 0 0,2 3 0 0,1 0 0 0,-3 1 0 0,3 0 0 0,3-5 0 0,-3 4 0 0,0 1 0 0,1-1 0 0,-1-1 0 0,3-2 0 0,-1 2 0 0,3-2 0 0,-5 3 0 0,3-3 0 0,1 0 0 0,1-1 0 0,-2 3 0 0,3-4 0 0,-1 1 0 0,0 0 0 0,1-5 0 0,0 4 0 0,-1-2 0 0,2-2 0 0,-2 0 0 0,4 0 0 0,-3-2 0 0,1-2 0 0,0 1 0 0,1-4 0 0,0 7 0 0,-2-6 0 0,6 0 0 0,-5 1 0 0,2 1 0 0,0-2 0 0,-3 1 0 0,-1-1 0 0,0 0 0 0,1-2 0 0,-5 2 0 0,1-2 0 0,-1 0 0 0,-1 2 0 0,3-2 0 0,-6-1 0 0,3 0 0 0,-1-1 0 0,-1 4 0 0,1-5 0 0,-5 5 0 0,1-3 0 0,0 1 0 0,-1-1 0 0,3 4 0 0,-3-1 0 0,0 3 0 0,-2-2 0 0,2 1 0 0,-2 1 0 0,0 3 0 0,1-5 0 0,0 5 0 0,0 0 0 0,-1 0 0 0,3 0 0 0,-4-1 0 0,4 1 0 0,-1 0 0 0,2 0 0 0,-3-2 0 0,7 2 0 0,0 0 0 0,0 0 0 0,0 0 0 0,0 0 0 0,0 0 0 0</inkml:trace>
  <inkml:trace contextRef="#ctx0" brushRef="#br8" timeOffset="35557.56">8361 2744 0 0,'0'0'0'0,"0"0"0"0,0 0 0 0,0 0 0 0,0 0 0 0,0 0 0 0,-2-3 0 0,-2-2 0 0,1 4 0 0,-2-1 0 0,0 1 0 0,5 1 0 0,0 0 0 0,0 0 0 0,-4 0 0 0,1 1 0 0,-2 1 0 0,3-1 0 0,-2 4 0 0,1-2 0 0,-2-1 0 0,3 5 0 0,1-1 0 0,-2 2 0 0,-2-3 0 0,5-1 0 0,0 9 0 0,-3-4 0 0,3 0 0 0,0-1 0 0,0 3 0 0,0-2 0 0,3-1 0 0,-3 3 0 0,0-4 0 0,5 1 0 0,-2 3 0 0,0-3 0 0,2 0 0 0,-2-2 0 0,3 0 0 0,-1 2 0 0,2-4 0 0,-1 1 0 0,2-5 0 0,0 8 0 0,1-8 0 0,0 0 0 0,2-5 0 0,0 2 0 0,2 3 0 0,-1-8 0 0,-4 2 0 0,1 1 0 0,0-4 0 0,4 1 0 0,-9-1 0 0,7-2 0 0,-8 3 0 0,6-2 0 0,-4-1 0 0,-2 0 0 0,-1-1 0 0,1 2 0 0,-2-4 0 0,-1 4 0 0,-1-1 0 0,-2 2 0 0,1-1 0 0,-1 1 0 0,-2 1 0 0,1 4 0 0,-2-4 0 0,-1 2 0 0,1 1 0 0,2 0 0 0,-6 5 0 0,6-4 0 0,-4 4 0 0,3 0 0 0,-7 0 0 0,3 4 0 0,2-4 0 0,-5 7 0 0,6-3 0 0,-2 2 0 0,2 1 0 0,0-3 0 0,1 1 0 0,4 3 0 0</inkml:trace>
  <inkml:trace contextRef="#ctx0" brushRef="#br8" timeOffset="34947.15">8120 2713 0 0,'0'0'0'0,"0"0"0"0,0 0 0 0,0 0 0 0,-2-1 0 0,2 1 0 0,0 0 0 0,-3-2 0 0,-2-1 0 0,2 3 0 0,3 0 0 0,-6 0 0 0,3 0 0 0,1 0 0 0,-5 3 0 0,7 0 0 0,-2 0 0 0,-1 3 0 0,-2 2 0 0,5-3 0 0,0 4 0 0,0 0 0 0,-4-1 0 0,2 3 0 0,2 0 0 0,0-1 0 0,0 3 0 0,0-4 0 0,0 3 0 0,2-1 0 0,-2 0 0 0,0 0 0 0,4-3 0 0,-4 1 0 0,8 0 0 0,-6-1 0 0,2-2 0 0,1-1 0 0,-2-1 0 0,6-4 0 0,1 7 0 0,-3-4 0 0,3-3 0 0,-1 0 0 0,0 0 0 0,4 0 0 0,-3-3 0 0,0 1 0 0,1-3 0 0,-5 1 0 0,3-1 0 0,-1 1 0 0,-4 0 0 0,4-2 0 0,-3 3 0 0,1-2 0 0,-3-1 0 0,-1-1 0 0,2-1 0 0,-4 0 0 0,2-3 0 0,1 5 0 0,-3-6 0 0,0 4 0 0,-3-1 0 0,1-2 0 0,-2 2 0 0,4 2 0 0,-2-3 0 0,-1-3 0 0,-3 9 0 0,1-3 0 0,0 4 0 0,-1-3 0 0,3 3 0 0,-5-3 0 0,1 6 0 0,1-2 0 0,1 1 0 0,-3 1 0 0,0 1 0 0,2 1 0 0,-1 4 0 0,-4-4 0 0,6 1 0 0,2 1 0 0,-2 4 0 0</inkml:trace>
  <inkml:trace contextRef="#ctx0" brushRef="#br8" timeOffset="38423.11">5906 2780 0 0,'0'0'0'0,"0"0"0"0,0 0 0 0,0 0 0 0,0 0 0 0,0 0 0 0,-2-2 0 0,2 2 0 0,-3-3 0 0,3 3 0 0,0 0 0 0,0 0 0 0,-6-3 0 0,6 0 0 0,-8 1 0 0,4 2 0 0,4 0 0 0,0 0 0 0,-2 2 0 0,-1 4 0 0,-2-1 0 0,1 2 0 0,2 3 0 0,-4-4 0 0,1 1 0 0,4 3 0 0,-2 2 0 0,3-3 0 0,-2 1 0 0,-1 0 0 0,3 1 0 0,3 0 0 0,-1 0 0 0,1-3 0 0,-2-1 0 0,2 6 0 0,5-4 0 0,-2-1 0 0,-1 1 0 0,0-3 0 0,2 4 0 0,4-6 0 0,-3 4 0 0,0-3 0 0,-1-1 0 0,4 1 0 0,0-2 0 0,-6-3 0 0,4 3 0 0,-1-3 0 0,-1-3 0 0,0 3 0 0,-3-3 0 0,4-5 0 0,0 3 0 0,-2-1 0 0,-1-1 0 0,-1-4 0 0,1 3 0 0,1-4 0 0,-3 1 0 0,3-2 0 0,-1-2 0 0,-4-1 0 0,-1 3 0 0,5-3 0 0,-3 2 0 0,-2-1 0 0,0 1 0 0,0 0 0 0,0 0 0 0,-7 3 0 0,7 0 0 0,-1 1 0 0,-4 3 0 0,-1 1 0 0,3 0 0 0,-3-3 0 0,0 7 0 0,-2-1 0 0,2 2 0 0,-4 1 0 0,1 1 0 0,1-1 0 0,4 3 0 0,-4-3 0 0,5 2 0 0,-3 2 0 0,3 4 0 0,1-3 0 0,2-1 0 0,-3 4 0 0,3 6 0 0,0-14 0 0</inkml:trace>
  <inkml:trace contextRef="#ctx0" brushRef="#br8" timeOffset="36080.14">8622 2753 0 0,'0'0'0'0,"0"0"0"0,0 0 0 0,0-3 0 0,0 3 0 0,-5-4 0 0,-1 0 0 0,6 4 0 0,-3-1 0 0,-1 1 0 0,4 0 0 0,-5 0 0 0,2 1 0 0,-5 1 0 0,5 0 0 0,-3 2 0 0,4 1 0 0,-5-1 0 0,7 4 0 0,0-2 0 0,-4 2 0 0,3 0 0 0,-1-2 0 0,2 6 0 0,2-2 0 0,-1-3 0 0,-1 3 0 0,4-4 0 0,0 6 0 0,1-6 0 0,-2 4 0 0,2-3 0 0,-1 0 0 0,4 0 0 0,-2 1 0 0,0-6 0 0,2 5 0 0,-2-2 0 0,-1-3 0 0,4-2 0 0,-3 3 0 0,4-3 0 0,-3-3 0 0,-1 1 0 0,5-3 0 0,-1 4 0 0,-4-7 0 0,3 0 0 0,0 4 0 0,-1-3 0 0,-3-2 0 0,-1 1 0 0,3-1 0 0,-4-3 0 0,-3 3 0 0,0-4 0 0,0 4 0 0,-3 1 0 0,3-4 0 0,-4 1 0 0,1 0 0 0,-1 3 0 0,-1 2 0 0,-3-3 0 0,5 1 0 0,-6 4 0 0,3-1 0 0,3 2 0 0,-3 0 0 0,-1 1 0 0,3-2 0 0,-3 4 0 0,1 0 0 0,3 0 0 0,3 0 0 0,-1 6 0 0,-2 0 0 0,1-1 0 0,-1-2 0 0</inkml:trace>
  <inkml:trace contextRef="#ctx0" brushRef="#br8" timeOffset="39619.26">6399 2741 0 0,'0'0'0'0,"0"0"0"0,0 0 0 0,0 0 0 0,0 0 0 0,0 0 0 0,0 0 0 0,0 0 0 0,0 0 0 0,0 0 0 0,-5-2 0 0,5 2 0 0,-3 0 0 0,3 0 0 0,-4-3 0 0,-1 3 0 0,0 3 0 0,1-1 0 0,-1-2 0 0,0 3 0 0,1 2 0 0,1-2 0 0,-2 4 0 0,-1 1 0 0,3 1 0 0,-2 1 0 0,1-1 0 0,2 0 0 0,-4 2 0 0,6 0 0 0,0-3 0 0,-2 6 0 0,2-5 0 0,0 3 0 0,2-3 0 0,1 1 0 0,0 1 0 0,2-4 0 0,-4 3 0 0,5-1 0 0,2-3 0 0,0 0 0 0,-2 0 0 0,2 1 0 0,1-3 0 0,0 1 0 0,2-4 0 0,0 4 0 0,0-2 0 0,1-1 0 0,-1 1 0 0,1-3 0 0,-4 0 0 0,4 0 0 0,-1-3 0 0,0 1 0 0,0-1 0 0,-2-2 0 0,0-1 0 0,1 2 0 0,-1-4 0 0,-1 0 0 0,-5 2 0 0,1-3 0 0,4-1 0 0,-2 0 0 0,-4-1 0 0,-2 0 0 0,0 0 0 0,0-3 0 0,-6 0 0 0,4-3 0 0,-1 6 0 0,0-2 0 0,-2-3 0 0,2 5 0 0,-4-1 0 0,0 0 0 0,1 5 0 0,-2-2 0 0,2 8 0 0,-1-6 0 0,-3 3 0 0,7 2 0 0,-3 1 0 0,1 1 0 0,2 1 0 0,-3-1 0 0,3 3 0 0,-2 3 0 0</inkml:trace>
  <inkml:trace contextRef="#ctx0" brushRef="#br8" timeOffset="40267.28">6696 2764 0 0,'0'0'0'0,"0"0"0"0,0 0 0 0,0 0 0 0,-3-3 0 0,3-2 0 0,-3 2 0 0,3 3 0 0,0 0 0 0,-2-3 0 0,2 3 0 0,0 0 0 0,0 0 0 0,-3-4 0 0,3 4 0 0,-5 4 0 0,-1-4 0 0,3 5 0 0,-2 1 0 0,1-3 0 0,-2 0 0 0,1 6 0 0,2-2 0 0,-2 5 0 0,2-6 0 0,2 2 0 0,-4 3 0 0,3 0 0 0,-1-2 0 0,3 0 0 0,-3 0 0 0,6 4 0 0,0-2 0 0,-1-4 0 0,-2 3 0 0,6-1 0 0,-3-3 0 0,2 0 0 0,3-1 0 0,-1 0 0 0,1 1 0 0,1-5 0 0,1 1 0 0,0-2 0 0,-3-2 0 0,2 2 0 0,3-6 0 0,-4 6 0 0,1-1 0 0,1-6 0 0,-1 1 0 0,-3 0 0 0,2 0 0 0,3-3 0 0,-8-1 0 0,1 2 0 0,4 1 0 0,-3-6 0 0,-1 4 0 0,-2-5 0 0,-2 3 0 0,0-1 0 0,-2 1 0 0,2-3 0 0,-4 5 0 0,-1-2 0 0,0 0 0 0,-2 5 0 0,4-6 0 0,-5 7 0 0,0 1 0 0,-1 0 0 0,1 0 0 0,-4-1 0 0,2 5 0 0,1 0 0 0,0 0 0 0,0 0 0 0,2 8 0 0,0-3 0 0,2-1 0 0,0 1 0 0,2 1 0 0,0 0 0 0,3 0 0 0,3 2 0 0</inkml:trace>
  <inkml:trace contextRef="#ctx0" brushRef="#br8" timeOffset="41574.41">7211 2770 0 0,'0'0'0'0,"0"0"0"0,0 0 0 0,0 0 0 0,0 0 0 0,0 0 0 0,0 0 0 0,0-3 0 0,-3 0 0 0,1 2 0 0,2 1 0 0,0 0 0 0,-5 0 0 0,5 0 0 0,-4 1 0 0,2 2 0 0,-4 3 0 0,3-3 0 0,1 2 0 0,-2 3 0 0,4-4 0 0,0 3 0 0,-2 0 0 0,-2 1 0 0,0-2 0 0,4 7 0 0,-1-3 0 0,1 1 0 0,0 0 0 0,0-3 0 0,1 3 0 0,-1-4 0 0,0 1 0 0,4 1 0 0,2-2 0 0,-6-1 0 0,6 0 0 0,3-1 0 0,-6-1 0 0,3 1 0 0,1-4 0 0,0 1 0 0,0-2 0 0,5 5 0 0,-4-10 0 0,6 5 0 0,-4-3 0 0,6-2 0 0,-5 1 0 0,-4-1 0 0,7-3 0 0,-1-1 0 0,-9 0 0 0,6 3 0 0,-4-5 0 0,-2 0 0 0,1-2 0 0,-2 3 0 0,0-3 0 0,-6 1 0 0,0-4 0 0,0 6 0 0,0-1 0 0,-5 2 0 0,4-4 0 0,-3 5 0 0,3 1 0 0,-4 1 0 0,-1-1 0 0,-1 3 0 0,3-1 0 0,-4 4 0 0,3-3 0 0,-3 4 0 0,4 0 0 0,-1 4 0 0,2-4 0 0,1 1 0 0,2 4 0 0,-2-1 0 0,2-2 0 0,-1 6 0 0,2-2 0 0</inkml:trace>
  <inkml:trace contextRef="#ctx0" brushRef="#br8" timeOffset="36691.18">5170 2739 0 0,'0'0'0'0,"0"0"0"0,0 0 0 0,0 0 0 0,-3 0 0 0,3 0 0 0,-5-1 0 0,5 1 0 0,-4-3 0 0,1-3 0 0,-2 6 0 0,0-2 0 0,5 2 0 0,-6 0 0 0,-3 0 0 0,1 2 0 0,3-2 0 0,1 4 0 0,-6 1 0 0,7-4 0 0,-6 4 0 0,8 1 0 0,-3 2 0 0,1 0 0 0,-3 1 0 0,2 0 0 0,4-1 0 0,-4-2 0 0,0 5 0 0,-1-3 0 0,4 2 0 0,1 0 0 0,1-1 0 0,2-1 0 0,-3 3 0 0,2-1 0 0,2-2 0 0,1 3 0 0,-5-5 0 0,0 3 0 0,6 1 0 0,-3-1 0 0,5-4 0 0,1 2 0 0,-2 1 0 0,3-3 0 0,1 1 0 0,0-1 0 0,-2-1 0 0,1-1 0 0,2-3 0 0,-1 0 0 0,-3 0 0 0,2 0 0 0,-2-4 0 0,1 1 0 0,-1-4 0 0,1 0 0 0,-4 0 0 0,0 3 0 0,-1-4 0 0,2 0 0 0,-2-1 0 0,0 0 0 0,-2-2 0 0,-2-5 0 0,3 7 0 0,-3-5 0 0,0 2 0 0,-3 1 0 0,1-1 0 0,-2 1 0 0,2-3 0 0,-3 6 0 0,-1-1 0 0,3 0 0 0,-3 3 0 0,4-4 0 0,-7 7 0 0,1-3 0 0,1 1 0 0,0 4 0 0,0 1 0 0,1-3 0 0,-2 1 0 0,2 4 0 0,1 1 0 0,2-2 0 0,-2 2 0 0,5-3 0 0,-1 5 0 0</inkml:trace>
  <inkml:trace contextRef="#ctx0" brushRef="#br8" timeOffset="42199.39">3667 2812 0 0,'0'0'0'0,"0"0"0"0,0 0 0 0,0-3 0 0,0-2 0 0,0 5 0 0,-1-1 0 0,1 1 0 0,0 0 0 0,0 0 0 0,-2-3 0 0,2 3 0 0,-3-7 0 0,3 7 0 0,0 0 0 0,0 0 0 0,-5 7 0 0,-2-3 0 0,7 4 0 0,-5-2 0 0,4 2 0 0,1 0 0 0,0 1 0 0,0 0 0 0,1-1 0 0,4 1 0 0,-5-3 0 0,4 4 0 0,1 2 0 0,1-6 0 0,-3 2 0 0,3 0 0 0,1-1 0 0,-1 1 0 0,0 0 0 0,2-2 0 0,-1 2 0 0,1 0 0 0,-2-1 0 0,2-1 0 0,0 1 0 0,-2-3 0 0,-1 2 0 0,2-2 0 0,1-1 0 0,-3 0 0 0,1-3 0 0,2 0 0 0,-7 0 0 0,7-6 0 0,-2 4 0 0,-3 0 0 0,5-1 0 0,-6-3 0 0,2 0 0 0,-1 0 0 0,2-3 0 0,-4-2 0 0,3 0 0 0,0 2 0 0,-4-5 0 0,0 3 0 0,3-5 0 0,-3-1 0 0,0 2 0 0,-3-1 0 0,-1 3 0 0,0-3 0 0,0 4 0 0,-1 1 0 0,1-1 0 0,-1 1 0 0,-3 0 0 0,0 3 0 0,2 5 0 0,-3-3 0 0,3 0 0 0,1 4 0 0,-3-2 0 0,1 4 0 0,2 0 0 0,-1 4 0 0,1-2 0 0,-3 1 0 0,-1 5 0 0,6-4 0 0,-2 4 0 0,1-2 0 0,2 2 0 0,-1 0 0 0,-3 5 0 0,6 3 0 0</inkml:trace>
  <inkml:trace contextRef="#ctx0" brushRef="#br8" timeOffset="37829.25">5734 2795 0 0,'0'0'0'0,"0"0"0"0,-3-3 0 0,3 3 0 0,0 0 0 0,-6-5 0 0,0 5 0 0,1-1 0 0,4-1 0 0,-4 1 0 0,-1 2 0 0,6-1 0 0,-3 0 0 0,-3 0 0 0,-1 3 0 0,3 2 0 0,1-2 0 0,-2 0 0 0,2 5 0 0,0-5 0 0,0 3 0 0,1-1 0 0,-1 2 0 0,-2 1 0 0,5 1 0 0,0 2 0 0,0-1 0 0,0 0 0 0,0 1 0 0,0-1 0 0,2-1 0 0,1 3 0 0,0-4 0 0,-1-2 0 0,4 6 0 0,-3-2 0 0,3-1 0 0,0-3 0 0,1 2 0 0,0-3 0 0,1-1 0 0,0-1 0 0,1-1 0 0,-3-2 0 0,3-2 0 0,-1 2 0 0,3-3 0 0,0-1 0 0,0-3 0 0,-4 0 0 0,0-3 0 0,0 1 0 0,3 0 0 0,-6 0 0 0,-1-4 0 0,-1-1 0 0,1 0 0 0,0 0 0 0,-3-1 0 0,-3 4 0 0,0-4 0 0,1 1 0 0,-1 3 0 0,-1-3 0 0,-4 3 0 0,2 0 0 0,-2 2 0 0,3 1 0 0,-4 2 0 0,0 0 0 0,3 1 0 0,-5 4 0 0,5-4 0 0,-2 4 0 0,3 1 0 0,-1 0 0 0,0 0 0 0,3 6 0 0,0-5 0 0,-2-1 0 0,5 8 0 0,-3-5 0 0,3 3 0 0,3 2 0 0,-3-2 0 0,5 2 0 0</inkml:trace>
  <inkml:trace contextRef="#ctx0" brushRef="#br8" timeOffset="39008.19">6162 2786 0 0,'0'0'0'0,"0"-3"0"0,0 3 0 0,-3-5 0 0,3 2 0 0,0-2 0 0,-3 2 0 0,3 3 0 0,-3-1 0 0,2-1 0 0,-6-1 0 0,6 1 0 0,-2-1 0 0,-2 3 0 0,1-1 0 0,2 1 0 0,-4 0 0 0,6 0 0 0,0 0 0 0,-5 4 0 0,1-2 0 0,0 4 0 0,1 0 0 0,0-3 0 0,-1 4 0 0,-1-3 0 0,2 4 0 0,-2 1 0 0,4-1 0 0,-2-2 0 0,-4 7 0 0,6-3 0 0,-1-2 0 0,2 1 0 0,0 1 0 0,0 0 0 0,0-3 0 0,2 4 0 0,-1-4 0 0,4 1 0 0,0-2 0 0,-1 3 0 0,1-4 0 0,0 3 0 0,2 0 0 0,0-4 0 0,0 2 0 0,3-4 0 0,0 1 0 0,-2-3 0 0,1 5 0 0,-1-5 0 0,-2 0 0 0,2-5 0 0,0 2 0 0,1 1 0 0,-3-4 0 0,4 3 0 0,2-5 0 0,-6 5 0 0,5-4 0 0,-5-1 0 0,2 0 0 0,-4-1 0 0,1 0 0 0,-3-2 0 0,1-3 0 0,-2 3 0 0,-1 0 0 0,0 2 0 0,-4 0 0 0,2-4 0 0,-1 4 0 0,1-3 0 0,-4 2 0 0,0 1 0 0,-3 1 0 0,1-1 0 0,-1 3 0 0,0 1 0 0,5 1 0 0,-3 2 0 0,2-4 0 0,-3 6 0 0,-1 0 0 0,4 0 0 0,1 0 0 0,4 0 0 0,-5 4 0 0,2-2 0 0,3-2 0 0,-2 6 0 0,4 0 0 0,-2 2 0 0,3 3 0 0,-3-11 0 0</inkml:trace>
  <inkml:trace contextRef="#ctx0" brushRef="#br8" timeOffset="30056.39">3921 2772 0 0,'0'0'0'0,"0"0"0"0,0 0 0 0,0 0 0 0,0 0 0 0,0 0 0 0,0 0 0 0,0 0 0 0,0 0 0 0,0 0 0 0,0-5 0 0,0 5 0 0,0 0 0 0,0 0 0 0,0 0 0 0,0 0 0 0,-2-6 0 0,2 6 0 0,0 0 0 0,0 0 0 0,0 0 0 0,0 0 0 0,0 0 0 0,0 0 0 0,0 0 0 0,0 0 0 0,0 0 0 0,0 0 0 0,0 0 0 0,0 0 0 0,0 0 0 0,0 0 0 0,0 0 0 0,0 0 0 0,0 0 0 0,0 0 0 0,0 0 0 0,0 0 0 0,-1 2 0 0,-5 2 0 0,6-4 0 0,-4 2 0 0,3 2 0 0,-4 1 0 0,5 0 0 0,-3 2 0 0,3-4 0 0,0 2 0 0,-4 1 0 0,4-3 0 0,0 4 0 0,-2-3 0 0,2 1 0 0,0 1 0 0,-5 0 0 0,5-6 0 0,-1 3 0 0,1 2 0 0,0-5 0 0,0 5 0 0,0-5 0 0,-2 4 0 0,2-4 0 0,0 5 0 0,0-5 0 0,0 0 0 0,-4 1 0 0,4-1 0 0,0 8 0 0,0-8 0 0,0 5 0 0,0-5 0 0,0 0 0 0,0 0 0 0,0 6 0 0,0-6 0 0,0 0 0 0,0 3 0 0,0 5 0 0,0-8 0 0,-5 4 0 0,5-4 0 0,5 7 0 0,-5-7 0 0,0 4 0 0,0 2 0 0,0 1 0 0,0-3 0 0,0 1 0 0,0-5 0 0,0 8 0 0,0-4 0 0,0-4 0 0,0 6 0 0,0-6 0 0,4 4 0 0,-4 3 0 0,0-7 0 0,2 3 0 0,-2-3 0 0,0 0 0 0,1 3 0 0,-1-3 0 0,0 0 0 0,0 0 0 0,7 7 0 0,-7-7 0 0,4 1 0 0,-4-1 0 0,3 2 0 0,3-2 0 0,-1 3 0 0,1-3 0 0,0 0 0 0,-1-3 0 0,0 3 0 0,2-2 0 0,-2 2 0 0,-5 0 0 0,5 0 0 0,4-1 0 0,-3 1 0 0,-4-2 0 0,4-3 0 0,2 5 0 0,-7 0 0 0,5-3 0 0,1 0 0 0,-4-3 0 0,0 1 0 0,3-1 0 0,-1 2 0 0,-5-4 0 0,1 2 0 0,-1-4 0 0,5 3 0 0,-5-3 0 0,0-2 0 0,-5 3 0 0,4-5 0 0,-3 1 0 0,3 4 0 0,-2-5 0 0,-2 5 0 0,4-3 0 0,-6 2 0 0,4-2 0 0,2 6 0 0,-4-2 0 0,1 2 0 0,-1 1 0 0,-1 2 0 0,-2-1 0 0,3 0 0 0,1 3 0 0,-6-1 0 0,3 2 0 0,1 2 0 0,-1-1 0 0,4 3 0 0,-3-4 0 0</inkml:trace>
  <inkml:trace contextRef="#ctx0" brushRef="#br8" timeOffset="37147.18">5359 2773 0 0,'0'0'0'0,"0"0"0"0,0 0 0 0,0 0 0 0,0-4 0 0,0 4 0 0,0 0 0 0,-4-5 0 0,4 5 0 0,0 0 0 0,-3-1 0 0,3 1 0 0,0 0 0 0,0 0 0 0,-3 0 0 0,-3 1 0 0,1 1 0 0,4 2 0 0,-4 2 0 0,-1 2 0 0,3 0 0 0,-2 1 0 0,4-1 0 0,-1 3 0 0,-2-4 0 0,4 3 0 0,-5 2 0 0,5-3 0 0,0 1 0 0,0 0 0 0,5 0 0 0,-5-2 0 0,4 1 0 0,4 0 0 0,-5 0 0 0,3-1 0 0,4 0 0 0,-1-4 0 0,0 1 0 0,0 1 0 0,4-3 0 0,2-1 0 0,-2-2 0 0,-1 3 0 0,-3-3 0 0,5 0 0 0,-1-3 0 0,0-2 0 0,-3 1 0 0,2 1 0 0,-1-5 0 0,-2 2 0 0,2-1 0 0,-2-2 0 0,-3 1 0 0,2-1 0 0,-2-2 0 0,-1 0 0 0,-2 1 0 0,0 0 0 0,-3-2 0 0,0 0 0 0,-6 1 0 0,4-3 0 0,-2 6 0 0,-1-1 0 0,-3 0 0 0,1-1 0 0,-3 1 0 0,0 1 0 0,2 2 0 0,-1 3 0 0,-5 0 0 0,6 1 0 0,0 2 0 0,-4 2 0 0,3 1 0 0,1 0 0 0,3-3 0 0,-2 3 0 0</inkml:trace>
  <inkml:trace contextRef="#ctx0" brushRef="#br8" timeOffset="40829.97">3168 2804 0 0,'0'0'0'0,"0"0"0"0,0 0 0 0,0 0 0 0,0 0 0 0,-3-1 0 0,1 1 0 0,-2-3 0 0,1 1 0 0,3 2 0 0,0 0 0 0,-7 2 0 0,6-2 0 0,-5 0 0 0,1 3 0 0,2-2 0 0,-3-1 0 0,6 5 0 0,-5 1 0 0,0-3 0 0,5 5 0 0,-3 0 0 0,0-2 0 0,2 3 0 0,1-1 0 0,0-2 0 0,0 5 0 0,0 0 0 0,0 1 0 0,0-6 0 0,1 5 0 0,2 0 0 0,0 1 0 0,-1-1 0 0,1-3 0 0,2 1 0 0,1 0 0 0,-3 1 0 0,2-3 0 0,7-2 0 0,-7 0 0 0,5-1 0 0,0-1 0 0,1 4 0 0,-2-7 0 0,0 0 0 0,0 0 0 0,1 0 0 0,4 0 0 0,-2-2 0 0,-1-3 0 0,1 2 0 0,-3-1 0 0,4-3 0 0,-4 1 0 0,0 2 0 0,-1-3 0 0,-2 0 0 0,-1-1 0 0,1-3 0 0,0 2 0 0,-3 0 0 0,-1-4 0 0,-2 4 0 0,0-5 0 0,-2 2 0 0,-1-2 0 0,-3 3 0 0,3-1 0 0,-2-2 0 0,-4 3 0 0,-3 0 0 0,4 3 0 0,-3-3 0 0,0 7 0 0,1-4 0 0,-3 5 0 0,2-3 0 0,-1 3 0 0,3-2 0 0,6 4 0 0,-5 1 0 0,2 0 0 0,4 1 0 0,-2 2 0 0</inkml:trace>
  <inkml:trace contextRef="#ctx0" brushRef="#br8" timeOffset="38423.11">2158 2843 0 0,'0'0'0'0,"0"0"0"0,0 0 0 0,0 0 0 0,0 0 0 0,0 0 0 0,-1-2 0 0,1 2 0 0,-3-3 0 0,3 3 0 0,0 0 0 0,0 0 0 0,-6-3 0 0,6 0 0 0,-8 2 0 0,3 1 0 0,5 0 0 0,0 0 0 0,-1 1 0 0,-2 5 0 0,-2-1 0 0,0 3 0 0,4 1 0 0,-5-3 0 0,1 2 0 0,3 1 0 0,-1 4 0 0,3-4 0 0,-1 0 0 0,-2 2 0 0,3 0 0 0,3 0 0 0,-2-1 0 0,2-2 0 0,-1 0 0 0,1 4 0 0,5-3 0 0,-2-1 0 0,-1 1 0 0,-1-2 0 0,4 2 0 0,3-4 0 0,-3 2 0 0,-1-2 0 0,1 0 0 0,3-1 0 0,0-1 0 0,-7-3 0 0,6 3 0 0,-3-3 0 0,1-3 0 0,-2 3 0 0,-1-3 0 0,3-5 0 0,-1 4 0 0,-1-2 0 0,-1-2 0 0,0-3 0 0,-1 3 0 0,3-4 0 0,-4 1 0 0,3-1 0 0,-2-4 0 0,-2 1 0 0,-2 1 0 0,5-1 0 0,-4 1 0 0,-1-2 0 0,0 2 0 0,0 0 0 0,0 0 0 0,-6 4 0 0,6-1 0 0,-2 0 0 0,-2 5 0 0,-2 0 0 0,3-1 0 0,-4-2 0 0,1 8 0 0,-2-3 0 0,2 3 0 0,-3 1 0 0,0 1 0 0,1-1 0 0,3 4 0 0,-2-4 0 0,4 1 0 0,-4 4 0 0,4 2 0 0,2-2 0 0,1 0 0 0,-3 2 0 0,3 7 0 0,0-14 0 0</inkml:trace>
  <inkml:trace contextRef="#ctx0" brushRef="#br8" timeOffset="39619.26">2653 2804 0 0,'0'0'0'0,"0"0"0"0,0 0 0 0,0 0 0 0,0 0 0 0,0 0 0 0,0 0 0 0,0 0 0 0,0 0 0 0,0 0 0 0,-4-1 0 0,4 1 0 0,-4 0 0 0,4 0 0 0,-4-3 0 0,-1 3 0 0,0 3 0 0,1-2 0 0,-1-1 0 0,1 3 0 0,-1 2 0 0,2-2 0 0,-2 5 0 0,-1 0 0 0,3 1 0 0,-2 0 0 0,1 0 0 0,2 1 0 0,-4 0 0 0,6 1 0 0,0-3 0 0,-2 6 0 0,2-5 0 0,0 4 0 0,2-4 0 0,1 0 0 0,0 2 0 0,2-3 0 0,-4 1 0 0,5 0 0 0,2-3 0 0,0 1 0 0,-2-1 0 0,2 0 0 0,1-1 0 0,0-1 0 0,2-2 0 0,0 2 0 0,0 0 0 0,1-3 0 0,-1 2 0 0,1-3 0 0,-4 0 0 0,5 0 0 0,-3-3 0 0,1 2 0 0,0-3 0 0,-2 0 0 0,1-2 0 0,-1 1 0 0,0-3 0 0,-1 1 0 0,-5 0 0 0,2-2 0 0,2 0 0 0,-1-2 0 0,-4 0 0 0,-2 0 0 0,0 1 0 0,0-4 0 0,-6 0 0 0,4-3 0 0,-1 6 0 0,0-3 0 0,-2-2 0 0,2 6 0 0,-4-3 0 0,0 1 0 0,1 6 0 0,-1-4 0 0,0 9 0 0,0-5 0 0,-3 1 0 0,7 4 0 0,-3-1 0 0,1 2 0 0,2 2 0 0,-3-2 0 0,3 3 0 0,-2 3 0 0</inkml:trace>
  <inkml:trace contextRef="#ctx0" brushRef="#br8" timeOffset="40267.28">2948 2829 0 0,'0'0'0'0,"0"0"0"0,0 0 0 0,0 0 0 0,-3-3 0 0,3-2 0 0,-3 2 0 0,3 3 0 0,0 0 0 0,-1-3 0 0,1 3 0 0,0 0 0 0,0 0 0 0,-3-5 0 0,3 5 0 0,-5 5 0 0,-1-5 0 0,3 5 0 0,-2 1 0 0,0-3 0 0,-1 0 0 0,2 6 0 0,0-2 0 0,0 5 0 0,1-6 0 0,1 2 0 0,-2 3 0 0,2 0 0 0,-1-2 0 0,3 0 0 0,-3 0 0 0,6 4 0 0,0-2 0 0,-1-4 0 0,-2 3 0 0,6-1 0 0,-3-3 0 0,1 0 0 0,4-1 0 0,0-1 0 0,0 3 0 0,1-6 0 0,0 1 0 0,2-2 0 0,-5-2 0 0,4 2 0 0,2-6 0 0,-4 6 0 0,1-2 0 0,0-4 0 0,0 0 0 0,-2 0 0 0,0 0 0 0,4-4 0 0,-8 1 0 0,2 1 0 0,3 1 0 0,-4-6 0 0,1 4 0 0,-4-5 0 0,-1 3 0 0,0-1 0 0,-1 1 0 0,1-3 0 0,-5 5 0 0,1-2 0 0,-1 0 0 0,-3 5 0 0,5-6 0 0,-5 7 0 0,1 0 0 0,-3 2 0 0,3-1 0 0,-6-1 0 0,4 5 0 0,0 0 0 0,0 0 0 0,-1 0 0 0,4 8 0 0,-2-4 0 0,4 1 0 0,-1 0 0 0,2 1 0 0,0 0 0 0,3 0 0 0,3 2 0 0</inkml:trace>
  <inkml:trace contextRef="#ctx0" brushRef="#br9" timeOffset="49260.96">16160 2784 0 0,'0'0'0'0,"0"0"0"0,0 0 0 0,0 0 0 0,0 0 0 0,0 0 0 0,-3 5 0 0,-3-2 0 0,1 3 0 0,-1-1 0 0,3 2 0 0,-3 0 0 0,4 3 0 0,-2 1 0 0,1-1 0 0,-2 3 0 0,0-2 0 0,5 2 0 0,-4 2 0 0,1-1 0 0,1 0 0 0,-3 1 0 0,5 1 0 0,-1-2 0 0,1 0 0 0,0-2 0 0,0 2 0 0,0-3 0 0,1 0 0 0,-1-1 0 0,7-2 0 0,-4 0 0 0,-3 0 0 0,4-1 0 0,-4 0 0 0</inkml:trace>
  <inkml:trace contextRef="#ctx0" brushRef="#br8" timeOffset="41574.41">3465 2834 0 0,'0'0'0'0,"0"0"0"0,0 0 0 0,0 0 0 0,0 0 0 0,0 0 0 0,0 0 0 0,0-3 0 0,-3-1 0 0,1 3 0 0,2 1 0 0,0 0 0 0,-5 0 0 0,5 0 0 0,-4 1 0 0,2 3 0 0,-4 2 0 0,3-3 0 0,1 1 0 0,-2 4 0 0,4-3 0 0,0 1 0 0,-2 2 0 0,-2-1 0 0,1 0 0 0,3 5 0 0,-2-1 0 0,2 0 0 0,0 0 0 0,0-4 0 0,2 4 0 0,-2-3 0 0,0 0 0 0,3 1 0 0,3-3 0 0,-6 0 0 0,6 0 0 0,3-1 0 0,-6 0 0 0,4-1 0 0,-1-2 0 0,2-1 0 0,-2-1 0 0,6 5 0 0,-4-10 0 0,6 5 0 0,-3-3 0 0,4-1 0 0,-4-1 0 0,-3 0 0 0,5-2 0 0,0-3 0 0,-9 1 0 0,6 3 0 0,-4-5 0 0,-1 0 0 0,-1-1 0 0,-1 1 0 0,0-1 0 0,-6-1 0 0,0-2 0 0,0 4 0 0,0 0 0 0,-5 2 0 0,4-3 0 0,-3 4 0 0,3 0 0 0,-4 2 0 0,-1 0 0 0,0 1 0 0,1 0 0 0,-3 4 0 0,3-2 0 0,-3 3 0 0,4 0 0 0,-1 3 0 0,2-3 0 0,1 1 0 0,2 4 0 0,-2 0 0 0,2-4 0 0,-1 7 0 0,2-2 0 0</inkml:trace>
  <inkml:trace contextRef="#ctx0" brushRef="#br8" timeOffset="36691.18">1423 2804 0 0,'0'0'0'0,"0"0"0"0,0 0 0 0,0 0 0 0,-4 0 0 0,4 0 0 0,-4-1 0 0,4 1 0 0,-5-3 0 0,2-4 0 0,-2 7 0 0,1-1 0 0,4 1 0 0,-6 0 0 0,-4 0 0 0,3 1 0 0,2-1 0 0,0 5 0 0,-4 0 0 0,6-4 0 0,-6 4 0 0,7 1 0 0,-1 2 0 0,0 0 0 0,-3 1 0 0,1 0 0 0,5-1 0 0,-3-2 0 0,-2 5 0 0,1-3 0 0,2 2 0 0,2 0 0 0,2-1 0 0,1-1 0 0,-3 3 0 0,1-1 0 0,4-2 0 0,0 3 0 0,-5-5 0 0,0 3 0 0,6 1 0 0,-3-1 0 0,5-4 0 0,1 2 0 0,-3 1 0 0,5-3 0 0,0 1 0 0,0-2 0 0,-2 1 0 0,0-2 0 0,4-3 0 0,-3 0 0 0,-2 0 0 0,3 0 0 0,-3-4 0 0,1 0 0 0,-1-2 0 0,1-1 0 0,-4 0 0 0,-1 3 0 0,1-4 0 0,1 0 0 0,-3-1 0 0,2 0 0 0,-4-2 0 0,-1-5 0 0,3 7 0 0,-3-5 0 0,0 2 0 0,-3 1 0 0,2-1 0 0,-4 1 0 0,4-3 0 0,-4 6 0 0,-1-1 0 0,3 0 0 0,-4 2 0 0,6-2 0 0,-8 6 0 0,1-3 0 0,0 1 0 0,2 4 0 0,-2 1 0 0,2-3 0 0,-2 1 0 0,2 4 0 0,2 1 0 0,0-2 0 0,0 2 0 0,4-3 0 0,-2 5 0 0</inkml:trace>
  <inkml:trace contextRef="#ctx0" brushRef="#br9" timeOffset="46731.81">15141 2798 0 0,'-9'-3'0'0,"9"3"0"0,0 0 0 0,0 0 0 0,0 0 0 0,-6 0 0 0,3 3 0 0,-3 0 0 0,4 3 0 0,-1 1 0 0,0-1 0 0,0 1 0 0,3 0 0 0,-3 5 0 0,3-3 0 0,0 4 0 0,-3 2 0 0,1-4 0 0,2 0 0 0,-1 4 0 0,-2 1 0 0,3-2 0 0,-4 1 0 0,3 1 0 0,1-3 0 0,0 0 0 0,0-1 0 0,1-1 0 0,6 1 0 0,-6-1 0 0,1-5 0 0,4 2 0 0,-3 0 0 0,3-4 0 0,-1 4 0 0,-1-6 0 0,-4-2 0 0,8 1 0 0,-2-1 0 0,1 0 0 0,-7 0 0 0,6-3 0 0</inkml:trace>
  <inkml:trace contextRef="#ctx0" brushRef="#br8" timeOffset="37829.25">1987 2860 0 0,'0'0'0'0,"0"0"0"0,-3-3 0 0,3 3 0 0,0 0 0 0,-6-5 0 0,-1 5 0 0,3-1 0 0,2-1 0 0,-2 1 0 0,-3 2 0 0,7-1 0 0,-3 0 0 0,-3 0 0 0,0 3 0 0,1 2 0 0,2-2 0 0,-1 0 0 0,0 5 0 0,1-5 0 0,0 3 0 0,2-1 0 0,-2 2 0 0,-2 1 0 0,5 1 0 0,0 2 0 0,0-1 0 0,0 0 0 0,0 1 0 0,0-2 0 0,2 1 0 0,1 2 0 0,0-4 0 0,-2-2 0 0,5 6 0 0,-2-2 0 0,2-1 0 0,0-3 0 0,0 2 0 0,2-4 0 0,0 1 0 0,-1-2 0 0,3-1 0 0,-4-2 0 0,3-2 0 0,-1 2 0 0,3-3 0 0,-1-2 0 0,1-1 0 0,-3-1 0 0,-2-3 0 0,2 1 0 0,1 0 0 0,-4-1 0 0,-2-2 0 0,-2-2 0 0,2 0 0 0,1 0 0 0,-4-1 0 0,-4 4 0 0,1-4 0 0,2 1 0 0,-2 3 0 0,-2-3 0 0,-3 3 0 0,2 0 0 0,-2 2 0 0,4 1 0 0,-5 2 0 0,-1 0 0 0,4 1 0 0,-5 4 0 0,5-4 0 0,-2 4 0 0,4 1 0 0,-2 0 0 0,-1 0 0 0,4 6 0 0,0-5 0 0,-1-1 0 0,4 8 0 0,-4-5 0 0,4 3 0 0,4 2 0 0,-4-2 0 0,4 2 0 0</inkml:trace>
  <inkml:trace contextRef="#ctx0" brushRef="#br9" timeOffset="47347.82">15387 2801 0 0,'0'0'0'0,"0"0"0"0,0 0 0 0,0 0 0 0,0 0 0 0,0 0 0 0,0 0 0 0,0 0 0 0,0 8 0 0,-1 1 0 0,-1-4 0 0,2 3 0 0,-3-5 0 0,3 4 0 0,-3 3 0 0,3 2 0 0,0 0 0 0,-2-1 0 0,2 2 0 0,0-4 0 0,0 3 0 0,0-1 0 0,0 3 0 0,0 0 0 0,2-3 0 0,-2 0 0 0,6-1 0 0,-4 1 0 0,-2-2 0 0,1-1 0 0,2 3 0 0,-1 0 0 0,1-3 0 0,0-1 0 0,-3-1 0 0,0-6 0 0,2 4 0 0</inkml:trace>
  <inkml:trace contextRef="#ctx0" brushRef="#br8" timeOffset="39008.19">2415 2851 0 0,'0'0'0'0,"0"-3"0"0,0 3 0 0,-3-5 0 0,3 2 0 0,0-2 0 0,-3 2 0 0,3 3 0 0,-3-1 0 0,1-1 0 0,-4-1 0 0,5 1 0 0,-3-1 0 0,0 3 0 0,-1-1 0 0,4 1 0 0,-6 0 0 0,7 0 0 0,0 0 0 0,-4 4 0 0,-1-2 0 0,2 4 0 0,0 0 0 0,0-3 0 0,-2 4 0 0,1-3 0 0,0 4 0 0,0 1 0 0,2-1 0 0,-1-2 0 0,-3 7 0 0,4-3 0 0,1-2 0 0,1 1 0 0,0 1 0 0,0 0 0 0,0-3 0 0,1 3 0 0,1-2 0 0,3 0 0 0,-1-2 0 0,1 3 0 0,0-4 0 0,-1 3 0 0,4-1 0 0,-2-2 0 0,2 1 0 0,1-4 0 0,2 1 0 0,-3-3 0 0,1 5 0 0,-1-5 0 0,-2 0 0 0,2-5 0 0,-1 2 0 0,3 1 0 0,-4-4 0 0,3 3 0 0,3-5 0 0,-5 5 0 0,3-5 0 0,-3 1 0 0,0-1 0 0,-2-1 0 0,0-1 0 0,-4 0 0 0,2-4 0 0,-1 3 0 0,-2 0 0 0,0 2 0 0,-5 0 0 0,4-4 0 0,-2 4 0 0,1-4 0 0,-4 4 0 0,0 0 0 0,-4 1 0 0,3-1 0 0,-3 3 0 0,1 1 0 0,6 0 0 0,-5 4 0 0,4-5 0 0,-4 6 0 0,-1 0 0 0,4 0 0 0,0 0 0 0,5 0 0 0,-4 4 0 0,1-2 0 0,3-2 0 0,-2 6 0 0,4 0 0 0,-2 2 0 0,3 3 0 0,-3-11 0 0</inkml:trace>
  <inkml:trace contextRef="#ctx0" brushRef="#br8" timeOffset="30056.39">175 2837 0 0,'0'0'0'0,"0"0"0"0,0 0 0 0,0 0 0 0,0 0 0 0,0 0 0 0,0 0 0 0,0 0 0 0,0 0 0 0,0 0 0 0,0-5 0 0,0 5 0 0,0 0 0 0,0 0 0 0,0 0 0 0,0 0 0 0,-2-6 0 0,2 6 0 0,0 0 0 0,0 0 0 0,0 0 0 0,0 0 0 0,0 0 0 0,0 0 0 0,0 0 0 0,0 0 0 0,0 0 0 0,0 0 0 0,0 0 0 0,0 0 0 0,0 0 0 0,0 0 0 0,0 0 0 0,0 0 0 0,0 0 0 0,0 0 0 0,0 0 0 0,0 0 0 0,-1 1 0 0,-5 4 0 0,6-5 0 0,-3 2 0 0,1 2 0 0,-3 1 0 0,5 0 0 0,-3 2 0 0,3-4 0 0,0 2 0 0,-4 1 0 0,4-3 0 0,0 3 0 0,-2-1 0 0,2 0 0 0,0 1 0 0,-5 0 0 0,5-6 0 0,-1 3 0 0,1 2 0 0,0-5 0 0,0 5 0 0,0-5 0 0,-2 4 0 0,2-4 0 0,0 5 0 0,0-5 0 0,0 0 0 0,-4 1 0 0,4-1 0 0,0 8 0 0,0-8 0 0,0 5 0 0,0-5 0 0,0 0 0 0,0 0 0 0,0 6 0 0,0-6 0 0,0 0 0 0,0 3 0 0,0 5 0 0,0-8 0 0,-5 4 0 0,5-4 0 0,5 7 0 0,-5-7 0 0,0 4 0 0,0 2 0 0,0 1 0 0,0-3 0 0,0 1 0 0,0-5 0 0,0 8 0 0,0-4 0 0,0-4 0 0,0 6 0 0,0-6 0 0,4 3 0 0,-4 5 0 0,0-8 0 0,2 3 0 0,-2-3 0 0,0 0 0 0,1 3 0 0,-1-3 0 0,0 0 0 0,0 0 0 0,7 7 0 0,-7-7 0 0,4 1 0 0,-4-1 0 0,3 2 0 0,4-2 0 0,-3 3 0 0,2-3 0 0,1 0 0 0,-3-3 0 0,1 3 0 0,3-2 0 0,-4 2 0 0,-4 0 0 0,5 0 0 0,4-1 0 0,-3 1 0 0,-4-2 0 0,4-3 0 0,2 5 0 0,-7 0 0 0,6-3 0 0,-1 0 0 0,-3-3 0 0,0 1 0 0,3-1 0 0,-1 2 0 0,-5-4 0 0,1 2 0 0,-1-4 0 0,5 3 0 0,-5-3 0 0,0-2 0 0,-5 3 0 0,4-5 0 0,-2 1 0 0,1 4 0 0,-1-5 0 0,-2 5 0 0,4-3 0 0,-5 2 0 0,3-2 0 0,1 6 0 0,-3-2 0 0,1 2 0 0,-1 1 0 0,-1 2 0 0,-2-2 0 0,4 2 0 0,-1 2 0 0,-4-1 0 0,1 2 0 0,2 2 0 0,-1-1 0 0,4 2 0 0,-3-3 0 0</inkml:trace>
  <inkml:trace contextRef="#ctx0" brushRef="#br8" timeOffset="34328.15">368 2815 0 0,'0'0'0'0,"0"0"0"0,0 0 0 0,0 0 0 0,0-3 0 0,0-2 0 0,0 5 0 0,0 0 0 0,0 0 0 0,0 0 0 0,0 0 0 0,0 0 0 0,0 0 0 0,0 0 0 0,0 0 0 0,0 0 0 0,0 0 0 0,0 0 0 0,0 0 0 0,0 0 0 0,0 0 0 0,-3 5 0 0,2-2 0 0,-6 3 0 0,3-1 0 0,-2 3 0 0,4-1 0 0,-1 0 0 0,3 2 0 0,-5-3 0 0,4 5 0 0,-2-5 0 0,1 3 0 0,2 1 0 0,-3-1 0 0,3 2 0 0,3-7 0 0,-3 6 0 0,0-1 0 0,2 0 0 0,-2-1 0 0,3-2 0 0,-2 2 0 0,4-2 0 0,-5 3 0 0,3-3 0 0,2 1 0 0,-1-3 0 0,-1 4 0 0,4-3 0 0,-3-1 0 0,1 1 0 0,1-5 0 0,0 5 0 0,-1-4 0 0,3-1 0 0,-4 0 0 0,5 0 0 0,-2-1 0 0,-1-4 0 0,2 2 0 0,-1-3 0 0,1 6 0 0,-2-7 0 0,7 1 0 0,-7 2 0 0,3-1 0 0,0-1 0 0,-2 1 0 0,-3-1 0 0,1 0 0 0,1-2 0 0,-4 2 0 0,-1-2 0 0,1 0 0 0,-2 2 0 0,3-1 0 0,-6-3 0 0,3 1 0 0,-2 0 0 0,1 3 0 0,-1-5 0 0,-4 4 0 0,1-2 0 0,1 1 0 0,-3-1 0 0,4 5 0 0,-3-3 0 0,0 4 0 0,-2-1 0 0,2-1 0 0,-2 2 0 0,0 3 0 0,1-5 0 0,1 5 0 0,-2 0 0 0,0 0 0 0,3 0 0 0,-4-1 0 0,5 1 0 0,-3 0 0 0,3 0 0 0,-2-2 0 0,6 2 0 0,0 0 0 0,0 0 0 0,0 0 0 0,0 0 0 0,0 0 0 0</inkml:trace>
  <inkml:trace contextRef="#ctx0" brushRef="#br8" timeOffset="37147.18">1611 2838 0 0,'0'0'0'0,"0"0"0"0,0 0 0 0,0 0 0 0,0-4 0 0,0 4 0 0,0 0 0 0,-3-5 0 0,3 5 0 0,0 0 0 0,-3-2 0 0,3 2 0 0,0 0 0 0,0 0 0 0,-3 0 0 0,-3 2 0 0,1 0 0 0,4 2 0 0,-4 2 0 0,-1 2 0 0,3 0 0 0,-2 1 0 0,3-1 0 0,1 3 0 0,-4-4 0 0,5 3 0 0,-4 2 0 0,4-3 0 0,0 1 0 0,0 0 0 0,4 0 0 0,-4-3 0 0,5 3 0 0,3-1 0 0,-5 0 0 0,3-1 0 0,3 0 0 0,0-4 0 0,1 1 0 0,-1 1 0 0,3-3 0 0,4-1 0 0,-4-2 0 0,1 3 0 0,-4-3 0 0,5 0 0 0,-2-3 0 0,2-2 0 0,-5 1 0 0,4 0 0 0,-3-3 0 0,0 1 0 0,1-1 0 0,-2-2 0 0,-3 1 0 0,2-1 0 0,-2-2 0 0,-1 0 0 0,-2 1 0 0,0 0 0 0,-3-2 0 0,0 0 0 0,-6 1 0 0,4-3 0 0,-3 6 0 0,1-1 0 0,-4 0 0 0,0-1 0 0,-1 1 0 0,-2 1 0 0,3 2 0 0,-1 3 0 0,-5 0 0 0,7 1 0 0,-1 2 0 0,-5 2 0 0,4 1 0 0,1 0 0 0,4-3 0 0,-4 3 0 0</inkml:trace>
  <inkml:trace contextRef="#ctx0" brushRef="#br9" timeOffset="49604.97">16131 2809 0 0,'0'0'0'0,"0"0"0"0,0 0 0 0,0 0 0 0,0 0 0 0,0 0 0 0,0 0 0 0,0 0 0 0,0 0 0 0,0 0 0 0,0 0 0 0,0 0 0 0,6 0 0 0,-3 0 0 0,-3 0 0 0,9 0 0 0,-9 0 0 0,7 3 0 0,-6 0 0 0,5 2 0 0,-4-2 0 0,4 1 0 0,-4 3 0 0,4-1 0 0,-3-2 0 0,-3 6 0 0,6 1 0 0,-3-1 0 0,-1 1 0 0,-1 3 0 0,-1-1 0 0,3-1 0 0,-3 2 0 0,3-3 0 0,-3 4 0 0,0 1 0 0,5-6 0 0,-5 3 0 0,-5-2 0 0,5-1 0 0,0 0 0 0,0 0 0 0,0-3 0 0,0 0 0 0,0 3 0 0</inkml:trace>
  <inkml:trace contextRef="#ctx0" brushRef="#br8" timeOffset="35557.56">869 2851 0 0,'0'0'0'0,"0"0"0"0,0 0 0 0,0 0 0 0,0 0 0 0,0 0 0 0,-1-3 0 0,-4-2 0 0,2 3 0 0,-2 1 0 0,1-1 0 0,4 2 0 0,0 0 0 0,0 0 0 0,-5 0 0 0,2 2 0 0,-2-1 0 0,4 1 0 0,-4 3 0 0,2-2 0 0,-2-2 0 0,4 7 0 0,-1-2 0 0,-1 2 0 0,-2-4 0 0,5 1 0 0,0 8 0 0,-3-4 0 0,3 0 0 0,0-1 0 0,0 3 0 0,0-2 0 0,3-1 0 0,-3 2 0 0,0-2 0 0,5 0 0 0,-2 3 0 0,0-4 0 0,2 1 0 0,-2-2 0 0,3 1 0 0,-1 0 0 0,3-2 0 0,-2 0 0 0,1-5 0 0,1 7 0 0,1-7 0 0,1 0 0 0,1-4 0 0,-1 1 0 0,3 3 0 0,-1-8 0 0,-4 2 0 0,1 1 0 0,0-4 0 0,4 1 0 0,-9-1 0 0,7-2 0 0,-8 3 0 0,7-3 0 0,-6 1 0 0,-1-1 0 0,-1-2 0 0,1 4 0 0,-1-5 0 0,-2 3 0 0,-2 0 0 0,-1 2 0 0,1 0 0 0,-1 0 0 0,-1 1 0 0,-1 3 0 0,-1-2 0 0,0 0 0 0,-1 3 0 0,3-1 0 0,-6 5 0 0,6-5 0 0,-4 5 0 0,3 0 0 0,-7 0 0 0,3 5 0 0,3-5 0 0,-7 6 0 0,7-1 0 0,-2 1 0 0,2 0 0 0,0-1 0 0,1 0 0 0,4 2 0 0</inkml:trace>
  <inkml:trace contextRef="#ctx0" brushRef="#br8" timeOffset="34947.15">628 2821 0 0,'0'0'0'0,"0"0"0"0,0 0 0 0,0 0 0 0,-2-1 0 0,2 1 0 0,0 0 0 0,-3-2 0 0,-1-1 0 0,1 3 0 0,3 0 0 0,-7 0 0 0,4 0 0 0,2 0 0 0,-7 3 0 0,8 0 0 0,-2 0 0 0,-1 4 0 0,-1 0 0 0,4-2 0 0,0 4 0 0,0 0 0 0,-5-1 0 0,4 3 0 0,1 0 0 0,0 0 0 0,0 1 0 0,0-3 0 0,0 4 0 0,1-2 0 0,-1-1 0 0,0 1 0 0,5-3 0 0,-5 1 0 0,7 0 0 0,-5-1 0 0,3-2 0 0,-1-1 0 0,-1 0 0 0,7-5 0 0,-1 6 0 0,-1-3 0 0,1-3 0 0,0 0 0 0,0 0 0 0,4 0 0 0,-2-3 0 0,-2 1 0 0,2-2 0 0,-5-1 0 0,3 0 0 0,-1 1 0 0,-3 1 0 0,2-4 0 0,-2 4 0 0,1-1 0 0,-3-2 0 0,-1-2 0 0,2 0 0 0,-4 0 0 0,2-2 0 0,1 3 0 0,-3-5 0 0,0 4 0 0,-3-1 0 0,1-2 0 0,-2 2 0 0,4 3 0 0,-2-5 0 0,-1-2 0 0,-3 9 0 0,1-2 0 0,1 3 0 0,-3-4 0 0,4 4 0 0,-4-3 0 0,-1 6 0 0,2-1 0 0,1-1 0 0,-3 2 0 0,1 2 0 0,0-1 0 0,0 5 0 0,-4-4 0 0,6 1 0 0,2 2 0 0,-1 2 0 0</inkml:trace>
  <inkml:trace contextRef="#ctx1" brushRef="#br7" timeOffset="26384.02">4321 2837 3104 0 0,'-4'18'136'0'0,"2"-10"32"0"0,-4 6-168 0 0,3 1 0 0 0,0 1 0 0 0,-2 6 0 0 0,-1-2 128 0 0,1 0 0 0 0,-4-2-8 0 0,6 5 0 0 0,1-1-120 0 0,-1 1 0 0 0,0-3 0 0 0,-2 2-80 0 0,4-7 80 0 0,1 1 0 0 0,-3 1 64 0 0,3-3-64 0 0,0-2 0 0 0,0 1 0 0 0,0-6 0 0 0,0 1-64 0 0,3-3 64 0 0,-2 1 0 0 0,4 0 0 0 0,-2-6 0 0 0,-3 0 0 0 0,3 6 0 0 0,-3-6-72 0 0,3 0 72 0 0,4-4 0 0 0,-3 2 0 0 0,-1 2 0 0 0,2-6 0 0 0,-2 3 0 0 0,2-2 0 0 0,-2-1 0 0 0,0 0 0 0 0,5 0 0 0 0,-4-2 0 0 0</inkml:trace>
  <inkml:trace contextRef="#ctx0" brushRef="#br9" timeOffset="48643.96">15879 2820 0 0,'0'0'0'0,"0"0"0"0,0 0 0 0,0 0 0 0,0 0 0 0,0 0 0 0,0 0 0 0,0 0 0 0,0 0 0 0,0 0 0 0,0 0 0 0,0 0 0 0,0 0 0 0,-3 3 0 0,-2 3 0 0,2-1 0 0,0 4 0 0,0 2 0 0,1 3 0 0,-1 0 0 0,3-5 0 0,-1 3 0 0,-2-1 0 0,3 1 0 0,-3 5 0 0,3-1 0 0,0-4 0 0,0 1 0 0,0-3 0 0,0 3 0 0,3-4 0 0,1 3 0 0,-1-2 0 0,-1 1 0 0,1-2 0 0,0-3 0 0,0 5 0 0,2-5 0 0,-5 0 0 0,3-1 0 0,0-1 0 0,0 1 0 0</inkml:trace>
  <inkml:trace contextRef="#ctx0" brushRef="#br8" timeOffset="36080.14">1129 2860 0 0,'0'0'0'0,"0"0"0"0,0 0 0 0,0-3 0 0,0 3 0 0,-5-5 0 0,-1 2 0 0,6 3 0 0,-3-1 0 0,-2 1 0 0,5 0 0 0,-4 0 0 0,1 1 0 0,-5 1 0 0,5-1 0 0,-3 4 0 0,4-1 0 0,-6 1 0 0,8 3 0 0,0-2 0 0,-3 2 0 0,2 0 0 0,-1-2 0 0,2 6 0 0,2-3 0 0,-1-1 0 0,-1 1 0 0,3-2 0 0,2 5 0 0,0-6 0 0,-2 3 0 0,1-1 0 0,1-2 0 0,3 2 0 0,-2 0 0 0,0-7 0 0,2 7 0 0,-2-3 0 0,-1-4 0 0,4-1 0 0,-3 3 0 0,3-3 0 0,-1-3 0 0,-2 2 0 0,5-4 0 0,-2 3 0 0,-3-5 0 0,4-1 0 0,-1 3 0 0,-1-1 0 0,-4-3 0 0,1 1 0 0,1-1 0 0,-3-3 0 0,-3 2 0 0,0-2 0 0,0 3 0 0,-3 1 0 0,3-4 0 0,-3 1 0 0,0 0 0 0,-2 3 0 0,1 2 0 0,-4-3 0 0,5 1 0 0,-6 3 0 0,2 1 0 0,4 1 0 0,-3-1 0 0,0 3 0 0,1-4 0 0,-1 5 0 0,0 0 0 0,3 0 0 0,3 0 0 0,-2 6 0 0,-1 1 0 0,2-3 0 0,-2-1 0 0</inkml:trace>
  <inkml:trace contextRef="#ctx0" brushRef="#br9" timeOffset="48004.82">15587 2823 0 0,'0'0'0'0,"0"0"0"0,0 0 0 0,0 0 0 0,0 0 0 0,0 0 0 0,0 0 0 0,0 4 0 0,0 3 0 0,-3 0 0 0,0 1 0 0,-1 3 0 0,4-3 0 0,-3 4 0 0,3-3 0 0,-4 2 0 0,4 0 0 0,0 0 0 0,-3 1 0 0,3 2 0 0,0-2 0 0,0-1 0 0,0 0 0 0,3 3 0 0,-3 0 0 0,4-5 0 0,-4 5 0 0,3-2 0 0,4-2 0 0,-3 1 0 0,1-2 0 0,0 0 0 0,-2-1 0 0,1 0 0 0,2-2 0 0</inkml:trace>
  <inkml:trace contextRef="#ctx0" brushRef="#br9" timeOffset="47619.84">15417 2827 0 0,'0'0'0'0,"0"0"0"0,0 0 0 0,0 0 0 0,0 0 0 0,0 0 0 0,0 0 0 0,0 0 0 0,0 0 0 0,0 0 0 0,1 4 0 0,1 3 0 0,4-1 0 0,-5-1 0 0,-1 0 0 0,8 4 0 0,-3 0 0 0,-2 1 0 0,0-1 0 0,3-1 0 0,-3 4 0 0,5-3 0 0,-3 2 0 0,-1 1 0 0,1 1 0 0,-2 1 0 0,2-2 0 0,-4-1 0 0,-1 1 0 0,0-1 0 0,0 0 0 0,2-2 0 0,-2 0 0 0,0-2 0 0,-2 0 0 0,2 1 0 0,0 0 0 0,0-2 0 0</inkml:trace>
  <inkml:trace contextRef="#ctx0" brushRef="#br9" timeOffset="46997.82">15141 2840 0 0,'0'0'0'0,"0"0"0"0,0 0 0 0,0 0 0 0,0 0 0 0,0 0 0 0,0 0 0 0,0 0 0 0,0 0 0 0,0 0 0 0,4 3 0 0,-1 5 0 0,1-5 0 0,-2 3 0 0,2 2 0 0,0-1 0 0,0 3 0 0,1-1 0 0,-1-3 0 0,1-1 0 0,-2 4 0 0,0 2 0 0,0-2 0 0,0 2 0 0,1-2 0 0,-3 2 0 0,1 0 0 0,2-2 0 0,-4 4 0 0,0-6 0 0,-4 4 0 0,4 1 0 0,-2-2 0 0,1-1 0 0,-3-4 0 0,1 7 0 0,0-6 0 0</inkml:trace>
  <inkml:trace contextRef="#ctx0" brushRef="#br9" timeOffset="48290.82">15655 2844 0 0,'0'0'0'0,"0"0"0"0,0 0 0 0,0 0 0 0,0 0 0 0,1 7 0 0,2-3 0 0,-3 4 0 0,2-3 0 0,1 4 0 0,0-1 0 0,-3-1 0 0,2 3 0 0,-1-1 0 0,2 0 0 0,0-3 0 0,-3 7 0 0,3-2 0 0,-1-1 0 0,-2 1 0 0,5 3 0 0,-5-3 0 0,0 0 0 0,0 0 0 0,0-1 0 0,0 3 0 0,0-7 0 0,0 2 0 0,0-1 0 0,0 4 0 0,-5-6 0 0,5 3 0 0</inkml:trace>
  <inkml:trace contextRef="#ctx0" brushRef="#br9" timeOffset="54162.05">14223 2858 0 0,'0'0'0'0,"0"0"0"0,0 0 0 0,0 0 0 0,0 0 0 0,2-7 0 0,-2 7 0 0,1-5 0 0,-1 5 0 0,0 0 0 0,0 0 0 0,0 0 0 0,0 0 0 0,0 0 0 0,-1 9 0 0,-1-3 0 0,-1 5 0 0,2 2 0 0,-6-4 0 0,6 8 0 0,-5-6 0 0,1 6 0 0,2-3 0 0,-3 4 0 0,1-4 0 0,-1 3 0 0,1 0 0 0,4-4 0 0,-5 2 0 0,4 0 0 0,2-2 0 0,-2-2 0 0,2-1 0 0,0 0 0 0,0-3 0 0,0 0 0 0,0-4 0 0,2 4 0 0,-2-7 0 0,2 5 0 0,-2-5 0 0</inkml:trace>
  <inkml:trace contextRef="#ctx0" brushRef="#br9" timeOffset="48948.97">15935 2851 0 0,'0'0'0'0,"0"0"0"0,-2 0 0 0,2 0 0 0,0 0 0 0,0 0 0 0,0 0 0 0,0 0 0 0,0 0 0 0,0 0 0 0,5 4 0 0,1 2 0 0,-2 2 0 0,0-5 0 0,2 7 0 0,-3-1 0 0,3-6 0 0,-1 6 0 0,-2 1 0 0,1-1 0 0,1 2 0 0,1 1 0 0,-6 2 0 0,3 0 0 0,2-3 0 0,-5-1 0 0,0 4 0 0,0-1 0 0,0-2 0 0,0-1 0 0,0 1 0 0,0 0 0 0,0 1 0 0,0-4 0 0,0 0 0 0,0 1 0 0</inkml:trace>
  <inkml:trace contextRef="#ctx0" brushRef="#br9" timeOffset="55729.21">14760 2860 0 0,'0'0'0'0,"0"0"0"0,0 0 0 0,0 0 0 0,0 0 0 0,0 0 0 0,0 0 0 0,0 0 0 0,0 0 0 0,0 0 0 0,0 8 0 0,0-4 0 0,0 2 0 0,3 2 0 0,-2-2 0 0,1 2 0 0,2 1 0 0,1 1 0 0,-2 4 0 0,-1-2 0 0,5-3 0 0,-7 4 0 0,5-3 0 0,0 6 0 0,-5-5 0 0,1 6 0 0,-1-6 0 0,0 1 0 0,2 2 0 0,2-2 0 0,-4 1 0 0,0-4 0 0,0 2 0 0,0 1 0 0,0-3 0 0,-4-1 0 0,2 1 0 0,2-3 0 0,0 1 0 0,2-1 0 0,2 3 0 0,-4-9 0 0</inkml:trace>
  <inkml:trace contextRef="#ctx0" brushRef="#br9" timeOffset="56072.21">14953 2865 0 0,'0'0'0'0,"0"0"0"0,0 0 0 0,0 0 0 0,0 0 0 0,0 0 0 0,4 3 0 0,-4-3 0 0,0 0 0 0,5 3 0 0,-5 1 0 0,0 4 0 0,3 1 0 0,-3 4 0 0,-3-5 0 0,3 4 0 0,0 0 0 0,0 2 0 0,-5 2 0 0,5-4 0 0,-1 3 0 0,1-4 0 0,-3 6 0 0,3-4 0 0,-2 1 0 0,2-2 0 0,0-1 0 0,0 3 0 0,2-4 0 0,1-2 0 0,-2 3 0 0,-1-5 0 0,5 3 0 0,-5-2 0 0,3-3 0 0,-3-4 0 0,5 2 0 0,-5-2 0 0</inkml:trace>
  <inkml:trace contextRef="#ctx0" brushRef="#br9" timeOffset="46731.81">11440 2871 0 0,'-9'-3'0'0,"9"3"0"0,0 0 0 0,0 0 0 0,0 0 0 0,-6 0 0 0,3 3 0 0,-3 0 0 0,4 3 0 0,-1 0 0 0,0 0 0 0,0 2 0 0,3-2 0 0,-3 7 0 0,3-4 0 0,0 3 0 0,-3 4 0 0,1-5 0 0,2-1 0 0,-1 6 0 0,-3-1 0 0,4-1 0 0,-3 2 0 0,2-1 0 0,1-1 0 0,0-2 0 0,0 1 0 0,1-2 0 0,6 1 0 0,-6-1 0 0,1-5 0 0,4 2 0 0,-3-1 0 0,3-2 0 0,-1 3 0 0,-1-7 0 0,-4-1 0 0,8 2 0 0,-2-2 0 0,1 0 0 0,-7 0 0 0,6-3 0 0</inkml:trace>
  <inkml:trace contextRef="#ctx0" brushRef="#br9" timeOffset="55427.7">14723 2868 0 0,'0'0'0'0,"0"0"0"0,0 0 0 0,0 0 0 0,0 0 0 0,0 0 0 0,0 0 0 0,0 0 0 0,-4 3 0 0,0 4 0 0,-1-2 0 0,-1 4 0 0,4-1 0 0,-4 5 0 0,3-3 0 0,-3 4 0 0,0 0 0 0,3 2 0 0,-4-1 0 0,4-1 0 0,-3 1 0 0,5 1 0 0,1-1 0 0,-2-1 0 0,-1 0 0 0,3-1 0 0,3-3 0 0,-1 0 0 0,-2 2 0 0,1-3 0 0,2-1 0 0,3-3 0 0,-6-1 0 0,7 2 0 0,-7-6 0 0,4 4 0 0,4-3 0 0,-2 1 0 0,0-2 0 0</inkml:trace>
  <inkml:trace contextRef="#ctx0" brushRef="#br9" timeOffset="53795.04">13965 2869 0 0,'0'0'0'0,"0"0"0"0,0 0 0 0,0 0 0 0,0 0 0 0,0 0 0 0,0 0 0 0,0 0 0 0,0 0 0 0,-2 8 0 0,2-8 0 0,0 5 0 0,0 4 0 0,2-1 0 0,-2-2 0 0,3 6 0 0,-3-3 0 0,5 4 0 0,-1-2 0 0,3 1 0 0,-4-3 0 0,1 4 0 0,2 1 0 0,-2-1 0 0,0-3 0 0,5 5 0 0,-5-2 0 0,-1 2 0 0,3-6 0 0,-5 2 0 0,2 0 0 0,-1 0 0 0,-2-4 0 0</inkml:trace>
  <inkml:trace contextRef="#ctx0" brushRef="#br9" timeOffset="54762.05">14443 2871 0 0,'0'0'0'0,"0"0"0"0,0 0 0 0,0 0 0 0,0 0 0 0,0 0 0 0,0 0 0 0,0 0 0 0,0 0 0 0,0 7 0 0,-3-2 0 0,1 4 0 0,-1-1 0 0,0 3 0 0,0 1 0 0,-3-1 0 0,-1 2 0 0,4 4 0 0,-1-5 0 0,2 2 0 0,-7 1 0 0,6 2 0 0,1-4 0 0,-2 2 0 0,2 2 0 0,-1-5 0 0,0 2 0 0,3-4 0 0,0 2 0 0,0-1 0 0,0 0 0 0,3-1 0 0,0-5 0 0,-1 3 0 0,2-5 0 0,-4-3 0 0,5 6 0 0</inkml:trace>
  <inkml:trace contextRef="#ctx0" brushRef="#br9" timeOffset="56326.13">15004 2872 0 0,'0'0'0'0,"0"0"0"0,0 0 0 0,0 0 0 0,3 3 0 0,-3-3 0 0,5 0 0 0,-4 7 0 0,5-4 0 0,-3 4 0 0,-3 3 0 0,0-4 0 0,4 6 0 0,-1-2 0 0,-3 2 0 0,0 2 0 0,0-2 0 0,0-1 0 0,0 4 0 0,0-2 0 0,1 4 0 0,-1-5 0 0,3-3 0 0,-3 4 0 0,0-2 0 0,0 1 0 0,0-3 0 0,0 4 0 0,0-4 0 0,0-1 0 0,-3-1 0 0,3 0 0 0</inkml:trace>
  <inkml:trace contextRef="#ctx0" brushRef="#br9" timeOffset="47347.82">11686 2874 0 0,'0'0'0'0,"0"0"0"0,0 0 0 0,0 0 0 0,0 0 0 0,0 0 0 0,0 0 0 0,0 0 0 0,0 8 0 0,-1 1 0 0,-1-4 0 0,2 2 0 0,-3-4 0 0,3 5 0 0,-3 1 0 0,3 4 0 0,0-1 0 0,-2-1 0 0,2 1 0 0,0-2 0 0,0 2 0 0,0-1 0 0,0 3 0 0,0 0 0 0,2-4 0 0,-2 1 0 0,6 0 0 0,-4 0 0 0,-2-2 0 0,1-1 0 0,2 3 0 0,-1-1 0 0,1-2 0 0,0 0 0 0,-3-2 0 0,0-6 0 0,2 3 0 0</inkml:trace>
  <inkml:trace contextRef="#ctx0" brushRef="#br9" timeOffset="53558.05">13943 2880 0 0,'0'0'0'0,"0"0"0"0,-4 3 0 0,-1-3 0 0,5 3 0 0,-1 3 0 0,-7-1 0 0,8 3 0 0,-6-2 0 0,4 2 0 0,-4 4 0 0,1-1 0 0,1 3 0 0,-1-3 0 0,0 4 0 0,1-1 0 0,-1 3 0 0,2 0 0 0,1-3 0 0,-1-2 0 0,3 1 0 0,0-1 0 0,0 0 0 0,3-1 0 0,-1 0 0 0,3-5 0 0,-1 3 0 0,-1-2 0 0,2-3 0 0,0 2 0 0,-1-2 0 0,4-3 0 0,-3-1 0 0,1 0 0 0</inkml:trace>
  <inkml:trace contextRef="#ctx0" brushRef="#br9" timeOffset="55037.21">14454 2888 0 0,'0'0'0'0,"0"0"0"0,0 0 0 0,0 0 0 0,0 0 0 0,0 0 0 0,0 0 0 0,3 3 0 0,-3-3 0 0,6 8 0 0,-3-2 0 0,2 2 0 0,-1 1 0 0,1 2 0 0,-2-1 0 0,-2 1 0 0,3 0 0 0,-3 0 0 0,-1 6 0 0,3-6 0 0,-3 6 0 0,0-5 0 0,0 8 0 0,0-6 0 0,-3 2 0 0,2-3 0 0,-3 1 0 0,3-4 0 0,-2 5 0 0,-2-4 0 0,5 0 0 0,-3-3 0 0,3-1 0 0,0 1 0 0,-1-2 0 0,1-6 0 0</inkml:trace>
  <inkml:trace contextRef="#ctx1" brushRef="#br7" timeOffset="29090.33">4825 3171 3224 0 0,'0'-27'288'0'0,"0"18"-288"0"0,0-11 0 0 0,0 1 0 0 0,5-1 536 0 0,-4-4 48 0 0,-1 4 16 0 0,0-2 0 0 0,5 2-480 0 0,1 0-120 0 0,-4 4 0 0 0,-2 2 0 0 0,1 5 0 0 0,2 1 72 0 0,-3-2-72 0 0,2 5 64 0 0</inkml:trace>
  <inkml:trace contextRef="#ctx0" brushRef="#br9" timeOffset="48643.96">12178 2892 0 0,'0'0'0'0,"0"0"0"0,0 0 0 0,0 0 0 0,0 0 0 0,0 0 0 0,0 0 0 0,0 0 0 0,0 0 0 0,0 0 0 0,0 0 0 0,0 0 0 0,0 0 0 0,-3 4 0 0,-2 2 0 0,2-2 0 0,0 6 0 0,0 0 0 0,1 4 0 0,-1 0 0 0,3-4 0 0,-1 2 0 0,-2-1 0 0,3 1 0 0,-4 5 0 0,4-1 0 0,0-4 0 0,0 0 0 0,0-1 0 0,0 1 0 0,4-2 0 0,0 2 0 0,-1-3 0 0,-1 2 0 0,1-2 0 0,0-2 0 0,0 3 0 0,2-3 0 0,-5-1 0 0,3-1 0 0,0-1 0 0,0 1 0 0</inkml:trace>
  <inkml:trace contextRef="#ctx0" brushRef="#br9" timeOffset="54445.05">14253 2894 0 0,'0'0'0'0,"0"0"0"0,0 0 0 0,0 0 0 0,0 0 0 0,0 0 0 0,0 0 0 0,0 0 0 0,0 0 0 0,6 8 0 0,-3-2 0 0,0 2 0 0,0-2 0 0,2 3 0 0,-4 2 0 0,4 0 0 0,-5 0 0 0,4-1 0 0,-4 3 0 0,0 1 0 0,0 1 0 0,4 1 0 0,-8-3 0 0,4 4 0 0,0-4 0 0,0-1 0 0,0 1 0 0,0-1 0 0,-4-1 0 0,4 0 0 0,0-4 0 0,4 1 0 0,-4 0 0 0,0-2 0 0,0-1 0 0,0-5 0 0,0 3 0 0</inkml:trace>
  <inkml:trace contextRef="#ctx0" brushRef="#br9" timeOffset="48004.82">11887 2897 0 0,'0'0'0'0,"0"0"0"0,0 0 0 0,0 0 0 0,0 0 0 0,0 0 0 0,0 0 0 0,0 5 0 0,0 1 0 0,-3 2 0 0,0-1 0 0,0 4 0 0,3-3 0 0,-3 4 0 0,3-2 0 0,-5 0 0 0,5 1 0 0,0 0 0 0,-3 1 0 0,3 2 0 0,0-1 0 0,0-3 0 0,0 1 0 0,3 3 0 0,-3 0 0 0,5-5 0 0,-5 5 0 0,3-1 0 0,3-4 0 0,-1 2 0 0,-1-2 0 0,1 0 0 0,-2-1 0 0,2 0 0 0,1-2 0 0</inkml:trace>
  <inkml:trace contextRef="#ctx0" brushRef="#br9" timeOffset="47619.84">11716 2900 0 0,'0'0'0'0,"0"0"0"0,0 0 0 0,0 0 0 0,0 0 0 0,0 0 0 0,0 0 0 0,0 0 0 0,0 0 0 0,0 0 0 0,1 3 0 0,1 5 0 0,4-2 0 0,-5-1 0 0,-1-1 0 0,8 6 0 0,-3-1 0 0,-2 0 0 0,0 1 0 0,3-3 0 0,-3 6 0 0,5-4 0 0,-3 2 0 0,-1 1 0 0,1 0 0 0,-2 2 0 0,2-1 0 0,-4-2 0 0,-1 1 0 0,0-1 0 0,0 0 0 0,2-2 0 0,-2 0 0 0,0-3 0 0,-2 2 0 0,2 0 0 0,0-1 0 0,0 0 0 0</inkml:trace>
  <inkml:trace contextRef="#ctx0" brushRef="#br9" timeOffset="52657.35">13693 2906 0 0,'0'0'0'0,"0"0"0"0,0 0 0 0,0 0 0 0,0 8 0 0,0-3 0 0,0 2 0 0,-3 0 0 0,3 0 0 0,-2 1 0 0,2 1 0 0,2 1 0 0,1-1 0 0,-3 2 0 0,-3 1 0 0,3 2 0 0,3 0 0 0,-3 1 0 0,-3-1 0 0,1 0 0 0,-2-1 0 0,4 2 0 0,4-3 0 0,-4 2 0 0,2 3 0 0,-2-4 0 0,0-2 0 0,0 2 0 0,-2 0 0 0,-2-2 0 0,2-1 0 0,2 1 0 0,0 6 0 0,0-7 0 0</inkml:trace>
  <inkml:trace contextRef="#ctx0" brushRef="#br9" timeOffset="54162.05">10477 2923 0 0,'0'0'0'0,"0"0"0"0,0 0 0 0,0 0 0 0,0 0 0 0,2-7 0 0,-2 7 0 0,1-5 0 0,-1 5 0 0,0 0 0 0,0 0 0 0,0 0 0 0,0 0 0 0,0 0 0 0,-1 9 0 0,-1-3 0 0,-1 5 0 0,2 2 0 0,-6-4 0 0,6 8 0 0,-5-6 0 0,1 6 0 0,2-3 0 0,-3 4 0 0,1-4 0 0,-1 3 0 0,1 0 0 0,4-5 0 0,-5 4 0 0,4-1 0 0,2-2 0 0,-1-2 0 0,1-1 0 0,0 0 0 0,0-3 0 0,0 0 0 0,0-4 0 0,1 4 0 0,-1-7 0 0,2 5 0 0,-2-5 0 0</inkml:trace>
  <inkml:trace contextRef="#ctx0" brushRef="#br9" timeOffset="46997.82">11440 2913 0 0,'0'0'0'0,"0"0"0"0,0 0 0 0,0 0 0 0,0 0 0 0,0 0 0 0,0 0 0 0,0 0 0 0,0 0 0 0,0 0 0 0,4 3 0 0,-1 4 0 0,1-4 0 0,-2 4 0 0,2 0 0 0,0 1 0 0,0 1 0 0,1 1 0 0,-1-4 0 0,1-2 0 0,-2 6 0 0,0 1 0 0,0-2 0 0,0 2 0 0,1-2 0 0,-3 2 0 0,1 0 0 0,2-2 0 0,-4 3 0 0,0-4 0 0,-4 3 0 0,4 1 0 0,-2-3 0 0,1 1 0 0,-3-6 0 0,1 9 0 0,0-7 0 0</inkml:trace>
  <inkml:trace contextRef="#ctx0" brushRef="#br9" timeOffset="52964.32">13684 2919 0 0,'0'0'0'0,"0"0"0"0,0 0 0 0,0 0 0 0,6-3 0 0,-6 3 0 0,3-2 0 0,-3 2 0 0,3 0 0 0,3 0 0 0,-3 0 0 0,-3 0 0 0,0 0 0 0,5 2 0 0,-5-2 0 0,8 3 0 0,-2 1 0 0,-2 3 0 0,3 0 0 0,-4 3 0 0,0-1 0 0,0 2 0 0,2-1 0 0,-1 1 0 0,-4 2 0 0,5 4 0 0,-4-2 0 0,2-3 0 0,-1-1 0 0,3 5 0 0,-4-2 0 0,2 0 0 0,-3-2 0 0,3-3 0 0,-3 4 0 0,5-4 0 0,-5-1 0 0,0 1 0 0,2-3 0 0</inkml:trace>
  <inkml:trace contextRef="#ctx0" brushRef="#br9" timeOffset="50000.18">8944 2917 0 0,'0'0'0'0,"0"0"0"0,0 0 0 0,0 0 0 0,0 0 0 0,-3 8 0 0,1-5 0 0,-3 5 0 0,4-1 0 0,-4 0 0 0,2 2 0 0,-3 0 0 0,4 2 0 0,-4-2 0 0,6 4 0 0,-4-1 0 0,-4-3 0 0,3 1 0 0,4 0 0 0,-2 1 0 0,1 3 0 0,-1 0 0 0,1-5 0 0,2 5 0 0,0 0 0 0,0-3 0 0,0 0 0 0,2-2 0 0,3 3 0 0,-2-5 0 0,-2 3 0 0,-1 1 0 0,2-6 0 0,1 3 0 0,0-4 0 0,2 1 0 0,-1-4 0 0,-1 3 0 0</inkml:trace>
  <inkml:trace contextRef="#ctx0" brushRef="#br9" timeOffset="48290.82">11954 2919 0 0,'0'0'0'0,"0"0"0"0,0 0 0 0,0 0 0 0,0 0 0 0,1 6 0 0,2-1 0 0,-3 2 0 0,2-2 0 0,1 4 0 0,0-1 0 0,-3 0 0 0,2 1 0 0,-1 0 0 0,2 0 0 0,0-2 0 0,-3 5 0 0,3-1 0 0,-1 0 0 0,-2-1 0 0,5 4 0 0,-5-3 0 0,0 0 0 0,0 0 0 0,0 0 0 0,0 1 0 0,0-6 0 0,0 2 0 0,0 0 0 0,0 2 0 0,-5-5 0 0,5 3 0 0</inkml:trace>
  <inkml:trace contextRef="#ctx0" brushRef="#br9" timeOffset="49260.96">8713 2922 0 0,'0'0'0'0,"0"0"0"0,0 0 0 0,0 0 0 0,0 0 0 0,0 0 0 0,-3 4 0 0,-3 0 0 0,1 2 0 0,-1-2 0 0,3 4 0 0,-3-2 0 0,4 5 0 0,-2 0 0 0,1-2 0 0,-2 5 0 0,0-3 0 0,5 1 0 0,-4 4 0 0,1-2 0 0,1 0 0 0,-3 1 0 0,5 0 0 0,-1-1 0 0,1 0 0 0,0-1 0 0,0 1 0 0,0-4 0 0,1 1 0 0,-1 0 0 0,7-3 0 0,-4 0 0 0,-3-1 0 0,4 1 0 0,-4-2 0 0</inkml:trace>
  <inkml:trace contextRef="#ctx0" brushRef="#br9" timeOffset="55729.21">11014 2923 0 0,'0'0'0'0,"0"0"0"0,0 0 0 0,0 0 0 0,0 0 0 0,0 0 0 0,0 0 0 0,0 0 0 0,0 0 0 0,0 0 0 0,0 8 0 0,0-3 0 0,0 1 0 0,3 2 0 0,-2-2 0 0,1 2 0 0,3 1 0 0,-1 0 0 0,-1 5 0 0,-1-2 0 0,6-2 0 0,-8 2 0 0,4-1 0 0,1 4 0 0,-5-4 0 0,1 6 0 0,-1-6 0 0,0 1 0 0,2 2 0 0,3-1 0 0,-5-1 0 0,0-3 0 0,0 2 0 0,0 1 0 0,0-2 0 0,-5-3 0 0,3 3 0 0,2-4 0 0,0 0 0 0,2 0 0 0,3 4 0 0,-5-10 0 0</inkml:trace>
  <inkml:trace contextRef="#ctx0" brushRef="#br9" timeOffset="48948.97">12234 2925 0 0,'0'0'0'0,"0"0"0"0,-2 0 0 0,2 0 0 0,0 0 0 0,0 0 0 0,0 0 0 0,0 0 0 0,0 0 0 0,0 0 0 0,5 5 0 0,1 1 0 0,-2 1 0 0,0-3 0 0,2 5 0 0,-3 0 0 0,3-6 0 0,-1 6 0 0,-2 1 0 0,1-1 0 0,1 2 0 0,1 1 0 0,-6 2 0 0,3 0 0 0,2-3 0 0,-5 0 0 0,0 3 0 0,0-2 0 0,0-1 0 0,0 0 0 0,0-1 0 0,0 1 0 0,0 2 0 0,0-6 0 0,0 1 0 0,0 1 0 0</inkml:trace>
  <inkml:trace contextRef="#ctx0" brushRef="#br9" timeOffset="56072.21">11207 2928 0 0,'0'0'0'0,"0"0"0"0,0 0 0 0,0 0 0 0,0 0 0 0,0 0 0 0,5 3 0 0,-5-3 0 0,0 0 0 0,4 3 0 0,-4 2 0 0,0 3 0 0,3 1 0 0,-3 3 0 0,-3-4 0 0,3 4 0 0,0 1 0 0,0 1 0 0,-4 1 0 0,4-3 0 0,-2 4 0 0,2-5 0 0,-3 6 0 0,3-5 0 0,-2 2 0 0,2-2 0 0,0-1 0 0,0 3 0 0,2-3 0 0,1-3 0 0,-1 2 0 0,-2-3 0 0,4 2 0 0,-4-3 0 0,3-1 0 0,-3-5 0 0,5 1 0 0,-5-1 0 0</inkml:trace>
  <inkml:trace contextRef="#ctx0" brushRef="#br9" timeOffset="46731.81">7693 2936 0 0,'-9'-3'0'0,"9"3"0"0,0 0 0 0,0 0 0 0,0 0 0 0,-6 0 0 0,2 3 0 0,-2 0 0 0,5 3 0 0,-2 0 0 0,0 0 0 0,-1 2 0 0,4-2 0 0,-3 7 0 0,3-4 0 0,0 3 0 0,-3 4 0 0,2-5 0 0,1-1 0 0,-2 6 0 0,-1-1 0 0,3-1 0 0,-3 2 0 0,1-1 0 0,2-1 0 0,0-2 0 0,0 1 0 0,2-2 0 0,4 1 0 0,-4-1 0 0,-1-5 0 0,5 2 0 0,-2-1 0 0,2-2 0 0,-2 3 0 0,1-7 0 0,-5-1 0 0,8 2 0 0,-2-2 0 0,0 0 0 0,-6 0 0 0,6-3 0 0</inkml:trace>
  <inkml:trace contextRef="#ctx0" brushRef="#br9" timeOffset="55427.7">10977 2933 0 0,'0'0'0'0,"0"0"0"0,0 0 0 0,0 0 0 0,0 0 0 0,0 0 0 0,0 0 0 0,0 0 0 0,-3 3 0 0,-2 4 0 0,0-2 0 0,-1 4 0 0,5-1 0 0,-6 4 0 0,4-1 0 0,-3 3 0 0,0 0 0 0,3 2 0 0,-3-1 0 0,3-1 0 0,-4 1 0 0,6 1 0 0,1-1 0 0,-2-1 0 0,-1 0 0 0,3-2 0 0,3-1 0 0,-1-1 0 0,-2 2 0 0,1-3 0 0,2-1 0 0,4-3 0 0,-7-1 0 0,6 2 0 0,-6-6 0 0,4 4 0 0,4-3 0 0,-2 1 0 0,1-2 0 0</inkml:trace>
  <inkml:trace contextRef="#ctx0" brushRef="#br9" timeOffset="53795.04">10219 2934 0 0,'0'0'0'0,"0"0"0"0,0 0 0 0,0 0 0 0,0 0 0 0,0 0 0 0,0 0 0 0,0 0 0 0,0 0 0 0,-1 8 0 0,1-8 0 0,0 5 0 0,0 4 0 0,1-1 0 0,-1-2 0 0,3 6 0 0,-3-3 0 0,5 4 0 0,-1-2 0 0,3 1 0 0,-4-3 0 0,1 4 0 0,3 0 0 0,-4 1 0 0,1-4 0 0,6 5 0 0,-7-3 0 0,0 4 0 0,3-7 0 0,-5 2 0 0,3 0 0 0,-3 0 0 0,-1-4 0 0</inkml:trace>
  <inkml:trace contextRef="#ctx0" brushRef="#br9" timeOffset="54762.05">10697 2936 0 0,'0'0'0'0,"0"0"0"0,0 0 0 0,0 0 0 0,0 0 0 0,0 0 0 0,0 0 0 0,0 0 0 0,0 0 0 0,0 7 0 0,-3-2 0 0,1 4 0 0,-1-1 0 0,0 3 0 0,0 1 0 0,-3-1 0 0,0 1 0 0,2 5 0 0,0-4 0 0,2 1 0 0,-7 1 0 0,6 2 0 0,1-4 0 0,-2 2 0 0,2 2 0 0,-1-5 0 0,0 2 0 0,3-4 0 0,0 2 0 0,0-1 0 0,0 0 0 0,3-1 0 0,0-5 0 0,-1 3 0 0,2-5 0 0,-4-3 0 0,5 6 0 0</inkml:trace>
  <inkml:trace contextRef="#ctx0" brushRef="#br9" timeOffset="56326.13">11258 2936 0 0,'0'0'0'0,"0"0"0"0,0 0 0 0,0 0 0 0,3 3 0 0,-3-3 0 0,5 0 0 0,-4 6 0 0,5-3 0 0,-2 5 0 0,-4 1 0 0,0-3 0 0,3 7 0 0,0-4 0 0,-3 3 0 0,0 2 0 0,0-1 0 0,0-3 0 0,0 6 0 0,0-4 0 0,1 5 0 0,-1-4 0 0,3-4 0 0,-3 3 0 0,0-1 0 0,0 1 0 0,0-2 0 0,0 2 0 0,0-3 0 0,0-1 0 0,-3 0 0 0,3-2 0 0</inkml:trace>
  <inkml:trace contextRef="#ctx0" brushRef="#br9" timeOffset="47347.82">7940 2937 0 0,'0'0'0'0,"0"0"0"0,0 0 0 0,0 0 0 0,0 0 0 0,0 0 0 0,0 0 0 0,0 0 0 0,0 8 0 0,-1 1 0 0,-1-4 0 0,2 3 0 0,-3-5 0 0,3 4 0 0,-3 3 0 0,3 2 0 0,0 0 0 0,-1-1 0 0,1 2 0 0,0-4 0 0,0 3 0 0,0-1 0 0,0 3 0 0,0 0 0 0,1-3 0 0,-1 0 0 0,6-1 0 0,-4 1 0 0,-2-2 0 0,1-1 0 0,2 3 0 0,-1 0 0 0,1-3 0 0,0-1 0 0,-3 0 0 0,0-7 0 0,2 3 0 0</inkml:trace>
  <inkml:trace contextRef="#ctx0" brushRef="#br9" timeOffset="53558.05">10196 2943 0 0,'0'0'0'0,"0"0"0"0,-5 4 0 0,1-4 0 0,4 3 0 0,-2 3 0 0,-6-2 0 0,8 4 0 0,-6-2 0 0,5 2 0 0,-6 4 0 0,3-1 0 0,-1 3 0 0,1-3 0 0,-1 4 0 0,0-1 0 0,1 3 0 0,1 0 0 0,1-3 0 0,-1-1 0 0,3-1 0 0,0 0 0 0,0 1 0 0,3-2 0 0,-1-1 0 0,2-3 0 0,1 2 0 0,-2-3 0 0,2-1 0 0,-1 1 0 0,1-3 0 0,3-1 0 0,-4-2 0 0,2 0 0 0</inkml:trace>
  <inkml:trace contextRef="#ctx0" brushRef="#br9" timeOffset="49604.97">8684 2947 0 0,'0'0'0'0,"0"0"0"0,0 0 0 0,0 0 0 0,0 0 0 0,0 0 0 0,0 0 0 0,0 0 0 0,0 0 0 0,0 0 0 0,0 0 0 0,0 0 0 0,6 0 0 0,-3 0 0 0,-3 0 0 0,10 0 0 0,-10 0 0 0,6 3 0 0,-5 0 0 0,5 1 0 0,-4-1 0 0,4 2 0 0,-4 1 0 0,4 0 0 0,-3-1 0 0,-3 4 0 0,6 2 0 0,-3 0 0 0,-1 0 0 0,-1 3 0 0,-1-2 0 0,3 0 0 0,-3 2 0 0,4-3 0 0,-4 5 0 0,0-1 0 0,4-4 0 0,-4 1 0 0,-4-1 0 0,4 0 0 0,0-2 0 0,0 2 0 0,0-5 0 0,0 2 0 0,0 1 0 0</inkml:trace>
  <inkml:trace contextRef="#ctx0" brushRef="#br9" timeOffset="50286.2">8981 2951 0 0,'0'0'0'0,"0"0"0"0,-3-3 0 0,3 3 0 0,0 0 0 0,0 0 0 0,0 0 0 0,0 0 0 0,0 0 0 0,0 0 0 0,0 0 0 0,0 0 0 0,0 0 0 0,6 6 0 0,-3 2 0 0,-1-2 0 0,2 3 0 0,-1 1 0 0,-3 2 0 0,3-3 0 0,-1 4 0 0,-2 2 0 0,0-2 0 0,-2 0 0 0,2 0 0 0,-3 4 0 0,3-3 0 0,-3-2 0 0,0 0 0 0,2 1 0 0,-1-2 0 0,-1 0 0 0,0 1 0 0,3-6 0 0,-3 2 0 0,3 0 0 0,0 2 0 0,0-10 0 0</inkml:trace>
  <inkml:trace contextRef="#ctx0" brushRef="#br9" timeOffset="55037.21">10708 2951 0 0,'0'0'0'0,"0"0"0"0,0 0 0 0,0 0 0 0,0 0 0 0,0 0 0 0,0 0 0 0,3 3 0 0,-3-3 0 0,6 8 0 0,-3-2 0 0,2 2 0 0,-1 1 0 0,1 2 0 0,-2 0 0 0,-1 0 0 0,1-1 0 0,-2 1 0 0,-1 6 0 0,3-6 0 0,-3 6 0 0,0-5 0 0,0 9 0 0,0-8 0 0,-3 3 0 0,2-2 0 0,-2 0 0 0,1-5 0 0,-1 7 0 0,-2-6 0 0,5 1 0 0,-3-3 0 0,3 0 0 0,0-1 0 0,-1 0 0 0,1-7 0 0</inkml:trace>
  <inkml:trace contextRef="#ctx0" brushRef="#br9" timeOffset="54162.05">6733 2967 0 0,'0'0'0'0,"0"0"0"0,0 0 0 0,0 0 0 0,0 0 0 0,1-8 0 0,-1 8 0 0,2-5 0 0,-2 5 0 0,0 0 0 0,0 0 0 0,0 0 0 0,0 0 0 0,0 0 0 0,-2 10 0 0,1-4 0 0,-2 5 0 0,1 1 0 0,-4-3 0 0,5 8 0 0,-6-6 0 0,3 6 0 0,1-3 0 0,-4 4 0 0,3-4 0 0,-2 3 0 0,1 0 0 0,3-4 0 0,-4 2 0 0,5 1 0 0,1-4 0 0,-2-1 0 0,2 0 0 0,0-2 0 0,0-1 0 0,0-2 0 0,0-3 0 0,2 5 0 0,-2-8 0 0,1 4 0 0,-1-4 0 0</inkml:trace>
  <inkml:trace contextRef="#ctx0" brushRef="#br9" timeOffset="48643.96">8432 2956 0 0,'0'0'0'0,"0"0"0"0,0 0 0 0,0 0 0 0,0 0 0 0,0 0 0 0,0 0 0 0,0 0 0 0,0 0 0 0,0 0 0 0,0 0 0 0,0 0 0 0,0 0 0 0,-3 3 0 0,-2 3 0 0,2-1 0 0,0 4 0 0,0 2 0 0,1 3 0 0,-1 0 0 0,3-5 0 0,-1 3 0 0,-2-1 0 0,3 1 0 0,-3 5 0 0,3-1 0 0,0-4 0 0,0 1 0 0,0-3 0 0,0 3 0 0,3-4 0 0,1 4 0 0,-1-4 0 0,-1 2 0 0,1-2 0 0,0-3 0 0,0 5 0 0,2-5 0 0,-5 0 0 0,3-1 0 0,0 0 0 0,0-1 0 0</inkml:trace>
  <inkml:trace contextRef="#ctx0" brushRef="#br9" timeOffset="54445.05">10505 2959 0 0,'0'0'0'0,"0"0"0"0,0 0 0 0,0 0 0 0,0 0 0 0,0 0 0 0,0 0 0 0,0 0 0 0,0 0 0 0,6 8 0 0,-3-2 0 0,0 2 0 0,1-2 0 0,0 3 0 0,-2 2 0 0,2 0 0 0,-4-1 0 0,5 1 0 0,-5 2 0 0,0 1 0 0,0 1 0 0,3 0 0 0,-6-1 0 0,3 3 0 0,0-4 0 0,0-1 0 0,0 1 0 0,0-1 0 0,-5-1 0 0,5 0 0 0,0-4 0 0,5 1 0 0,-5 0 0 0,0-2 0 0,0-1 0 0,0-5 0 0,0 3 0 0</inkml:trace>
  <inkml:trace contextRef="#ctx0" brushRef="#br9" timeOffset="48004.82">8140 2960 0 0,'0'0'0'0,"0"0"0"0,0 0 0 0,0 0 0 0,0 0 0 0,0 0 0 0,0 0 0 0,0 5 0 0,0 1 0 0,-3 2 0 0,0 0 0 0,0 3 0 0,3-4 0 0,-4 6 0 0,4-4 0 0,-4 2 0 0,4 0 0 0,0-1 0 0,-3 3 0 0,3 1 0 0,0-2 0 0,0-1 0 0,0 0 0 0,3 3 0 0,-3-1 0 0,4-3 0 0,-4 4 0 0,4-2 0 0,2-3 0 0,-2 2 0 0,1-2 0 0,0 1 0 0,-2-3 0 0,1 1 0 0,3-2 0 0</inkml:trace>
  <inkml:trace contextRef="#ctx0" brushRef="#br9" timeOffset="50000.18">5198 2960 0 0,'0'0'0'0,"0"0"0"0,0 0 0 0,0 0 0 0,0 0 0 0,-3 8 0 0,1-5 0 0,-2 5 0 0,2 0 0 0,-3-2 0 0,2 3 0 0,-3 0 0 0,5 2 0 0,-6-1 0 0,7 2 0 0,-4 0 0 0,-4-2 0 0,3-1 0 0,4 2 0 0,-2-1 0 0,1 4 0 0,-1 0 0 0,2-4 0 0,1 3 0 0,0 1 0 0,0-3 0 0,0 0 0 0,1-2 0 0,4 4 0 0,-2-7 0 0,-2 5 0 0,-1 0 0 0,2-7 0 0,1 4 0 0,0-3 0 0,2-1 0 0,-1-2 0 0,-1 1 0 0</inkml:trace>
  <inkml:trace contextRef="#ctx0" brushRef="#br9" timeOffset="47619.84">7970 2965 0 0,'0'0'0'0,"0"0"0"0,0 0 0 0,0 0 0 0,0 0 0 0,0 0 0 0,0 0 0 0,0 0 0 0,0 0 0 0,0 0 0 0,1 3 0 0,1 5 0 0,4-2 0 0,-4-1 0 0,-2-1 0 0,7 6 0 0,-2-1 0 0,-2 0 0 0,0 0 0 0,3-1 0 0,-3 5 0 0,5-4 0 0,-3 2 0 0,-1 1 0 0,1 0 0 0,-2 2 0 0,2-1 0 0,-4-3 0 0,-1 3 0 0,0-2 0 0,0 0 0 0,2-2 0 0,-2 0 0 0,0-3 0 0,-2 2 0 0,2 0 0 0,0-1 0 0,0 0 0 0</inkml:trace>
  <inkml:trace contextRef="#ctx0" brushRef="#br9" timeOffset="55729.21">7269 2967 0 0,'0'0'0'0,"0"0"0"0,0 0 0 0,0 0 0 0,0 0 0 0,0 0 0 0,0 0 0 0,0 0 0 0,0 0 0 0,0 0 0 0,0 7 0 0,0-2 0 0,0 1 0 0,3 2 0 0,-1-2 0 0,0 2 0 0,2 1 0 0,1 0 0 0,-2 5 0 0,-2-1 0 0,7-4 0 0,-8 3 0 0,5-1 0 0,0 5 0 0,-5-6 0 0,1 7 0 0,-1-6 0 0,0 2 0 0,2 1 0 0,2-2 0 0,-4 0 0 0,0-2 0 0,0 0 0 0,0 3 0 0,0-4 0 0,-4-1 0 0,2 1 0 0,2-3 0 0,0 0 0 0,2 1 0 0,2 2 0 0,-4-9 0 0</inkml:trace>
  <inkml:trace contextRef="#ctx0" brushRef="#br9" timeOffset="52657.35">9945 2970 0 0,'0'0'0'0,"0"0"0"0,0 0 0 0,0 0 0 0,0 7 0 0,0-2 0 0,0 3 0 0,-3-2 0 0,3 2 0 0,-1-1 0 0,1 3 0 0,1-1 0 0,2 0 0 0,-3 2 0 0,-3 1 0 0,3 2 0 0,3 0 0 0,-3 2 0 0,-3-2 0 0,2 0 0 0,-4-2 0 0,5 3 0 0,5-2 0 0,-5 1 0 0,1 3 0 0,-1-5 0 0,0-1 0 0,0 3 0 0,-1-2 0 0,-4-1 0 0,4 0 0 0,1 0 0 0,0 6 0 0,0-8 0 0</inkml:trace>
  <inkml:trace contextRef="#ctx0" brushRef="#br9" timeOffset="56072.21">7463 2973 0 0,'0'0'0'0,"0"0"0"0,0 0 0 0,0 0 0 0,0 0 0 0,0 0 0 0,4 3 0 0,-4-3 0 0,0 0 0 0,5 3 0 0,-5 2 0 0,0 2 0 0,3 3 0 0,-3 2 0 0,-3-4 0 0,3 4 0 0,0 0 0 0,0 2 0 0,-5 2 0 0,5-4 0 0,-1 4 0 0,1-6 0 0,-3 7 0 0,3-4 0 0,-2 1 0 0,2-2 0 0,0-1 0 0,0 3 0 0,2-3 0 0,1-4 0 0,-2 4 0 0,-1-5 0 0,5 4 0 0,-5-4 0 0,3-1 0 0,-3-5 0 0,5 1 0 0,-5-1 0 0</inkml:trace>
  <inkml:trace contextRef="#ctx0" brushRef="#br2" timeOffset="-91843.04">12923 2974 0 0,'0'0'0'0,"0"0"0"0,0 0 0 0,0 0 0 0,0 5 0 0,0-5 0 0,-2 3 0 0,1 2 0 0,1-1 0 0,0 1 0 0,0 0 0 0,0-1 0 0,-3 1 0 0,3 1 0 0,0-1 0 0,0 1 0 0,0 0 0 0,0-1 0 0,0 4 0 0,0-4 0 0,3 2 0 0,-3 0 0 0,0-4 0 0,0 4 0 0,0 0 0 0,0-1 0 0,0 0 0 0,0-3 0 0,0-3 0 0,1 6 0 0,-1 2 0 0,2-2 0 0,-2-1 0 0,5-2 0 0,-5 5 0 0,0-2 0 0,0-5 0 0,1 5 0 0,1 1 0 0,1-1 0 0,-3-3 0 0,0 2 0 0,1-2 0 0,1 3 0 0,-1-1 0 0,4 1 0 0,-3-2 0 0,2 1 0 0,-4 1 0 0,0 0 0 0,2-3 0 0,-1 4 0 0,2-1 0 0,-3-3 0 0,0-3 0 0,4 9 0 0,0-4 0 0,-4 1 0 0,2 0 0 0,-1-1 0 0,-1-5 0 0,5 4 0 0,-5 3 0 0,0-1 0 0,0-6 0 0,6 6 0 0,-6-6 0 0,2 6 0 0,-1-3 0 0,4 3 0 0,-4-1 0 0,-1 3 0 0,7-7 0 0,-7-1 0 0,0 7 0 0,1-1 0 0,-1-6 0 0,5 4 0 0,-4 6 0 0,2-6 0 0,-3 1 0 0,5 1 0 0,-5 0 0 0,5-3 0 0,-4 4 0 0,1 0 0 0,-2-7 0 0,1 6 0 0,2 1 0 0,-3-1 0 0,2-2 0 0,1 1 0 0,-3-5 0 0,3 6 0 0,-3 0 0 0,2 1 0 0,-2-3 0 0,1-1 0 0,2 2 0 0,-3 1 0 0,2-1 0 0,-1 0 0 0,4 1 0 0,-3-3 0 0,-1 3 0 0,2 0 0 0,-1 0 0 0,-2 2 0 0,3-3 0 0,2 1 0 0,-5-1 0 0,1-1 0 0,2 2 0 0,-1 1 0 0,-2-1 0 0,1-3 0 0,-1 5 0 0,0-2 0 0,0 0 0 0,2 0 0 0,1-1 0 0,2 4 0 0,-5-6 0 0,0 3 0 0,0 0 0 0,0 1 0 0,3-6 0 0,-2 5 0 0,-1 1 0 0,0-7 0 0,3 6 0 0,-3-3 0 0,2 3 0 0,-2-6 0 0,1 2 0 0,-1 5 0 0,3-2 0 0,-3-5 0 0,0 0 0 0,4 6 0 0,0-3 0 0,-4 2 0 0,2 1 0 0,-2-3 0 0,1 3 0 0,2 0 0 0,-3-6 0 0,3 4 0 0,-3 2 0 0,2 1 0 0,-2-7 0 0,3 4 0 0,-1 3 0 0,-1-4 0 0,2 2 0 0,-1 0 0 0,-2-5 0 0,3 4 0 0,0 1 0 0,-1 1 0 0,-1-3 0 0,2 3 0 0,-3-6 0 0,2 7 0 0,-1-1 0 0,4-3 0 0,-5-3 0 0,3 6 0 0,0 0 0 0,-1 0 0 0,-2-1 0 0,3 0 0 0,-3 1 0 0,0-6 0 0,4 6 0 0,1-4 0 0,-5-2 0 0,0 6 0 0,0-6 0 0,2 6 0 0,-1-4 0 0,1 5 0 0,-2-7 0 0,3 6 0 0,1 2 0 0,-4-6 0 0,0-2 0 0,3 7 0 0,-1-3 0 0,3 0 0 0,-5-4 0 0,1 6 0 0,-1-1 0 0,5 1 0 0,-5-3 0 0,3 2 0 0,-3-5 0 0,3 6 0 0,0-1 0 0,0-2 0 0,0 3 0 0,-3-6 0 0,5 2 0 0,-4 1 0 0,3 3 0 0,0-3 0 0,-4-3 0 0,2 6 0 0,2-1 0 0,-4-5 0 0,2 3 0 0,4 1 0 0,-6-4 0 0,0 4 0 0,5 0 0 0,-2-1 0 0,-3-3 0 0,1 5 0 0,6 0 0 0,-7-5 0 0,0 1 0 0,6 2 0 0,-6-3 0 0,6 5 0 0,-5-2 0 0,1 0 0 0,-2-3 0 0,6 6 0 0,-1-6 0 0,-5 0 0 0,3 5 0 0,2-5 0 0,-2 4 0 0,-3-4 0 0,6 0 0 0,-6 0 0 0,4 5 0 0,0-3 0 0,2-2 0 0,-2 4 0 0,-4-4 0 0,2 0 0 0,1 3 0 0,3 1 0 0,-1-4 0 0,-2 0 0 0,2 3 0 0,-5-3 0 0,0 0 0 0,6 1 0 0,-3-1 0 0,3 3 0 0,-6-3 0 0,6 0 0 0,-1 0 0 0,-2 0 0 0,-3 0 0 0,0 0 0 0,8 2 0 0,-4-2 0 0,-1 0 0 0,1 0 0 0,2 0 0 0,-3 0 0 0,-3 0 0 0,4 0 0 0,0 0 0 0,-4 0 0 0,6 0 0 0,0-2 0 0,-1 2 0 0,-5 0 0 0,0 0 0 0,0 0 0 0,0 0 0 0,3-3 0 0,3 3 0 0,-5 0 0 0,-1 0 0 0,7-1 0 0,-7 1 0 0,1-3 0 0,5 3 0 0,-6 0 0 0,0 0 0 0,3-4 0 0,5 1 0 0,-5 3 0 0,-3 0 0 0,0 0 0 0,3-4 0 0,2 2 0 0,1-3 0 0,-6 5 0 0,0 0 0 0,3-3 0 0,2 2 0 0,-2-4 0 0,-3 5 0 0,5-6 0 0,-2 6 0 0,0-6 0 0,-3 6 0 0,3-5 0 0,-3 5 0 0,6 0 0 0,-1-4 0 0,-4-1 0 0,-1 5 0 0,0 0 0 0,5-5 0 0,-5 5 0 0,1-3 0 0,2-1 0 0,2 0 0 0,-3 0 0 0,-2 4 0 0,4-3 0 0,-4-2 0 0,2-1 0 0,2 3 0 0,-4-3 0 0,5 1 0 0,-5 2 0 0,0-2 0 0,3 1 0 0,-3 4 0 0,0-5 0 0,2 0 0 0,-2-1 0 0,3 3 0 0,-3-5 0 0,3 2 0 0,-3 2 0 0,0-1 0 0,0-1 0 0,0-4 0 0,3 4 0 0,-3-1 0 0</inkml:trace>
  <inkml:trace contextRef="#ctx0" brushRef="#br9" timeOffset="46731.81">3949 2979 0 0,'-10'-3'0'0,"10"3"0"0,0 0 0 0,0 0 0 0,0 0 0 0,-6 0 0 0,3 3 0 0,-3 0 0 0,4 3 0 0,-1 0 0 0,0 1 0 0,0 0 0 0,3 0 0 0,-3 5 0 0,3-3 0 0,0 4 0 0,-3 2 0 0,1-4 0 0,2 0 0 0,-1 4 0 0,-2 1 0 0,3-3 0 0,-3 3 0 0,1-1 0 0,2-1 0 0,0-1 0 0,0-1 0 0,2-1 0 0,4 1 0 0,-5-1 0 0,1-5 0 0,4 2 0 0,-3 0 0 0,3-4 0 0,-1 4 0 0,0-6 0 0,-5-2 0 0,7 1 0 0,0-1 0 0,-1 0 0 0,-6 0 0 0,6-3 0 0</inkml:trace>
  <inkml:trace contextRef="#ctx0" brushRef="#br9" timeOffset="55427.7">7232 2976 0 0,'0'0'0'0,"0"0"0"0,0 0 0 0,0 0 0 0,0 0 0 0,0 0 0 0,0 0 0 0,0 0 0 0,-3 3 0 0,-1 5 0 0,-1-4 0 0,-1 6 0 0,4-3 0 0,-4 6 0 0,3-2 0 0,-3 2 0 0,0 1 0 0,2 2 0 0,-2-1 0 0,3-1 0 0,-3 2 0 0,4-1 0 0,2 1 0 0,-1-2 0 0,-2-1 0 0,3 0 0 0,3-2 0 0,-2-2 0 0,-1 3 0 0,2-2 0 0,1-3 0 0,3-2 0 0,-6 0 0 0,6 1 0 0,-6-6 0 0,5 3 0 0,3-2 0 0,-2 1 0 0,0-2 0 0</inkml:trace>
  <inkml:trace contextRef="#ctx0" brushRef="#br9" timeOffset="46997.82">7695 2976 0 0,'0'0'0'0,"0"0"0"0,0 0 0 0,0 0 0 0,0 0 0 0,0 0 0 0,0 0 0 0,0 0 0 0,0 0 0 0,0 0 0 0,3 3 0 0,0 5 0 0,1-5 0 0,-2 3 0 0,3 2 0 0,-2-1 0 0,1 3 0 0,1-1 0 0,0-3 0 0,-1-1 0 0,-1 4 0 0,0 2 0 0,0-2 0 0,1 2 0 0,-1-2 0 0,-2 2 0 0,1 0 0 0,2-2 0 0,-4 4 0 0,0-6 0 0,-4 4 0 0,4 2 0 0,-2-4 0 0,1 0 0 0,-2-4 0 0,-1 7 0 0,1-6 0 0</inkml:trace>
  <inkml:trace contextRef="#ctx0" brushRef="#br9" timeOffset="52964.32">9936 2982 0 0,'0'0'0'0,"0"0"0"0,0 0 0 0,0 0 0 0,6-3 0 0,-6 3 0 0,3-2 0 0,-3 2 0 0,4 0 0 0,2 0 0 0,-3 0 0 0,-3 0 0 0,0 0 0 0,4 2 0 0,-4-2 0 0,8 3 0 0,-2 2 0 0,-1 1 0 0,1 2 0 0,-3 1 0 0,0 0 0 0,0 2 0 0,2 0 0 0,0 0 0 0,-5 1 0 0,4 5 0 0,-2-2 0 0,1-2 0 0,-1-2 0 0,2 4 0 0,-2-1 0 0,1 0 0 0,-3-2 0 0,3-2 0 0,-3 2 0 0,5-3 0 0,-5-1 0 0,0 1 0 0,1-3 0 0</inkml:trace>
  <inkml:trace contextRef="#ctx0" brushRef="#br9" timeOffset="53795.04">6473 2977 0 0,'0'0'0'0,"0"0"0"0,0 0 0 0,0 0 0 0,0 0 0 0,0 0 0 0,0 0 0 0,0 0 0 0,0 0 0 0,-1 8 0 0,1-8 0 0,0 5 0 0,0 4 0 0,1-1 0 0,-1-2 0 0,3 6 0 0,-3-2 0 0,5 2 0 0,0-1 0 0,1 1 0 0,-3-3 0 0,2 4 0 0,1 1 0 0,-3 0 0 0,1-5 0 0,6 6 0 0,-7-2 0 0,0 2 0 0,3-5 0 0,-4 0 0 0,1 1 0 0,-2 0 0 0,-1-3 0 0</inkml:trace>
  <inkml:trace contextRef="#ctx0" brushRef="#br9" timeOffset="52231.31">9743 2996 0 0,'0'0'0'0,"-3"-5"0"0,3 5 0 0,0 0 0 0,0-6 0 0,0 2 0 0,0 4 0 0,0-4 0 0,0 4 0 0,0 0 0 0,0 0 0 0,0 0 0 0,0 0 0 0,0 0 0 0,0 0 0 0,0 0 0 0,0 0 0 0,6 4 0 0,-3 0 0 0,3 2 0 0,-4 2 0 0,2 1 0 0,-4 4 0 0,5-4 0 0,-3 2 0 0,1 4 0 0,0-5 0 0,-2 3 0 0,-1 0 0 0,5 1 0 0,-2-2 0 0,-3 0 0 0,5 1 0 0,-1-1 0 0,-2-2 0 0,3 2 0 0,-4-4 0 0,1 2 0 0,-2-3 0 0,4 2 0 0,-4-3 0 0,3 3 0 0,-3-4 0 0,0-5 0 0</inkml:trace>
  <inkml:trace contextRef="#ctx0" brushRef="#br9" timeOffset="54762.05">6952 2979 0 0,'0'0'0'0,"0"0"0"0,0 0 0 0,0 0 0 0,0 0 0 0,0 0 0 0,0 0 0 0,0 0 0 0,0 0 0 0,0 8 0 0,-3-4 0 0,2 6 0 0,-2-3 0 0,0 4 0 0,0 2 0 0,-4-3 0 0,1 3 0 0,3 4 0 0,-2-5 0 0,4 2 0 0,-8 1 0 0,6 2 0 0,1-4 0 0,-3 2 0 0,4 2 0 0,-2-4 0 0,0 1 0 0,3-5 0 0,0 3 0 0,0-1 0 0,0 0 0 0,3 0 0 0,0-7 0 0,-2 4 0 0,4-5 0 0,-5-3 0 0,5 6 0 0</inkml:trace>
  <inkml:trace contextRef="#ctx0" brushRef="#br9" timeOffset="56326.13">7512 2979 0 0,'0'0'0'0,"0"0"0"0,0 0 0 0,0 0 0 0,3 3 0 0,-3-3 0 0,5 0 0 0,-4 6 0 0,6-3 0 0,-4 5 0 0,-3 1 0 0,0-2 0 0,3 5 0 0,0-3 0 0,-3 4 0 0,0 0 0 0,0 0 0 0,0-2 0 0,0 4 0 0,0-3 0 0,1 5 0 0,-1-4 0 0,3-4 0 0,-3 4 0 0,0-3 0 0,0 3 0 0,0-4 0 0,0 3 0 0,0-2 0 0,0-3 0 0,-3 1 0 0,3-2 0 0</inkml:trace>
  <inkml:trace contextRef="#ctx0" brushRef="#br9" timeOffset="48290.82">8208 2982 0 0,'0'0'0'0,"0"0"0"0,0 0 0 0,0 0 0 0,0 0 0 0,1 6 0 0,2-1 0 0,-3 3 0 0,2-4 0 0,1 6 0 0,0-3 0 0,-3 1 0 0,2 1 0 0,-1 1 0 0,2-1 0 0,0-3 0 0,-3 6 0 0,4-1 0 0,-3 0 0 0,-1 0 0 0,5 3 0 0,-5-3 0 0,0-1 0 0,0 1 0 0,0 0 0 0,0 1 0 0,0-5 0 0,0 0 0 0,0 1 0 0,0 3 0 0,-5-6 0 0,5 2 0 0</inkml:trace>
  <inkml:trace contextRef="#ctx0" brushRef="#br9" timeOffset="50710.18">5425 2985 0 0,'0'0'0'0,"0"0"0"0,0 0 0 0,0 0 0 0,0 0 0 0,0 0 0 0,0 0 0 0,0 0 0 0,0 0 0 0,0 0 0 0,-3 6 0 0,3 5 0 0,-2-2 0 0,-4 4 0 0,6-1 0 0,-3 2 0 0,-1-3 0 0,0 1 0 0,0 5 0 0,1-6 0 0,3 3 0 0,-3 0 0 0,1 1 0 0,2-1 0 0,0-1 0 0,2-2 0 0,1 1 0 0,0-3 0 0,0 0 0 0,-2-1 0 0,4-2 0 0,1 2 0 0,-6 0 0 0,3-4 0 0,2 3 0 0,3-4 0 0,-2-2 0 0,-3 4 0 0,2-2 0 0,2-1 0 0,0 1 0 0,0-3 0 0</inkml:trace>
  <inkml:trace contextRef="#ctx0" brushRef="#br9" timeOffset="53558.05">6452 2987 0 0,'0'0'0'0,"0"0"0"0,-5 3 0 0,0-3 0 0,5 3 0 0,-1 3 0 0,-7-1 0 0,8 2 0 0,-6 0 0 0,4 0 0 0,-4 6 0 0,1-2 0 0,1 2 0 0,-1-2 0 0,1 5 0 0,-1-2 0 0,0 3 0 0,2 0 0 0,2-3 0 0,-2-2 0 0,3 0 0 0,0 1 0 0,0-1 0 0,3-1 0 0,-2 0 0 0,4-5 0 0,-1 3 0 0,0-3 0 0,0-1 0 0,1 1 0 0,-1-3 0 0,4-1 0 0,-3-2 0 0,1 0 0 0</inkml:trace>
  <inkml:trace contextRef="#ctx0" brushRef="#br9" timeOffset="48948.97">8486 2988 0 0,'0'0'0'0,"0"0"0"0,-1 0 0 0,1 0 0 0,0 0 0 0,0 0 0 0,0 0 0 0,0 0 0 0,0 0 0 0,0 0 0 0,4 5 0 0,2 1 0 0,-1 2 0 0,-2-5 0 0,3 6 0 0,-3 0 0 0,4-5 0 0,-3 5 0 0,-1 0 0 0,2 0 0 0,0 2 0 0,1 2 0 0,-6 0 0 0,3 1 0 0,1-3 0 0,-4 0 0 0,0 3 0 0,0-2 0 0,0-1 0 0,0 0 0 0,0 0 0 0,0 0 0 0,0 1 0 0,0-4 0 0,0-1 0 0,0 3 0 0</inkml:trace>
  <inkml:trace contextRef="#ctx0" brushRef="#br9" timeOffset="50286.2">5235 2994 0 0,'0'0'0'0,"0"0"0"0,-3-3 0 0,3 3 0 0,0 0 0 0,0 0 0 0,0 0 0 0,0 0 0 0,0 0 0 0,0 0 0 0,0 0 0 0,0 0 0 0,0 0 0 0,6 7 0 0,-3 0 0 0,-1-1 0 0,2 4 0 0,-1-1 0 0,-3 3 0 0,3-2 0 0,-1 2 0 0,-2 3 0 0,0-2 0 0,-2 1 0 0,2-2 0 0,-3 5 0 0,3-3 0 0,-3-2 0 0,0 1 0 0,2-1 0 0,-1-1 0 0,-1 0 0 0,0 1 0 0,3-6 0 0,-3 2 0 0,3 0 0 0,0 3 0 0,0-11 0 0</inkml:trace>
  <inkml:trace contextRef="#ctx0" brushRef="#br9" timeOffset="55037.21">6962 2994 0 0,'0'0'0'0,"0"0"0"0,0 0 0 0,0 0 0 0,0 0 0 0,0 0 0 0,0 0 0 0,3 4 0 0,-3-4 0 0,6 7 0 0,-3-1 0 0,2 2 0 0,-1 1 0 0,1 2 0 0,-2 0 0 0,-1 0 0 0,1 0 0 0,-2 0 0 0,-1 6 0 0,3-7 0 0,-3 7 0 0,0-4 0 0,0 7 0 0,0-6 0 0,-3 1 0 0,2-1 0 0,-2 0 0 0,1-5 0 0,-1 7 0 0,-2-5 0 0,5-1 0 0,-3-2 0 0,3 0 0 0,0 0 0 0,-1-2 0 0,1-6 0 0</inkml:trace>
  <inkml:trace contextRef="#ctx0" brushRef="#br9" timeOffset="54445.05">6761 3002 0 0,'0'0'0'0,"0"0"0"0,0 0 0 0,0 0 0 0,0 0 0 0,0 0 0 0,0 0 0 0,0 0 0 0,0 0 0 0,6 8 0 0,-3-2 0 0,0 2 0 0,0-2 0 0,2 3 0 0,-4 2 0 0,4 0 0 0,-5 0 0 0,5 0 0 0,-5 1 0 0,0 2 0 0,0 1 0 0,3 1 0 0,-6-2 0 0,3 3 0 0,0-5 0 0,0 0 0 0,0 1 0 0,0-1 0 0,-5-1 0 0,5 0 0 0,0-3 0 0,5-1 0 0,-5 1 0 0,0-2 0 0,0-1 0 0,0-5 0 0,0 3 0 0</inkml:trace>
  <inkml:trace contextRef="#ctx0" brushRef="#br9" timeOffset="51907.31">9749 3010 0 0,'0'0'0'0,"0"0"0"0,0 0 0 0,0 0 0 0,0 0 0 0,0 0 0 0,0 0 0 0,0 0 0 0,0 0 0 0,0 0 0 0,-1 1 0 0,-1 4 0 0,-4 0 0 0,4 2 0 0,2-2 0 0,-4 4 0 0,1-1 0 0,3 1 0 0,-2 2 0 0,-1 0 0 0,0 3 0 0,1 0 0 0,2-2 0 0,-1 4 0 0,-2 1 0 0,3-5 0 0,-3 2 0 0,1 1 0 0,2-2 0 0,-3 4 0 0,3-6 0 0,0 1 0 0,3 0 0 0,-3-1 0 0,0-3 0 0,0 1 0 0,2-1 0 0,1-2 0 0,-3-1 0 0,0-5 0 0,3 3 0 0</inkml:trace>
  <inkml:trace contextRef="#ctx0" brushRef="#br9" timeOffset="52657.35">6201 3013 0 0,'0'0'0'0,"0"0"0"0,0 0 0 0,0 0 0 0,0 8 0 0,0-4 0 0,0 4 0 0,-3-2 0 0,3 2 0 0,-2 0 0 0,2 1 0 0,2 0 0 0,1 1 0 0,-3 0 0 0,-3 3 0 0,3 1 0 0,3 0 0 0,-3 1 0 0,-3-1 0 0,1 0 0 0,-2-2 0 0,4 4 0 0,4-4 0 0,-4 2 0 0,2 3 0 0,-2-5 0 0,0-1 0 0,0 3 0 0,-2-2 0 0,-2-1 0 0,2 0 0 0,2 0 0 0,0 6 0 0,0-8 0 0</inkml:trace>
  <inkml:trace contextRef="#ctx0" brushRef="#br9" timeOffset="50968.2">5479 3015 0 0,'0'0'0'0,"0"0"0"0,0 0 0 0,0 0 0 0,0 0 0 0,0 0 0 0,0 0 0 0,0 0 0 0,5 3 0 0,1 1 0 0,0-1 0 0,-4 4 0 0,2-4 0 0,-1 3 0 0,2 2 0 0,-3 2 0 0,1-2 0 0,1 4 0 0,-1-1 0 0,-1 0 0 0,3 3 0 0,-2 0 0 0,-6 3 0 0,3-2 0 0,0-1 0 0,0 2 0 0,-2-2 0 0,2-2 0 0,-5 0 0 0,5 4 0 0,0-7 0 0,-3 2 0 0,3-3 0 0,0 1 0 0,0 0 0 0,3-4 0 0</inkml:trace>
  <inkml:trace contextRef="#ctx0" brushRef="#br9" timeOffset="54162.05">2986 3032 0 0,'0'0'0'0,"0"0"0"0,0 0 0 0,0 0 0 0,0 0 0 0,1-8 0 0,-1 8 0 0,2-5 0 0,-2 5 0 0,0 0 0 0,0 0 0 0,0 0 0 0,0 0 0 0,0 0 0 0,-2 9 0 0,1-2 0 0,-3 3 0 0,3 3 0 0,-5-4 0 0,4 8 0 0,-4-6 0 0,1 6 0 0,2-3 0 0,-3 4 0 0,1-4 0 0,-1 3 0 0,2 0 0 0,2-4 0 0,-4 2 0 0,4 1 0 0,2-4 0 0,-1-1 0 0,1 0 0 0,0-2 0 0,0-1 0 0,0-2 0 0,0-3 0 0,1 5 0 0,-1-8 0 0,2 4 0 0,-2-4 0 0</inkml:trace>
  <inkml:trace contextRef="#ctx0" brushRef="#br9" timeOffset="51617.23">5781 3019 0 0,'0'0'0'0,"0"0"0"0,0 0 0 0,0 0 0 0,0 0 0 0,0 0 0 0,6 0 0 0,-6 0 0 0,0 0 0 0,1 3 0 0,4 0 0 0,0 5 0 0,-5-2 0 0,3 2 0 0,-2 3 0 0,4-3 0 0,0 1 0 0,-4 0 0 0,-1 7 0 0,2-4 0 0,4 3 0 0,-5-1 0 0,2 0 0 0,-3 3 0 0,0 0 0 0,4-1 0 0,-4 1 0 0,0-8 0 0,0 5 0 0,0 0 0 0,0-2 0 0,0 2 0 0,3-5 0 0,0 2 0 0,-3 0 0 0,0-3 0 0,1-2 0 0,5 2 0 0</inkml:trace>
  <inkml:trace contextRef="#ctx0" brushRef="#br9" timeOffset="46997.82">3949 3019 0 0,'0'0'0'0,"0"0"0"0,0 0 0 0,0 0 0 0,0 0 0 0,0 0 0 0,0 0 0 0,0 0 0 0,0 0 0 0,0 0 0 0,3 3 0 0,0 5 0 0,1-5 0 0,-2 3 0 0,3 2 0 0,-2 0 0 0,1 1 0 0,1 0 0 0,0-3 0 0,-1-1 0 0,-1 4 0 0,0 2 0 0,1-2 0 0,-1 2 0 0,0-1 0 0,-2 0 0 0,1 1 0 0,2-1 0 0,-4 2 0 0,0-4 0 0,-4 2 0 0,4 3 0 0,-2-4 0 0,1 0 0 0,-2-4 0 0,0 7 0 0,-1-5 0 0</inkml:trace>
  <inkml:trace contextRef="#ctx0" brushRef="#br9" timeOffset="52964.32">6192 3025 0 0,'0'0'0'0,"0"0"0"0,0 0 0 0,0 0 0 0,6-3 0 0,-6 3 0 0,3-1 0 0,-3 1 0 0,3 0 0 0,3 0 0 0,-2 0 0 0,-4 0 0 0,0 0 0 0,4 1 0 0,-4-1 0 0,8 3 0 0,-2 2 0 0,-1 1 0 0,1 2 0 0,-3 1 0 0,0 0 0 0,0 2 0 0,2 0 0 0,-1 0 0 0,-4 1 0 0,5 5 0 0,-3-1 0 0,1-4 0 0,-2-1 0 0,4 4 0 0,-4-1 0 0,3 0 0 0,-4-1 0 0,3-4 0 0,-3 3 0 0,4-2 0 0,-4-3 0 0,0 3 0 0,2-4 0 0</inkml:trace>
  <inkml:trace contextRef="#ctx0" brushRef="#br9" timeOffset="52231.31">5999 3039 0 0,'0'0'0'0,"-3"-4"0"0,3 4 0 0,0 0 0 0,0-7 0 0,0 3 0 0,0 4 0 0,0-3 0 0,0 3 0 0,0 0 0 0,0 0 0 0,0 0 0 0,0 0 0 0,0 0 0 0,0 0 0 0,0 0 0 0,0 0 0 0,6 3 0 0,-3 1 0 0,3 3 0 0,-4 0 0 0,2 3 0 0,-4 2 0 0,5-3 0 0,-4 2 0 0,2 5 0 0,1-7 0 0,-3 5 0 0,-1-2 0 0,5 2 0 0,-2-2 0 0,-3 1 0 0,4-1 0 0,1 1 0 0,-3-4 0 0,2 3 0 0,-2-4 0 0,-1 3 0 0,-1-5 0 0,5 3 0 0,-5-3 0 0,3 4 0 0,-3-6 0 0,0-4 0 0</inkml:trace>
  <inkml:trace contextRef="#ctx0" brushRef="#br9" timeOffset="51263.24">5787 3022 0 0,'0'0'0'0,"0"0"0"0,0 0 0 0,-3 0 0 0,-2 2 0 0,0-1 0 0,-1 1 0 0,0 4 0 0,5-3 0 0,-6 5 0 0,1 1 0 0,3 0 0 0,-3 1 0 0,1 2 0 0,1-3 0 0,-3 5 0 0,1-1 0 0,5-3 0 0,-4 6 0 0,2-1 0 0,1-2 0 0,-1-2 0 0,3-1 0 0,0 4 0 0,0-4 0 0,0 0 0 0,3 1 0 0,-3-1 0 0,0-1 0 0,2 0 0 0,3 0 0 0,-2-4 0 0,-2 3 0 0,2-7 0 0</inkml:trace>
  <inkml:trace contextRef="#ctx0" brushRef="#br9" timeOffset="50000.18">1452 3024 0 0,'0'0'0'0,"0"0"0"0,0 0 0 0,0 0 0 0,0 0 0 0,-3 8 0 0,1-5 0 0,-2 4 0 0,2 1 0 0,-3-2 0 0,2 4 0 0,-3-1 0 0,5 2 0 0,-6-2 0 0,7 3 0 0,-4 1 0 0,-4-4 0 0,3 0 0 0,4 2 0 0,-2 0 0 0,1 3 0 0,-1 0 0 0,2-5 0 0,1 5 0 0,0 0 0 0,0-3 0 0,0-1 0 0,1 0 0 0,4 2 0 0,-2-6 0 0,-2 5 0 0,-1 0 0 0,2-6 0 0,1 2 0 0,0-2 0 0,2 0 0 0,-1-4 0 0,0 2 0 0</inkml:trace>
  <inkml:trace contextRef="#ctx0" brushRef="#br9" timeOffset="49260.96">1222 3028 0 0,'0'0'0'0,"0"0"0"0,0 0 0 0,0 0 0 0,0 0 0 0,0 0 0 0,-4 5 0 0,-2-2 0 0,2 3 0 0,-3-1 0 0,4 3 0 0,-3-2 0 0,5 5 0 0,-4 0 0 0,2-2 0 0,-2 5 0 0,1-3 0 0,4 1 0 0,-5 3 0 0,2-1 0 0,1 0 0 0,-2 2 0 0,4-1 0 0,-2-1 0 0,2 0 0 0,0-2 0 0,0 2 0 0,0-3 0 0,2 0 0 0,-2 0 0 0,6-4 0 0,-3 1 0 0,-3 0 0 0,5 0 0 0,-5-2 0 0</inkml:trace>
  <inkml:trace contextRef="#ctx0" brushRef="#br9" timeOffset="55729.21">3522 3032 0 0,'0'0'0'0,"0"0"0"0,0 0 0 0,0 0 0 0,0 0 0 0,0 0 0 0,0 0 0 0,0 0 0 0,0 0 0 0,0 0 0 0,0 7 0 0,0-2 0 0,0 1 0 0,3 2 0 0,-1-2 0 0,-1 2 0 0,4 1 0 0,-1 0 0 0,0 5 0 0,-3-1 0 0,7-4 0 0,-8 3 0 0,4-1 0 0,1 5 0 0,-5-6 0 0,2 7 0 0,-2-6 0 0,0 2 0 0,1 0 0 0,4 0 0 0,-5-1 0 0,0-3 0 0,0 2 0 0,0 2 0 0,0-4 0 0,-5-1 0 0,4 1 0 0,1-3 0 0,0 0 0 0,1 0 0 0,4 4 0 0,-5-10 0 0</inkml:trace>
  <inkml:trace contextRef="#ctx0" brushRef="#br9" timeOffset="56072.21">3715 3036 0 0,'0'0'0'0,"0"0"0"0,0 0 0 0,0 0 0 0,0 0 0 0,0 0 0 0,5 3 0 0,-5-3 0 0,0 0 0 0,4 3 0 0,-4 2 0 0,0 3 0 0,4 1 0 0,-4 3 0 0,-4-4 0 0,4 4 0 0,0 1 0 0,0 1 0 0,-4 1 0 0,4-2 0 0,-2 2 0 0,2-4 0 0,-3 6 0 0,3-5 0 0,-1 2 0 0,1-1 0 0,0-3 0 0,0 4 0 0,1-3 0 0,2-3 0 0,-1 3 0 0,-2-5 0 0,4 3 0 0,-4-3 0 0,4-1 0 0,-4-5 0 0,4 1 0 0,-4-1 0 0</inkml:trace>
  <inkml:trace contextRef="#ctx0" brushRef="#br9" timeOffset="46731.81">201 3042 0 0,'-9'-3'0'0,"9"3"0"0,0 0 0 0,0 0 0 0,0 0 0 0,-6 0 0 0,3 3 0 0,-4 0 0 0,6 4 0 0,-2-1 0 0,0 0 0 0,0 2 0 0,3-2 0 0,-3 6 0 0,3-2 0 0,0 2 0 0,-4 3 0 0,3-4 0 0,1 0 0 0,-2 5 0 0,-1-1 0 0,3-1 0 0,-3 1 0 0,2 1 0 0,1-2 0 0,0-2 0 0,0 0 0 0,1-1 0 0,5 2 0 0,-4-3 0 0,-1-3 0 0,6 0 0 0,-4 1 0 0,3-3 0 0,-1 2 0 0,-1-5 0 0,-4-2 0 0,8 2 0 0,-2-2 0 0,0 0 0 0,-6 0 0 0,7-4 0 0</inkml:trace>
  <inkml:trace contextRef="#ctx0" brushRef="#br9" timeOffset="55427.7">3485 3039 0 0,'0'0'0'0,"0"0"0"0,0 0 0 0,0 0 0 0,0 0 0 0,0 0 0 0,0 0 0 0,0 0 0 0,-3 3 0 0,-2 5 0 0,1-3 0 0,-3 4 0 0,6-1 0 0,-5 4 0 0,2-1 0 0,-2 3 0 0,0 0 0 0,3 1 0 0,-3 1 0 0,3-2 0 0,-3 1 0 0,4 1 0 0,2-1 0 0,-2-1 0 0,-1 0 0 0,3-2 0 0,3-1 0 0,-1-2 0 0,-2 4 0 0,2-4 0 0,1-1 0 0,3-4 0 0,-6 1 0 0,6 1 0 0,-6-6 0 0,5 3 0 0,2-1 0 0,0-1 0 0,-1-1 0 0</inkml:trace>
  <inkml:trace contextRef="#ctx0" brushRef="#br9" timeOffset="53795.04">2726 3042 0 0,'0'0'0'0,"0"0"0"0,0 0 0 0,0 0 0 0,0 0 0 0,0 0 0 0,0 0 0 0,0 0 0 0,0 0 0 0,-2 8 0 0,2-8 0 0,0 5 0 0,0 4 0 0,2-1 0 0,-2-2 0 0,3 6 0 0,-3-2 0 0,5 2 0 0,-1-1 0 0,2 1 0 0,-3-3 0 0,2 4 0 0,1 1 0 0,-3 0 0 0,2-5 0 0,4 6 0 0,-6-2 0 0,0 2 0 0,4-6 0 0,-6 2 0 0,2 0 0 0,-1 0 0 0,-2-3 0 0</inkml:trace>
  <inkml:trace contextRef="#ctx0" brushRef="#br9" timeOffset="54762.05">3205 3042 0 0,'0'0'0'0,"0"0"0"0,0 0 0 0,0 0 0 0,0 0 0 0,0 0 0 0,0 0 0 0,0 0 0 0,0 0 0 0,0 8 0 0,-3-3 0 0,1 4 0 0,-1-1 0 0,0 3 0 0,0 1 0 0,-3-1 0 0,0 1 0 0,3 5 0 0,-2-5 0 0,3 2 0 0,-7 2 0 0,6 1 0 0,2-5 0 0,-4 4 0 0,3 1 0 0,-1-5 0 0,0 2 0 0,3-5 0 0,0 4 0 0,0-3 0 0,0 1 0 0,3 0 0 0,0-6 0 0,-1 2 0 0,3-3 0 0,-5-4 0 0,4 6 0 0</inkml:trace>
  <inkml:trace contextRef="#ctx0" brushRef="#br9" timeOffset="56326.13">3766 3042 0 0,'0'0'0'0,"0"0"0"0,0 0 0 0,0 0 0 0,3 3 0 0,-3-3 0 0,5 0 0 0,-3 7 0 0,4-4 0 0,-3 4 0 0,-3 3 0 0,0-4 0 0,3 6 0 0,0-2 0 0,-3 2 0 0,0 2 0 0,0-2 0 0,0-1 0 0,0 5 0 0,0-4 0 0,2 5 0 0,-2-5 0 0,3-2 0 0,-3 2 0 0,0-1 0 0,0 1 0 0,0-3 0 0,0 4 0 0,0-4 0 0,0-1 0 0,-3-1 0 0,3 0 0 0</inkml:trace>
  <inkml:trace contextRef="#ctx0" brushRef="#br9" timeOffset="47347.82">449 3045 0 0,'0'0'0'0,"0"0"0"0,0 0 0 0,0 0 0 0,0 0 0 0,0 0 0 0,0 0 0 0,0 0 0 0,0 8 0 0,-2 1 0 0,0-4 0 0,2 3 0 0,-3-5 0 0,3 5 0 0,-3 1 0 0,3 3 0 0,0 1 0 0,-1-3 0 0,1 3 0 0,0-4 0 0,0 4 0 0,0-3 0 0,0 4 0 0,0 0 0 0,1-3 0 0,-1 0 0 0,6 0 0 0,-4-1 0 0,-2 0 0 0,2-3 0 0,1 4 0 0,-2 0 0 0,2-3 0 0,0 0 0 0,-3-2 0 0,0-6 0 0,2 3 0 0</inkml:trace>
  <inkml:trace contextRef="#ctx0" brushRef="#br9" timeOffset="50710.18">1678 3050 0 0,'0'0'0'0,"0"0"0"0,0 0 0 0,0 0 0 0,0 0 0 0,0 0 0 0,0 0 0 0,0 0 0 0,0 0 0 0,0 0 0 0,-3 6 0 0,3 5 0 0,-2-2 0 0,-4 4 0 0,6-1 0 0,-3 2 0 0,-2-3 0 0,2 1 0 0,-2 5 0 0,2-6 0 0,3 3 0 0,-3 0 0 0,2 1 0 0,1-1 0 0,0-1 0 0,1-3 0 0,2 3 0 0,0-4 0 0,0 0 0 0,-1-1 0 0,3-2 0 0,1 2 0 0,-6 0 0 0,3-4 0 0,2 3 0 0,2-4 0 0,-1-2 0 0,-2 4 0 0,0-2 0 0,4-2 0 0,-2 3 0 0,2-4 0 0</inkml:trace>
  <inkml:trace contextRef="#ctx0" brushRef="#br9" timeOffset="53558.05">2704 3050 0 0,'0'0'0'0,"0"0"0"0,-4 3 0 0,-1-3 0 0,5 3 0 0,-2 3 0 0,-5-1 0 0,7 3 0 0,-7-2 0 0,6 2 0 0,-5 4 0 0,1-1 0 0,0 3 0 0,1-3 0 0,-1 4 0 0,1-1 0 0,-1 3 0 0,2 0 0 0,1-3 0 0,-1-2 0 0,3 1 0 0,0-1 0 0,0 0 0 0,3-1 0 0,-1 0 0 0,2-5 0 0,1 4 0 0,-2-4 0 0,2-2 0 0,-1 3 0 0,1-4 0 0,3-2 0 0,-4-1 0 0,3 0 0 0</inkml:trace>
  <inkml:trace contextRef="#ctx0" brushRef="#br9" timeOffset="51907.31">6005 3053 0 0,'0'0'0'0,"0"0"0"0,0 0 0 0,0 0 0 0,0 0 0 0,0 0 0 0,0 0 0 0,0 0 0 0,0 0 0 0,0 0 0 0,-2 2 0 0,1 2 0 0,-5 1 0 0,4 3 0 0,2-4 0 0,-5 6 0 0,2-3 0 0,3 3 0 0,-1 0 0 0,-2 1 0 0,0 3 0 0,1 0 0 0,2-1 0 0,-2 2 0 0,-1 2 0 0,3-5 0 0,-3 2 0 0,2 2 0 0,1-4 0 0,-3 5 0 0,3-6 0 0,0 1 0 0,3 1 0 0,-3-3 0 0,0-2 0 0,0 1 0 0,1-1 0 0,2-2 0 0,-3-1 0 0,0-5 0 0,3 3 0 0</inkml:trace>
  <inkml:trace contextRef="#ctx0" brushRef="#br9" timeOffset="49604.97">1192 3053 0 0,'0'0'0'0,"0"0"0"0,0 0 0 0,0 0 0 0,0 0 0 0,0 0 0 0,0 0 0 0,0 0 0 0,0 0 0 0,0 0 0 0,0 0 0 0,0 0 0 0,6 0 0 0,-3 0 0 0,-3 0 0 0,10 0 0 0,-10 0 0 0,6 3 0 0,-5 0 0 0,6 2 0 0,-6-2 0 0,5 2 0 0,-4 1 0 0,4 0 0 0,-3-1 0 0,-3 4 0 0,6 2 0 0,-3 0 0 0,-1-1 0 0,0 4 0 0,-2-1 0 0,3-1 0 0,-3 2 0 0,3-3 0 0,-3 4 0 0,0 1 0 0,4-5 0 0,-4 1 0 0,-4-1 0 0,4 0 0 0,0-2 0 0,0 2 0 0,0-5 0 0,0 2 0 0,0 1 0 0</inkml:trace>
  <inkml:trace contextRef="#ctx0" brushRef="#br9" timeOffset="50286.2">1487 3059 0 0,'0'0'0'0,"0"0"0"0,-3-3 0 0,3 3 0 0,0 0 0 0,0 0 0 0,0 0 0 0,0 0 0 0,0 0 0 0,0 0 0 0,0 0 0 0,0 0 0 0,0 0 0 0,7 6 0 0,-4 2 0 0,-2-2 0 0,4 4 0 0,-2-1 0 0,-3 3 0 0,3-2 0 0,-1 2 0 0,-2 3 0 0,0-2 0 0,-2 1 0 0,2-2 0 0,-3 5 0 0,3-3 0 0,-3-2 0 0,0 1 0 0,1-1 0 0,1-1 0 0,-2 0 0 0,-1 1 0 0,4-6 0 0,-3 2 0 0,3 0 0 0,0 3 0 0,0-11 0 0</inkml:trace>
  <inkml:trace contextRef="#ctx0" brushRef="#br9" timeOffset="55037.21">3214 3059 0 0,'0'0'0'0,"0"0"0"0,0 0 0 0,0 0 0 0,0 0 0 0,0 0 0 0,0 0 0 0,3 3 0 0,-3-3 0 0,7 8 0 0,-4-2 0 0,1 2 0 0,1 1 0 0,0 2 0 0,-2 0 0 0,-2 0 0 0,2 0 0 0,-1-1 0 0,-2 8 0 0,3-8 0 0,-3 7 0 0,0-4 0 0,0 7 0 0,0-6 0 0,-3 1 0 0,1-1 0 0,-1 0 0 0,2-5 0 0,-2 7 0 0,-2-5 0 0,5-1 0 0,-3-2 0 0,3 0 0 0,0 0 0 0,-2-2 0 0,2-6 0 0</inkml:trace>
  <inkml:trace contextRef="#ctx0" brushRef="#br9" timeOffset="48643.96">939 3064 0 0,'0'0'0'0,"0"0"0"0,0 0 0 0,0 0 0 0,0 0 0 0,0 0 0 0,0 0 0 0,0 0 0 0,0 0 0 0,0 0 0 0,0 0 0 0,0 0 0 0,0 0 0 0,-3 3 0 0,-2 3 0 0,2-1 0 0,0 4 0 0,0 2 0 0,1 3 0 0,-1 0 0 0,3-5 0 0,-2 3 0 0,-1-1 0 0,3 2 0 0,-3 4 0 0,3-2 0 0,0-2 0 0,0-1 0 0,0-1 0 0,0 1 0 0,3-3 0 0,2 4 0 0,-2-4 0 0,-1 2 0 0,1-2 0 0,0-3 0 0,0 5 0 0,2-5 0 0,-5 0 0 0,3-1 0 0,0 0 0 0,0-1 0 0</inkml:trace>
  <inkml:trace contextRef="#ctx0" brushRef="#br9" timeOffset="48004.82">648 3067 0 0,'0'0'0'0,"0"0"0"0,0 0 0 0,0 0 0 0,0 0 0 0,0 0 0 0,0 0 0 0,0 5 0 0,0 1 0 0,-3 2 0 0,0-1 0 0,0 4 0 0,3-3 0 0,-3 4 0 0,3-2 0 0,-5 0 0 0,5 1 0 0,0 0 0 0,-3 1 0 0,3 2 0 0,0-1 0 0,0-2 0 0,0-1 0 0,3 4 0 0,-3 0 0 0,5-5 0 0,-5 5 0 0,3-1 0 0,3-4 0 0,-1 2 0 0,-1-2 0 0,1 0 0 0,-2-1 0 0,2 0 0 0,1-2 0 0</inkml:trace>
  <inkml:trace contextRef="#ctx0" brushRef="#br9" timeOffset="54445.05">3013 3067 0 0,'0'0'0'0,"0"0"0"0,0 0 0 0,0 0 0 0,0 0 0 0,0 0 0 0,0 0 0 0,0 0 0 0,0 0 0 0,7 8 0 0,-4-2 0 0,0 2 0 0,0-2 0 0,1 3 0 0,-2 2 0 0,3 0 0 0,-5 0 0 0,4-1 0 0,-4 3 0 0,0 1 0 0,0 1 0 0,3 1 0 0,-6-2 0 0,3 3 0 0,0-5 0 0,0 0 0 0,0 1 0 0,0-1 0 0,-4-1 0 0,4 0 0 0,0-4 0 0,4 1 0 0,-4 0 0 0,0-2 0 0,0-1 0 0,0-5 0 0,0 3 0 0</inkml:trace>
  <inkml:trace contextRef="#ctx0" brushRef="#br9" timeOffset="47619.84">478 3072 0 0,'0'0'0'0,"0"0"0"0,0 0 0 0,0 0 0 0,0 0 0 0,0 0 0 0,0 0 0 0,0 0 0 0,0 0 0 0,0 0 0 0,2 3 0 0,-1 5 0 0,5-2 0 0,-4-2 0 0,-2 1 0 0,8 4 0 0,-4 1 0 0,-1-1 0 0,0 0 0 0,4-1 0 0,-4 4 0 0,4-2 0 0,-2 0 0 0,0 3 0 0,-1-1 0 0,-1 2 0 0,2-2 0 0,-3-1 0 0,-2 2 0 0,0-3 0 0,0 1 0 0,1-2 0 0,-1 1 0 0,0-4 0 0,-1 2 0 0,1-1 0 0,0 1 0 0,0-2 0 0</inkml:trace>
  <inkml:trace contextRef="#ctx0" brushRef="#br9" timeOffset="50968.2">1733 3078 0 0,'0'0'0'0,"0"0"0"0,0 0 0 0,0 0 0 0,0 0 0 0,0 0 0 0,0 0 0 0,0 0 0 0,5 3 0 0,1 2 0 0,0-2 0 0,-4 3 0 0,2-3 0 0,0 3 0 0,0 2 0 0,-2 3 0 0,1-4 0 0,1 6 0 0,0-2 0 0,-3 0 0 0,4 2 0 0,-2 1 0 0,-6 3 0 0,3-1 0 0,0-2 0 0,0 1 0 0,-2-1 0 0,2-2 0 0,-4 1 0 0,4 2 0 0,0-5 0 0,-4 0 0 0,4-2 0 0,0 1 0 0,0 1 0 0,4-6 0 0</inkml:trace>
  <inkml:trace contextRef="#ctx0" brushRef="#br9" timeOffset="52657.35">2454 3078 0 0,'0'0'0'0,"0"0"0"0,0 0 0 0,0 0 0 0,0 8 0 0,0-4 0 0,0 4 0 0,-3-2 0 0,3 2 0 0,-2 0 0 0,2 1 0 0,2 0 0 0,1 0 0 0,-3 2 0 0,-3 2 0 0,3 1 0 0,3 0 0 0,-3 1 0 0,-3-1 0 0,1 0 0 0,-3-2 0 0,5 4 0 0,5-4 0 0,-5 2 0 0,2 3 0 0,-2-5 0 0,0-1 0 0,0 3 0 0,-2-2 0 0,-3-1 0 0,4 0 0 0,1 0 0 0,0 6 0 0,0-8 0 0</inkml:trace>
  <inkml:trace contextRef="#ctx0" brushRef="#br9" timeOffset="46997.82">203 3084 0 0,'0'0'0'0,"0"0"0"0,0 0 0 0,0 0 0 0,0 0 0 0,0 0 0 0,0 0 0 0,0 0 0 0,0 0 0 0,0 0 0 0,3 3 0 0,0 5 0 0,2-5 0 0,-4 3 0 0,4 2 0 0,-2 0 0 0,2 1 0 0,-1 0 0 0,1-3 0 0,-1-1 0 0,0 4 0 0,-1 2 0 0,0-2 0 0,0 2 0 0,0-1 0 0,-2 0 0 0,1 1 0 0,3-2 0 0,-5 4 0 0,0-5 0 0,-5 2 0 0,5 3 0 0,-2-4 0 0,1 0 0 0,-2-4 0 0,0 7 0 0,0-6 0 0</inkml:trace>
  <inkml:trace contextRef="#ctx0" brushRef="#br9" timeOffset="51617.23">2033 3084 0 0,'0'0'0'0,"0"0"0"0,0 0 0 0,0 0 0 0,0 0 0 0,0 0 0 0,6 0 0 0,-6 0 0 0,0 0 0 0,2 3 0 0,3 0 0 0,-1 5 0 0,-4-2 0 0,3 2 0 0,-1 3 0 0,2-4 0 0,1 3 0 0,-3-1 0 0,-2 7 0 0,1-4 0 0,5 3 0 0,-4-1 0 0,1 0 0 0,-3 3 0 0,0 0 0 0,3-1 0 0,-3 1 0 0,0-8 0 0,0 5 0 0,0 0 0 0,0-2 0 0,0 2 0 0,3-5 0 0,0 2 0 0,-3 0 0 0,0-3 0 0,2-2 0 0,4 2 0 0</inkml:trace>
  <inkml:trace contextRef="#ctx0" brushRef="#br9" timeOffset="52964.32">2444 3089 0 0,'0'0'0'0,"0"0"0"0,0 0 0 0,0 0 0 0,7-3 0 0,-7 3 0 0,3-2 0 0,-3 2 0 0,3 0 0 0,3 0 0 0,-3 0 0 0,-3 0 0 0,0 0 0 0,5 2 0 0,-5-2 0 0,7 3 0 0,0 1 0 0,-3 3 0 0,2 0 0 0,-2 3 0 0,-1-1 0 0,0 2 0 0,1-1 0 0,1 1 0 0,-5 2 0 0,5 4 0 0,-4-2 0 0,2-2 0 0,-1-3 0 0,2 6 0 0,-2-2 0 0,1 0 0 0,-3-2 0 0,3-3 0 0,-3 4 0 0,5-4 0 0,-5-1 0 0,0 1 0 0,1-3 0 0</inkml:trace>
  <inkml:trace contextRef="#ctx0" brushRef="#br9" timeOffset="51263.24">2039 3086 0 0,'0'0'0'0,"0"0"0"0,0 0 0 0,-3 0 0 0,-1 1 0 0,-1 1 0 0,-1-1 0 0,0 5 0 0,4-2 0 0,-4 3 0 0,0 3 0 0,3-1 0 0,-4 0 0 0,3 3 0 0,-1-2 0 0,-1 4 0 0,0-2 0 0,4-1 0 0,-2 4 0 0,1 1 0 0,1-4 0 0,-1-1 0 0,3 0 0 0,0 3 0 0,0-5 0 0,0 2 0 0,3 0 0 0,-3-2 0 0,0 0 0 0,2 0 0 0,2 1 0 0,-1-6 0 0,-1 4 0 0,1-6 0 0</inkml:trace>
  <inkml:trace contextRef="#ctx0" brushRef="#br9" timeOffset="52231.31">2251 3104 0 0,'0'0'0'0,"-3"-4"0"0,3 4 0 0,0 0 0 0,0-7 0 0,0 3 0 0,0 4 0 0,0-3 0 0,0 3 0 0,0 0 0 0,0 0 0 0,0 0 0 0,0 0 0 0,0 0 0 0,0 0 0 0,0 0 0 0,0 0 0 0,6 3 0 0,-3 1 0 0,4 3 0 0,-6 0 0 0,4 3 0 0,-5 2 0 0,4-3 0 0,-2 2 0 0,1 5 0 0,0-7 0 0,-1 5 0 0,-2-2 0 0,4 2 0 0,-1-2 0 0,-3 1 0 0,5-1 0 0,0 0 0 0,-4-2 0 0,4 2 0 0,-4-4 0 0,1 3 0 0,-2-5 0 0,5 3 0 0,-5-3 0 0,3 4 0 0,-3-6 0 0,0-4 0 0</inkml:trace>
  <inkml:trace contextRef="#ctx0" brushRef="#br9" timeOffset="48290.82">716 3089 0 0,'0'0'0'0,"0"0"0"0,0 0 0 0,0 0 0 0,0 0 0 0,2 6 0 0,1-1 0 0,-3 2 0 0,1-2 0 0,2 4 0 0,0-1 0 0,-3 0 0 0,2 1 0 0,-1 0 0 0,3 1 0 0,-1-4 0 0,-3 6 0 0,3-1 0 0,-2 0 0 0,-1 0 0 0,5 2 0 0,-5-2 0 0,0 0 0 0,0 0 0 0,0 0 0 0,0 1 0 0,0-6 0 0,0 2 0 0,0 0 0 0,0 3 0 0,-5-7 0 0,5 4 0 0</inkml:trace>
  <inkml:trace contextRef="#ctx0" brushRef="#br9" timeOffset="48948.97">994 3095 0 0,'0'0'0'0,"0"0"0"0,-1 0 0 0,1 0 0 0,0 0 0 0,0 0 0 0,0 0 0 0,0 0 0 0,0 0 0 0,0 0 0 0,4 5 0 0,3 1 0 0,-3 1 0 0,-1-3 0 0,4 5 0 0,-4 0 0 0,3-6 0 0,-2 6 0 0,0 1 0 0,0-1 0 0,1 2 0 0,1 1 0 0,-6 2 0 0,3 0 0 0,2-3 0 0,-5 0 0 0,0 3 0 0,0-2 0 0,0-1 0 0,0 0 0 0,0-1 0 0,0 1 0 0,0 2 0 0,0-6 0 0,0 1 0 0,0 1 0 0</inkml:trace>
  <inkml:trace contextRef="#ctx0" brushRef="#br9" timeOffset="60164.14">15465 3101 0 0,'0'0'0'0,"0"0"0"0,0 0 0 0,0 0 0 0,0 0 0 0,0 0 0 0,0 0 0 0,0 0 0 0,3 5 0 0,-2 1 0 0,4-3 0 0,-4 5 0 0,2-2 0 0,-3 2 0 0,-3-1 0 0,3 6 0 0,0-2 0 0,0-1 0 0,-6 3 0 0,5-1 0 0,-1 2 0 0,1 0 0 0,-7-2 0 0,6 2 0 0,-1 0 0 0,-3-1 0 0,6 0 0 0,-5 1 0 0,1-4 0 0,1 2 0 0,3-3 0 0,-3-1 0 0,3-2 0 0</inkml:trace>
  <inkml:trace contextRef="#ctx1" brushRef="#br3" timeOffset="3985.14">13184 3828 4688 0 0,'0'0'208'0'0,"3"1"48"0"0,-3-1-256 0 0,0 0 0 0 0,0 0 0 0 0,2 0 0 0 0,3 0 64 0 0,-4 0-64 0 0,-1 0 0 0 0,0 0 72 0 0,0 0-72 0 0,0 0 0 0 0,3-1 0 0 0,-3 1 0 0 0,0 0 0 0 0,0 0 0 0 0,0 0 0 0 0,0 0 0 0 0,0 0 0 0 0,0 0 0 0 0,0 0 0 0 0,0 0 0 0 0,5 0 0 0 0,-5 0 0 0 0,0 0 0 0 0,0 0 64 0 0,3-5-64 0 0,-3 2 0 0 0,0-2 0 0 0,0 1 0 0 0,0-6 0 0 0,0 3 0 0 0,-3-7 72 0 0,3 6-72 0 0,-5-6 0 0 0,5 0 0 0 0,-3 5 0 0 0,2-5 0 0 0,-4-4 0 0 0,3 2 72 0 0,-1-3-72 0 0,0-2 0 0 0,0 1 0 0 0,-2 3 0 0 0,1-6 0 0 0,-4 2 0 0 0,7 0 0 0 0,-3 2 0 0 0,-2-7 0 0 0,0 3 0 0 0,-2 1 0 0 0,5 1 0 0 0,-3-9 0 0 0,0 7 0 0 0,3-3 0 0 0,-5 1 0 0 0,7-1 0 0 0,-3-1 0 0 0,0 6 0 0 0,1 2 0 0 0,-2 1 0 0 0,5 2 0 0 0,-1 2 0 0 0,-6 0 0 0 0,7 2 0 0 0,0 3 0 0 0,-7-1 0 0 0,5 6 0 0 0,-1-6 0 0 0,-2 10 0 0 0,1-1 0 0 0,2-5 0 0 0,-1 6 0 0 0,3 0 0 0 0,-3-2 64 0 0,3 2-64 0 0,0 0 0 0 0,-2 2 0 0 0,-4 4 72 0 0,6-5-72 0 0,-3 9 0 0 0,3-4 72 0 0,-3 3-72 0 0,3-1 0 0 0,0 4 0 0 0,0 2 64 0 0,3 0-64 0 0,-3 2 0 0 0,0-1 0 0 0,3 2 0 0 0,0 0 0 0 0,0 0 0 0 0,-3 2 0 0 0,2-1 0 0 0,1-2 0 0 0,0 1 0 0 0,-1 0 72 0 0,-2-3-72 0 0,4-2 0 0 0,-2 0 64 0 0,4 1-64 0 0,-4-2 0 0 0,1-2 0 0 0,1 3 0 0 0,-4-1 0 0 0,7-5 0 0 0,-6 5 0 0 0,4-5 0 0 0,-2 3 0 0 0,1-2 0 0 0,1 0 0 0 0,-2 0 0 0 0,2 0 0 0 0,-4 1 0 0 0,4-5 0 0 0,0 5 0 0 0,-5-2 0 0 0,0-6 0 0 0,4 6 0 0 0,-1-1 0 0 0,-3-1 0 0 0,0-4 0 0 0,5 7 0 0 0,-5-1 0 0 0,3 2 0 0 0,-1 1 0 0 0,-2-3 0 0 0,4 2 0 0 0,-4 1 0 0 0,2-1 0 0 0,1-1 0 0 0,-2 1 0 0 0,-1-3 0 0 0,4-1 0 0 0,2 4 0 0 0,-3-2 0 0 0,-3-6 0 0 0,1 5 0 0 0,4 1 0 0 0,1-3 0 0 0,0 2 0 0 0,1 3 0 0 0,-3-5 0 0 0,1 1 0 0 0,1 0 0 0 0,-1 3 0 0 0,-2-4 0 0 0,1 2 0 0 0,-1 4 0 0 0,5-3 0 0 0,-3-1 0 0 0,-2 0 72 0 0,5 1-72 0 0,-4 0-2376 0 0</inkml:trace>
  <inkml:trace contextRef="#ctx0" brushRef="#br9" timeOffset="62251.23">16230 3109 0 0,'0'0'0'0,"0"0"0"0,0 0 0 0,0 0 0 0,0 0 0 0,0 0 0 0,0 0 0 0,0 0 0 0,0 0 0 0,3 3 0 0,-3 5 0 0,0-1 0 0,0-2 0 0,-3 4 0 0,3-3 0 0,0 4 0 0,-2-2 0 0,1 1 0 0,1 3 0 0,0 2 0 0,-2-2 0 0,-2 1 0 0,0-2 0 0,0 3 0 0,2-2 0 0,-1-1 0 0,2 4 0 0,-4-6 0 0,-1 5 0 0,3-4 0 0,0 2 0 0,-4-3 0 0,7-1 0 0,-3 3 0 0,0-8 0 0,0 3 0 0,3-1 0 0,0-5 0 0</inkml:trace>
  <inkml:trace contextRef="#ctx0" brushRef="#br9" timeOffset="59212.63">15151 3109 0 0,'0'0'0'0,"0"0"0"0,0 0 0 0,0 0 0 0,0 0 0 0,0 0 0 0,0 0 0 0,0 0 0 0,0 0 0 0,-2 6 0 0,-4-1 0 0,1 4 0 0,-1-1 0 0,3-1 0 0,-2 3 0 0,5-1 0 0,-6 2 0 0,5 4 0 0,-2-2 0 0,3-1 0 0,0 2 0 0,0-2 0 0,0 2 0 0,0 2 0 0,4-6 0 0,-4 3 0 0,5-1 0 0,-4-1 0 0,4 0 0 0,-2 0 0 0,2-2 0 0,-4 0 0 0,1-1 0 0,1-2 0 0,0-1 0 0,2-2 0 0,-5-3 0 0,0 0 0 0,4 4 0 0,-4-4 0 0</inkml:trace>
  <inkml:trace contextRef="#ctx0" brushRef="#br9" timeOffset="59901.14">15346 3110 0 0,'0'0'0'0,"0"0"0"0,0 0 0 0,0 0 0 0,0 0 0 0,0 0 0 0,0 0 0 0,0 0 0 0,0 0 0 0,1 8 0 0,-1-6 0 0,0 4 0 0,0 0 0 0,0 2 0 0,0 1 0 0,-1 0 0 0,1 1 0 0,0 2 0 0,0-3 0 0,0 5 0 0,0 0 0 0,1 0 0 0,-1-2 0 0,3-1 0 0,-3 5 0 0,2-7 0 0,-2 2 0 0,4 1 0 0,-1-1 0 0,2 0 0 0,-5-2 0 0,2 0 0 0,4-1 0 0,0-2 0 0,-6-3 0 0,6 3 0 0,2-1 0 0,-5-5 0 0,3 2 0 0,2-2 0 0,-3-2 0 0</inkml:trace>
  <inkml:trace contextRef="#ctx0" brushRef="#br9" timeOffset="51907.31">2257 3117 0 0,'0'0'0'0,"0"0"0"0,0 0 0 0,0 0 0 0,0 0 0 0,0 0 0 0,0 0 0 0,0 0 0 0,0 0 0 0,0 0 0 0,-1 1 0 0,-1 4 0 0,-4-1 0 0,5 4 0 0,1-3 0 0,-5 4 0 0,2-1 0 0,3 1 0 0,-2 2 0 0,-1 0 0 0,0 3 0 0,2 0 0 0,1-2 0 0,-2 3 0 0,-1 2 0 0,3-4 0 0,-3 1 0 0,1 1 0 0,2-3 0 0,-3 5 0 0,3-6 0 0,0 2 0 0,3-1 0 0,-3-1 0 0,0-3 0 0,0 1 0 0,2-1 0 0,1-2 0 0,-3-2 0 0,0-4 0 0,3 3 0 0</inkml:trace>
  <inkml:trace contextRef="#ctx0" brushRef="#br9" timeOffset="60837.15">15652 3126 0 0,'-2'0'0'0,"2"0"0"0,0-3 0 0,0 3 0 0,0 0 0 0,0 0 0 0,0 0 0 0,0 0 0 0,0 0 0 0,0 0 0 0,2 3 0 0,1 3 0 0,1 2 0 0,-4-2 0 0,3 3 0 0,2-1 0 0,-5 1 0 0,0 1 0 0,0 3 0 0,2 1 0 0,-2-1 0 0,0-1 0 0,-2 2 0 0,2 0 0 0,0 0 0 0,-5-3 0 0,4 3 0 0,-1-1 0 0,-2-2 0 0,1 0 0 0,3 3 0 0,0-8 0 0,-2 2 0 0,2-2 0 0</inkml:trace>
  <inkml:trace contextRef="#ctx0" brushRef="#br9" timeOffset="61919.24">16092 3126 0 0,'0'0'0'0,"0"0"0"0,0 0 0 0,0 0 0 0,0 0 0 0,0 0 0 0,0 0 0 0,0 0 0 0,0 4 0 0,0 3 0 0,0-3 0 0,0 4 0 0,-3-2 0 0,3 2 0 0,0 1 0 0,0 1 0 0,0 3 0 0,0-2 0 0,0 3 0 0,0-1 0 0,0-3 0 0,0 1 0 0,0 5 0 0,0-7 0 0,6 2 0 0,-6 0 0 0,2-1 0 0,-1 1 0 0,4-2 0 0,0-2 0 0,-5 5 0 0,3-6 0 0,-2 2 0 0,6 1 0 0,-4-4 0 0,0-1 0 0,3 1 0 0,0 3 0 0,-3-7 0 0,3 2 0 0,-1 2 0 0</inkml:trace>
  <inkml:trace contextRef="#ctx0" brushRef="#br9" timeOffset="60550.13">15560 3132 0 0,'0'0'0'0,"0"0"0"0,0 0 0 0,0 8 0 0,-3-5 0 0,3 3 0 0,-6 0 0 0,3 2 0 0,3 0 0 0,-5 1 0 0,5 2 0 0,-1 0 0 0,-2-1 0 0,3 4 0 0,-5-6 0 0,5 3 0 0,0 0 0 0,5 1 0 0,-2-1 0 0,-2 0 0 0,3-4 0 0,0 6 0 0,2-7 0 0,1 3 0 0,-1-1 0 0,-3-3 0 0,1 2 0 0,6 0 0 0,-6 0 0 0,3-2 0 0,-4-5 0 0,3 6 0 0,2-4 0 0</inkml:trace>
  <inkml:trace contextRef="#ctx0" brushRef="#br9" timeOffset="61532.16">16010 3135 0 0,'0'0'0'0,"0"0"0"0,0 0 0 0,0 0 0 0,0 0 0 0,0 0 0 0,0 0 0 0,0 5 0 0,-1 1 0 0,1 0 0 0,1 0 0 0,-1 4 0 0,0-3 0 0,0 6 0 0,-1-7 0 0,1 5 0 0,0 4 0 0,0-6 0 0,-2 4 0 0,-1-2 0 0,0 4 0 0,0-4 0 0,3 1 0 0,-6 1 0 0,6-3 0 0,-3 3 0 0,0-4 0 0,1 3 0 0,2-5 0 0,-2 2 0 0,-2-1 0 0,4-4 0 0,0-4 0 0,0 6 0 0,0-6 0 0,0 0 0 0,0 0 0 0</inkml:trace>
  <inkml:trace contextRef="#ctx0" brushRef="#br9" timeOffset="69042.38">14936 3140 0 0,'-6'-3'0'0,"6"3"0"0,0 0 0 0,0 0 0 0,0 0 0 0,0 0 0 0,0 4 0 0,0 1 0 0,0 1 0 0,0 0 0 0,0 2 0 0,0-2 0 0,0 2 0 0,0 3 0 0,0 1 0 0,0-3 0 0,0 4 0 0,0-4 0 0,0 5 0 0,3-2 0 0,0-1 0 0,0 2 0 0,-3-1 0 0,1-3 0 0,4 0 0 0,-3 1 0 0,1 1 0 0,0-4 0 0,-2 1 0 0,2 0 0 0,-1-1 0 0,1-3 0 0,-3 0 0 0,5 1 0 0,-5-5 0 0,3 4 0 0,3-4 0 0,-1 0 0 0</inkml:trace>
  <inkml:trace contextRef="#ctx0" brushRef="#br9" timeOffset="66687.27">13968 3140 0 0,'0'0'0'0,"0"0"0"0,0 0 0 0,0 0 0 0,0 0 0 0,3 7 0 0,-3-2 0 0,0 3 0 0,0-3 0 0,0 1 0 0,0 1 0 0,-3 0 0 0,3 2 0 0,0 2 0 0,0 0 0 0,0-1 0 0,-1 4 0 0,1 0 0 0,-2 2 0 0,0-2 0 0,-2-2 0 0,2 0 0 0,-4 2 0 0,5 0 0 0,1 0 0 0,-8 0 0 0,6-3 0 0,-1 0 0 0,0-1 0 0,3 0 0 0,0-4 0 0,0 2 0 0</inkml:trace>
  <inkml:trace contextRef="#ctx0" brushRef="#br9" timeOffset="59462.15">15141 3140 0 0,'0'0'0'0,"0"0"0"0,0 0 0 0,0 0 0 0,0 0 0 0,0 0 0 0,0 0 0 0,0 0 0 0,0 0 0 0,0 3 0 0,0 3 0 0,0-3 0 0,4 3 0 0,-4 2 0 0,3-2 0 0,-2 2 0 0,2 3 0 0,-3 1 0 0,2-3 0 0,1 5 0 0,-2-1 0 0,3-4 0 0,-3 5 0 0,2-5 0 0,-3 7 0 0,0-6 0 0,0 3 0 0,2-1 0 0,-2-1 0 0,0 1 0 0,0-1 0 0,-2-2 0 0,-1-1 0 0,2 1 0 0</inkml:trace>
  <inkml:trace contextRef="#ctx0" brushRef="#br9" timeOffset="69330.48">15029 3143 0 0,'0'0'0'0,"0"0"0"0,0 4 0 0,0 1 0 0,-2-3 0 0,2 4 0 0,-1-1 0 0,1 2 0 0,0 3 0 0,0-4 0 0,0 1 0 0,-5 3 0 0,5-3 0 0,0 7 0 0,0-4 0 0,0 4 0 0,0-1 0 0,-3 3 0 0,3-4 0 0,-6 1 0 0,4-1 0 0,-1 2 0 0,1 0 0 0,-2-2 0 0,-2-1 0 0,4 1 0 0,-3-1 0 0,2-3 0 0,2 4 0 0</inkml:trace>
  <inkml:trace contextRef="#ctx0" brushRef="#br9" timeOffset="61246.15">15867 3158 0 0,'0'0'0'0,"0"0"0"0,0 0 0 0,0 0 0 0,0 0 0 0,0 0 0 0,0 0 0 0,0 0 0 0,0 0 0 0,0 0 0 0,0 5 0 0,0 3 0 0,0-2 0 0,0 0 0 0,0 2 0 0,3 1 0 0,1 0 0 0,-4 4 0 0,2-4 0 0,2 0 0 0,0 2 0 0,0-5 0 0,-4 2 0 0,5 3 0 0,-5-3 0 0,4 1 0 0,0 0 0 0,-3-1 0 0,2 0 0 0,-1-1 0 0,5 3 0 0,-2-1 0 0,-5 0 0 0,6-1 0 0,-1-4 0 0,-2 4 0 0,2-3 0 0,1 3 0 0,0-5 0 0,-1 0 0 0,-1 0 0 0</inkml:trace>
  <inkml:trace contextRef="#ctx0" brushRef="#br9" timeOffset="67107.98">14130 3158 0 0,'0'0'0'0,"0"0"0"0,0 0 0 0,0 0 0 0,0 0 0 0,0 0 0 0,0 0 0 0,0 0 0 0,0 0 0 0,0 0 0 0,-4 8 0 0,-2-5 0 0,-1 5 0 0,7-3 0 0,-4 4 0 0,4-1 0 0,0 4 0 0,0-3 0 0,0-1 0 0,3 3 0 0,-3 1 0 0,1-3 0 0,6 2 0 0,-6 0 0 0,4 1 0 0,-4-1 0 0,2 0 0 0,-1-3 0 0,1 4 0 0,3-1 0 0,-4 0 0 0,4-2 0 0,0 0 0 0,0-1 0 0,-1-2 0 0,0 0 0 0,-1 2 0 0,2-5 0 0,1 3 0 0,-1-3 0 0,-2 1 0 0,0-1 0 0</inkml:trace>
  <inkml:trace contextRef="#ctx0" brushRef="#br9" timeOffset="68432.45">14721 3165 0 0,'0'0'0'0,"0"0"0"0,0 0 0 0,0 0 0 0,0 0 0 0,0 0 0 0,0 0 0 0,0 0 0 0,0 0 0 0,0 9 0 0,-5-3 0 0,1 3 0 0,2-1 0 0,-1 1 0 0,2 4 0 0,-3-3 0 0,1 3 0 0,2-1 0 0,1-1 0 0,0 4 0 0,0-2 0 0,0-1 0 0,4-1 0 0,0 0 0 0,-3 0 0 0,2 1 0 0,-1-1 0 0,2-2 0 0,1 0 0 0,-2-2 0 0,2-3 0 0,-1 4 0 0,6-3 0 0,-6-1 0 0,1 1 0 0,3-5 0 0,1 0 0 0,0 0 0 0,0 0 0 0</inkml:trace>
  <inkml:trace contextRef="#ctx0" brushRef="#br9" timeOffset="68650.45">14821 3166 0 0,'0'0'0'0,"0"0"0"0,0 0 0 0,0 0 0 0,0 0 0 0,0 0 0 0,0 0 0 0,0 0 0 0,0 8 0 0,4-4 0 0,-4 3 0 0,-4-3 0 0,8 4 0 0,-4 1 0 0,-4-1 0 0,4 1 0 0,-3 2 0 0,-1 0 0 0,4 0 0 0,0 3 0 0,0-4 0 0,0 6 0 0,-3-7 0 0,3 4 0 0,-2-4 0 0,-3 2 0 0,5 1 0 0,0 0 0 0,0-4 0 0,0 1 0 0,-1-2 0 0,1-1 0 0,0 0 0 0</inkml:trace>
  <inkml:trace contextRef="#ctx0" brushRef="#br9" timeOffset="66399.25">13902 3171 0 0,'0'0'0'0,"0"0"0"0,0 0 0 0,0 0 0 0,0 0 0 0,0 0 0 0,0 0 0 0,0 0 0 0,0 0 0 0,0 0 0 0,0 0 0 0,0 0 0 0,-5 7 0 0,0-2 0 0,4 4 0 0,-2-1 0 0,0-2 0 0,1 8 0 0,-3 0 0 0,2-2 0 0,0 1 0 0,3 2 0 0,-3-2 0 0,3 4 0 0,-1-7 0 0,1 3 0 0,0 4 0 0,0-8 0 0,0 5 0 0,1-5 0 0,-1 4 0 0,2-4 0 0,-1 0 0 0,2 0 0 0,2-1 0 0,0-6 0 0,1 6 0 0,-5-8 0 0,6 4 0 0,-4-4 0 0</inkml:trace>
  <inkml:trace contextRef="#ctx0" brushRef="#br9" timeOffset="60164.14">11764 3174 0 0,'0'0'0'0,"0"0"0"0,0 0 0 0,0 0 0 0,0 0 0 0,0 0 0 0,0 0 0 0,0 0 0 0,3 4 0 0,-2 3 0 0,4-4 0 0,-4 4 0 0,2 0 0 0,-3 0 0 0,-3 1 0 0,3 4 0 0,0-1 0 0,0 0 0 0,-6 1 0 0,5 1 0 0,-1 1 0 0,1 0 0 0,-7-2 0 0,6 2 0 0,-1 0 0 0,-3-2 0 0,6 2 0 0,-5 0 0 0,1-5 0 0,1 4 0 0,3-4 0 0,-3-1 0 0,3-2 0 0</inkml:trace>
  <inkml:trace contextRef="#ctx0" brushRef="#br9" timeOffset="59212.63">11450 3183 0 0,'0'0'0'0,"0"0"0"0,0 0 0 0,0 0 0 0,0 0 0 0,0 0 0 0,0 0 0 0,0 0 0 0,0 0 0 0,-2 6 0 0,-4-1 0 0,1 4 0 0,-1-1 0 0,3 0 0 0,-2 1 0 0,5 0 0 0,-6 2 0 0,5 4 0 0,-2-2 0 0,3-1 0 0,0 2 0 0,0-2 0 0,0 2 0 0,0 2 0 0,4-5 0 0,-4 1 0 0,5 0 0 0,-4-1 0 0,4 0 0 0,-2 0 0 0,2-2 0 0,-4 0 0 0,1-1 0 0,1-2 0 0,0-1 0 0,2-2 0 0,-5-3 0 0,0 0 0 0,4 5 0 0,-4-5 0 0</inkml:trace>
  <inkml:trace contextRef="#ctx0" brushRef="#br9" timeOffset="59901.14">11644 3183 0 0,'0'0'0'0,"0"0"0"0,0 0 0 0,0 0 0 0,0 0 0 0,0 0 0 0,0 0 0 0,0 0 0 0,0 0 0 0,2 8 0 0,-2-7 0 0,0 6 0 0,0-1 0 0,0 1 0 0,0 3 0 0,-2-1 0 0,2 0 0 0,0 4 0 0,0-4 0 0,0 5 0 0,0 0 0 0,2 0 0 0,-2-2 0 0,3-1 0 0,-3 4 0 0,2-5 0 0,-2 0 0 0,4 3 0 0,-1-2 0 0,2-1 0 0,-5 0 0 0,2-1 0 0,4-1 0 0,0-2 0 0,-6-3 0 0,6 3 0 0,2-1 0 0,-5-5 0 0,3 1 0 0,2-1 0 0,-3-1 0 0</inkml:trace>
  <inkml:trace contextRef="#ctx0" brushRef="#br9" timeOffset="67376">14246 3185 0 0,'0'0'0'0,"0"0"0"0,0 0 0 0,0 0 0 0,0 0 0 0,0 0 0 0,0 0 0 0,0 0 0 0,0 0 0 0,0 0 0 0,0 0 0 0,0 0 0 0,0 7 0 0,0 1 0 0,0-2 0 0,0 4 0 0,0-1 0 0,0-1 0 0,-3 4 0 0,3-1 0 0,-1 3 0 0,-4 0 0 0,4-2 0 0,-3 0 0 0,0 2 0 0,1 0 0 0,-2-5 0 0,2 7 0 0,0-5 0 0,1 1 0 0,-2-1 0 0,2 0 0 0,-1-5 0 0,2 6 0 0,-3-7 0 0</inkml:trace>
  <inkml:trace contextRef="#ctx0" brushRef="#br9" timeOffset="66026.25">13795 3188 0 0,'0'0'0'0,"0"0"0"0,0 0 0 0,0 0 0 0,0 0 0 0,0 0 0 0,0 0 0 0,0 0 0 0,3 7 0 0,-3 0 0 0,-3 0 0 0,3 1 0 0,0-2 0 0,0 4 0 0,0-1 0 0,3 2 0 0,-3-1 0 0,0 3 0 0,2 1 0 0,-2-2 0 0,0 2 0 0,0-3 0 0,0 4 0 0,0-4 0 0,0 1 0 0,0 1 0 0,0-2 0 0,0 1 0 0,0-3 0 0,-2 4 0 0,2-7 0 0,0 2 0 0,0-2 0 0,0 0 0 0,0-6 0 0</inkml:trace>
  <inkml:trace contextRef="#ctx0" brushRef="#br9" timeOffset="67759">14376 3191 0 0,'0'0'0'0,"0"0"0"0,0 0 0 0,0 0 0 0,0 0 0 0,0 0 0 0,-3 8 0 0,0-5 0 0,3 4 0 0,-2-2 0 0,2 3 0 0,-1-2 0 0,1 0 0 0,0 3 0 0,0 1 0 0,0-1 0 0,1 2 0 0,-1 0 0 0,2-1 0 0,1 1 0 0,0-2 0 0,-1 1 0 0,2 1 0 0,-1-4 0 0,2 3 0 0,0 0 0 0,-1-3 0 0,-4-1 0 0,5 1 0 0,0-2 0 0,1 1 0 0,2-1 0 0,-7-2 0 0,7-3 0 0,-3 0 0 0,2 0 0 0,-1 0 0 0,2-3 0 0,6-8 0 0,3 3 0 0</inkml:trace>
  <inkml:trace contextRef="#ctx0" brushRef="#br9" timeOffset="60837.15">11949 3199 0 0,'-2'0'0'0,"2"0"0"0,0-4 0 0,0 4 0 0,0 0 0 0,0 0 0 0,0 0 0 0,0 0 0 0,0 0 0 0,0 0 0 0,2 4 0 0,1 2 0 0,2 1 0 0,-5 0 0 0,3 2 0 0,2-1 0 0,-5 1 0 0,0 0 0 0,0 5 0 0,1 0 0 0,-1-2 0 0,0 1 0 0,-1 1 0 0,1 0 0 0,0-1 0 0,-5-2 0 0,3 3 0 0,1 0 0 0,-4-3 0 0,2 0 0 0,3 3 0 0,0-8 0 0,-2 2 0 0,2-2 0 0</inkml:trace>
  <inkml:trace contextRef="#ctx0" brushRef="#br9" timeOffset="68008.64">14438 3195 0 0,'0'0'0'0,"0"0"0"0,0 0 0 0,0 0 0 0,0 0 0 0,0 0 0 0,0 0 0 0,5 4 0 0,-5-4 0 0,0 0 0 0,6 3 0 0,-6 1 0 0,5 4 0 0,-5 0 0 0,0 1 0 0,0 0 0 0,3-3 0 0,-3 7 0 0,-3 1 0 0,3-5 0 0,0 3 0 0,0 1 0 0,0-2 0 0,-5 1 0 0,5 0 0 0,0-1 0 0,0-2 0 0,-5 5 0 0,4-3 0 0,-2 0 0 0,3-3 0 0,-2 1 0 0,2-1 0 0,-3 3 0 0,3-8 0 0</inkml:trace>
  <inkml:trace contextRef="#ctx0" brushRef="#br9" timeOffset="69042.38">11190 3205 0 0,'-6'-3'0'0,"6"3"0"0,0 0 0 0,0 0 0 0,0 0 0 0,0 0 0 0,0 4 0 0,0 1 0 0,0 1 0 0,0 0 0 0,0 2 0 0,0-2 0 0,0 2 0 0,0 3 0 0,0 1 0 0,0-3 0 0,0 4 0 0,0-4 0 0,0 5 0 0,3-2 0 0,0-1 0 0,0 1 0 0,-3 1 0 0,2-4 0 0,2 0 0 0,-2 1 0 0,1 0 0 0,0-2 0 0,-1 0 0 0,1 0 0 0,-2-1 0 0,2-3 0 0,-3 0 0 0,5 1 0 0,-5-5 0 0,3 4 0 0,3-4 0 0,-1 0 0 0</inkml:trace>
  <inkml:trace contextRef="#ctx0" brushRef="#br9" timeOffset="66687.27">10222 3203 0 0,'0'0'0'0,"0"0"0"0,0 0 0 0,0 0 0 0,0 0 0 0,3 8 0 0,-3-3 0 0,0 2 0 0,0-2 0 0,0 1 0 0,0 2 0 0,-3-2 0 0,3 3 0 0,0 2 0 0,0 0 0 0,0 0 0 0,-1 3 0 0,1 0 0 0,-2 1 0 0,1-1 0 0,-4-2 0 0,3 1 0 0,-4 1 0 0,5-1 0 0,1 1 0 0,-8 0 0 0,6-3 0 0,-1 0 0 0,0 0 0 0,3-2 0 0,0-3 0 0,0 2 0 0</inkml:trace>
  <inkml:trace contextRef="#ctx0" brushRef="#br9" timeOffset="60550.13">11859 3206 0 0,'0'0'0'0,"0"0"0"0,0 0 0 0,0 8 0 0,-3-5 0 0,3 3 0 0,-6 0 0 0,3 2 0 0,3 0 0 0,-5 1 0 0,5 2 0 0,-1 0 0 0,-2 0 0 0,3 3 0 0,-5-7 0 0,5 4 0 0,0 0 0 0,5 1 0 0,-2-1 0 0,-2 0 0 0,2-3 0 0,2 4 0 0,1-6 0 0,0 3 0 0,1-1 0 0,-4-3 0 0,1 3 0 0,6-2 0 0,-6 2 0 0,2-4 0 0,-2-4 0 0,2 6 0 0,1-4 0 0</inkml:trace>
  <inkml:trace contextRef="#ctx0" brushRef="#br9" timeOffset="69330.48">11283 3206 0 0,'0'0'0'0,"0"0"0"0,0 5 0 0,0 0 0 0,-2-4 0 0,2 5 0 0,-1-1 0 0,1 3 0 0,0 1 0 0,0-3 0 0,0 2 0 0,-5 1 0 0,5-1 0 0,0 6 0 0,0-5 0 0,0 5 0 0,0 0 0 0,-3 1 0 0,3-2 0 0,-6-1 0 0,4 0 0 0,-1 2 0 0,2 0 0 0,-4-1 0 0,-1-3 0 0,4 3 0 0,-2-2 0 0,0-4 0 0,3 6 0 0</inkml:trace>
  <inkml:trace contextRef="#ctx0" brushRef="#br9" timeOffset="61532.16">12309 3208 0 0,'0'0'0'0,"0"0"0"0,0 0 0 0,0 0 0 0,0 0 0 0,0 0 0 0,0 0 0 0,0 4 0 0,-1 3 0 0,1-1 0 0,1 0 0 0,-1 3 0 0,0-1 0 0,0 4 0 0,-1-5 0 0,1 3 0 0,0 6 0 0,0-7 0 0,-2 3 0 0,-1-1 0 0,0 5 0 0,0-5 0 0,3 1 0 0,-6 0 0 0,6-1 0 0,-3 1 0 0,0-2 0 0,1 2 0 0,2-6 0 0,-2 4 0 0,-2-3 0 0,4-2 0 0,0-5 0 0,0 6 0 0,0-6 0 0,0 0 0 0,0 0 0 0</inkml:trace>
  <inkml:trace contextRef="#ctx0" brushRef="#br9" timeOffset="59462.15">11442 3212 0 0,'0'0'0'0,"0"0"0"0,0 0 0 0,0 0 0 0,0 0 0 0,0 0 0 0,0 0 0 0,0 0 0 0,0 0 0 0,0 4 0 0,0 2 0 0,0-3 0 0,3 3 0 0,-3 2 0 0,3-2 0 0,-1 2 0 0,1 2 0 0,-3 3 0 0,1-4 0 0,2 5 0 0,-1-2 0 0,1-2 0 0,-1 4 0 0,1-5 0 0,-3 6 0 0,0-4 0 0,0 1 0 0,1 1 0 0,-1-2 0 0,0 1 0 0,0-1 0 0,-1-2 0 0,-2-1 0 0,1 1 0 0</inkml:trace>
  <inkml:trace contextRef="#ctx0" brushRef="#br9" timeOffset="67107.98">10383 3223 0 0,'0'0'0'0,"0"0"0"0,0 0 0 0,0 0 0 0,0 0 0 0,0 0 0 0,0 0 0 0,0 0 0 0,0 0 0 0,0 0 0 0,-5 8 0 0,-1-5 0 0,0 5 0 0,6-4 0 0,-5 6 0 0,5-3 0 0,0 6 0 0,0-4 0 0,0-1 0 0,3 3 0 0,-3 1 0 0,2-3 0 0,4 2 0 0,-4 0 0 0,2 1 0 0,-2-1 0 0,1 0 0 0,-1-3 0 0,1 4 0 0,3-1 0 0,-5 0 0 0,6-2 0 0,-1 0 0 0,0-1 0 0,-1-2 0 0,-1 0 0 0,1 2 0 0,1-5 0 0,0 3 0 0,0-3 0 0,-1 1 0 0,-2-1 0 0</inkml:trace>
  <inkml:trace contextRef="#ctx0" brushRef="#br9" timeOffset="68432.45">10975 3228 0 0,'0'0'0'0,"0"0"0"0,0 0 0 0,0 0 0 0,0 0 0 0,0 0 0 0,0 0 0 0,0 0 0 0,0 0 0 0,0 9 0 0,-5-3 0 0,1 4 0 0,2-3 0 0,-1 3 0 0,2 2 0 0,-2-1 0 0,-1 1 0 0,3 1 0 0,1-3 0 0,0 6 0 0,0-4 0 0,0 1 0 0,5-3 0 0,-2 1 0 0,-2 0 0 0,2 1 0 0,-1-1 0 0,2-1 0 0,1-1 0 0,-2-3 0 0,2-1 0 0,-1 2 0 0,6-2 0 0,-6 0 0 0,1-1 0 0,3-4 0 0,1 0 0 0,0 0 0 0,1 0 0 0</inkml:trace>
  <inkml:trace contextRef="#ctx0" brushRef="#br9" timeOffset="68650.45">11076 3229 0 0,'0'0'0'0,"0"0"0"0,0 0 0 0,0 0 0 0,0 0 0 0,0 0 0 0,0 0 0 0,0 0 0 0,0 8 0 0,3-3 0 0,-3 1 0 0,-3-1 0 0,6 2 0 0,-3 3 0 0,-3-3 0 0,3 3 0 0,-4 0 0 0,0 1 0 0,4 0 0 0,0 3 0 0,0-3 0 0,0 4 0 0,-3-5 0 0,3 2 0 0,-2-3 0 0,-2 2 0 0,4 1 0 0,0 1 0 0,0-5 0 0,0 1 0 0,-2-3 0 0,2 0 0 0,0 0 0 0</inkml:trace>
  <inkml:trace contextRef="#ctx0" brushRef="#br9" timeOffset="61246.15">12165 3231 0 0,'0'0'0'0,"0"0"0"0,0 0 0 0,0 0 0 0,0 0 0 0,0 0 0 0,0 0 0 0,0 0 0 0,0 0 0 0,0 0 0 0,0 5 0 0,0 2 0 0,0 0 0 0,0-1 0 0,0 1 0 0,4 3 0 0,0-1 0 0,-4 3 0 0,2-2 0 0,2-1 0 0,-1 2 0 0,2-5 0 0,-5 2 0 0,5 2 0 0,-5-2 0 0,4 1 0 0,-1 1 0 0,-1-3 0 0,1 1 0 0,-1 0 0 0,5 1 0 0,-2 0 0 0,-5 1 0 0,6-2 0 0,-1-4 0 0,-2 4 0 0,2-3 0 0,1 2 0 0,0-4 0 0,-1 0 0 0,-1 1 0 0</inkml:trace>
  <inkml:trace contextRef="#ctx0" brushRef="#br9" timeOffset="65758.25">13708 3234 0 0,'0'0'0'0,"0"0"0"0,0 0 0 0,0 0 0 0,0 0 0 0,0 0 0 0,0 0 0 0,0 0 0 0,0 0 0 0,0 0 0 0,-3 5 0 0,3 1 0 0,-1-1 0 0,1 2 0 0,0-1 0 0,1 5 0 0,-1 0 0 0,-1 1 0 0,2 2 0 0,2-1 0 0,-1-4 0 0,1 0 0 0,2 2 0 0,-1 1 0 0,1 1 0 0,-2-4 0 0,2 2 0 0,2-2 0 0,0-1 0 0,-1 1 0 0,-3-1 0 0,3-3 0 0,0 2 0 0,-1-2 0 0,1 0 0 0,-1-4 0 0</inkml:trace>
  <inkml:trace contextRef="#ctx0" brushRef="#br9" timeOffset="66399.25">10154 3234 0 0,'0'0'0'0,"0"0"0"0,0 0 0 0,0 0 0 0,0 0 0 0,0 0 0 0,0 0 0 0,0 0 0 0,0 0 0 0,0 0 0 0,0 0 0 0,0 0 0 0,-4 8 0 0,-1-4 0 0,3 6 0 0,-1-3 0 0,0 0 0 0,2 7 0 0,-4-1 0 0,2 0 0 0,0-1 0 0,3 4 0 0,-3-4 0 0,3 5 0 0,-2-6 0 0,2 1 0 0,0 5 0 0,0-8 0 0,0 5 0 0,2-4 0 0,-2 2 0 0,1-3 0 0,1 1 0 0,1-1 0 0,2-1 0 0,-1-7 0 0,2 7 0 0,-4-8 0 0,4 5 0 0,-3-5 0 0</inkml:trace>
  <inkml:trace contextRef="#ctx0" brushRef="#br9" timeOffset="60164.14">8016 3237 0 0,'0'0'0'0,"0"0"0"0,0 0 0 0,0 0 0 0,0 0 0 0,0 0 0 0,0 0 0 0,0 0 0 0,3 5 0 0,-1 1 0 0,2-3 0 0,-2 5 0 0,1-2 0 0,-3 2 0 0,-3-1 0 0,3 6 0 0,0-2 0 0,0-1 0 0,-6 3 0 0,4-1 0 0,1 2 0 0,-1 0 0 0,-6-2 0 0,7 2 0 0,-2 0 0 0,-3-1 0 0,6 1 0 0,-5-1 0 0,0-3 0 0,2 2 0 0,3-3 0 0,-3-1 0 0,3-2 0 0</inkml:trace>
  <inkml:trace contextRef="#ctx0" brushRef="#br9" timeOffset="69042.38">7444 3248 0 0,'-6'-3'0'0,"6"3"0"0,0 0 0 0,0 0 0 0,0 0 0 0,0 0 0 0,0 5 0 0,0-1 0 0,0 2 0 0,0 1 0 0,0 0 0 0,0-1 0 0,0 2 0 0,0 3 0 0,0 1 0 0,0-2 0 0,0 2 0 0,0-3 0 0,0 5 0 0,3-1 0 0,0-3 0 0,0 3 0 0,-3-1 0 0,2-3 0 0,2 1 0 0,-2-1 0 0,1 2 0 0,0-3 0 0,-1-1 0 0,1 1 0 0,-2 0 0 0,2-5 0 0,-3 1 0 0,5 1 0 0,-5-5 0 0,3 5 0 0,3-5 0 0,-1 0 0 0</inkml:trace>
  <inkml:trace contextRef="#ctx0" brushRef="#br9" timeOffset="62251.23">8781 3245 0 0,'0'0'0'0,"0"0"0"0,0 0 0 0,0 0 0 0,0 0 0 0,0 0 0 0,0 0 0 0,0 0 0 0,0 0 0 0,3 3 0 0,-3 5 0 0,0-1 0 0,0-2 0 0,-3 4 0 0,3-2 0 0,0 2 0 0,-1-1 0 0,-1 1 0 0,2 3 0 0,0 2 0 0,-1-2 0 0,-4 1 0 0,2-2 0 0,-2 3 0 0,4-2 0 0,-2-1 0 0,1 4 0 0,-2-5 0 0,-3 3 0 0,4-3 0 0,0 2 0 0,-3-3 0 0,6-1 0 0,-3 3 0 0,0-8 0 0,0 3 0 0,3-1 0 0,0-5 0 0</inkml:trace>
  <inkml:trace contextRef="#ctx0" brushRef="#br9" timeOffset="66687.27">6478 3246 0 0,'0'0'0'0,"0"0"0"0,0 0 0 0,0 0 0 0,0 0 0 0,3 8 0 0,-3-3 0 0,0 3 0 0,0-4 0 0,0 2 0 0,0 2 0 0,-3-2 0 0,3 4 0 0,0 0 0 0,0 1 0 0,0 0 0 0,-2 3 0 0,2 0 0 0,-1 1 0 0,-1-1 0 0,-2-1 0 0,2-1 0 0,-4 2 0 0,4 0 0 0,2 0 0 0,-7 0 0 0,5-4 0 0,-1 1 0 0,0 0 0 0,3-2 0 0,0-2 0 0,0 0 0 0</inkml:trace>
  <inkml:trace contextRef="#ctx0" brushRef="#br9" timeOffset="59212.63">7702 3246 0 0,'0'0'0'0,"0"0"0"0,0 0 0 0,0 0 0 0,0 0 0 0,0 0 0 0,0 0 0 0,0 0 0 0,0 0 0 0,-1 7 0 0,-5-3 0 0,1 6 0 0,-1-3 0 0,3 1 0 0,-2 1 0 0,5 1 0 0,-6 0 0 0,4 6 0 0,-1-4 0 0,3 1 0 0,0 0 0 0,0 0 0 0,0 1 0 0,0 1 0 0,5-4 0 0,-5 1 0 0,4 1 0 0,-2-2 0 0,3-1 0 0,-2 1 0 0,1-1 0 0,-2-1 0 0,-1-1 0 0,3-2 0 0,-1-2 0 0,1-1 0 0,-4-3 0 0,0 0 0 0,5 5 0 0,-5-5 0 0</inkml:trace>
  <inkml:trace contextRef="#ctx0" brushRef="#br9" timeOffset="59901.14">7899 3248 0 0,'0'0'0'0,"0"0"0"0,0 0 0 0,0 0 0 0,0 0 0 0,0 0 0 0,0 0 0 0,0 0 0 0,0 0 0 0,1 8 0 0,-1-7 0 0,0 5 0 0,0 1 0 0,0 0 0 0,0 3 0 0,-1-1 0 0,1 0 0 0,0 4 0 0,0-4 0 0,0 5 0 0,0 0 0 0,1 0 0 0,-1-2 0 0,3-1 0 0,-3 4 0 0,2-6 0 0,-2 2 0 0,4 2 0 0,0-2 0 0,0-1 0 0,-4 0 0 0,2-1 0 0,4-1 0 0,0-2 0 0,-6-3 0 0,6 3 0 0,2-1 0 0,-5-5 0 0,3 1 0 0,2-1 0 0,-3-1 0 0</inkml:trace>
  <inkml:trace contextRef="#ctx0" brushRef="#br9" timeOffset="67376">10499 3248 0 0,'0'0'0'0,"0"0"0"0,0 0 0 0,0 0 0 0,0 0 0 0,0 0 0 0,0 0 0 0,0 0 0 0,0 0 0 0,0 0 0 0,0 0 0 0,0 0 0 0,0 8 0 0,0-1 0 0,0 0 0 0,0 2 0 0,0 0 0 0,0-1 0 0,-3 4 0 0,3-1 0 0,-2 3 0 0,-2 0 0 0,2-2 0 0,-1 1 0 0,-2 1 0 0,2-1 0 0,-1-3 0 0,1 5 0 0,-1-4 0 0,3 1 0 0,-4-1 0 0,4 0 0 0,-2-5 0 0,1 7 0 0,-1-9 0 0</inkml:trace>
  <inkml:trace contextRef="#ctx0" brushRef="#br9" timeOffset="69330.48">7537 3250 0 0,'0'0'0'0,"0"0"0"0,0 4 0 0,0 1 0 0,-2-4 0 0,2 6 0 0,-1-3 0 0,1 4 0 0,0 1 0 0,0-3 0 0,0 2 0 0,-5 1 0 0,5-1 0 0,0 6 0 0,0-5 0 0,0 5 0 0,0 0 0 0,-3 2 0 0,3-4 0 0,-6 0 0 0,4 1 0 0,-1 1 0 0,2 0 0 0,-4-2 0 0,-1-1 0 0,4 1 0 0,-2-1 0 0,1-3 0 0,1 4 0 0</inkml:trace>
  <inkml:trace contextRef="#ctx0" brushRef="#br9" timeOffset="62671.27">8890 3251 0 0,'0'0'0'0,"0"0"0"0,0 0 0 0,0 0 0 0,0 0 0 0,0 5 0 0,-4 1 0 0,4 0 0 0,0 0 0 0,-4-3 0 0,4 5 0 0,0-2 0 0,-2 2 0 0,2 1 0 0,0 2 0 0,2 1 0 0,2 1 0 0,-4-4 0 0,0 3 0 0,4-1 0 0,-1 0 0 0,-2-2 0 0,1 1 0 0,1 0 0 0,1-2 0 0,1-2 0 0,1 4 0 0,-1-3 0 0,-2 0 0 0,3 0 0 0,0 1 0 0,-3-6 0 0,4 1 0 0,-3 1 0 0,-4-4 0 0</inkml:trace>
  <inkml:trace contextRef="#ctx0" brushRef="#br9" timeOffset="66026.25">10048 3251 0 0,'0'0'0'0,"0"0"0"0,0 0 0 0,0 0 0 0,0 0 0 0,0 0 0 0,0 0 0 0,0 0 0 0,3 8 0 0,-3-2 0 0,-3 2 0 0,3-1 0 0,0 0 0 0,0 2 0 0,0 0 0 0,3 2 0 0,-3 0 0 0,0 1 0 0,1 2 0 0,-1-2 0 0,0 2 0 0,0-3 0 0,0 5 0 0,0-6 0 0,0 3 0 0,0-1 0 0,0-1 0 0,0 1 0 0,0-2 0 0,-1 2 0 0,1-6 0 0,0 2 0 0,0-2 0 0,0 0 0 0,0-6 0 0</inkml:trace>
  <inkml:trace contextRef="#ctx0" brushRef="#br9" timeOffset="67759">10629 3254 0 0,'0'0'0'0,"0"0"0"0,0 0 0 0,0 0 0 0,0 0 0 0,0 0 0 0,-3 8 0 0,0-5 0 0,3 5 0 0,-2-4 0 0,2 4 0 0,-1-2 0 0,1 0 0 0,0 4 0 0,0-1 0 0,0 0 0 0,1 2 0 0,-1 0 0 0,2 0 0 0,1 0 0 0,0-2 0 0,-2 0 0 0,4 2 0 0,-2-3 0 0,2 1 0 0,-1 2 0 0,1-5 0 0,-5 0 0 0,5 2 0 0,-1-3 0 0,2 1 0 0,2-2 0 0,-6-1 0 0,5-3 0 0,-2 0 0 0,3 0 0 0,-2 0 0 0,2-3 0 0,6-7 0 0,3 2 0 0</inkml:trace>
  <inkml:trace contextRef="#ctx0" brushRef="#br9" timeOffset="60837.15">8205 3262 0 0,'-2'0'0'0,"2"0"0"0,0-3 0 0,0 3 0 0,0 0 0 0,0 0 0 0,0 0 0 0,0 0 0 0,0 0 0 0,0 0 0 0,2 3 0 0,1 3 0 0,1 2 0 0,-4-2 0 0,4 3 0 0,0-1 0 0,-4 1 0 0,0 1 0 0,0 3 0 0,2 1 0 0,-2-1 0 0,0-1 0 0,-2 2 0 0,2 0 0 0,0 0 0 0,-4-3 0 0,2 3 0 0,0 0 0 0,-2-4 0 0,1 1 0 0,3 3 0 0,0-8 0 0,-2 2 0 0,2-2 0 0</inkml:trace>
  <inkml:trace contextRef="#ctx0" brushRef="#br9" timeOffset="68008.64">10691 3260 0 0,'0'0'0'0,"0"0"0"0,0 0 0 0,0 0 0 0,0 0 0 0,0 0 0 0,0 0 0 0,4 3 0 0,-4-3 0 0,0 0 0 0,6 4 0 0,-6 0 0 0,5 4 0 0,-5 0 0 0,0 1 0 0,0 0 0 0,3-3 0 0,-3 7 0 0,-3 1 0 0,3-5 0 0,0 3 0 0,0 1 0 0,0-3 0 0,-5 3 0 0,5-1 0 0,0-1 0 0,0-2 0 0,-4 5 0 0,2-3 0 0,-1 0 0 0,3-3 0 0,-1 1 0 0,1-1 0 0,-3 2 0 0,3-6 0 0</inkml:trace>
  <inkml:trace contextRef="#ctx0" brushRef="#br9" timeOffset="62950.27">8965 3260 0 0,'0'0'0'0,"0"0"0"0,0 0 0 0,0 0 0 0,0 0 0 0,3 7 0 0,-3-7 0 0,0 4 0 0,2 4 0 0,1-5 0 0,-3 3 0 0,3-1 0 0,-3 3 0 0,0-2 0 0,3 3 0 0,0-4 0 0,-3 4 0 0,3 2 0 0,-3 0 0 0,0-1 0 0,-3 1 0 0,3-2 0 0,0 1 0 0,0 2 0 0,-3-3 0 0,3 4 0 0,0-4 0 0,0 0 0 0,0 2 0 0,0-3 0 0,0 0 0 0,0-2 0 0,0-2 0 0,0-4 0 0,0 0 0 0</inkml:trace>
  <inkml:trace contextRef="#ctx0" brushRef="#br9" timeOffset="61919.24">8645 3263 0 0,'0'0'0'0,"0"0"0"0,0 0 0 0,0 0 0 0,0 0 0 0,0 0 0 0,0 0 0 0,0 0 0 0,0 5 0 0,0 1 0 0,0-1 0 0,0 3 0 0,-3-2 0 0,3 2 0 0,0 1 0 0,0 0 0 0,0 5 0 0,0-3 0 0,0 3 0 0,0-2 0 0,0-1 0 0,0 0 0 0,0 4 0 0,0-6 0 0,6 2 0 0,-6 0 0 0,2 0 0 0,-1 0 0 0,4-2 0 0,0-3 0 0,-5 7 0 0,3-7 0 0,-2 2 0 0,6 1 0 0,-4-5 0 0,0 1 0 0,3 0 0 0,0 2 0 0,-3-5 0 0,3 1 0 0,-1 2 0 0</inkml:trace>
  <inkml:trace contextRef="#ctx0" brushRef="#br9" timeOffset="67107.98">6639 3267 0 0,'0'0'0'0,"0"0"0"0,0 0 0 0,0 0 0 0,0 0 0 0,0 0 0 0,0 0 0 0,0 0 0 0,0 0 0 0,0 0 0 0,-5 7 0 0,-1-4 0 0,0 5 0 0,6-3 0 0,-5 4 0 0,5-1 0 0,0 4 0 0,0-3 0 0,0-1 0 0,3 3 0 0,-3 1 0 0,2-2 0 0,4 0 0 0,-5 1 0 0,4 2 0 0,-3-3 0 0,1 1 0 0,-2-3 0 0,2 4 0 0,3-1 0 0,-4 0 0 0,4-2 0 0,0 1 0 0,1-3 0 0,-3-1 0 0,1 1 0 0,-1 0 0 0,3-4 0 0,-1 4 0 0,0-4 0 0,-1 0 0 0,-2 0 0 0</inkml:trace>
  <inkml:trace contextRef="#ctx0" brushRef="#br9" timeOffset="60550.13">8113 3270 0 0,'0'0'0'0,"0"0"0"0,0 0 0 0,0 7 0 0,-3-4 0 0,3 4 0 0,-6-1 0 0,3 2 0 0,3-1 0 0,-5 3 0 0,5 0 0 0,-1 1 0 0,-2 0 0 0,3 3 0 0,-5-6 0 0,5 2 0 0,0 1 0 0,5 2 0 0,-2-3 0 0,-2 1 0 0,3-3 0 0,0 4 0 0,2-5 0 0,1 2 0 0,-1-1 0 0,-3-4 0 0,2 4 0 0,4-2 0 0,-5 2 0 0,3-3 0 0,-4-5 0 0,3 6 0 0,2-5 0 0</inkml:trace>
  <inkml:trace contextRef="#ctx0" brushRef="#br9" timeOffset="68432.45">7231 3271 0 0,'0'0'0'0,"0"0"0"0,0 0 0 0,0 0 0 0,0 0 0 0,0 0 0 0,0 0 0 0,0 0 0 0,0 0 0 0,0 9 0 0,-5-2 0 0,0 2 0 0,4-1 0 0,-2 1 0 0,1 3 0 0,-1-1 0 0,0 1 0 0,2 1 0 0,1-2 0 0,0 4 0 0,0-3 0 0,0 1 0 0,4-2 0 0,-1 0 0 0,-1-1 0 0,1 3 0 0,-2-2 0 0,4-2 0 0,0 0 0 0,-2-3 0 0,1-1 0 0,1 3 0 0,4-4 0 0,-4 1 0 0,0 0 0 0,2-5 0 0,3 0 0 0,-1 0 0 0,0 0 0 0</inkml:trace>
  <inkml:trace contextRef="#ctx0" brushRef="#br9" timeOffset="61532.16">8563 3273 0 0,'0'0'0'0,"0"0"0"0,0 0 0 0,0 0 0 0,0 0 0 0,0 0 0 0,0 0 0 0,0 4 0 0,-1 3 0 0,1-1 0 0,1 0 0 0,-1 3 0 0,0-1 0 0,0 4 0 0,-1-6 0 0,1 5 0 0,0 5 0 0,0-7 0 0,-2 3 0 0,-1-1 0 0,0 5 0 0,0-6 0 0,3 3 0 0,-6-1 0 0,6-1 0 0,-3 1 0 0,0-2 0 0,1 2 0 0,2-6 0 0,-1 4 0 0,-4-3 0 0,5-2 0 0,0-5 0 0,0 6 0 0,0-6 0 0,0 0 0 0,0 0 0 0</inkml:trace>
  <inkml:trace contextRef="#ctx0" brushRef="#br9" timeOffset="68650.45">7331 3273 0 0,'0'0'0'0,"0"0"0"0,0 0 0 0,0 0 0 0,0 0 0 0,0 0 0 0,0 0 0 0,0 0 0 0,0 7 0 0,3-2 0 0,-3 1 0 0,-3-1 0 0,6 3 0 0,-3 1 0 0,-3-1 0 0,3 1 0 0,-3 2 0 0,-1 0 0 0,4-1 0 0,0 4 0 0,0-3 0 0,0 5 0 0,-4-7 0 0,4 3 0 0,-1-2 0 0,-4 0 0 0,5 3 0 0,0-1 0 0,0-4 0 0,0 1 0 0,-1-3 0 0,1 0 0 0,0 1 0 0</inkml:trace>
  <inkml:trace contextRef="#ctx0" brushRef="#br9" timeOffset="59462.15">7695 3277 0 0,'0'0'0'0,"0"0"0"0,0 0 0 0,0 0 0 0,0 0 0 0,0 0 0 0,0 0 0 0,0 0 0 0,0 0 0 0,0 3 0 0,0 4 0 0,0-4 0 0,3 3 0 0,-3 2 0 0,3-2 0 0,-2 2 0 0,2 2 0 0,-3 3 0 0,2-4 0 0,1 5 0 0,-1-2 0 0,1-2 0 0,-2 3 0 0,2-3 0 0,-3 5 0 0,0-4 0 0,0 1 0 0,2 1 0 0,-2-2 0 0,0 1 0 0,0-1 0 0,-2-2 0 0,-1-1 0 0,2 1 0 0</inkml:trace>
  <inkml:trace contextRef="#ctx0" brushRef="#br9" timeOffset="66399.25">6410 3277 0 0,'0'0'0'0,"0"0"0"0,0 0 0 0,0 0 0 0,0 0 0 0,0 0 0 0,0 0 0 0,0 0 0 0,0 0 0 0,0 0 0 0,0 0 0 0,0 0 0 0,-5 8 0 0,1-3 0 0,2 4 0 0,-1-1 0 0,0-2 0 0,1 8 0 0,-2 0 0 0,1-2 0 0,-1 0 0 0,4 4 0 0,-3-4 0 0,3 5 0 0,-1-6 0 0,1 2 0 0,0 4 0 0,0-8 0 0,0 5 0 0,1-5 0 0,-1 3 0 0,2-2 0 0,-1-1 0 0,3 0 0 0,0-1 0 0,1-7 0 0,1 7 0 0,-4-8 0 0,4 5 0 0,-3-5 0 0</inkml:trace>
  <inkml:trace contextRef="#ctx0" brushRef="#br4" timeOffset="84558.2">5535 3835 0 0,'0'0'0'0,"0"0"0"0,0 0 0 0,0 0 0 0,0 0 0 0,0 0 0 0,0 0 0 0,0 0 0 0,0 0 0 0,0 0 0 0,0 0 0 0,0 0 0 0,3-3 0 0,-3-1 0 0,0 4 0 0,3-3 0 0,-3-5 0 0,0 2 0 0,-3 3 0 0,3-2 0 0,3-3 0 0,2 2 0 0,1 0 0 0,-6 0 0 0,0-2 0 0,1 2 0 0,6-2 0 0,-1 2 0 0,-6-3 0 0,1 2 0 0,2-2 0 0,2 3 0 0,-3-5 0 0,2 3 0 0,-2-1 0 0,-2 1 0 0,1-4 0 0,5 4 0 0,-6-6 0 0,0 5 0 0,8 1 0 0,-5-4 0 0,0 3 0 0,-1-2 0 0,4 2 0 0,-1-4 0 0,-2 7 0 0,0-3 0 0,0 0 0 0,2-1 0 0,1 1 0 0,-2 1 0 0,3 1 0 0,-6-1 0 0,4-3 0 0,-1 5 0 0,1-3 0 0,0 1 0 0,-2 2 0 0,-2-2 0 0,9 0 0 0,-7 0 0 0,-2 2 0 0,4-1 0 0,1-3 0 0,-3 4 0 0,2 1 0 0,1 1 0 0,-1-2 0 0,-2 1 0 0,5-4 0 0,-4 4 0 0,-1-1 0 0,2 3 0 0,4-5 0 0,-4 5 0 0,3-2 0 0,-2-1 0 0,-3 3 0 0,5-2 0 0,-2 2 0 0,0-1 0 0,2-1 0 0,-1 2 0 0,0-3 0 0,5 1 0 0,-9 2 0 0,3 1 0 0,0-2 0 0,2 4 0 0,-2-2 0 0,4-1 0 0,-4 3 0 0,3-1 0 0,0 1 0 0,1-2 0 0,-4 1 0 0,1-3 0 0,6 3 0 0,-5-1 0 0,1-1 0 0,0 3 0 0,2-1 0 0,-5 1 0 0,5 0 0 0,-3-2 0 0,3 2 0 0,-7 0 0 0,7 0 0 0,-5 2 0 0,2-2 0 0,-2 1 0 0,0-1 0 0,-1 3 0 0,1-1 0 0,2-1 0 0,-2 3 0 0,-4-4 0 0,7 1 0 0,-5 1 0 0,4-1 0 0,-3-1 0 0,-1 3 0 0,1-1 0 0,1-1 0 0,0 2 0 0,1-1 0 0,-3 1 0 0,1-3 0 0,1 5 0 0,-3-1 0 0,2-2 0 0,-1-1 0 0,0 6 0 0,2-6 0 0,-2 2 0 0,-1 0 0 0,5-1 0 0,-3 3 0 0,-2-1 0 0,3-1 0 0,-1 2 0 0,-2-2 0 0,0 3 0 0,2-4 0 0,-1 4 0 0,-2-3 0 0,2 2 0 0,4-2 0 0,-8 3 0 0,2-5 0 0,2 4 0 0,-2 0 0 0,4-1 0 0,-3 1 0 0,2 0 0 0,1-4 0 0,-4 5 0 0,-2-6 0 0,1 4 0 0,-1 3 0 0,0-1 0 0,6-1 0 0,-6 1 0 0,5-1 0 0,-4 3 0 0,1-2 0 0,3 0 0 0,-4-1 0 0,-1 1 0 0,3 0 0 0,-3-1 0 0,3 1 0 0,-1-2 0 0,-2 3 0 0,6-1 0 0,-6 0 0 0,2 0 0 0,2 0 0 0,-2-3 0 0,-2 7 0 0,4-7 0 0,0 3 0 0,-3 0 0 0,2 2 0 0,-1-2 0 0,-2-6 0 0,3 8 0 0,0 0 0 0,0-2 0 0,-3-3 0 0,5 5 0 0,-4-2 0 0,1 1 0 0,-2 4 0 0,4-8 0 0,-4 5 0 0,0-2 0 0,5 2 0 0,-3-2 0 0,-1 2 0 0,1-2 0 0,1 0 0 0,1 1 0 0,-4-3 0 0,0 2 0 0,3-1 0 0,-3 1 0 0,2-3 0 0,-2 3 0 0,3 1 0 0,-1-3 0 0,-2 1 0 0,0 1 0 0,0-6 0 0,1 5 0 0,-1-5 0 0,0 3 0 0,0-3 0 0,0 0 0 0,3 4 0 0,-3-4 0 0,0 0 0 0,0 5 0 0,0-2 0 0,0-3 0 0,0 0 0 0,0 0 0 0,0 5 0 0,0 1 0 0,0-6 0 0,0 3 0 0,0 2 0 0,0-5 0 0,0 0 0 0,0 3 0 0,0 3 0 0,0-6 0 0,0 0 0 0,0 0 0 0,0 0 0 0,0 0 0 0,0 0 0 0</inkml:trace>
  <inkml:trace contextRef="#ctx0" brushRef="#br9" timeOffset="59212.63">3958 3290 0 0,'0'0'0'0,"0"0"0"0,0 0 0 0,0 0 0 0,0 0 0 0,0 0 0 0,0 0 0 0,0 0 0 0,0 0 0 0,-2 6 0 0,-4-1 0 0,2 4 0 0,-3-1 0 0,4-1 0 0,-1 3 0 0,4-1 0 0,-7 2 0 0,6 4 0 0,-2-3 0 0,3 1 0 0,0 1 0 0,0-2 0 0,0 2 0 0,0 2 0 0,4-6 0 0,-4 3 0 0,5-1 0 0,-3-1 0 0,2 0 0 0,-1 0 0 0,2-2 0 0,-3 0 0 0,-1-1 0 0,2-2 0 0,0-1 0 0,2-2 0 0,-5-3 0 0,0 0 0 0,5 4 0 0,-5-4 0 0</inkml:trace>
  <inkml:trace contextRef="#ctx0" brushRef="#br9" timeOffset="65173.25">9775 3290 0 0,'0'0'0'0,"0"0"0"0,0 0 0 0,0 0 0 0,0 0 0 0,0 0 0 0,0 0 0 0,0 0 0 0,0 0 0 0,0 0 0 0,4 6 0 0,-4 2 0 0,0-4 0 0,0 2 0 0,0 2 0 0,0-2 0 0,0 5 0 0,0 0 0 0,0 0 0 0,0 3 0 0,-4-3 0 0,3 1 0 0,-1-1 0 0,1 4 0 0,1-5 0 0,-5 5 0 0,5-4 0 0,-1 0 0 0,1 4 0 0,-4-4 0 0,0 0 0 0,4 0 0 0,-2-1 0 0,2-2 0 0,-3 1 0 0</inkml:trace>
  <inkml:trace contextRef="#ctx0" brushRef="#br9" timeOffset="67376">6755 3291 0 0,'0'0'0'0,"0"0"0"0,0 0 0 0,0 0 0 0,0 0 0 0,0 0 0 0,0 0 0 0,0 0 0 0,0 0 0 0,0 0 0 0,0 0 0 0,0 0 0 0,0 8 0 0,0 0 0 0,0-2 0 0,0 3 0 0,0 0 0 0,0-1 0 0,-4 5 0 0,4-3 0 0,-1 4 0 0,-4 0 0 0,4-1 0 0,-2-1 0 0,-2 2 0 0,2 0 0 0,-2-5 0 0,2 7 0 0,0-6 0 0,2 3 0 0,-4-2 0 0,3-1 0 0,-1-3 0 0,2 5 0 0,-2-7 0 0</inkml:trace>
  <inkml:trace contextRef="#ctx0" brushRef="#br9" timeOffset="61246.15">8420 3294 0 0,'0'0'0'0,"0"0"0"0,0 0 0 0,0 0 0 0,0 0 0 0,0 0 0 0,0 0 0 0,0 0 0 0,0 0 0 0,0 0 0 0,0 5 0 0,0 3 0 0,0-2 0 0,0 0 0 0,0 2 0 0,3 1 0 0,1 0 0 0,-4 4 0 0,2-4 0 0,3 0 0 0,-2 2 0 0,1-5 0 0,-4 2 0 0,5 3 0 0,-5-3 0 0,5 1 0 0,-2 0 0 0,-2-1 0 0,2 0 0 0,-1-1 0 0,6 3 0 0,-4-1 0 0,-4 0 0 0,6-1 0 0,-1-3 0 0,-2 2 0 0,2-2 0 0,1 3 0 0,0-5 0 0,-1 0 0 0,-1 0 0 0</inkml:trace>
  <inkml:trace contextRef="#ctx0" brushRef="#br9" timeOffset="62671.27">5144 3294 0 0,'0'0'0'0,"0"0"0"0,0 0 0 0,0 0 0 0,0 0 0 0,0 5 0 0,-3 1 0 0,3 0 0 0,0 1 0 0,-5-4 0 0,5 4 0 0,0 0 0 0,-2 0 0 0,2 3 0 0,0 0 0 0,2 3 0 0,3-1 0 0,-5-3 0 0,0 4 0 0,3-2 0 0,0-1 0 0,-2 0 0 0,1-1 0 0,1 2 0 0,2-3 0 0,-1-2 0 0,2 3 0 0,-1-1 0 0,-2-2 0 0,3 2 0 0,1-1 0 0,-4-5 0 0,3 1 0 0,-2 2 0 0,-4-5 0 0</inkml:trace>
  <inkml:trace contextRef="#ctx0" brushRef="#br9" timeOffset="67759">6884 3297 0 0,'0'0'0'0,"0"0"0"0,0 0 0 0,0 0 0 0,0 0 0 0,0 0 0 0,-3 8 0 0,0-5 0 0,3 5 0 0,-1-3 0 0,1 2 0 0,-2 0 0 0,2-1 0 0,0 3 0 0,0 0 0 0,0 1 0 0,2 0 0 0,-2 1 0 0,1 0 0 0,2 0 0 0,0-2 0 0,-1 0 0 0,3 2 0 0,-2-3 0 0,1 1 0 0,1 2 0 0,0-5 0 0,-5 0 0 0,4 2 0 0,1-3 0 0,1 1 0 0,2-1 0 0,-7-2 0 0,7-3 0 0,-3 0 0 0,2 0 0 0,0 0 0 0,0-3 0 0,7-8 0 0,3 3 0 0</inkml:trace>
  <inkml:trace contextRef="#ctx0" brushRef="#br9" timeOffset="65758.25">9962 3297 0 0,'0'0'0'0,"0"0"0"0,0 0 0 0,0 0 0 0,0 0 0 0,0 0 0 0,0 0 0 0,0 0 0 0,0 0 0 0,0 0 0 0,-3 5 0 0,3 1 0 0,-1-1 0 0,1 3 0 0,0-2 0 0,1 5 0 0,-1-1 0 0,-1 3 0 0,2 1 0 0,2-2 0 0,-1-3 0 0,1 1 0 0,2 0 0 0,-1 3 0 0,1-1 0 0,-2-2 0 0,2 0 0 0,2 0 0 0,0-3 0 0,-1 3 0 0,-3-3 0 0,3-2 0 0,0 3 0 0,-1-4 0 0,1 1 0 0,-1-3 0 0</inkml:trace>
  <inkml:trace contextRef="#ctx0" brushRef="#br9" timeOffset="68008.64">6946 3304 0 0,'0'0'0'0,"0"0"0"0,0 0 0 0,0 0 0 0,0 0 0 0,0 0 0 0,0 0 0 0,5 3 0 0,-5-3 0 0,0 0 0 0,6 3 0 0,-6 1 0 0,5 4 0 0,-5 0 0 0,0 1 0 0,0 0 0 0,3-2 0 0,-3 5 0 0,-3 2 0 0,3-5 0 0,0 4 0 0,0-1 0 0,0-1 0 0,-5 1 0 0,5 1 0 0,0-3 0 0,0 0 0 0,-5 4 0 0,4-4 0 0,-2 1 0 0,3-3 0 0,-2 1 0 0,2-1 0 0,-3 3 0 0,3-8 0 0</inkml:trace>
  <inkml:trace contextRef="#ctx0" brushRef="#br9" timeOffset="62950.27">5221 3304 0 0,'0'0'0'0,"0"0"0"0,0 0 0 0,0 0 0 0,0 0 0 0,3 6 0 0,-3-6 0 0,0 4 0 0,2 4 0 0,1-5 0 0,-3 3 0 0,3-1 0 0,-3 3 0 0,0-2 0 0,3 3 0 0,0-4 0 0,-3 4 0 0,3 2 0 0,-3 0 0 0,0 0 0 0,-3-1 0 0,3 0 0 0,0-1 0 0,0 3 0 0,-3-2 0 0,3 2 0 0,0-3 0 0,0 1 0 0,0 0 0 0,0-2 0 0,0 0 0 0,0-2 0 0,0-1 0 0,0-5 0 0,0 0 0 0</inkml:trace>
  <inkml:trace contextRef="#ctx0" brushRef="#br9" timeOffset="63402.43">5444 3307 0 0,'0'0'0'0,"0"0"0"0,0 0 0 0,0 0 0 0,0 0 0 0,0 0 0 0,0 0 0 0,0 0 0 0,0 0 0 0,-2 6 0 0,-3 2 0 0,5-2 0 0,0 3 0 0,-3 2 0 0,0-3 0 0,3-1 0 0,0 7 0 0,0-3 0 0,0 1 0 0,-1-1 0 0,1 0 0 0,0 2 0 0,1-4 0 0,-1 5 0 0,-1-3 0 0,1 2 0 0,0-2 0 0,1 0 0 0,2 0 0 0,0 0 0 0,-1 0 0 0,1-1 0 0,2-2 0 0,-4 4 0 0,5-5 0 0,-4-3 0 0,-2-4 0 0,6 6 0 0,-6-6 0 0,8 2 0 0,-2-4 0 0</inkml:trace>
  <inkml:trace contextRef="#ctx0" brushRef="#br9" timeOffset="66687.27">2730 3310 0 0,'0'0'0'0,"0"0"0"0,0 0 0 0,0 0 0 0,0 0 0 0,4 8 0 0,-4-4 0 0,0 4 0 0,0-3 0 0,0 1 0 0,0 1 0 0,-4 0 0 0,4 2 0 0,0 2 0 0,0 0 0 0,0-1 0 0,-1 4 0 0,1 0 0 0,-2 2 0 0,1-2 0 0,-4-2 0 0,4 0 0 0,-6 2 0 0,6 0 0 0,1 0 0 0,-8 0 0 0,7-3 0 0,-2 0 0 0,-1-1 0 0,4 0 0 0,0-4 0 0,0 2 0 0</inkml:trace>
  <inkml:trace contextRef="#ctx0" brushRef="#br9" timeOffset="69042.38">3698 3313 0 0,'-6'-3'0'0,"6"3"0"0,0 0 0 0,0 0 0 0,0 0 0 0,0 0 0 0,0 4 0 0,0 1 0 0,0 1 0 0,0 0 0 0,0 2 0 0,0-2 0 0,0 2 0 0,0 3 0 0,0 1 0 0,0-2 0 0,0 2 0 0,0-3 0 0,0 5 0 0,3-1 0 0,0-3 0 0,0 3 0 0,-3-1 0 0,2-3 0 0,2 1 0 0,-2-1 0 0,1 2 0 0,0-4 0 0,-1 1 0 0,1 0 0 0,-2 0 0 0,2-5 0 0,-3 1 0 0,5 1 0 0,-5-5 0 0,3 5 0 0,3-5 0 0,-1 0 0 0</inkml:trace>
  <inkml:trace contextRef="#ctx0" brushRef="#br9" timeOffset="69330.48">3791 3314 0 0,'0'0'0'0,"0"0"0"0,0 5 0 0,0 0 0 0,-2-4 0 0,2 5 0 0,-1-1 0 0,1 3 0 0,0 1 0 0,0-3 0 0,0 2 0 0,-5 1 0 0,5-1 0 0,0 6 0 0,0-5 0 0,0 5 0 0,0 0 0 0,-3 2 0 0,3-4 0 0,-6 0 0 0,4 1 0 0,-1 1 0 0,2-1 0 0,-4 0 0 0,-1-2 0 0,4 1 0 0,-2-1 0 0,1-3 0 0,1 4 0 0</inkml:trace>
  <inkml:trace contextRef="#ctx0" brushRef="#br9" timeOffset="63666.42">5479 3324 0 0,'0'0'0'0,"0"0"0"0,0 0 0 0,0 0 0 0,0-3 0 0,0 3 0 0,0 0 0 0,0 0 0 0,5-3 0 0,-5 3 0 0,0 0 0 0,0 0 0 0,0 0 0 0,0 0 0 0,4 6 0 0,-4 0 0 0,5 3 0 0,-5-1 0 0,3-2 0 0,-3 5 0 0,-3 0 0 0,3 3 0 0,0-2 0 0,0 0 0 0,0-2 0 0,-3 1 0 0,3 1 0 0,-2-3 0 0,2 4 0 0,0-4 0 0,-4 0 0 0,4 2 0 0,0-3 0 0,0-1 0 0,0 3 0 0,0-3 0 0,0-4 0 0,0 5 0 0</inkml:trace>
  <inkml:trace contextRef="#ctx0" brushRef="#br9" timeOffset="59462.15">3950 3321 0 0,'0'0'0'0,"0"0"0"0,0 0 0 0,0 0 0 0,0 0 0 0,0 0 0 0,0 0 0 0,0 0 0 0,0 0 0 0,0 3 0 0,0 3 0 0,0-3 0 0,3 3 0 0,-3 2 0 0,3-2 0 0,-1 2 0 0,1 3 0 0,-3 1 0 0,2-3 0 0,1 5 0 0,-2-1 0 0,2-4 0 0,-1 5 0 0,1-5 0 0,-3 7 0 0,0-6 0 0,0 3 0 0,1-1 0 0,-1-1 0 0,0 1 0 0,0-1 0 0,-1-2 0 0,-2-1 0 0,1 1 0 0</inkml:trace>
  <inkml:trace contextRef="#ctx0" brushRef="#br9" timeOffset="67107.98">2891 3331 0 0,'0'0'0'0,"0"0"0"0,0 0 0 0,0 0 0 0,0 0 0 0,0 0 0 0,0 0 0 0,0 0 0 0,0 0 0 0,0 0 0 0,-4 8 0 0,-3-5 0 0,1 5 0 0,6-3 0 0,-4 4 0 0,4-1 0 0,0 4 0 0,0-3 0 0,0-1 0 0,3 3 0 0,-3 1 0 0,1-2 0 0,5 0 0 0,-4 1 0 0,3 2 0 0,-4-3 0 0,2 1 0 0,-1-3 0 0,1 4 0 0,3-1 0 0,-4 0 0 0,4-2 0 0,0 0 0 0,0-1 0 0,-1-2 0 0,-1 1 0 0,1 0 0 0,1-4 0 0,0 4 0 0,1-4 0 0,-3 0 0 0,-1 0 0 0</inkml:trace>
  <inkml:trace contextRef="#ctx0" brushRef="#br9" timeOffset="68432.45">3483 3335 0 0,'0'0'0'0,"0"0"0"0,0 0 0 0,0 0 0 0,0 0 0 0,0 0 0 0,0 0 0 0,0 0 0 0,0 0 0 0,0 9 0 0,-4-3 0 0,-1 3 0 0,4-1 0 0,-3 1 0 0,3 4 0 0,-2-3 0 0,0 3 0 0,1-1 0 0,2-1 0 0,0 5 0 0,0-4 0 0,0 0 0 0,5-1 0 0,-2 0 0 0,-2 0 0 0,3 1 0 0,-3-1 0 0,4-2 0 0,-1 0 0 0,-1-2 0 0,2-3 0 0,0 4 0 0,4-3 0 0,-4-1 0 0,-1 1 0 0,4-5 0 0,1 0 0 0,1 0 0 0,-1 0 0 0</inkml:trace>
  <inkml:trace contextRef="#ctx0" brushRef="#br9" timeOffset="68650.45">3584 3336 0 0,'0'0'0'0,"0"0"0"0,0 0 0 0,0 0 0 0,0 0 0 0,0 0 0 0,0 0 0 0,0 0 0 0,0 8 0 0,3-4 0 0,-3 3 0 0,-3-3 0 0,6 4 0 0,-3 1 0 0,-3-1 0 0,3 1 0 0,-3 2 0 0,-2 0 0 0,5 0 0 0,0 3 0 0,0-3 0 0,0 4 0 0,-3-6 0 0,3 4 0 0,-2-4 0 0,-2 2 0 0,4 1 0 0,0 0 0 0,0-4 0 0,0 1 0 0,-2-2 0 0,2-1 0 0,0 0 0 0</inkml:trace>
  <inkml:trace contextRef="#ctx0" brushRef="#br9" timeOffset="66399.25">2662 3341 0 0,'0'0'0'0,"0"0"0"0,0 0 0 0,0 0 0 0,0 0 0 0,0 0 0 0,0 0 0 0,0 0 0 0,0 0 0 0,0 0 0 0,0 0 0 0,0 0 0 0,-4 7 0 0,-1-2 0 0,4 4 0 0,-2-1 0 0,-1-2 0 0,3 8 0 0,-4 0 0 0,2-2 0 0,0 1 0 0,3 2 0 0,-3-2 0 0,3 4 0 0,-2-6 0 0,2 1 0 0,0 5 0 0,0-8 0 0,0 5 0 0,2-5 0 0,-2 4 0 0,1-4 0 0,1 0 0 0,1 1 0 0,2-3 0 0,-1-5 0 0,3 6 0 0,-6-8 0 0,5 4 0 0,-3-4 0 0</inkml:trace>
  <inkml:trace contextRef="#ctx0" brushRef="#br9" timeOffset="60164.14">524 3345 0 0,'0'0'0'0,"0"0"0"0,0 0 0 0,0 0 0 0,0 0 0 0,0 0 0 0,0 0 0 0,0 0 0 0,3 5 0 0,-1 1 0 0,3-3 0 0,-4 5 0 0,2-2 0 0,-3 2 0 0,-3 0 0 0,3 4 0 0,0-1 0 0,0 0 0 0,-6 1 0 0,4 0 0 0,1 2 0 0,-1 0 0 0,-5-1 0 0,5 1 0 0,-1-1 0 0,-3 0 0 0,6 1 0 0,-5 0 0 0,1-5 0 0,0 3 0 0,4-2 0 0,-3-3 0 0,3-1 0 0</inkml:trace>
  <inkml:trace contextRef="#ctx0" brushRef="#br4" timeOffset="92645.64">5873 3353 0 0,'8'-3'0'0,"-8"3"0"0,0 0 0 0,0 0 0 0,0 0 0 0,5 3 0 0,1-1 0 0,-5-1 0 0,-1-1 0 0,0 5 0 0,4 1 0 0,-4 0 0 0,-2 0 0 0,2 2 0 0,2 0 0 0,-2 0 0 0,-2 2 0 0,0 0 0 0,2-1 0 0,0 2 0 0,4 1 0 0,-4 1 0 0,-2 0 0 0,2 1 0 0,2 3 0 0,2-3 0 0,1 0 0 0,-4 2 0 0,1-1 0 0,-1 5 0 0,4-4 0 0,1 2 0 0,-4 2 0 0,2-1 0 0,0-1 0 0,3 4 0 0,-7-5 0 0,5 3 0 0,-3 0 0 0,2-3 0 0,2 2 0 0,-3-2 0 0,1 3 0 0,-3 0 0 0,2 0 0 0,3 0 0 0,-6 0 0 0,5-1 0 0,-2-2 0 0,0 3 0 0,3-5 0 0,-4 6 0 0,1-6 0 0,-1 4 0 0,1-4 0 0,1 0 0 0,-2-1 0 0,1 0 0 0,-2-1 0 0,3-3 0 0,-1 3 0 0,0-4 0 0,0 2 0 0,-2-2 0 0,1-1 0 0,-2 4 0 0,1-6 0 0,-1 4 0 0,4-7 0 0,-4 3 0 0,0-1 0 0,0 2 0 0,0-7 0 0,0 5 0 0,0-5 0 0,3 3 0 0,-3-3 0 0,0 0 0 0,0 0 0 0,0 0 0 0,0 0 0 0,0 0 0 0,3 5 0 0,-3-5 0 0,0 0 0 0</inkml:trace>
  <inkml:trace contextRef="#ctx0" brushRef="#br9" timeOffset="59212.63">211 3353 0 0,'0'0'0'0,"0"0"0"0,0 0 0 0,0 0 0 0,0 0 0 0,0 0 0 0,0 0 0 0,0 0 0 0,0 0 0 0,-2 6 0 0,-4-1 0 0,1 4 0 0,-1-1 0 0,3 0 0 0,-2 1 0 0,5 0 0 0,-6 2 0 0,4 5 0 0,-1-4 0 0,3 0 0 0,0 2 0 0,0-1 0 0,0 0 0 0,0 3 0 0,5-5 0 0,-5 1 0 0,5 0 0 0,-4-1 0 0,4 0 0 0,-2 0 0 0,2-2 0 0,-4 0 0 0,1-1 0 0,1-2 0 0,0-1 0 0,2-2 0 0,-5-3 0 0,0 0 0 0,4 5 0 0,-4-5 0 0</inkml:trace>
  <inkml:trace contextRef="#ctx0" brushRef="#br9" timeOffset="62251.23">1290 3353 0 0,'0'0'0'0,"0"0"0"0,0 0 0 0,0 0 0 0,0 0 0 0,0 0 0 0,0 0 0 0,0 0 0 0,0 0 0 0,3 3 0 0,-3 5 0 0,0 0 0 0,0-4 0 0,-3 6 0 0,3-4 0 0,0 3 0 0,-2-1 0 0,1 1 0 0,1 3 0 0,0 2 0 0,-2-1 0 0,-3-1 0 0,2-1 0 0,-1 3 0 0,2-2 0 0,-1-1 0 0,1 4 0 0,-2-5 0 0,-2 4 0 0,2-5 0 0,1 3 0 0,-3-2 0 0,6-3 0 0,-3 4 0 0,0-8 0 0,0 3 0 0,3-1 0 0,0-5 0 0</inkml:trace>
  <inkml:trace contextRef="#ctx0" brushRef="#br9" timeOffset="59901.14">407 3355 0 0,'0'0'0'0,"0"0"0"0,0 0 0 0,0 0 0 0,0 0 0 0,0 0 0 0,0 0 0 0,0 0 0 0,0 0 0 0,1 7 0 0,-1-5 0 0,0 4 0 0,0 0 0 0,0 2 0 0,0 1 0 0,-1 1 0 0,1-1 0 0,0 3 0 0,0-2 0 0,0 3 0 0,0 1 0 0,1 0 0 0,-1-1 0 0,3-3 0 0,-3 6 0 0,2-7 0 0,-2 2 0 0,5 1 0 0,-2-1 0 0,1 0 0 0,-4-2 0 0,2 1 0 0,4-3 0 0,0-1 0 0,-6-2 0 0,6 2 0 0,2-2 0 0,-5-4 0 0,4 2 0 0,0-2 0 0,-2-2 0 0</inkml:trace>
  <inkml:trace contextRef="#ctx0" brushRef="#br9" timeOffset="67376">3007 3355 0 0,'0'0'0'0,"0"0"0"0,0 0 0 0,0 0 0 0,0 0 0 0,0 0 0 0,0 0 0 0,0 0 0 0,0 0 0 0,0 0 0 0,0 0 0 0,0 0 0 0,0 7 0 0,0 1 0 0,0-2 0 0,0 4 0 0,0-1 0 0,0-1 0 0,-3 4 0 0,3-1 0 0,-1 3 0 0,-4 0 0 0,3-2 0 0,-1 0 0 0,-1 2 0 0,1 0 0 0,-2-5 0 0,2 7 0 0,0-5 0 0,1 1 0 0,-2-1 0 0,2 0 0 0,-1-5 0 0,1 6 0 0,-1-7 0 0</inkml:trace>
  <inkml:trace contextRef="#ctx0" brushRef="#br9" timeOffset="62671.27">1396 3359 0 0,'0'0'0'0,"0"0"0"0,0 0 0 0,0 0 0 0,0 0 0 0,0 5 0 0,-3 1 0 0,3 0 0 0,0 0 0 0,-4-2 0 0,4 3 0 0,0-1 0 0,-2 2 0 0,2 1 0 0,0 2 0 0,2 2 0 0,2-1 0 0,-4-3 0 0,0 4 0 0,3-2 0 0,0-1 0 0,-1 0 0 0,-1-1 0 0,3 2 0 0,0-4 0 0,1 0 0 0,1 2 0 0,-1-1 0 0,-2-2 0 0,3 2 0 0,0-1 0 0,-3-5 0 0,3 1 0 0,-1 2 0 0,-5-5 0 0</inkml:trace>
  <inkml:trace contextRef="#ctx0" brushRef="#br9" timeOffset="66026.25">2556 3359 0 0,'0'0'0'0,"0"0"0"0,0 0 0 0,0 0 0 0,0 0 0 0,0 0 0 0,0 0 0 0,0 0 0 0,3 8 0 0,-3-2 0 0,-3 2 0 0,3 0 0 0,0-2 0 0,0 3 0 0,0 0 0 0,3 2 0 0,-3 0 0 0,0 1 0 0,1 2 0 0,-1-1 0 0,0 1 0 0,0-4 0 0,0 6 0 0,0-5 0 0,0 1 0 0,0 0 0 0,0-1 0 0,0 2 0 0,0-4 0 0,-1 3 0 0,1-6 0 0,0 2 0 0,0-2 0 0,0 1 0 0,0-7 0 0</inkml:trace>
  <inkml:trace contextRef="#ctx0" brushRef="#br9" timeOffset="67759">3137 3362 0 0,'0'0'0'0,"0"0"0"0,0 0 0 0,0 0 0 0,0 0 0 0,0 0 0 0,-3 8 0 0,0-5 0 0,3 5 0 0,-2-3 0 0,2 2 0 0,-1-1 0 0,1 1 0 0,0 2 0 0,0 0 0 0,0 1 0 0,1 0 0 0,-1 1 0 0,2 0 0 0,1 0 0 0,0-2 0 0,-1 0 0 0,2 2 0 0,-1-3 0 0,2 1 0 0,0 2 0 0,-1-5 0 0,-4 0 0 0,5 2 0 0,-1-3 0 0,3 1 0 0,0-1 0 0,-5-2 0 0,6-3 0 0,-4 0 0 0,4 0 0 0,-2 0 0 0,2-3 0 0,6-8 0 0,3 3 0 0</inkml:trace>
  <inkml:trace contextRef="#ctx0" brushRef="#br9" timeOffset="60837.15">713 3370 0 0,'-2'0'0'0,"2"0"0"0,0-3 0 0,0 3 0 0,0 0 0 0,0 0 0 0,0 0 0 0,0 0 0 0,0 0 0 0,0 0 0 0,2 3 0 0,1 3 0 0,2 2 0 0,-5-2 0 0,3 3 0 0,1-1 0 0,-4 1 0 0,0 1 0 0,0 4 0 0,2 0 0 0,-2-2 0 0,0 0 0 0,-2 2 0 0,2 0 0 0,0 0 0 0,-4-3 0 0,2 3 0 0,1 0 0 0,-4-3 0 0,2-1 0 0,3 4 0 0,0-8 0 0,-2 2 0 0,2-2 0 0</inkml:trace>
  <inkml:trace contextRef="#ctx0" brushRef="#br9" timeOffset="62950.27">1474 3367 0 0,'0'0'0'0,"0"0"0"0,0 0 0 0,0 0 0 0,0 0 0 0,3 6 0 0,-3-6 0 0,0 5 0 0,1 3 0 0,2-5 0 0,-3 3 0 0,3-2 0 0,-3 4 0 0,0-2 0 0,3 4 0 0,1-6 0 0,-4 6 0 0,3 0 0 0,-3 1 0 0,0 0 0 0,-3 0 0 0,3-2 0 0,0 0 0 0,0 4 0 0,-4-4 0 0,4 3 0 0,0-2 0 0,0-1 0 0,0 2 0 0,0-3 0 0,0-1 0 0,0-1 0 0,0-1 0 0,0-5 0 0,0 0 0 0</inkml:trace>
  <inkml:trace contextRef="#ctx0" brushRef="#br9" timeOffset="68008.64">3199 3367 0 0,'0'0'0'0,"0"0"0"0,0 0 0 0,0 0 0 0,0 0 0 0,0 0 0 0,0 0 0 0,5 3 0 0,-5-3 0 0,0 0 0 0,6 3 0 0,-6 2 0 0,4 3 0 0,-4-1 0 0,0 3 0 0,0-1 0 0,3-3 0 0,-3 6 0 0,-3 2 0 0,3-4 0 0,0 2 0 0,0 0 0 0,0-1 0 0,-4 2 0 0,4-1 0 0,0-1 0 0,0-2 0 0,-5 5 0 0,4-3 0 0,-3 0 0 0,4-4 0 0,-1 3 0 0,1-3 0 0,-3 4 0 0,3-8 0 0</inkml:trace>
  <inkml:trace contextRef="#ctx0" brushRef="#br9" timeOffset="61919.24">1154 3370 0 0,'0'0'0'0,"0"0"0"0,0 0 0 0,0 0 0 0,0 0 0 0,0 0 0 0,0 0 0 0,0 0 0 0,0 5 0 0,0 1 0 0,0-1 0 0,0 2 0 0,-4-1 0 0,4 2 0 0,0 1 0 0,0 1 0 0,0 4 0 0,0-3 0 0,0 2 0 0,0 0 0 0,0-2 0 0,0-1 0 0,0 6 0 0,0-7 0 0,7 2 0 0,-7 0 0 0,1 0 0 0,1-1 0 0,2 0 0 0,1-4 0 0,-5 6 0 0,3-6 0 0,-1 2 0 0,4 1 0 0,-3-4 0 0,0 0 0 0,3-1 0 0,0 4 0 0,-3-6 0 0,4 1 0 0,-3 1 0 0</inkml:trace>
  <inkml:trace contextRef="#ctx0" brushRef="#br9" timeOffset="63402.43">1698 3370 0 0,'0'0'0'0,"0"0"0"0,0 0 0 0,0 0 0 0,0 0 0 0,0 0 0 0,0 0 0 0,0 0 0 0,0 0 0 0,-2 6 0 0,-2 2 0 0,4-2 0 0,0 3 0 0,-4 2 0 0,1-3 0 0,3 0 0 0,0 6 0 0,0-3 0 0,0 1 0 0,-1-1 0 0,1 0 0 0,0 1 0 0,1-3 0 0,-1 5 0 0,-1-3 0 0,1 3 0 0,0-3 0 0,1-1 0 0,2 1 0 0,1 0 0 0,-3 0 0 0,2 0 0 0,2-4 0 0,-4 6 0 0,6-7 0 0,-6-1 0 0,-1-5 0 0,6 6 0 0,-6-6 0 0,8 1 0 0,-2-2 0 0</inkml:trace>
  <inkml:trace contextRef="#ctx0" brushRef="#br9" timeOffset="60550.13">622 3376 0 0,'0'0'0'0,"0"0"0"0,0 0 0 0,0 8 0 0,-3-5 0 0,3 3 0 0,-7 0 0 0,4 2 0 0,3 0 0 0,-4 1 0 0,4 2 0 0,-2 0 0 0,-1 0 0 0,3 3 0 0,-5-7 0 0,5 4 0 0,0 0 0 0,5 1 0 0,-2-1 0 0,-1 0 0 0,1-3 0 0,1 4 0 0,3-6 0 0,-1 4 0 0,0-3 0 0,-3-2 0 0,2 3 0 0,4-2 0 0,-4 2 0 0,1-4 0 0,-3-4 0 0,3 6 0 0,2-4 0 0</inkml:trace>
  <inkml:trace contextRef="#ctx0" brushRef="#br9" timeOffset="61532.16">1072 3381 0 0,'0'0'0'0,"0"0"0"0,0 0 0 0,0 0 0 0,0 0 0 0,0 0 0 0,0 0 0 0,0 5 0 0,-2 1 0 0,2 0 0 0,2 0 0 0,-2 3 0 0,0-1 0 0,0 5 0 0,-2-7 0 0,2 5 0 0,0 4 0 0,0-6 0 0,-1 4 0 0,-3-3 0 0,1 6 0 0,0-5 0 0,3 1 0 0,-6 0 0 0,6-1 0 0,-3 2 0 0,0-4 0 0,1 3 0 0,2-6 0 0,-1 4 0 0,-4-3 0 0,5-2 0 0,0-5 0 0,0 6 0 0,0-6 0 0,0 0 0 0,0 0 0 0</inkml:trace>
  <inkml:trace contextRef="#ctx0" brushRef="#br9" timeOffset="64450.11">2053 3381 0 0,'0'0'0'0,"0"0"0"0,0 0 0 0,0 0 0 0,0 0 0 0,0 0 0 0,0 0 0 0,0 0 0 0,0 0 0 0,0 0 0 0,0 0 0 0,0 0 0 0,0 0 0 0,0 5 0 0,2 2 0 0,1 3 0 0,-2-1 0 0,4-3 0 0,-5 10 0 0,0-6 0 0,0 4 0 0,0 2 0 0,-5-2 0 0,1-4 0 0,4 7 0 0,-2 0 0 0,2-3 0 0,-3 0 0 0,3-1 0 0,-4 1 0 0,8-4 0 0,-4 1 0 0,-4 0 0 0,4 0 0 0,4-5 0 0,-4 2 0 0,0-2 0 0</inkml:trace>
  <inkml:trace contextRef="#ctx0" brushRef="#br9" timeOffset="63666.42">1733 3389 0 0,'0'0'0'0,"0"0"0"0,0 0 0 0,0 0 0 0,0-3 0 0,0 3 0 0,0 0 0 0,0 0 0 0,5-4 0 0,-5 4 0 0,0 0 0 0,0 0 0 0,0 0 0 0,0 0 0 0,5 7 0 0,-5-1 0 0,4 3 0 0,-4-1 0 0,3-2 0 0,-3 5 0 0,-3 0 0 0,3 3 0 0,0-2 0 0,0 0 0 0,0-2 0 0,-3 0 0 0,3 3 0 0,-1-4 0 0,1 3 0 0,0-2 0 0,-5-1 0 0,5 2 0 0,0-3 0 0,0-1 0 0,0 3 0 0,0-3 0 0,0-4 0 0,0 5 0 0</inkml:trace>
  <inkml:trace contextRef="#ctx0" brushRef="#br8" timeOffset="76495.83">15601 3386 0 0,'0'0'0'0,"0"0"0"0,0 0 0 0,0 0 0 0,0 0 0 0,-3 0 0 0,-2-4 0 0,5 4 0 0,0 0 0 0,0 0 0 0,-5 4 0 0,5-4 0 0,-6 1 0 0,1 4 0 0,-2-2 0 0,2 1 0 0,0 3 0 0,-2 0 0 0,1-2 0 0,2 7 0 0,-3-5 0 0,7 2 0 0,-5-1 0 0,0 1 0 0,4 3 0 0,-2-6 0 0,3 5 0 0,0 0 0 0,0-2 0 0,0 1 0 0,0 2 0 0,4-1 0 0,3 0 0 0,-1-5 0 0,0 3 0 0,2 0 0 0,-1-1 0 0,3 0 0 0,-3-2 0 0,4-1 0 0,2 2 0 0,-3-4 0 0,1 1 0 0,0-1 0 0,1-2 0 0,-2-1 0 0,-1 0 0 0,0-1 0 0,4-2 0 0,-7-1 0 0,2 1 0 0,-1 0 0 0,-1-4 0 0,-1-1 0 0,3 3 0 0,-4-3 0 0,1 4 0 0,-3-4 0 0,-2 3 0 0,3-2 0 0,-3-3 0 0,-3 6 0 0,3-7 0 0,-2 3 0 0,-1-1 0 0,-2 0 0 0,4 1 0 0,-7-1 0 0,5 3 0 0,0-1 0 0,-3-2 0 0,0 3 0 0,1 1 0 0,2 1 0 0,-3 1 0 0,-2-2 0 0,3 0 0 0,1 5 0 0,-1 0 0 0,-3 0 0 0,4 0 0 0,-3 0 0 0,-2 0 0 0,1 0 0 0,5 0 0 0,-3 0 0 0,-2 0 0 0,1 0 0 0,4 0 0 0,0 0 0 0,3 0 0 0,0 0 0 0</inkml:trace>
  <inkml:trace contextRef="#ctx0" brushRef="#br9" timeOffset="59462.15">203 3384 0 0,'0'0'0'0,"0"0"0"0,0 0 0 0,0 0 0 0,0 0 0 0,0 0 0 0,0 0 0 0,0 0 0 0,0 0 0 0,0 3 0 0,0 3 0 0,0-3 0 0,3 4 0 0,-3 0 0 0,3-1 0 0,-1 2 0 0,1 3 0 0,-3 1 0 0,1-2 0 0,2 4 0 0,-1-2 0 0,1-3 0 0,-2 5 0 0,3-5 0 0,-4 7 0 0,0-5 0 0,0 1 0 0,1 0 0 0,-1-1 0 0,0 2 0 0,0-3 0 0,-1 0 0 0,-3-3 0 0,3 3 0 0</inkml:trace>
  <inkml:trace contextRef="#ctx0" brushRef="#br8" timeOffset="77195.37">15811 3426 0 0,'0'0'0'0,"0"0"0"0,0 0 0 0,0 0 0 0,0 0 0 0,0 0 0 0,0 0 0 0,0 0 0 0,0 0 0 0,-3 3 0 0,1-2 0 0,-4 6 0 0,5-4 0 0,-6 4 0 0,4-2 0 0,2 6 0 0,-2-6 0 0,1 4 0 0,2 3 0 0,-3-4 0 0,3 3 0 0,0-2 0 0,0-1 0 0,0 4 0 0,3-1 0 0,-1-2 0 0,2 0 0 0,-1 2 0 0,4-3 0 0,-4 0 0 0,4 1 0 0,0-1 0 0,2-4 0 0,-1-2 0 0,-2 4 0 0,0-4 0 0,5-2 0 0,-4 0 0 0,0 0 0 0,0-2 0 0,0 1 0 0,5-4 0 0,-6 3 0 0,5-2 0 0,-6 1 0 0,5-4 0 0,0 3 0 0,0-1 0 0,-3-3 0 0,0 2 0 0,1-1 0 0,-2 3 0 0,0-5 0 0,-1 0 0 0,0 1 0 0,-1 0 0 0,-1-2 0 0,1-1 0 0,-1 2 0 0,-3-1 0 0,1-1 0 0,-1 2 0 0,-1-2 0 0,1 1 0 0,0-1 0 0,-3 1 0 0,-1 3 0 0,1 0 0 0,-1 0 0 0,-1 2 0 0,0 0 0 0,-1-1 0 0,-1 6 0 0,-3-1 0 0,1-4 0 0,1 5 0 0,-1 0 0 0,1 5 0 0,1-5 0 0,-1 1 0 0,2-1 0 0,3 6 0 0,-7-2 0 0,7-1 0 0,3-3 0 0,0 3 0 0,-6 4 0 0,4-2 0 0,2-5 0 0,0 0 0 0</inkml:trace>
  <inkml:trace contextRef="#ctx0" brushRef="#br9" timeOffset="64171.95">1947 3398 0 0,'0'0'0'0,"0"0"0"0,0 0 0 0,0 0 0 0,0 0 0 0,-3 5 0 0,1 1 0 0,2-2 0 0,0-4 0 0,-3 10 0 0,0-6 0 0,1 6 0 0,1 0 0 0,1 0 0 0,-3 1 0 0,3-1 0 0,0 1 0 0,0-2 0 0,3 4 0 0,-2-4 0 0,1 3 0 0,1 2 0 0,2-4 0 0,-2-1 0 0,0 3 0 0,0-6 0 0,3 5 0 0,0-5 0 0,-3-1 0 0,2 3 0 0,1-4 0 0,-3 1 0 0,6 0 0 0,-5-2 0 0,-4-3 0 0,6 1 0 0,0 1 0 0,0-2 0 0,-6 0 0 0</inkml:trace>
  <inkml:trace contextRef="#ctx0" brushRef="#br9" timeOffset="65173.25">2284 3398 0 0,'0'0'0'0,"0"0"0"0,0 0 0 0,0 0 0 0,0 0 0 0,0 0 0 0,0 0 0 0,0 0 0 0,0 0 0 0,0 0 0 0,3 6 0 0,-3 2 0 0,0-4 0 0,0 3 0 0,0 0 0 0,0 0 0 0,0 3 0 0,0 1 0 0,0 0 0 0,0 3 0 0,-3-3 0 0,1 1 0 0,1-1 0 0,-1 4 0 0,2-5 0 0,-5 5 0 0,5-4 0 0,-1 0 0 0,1 4 0 0,-3-4 0 0,-2 0 0 0,5 0 0 0,-1 0 0 0,1-4 0 0,-4 3 0 0</inkml:trace>
  <inkml:trace contextRef="#ctx0" brushRef="#br9" timeOffset="61246.15">928 3403 0 0,'0'0'0'0,"0"0"0"0,0 0 0 0,0 0 0 0,0 0 0 0,0 0 0 0,0 0 0 0,0 0 0 0,0 0 0 0,0 0 0 0,0 4 0 0,0 4 0 0,0-2 0 0,0 0 0 0,0 2 0 0,3 1 0 0,2 1 0 0,-5 2 0 0,1-3 0 0,4 1 0 0,-2 0 0 0,1-3 0 0,-4 0 0 0,5 4 0 0,-5-3 0 0,5 1 0 0,-2 0 0 0,-2-1 0 0,2 0 0 0,-1 0 0 0,6 1 0 0,-4 0 0 0,-4 0 0 0,7-1 0 0,-3-3 0 0,-1 2 0 0,2-2 0 0,1 3 0 0,0-5 0 0,-1 0 0 0,0 0 0 0</inkml:trace>
  <inkml:trace contextRef="#ctx0" brushRef="#br9" timeOffset="65758.25">2471 3406 0 0,'0'0'0'0,"0"0"0"0,0 0 0 0,0 0 0 0,0 0 0 0,0 0 0 0,0 0 0 0,0 0 0 0,0 0 0 0,0 0 0 0,-3 4 0 0,3 2 0 0,-2-1 0 0,2 3 0 0,0-2 0 0,2 5 0 0,-2 0 0 0,-2 1 0 0,4 2 0 0,1-2 0 0,-2-2 0 0,2-1 0 0,2 2 0 0,0 1 0 0,-1 0 0 0,-1-2 0 0,2 1 0 0,3-2 0 0,-2-1 0 0,0 1 0 0,-3-1 0 0,3-4 0 0,1 4 0 0,-3-3 0 0,2-1 0 0,-1-2 0 0</inkml:trace>
  <inkml:trace contextRef="#ctx0" brushRef="#br8" timeOffset="75953.58">15390 3430 0 0,'0'0'0'0,"0"0"0"0,-4-3 0 0,4 3 0 0,0 0 0 0,0 0 0 0,-3-3 0 0,3 3 0 0,-5 0 0 0,-1 3 0 0,3-3 0 0,-2 3 0 0,-1-1 0 0,4 1 0 0,-4 3 0 0,2-6 0 0,-1 10 0 0,-1-4 0 0,3 0 0 0,-2 0 0 0,2 5 0 0,-2 0 0 0,-1-2 0 0,5-1 0 0,-1-1 0 0,-3 1 0 0,2 3 0 0,3-5 0 0,3 3 0 0,-3-2 0 0,0 3 0 0,0-2 0 0,5 0 0 0,-2 0 0 0,2-5 0 0,-1 4 0 0,1-3 0 0,0-1 0 0,1 1 0 0,2-4 0 0,-1 3 0 0,3-3 0 0,-1 0 0 0,-3-3 0 0,3 3 0 0,2-4 0 0,-6 1 0 0,4 1 0 0,-3-4 0 0,3 3 0 0,-5 0 0 0,3-4 0 0,-1 6 0 0,-1-2 0 0,0-5 0 0,-5 3 0 0,7-2 0 0,-5-3 0 0,1 6 0 0,-3-7 0 0,-3 3 0 0,3 2 0 0,0-3 0 0,-2 0 0 0,-1 1 0 0,-1 0 0 0,2-3 0 0,-1 5 0 0,-2 0 0 0,4-3 0 0,-4 1 0 0,1 3 0 0,-3-4 0 0,7 4 0 0,-6-1 0 0,2 3 0 0,-4 3 0 0,3-3 0 0,1 1 0 0,-3 2 0 0,1 2 0 0,2 1 0 0,-1 0 0 0,-1 3 0 0,6-3 0 0,0-3 0 0,0 0 0 0,-3 7 0 0,3-3 0 0,0 1 0 0</inkml:trace>
  <inkml:trace contextRef="#ctx0" brushRef="#br4" timeOffset="93186.71">6184 3424 0 0,'0'0'0'0,"0"0"0"0,0 0 0 0,0 0 0 0,0 0 0 0,0 0 0 0,0 0 0 0,0 0 0 0,0 0 0 0,0 0 0 0,0 0 0 0,0 0 0 0,0 6 0 0,0-1 0 0,0-5 0 0,-1 6 0 0,-1-1 0 0,-4 1 0 0,4 2 0 0,-2-2 0 0,-4 2 0 0,2 3 0 0,-2-2 0 0,2 2 0 0,0-2 0 0,-4 5 0 0,1-2 0 0,-2 2 0 0,-1 0 0 0,3 1 0 0,-4 1 0 0,2 2 0 0,-2-2 0 0,-1 1 0 0,0 0 0 0,-6-2 0 0,4 1 0 0,-1-1 0 0,6 5 0 0,-6-4 0 0,2 2 0 0,-1 1 0 0,2 0 0 0,2 1 0 0,-3-2 0 0,1 2 0 0,0 2 0 0,1 0 0 0,3-2 0 0,-1-2 0 0,2 4 0 0,-4-5 0 0,5 1 0 0,-1-2 0 0,-3-1 0 0,4 1 0 0,0-2 0 0,4-2 0 0,-4-3 0 0,0-1 0 0,5 3 0 0,-6-3 0 0,6-5 0 0,-3 3 0 0,-1 0 0 0,4-3 0 0,-1 2 0 0,2-1 0 0,1-2 0 0,-4 1 0 0,5-3 0 0,0 0 0 0,0 0 0 0,0 0 0 0,0 0 0 0,0 0 0 0,0 0 0 0,0 0 0 0</inkml:trace>
  <inkml:trace contextRef="#ctx0" brushRef="#br8" timeOffset="75410.28">15111 3446 0 0,'0'0'0'0,"0"0"0"0,0 0 0 0,0 0 0 0,0 0 0 0,0 0 0 0,0 0 0 0,0 0 0 0,0 0 0 0,0 0 0 0,-4 5 0 0,4 1 0 0,0 1 0 0,-1-2 0 0,-4 1 0 0,2 0 0 0,3 4 0 0,0-1 0 0,0 0 0 0,0 2 0 0,-1 0 0 0,1-3 0 0,1 2 0 0,2 0 0 0,-3-1 0 0,3-1 0 0,0 1 0 0,1 0 0 0,-1-1 0 0,-2 1 0 0,5-3 0 0,-3 1 0 0,5-3 0 0,-3-2 0 0,1 2 0 0,0-4 0 0,-6 0 0 0,0 0 0 0,9 0 0 0,2 0 0 0,2 0 0 0,-1 0 0 0,-3-4 0 0,1-1 0 0,2-3 0 0,-4 2 0 0,2-1 0 0,0 0 0 0,-6 0 0 0,4-3 0 0,-3 1 0 0,-1 0 0 0,-2 3 0 0,3-5 0 0,-5 5 0 0,0-4 0 0,0-2 0 0,-5 4 0 0,3-1 0 0,-1 0 0 0,0-1 0 0,-3 4 0 0,1-1 0 0,1 2 0 0,-4-4 0 0,-1 6 0 0,-1-2 0 0,1 2 0 0,1 1 0 0,-2 2 0 0,-1-6 0 0,3 6 0 0,0 0 0 0,-1 2 0 0,1-2 0 0,4 4 0 0,-4-4 0 0,2 2 0 0,1 4 0 0,5-6 0 0,0 0 0 0,-3 5 0 0,-3-1 0 0,4 2 0 0,4-1 0 0,-2 1 0 0,1-1 0 0,4 1 0 0</inkml:trace>
  <inkml:trace contextRef="#ctx0" brushRef="#br8" timeOffset="77857.77">16103 3446 0 0,'0'0'0'0,"0"0"0"0,0 0 0 0,0 0 0 0,0 0 0 0,-3 3 0 0,3-1 0 0,0-2 0 0,-2 3 0 0,2-3 0 0,0 0 0 0,-3 3 0 0,3-3 0 0,0 6 0 0,0-1 0 0,0 2 0 0,0-2 0 0,0 4 0 0,0-3 0 0,0 1 0 0,0 2 0 0,0 0 0 0,3-3 0 0,-3 2 0 0,2 3 0 0,1-7 0 0,-1 7 0 0,1-3 0 0,-3 0 0 0,6-2 0 0,0 2 0 0,-1-4 0 0,-1 2 0 0,4-2 0 0,-5-1 0 0,6 1 0 0,-1-4 0 0,0 3 0 0,0-3 0 0,1 0 0 0,2-3 0 0,-4 3 0 0,0-7 0 0,2 3 0 0,-1-3 0 0,1 4 0 0,-4-5 0 0,2 2 0 0,-2 0 0 0,-4-4 0 0,4 6 0 0,-2-4 0 0,-6-1 0 0,3 4 0 0,3-6 0 0,-3 5 0 0,-4-2 0 0,0 1 0 0,3 0 0 0,-4-2 0 0,-1 3 0 0,5 1 0 0,-9-2 0 0,7 2 0 0,-5-1 0 0,1 3 0 0,-1-2 0 0,0-1 0 0,2 4 0 0,0-2 0 0,-3 2 0 0,2 2 0 0,0 0 0 0,4 0 0 0,-7 0 0 0,4 2 0 0,3 2 0 0,0-2 0 0,-2 1 0 0,5-3 0 0,0 5 0 0,-3 1 0 0</inkml:trace>
  <inkml:trace contextRef="#ctx0" brushRef="#br8" timeOffset="84600.27">14928 3488 0 0,'-9'-3'0'0,"7"1"0"0,-2 2 0 0,4 0 0 0,0 0 0 0,-2 2 0 0,1 2 0 0,-3-2 0 0,1 2 0 0,2 1 0 0,1 0 0 0,0-1 0 0,-6 1 0 0,6 1 0 0,0 2 0 0,0-4 0 0,0 1 0 0,0 7 0 0,0-7 0 0,0 1 0 0,6-1 0 0,-6 3 0 0,4-4 0 0,1 4 0 0,3-2 0 0,1-1 0 0,-3 1 0 0,-1 0 0 0,7-6 0 0,-2 5 0 0,-3-4 0 0,3 2 0 0,-4-3 0 0,3 5 0 0,0-3 0 0,-1-2 0 0,3 0 0 0,-5 0 0 0,0 0 0 0,4-2 0 0,-3-3 0 0,1 2 0 0,-3 2 0 0,-1-4 0 0,1-1 0 0,0-2 0 0,1 4 0 0,-6-4 0 0,0-1 0 0,0 1 0 0,-3-1 0 0,0 2 0 0,3-5 0 0,-5 3 0 0,-3-5 0 0,2 6 0 0,-2-3 0 0,2 4 0 0,-5-3 0 0,5 1 0 0,-3 1 0 0,-4 2 0 0,4-2 0 0,0 8 0 0,0-3 0 0,-1 0 0 0,3 2 0 0,-1 2 0 0,2 2 0 0,-2 0 0 0,8 2 0 0,-2 0 0 0,-7 4 0 0,9-9 0 0</inkml:trace>
  <inkml:trace contextRef="#ctx0" brushRef="#br9" timeOffset="64901.11">2194 3451 0 0,'0'0'0'0,"0"0"0"0,0 0 0 0,0 0 0 0,0 0 0 0,0 0 0 0,0 0 0 0,0 0 0 0,0 0 0 0,3 4 0 0,-3 2 0 0,0-1 0 0,5 3 0 0,-5 1 0 0,1-4 0 0,2 4 0 0,-3 0 0 0,0-1 0 0,0 1 0 0,3-1 0 0,-3 1 0 0,4 0 0 0,-4 1 0 0,0 1 0 0,0-1 0 0,0 0 0 0,1-4 0 0,1 2 0 0,2 2 0 0,-4-3 0 0,0-1 0 0,3-2 0 0,-3-4 0 0,7 5 0 0,-7-5 0 0,0 0 0 0,6 3 0 0,-6-3 0 0,14 0 0 0,-4-8 0 0</inkml:trace>
  <inkml:trace contextRef="#ctx0" brushRef="#br8" timeOffset="76495.83">11900 3458 0 0,'0'0'0'0,"0"0"0"0,0 0 0 0,0 0 0 0,0 0 0 0,-4 0 0 0,0-3 0 0,4 3 0 0,0 0 0 0,0 0 0 0,-5 3 0 0,5-3 0 0,-6 2 0 0,1 2 0 0,-2 0 0 0,2 0 0 0,0 2 0 0,-2 2 0 0,0-3 0 0,4 7 0 0,-4-6 0 0,7 4 0 0,-5-3 0 0,0 3 0 0,4 2 0 0,-2-6 0 0,3 5 0 0,0 0 0 0,0-2 0 0,0 0 0 0,0 4 0 0,4-3 0 0,3 1 0 0,-1-5 0 0,0 4 0 0,2-1 0 0,-1-1 0 0,3-1 0 0,-3 0 0 0,4-3 0 0,2 4 0 0,-3-5 0 0,1 0 0 0,0 0 0 0,1-1 0 0,-2-2 0 0,-1 0 0 0,0-2 0 0,4-1 0 0,-7 0 0 0,2 0 0 0,-1 0 0 0,-1-5 0 0,-1 0 0 0,3 4 0 0,-4-4 0 0,1 3 0 0,-3-2 0 0,-2 2 0 0,3-3 0 0,-3-1 0 0,-3 4 0 0,3-5 0 0,-2 2 0 0,-1-1 0 0,-2-1 0 0,4 3 0 0,-7-3 0 0,5 4 0 0,0 0 0 0,-3-3 0 0,0 3 0 0,1 1 0 0,2 0 0 0,-3 2 0 0,-2-1 0 0,3-1 0 0,1 5 0 0,-1 0 0 0,-3 0 0 0,4 0 0 0,-3 0 0 0,-2 0 0 0,1 0 0 0,5 0 0 0,-3 0 0 0,-2 0 0 0,1 0 0 0,4 0 0 0,-1 0 0 0,4 0 0 0,0 0 0 0</inkml:trace>
  <inkml:trace contextRef="#ctx0" brushRef="#br8" timeOffset="83930.61">14682 3457 0 0,'0'0'0'0,"0"0"0"0,0 0 0 0,-4 0 0 0,-1 3 0 0,-1-3 0 0,6 0 0 0,-3 0 0 0,-3 0 0 0,4 0 0 0,-4 0 0 0,1 1 0 0,4-1 0 0,-2 5 0 0,-5-3 0 0,3 1 0 0,4 3 0 0,-2-3 0 0,-2 5 0 0,5-4 0 0,0 4 0 0,-5-3 0 0,5 4 0 0,-3-1 0 0,3-4 0 0,0 6 0 0,0-4 0 0,0 1 0 0,0 3 0 0,3-3 0 0,-3 3 0 0,5-4 0 0,0 2 0 0,-2-4 0 0,1 4 0 0,1-2 0 0,0-6 0 0,1 5 0 0,3-5 0 0,-1 1 0 0,1 2 0 0,0-3 0 0,1-3 0 0,-1 2 0 0,3 1 0 0,-1-5 0 0,3 5 0 0,-5-6 0 0,2 0 0 0,-2 3 0 0,-1-3 0 0,-2 1 0 0,2-1 0 0,-3 1 0 0,2-3 0 0,-2 5 0 0,1-3 0 0,-3 1 0 0,-3-2 0 0,0 2 0 0,3-1 0 0,-3 1 0 0,-3-1 0 0,0 0 0 0,3-3 0 0,0 4 0 0,-6-3 0 0,4 5 0 0,-5-3 0 0,-1 1 0 0,0 1 0 0,2-2 0 0,-3 6 0 0,0-7 0 0,-1 7 0 0,3-1 0 0,0 1 0 0,4 0 0 0,-4 0 0 0,0 1 0 0,3 4 0 0,-1-3 0 0,-1-2 0 0,4 6 0 0,1-2 0 0,1-4 0 0,0 0 0 0</inkml:trace>
  <inkml:trace contextRef="#ctx0" brushRef="#br8" timeOffset="77195.37">12110 3500 0 0,'0'0'0'0,"0"0"0"0,0 0 0 0,0 0 0 0,0 0 0 0,0 0 0 0,0 0 0 0,0 0 0 0,0 0 0 0,-3 3 0 0,1-1 0 0,-4 4 0 0,4-3 0 0,-4 5 0 0,3-4 0 0,2 7 0 0,-2-6 0 0,1 4 0 0,2 3 0 0,-3-4 0 0,3 3 0 0,0-2 0 0,0-1 0 0,0 4 0 0,3-1 0 0,-1-2 0 0,2 1 0 0,-1 0 0 0,3-2 0 0,-2 0 0 0,3 1 0 0,-1-1 0 0,4-3 0 0,-3-4 0 0,0 5 0 0,-1-4 0 0,5-2 0 0,-4 0 0 0,0 0 0 0,0-2 0 0,-1 1 0 0,7-4 0 0,-7 4 0 0,5-4 0 0,-7 2 0 0,7-3 0 0,-1 1 0 0,0 0 0 0,-3-2 0 0,0 0 0 0,1 0 0 0,-2 4 0 0,0-7 0 0,-1 1 0 0,0 1 0 0,-1 1 0 0,-1-4 0 0,1 0 0 0,-1 2 0 0,-3-1 0 0,1 0 0 0,-1 0 0 0,-1 0 0 0,1-1 0 0,0 0 0 0,-3 2 0 0,-1 1 0 0,1 2 0 0,-1-2 0 0,-1 3 0 0,0 1 0 0,-1-2 0 0,-1 6 0 0,-3-2 0 0,1-3 0 0,1 5 0 0,-1 0 0 0,1 5 0 0,0-5 0 0,1 2 0 0,1-2 0 0,2 6 0 0,-5-3 0 0,6 0 0 0,3-3 0 0,0 3 0 0,-6 5 0 0,4-4 0 0,2-4 0 0,0 0 0 0</inkml:trace>
  <inkml:trace contextRef="#ctx0" brushRef="#br8" timeOffset="82584.3">14087 3477 0 0,'0'0'0'0,"0"0"0"0,-3 0 0 0,0 1 0 0,0-1 0 0,3 0 0 0,-2 0 0 0,2 0 0 0,-4 2 0 0,4-2 0 0,-7 1 0 0,3 4 0 0,-2-3 0 0,3 1 0 0,1 0 0 0,-3 6 0 0,2-9 0 0,0 6 0 0,-3-1 0 0,4 4 0 0,2-7 0 0,-3 7 0 0,3-3 0 0,0 0 0 0,0 1 0 0,3 2 0 0,-3-3 0 0,2 0 0 0,4 3 0 0,0-1 0 0,-1 0 0 0,0 0 0 0,1-2 0 0,2 2 0 0,-1-1 0 0,1-2 0 0,0 1 0 0,1-3 0 0,3 5 0 0,1-3 0 0,-4-2 0 0,2 0 0 0,-2 1 0 0,4-4 0 0,-1 0 0 0,2 0 0 0,-6 0 0 0,2 0 0 0,3 0 0 0,-6-1 0 0,7-5 0 0,-4 3 0 0,0-1 0 0,0 0 0 0,-3-1 0 0,1 2 0 0,-2-2 0 0,2-1 0 0,-3 2 0 0,-1-4 0 0,-2 3 0 0,-2 1 0 0,3-1 0 0,-3-3 0 0,-3 4 0 0,3-3 0 0,-2 0 0 0,1 1 0 0,-2-2 0 0,-2 0 0 0,0 0 0 0,1 2 0 0,-4-3 0 0,0 3 0 0,4-5 0 0,-2 6 0 0,-2-1 0 0,6-3 0 0,-7 3 0 0,1-1 0 0,-3 4 0 0,5 0 0 0,0 0 0 0,-2-3 0 0,-2 6 0 0,6-2 0 0,-3 2 0 0,-3 0 0 0,4 0 0 0,-1 2 0 0,0-2 0 0,0 3 0 0,2 0 0 0,-1 0 0 0,3 0 0 0,-2-1 0 0,2 4 0 0,3-6 0 0</inkml:trace>
  <inkml:trace contextRef="#ctx0" brushRef="#br8" timeOffset="83231.5">14367 3469 0 0,'0'0'0'0,"0"0"0"0,0 0 0 0,0 0 0 0,0 0 0 0,0 0 0 0,0 0 0 0,0 0 0 0,0 0 0 0,-3 3 0 0,-3-1 0 0,4 2 0 0,-4-2 0 0,4 3 0 0,1 2 0 0,-4-4 0 0,4 7 0 0,-4-6 0 0,5 2 0 0,-2 2 0 0,2-3 0 0,0 6 0 0,0-4 0 0,0 1 0 0,2 1 0 0,3 1 0 0,-5-1 0 0,1 0 0 0,5-4 0 0,-3 4 0 0,4-1 0 0,2-2 0 0,-3-1 0 0,3 1 0 0,-1-3 0 0,1 0 0 0,1 3 0 0,-1-4 0 0,3-2 0 0,-4 1 0 0,-2-1 0 0,7 0 0 0,-4-1 0 0,2-1 0 0,1 1 0 0,-4-4 0 0,3 3 0 0,-4 1 0 0,0-2 0 0,-3 0 0 0,-1-2 0 0,-1 2 0 0,4-3 0 0,-4 1 0 0,-2 2 0 0,0-5 0 0,-2 5 0 0,-3-6 0 0,4 1 0 0,-4 4 0 0,1-6 0 0,-1 1 0 0,-1 4 0 0,-2-5 0 0,2 3 0 0,-2-2 0 0,2 1 0 0,-2-1 0 0,-1 1 0 0,1 2 0 0,4 2 0 0,-1-1 0 0,0 2 0 0,-1 1 0 0,0 2 0 0,1 0 0 0,5 0 0 0,-4 2 0 0,-4-2 0 0,2 3 0 0,1 2 0 0,3-1 0 0,-1-1 0 0,3-3 0 0,-4 7 0 0</inkml:trace>
  <inkml:trace contextRef="#ctx0" brushRef="#br8" timeOffset="81951.07">13940 3497 0 0,'0'0'0'0,"0"0"0"0,0 0 0 0,0 0 0 0,0 0 0 0,-6 3 0 0,3-3 0 0,3 0 0 0,-2 2 0 0,-4 2 0 0,2 1 0 0,1-4 0 0,-2 6 0 0,3-3 0 0,-1 1 0 0,-3-1 0 0,6 1 0 0,-5 3 0 0,2-2 0 0,0 3 0 0,0-3 0 0,3 1 0 0,0 2 0 0,0-1 0 0,-1-2 0 0,2 2 0 0,2 2 0 0,-3-5 0 0,3 3 0 0,2 1 0 0,-2-4 0 0,3 2 0 0,-3 0 0 0,4 0 0 0,0-2 0 0,-1 0 0 0,-1 1 0 0,1-3 0 0,4-2 0 0,-9 2 0 0,7-3 0 0,-2 0 0 0,2 0 0 0,-4 0 0 0,1-3 0 0,0-1 0 0,-1-1 0 0,1 2 0 0,0-5 0 0,-1 2 0 0,1 0 0 0,-1-3 0 0,0 4 0 0,-4-4 0 0,0-4 0 0,0 3 0 0,-4-1 0 0,0 5 0 0,4-7 0 0,-5 5 0 0,1-2 0 0,2-1 0 0,-1 0 0 0,-2 6 0 0,1-2 0 0,2-3 0 0,-4 6 0 0,4-4 0 0,-2 5 0 0,4-2 0 0,-5 1 0 0,4 1 0 0,1-2 0 0,0 5 0 0,0 0 0 0,0 0 0 0,-2-2 0 0,2 2 0 0,0 0 0 0,0 0 0 0,0 0 0 0,0 0 0 0,0 0 0 0,0 7 0 0,-2 5 0 0,2-12 0 0</inkml:trace>
  <inkml:trace contextRef="#ctx0" brushRef="#br8" timeOffset="75953.58">11689 3503 0 0,'0'0'0'0,"0"0"0"0,-4-3 0 0,4 3 0 0,0 0 0 0,0 0 0 0,-3-3 0 0,3 3 0 0,-5 0 0 0,-1 3 0 0,3-3 0 0,-2 3 0 0,-1-1 0 0,4 1 0 0,-4 3 0 0,1-6 0 0,1 9 0 0,-2-3 0 0,3 1 0 0,-2-1 0 0,2 5 0 0,-2-1 0 0,-1 0 0 0,4-3 0 0,1 1 0 0,-4 0 0 0,2 3 0 0,3-5 0 0,3 3 0 0,-3-3 0 0,0 5 0 0,0-3 0 0,5 0 0 0,-2-1 0 0,2-4 0 0,-1 5 0 0,1-5 0 0,0 0 0 0,1 2 0 0,1-5 0 0,1 3 0 0,1-3 0 0,1 0 0 0,-4-3 0 0,3 3 0 0,2-5 0 0,-6 2 0 0,4 2 0 0,-3-6 0 0,3 4 0 0,-5 0 0 0,3-3 0 0,-1 5 0 0,-1-3 0 0,0-3 0 0,-5 2 0 0,7-3 0 0,-5-1 0 0,1 4 0 0,-3-5 0 0,-3 2 0 0,3 2 0 0,0-4 0 0,-2 1 0 0,-1 1 0 0,-1 1 0 0,2-4 0 0,-1 5 0 0,-2 0 0 0,4-4 0 0,-4 3 0 0,1 2 0 0,-3-4 0 0,7 4 0 0,-6-1 0 0,2 3 0 0,-4 3 0 0,3-3 0 0,1 1 0 0,-3 2 0 0,1 2 0 0,2 1 0 0,-1 0 0 0,-1 3 0 0,6-3 0 0,0-3 0 0,0 0 0 0,-3 6 0 0,3-1 0 0,0 0 0 0</inkml:trace>
  <inkml:trace contextRef="#ctx0" brushRef="#br8" timeOffset="81135.3">13650 3500 0 0,'0'0'0'0,"0"0"0"0,0 0 0 0,0 0 0 0,0 0 0 0,0 0 0 0,0 0 0 0,0 0 0 0,-3 0 0 0,3 0 0 0,-5 3 0 0,0-3 0 0,1 2 0 0,-1 4 0 0,3-3 0 0,-1 2 0 0,-1 1 0 0,1 0 0 0,3 0 0 0,-2-1 0 0,-3 1 0 0,5 0 0 0,0 3 0 0,0-2 0 0,0-1 0 0,0 3 0 0,5-1 0 0,-3 1 0 0,1-4 0 0,1 5 0 0,1-5 0 0,0 4 0 0,2 1 0 0,0-3 0 0,0 3 0 0,4-3 0 0,-8-2 0 0,5 1 0 0,-8-6 0 0,6 9 0 0,6-4 0 0,-2-5 0 0,-1 6 0 0,0-6 0 0,4 2 0 0,-6 3 0 0,3-5 0 0,0-5 0 0,0 5 0 0,-1-3 0 0,0-2 0 0,2 5 0 0,-2-5 0 0,1 1 0 0,0-1 0 0,-2-1 0 0,-2-2 0 0,2 2 0 0,0 1 0 0,-2-2 0 0,-3-3 0 0,3 6 0 0,-4-9 0 0,-1 9 0 0,3-5 0 0,-4-1 0 0,0 1 0 0,0 4 0 0,-4-4 0 0,3 1 0 0,-5-1 0 0,3 3 0 0,-4-2 0 0,3 4 0 0,-2-6 0 0,-2 9 0 0,0-9 0 0,3 9 0 0,-8-2 0 0,6-3 0 0,-2 4 0 0,-3 2 0 0,4-6 0 0,-1 6 0 0,1 0 0 0,0 0 0 0,4 0 0 0,-3 3 0 0,3 0 0 0,-1-3 0 0,5 0 0 0,-1 6 0 0,-4-1 0 0,2-4 0 0,3-1 0 0</inkml:trace>
  <inkml:trace contextRef="#ctx0" brushRef="#br8" timeOffset="84600.27">11184 3551 0 0,'-9'-3'0'0,"7"1"0"0,-3 2 0 0,5 0 0 0,0 0 0 0,-1 2 0 0,-1 3 0 0,-1-4 0 0,0 4 0 0,2-1 0 0,1 1 0 0,0 0 0 0,-7-1 0 0,7 2 0 0,0 2 0 0,0-3 0 0,0-1 0 0,0 9 0 0,0-9 0 0,0 3 0 0,7-3 0 0,-7 4 0 0,4-3 0 0,1 2 0 0,3 0 0 0,1-3 0 0,-3 2 0 0,-1 1 0 0,7-7 0 0,-3 4 0 0,-1-2 0 0,1 1 0 0,-3-3 0 0,4 4 0 0,-1-2 0 0,-1-2 0 0,3 0 0 0,-5 0 0 0,0 0 0 0,3-2 0 0,-1-2 0 0,0 1 0 0,-4 1 0 0,1-2 0 0,0-3 0 0,-1 0 0 0,2 2 0 0,-6-3 0 0,0-1 0 0,0 1 0 0,-3-1 0 0,0 3 0 0,3-7 0 0,-4 4 0 0,-4-5 0 0,2 7 0 0,-2-4 0 0,2 3 0 0,-5-1 0 0,5-1 0 0,-4 3 0 0,-2 1 0 0,3-2 0 0,0 8 0 0,-1-3 0 0,1 0 0 0,1 1 0 0,1 4 0 0,0 1 0 0,0 0 0 0,7 1 0 0,-2 1 0 0,-7 4 0 0,9-9 0 0</inkml:trace>
  <inkml:trace contextRef="#ctx0" brushRef="#br2" timeOffset="-106232.53">13568 3506 0 0,'0'0'0'0,"0"0"0"0,0 0 0 0,0 0 0 0,0 0 0 0,0 6 0 0,1-1 0 0,-1 1 0 0,0-3 0 0,0-1 0 0,0-2 0 0,0 8 0 0,2-2 0 0,-2 0 0 0,0 2 0 0,0-2 0 0,0 2 0 0,0-2 0 0,0 1 0 0,0 0 0 0,0-1 0 0,0 2 0 0,0-2 0 0,0-3 0 0,0 5 0 0,0-2 0 0,0 0 0 0,0 0 0 0,0-3 0 0,-2 3 0 0,2 2 0 0,0-2 0 0,0 0 0 0,2 2 0 0,-4-2 0 0,2 1 0 0,0-1 0 0,0-2 0 0,0 3 0 0,0-1 0 0,0 0 0 0,0 2 0 0,0-2 0 0,0 0 0 0,-1-3 0 0,1 3 0 0,0-6 0 0,0 7 0 0,0 0 0 0,0-1 0 0,-3-4 0 0,6 4 0 0,-3-6 0 0,0 6 0 0,-3-1 0 0,3 0 0 0,0 1 0 0,0-6 0 0,0 6 0 0,0-4 0 0,0-2 0 0,0 7 0 0,0-7 0 0,0 6 0 0,0-2 0 0,0 2 0 0,0 0 0 0,0-6 0 0,0 0 0 0,-2 0 0 0</inkml:trace>
  <inkml:trace contextRef="#ctx0" brushRef="#br8" timeOffset="75410.28">11411 3517 0 0,'0'0'0'0,"0"0"0"0,0 0 0 0,0 0 0 0,0 0 0 0,0 0 0 0,0 0 0 0,0 0 0 0,0 0 0 0,0 0 0 0,-3 5 0 0,3 1 0 0,0 2 0 0,-2-4 0 0,-2 2 0 0,1 1 0 0,3 2 0 0,0 0 0 0,0 0 0 0,0 2 0 0,-2 0 0 0,2-3 0 0,2 3 0 0,1-2 0 0,-3 0 0 0,3-1 0 0,0 1 0 0,0 0 0 0,0-1 0 0,-1 1 0 0,4-2 0 0,-3-1 0 0,5-2 0 0,-4-2 0 0,3 3 0 0,-1-5 0 0,-6 0 0 0,0 0 0 0,9 0 0 0,2 0 0 0,1 0 0 0,1 0 0 0,-4-5 0 0,0 0 0 0,3-2 0 0,-4 0 0 0,3 0 0 0,-2 0 0 0,-4 0 0 0,3-3 0 0,-4 1 0 0,1 0 0 0,-4 3 0 0,4-5 0 0,-5 5 0 0,0-4 0 0,0-2 0 0,-5 4 0 0,4-1 0 0,-2 0 0 0,0 0 0 0,-3 2 0 0,1 0 0 0,0 2 0 0,-2-4 0 0,-3 6 0 0,1-2 0 0,0 2 0 0,1 1 0 0,-3 2 0 0,0-6 0 0,4 6 0 0,-1 0 0 0,-1 2 0 0,1-2 0 0,3 4 0 0,-2-4 0 0,0 2 0 0,3 4 0 0,4-6 0 0,0 0 0 0,-3 5 0 0,-4-1 0 0,6 3 0 0,2-3 0 0,-1 2 0 0,2-1 0 0,3 1 0 0</inkml:trace>
  <inkml:trace contextRef="#ctx0" brushRef="#br4" timeOffset="93669.88">5652 3514 0 0,'-6'0'0'0,"1"0"0"0,5 0 0 0,0 0 0 0,0 0 0 0,0 0 0 0,0 0 0 0,0 0 0 0,0 0 0 0,0 0 0 0,0 0 0 0,0 6 0 0,5-1 0 0,-3 1 0 0,-1-3 0 0,2 3 0 0,0 0 0 0,4 2 0 0,-3 0 0 0,1 0 0 0,4-1 0 0,-4 6 0 0,6-7 0 0,-5 5 0 0,2-5 0 0,-1 6 0 0,3-3 0 0,0 2 0 0,4-1 0 0,2-1 0 0,-7 2 0 0,3-1 0 0,4 3 0 0,2-2 0 0,-4 1 0 0,3 0 0 0,-1 1 0 0,7-4 0 0,-6 3 0 0,3-2 0 0,-1 4 0 0,-1-5 0 0,-1 3 0 0,3 1 0 0,-4-3 0 0,2 3 0 0,-1-1 0 0,-3 2 0 0,2-3 0 0,-1 3 0 0,-3-3 0 0,4 1 0 0,-2 0 0 0,0-2 0 0,0 2 0 0,1 2 0 0,-1-5 0 0,-2 4 0 0,2 1 0 0,-4-7 0 0,4 6 0 0,-2-4 0 0,-3-1 0 0,-3 2 0 0,7-2 0 0,-4 0 0 0,-3 0 0 0,0-1 0 0,4 0 0 0,-4 0 0 0,2-1 0 0,1-2 0 0,-5 2 0 0,1-2 0 0,0-2 0 0,2 3 0 0,-3-4 0 0,0 1 0 0,-4-2 0 0,0 0 0 0,6 1 0 0,-6-1 0 0,0 0 0 0,3 0 0 0,-3 0 0 0</inkml:trace>
  <inkml:trace contextRef="#ctx0" brushRef="#br8" timeOffset="76495.83">8154 3522 0 0,'0'0'0'0,"0"0"0"0,0 0 0 0,0 0 0 0,0 0 0 0,-3 0 0 0,-2-3 0 0,5 3 0 0,0 0 0 0,0 0 0 0,-5 3 0 0,5-3 0 0,-6 1 0 0,2 4 0 0,-4-2 0 0,3 2 0 0,0 1 0 0,-2 1 0 0,1-2 0 0,2 7 0 0,-3-5 0 0,7 2 0 0,-5-1 0 0,0 1 0 0,4 3 0 0,-2-6 0 0,3 5 0 0,0 0 0 0,0-2 0 0,0 1 0 0,0 2 0 0,4-1 0 0,3 0 0 0,-1-5 0 0,0 3 0 0,2 0 0 0,-1-1 0 0,3 0 0 0,-2-2 0 0,2-1 0 0,3 2 0 0,-2-3 0 0,-1-1 0 0,1 0 0 0,2-2 0 0,-4-1 0 0,0 0 0 0,0-1 0 0,4-2 0 0,-7 0 0 0,2-1 0 0,-1 1 0 0,0-4 0 0,-3-1 0 0,4 3 0 0,-3-2 0 0,-1 2 0 0,-2-3 0 0,-2 4 0 0,3-4 0 0,-3-2 0 0,-3 6 0 0,3-7 0 0,-2 3 0 0,-1-1 0 0,-2 0 0 0,4 1 0 0,-7-1 0 0,5 3 0 0,0-1 0 0,-3-2 0 0,0 3 0 0,1 1 0 0,2 1 0 0,-3 1 0 0,-2-2 0 0,3 0 0 0,1 5 0 0,-1 0 0 0,-3 0 0 0,4 0 0 0,-2 0 0 0,-4 0 0 0,3 0 0 0,3 0 0 0,-2 0 0 0,-1 0 0 0,-1 0 0 0,5 0 0 0,0 0 0 0,3 0 0 0,0 0 0 0</inkml:trace>
  <inkml:trace contextRef="#ctx0" brushRef="#br8" timeOffset="83930.61">10935 3520 0 0,'0'0'0'0,"0"0"0"0,0 0 0 0,-5 0 0 0,1 3 0 0,-3-3 0 0,7 0 0 0,-3 0 0 0,-3 0 0 0,5 0 0 0,-6 0 0 0,3 2 0 0,2-2 0 0,-1 4 0 0,-5-2 0 0,4 1 0 0,2 3 0 0,-1-3 0 0,-1 5 0 0,4-3 0 0,0 2 0 0,-5-2 0 0,5 4 0 0,-3-1 0 0,3-3 0 0,0 4 0 0,0-3 0 0,0 2 0 0,0 1 0 0,3-1 0 0,-3 1 0 0,5-3 0 0,-1 2 0 0,-1-3 0 0,2 2 0 0,0 0 0 0,-1-7 0 0,2 4 0 0,4-4 0 0,-3 2 0 0,3 1 0 0,-1-3 0 0,0-3 0 0,0 1 0 0,4 2 0 0,-2-4 0 0,3 4 0 0,-5-7 0 0,2 1 0 0,-2 3 0 0,-1-3 0 0,-2 1 0 0,2-1 0 0,-4 1 0 0,4-2 0 0,-3 4 0 0,1-4 0 0,-3 3 0 0,-3-4 0 0,0 3 0 0,3-1 0 0,-3 2 0 0,-3-3 0 0,0 1 0 0,3-3 0 0,0 4 0 0,-6-2 0 0,4 4 0 0,-6-4 0 0,1 3 0 0,-1-1 0 0,2-1 0 0,-4 6 0 0,1-6 0 0,0 6 0 0,1-2 0 0,2 2 0 0,3 0 0 0,-5 0 0 0,2 2 0 0,1 2 0 0,1-2 0 0,-3-2 0 0,6 6 0 0,-1-1 0 0,2-5 0 0,0 0 0 0</inkml:trace>
  <inkml:trace contextRef="#ctx0" brushRef="#br8" timeOffset="77195.37">8364 3563 0 0,'0'0'0'0,"0"0"0"0,0 0 0 0,0 0 0 0,0 0 0 0,0 0 0 0,0 0 0 0,0 0 0 0,0 0 0 0,-3 3 0 0,1-1 0 0,-4 4 0 0,5-3 0 0,-6 5 0 0,4-3 0 0,2 5 0 0,-2-5 0 0,1 4 0 0,2 4 0 0,-3-6 0 0,3 4 0 0,0-1 0 0,0-3 0 0,0 6 0 0,3-3 0 0,-1 0 0 0,2-1 0 0,-1 2 0 0,4-3 0 0,-4-1 0 0,4 3 0 0,0-3 0 0,2-2 0 0,-1-3 0 0,-2 4 0 0,0-5 0 0,5-1 0 0,-3 0 0 0,-2 0 0 0,1-1 0 0,0-1 0 0,5-2 0 0,-6 2 0 0,5-3 0 0,-6 2 0 0,5-3 0 0,0 1 0 0,1 1 0 0,-5-4 0 0,1 2 0 0,1-2 0 0,-2 5 0 0,1-6 0 0,-3-1 0 0,1 3 0 0,-1-1 0 0,0-3 0 0,-1 0 0 0,0 2 0 0,-3 0 0 0,1-2 0 0,-1 2 0 0,-1-2 0 0,1 0 0 0,0 0 0 0,-3 2 0 0,0 1 0 0,-1 2 0 0,0-2 0 0,-1 4 0 0,1-1 0 0,-3-1 0 0,0 6 0 0,-3-2 0 0,1-2 0 0,1 4 0 0,-1 0 0 0,1 4 0 0,1-4 0 0,-1 2 0 0,2-2 0 0,3 6 0 0,-7-3 0 0,7 0 0 0,3-3 0 0,0 3 0 0,-6 5 0 0,5-3 0 0,1-5 0 0,0 0 0 0</inkml:trace>
  <inkml:trace contextRef="#ctx0" brushRef="#br8" timeOffset="82584.3">10340 3540 0 0,'0'0'0'0,"0"0"0"0,-3 0 0 0,0 2 0 0,-1-2 0 0,4 0 0 0,-1 0 0 0,1 0 0 0,-5 1 0 0,5-1 0 0,-6 2 0 0,1 2 0 0,-1-2 0 0,3 1 0 0,2 0 0 0,-4 6 0 0,2-9 0 0,0 7 0 0,-3-3 0 0,4 6 0 0,2-9 0 0,-3 8 0 0,3-2 0 0,0-1 0 0,0 0 0 0,3 3 0 0,-3-3 0 0,2 1 0 0,4 2 0 0,0-1 0 0,-1-1 0 0,-1 1 0 0,2-2 0 0,2 2 0 0,0 0 0 0,0-4 0 0,-1 3 0 0,3-4 0 0,2 4 0 0,0-2 0 0,-2-2 0 0,0 0 0 0,0 2 0 0,2-5 0 0,0 0 0 0,2 0 0 0,-6 0 0 0,3 0 0 0,1 0 0 0,-4-2 0 0,6-4 0 0,-5 3 0 0,2 0 0 0,-2-2 0 0,-1 1 0 0,0 1 0 0,-2-2 0 0,2-1 0 0,-4 1 0 0,1-3 0 0,-4 4 0 0,-1-1 0 0,4 0 0 0,-4-2 0 0,-4 2 0 0,4-1 0 0,-1-2 0 0,-1 2 0 0,-1-2 0 0,-1 0 0 0,-1 1 0 0,0 1 0 0,-2-4 0 0,-1 4 0 0,3-5 0 0,-1 7 0 0,-2-3 0 0,7-2 0 0,-8 3 0 0,1 0 0 0,-3 3 0 0,5 0 0 0,0 0 0 0,-2-4 0 0,-3 7 0 0,8-1 0 0,-5 1 0 0,-1 0 0 0,3 0 0 0,-2 1 0 0,2-1 0 0,-2 3 0 0,4 1 0 0,-3-1 0 0,4 0 0 0,-1-2 0 0,1 5 0 0,3-6 0 0</inkml:trace>
  <inkml:trace contextRef="#ctx0" brushRef="#br8" timeOffset="78531.95">8911 3554 0 0,'0'0'0'0,"0"0"0"0,0 0 0 0,0 0 0 0,0 0 0 0,0 0 0 0,0 0 0 0,0 0 0 0,0 0 0 0,0 0 0 0,-3 3 0 0,2 2 0 0,-4-2 0 0,3 3 0 0,-4-1 0 0,6 2 0 0,-1-2 0 0,-1 4 0 0,2-4 0 0,-3 3 0 0,3-1 0 0,0 1 0 0,3 0 0 0,-1 1 0 0,-1 0 0 0,2-4 0 0,0 3 0 0,4-4 0 0,-3 4 0 0,-1 0 0 0,3-2 0 0,-1 0 0 0,3 1 0 0,-5-4 0 0,3 1 0 0,0-1 0 0,-6-3 0 0,8 2 0 0,-2-2 0 0,7 0 0 0,-10-2 0 0,6 2 0 0,-3-4 0 0,2 1 0 0,-3 0 0 0,-1-2 0 0,2 0 0 0,1 2 0 0,-3-3 0 0,2 1 0 0,-6-1 0 0,3-2 0 0,2 1 0 0,-5 4 0 0,0-5 0 0,0 0 0 0,0 0 0 0,0-1 0 0,0 3 0 0,-8-2 0 0,8-1 0 0,-6-2 0 0,5 0 0 0,-6 7 0 0,4-4 0 0,-3 0 0 0,3 4 0 0,-3-4 0 0,3 5 0 0,-2 0 0 0,1-4 0 0,-3 4 0 0,6 3 0 0,-2 0 0 0,0 0 0 0,-4 0 0 0,7 0 0 0,-1 0 0 0,1 0 0 0,-6 7 0 0,4-3 0 0</inkml:trace>
  <inkml:trace contextRef="#ctx0" brushRef="#br8" timeOffset="83231.5">10620 3532 0 0,'0'0'0'0,"0"0"0"0,0 0 0 0,0 0 0 0,0 0 0 0,0 0 0 0,0 0 0 0,0 0 0 0,0 0 0 0,-4 4 0 0,-2-3 0 0,5 4 0 0,-5-4 0 0,4 4 0 0,0 3 0 0,-2-5 0 0,2 6 0 0,-2-4 0 0,4 1 0 0,-2 2 0 0,2-4 0 0,0 7 0 0,0-3 0 0,0-1 0 0,2 3 0 0,2-1 0 0,-4 0 0 0,2 1 0 0,4-6 0 0,-3 5 0 0,3-1 0 0,4-2 0 0,-4-1 0 0,3 1 0 0,-1-3 0 0,1 0 0 0,0 4 0 0,1-6 0 0,2-1 0 0,-4 2 0 0,-2-2 0 0,6 0 0 0,-3-2 0 0,2 1 0 0,2-1 0 0,-6-3 0 0,4 4 0 0,-3-1 0 0,-2-1 0 0,-1 0 0 0,-2-2 0 0,-2 2 0 0,6-3 0 0,-6 2 0 0,-1 0 0 0,0-3 0 0,-1 4 0 0,-4-7 0 0,3 3 0 0,-2 2 0 0,-1-4 0 0,0-1 0 0,-1 6 0 0,-1-7 0 0,0 5 0 0,0-3 0 0,0 1 0 0,0-1 0 0,-3 1 0 0,3 2 0 0,2 1 0 0,0 0 0 0,1 2 0 0,-2 2 0 0,-1 1 0 0,3 0 0 0,4 0 0 0,-5 1 0 0,-3-1 0 0,2 3 0 0,2 2 0 0,2 0 0 0,-1-2 0 0,3-3 0 0,-5 6 0 0</inkml:trace>
  <inkml:trace contextRef="#ctx0" brushRef="#br8" timeOffset="81951.07">10194 3562 0 0,'0'0'0'0,"0"0"0"0,0 0 0 0,0 0 0 0,0 0 0 0,-6 3 0 0,3-3 0 0,3 0 0 0,-1 1 0 0,-6 4 0 0,3 0 0 0,1-4 0 0,-2 5 0 0,3-1 0 0,-1 0 0 0,-3-1 0 0,6 1 0 0,-4 3 0 0,0-2 0 0,1 3 0 0,0-3 0 0,3 1 0 0,0 2 0 0,0-1 0 0,-1-2 0 0,2 1 0 0,2 4 0 0,-3-6 0 0,3 3 0 0,2 1 0 0,-2-4 0 0,3 2 0 0,-3 0 0 0,4 0 0 0,0-2 0 0,0 0 0 0,-3 1 0 0,2-3 0 0,4-2 0 0,-9 2 0 0,7-3 0 0,-2 0 0 0,2 0 0 0,-4 0 0 0,1-3 0 0,0-1 0 0,-1-1 0 0,1 2 0 0,0-5 0 0,-1 2 0 0,1 0 0 0,0-3 0 0,-2 4 0 0,-3-4 0 0,0-4 0 0,0 2 0 0,-3 1 0 0,-2 3 0 0,5-5 0 0,-5 4 0 0,1-2 0 0,2-1 0 0,-1 0 0 0,-2 6 0 0,1-2 0 0,2-3 0 0,-4 6 0 0,4-4 0 0,-2 5 0 0,4-2 0 0,-5 1 0 0,4 0 0 0,1 0 0 0,0 4 0 0,0 0 0 0,0 0 0 0,-2-2 0 0,2 2 0 0,0 0 0 0,0 0 0 0,0 0 0 0,0 0 0 0,0 0 0 0,0 6 0 0,-1 7 0 0,1-13 0 0</inkml:trace>
  <inkml:trace contextRef="#ctx0" brushRef="#br8" timeOffset="84600.27">7438 3594 0 0,'-9'-3'0'0,"7"2"0"0,-3 1 0 0,5 0 0 0,0 0 0 0,-1 1 0 0,-1 4 0 0,-1-4 0 0,0 4 0 0,2 0 0 0,1-1 0 0,0 1 0 0,-7 0 0 0,7 1 0 0,0 1 0 0,0-2 0 0,0 0 0 0,0 7 0 0,0-7 0 0,0 1 0 0,7-1 0 0,-7 2 0 0,4-2 0 0,1 3 0 0,3-2 0 0,1-1 0 0,-3 1 0 0,-1 0 0 0,7-6 0 0,-3 5 0 0,-1-4 0 0,1 2 0 0,-2-3 0 0,2 5 0 0,0-4 0 0,-1-1 0 0,3 0 0 0,-5 0 0 0,0 0 0 0,3-1 0 0,-1-4 0 0,0 2 0 0,-4 2 0 0,1-4 0 0,0-1 0 0,-1-2 0 0,3 3 0 0,-7-2 0 0,0-3 0 0,0 3 0 0,-4-3 0 0,1 4 0 0,3-6 0 0,-4 2 0 0,-4-3 0 0,2 5 0 0,-2-3 0 0,2 3 0 0,-5-1 0 0,5 0 0 0,-3 1 0 0,-4 2 0 0,4-2 0 0,0 8 0 0,-1-3 0 0,1 0 0 0,1 1 0 0,1 4 0 0,0 1 0 0,0 0 0 0,7 2 0 0,-2-1 0 0,-7 6 0 0,9-10 0 0</inkml:trace>
  <inkml:trace contextRef="#ctx0" brushRef="#br8" timeOffset="75953.58">7943 3566 0 0,'0'0'0'0,"0"0"0"0,-4-3 0 0,4 3 0 0,0 0 0 0,0 0 0 0,-3-3 0 0,3 3 0 0,-5 0 0 0,-1 3 0 0,3-3 0 0,-2 3 0 0,-1-1 0 0,4 1 0 0,-4 3 0 0,2-6 0 0,-1 10 0 0,-1-4 0 0,3 0 0 0,-2 0 0 0,2 5 0 0,-2 0 0 0,-1-2 0 0,5-1 0 0,-1-1 0 0,-3 1 0 0,2 3 0 0,3-5 0 0,3 3 0 0,-3-2 0 0,0 4 0 0,0-4 0 0,5 1 0 0,-2 0 0 0,2-5 0 0,-1 5 0 0,1-5 0 0,0 0 0 0,1 1 0 0,2-4 0 0,-1 3 0 0,3-3 0 0,-1 0 0 0,-3-3 0 0,3 3 0 0,2-4 0 0,-6 1 0 0,4 1 0 0,-3-4 0 0,4 3 0 0,-7 0 0 0,4-3 0 0,0 4 0 0,-3-1 0 0,1-5 0 0,-5 4 0 0,8-4 0 0,-7-2 0 0,2 6 0 0,-3-7 0 0,-3 3 0 0,3 2 0 0,0-3 0 0,-1 0 0 0,-3 1 0 0,0 0 0 0,2-3 0 0,-1 5 0 0,-1 0 0 0,2-3 0 0,-3 1 0 0,1 3 0 0,-2-4 0 0,6 4 0 0,-7-1 0 0,3 3 0 0,-4 3 0 0,3-3 0 0,1 1 0 0,-2 2 0 0,-1 2 0 0,3 1 0 0,-1 0 0 0,-1 3 0 0,6-3 0 0,0-3 0 0,0 0 0 0,-3 7 0 0,3-3 0 0,0 1 0 0</inkml:trace>
  <inkml:trace contextRef="#ctx0" brushRef="#br8" timeOffset="81135.3">9904 3563 0 0,'0'0'0'0,"0"0"0"0,0 0 0 0,0 0 0 0,0 0 0 0,0 0 0 0,0 0 0 0,0 0 0 0,-3 0 0 0,3 0 0 0,-5 3 0 0,0-3 0 0,1 2 0 0,-1 4 0 0,4-3 0 0,-3 2 0 0,0 1 0 0,1 0 0 0,3 0 0 0,-2-1 0 0,-2 1 0 0,4 0 0 0,0 4 0 0,0-4 0 0,0 0 0 0,0 3 0 0,4-1 0 0,-2 1 0 0,1-4 0 0,1 6 0 0,1-7 0 0,0 6 0 0,2-1 0 0,0-1 0 0,0 1 0 0,4-1 0 0,-8-4 0 0,5 3 0 0,-8-7 0 0,6 9 0 0,7-4 0 0,-4-5 0 0,0 6 0 0,0-6 0 0,4 1 0 0,-6 4 0 0,3-5 0 0,1-5 0 0,-2 5 0 0,0-3 0 0,0-1 0 0,2 4 0 0,-1-5 0 0,-1 0 0 0,2 1 0 0,-4-3 0 0,0 0 0 0,0 1 0 0,1 1 0 0,-2-3 0 0,-3-1 0 0,3 4 0 0,-4-7 0 0,0 7 0 0,1-4 0 0,-3 0 0 0,0-1 0 0,0 6 0 0,-3-6 0 0,1 3 0 0,-4-3 0 0,3 4 0 0,-3-1 0 0,1 2 0 0,-1-4 0 0,-2 7 0 0,0-7 0 0,4 7 0 0,-10-1 0 0,8-3 0 0,-4 4 0 0,-2 2 0 0,4-6 0 0,-1 6 0 0,1 0 0 0,0 0 0 0,4 0 0 0,-2 3 0 0,1 0 0 0,0-3 0 0,5 0 0 0,-1 7 0 0,-4-3 0 0,2-2 0 0,3-2 0 0</inkml:trace>
  <inkml:trace contextRef="#ctx0" brushRef="#br8" timeOffset="83930.61">7191 3563 0 0,'0'0'0'0,"0"0"0"0,0 0 0 0,-5 0 0 0,0 3 0 0,-1-3 0 0,6 0 0 0,-3 0 0 0,-3 0 0 0,4 0 0 0,-4 0 0 0,1 2 0 0,4-2 0 0,-2 5 0 0,-5-4 0 0,3 2 0 0,4 3 0 0,-2-2 0 0,-2 3 0 0,5-2 0 0,0 3 0 0,-4-4 0 0,4 6 0 0,-4-3 0 0,4-2 0 0,0 4 0 0,0-3 0 0,0 2 0 0,0 1 0 0,4-1 0 0,-4 1 0 0,4-2 0 0,1 0 0 0,-2-2 0 0,2 3 0 0,-1-2 0 0,1-6 0 0,1 5 0 0,3-5 0 0,-1 1 0 0,1 2 0 0,1-3 0 0,-1-3 0 0,0 2 0 0,3 1 0 0,-1-5 0 0,3 5 0 0,-5-6 0 0,2 0 0 0,-1 2 0 0,-3-2 0 0,-1 2 0 0,2-3 0 0,-3 3 0 0,3-4 0 0,-4 5 0 0,2-3 0 0,-2 1 0 0,-4-3 0 0,0 4 0 0,3-2 0 0,-3 1 0 0,-3-1 0 0,-1 0 0 0,4-4 0 0,0 6 0 0,-6-4 0 0,5 5 0 0,-7-3 0 0,0 1 0 0,0 0 0 0,2-1 0 0,-3 6 0 0,0-6 0 0,-1 6 0 0,3-2 0 0,1 2 0 0,2 0 0 0,-3 0 0 0,1 2 0 0,1 3 0 0,0-4 0 0,-1-1 0 0,5 6 0 0,-1-1 0 0,2-5 0 0,0 0 0 0</inkml:trace>
  <inkml:trace contextRef="#ctx0" brushRef="#br8" timeOffset="75410.28">7664 3582 0 0,'0'0'0'0,"0"0"0"0,0 0 0 0,0 0 0 0,0 0 0 0,0 0 0 0,0 0 0 0,0 0 0 0,0 0 0 0,0 0 0 0,-3 5 0 0,3 1 0 0,0 1 0 0,-2-2 0 0,-3 1 0 0,2 0 0 0,3 4 0 0,0-1 0 0,0 0 0 0,0 2 0 0,-1 0 0 0,1-3 0 0,1 2 0 0,2 0 0 0,-3-1 0 0,3-1 0 0,1 1 0 0,-1 0 0 0,0-1 0 0,-2 1 0 0,5-2 0 0,-2-1 0 0,3-2 0 0,-2-2 0 0,1 3 0 0,0-5 0 0,-6 0 0 0,0 0 0 0,10 0 0 0,0 0 0 0,3 0 0 0,-1 0 0 0,-3-5 0 0,1 0 0 0,2-2 0 0,-4 0 0 0,3 0 0 0,-2 0 0 0,-5 0 0 0,4-3 0 0,-3 1 0 0,-1 0 0 0,-2 3 0 0,3-5 0 0,-5 5 0 0,0-4 0 0,0-2 0 0,-5 4 0 0,3-1 0 0,-1 0 0 0,0-1 0 0,-3 4 0 0,1-1 0 0,1 2 0 0,-4-4 0 0,-1 6 0 0,0-2 0 0,-1 2 0 0,3 1 0 0,-4 2 0 0,0-6 0 0,3 6 0 0,0 0 0 0,-1 2 0 0,1-2 0 0,4 4 0 0,-4-4 0 0,2 2 0 0,1 4 0 0,5-6 0 0,0 0 0 0,-3 5 0 0,-3-1 0 0,4 2 0 0,4-1 0 0,-2 1 0 0,2-1 0 0,2 1 0 0</inkml:trace>
  <inkml:trace contextRef="#ctx0" brushRef="#br8" timeOffset="77857.77">8656 3582 0 0,'0'0'0'0,"0"0"0"0,0 0 0 0,0 0 0 0,0 0 0 0,-3 3 0 0,3-1 0 0,0-2 0 0,-2 3 0 0,2-3 0 0,0 0 0 0,-3 3 0 0,3-3 0 0,0 6 0 0,0-1 0 0,0 2 0 0,0-2 0 0,0 4 0 0,0-3 0 0,0 1 0 0,0 2 0 0,0 0 0 0,3-3 0 0,-3 2 0 0,2 3 0 0,1-7 0 0,-1 7 0 0,1-3 0 0,-3 0 0 0,6-2 0 0,0 2 0 0,-1-4 0 0,-1 3 0 0,4-4 0 0,-5 0 0 0,7 1 0 0,-3-4 0 0,1 3 0 0,0-3 0 0,1 0 0 0,2-3 0 0,-3 3 0 0,-2-7 0 0,3 4 0 0,-1-5 0 0,1 5 0 0,-4-5 0 0,2 2 0 0,-2 0 0 0,-3-4 0 0,2 6 0 0,-1-4 0 0,-6-1 0 0,3 4 0 0,3-6 0 0,-3 5 0 0,-4-2 0 0,1 1 0 0,1 0 0 0,-3-2 0 0,-1 3 0 0,5 1 0 0,-9-2 0 0,7 2 0 0,-4-1 0 0,-1 3 0 0,0-2 0 0,0-1 0 0,2 4 0 0,0-2 0 0,-3 2 0 0,3 2 0 0,-2 0 0 0,5 0 0 0,-7 0 0 0,4 2 0 0,3 2 0 0,0-2 0 0,-2 1 0 0,5-3 0 0,0 5 0 0,-3 1 0 0</inkml:trace>
  <inkml:trace contextRef="#ctx0" brushRef="#br8" timeOffset="82584.3">6595 3583 0 0,'0'0'0'0,"0"0"0"0,-3 0 0 0,0 2 0 0,0-2 0 0,3 0 0 0,-1 0 0 0,1 0 0 0,-5 2 0 0,5-2 0 0,-6 1 0 0,1 4 0 0,-1-4 0 0,3 2 0 0,1 0 0 0,-2 7 0 0,1-10 0 0,-1 6 0 0,-2-1 0 0,5 4 0 0,1-8 0 0,-3 9 0 0,3-4 0 0,0 0 0 0,0 0 0 0,3 3 0 0,-3-2 0 0,1-1 0 0,5 3 0 0,1-1 0 0,-3 0 0 0,1-1 0 0,1 0 0 0,2 0 0 0,0 1 0 0,-1-3 0 0,1 1 0 0,1-3 0 0,4 5 0 0,-1-4 0 0,-3-1 0 0,2 0 0 0,-2 2 0 0,4-5 0 0,-1 0 0 0,2 0 0 0,-6 0 0 0,3 0 0 0,1 0 0 0,-4-1 0 0,6-6 0 0,-5 4 0 0,2 0 0 0,-2-1 0 0,-1-1 0 0,-1 2 0 0,0-2 0 0,0-1 0 0,-2 1 0 0,0-2 0 0,-4 2 0 0,-1 0 0 0,3 1 0 0,-3-4 0 0,-3 3 0 0,3-1 0 0,-1-2 0 0,-1 2 0 0,-1-2 0 0,-2 1 0 0,1-1 0 0,-1 2 0 0,-3-3 0 0,1 2 0 0,2-3 0 0,-1 5 0 0,-2-1 0 0,7-4 0 0,-9 4 0 0,2 0 0 0,-2 3 0 0,3 0 0 0,1 0 0 0,-1-3 0 0,-4 6 0 0,8-2 0 0,-5 2 0 0,-1 0 0 0,2 0 0 0,0 2 0 0,1-2 0 0,-2 3 0 0,3 0 0 0,-1 0 0 0,3 0 0 0,-2-1 0 0,2 4 0 0,3-6 0 0</inkml:trace>
  <inkml:trace contextRef="#ctx0" brushRef="#br8" timeOffset="78531.95">5167 3597 0 0,'0'0'0'0,"0"0"0"0,0 0 0 0,0 0 0 0,0 0 0 0,0 0 0 0,0 0 0 0,0 0 0 0,0 0 0 0,0 0 0 0,-3 3 0 0,1 2 0 0,-2-2 0 0,2 3 0 0,-4-1 0 0,6 3 0 0,-2-4 0 0,1 6 0 0,1-6 0 0,-3 4 0 0,3 0 0 0,0-1 0 0,3 1 0 0,-2 1 0 0,1 1 0 0,1-6 0 0,0 4 0 0,3-3 0 0,-1 3 0 0,-2-1 0 0,3-1 0 0,-1 1 0 0,3-1 0 0,-5-3 0 0,3 2 0 0,0-2 0 0,-6-3 0 0,8 1 0 0,-2-1 0 0,6 0 0 0,-9-1 0 0,7 1 0 0,-4-5 0 0,2 2 0 0,-4 0 0 0,1-2 0 0,1 1 0 0,0 0 0 0,-1-2 0 0,1 2 0 0,-6-3 0 0,3 0 0 0,2-1 0 0,-5 5 0 0,0-5 0 0,0 0 0 0,0 1 0 0,0-3 0 0,0 4 0 0,-8-2 0 0,8-1 0 0,-6-2 0 0,4 1 0 0,-4 5 0 0,3-3 0 0,-3 0 0 0,3 4 0 0,-3-4 0 0,2 5 0 0,0 0 0 0,-1-3 0 0,-1 3 0 0,4 3 0 0,-1 0 0 0,0 0 0 0,-3 0 0 0,6 0 0 0,-1 0 0 0,1 0 0 0,-7 6 0 0,6-2 0 0</inkml:trace>
  <inkml:trace contextRef="#ctx0" brushRef="#br8" timeOffset="83231.5">6875 3576 0 0,'0'0'0'0,"0"0"0"0,0 0 0 0,0 0 0 0,0 0 0 0,0 0 0 0,0 0 0 0,0 0 0 0,0 0 0 0,-3 3 0 0,-3-2 0 0,4 4 0 0,-4-3 0 0,5 2 0 0,-1 4 0 0,-3-5 0 0,4 6 0 0,-4-4 0 0,5 1 0 0,-1 2 0 0,1-4 0 0,0 7 0 0,0-3 0 0,0 0 0 0,1 1 0 0,4 0 0 0,-5 1 0 0,1-1 0 0,6-4 0 0,-4 4 0 0,3-1 0 0,3-2 0 0,-3-2 0 0,4 3 0 0,-3-4 0 0,3 0 0 0,-1 3 0 0,0-5 0 0,4-1 0 0,-6 2 0 0,-1-2 0 0,7 0 0 0,-4-2 0 0,2 1 0 0,1-1 0 0,-4-2 0 0,3 2 0 0,-3 1 0 0,-2-2 0 0,-2-1 0 0,0 0 0 0,-3 1 0 0,5-3 0 0,-4 1 0 0,-2 2 0 0,0-5 0 0,-2 5 0 0,-2-6 0 0,2 1 0 0,-3 3 0 0,1-4 0 0,-1 0 0 0,-1 4 0 0,-2-6 0 0,2 5 0 0,-2-3 0 0,2 1 0 0,-2-1 0 0,-1 1 0 0,1 2 0 0,4 1 0 0,-1 1 0 0,0 1 0 0,-1 1 0 0,0 2 0 0,1 0 0 0,5 0 0 0,-4 2 0 0,-4-2 0 0,2 3 0 0,1 1 0 0,4 1 0 0,-2-2 0 0,3-3 0 0,-5 6 0 0</inkml:trace>
  <inkml:trace contextRef="#ctx0" brushRef="#br8" timeOffset="81951.07">6450 3605 0 0,'0'0'0'0,"0"0"0"0,0 0 0 0,0 0 0 0,0 0 0 0,-6 3 0 0,3-3 0 0,3 0 0 0,-2 2 0 0,-4 2 0 0,1 1 0 0,2-3 0 0,-1 4 0 0,2-2 0 0,-1 1 0 0,-3 0 0 0,6-1 0 0,-5 4 0 0,2-2 0 0,0 3 0 0,0-2 0 0,3-1 0 0,0 3 0 0,0-1 0 0,-2-2 0 0,4 2 0 0,1 3 0 0,-3-7 0 0,3 4 0 0,2 1 0 0,-2-4 0 0,3 3 0 0,-3-2 0 0,3 2 0 0,2-4 0 0,-2 1 0 0,-1 1 0 0,1-3 0 0,3-1 0 0,-7 1 0 0,6-3 0 0,-2 0 0 0,2 0 0 0,-4 0 0 0,1-3 0 0,-1-2 0 0,1 0 0 0,0 2 0 0,-1-4 0 0,1 0 0 0,0 1 0 0,-1-3 0 0,-1 4 0 0,-3-4 0 0,0-3 0 0,0 1 0 0,-3 0 0 0,-1 5 0 0,4-7 0 0,-5 6 0 0,0-4 0 0,4 0 0 0,-2 0 0 0,-2 7 0 0,0-4 0 0,4-1 0 0,-5 4 0 0,4-3 0 0,-2 5 0 0,4-2 0 0,-5 1 0 0,3 1 0 0,2-2 0 0,0 5 0 0,0 0 0 0,0 0 0 0,-1-1 0 0,1 1 0 0,0 0 0 0,0 0 0 0,0 0 0 0,0 0 0 0,0 0 0 0,0 6 0 0,-2 6 0 0,2-12 0 0</inkml:trace>
  <inkml:trace contextRef="#ctx0" brushRef="#br8" timeOffset="80492.57">9707 3604 0 0,'0'0'0'0,"0"0"0"0,0 0 0 0,0 0 0 0,-1-4 0 0,1 4 0 0,0 0 0 0,0 0 0 0,-5 5 0 0,-1 1 0 0,6-6 0 0,-2 3 0 0,-2 0 0 0,1 5 0 0,-2-2 0 0,0 1 0 0,4-1 0 0,1 1 0 0,-3 0 0 0,-2 2 0 0,5-3 0 0,0 2 0 0,0 0 0 0,5-1 0 0,-5 0 0 0,3-3 0 0,-2 5 0 0,4-4 0 0,-2 1 0 0,2-3 0 0,1 4 0 0,0-6 0 0,0 1 0 0,2 1 0 0,-2-3 0 0,7 0 0 0,-6 0 0 0,0-3 0 0,0 1 0 0,4 1 0 0,-2-6 0 0,2 6 0 0,-5-1 0 0,2-4 0 0,0 3 0 0,-2 1 0 0,0-4 0 0,-4 3 0 0,4-1 0 0,-3-3 0 0,2 3 0 0,-5-4 0 0,0 0 0 0,0 2 0 0,-3-2 0 0,1 2 0 0,-1-2 0 0,-3-1 0 0,3 4 0 0,-2-2 0 0,-4 2 0 0,4-1 0 0,2 1 0 0,-6-1 0 0,3 1 0 0,-2 5 0 0,0-6 0 0,2 6 0 0,-2-1 0 0,2 1 0 0,-2 0 0 0,4 0 0 0,-3 1 0 0,1 4 0 0,6-5 0 0,-1 1 0 0,1-1 0 0</inkml:trace>
  <inkml:trace contextRef="#ctx0" brushRef="#br8" timeOffset="79095.98">5431 3594 0 0,'-12'0'0'0,"12"0"0"0,0 0 0 0,0 0 0 0,-5 2 0 0,5-2 0 0,-1 1 0 0,-4 4 0 0,0 0 0 0,1 1 0 0,-1-2 0 0,2 1 0 0,-2 7 0 0,1-7 0 0,4 4 0 0,-6-1 0 0,2 1 0 0,1 2 0 0,-1-3 0 0,4 1 0 0,-2-1 0 0,2 1 0 0,0-1 0 0,2-2 0 0,-2 7 0 0,3-9 0 0,1 2 0 0,1 1 0 0,0 2 0 0,-2-3 0 0,3 0 0 0,0 2 0 0,5 0 0 0,-5-4 0 0,0-2 0 0,1 2 0 0,-1 0 0 0,2 0 0 0,1-2 0 0,-1-4 0 0,-2-2 0 0,1 4 0 0,0-4 0 0,0 0 0 0,1 2 0 0,-3-2 0 0,1-4 0 0,2 2 0 0,-4-2 0 0,2 2 0 0,2-3 0 0,-5 2 0 0,2-3 0 0,-4 2 0 0,-1-1 0 0,0-1 0 0,0 1 0 0,0 0 0 0,-1-4 0 0,-2 6 0 0,-2-4 0 0,5 6 0 0,-6-7 0 0,1 7 0 0,-1 0 0 0,2 2 0 0,-1-6 0 0,-1 8 0 0,1 1 0 0,-1-4 0 0,-2 0 0 0,0 4 0 0,4 0 0 0,4 0 0 0,-3 0 0 0,3 0 0 0,0 0 0 0,0 0 0 0,-6 3 0 0,6-3 0 0</inkml:trace>
  <inkml:trace contextRef="#ctx0" brushRef="#br8" timeOffset="84600.27">3692 3658 0 0,'-9'-3'0'0,"7"1"0"0,-2 2 0 0,4 0 0 0,0 0 0 0,-2 2 0 0,0 2 0 0,-1-2 0 0,0 2 0 0,2 1 0 0,1 0 0 0,0-1 0 0,-6 1 0 0,6 1 0 0,0 2 0 0,0-3 0 0,0-1 0 0,0 9 0 0,0-9 0 0,0 2 0 0,6-1 0 0,-6 3 0 0,4-4 0 0,1 4 0 0,3-2 0 0,1-1 0 0,-3 1 0 0,-1 0 0 0,7-6 0 0,-3 5 0 0,-1-4 0 0,1 3 0 0,-2-4 0 0,2 4 0 0,0-2 0 0,-1-2 0 0,3 0 0 0,-5 0 0 0,0 0 0 0,3-2 0 0,-1-2 0 0,0 0 0 0,-3 3 0 0,-1-4 0 0,1-1 0 0,-1-2 0 0,3 4 0 0,-7-4 0 0,0-1 0 0,0 1 0 0,-3-1 0 0,-1 3 0 0,4-7 0 0,-4 4 0 0,-4-5 0 0,2 6 0 0,-2-3 0 0,2 4 0 0,-5-3 0 0,5 1 0 0,-3 1 0 0,-4 2 0 0,4-2 0 0,0 8 0 0,-1-3 0 0,1 0 0 0,1 2 0 0,1 2 0 0,1 2 0 0,-2 0 0 0,8 2 0 0,-2 0 0 0,-7 4 0 0,9-9 0 0</inkml:trace>
  <inkml:trace contextRef="#ctx0" brushRef="#br8" timeOffset="75410.28">3919 3625 0 0,'0'0'0'0,"0"0"0"0,0 0 0 0,0 0 0 0,0 0 0 0,0 0 0 0,0 0 0 0,0 0 0 0,0 0 0 0,0 0 0 0,-3 5 0 0,3 1 0 0,0 2 0 0,-1-4 0 0,-4 3 0 0,2-1 0 0,3 3 0 0,0 0 0 0,0 1 0 0,0 0 0 0,-2 1 0 0,2-3 0 0,2 3 0 0,1-2 0 0,-3 0 0 0,3-1 0 0,0 1 0 0,0 1 0 0,0-3 0 0,-1 3 0 0,4-4 0 0,-3 0 0 0,5-1 0 0,-3-4 0 0,1 4 0 0,0-5 0 0,-6 0 0 0,0 0 0 0,9 0 0 0,2 0 0 0,1 0 0 0,1 0 0 0,-4-5 0 0,0 1 0 0,4-4 0 0,-6 2 0 0,4-2 0 0,-1 2 0 0,-6-2 0 0,4-1 0 0,-3-1 0 0,-1 1 0 0,-2 3 0 0,2-5 0 0,-4 5 0 0,0-3 0 0,0-4 0 0,-4 6 0 0,2-3 0 0,-1 1 0 0,0 0 0 0,-3 3 0 0,1-2 0 0,1 3 0 0,-4-4 0 0,-1 6 0 0,-1-2 0 0,1 2 0 0,1 2 0 0,-3 1 0 0,1-7 0 0,2 7 0 0,0 0 0 0,-1 2 0 0,1-2 0 0,3 5 0 0,-2-5 0 0,1 1 0 0,1 5 0 0,5-6 0 0,0 0 0 0,-3 5 0 0,-3 0 0 0,4 1 0 0,4-2 0 0,-2 3 0 0,1-3 0 0,4 2 0 0</inkml:trace>
  <inkml:trace contextRef="#ctx0" brushRef="#br8" timeOffset="76495.83">662 3630 0 0,'0'0'0'0,"0"0"0"0,0 0 0 0,0 0 0 0,0 0 0 0,-3 0 0 0,-2-3 0 0,5 3 0 0,0 0 0 0,0 0 0 0,-4 3 0 0,4-3 0 0,-7 1 0 0,3 4 0 0,-4-2 0 0,3 2 0 0,1 1 0 0,-4 2 0 0,2-4 0 0,3 9 0 0,-5-7 0 0,8 3 0 0,-5-1 0 0,1 1 0 0,2 4 0 0,-1-7 0 0,3 5 0 0,0-1 0 0,0 0 0 0,0-1 0 0,0 3 0 0,5-1 0 0,1 0 0 0,0-5 0 0,0 3 0 0,2 1 0 0,0-3 0 0,1 1 0 0,-1-2 0 0,3-1 0 0,1 3 0 0,-1-5 0 0,0 0 0 0,-1 0 0 0,3-2 0 0,-4-1 0 0,0 0 0 0,1-1 0 0,2-2 0 0,-6 0 0 0,2 0 0 0,0 0 0 0,-2-5 0 0,-2 0 0 0,4 3 0 0,-3-2 0 0,-1 2 0 0,-2-3 0 0,-2 4 0 0,3-4 0 0,-3-1 0 0,-3 4 0 0,3-6 0 0,-2 4 0 0,-1-3 0 0,-1 1 0 0,2 1 0 0,-6-1 0 0,5 3 0 0,0 0 0 0,-3-4 0 0,0 4 0 0,1 2 0 0,2-1 0 0,-3 2 0 0,-2-2 0 0,4 0 0 0,-1 5 0 0,0 0 0 0,-2 0 0 0,2 0 0 0,-1 0 0 0,-4 0 0 0,3 0 0 0,4 0 0 0,-4 0 0 0,0 0 0 0,-1 0 0 0,5 0 0 0,0 0 0 0,3 0 0 0,0 0 0 0</inkml:trace>
  <inkml:trace contextRef="#ctx0" brushRef="#br8" timeOffset="83930.61">3443 3627 0 0,'0'0'0'0,"0"0"0"0,0 0 0 0,-5 0 0 0,1 3 0 0,-2-3 0 0,6 0 0 0,-3 0 0 0,-4 0 0 0,6 0 0 0,-5 0 0 0,1 1 0 0,3-1 0 0,-1 5 0 0,-4-3 0 0,2 1 0 0,3 3 0 0,-1-3 0 0,-1 5 0 0,4-4 0 0,0 4 0 0,-5-3 0 0,5 4 0 0,-3-1 0 0,3-4 0 0,0 6 0 0,0-4 0 0,0 2 0 0,0 1 0 0,3-1 0 0,-3 1 0 0,5-3 0 0,-1 2 0 0,-1-4 0 0,2 4 0 0,0-2 0 0,-1-6 0 0,3 5 0 0,2-5 0 0,-1 1 0 0,1 3 0 0,0-4 0 0,0-4 0 0,1 3 0 0,2 1 0 0,-1-5 0 0,3 5 0 0,-5-6 0 0,2 0 0 0,-2 3 0 0,-1-3 0 0,-2 1 0 0,2-1 0 0,-4 1 0 0,4-3 0 0,-3 5 0 0,1-3 0 0,-3 2 0 0,-3-4 0 0,0 3 0 0,3-1 0 0,-3 1 0 0,-3-1 0 0,0 0 0 0,3-3 0 0,0 4 0 0,-6-3 0 0,4 5 0 0,-5-3 0 0,-1 1 0 0,0 1 0 0,2-2 0 0,-3 6 0 0,-1-7 0 0,1 7 0 0,1-1 0 0,2 1 0 0,3 0 0 0,-5 0 0 0,2 1 0 0,2 4 0 0,-1-3 0 0,-1-2 0 0,4 6 0 0,1-2 0 0,1-4 0 0,0 0 0 0</inkml:trace>
  <inkml:trace contextRef="#ctx0" brushRef="#br8" timeOffset="77195.37">872 3670 0 0,'0'0'0'0,"0"0"0"0,0 0 0 0,0 0 0 0,0 0 0 0,0 0 0 0,0 0 0 0,0 0 0 0,0 0 0 0,-3 3 0 0,2-1 0 0,-6 4 0 0,6-3 0 0,-5 5 0 0,3-4 0 0,1 7 0 0,-1-6 0 0,1 4 0 0,2 3 0 0,-3-4 0 0,3 3 0 0,0-2 0 0,0-1 0 0,0 4 0 0,3-1 0 0,-1-2 0 0,3 1 0 0,-2 1 0 0,3-4 0 0,-3 1 0 0,5 1 0 0,-2-1 0 0,3-3 0 0,-1-4 0 0,-2 5 0 0,0-4 0 0,5-2 0 0,-3 0 0 0,-2 0 0 0,2-2 0 0,-2 1 0 0,6-4 0 0,-6 4 0 0,5-4 0 0,-6 2 0 0,6-3 0 0,-2 1 0 0,2 0 0 0,-5-2 0 0,2 1 0 0,-1-2 0 0,0 5 0 0,-1-7 0 0,-2 1 0 0,1 1 0 0,0 1 0 0,-2-4 0 0,0 0 0 0,0 2 0 0,-3 0 0 0,2-2 0 0,-2 1 0 0,-2 0 0 0,2-1 0 0,0 0 0 0,-3 2 0 0,0 1 0 0,0 2 0 0,-2-2 0 0,0 3 0 0,1 1 0 0,-2-2 0 0,-2 6 0 0,-1-2 0 0,-1-3 0 0,3 5 0 0,-3 0 0 0,3 5 0 0,-1-5 0 0,0 2 0 0,2-2 0 0,3 6 0 0,-6-3 0 0,5 0 0 0,4-3 0 0,0 3 0 0,-6 5 0 0,5-4 0 0,1-4 0 0,0 0 0 0</inkml:trace>
  <inkml:trace contextRef="#ctx1" brushRef="#br10" timeOffset="174358.55">4479 4420 2760 0 0,'-17'0'248'0'0,"11"-2"-248"0"0,-2 1 0 0 0,0-2 0 0 0,4 1 352 0 0,2-3 16 0 0,-4 1 8 0 0,6 4 0 0 0,0 0 8 0 0,0 0 0 0 0,8-6 0 0 0,4 4 0 0 0,2-6-256 0 0,3 4-56 0 0,6-1-8 0 0,5-1 0 0 0,0 3 0 0 0,14-2 0 0 0,-4 1 0 0 0,12 0 0 0 0,-2 3 32 0 0,1-4 0 0 0,4 4 0 0 0,2-4 0 0 0,10 0-96 0 0,5 5 80 0 0,1-1-80 0 0,0-2 80 0 0,6 0-80 0 0,7 1 0 0 0,5-1 72 0 0,-2 2-72 0 0,-4-1 128 0 0,9-1-16 0 0,5-5 0 0 0,-3 7 0 0 0,7 1 40 0 0,-1-7 8 0 0,7 6 0 0 0,-2-2 0 0 0,3 1 40 0 0,5-2 16 0 0,3 4 0 0 0,0-5 0 0 0,-3 5-56 0 0,6-3 0 0 0,3-2-8 0 0,-6 2 0 0 0,0 0-48 0 0,6-5-8 0 0,13 7 0 0 0,-1-2 0 0 0,-1-5-96 0 0,5 6 0 0 0,-12-1 0 0 0,9 2 0 0 0,4-2 72 0 0,3 1-8 0 0,-4-4 0 0 0,3 4 0 0 0,-5 2-64 0 0,1-4 0 0 0,1 4 0 0 0,-2-2 0 0 0,-2 2 0 0 0,4 0 0 0 0,1 0 0 0 0,3-4 0 0 0,4 2 0 0 0,-6-3 0 0 0,3 2 0 0 0,-1 3 0 0 0,-5 0 0 0 0,6 0 0 0 0,-4-7 0 0 0,1 5 0 0 0,-3 2 0 0 0,0-2 0 0 0,1 2 0 0 0,-5-1 0 0 0,-10-2 0 0 0,1 0 0 0 0,-3 6 0 0 0,-4-3 0 0 0,-4-6 0 0 0,-2 6 0 0 0,-1 0 0 0 0,-8 0 0 0 0,-11 0 0 0 0,-4-2 0 0 0,-5 2 0 0 0,-8 2 0 0 0,-8 1 0 0 0,-8 0 0 0 0,-7 0 0 0 0,-8-2 0 0 0,-11 1 0 0 0,-4-2 0 0 0,-12 2 0 0 0,-5-2 0 0 0,-8 0 0 0 0,-3 0 0 0 0,-14 3 0 0 0,-9-3 0 0 0,-10 0 0 0 0,-10-3-88 0 0,-11 3 24 0 0,-7 0 0 0 0,-4 3 64 0 0,-9 1 0 0 0,-9-4 0 0 0,-10 0 0 0 0,-9 8 0 0 0,-5-6 0 0 0,-6-2 0 0 0,-3 4 0 0 0,2 2 0 0 0,-7-1 0 0 0,-8 0 0 0 0,-6-2 0 0 0,1 1 0 0 0,2 0 0 0 0,-1 2 0 0 0,-1 3 0 0 0,-5-4 0 0 0,4 1 0 0 0,2 0 0 0 0,0 2 0 0 0,0-1 0 0 0,5 1 0 0 0,6 0 0 0 0,4-3 0 0 0,10-1 0 0 0,9 4 0 0 0,10-3 0 0 0,8 1 0 0 0,8-5 0 0 0,7 4 88 0 0,9-4-24 0 0,9 7 0 0 0,8-6 32 0 0,7 1 0 0 0,10 0 0 0 0,9-3 0 0 0,2 0-96 0 0,10 3 0 0 0,2-3 0 0 0,11 0 0 0 0,6 0 224 0 0,6-3 24 0 0,14 3 8 0 0,2-6 0 0 0,6 4-256 0 0,6-6 0 0 0,6 2 0 0 0,9 0 0 0 0,7 1 0 0 0,6-4 0 0 0,6 3 0 0 0,6-6 0 0 0,7 1 0 0 0,2 2 0 0 0,7-1 0 0 0,-1-4 0 0 0,10 2 0 0 0,2 3 0 0 0,-5-5 0 0 0,6 6 0 0 0,9-4 0 0 0,0 1 0 0 0,-1-3 0 0 0,1 6 0 0 0,1-1 0 0 0,-1 1 0 0 0,7 2 0 0 0,-2 0 0 0 0,-4 0 96 0 0,6 1-24 0 0,1 3-8 0 0,-2-2 0 0 0,-7-2-64 0 0,5 3 0 0 0,-2 1 0 0 0,1-1 0 0 0,5 1 0 0 0,-6-2 0 0 0,3 4 0 0 0,-5-2-88 0 0,4-2 88 0 0,-6 2-64 0 0,-7-4 64 0 0,0 4-64 0 0,-3 2 64 0 0,-4-3-64 0 0,-1 3 64 0 0,-11-3-64 0 0,4 2 64 0 0,-11-1-80 0 0,-5-1 80 0 0,-8 0-80 0 0,-4 0 80 0 0,-2 0 0 0 0,-3-4 0 0 0,-9 6 0 0 0,-11-1 0 0 0,-1-2 0 0 0,-12-4 0 0 0,-4 3 0 0 0,-7-2 0 0 0,-7-3 0 0 0,-5 3 0 0 0,-1 0-64 0 0,-9 3 160 0 0,-5-4 32 0 0,-5 0 0 0 0,-4 4 8 0 0,-7-2-72 0 0,-7 1-64 0 0,-9-3 96 0 0,-4 5-96 0 0,-10 0 0 0 0,-5-2 0 0 0,-2 5 0 0 0,-6-3 0 0 0,-2 3 0 0 0,-7-3 0 0 0,-5 2 0 0 0,0-4 0 0 0,-7 5 0 0 0,3 0 0 0 0,-5-2 0 0 0,0 2 0 0 0,0 0 0 0 0,-2 0 0 0 0,10 0 0 0 0,-5 0 0 0 0,7-1 0 0 0,-3-2 0 0 0,3 3 0 0 0,5 0 0 0 0,7 0 0 0 0,1 0 0 0 0,11-3 0 0 0,5 0 0 0 0,3-1 0 0 0,7 3 0 0 0,5 1 0 0 0,10-3 0 0 0,7 1 0 0 0,5-1 0 0 0,6 3 72 0 0,8 0-72 0 0,7-3 192 0 0,8 3-16 0 0,8-3 0 0 0,8 3 0 0 0,6-6-112 0 0,10 6-64 0 0,7-2 80 0 0,6 1-80 0 0,-1-4 0 0 0,8 5 0 0 0,14-5 0 0 0,0 5 0 0 0,4-1 64 0 0,11-5-64 0 0,4 3 0 0 0,3 1 0 0 0,-4 2 0 0 0,9 0 0 0 0,3 0 0 0 0,4-3 0 0 0,-7 3 0 0 0,5-3 0 0 0,-2 3 0 0 0,3 3 0 0 0,-3-3 64 0 0,0 0-64 0 0,5 3 0 0 0,-5-3 0 0 0,0 0 0 0 0,-2 0 0 0 0,-75 0 0 0 0</inkml:trace>
  <inkml:trace contextRef="#ctx1" brushRef="#br10" timeOffset="174358.55">16364 4030 11824 0 0,'-41'2'0'0'0,"-100"-1"0"0"0,5 6 0 0 0,6-1 0 0 0,2-5 0 0 0,12-1 0 0 0,8 5 0 0 0,4-5 112 0 0,7 3-24 0 0,5 0-8 0 0,6-1-80 0 0,15 1 0 0 0,3 0 0 0 0,12-2 0 0 0,8 1 0 0 0,11-2 0 0 0,9 0 0 0 0,8 0 0 0 0,9 0 0 0 0,10 0 0 0 0,1 0 0 0 0,12 0 0 0 0,11-2 0 0 0,16 1 64 0 0,13 1-64 0 0,9-6 64 0 0,18 1-64 0 0,2 0 0 0 0,9-5 0 0 0,12 2 0 0 0,6-3 0 0 0,8 5 0 0 0,14-2 0 0 0,3-3 0 0 0,-6 4 0 0 0,11-1 0 0 0,-4 2 0 0 0</inkml:trace>
  <inkml:trace contextRef="#ctx1" brushRef="#br10" timeOffset="174358.55">16347 4256 11448 0 0,'-48'2'0'0'0,"-77"8"0"0"0,-8 4 0 0 0,-1-4-72 0 0,1-1 136 0 0,3 3 24 0 0,11 2 8 0 0,-6-3 0 0 0,-1 0-96 0 0,1-4 0 0 0,3 9 0 0 0,3-5 0 0 0,-2 0 0 0 0,-2-1 0 0 0,2 3 0 0 0,4-1 0 0 0,-2 0 0 0 0,-2-2 0 0 0,-4 1 0 0 0,-2-2 64 0 0,3 2 16 0 0,-4-4 0 0 0,-5 1 0 0 0,2 1 0 0 0,-2-2-80 0 0,4 2 0 0 0,3 0 0 0 0,-1-3 0 0 0,-5 4 0 0 0,-2-1 0 0 0,3-3 0 0 0,-2 3-88 0 0,-3 2 88 0 0,-2-2 0 0 0,7-2 0 0 0,1 0 0 0 0,-3 4 0 0 0,-3-3 64 0 0,-5-2-64 0 0,5 2 0 0 0,2 0 0 0 0,5-1 0 0 0,-4-1 0 0 0,-4 2-64 0 0,-6-2 64 0 0,7-3 0 0 0,0 5 64 0 0,2-2-64 0 0,-5 2 0 0 0,3-2 0 0 0,-3-6 0 0 0,4 8-64 0 0,2-2 64 0 0,-5 0 0 0 0,2 4 64 0 0,3-6-64 0 0,2 6 0 0 0,-2-4-64 0 0,6 1 0 0 0,2 1 0 0 0,6-5 64 0 0,8 7 0 0 0,6-1 0 0 0,1-3-64 0 0,14-1 64 0 0,1-4 0 0 0,5 5 0 0 0,12-4 0 0 0,8 1 0 0 0,13-3 0 0 0,9 0 0 0 0,12-3 0 0 0,3 3 0 0 0,15-5 0 0 0,9 2 80 0 0,7-1-80 0 0,4-3 216 0 0,22-3-8 0 0,11 0 0 0 0,12-1 0 0 0,7 1-144 0 0,11-3-64 0 0,11-4 0 0 0,9 0 64 0 0,11-3-64 0 0,4 3 0 0 0,9-6 0 0 0,11-2 0 0 0,7 4 0 0 0,6-6 0 0 0,1 6 0 0 0,7-4 0 0 0,9-3 0 0 0,7 5 0 0 0,-1-6 0 0 0,8 4 0 0 0,6 0 0 0 0,5 2 0 0 0,2 0 0 0 0,1 0 0 0 0,0-2 0 0 0,4 3 0 0 0,1 4 0 0 0,4 2 0 0 0,-3-2 0 0 0,-3-1 0 0 0,2 5 0 0 0,-8 0 0 0 0,-3-1 0 0 0,-7 2 0 0 0,-7 4 0 0 0,-6 3 0 0 0,-5 3 0 0 0,-9-3 0 0 0,-5-2 0 0 0,-11 6 0 0 0,-7 2 0 0 0,-10-4 0 0 0,-6 4 0 0 0,-12 0 0 0 0,-8-2 0 0 0,-14 2 0 0 0,-9 2 0 0 0,-14-2 64 0 0,-13 0-64 0 0,-10 0 0 0 0,-8 0 0 0 0,-11 0 0 0 0,-6 0-112 0 0,-12-6-40 0 0,-19 1-8 0 0,-8 2 0 0 0,-10 1 32 0 0,-16-1 0 0 0,-3-1 0 0 0,-13-4 0 0 0,-11 5 128 0 0,-9-2 0 0 0,-7-1-64 0 0,-6 4 64 0 0,-10-2 0 0 0,-9-1 0 0 0,-1-1-64 0 0,-12 0 64 0 0,-4 0 0 0 0,-6-1 0 0 0,0 0 0 0 0,-8 2 0 0 0,-11 2 0 0 0,-2 0 0 0 0,-3-2 88 0 0,-5 1-88 0 0,4 0 0 0 0,-3 4 0 0 0,-6-3 0 0 0,0 3 0 0 0,-7 0 0 0 0,9 3 0 0 0,-3-3 0 0 0,1 8 0 0 0,3 0 0 0 0,-6 0 0 0 0,-2-2 0 0 0,2 2 0 0 0,1 4 0 0 0,-1 2 0 0 0,-2-3 0 0 0,-4 1 0 0 0,4-3-80 0 0,2 5 80 0 0,3-6-80 0 0,7 4 80 0 0,7-1 0 0 0,-3 3-72 0 0,-5-3 72 0 0,4 3 0 0 0,4 0 0 0 0,0-2 96 0 0,-3 0 0 0 0,5 5-8 0 0,1-7-88 0 0,5-1 0 0 0,4 2 0 0 0,8 0 0 0 0,6 1 0 0 0,3-3 0 0 0,-8-3 0 0 0,11 2 0 0 0,4 3 0 0 0,4-8 0 0 0,9 2 0 0 0,2 2 0 0 0,0-2 64 0 0,12 0 0 0 0,3-4 0 0 0,9 4 0 0 0,-1-4-64 0 0,5 7 0 0 0,1-6 0 0 0,2 1 0 0 0,4 0 0 0 0,-1 0 0 0 0,0 0 0 0 0,3 2 0 0 0,6-1 0 0 0,0 3 0 0 0,4-4-80 0 0,1 4 80 0 0,1 1 0 0 0,4-2 64 0 0,-2 0 8 0 0,2 2 0 0 0,8 1-72 0 0,3-2 0 0 0,2-3 0 0 0,2 6 0 0 0,2-4 0 0 0,8 1 0 0 0,9 0 0 0 0,-1 0 0 0 0,14-4 0 0 0,0 2 0 0 0,7-2-64 0 0,10 2 64 0 0,2-5-64 0 0,6 0 64 0 0,12-5-80 0 0,8 2 80 0 0,8-2 0 0 0,12 2 0 0 0,7-4 0 0 0,4 0 0 0 0,12-2 0 0 0,5 0 0 0 0,13-5 0 0 0,7 2 80 0 0,-2-2-80 0 0,10 0 0 0 0,12 3-80 0 0,4-3 80 0 0,1 2 0 0 0,6 1 64 0 0,9 0 8 0 0,-3-1 0 0 0,2 1-72 0 0,-2 0 0 0 0,8 2-80 0 0,0 3 80 0 0,5-5 0 0 0,-1 5 0 0 0,2-4 0 0 0,-4 6 0 0 0,-2 1 0 0 0,-2-2 0 0 0,-6 3 0 0 0,-4-1 80 0 0,1 3-80 0 0,-4-1 0 0 0,-5 1 0 0 0,-7 0 0 0 0,-7 1 0 0 0,-1-1 0 0 0,-13 0 0 0 0,-5 0 0 0 0,-6 0 0 0 0,-6 3 0 0 0,-6-1 0 0 0,-8 3-88 0 0,-12-2 88 0 0,-7 0 0 0 0,-10-2 64 0 0,-5 4-64 0 0,-6-2 0 0 0,-8-1 0 0 0,-6-2 0 0 0,-10 1 0 0 0,-7 2 0 0 0,-13-1 0 0 0,-8 4 0 0 0,-12-1 0 0 0,-6-2 0 0 0,-7 0-80 0 0,-10 0 8 0 0,-7-2 0 0 0,-11 6 72 0 0,-2-6 0 0 0,-7 5-72 0 0,-6-4 72 0 0,-8 1 0 0 0,-5-3 0 0 0,1 0-72 0 0,-5 0 72 0 0,-10 0 0 0 0,5 0 0 0 0,-10 0-64 0 0,2 0 64 0 0,-3 0 0 0 0,1 2 0 0 0,10-1 0 0 0,-4-1 0 0 0,-1 5 0 0 0,1-2 0 0 0,0 0 0 0 0,5-2 72 0 0,-6 4-72 0 0,13 1 0 0 0,5-6-96 0 0,6 0 96 0 0,0 5 0 0 0,9-4 0 0 0,6 3 0 0 0,2 0 0 0 0,-2-4 0 0 0,9 0 0 0 0,5 0 0 0 0,1 0 0 0 0,12 0 0 0 0,1-4 0 0 0,-1 0 0 0 0,2-2 0 0 0,10 6 0 0 0,1-1 0 0 0,6-5 0 0 0,0 2 0 0 0,8 0-80 0 0,1 1 80 0 0,-3-2 0 0 0,5-1-72 0 0,2 4 72 0 0,1-5 0 0 0,0 0 0 0 0,4 3 0 0 0,1 1 0 0 0,-1-3 96 0 0,6 1-16 0 0,-1 0-8 0 0,3 1-72 0 0,2-1 0 0 0,0-4 0 0 0,3 3 0 0 0,0 2 0 0 0,0 0 0 0 0,3-1 0 0 0,-3-1 0 0 0,3 4 0 0 0,-1-4 0 0 0,-1 2 0 0 0,2-3-88 0 0,-3 7 88 0 0,-1-3 0 0 0,4-1 64 0 0,0 1-64 0 0,0 1 0 0 0,-3 2 0 0 0,2-2 0 0 0,1 1 0 0 0,3-2 0 0 0,-3 0 0 0 0,3 0 0 0 0,5 1 0 0 0,1-4 0 0 0,5 6 0 0 0,0-3 0 0 0,11-2 0 0 0,3-3 0 0 0,2 4 0 0 0,4-4 0 0 0,3 5-64 0 0,6-3 64 0 0,2-2 0 0 0,2 3 0 0 0,4-5 0 0 0,-2 2 0 0 0,6 2-80 0 0,0-5 80 0 0,1 6-80 0 0,4 2 80 0 0,-4-1 0 0 0,3-1 0 0 0,0-1 64 0 0,-5 1-64 0 0,-3-1 0 0 0,3 3 0 0 0,0-3 0 0 0,-2-2 0 0 0,-4 2 0 0 0,0 0 0 0 0,-3-1 0 0 0,1 4 0 0 0,-7-1 0 0 0,-2 4 0 0 0,-1-5 0 0 0,-10 3 0 0 0,-1 1 0 0 0,-4 1 0 0 0,-7 0 0 0 0,0 0 0 0 0,0 0 0 0 0,-7 3 0 0 0,-7 6 0 0 0,-6-6 0 0 0,-7 7 0 0 0,-2-3 0 0 0,-3 3 0 0 0,-7-1 0 0 0,-4 5 0 0 0,1-2 0 0 0,-8 1 0 0 0,-1-1-72 0 0,-6 2 72 0 0,-6 1-80 0 0,-1 1 80 0 0,-2 4-168 0 0,3-3 8 0 0,-4-2 8 0 0,1-1 0 0 0,-7 5 152 0 0,5-2 0 0 0,3-2 0 0 0,-1 2 0 0 0,5-3 0 0 0,1 3 0 0 0,0-3 0 0 0,4-2 72 0 0,3 7-72 0 0,6-2 0 0 0,0-5 0 0 0,7 4 0 0 0,1 1-96 0 0,10-6 8 0 0,0 3 8 0 0,5-5 0 0 0,6 5 80 0 0,4-7 0 0 0,0 1 0 0 0,8 5 0 0 0,6-4 0 0 0,4 0 0 0 0,6-3 0 0 0,1 4 0 0 0,9-6 96 0 0,8 2-8 0 0,4-4-8 0 0,2 1 0 0 0,2 2-80 0 0,2-2 96 0 0,12-2-96 0 0,-2 2 96 0 0,-4-3-96 0 0,6 0-112 0 0,1 0 24 0 0,0-3 8 0 0,8 2 80 0 0,-1-2 0 0 0,1 0 0 0 0,-3 3 0 0 0,1-2 64 0 0,0-1 24 0 0,0 0 8 0 0,2-3 0 0 0,-3 3-96 0 0,3 0 0 0 0,-5 3 0 0 0,-6 0 0 0 0,-2-2 0 0 0,-1-3 0 0 0,-3 4 0 0 0,-4 1 0 0 0,-4 0 0 0 0,-1 0-136 0 0,-2 0 32 0 0,-7 0 8 0 0,1 1 96 0 0,-5 6 128 0 0,-7-4-24 0 0,-1 1-8 0 0,-4 2-96 0 0,-1 1 0 0 0,-11 0 0 0 0,-2 4 0 0 0,-4 2 0 0 0,-7-3 0 0 0,2 3 0 0 0,-8-1 0 0 0,-5 10 0 0 0,-3-8-128 0 0,-5 0 24 0 0,2 4 8 0 0,-6 1 96 0 0,3-7 128 0 0,-9 7-24 0 0,4-6-8 0 0,-5 4-96 0 0,7-1 0 0 0,2-1 0 0 0,7-2 0 0 0,-2 2 0 0 0,9-1-128 0 0,3-3 24 0 0,11-2 8 0 0,-3 1 96 0 0,10-3 0 0 0,3-7 0 0 0,6 3 0 0 0,8 2 0 0 0,5-2 0 0 0,10 2 0 0 0,8-5 0 0 0,7 0 0 0 0,3 0 0 0 0,8-5 0 0 0,2-3 80 0 0,6 2-80 0 0,7-5 0 0 0,9-1 0 0 0,-1 0 0 0 0,6-1 0 0 0,4-2 0 0 0,13 2 0 0 0,-3-2-88 0 0,11-1 88 0 0,0-1 0 0 0,14 0 0 0 0,-3-3 0 0 0,8 0 0 0 0,4 5 0 0 0,2-4 0 0 0,10 2 0 0 0,5-1 0 0 0,-1 1 0 0 0,-4-6 0 0 0,9 2 0 0 0,-2 4 0 0 0,4 2 0 0 0,10-2 0 0 0,-5 3 0 0 0,7-5 64 0 0,-11 6 24 0 0,-2-1 8 0 0,1-6 0 0 0,-2 12-96 0 0,5-6-136 0 0,1 5 32 0 0,-8-2 8 0 0,4 2 96 0 0,-7-2 0 0 0,5 3 0 0 0,-4 5 0 0 0,4-5 0 0 0,1 0 0 0 0,3 2 72 0 0,-1 0-72 0 0,0 5 0 0 0,-8-3 0 0 0,-9 3 0 0 0,8 1 0 0 0,3 0 0 0 0,3 1-104 0 0,-6-1 8 0 0,2 0 0 0 0,-4 0-32 0 0,3 0-8 0 0,5 0 0 0 0,-4 0 0 0 0,5 0 56 0 0,-1 0 16 0 0,-6-4 0 0 0,2 1 0 0 0,4 1-96 0 0,0-1-8 0 0,-5 0-8 0 0,1-2 0 0 0,2-2 176 0 0,2 0 0 0 0,-1 3-72 0 0,7 1 72 0 0,-8-3-96 0 0,4 1 0 0 0,-7-3 8 0 0,1 5 0 0 0,-4-5 88 0 0,4 8 0 0 0,-7-4 0 0 0,-3 4 64 0 0,-11 0-64 0 0,2 3 72 0 0,0-2-72 0 0,-9 4 80 0 0</inkml:trace>
  <inkml:trace contextRef="#ctx1" brushRef="#br10" timeOffset="174358.55">16321 4494 12240 0 0,'-68'3'0'0'0,"-19"6"-64"0"0,6-2 64 0 0,-6 5-72 0 0,5-6 72 0 0,2 5-80 0 0,5-3 80 0 0,6-1 0 0 0,1 3 0 0 0,1 1 0 0 0,12-4 80 0 0,4 3-80 0 0,10-4 64 0 0,4 0-64 0 0,6-1 64 0 0,5 1-64 0 0,9-5 0 0 0,5 2 0 0 0,3-3 0 0 0,9 0 0 0 0,0 0 0 0 0,13 0 0 0 0,9-3 0 0 0,12 2 0 0 0,6-5 0 0 0,16-1 0 0 0,4 0 0 0 0,13-1 0 0 0,9 0 0 0 0,12-4 0 0 0,5-1 0 0 0,9 3 0 0 0,7-1 0 0 0,10 0 0 0 0,-46 3 0 0 0</inkml:trace>
  <inkml:trace contextRef="#ctx0" brushRef="#br8" timeOffset="82584.3">2848 3648 0 0,'0'0'0'0,"0"0"0"0,-3 0 0 0,0 2 0 0,0-2 0 0,3 0 0 0,-2 0 0 0,2 0 0 0,-5 1 0 0,5-1 0 0,-6 2 0 0,2 3 0 0,-3-4 0 0,4 2 0 0,2 0 0 0,-4 7 0 0,2-10 0 0,0 6 0 0,-3-2 0 0,4 6 0 0,2-9 0 0,-3 9 0 0,3-4 0 0,0 0 0 0,0 0 0 0,3 3 0 0,-3-2 0 0,2-1 0 0,4 3 0 0,0-1 0 0,-1 0 0 0,-1-1 0 0,3-1 0 0,0 2 0 0,1 0 0 0,0-3 0 0,0 1 0 0,1-3 0 0,3 5 0 0,1-4 0 0,-4-1 0 0,2 0 0 0,-2 2 0 0,3-5 0 0,1 0 0 0,1 0 0 0,-7 0 0 0,4 0 0 0,2 0 0 0,-6-2 0 0,7-4 0 0,-5 3 0 0,2 0 0 0,-1-2 0 0,-3 1 0 0,1 1 0 0,-2-2 0 0,2-1 0 0,-3 1 0 0,-1-2 0 0,-2 2 0 0,-2 0 0 0,3 1 0 0,-3-4 0 0,-3 3 0 0,3-1 0 0,-2-2 0 0,1 2 0 0,-2-2 0 0,-2 1 0 0,0-1 0 0,1 2 0 0,-4-3 0 0,0 2 0 0,4-4 0 0,-3 7 0 0,0-2 0 0,5-4 0 0,-7 4 0 0,1 0 0 0,-3 3 0 0,5 0 0 0,0 0 0 0,-2-3 0 0,-3 6 0 0,8-2 0 0,-4 2 0 0,-3 0 0 0,4 0 0 0,-2 2 0 0,2-2 0 0,-2 3 0 0,4 0 0 0,-2 0 0 0,2 0 0 0,0-2 0 0,1 6 0 0,3-7 0 0</inkml:trace>
  <inkml:trace contextRef="#ctx0" brushRef="#br8" timeOffset="78531.95">1419 3662 0 0,'0'0'0'0,"0"0"0"0,0 0 0 0,0 0 0 0,0 0 0 0,0 0 0 0,0 0 0 0,0 0 0 0,0 0 0 0,0 0 0 0,-3 3 0 0,2 2 0 0,-4-2 0 0,4 3 0 0,-6-1 0 0,7 3 0 0,-1-4 0 0,-1 6 0 0,2-6 0 0,-3 4 0 0,3 0 0 0,0-1 0 0,3 1 0 0,-1 1 0 0,-1 1 0 0,3-6 0 0,-1 4 0 0,3-3 0 0,-2 2 0 0,0 1 0 0,2-2 0 0,-2 1 0 0,4-1 0 0,-5-3 0 0,3 1 0 0,1 0 0 0,-7-4 0 0,7 1 0 0,-1-1 0 0,7 0 0 0,-10-1 0 0,6 1 0 0,-3-5 0 0,2 2 0 0,-3 0 0 0,-1-2 0 0,3 0 0 0,-1 2 0 0,-2-3 0 0,3 2 0 0,-7-3 0 0,3 0 0 0,1-1 0 0,-4 5 0 0,0-5 0 0,0 0 0 0,0 1 0 0,0-3 0 0,0 4 0 0,-7-2 0 0,7-1 0 0,-7-2 0 0,6 0 0 0,-5 7 0 0,3-4 0 0,-4 0 0 0,4 4 0 0,-3-4 0 0,3 5 0 0,-2 0 0 0,1-3 0 0,-2 3 0 0,4 3 0 0,-1 0 0 0,0 0 0 0,-3 0 0 0,6 0 0 0,-2 0 0 0,2 0 0 0,-6 6 0 0,4-2 0 0</inkml:trace>
  <inkml:trace contextRef="#ctx0" brushRef="#br8" timeOffset="83231.5">3128 3639 0 0,'0'0'0'0,"0"0"0"0,0 0 0 0,0 0 0 0,0 0 0 0,0 0 0 0,0 0 0 0,0 0 0 0,0 0 0 0,-3 3 0 0,-4-1 0 0,6 2 0 0,-5-2 0 0,4 3 0 0,1 2 0 0,-4-4 0 0,3 7 0 0,-2-6 0 0,4 2 0 0,-2 2 0 0,2-3 0 0,0 6 0 0,0-4 0 0,0 1 0 0,2 1 0 0,2 1 0 0,-4-1 0 0,2 0 0 0,4-4 0 0,-3 4 0 0,3-1 0 0,4-2 0 0,-4-1 0 0,3 1 0 0,-1-3 0 0,1 0 0 0,0 3 0 0,1-4 0 0,2-2 0 0,-4 1 0 0,-2-1 0 0,6 0 0 0,-2-1 0 0,1-1 0 0,1 1 0 0,-4-4 0 0,2 4 0 0,-2-1 0 0,-2-1 0 0,-1 0 0 0,-2-2 0 0,-1 2 0 0,4-3 0 0,-5 1 0 0,-1 2 0 0,0-5 0 0,-1 5 0 0,-4-6 0 0,4 1 0 0,-4 4 0 0,0-6 0 0,1 1 0 0,-2 5 0 0,-2-7 0 0,2 5 0 0,-2-4 0 0,2 2 0 0,-2-1 0 0,-1 1 0 0,1 2 0 0,3 2 0 0,1-1 0 0,-1 2 0 0,-1 1 0 0,0 2 0 0,1 0 0 0,5 0 0 0,-5 2 0 0,-2-2 0 0,0 3 0 0,3 2 0 0,2-1 0 0,-1-1 0 0,3-3 0 0,-4 7 0 0</inkml:trace>
  <inkml:trace contextRef="#ctx0" brushRef="#br8" timeOffset="81951.07">2703 3670 0 0,'0'0'0'0,"0"0"0"0,0 0 0 0,0 0 0 0,0 0 0 0,-7 3 0 0,4-3 0 0,3 0 0 0,-1 2 0 0,-5 2 0 0,1 1 0 0,2-4 0 0,-2 6 0 0,4-3 0 0,-2 1 0 0,-4 0 0 0,7-1 0 0,-4 4 0 0,1-2 0 0,0 3 0 0,0-2 0 0,3-1 0 0,0 3 0 0,0-1 0 0,-2-2 0 0,4 2 0 0,1 3 0 0,-3-7 0 0,3 4 0 0,1 1 0 0,-1-4 0 0,4 3 0 0,-4-2 0 0,3 1 0 0,2-2 0 0,-2 0 0 0,-2 1 0 0,3-3 0 0,2-1 0 0,-8 1 0 0,7-3 0 0,-2 0 0 0,2 0 0 0,-3 0 0 0,-1-3 0 0,1-2 0 0,0 0 0 0,-1 2 0 0,1-5 0 0,0 2 0 0,-1 0 0 0,1-3 0 0,-2 4 0 0,-3-4 0 0,0-3 0 0,0 1 0 0,-3 0 0 0,-2 5 0 0,5-7 0 0,-4 6 0 0,-1-4 0 0,3 0 0 0,-1 0 0 0,-1 7 0 0,-1-4 0 0,3-2 0 0,-4 6 0 0,5-4 0 0,-4 5 0 0,5-2 0 0,-5 1 0 0,4 1 0 0,1-2 0 0,0 5 0 0,0 0 0 0,0 0 0 0,-2-2 0 0,2 2 0 0,0 0 0 0,0 0 0 0,0 0 0 0,0 0 0 0,0 0 0 0,0 7 0 0,-1 5 0 0,1-12 0 0</inkml:trace>
  <inkml:trace contextRef="#ctx0" brushRef="#br8" timeOffset="75953.58">452 3675 0 0,'0'0'0'0,"0"0"0"0,-5-3 0 0,5 3 0 0,0 0 0 0,0 0 0 0,-3-4 0 0,3 4 0 0,-5 0 0 0,-1 4 0 0,3-4 0 0,-2 3 0 0,-1-2 0 0,5 2 0 0,-6 3 0 0,3-6 0 0,-1 10 0 0,-1-4 0 0,3 0 0 0,-2 0 0 0,2 5 0 0,-1 0 0 0,-3-2 0 0,6-1 0 0,-1 0 0 0,-2-1 0 0,1 4 0 0,3-5 0 0,3 4 0 0,-3-4 0 0,0 5 0 0,0-4 0 0,4 1 0 0,-1 0 0 0,2-5 0 0,0 5 0 0,-1-5 0 0,1 0 0 0,1 2 0 0,2-5 0 0,0 3 0 0,1-3 0 0,0 0 0 0,-3-3 0 0,4 3 0 0,0-5 0 0,-5 2 0 0,4 1 0 0,-2-4 0 0,2 3 0 0,-6 0 0 0,5-3 0 0,-2 4 0 0,-2-1 0 0,1-5 0 0,-5 4 0 0,8-4 0 0,-7-1 0 0,2 4 0 0,-3-6 0 0,-3 4 0 0,3 0 0 0,0-2 0 0,-1 0 0 0,-2 1 0 0,-2 0 0 0,4-2 0 0,-3 3 0 0,0 1 0 0,2-3 0 0,-2 1 0 0,-1 3 0 0,-1-4 0 0,6 5 0 0,-6-3 0 0,1 4 0 0,-3 3 0 0,4-3 0 0,-1 2 0 0,-1 1 0 0,0 1 0 0,1 2 0 0,0 0 0 0,-1 4 0 0,6-4 0 0,0-3 0 0,0 0 0 0,-3 6 0 0,3-2 0 0,0 1 0 0</inkml:trace>
  <inkml:trace contextRef="#ctx0" brushRef="#br8" timeOffset="79095.98">1684 3658 0 0,'-13'0'0'0,"13"0"0"0,0 0 0 0,0 0 0 0,-4 1 0 0,4-1 0 0,-2 2 0 0,-2 2 0 0,-1 1 0 0,0 1 0 0,1-1 0 0,1-1 0 0,-2 9 0 0,0-8 0 0,5 4 0 0,-6-1 0 0,3 1 0 0,0 2 0 0,-2-4 0 0,5 3 0 0,-1-3 0 0,1 3 0 0,0-3 0 0,1 0 0 0,-1 5 0 0,3-7 0 0,2 1 0 0,0 0 0 0,-1 3 0 0,-1-3 0 0,4 1 0 0,-1 0 0 0,5 1 0 0,-5-3 0 0,0-4 0 0,0 4 0 0,0-2 0 0,2 2 0 0,1-4 0 0,-1-2 0 0,-2-4 0 0,2 5 0 0,-2-3 0 0,2-2 0 0,0 4 0 0,-4-4 0 0,2-3 0 0,2 2 0 0,-3-2 0 0,1 2 0 0,2-3 0 0,-5 3 0 0,1-5 0 0,-2 3 0 0,-2-1 0 0,0 0 0 0,0-1 0 0,0 1 0 0,-2-3 0 0,-1 4 0 0,-1-3 0 0,4 7 0 0,-6-9 0 0,1 9 0 0,-1-1 0 0,1 2 0 0,0-7 0 0,-1 9 0 0,2 1 0 0,-3-3 0 0,0-2 0 0,-1 5 0 0,3 0 0 0,5 0 0 0,-3 0 0 0,3 0 0 0,0 0 0 0,0 0 0 0,-6 3 0 0,6-3 0 0</inkml:trace>
  <inkml:trace contextRef="#ctx0" brushRef="#br8" timeOffset="81135.3">2412 3670 0 0,'0'0'0'0,"0"0"0"0,0 0 0 0,0 0 0 0,0 0 0 0,0 0 0 0,0 0 0 0,0 0 0 0,-3 0 0 0,3 0 0 0,-5 3 0 0,1-3 0 0,-1 2 0 0,0 4 0 0,4-3 0 0,-2 2 0 0,-2 1 0 0,2 0 0 0,3 0 0 0,-2-1 0 0,-2 1 0 0,4 0 0 0,0 3 0 0,0-2 0 0,0-1 0 0,0 3 0 0,4-1 0 0,-2 1 0 0,1-4 0 0,2 6 0 0,-1-7 0 0,1 5 0 0,3 1 0 0,-2-3 0 0,2 3 0 0,2-3 0 0,-6-2 0 0,3 1 0 0,-7-6 0 0,6 10 0 0,7-6 0 0,-4-4 0 0,0 6 0 0,1-6 0 0,2 2 0 0,-4 3 0 0,1-5 0 0,2-5 0 0,-2 5 0 0,0-3 0 0,1-2 0 0,0 5 0 0,0-4 0 0,-1-1 0 0,2 0 0 0,-3-1 0 0,-2-2 0 0,1 2 0 0,1 2 0 0,-2-4 0 0,-3-1 0 0,4 4 0 0,-6-7 0 0,1 7 0 0,1-4 0 0,-3-1 0 0,0 1 0 0,0 4 0 0,-3-4 0 0,1 1 0 0,-4-1 0 0,3 3 0 0,-3-2 0 0,1 4 0 0,-1-6 0 0,-2 9 0 0,0-9 0 0,4 9 0 0,-10-2 0 0,8-3 0 0,-4 4 0 0,-2 2 0 0,4-6 0 0,-1 6 0 0,1 0 0 0,1 0 0 0,2 0 0 0,-1 3 0 0,1 0 0 0,1-3 0 0,4 0 0 0,-2 6 0 0,-3-1 0 0,2-4 0 0,3-1 0 0</inkml:trace>
  <inkml:trace contextRef="#ctx0" brushRef="#br8" timeOffset="79862.56">1897 3698 0 0,'0'0'0'0,"0"0"0"0,0 0 0 0,0 0 0 0,0 0 0 0,0 0 0 0,0 0 0 0,0 0 0 0,-6 0 0 0,4 5 0 0,-1-1 0 0,2-2 0 0,-4 1 0 0,1 1 0 0,0 3 0 0,3 0 0 0,-2-2 0 0,3 3 0 0,0-4 0 0,0 6 0 0,-3-3 0 0,3 3 0 0,3-6 0 0,-3 7 0 0,3-3 0 0,2 0 0 0,-2 1 0 0,3 0 0 0,-2-4 0 0,4 4 0 0,-5-1 0 0,5-2 0 0,1 0 0 0,-1-1 0 0,3-2 0 0,0 1 0 0,-1 1 0 0,0-2 0 0,5-1 0 0,-6-2 0 0,2 0 0 0,3 0 0 0,-3-5 0 0,3 4 0 0,-5-3 0 0,-3 0 0 0,2 1 0 0,0-2 0 0,-2-4 0 0,2 6 0 0,-4-5 0 0,6-1 0 0,-7 1 0 0,0 0 0 0,-3-4 0 0,0 1 0 0,0 0 0 0,-3 0 0 0,0 1 0 0,3-1 0 0,-7 0 0 0,4 0 0 0,0 3 0 0,-1 1 0 0,-3-1 0 0,-2 2 0 0,1-2 0 0,-1 6 0 0,0-4 0 0,-3 3 0 0,5 2 0 0,1 1 0 0,-3 0 0 0,3 0 0 0,1 0 0 0,0 1 0 0,1-1 0 0,4 0 0 0,-5 5 0 0,2-1 0 0,2 1 0 0,-3 0 0 0,4-5 0 0,4 6 0 0</inkml:trace>
  <inkml:trace contextRef="#ctx0" brushRef="#br8" timeOffset="75410.28">172 3690 0 0,'0'0'0'0,"0"0"0"0,0 0 0 0,0 0 0 0,0 0 0 0,0 0 0 0,0 0 0 0,0 0 0 0,0 0 0 0,0 0 0 0,-3 5 0 0,3 1 0 0,0 2 0 0,-2-4 0 0,-2 3 0 0,0-1 0 0,4 3 0 0,0 0 0 0,0 1 0 0,0 0 0 0,-1 1 0 0,1-3 0 0,1 3 0 0,3-2 0 0,-4 0 0 0,3-1 0 0,0 1 0 0,0 1 0 0,0-3 0 0,-2 3 0 0,6-4 0 0,-4 0 0 0,5-1 0 0,-4-4 0 0,2 4 0 0,1-5 0 0,-7 0 0 0,0 0 0 0,9 0 0 0,2 0 0 0,1 0 0 0,0 0 0 0,-2-5 0 0,-1 0 0 0,3-2 0 0,-4 1 0 0,3-2 0 0,-2 2 0 0,-4-2 0 0,2-1 0 0,-2-1 0 0,0 1 0 0,-4 3 0 0,4-5 0 0,-5 5 0 0,0-3 0 0,0-4 0 0,-5 6 0 0,4-3 0 0,-2 1 0 0,0 0 0 0,-4 3 0 0,3-2 0 0,-1 3 0 0,-3-4 0 0,-1 6 0 0,0-2 0 0,0 2 0 0,1 1 0 0,-3 2 0 0,0-6 0 0,3 6 0 0,1 0 0 0,-3 2 0 0,3-2 0 0,2 4 0 0,-3-4 0 0,2 2 0 0,2 4 0 0,4-6 0 0,0 0 0 0,-4 5 0 0,-2 0 0 0,5 1 0 0,2-2 0 0,-1 3 0 0,2-3 0 0,2 2 0 0</inkml:trace>
  <inkml:trace contextRef="#ctx0" brushRef="#br8" timeOffset="77857.77">1164 3690 0 0,'0'0'0'0,"0"0"0"0,0 0 0 0,0 0 0 0,0 0 0 0,-3 3 0 0,3-1 0 0,0-2 0 0,-1 3 0 0,1-3 0 0,0 0 0 0,-3 3 0 0,3-3 0 0,0 6 0 0,0-1 0 0,0 3 0 0,0-4 0 0,0 5 0 0,0-2 0 0,0-1 0 0,0 3 0 0,0 0 0 0,3-2 0 0,-3 0 0 0,1 4 0 0,2-6 0 0,-1 6 0 0,1-4 0 0,-3 1 0 0,6-2 0 0,0 2 0 0,-1-3 0 0,0 1 0 0,2-3 0 0,-4 0 0 0,7 2 0 0,-3-5 0 0,1 3 0 0,0-3 0 0,1 0 0 0,2-3 0 0,-3 3 0 0,-2-8 0 0,3 5 0 0,-1-5 0 0,1 5 0 0,-4-5 0 0,3 2 0 0,-4 0 0 0,-2-3 0 0,2 4 0 0,0-3 0 0,-8-1 0 0,4 4 0 0,4-6 0 0,-4 5 0 0,-5-1 0 0,2-1 0 0,1 2 0 0,-2-4 0 0,-3 4 0 0,6 2 0 0,-8-4 0 0,6 3 0 0,-5-1 0 0,0 3 0 0,0-2 0 0,1-1 0 0,0 4 0 0,1-2 0 0,-3 2 0 0,3 2 0 0,-2 0 0 0,5 0 0 0,-6 0 0 0,2 2 0 0,4 2 0 0,0-2 0 0,-1 1 0 0,4-3 0 0,0 5 0 0,-3 1 0 0</inkml:trace>
  <inkml:trace contextRef="#ctx0" brushRef="#br8" timeOffset="80492.57">2216 3712 0 0,'0'0'0'0,"0"0"0"0,0 0 0 0,0 0 0 0,-2-3 0 0,2 3 0 0,0 0 0 0,0 0 0 0,-5 4 0 0,-1 3 0 0,6-7 0 0,-1 3 0 0,-4 0 0 0,2 4 0 0,-2 0 0 0,1-1 0 0,2 0 0 0,2 2 0 0,-3-2 0 0,-2 3 0 0,5-3 0 0,0 2 0 0,0 0 0 0,5 0 0 0,-5-2 0 0,3-2 0 0,-1 6 0 0,2-6 0 0,-1 2 0 0,2-2 0 0,1 2 0 0,0-5 0 0,1 1 0 0,0 1 0 0,0-3 0 0,5 0 0 0,-4 0 0 0,-2-3 0 0,2 1 0 0,2 1 0 0,0-5 0 0,0 4 0 0,-3 0 0 0,0-4 0 0,1 3 0 0,-2 2 0 0,0-6 0 0,-4 4 0 0,4-1 0 0,-3-2 0 0,2 1 0 0,-5-3 0 0,0 0 0 0,0 2 0 0,-3-1 0 0,1 0 0 0,-1 0 0 0,-3-3 0 0,3 6 0 0,-2-4 0 0,-4 3 0 0,4-1 0 0,2 2 0 0,-6-3 0 0,3 3 0 0,-2 4 0 0,0-6 0 0,2 6 0 0,-2-2 0 0,2 2 0 0,-1 0 0 0,2 0 0 0,-1 2 0 0,0 2 0 0,6-4 0 0,-2 2 0 0,2-2 0 0</inkml:trace>
  <inkml:trace contextRef="#ctx0" brushRef="#br4" timeOffset="90850.3">5541 3843 0 0,'0'0'0'0,"0"0"0"0,0 0 0 0,0 0 0 0,0 0 0 0,0 0 0 0,0 0 0 0,0 0 0 0,0 0 0 0,0 0 0 0,0 6 0 0,0-6 0 0,-3 7 0 0,3-1 0 0,-3 0 0 0,3 0 0 0,0-6 0 0,0 9 0 0,0-1 0 0,3 0 0 0,-3 0 0 0,0-2 0 0,0 1 0 0,0 1 0 0,0-8 0 0,3 8 0 0,0-2 0 0,-3 2 0 0,5 0 0 0,-2-2 0 0,5 1 0 0,-2 0 0 0,-6-1 0 0,1 2 0 0,2-2 0 0,2 2 0 0,1-1 0 0,-3 1 0 0,0-2 0 0,0 7 0 0,4-10 0 0,0 3 0 0,-7 2 0 0,8-2 0 0,-5 0 0 0,2 2 0 0,4-2 0 0,-4 2 0 0,-2-7 0 0,0 5 0 0,5 2 0 0,-2-2 0 0,-5 2 0 0,7-3 0 0,-3-2 0 0,-2 7 0 0,2-6 0 0,1 2 0 0,-5 0 0 0,2 0 0 0,2-3 0 0,1 5 0 0,-4-2 0 0,4-1 0 0,0-4 0 0,0 4 0 0,-3 1 0 0,5-1 0 0,-3-1 0 0,-1 1 0 0,4-3 0 0,-2 1 0 0,-3 1 0 0,5 1 0 0,-2-2 0 0,0 2 0 0,1-4 0 0,-4 4 0 0,1-2 0 0,4 2 0 0,-6 1 0 0,2-3 0 0,-1 2 0 0,2-2 0 0,3 0 0 0,-2-2 0 0,-5 2 0 0,6 0 0 0,-6 1 0 0,5-1 0 0,2-3 0 0,-3 1 0 0,-5-1 0 0,9 3 0 0,-3-3 0 0,-4 3 0 0,-2-3 0 0,9 0 0 0,-4 2 0 0,2 1 0 0,0-1 0 0,-1-1 0 0,0-1 0 0,-1 3 0 0,5-1 0 0,-2-1 0 0,0-1 0 0,-2 2 0 0,5 1 0 0,-5-3 0 0,3 3 0 0,-1-3 0 0,0 3 0 0,0-3 0 0,2 3 0 0,-3-3 0 0,-3 0 0 0,4 0 0 0,-2 0 0 0,2 2 0 0,-5-2 0 0,3 0 0 0,2 0 0 0,-2 0 0 0,2 0 0 0,-2-2 0 0,-1 2 0 0,-2 0 0 0,4 0 0 0,1-1 0 0,-2 1 0 0,2-2 0 0,-3-1 0 0,2 3 0 0,1-2 0 0,-2 1 0 0,0-2 0 0,-2 1 0 0,3 1 0 0,-1-1 0 0,2-1 0 0,-3 2 0 0,1-1 0 0,-1-1 0 0,1 1 0 0,-2-1 0 0,4 0 0 0,-2 2 0 0,1-2 0 0,-4-4 0 0,3 7 0 0,0-3 0 0,-3-1 0 0,2 1 0 0,-4-2 0 0,6 2 0 0,-6-2 0 0,4 4 0 0,1-4 0 0,2 2 0 0,-7 0 0 0,2 0 0 0,2-2 0 0,1 3 0 0,-3-2 0 0,2 1 0 0,-1 0 0 0,1 0 0 0,0-4 0 0,-5 7 0 0,6-4 0 0,-3-1 0 0,2 2 0 0,-4 0 0 0,5-2 0 0,-6-1 0 0,7 3 0 0,-6 0 0 0,1 0 0 0,-2 3 0 0,3-6 0 0,0 1 0 0,-3-1 0 0,4 1 0 0,-2 1 0 0,-2-3 0 0,2 4 0 0,-2-3 0 0,3 0 0 0,-3-2 0 0,0 2 0 0,1 3 0 0,-1-2 0 0,3-2 0 0,-3 0 0 0,0 1 0 0,0 3 0 0,0-8 0 0,0 8 0 0,0-5 0 0,5 2 0 0,-5-1 0 0,1 0 0 0,-1-2 0 0,-1 3 0 0,-4-2 0 0,5 0 0 0,0-1 0 0,0 1 0 0,0 1 0 0,0 0 0 0,-3 1 0 0,3 0 0 0,-1 1 0 0,1-1 0 0,0-1 0 0,-3 0 0 0,3 0 0 0,0 0 0 0,-2 0 0 0,0 1 0 0,-2-2 0 0,4-1 0 0,0 2 0 0,-3-2 0 0,0 3 0 0,3-5 0 0,-2 6 0 0,1-4 0 0,-1 5 0 0,2-3 0 0,-5 0 0 0,5 0 0 0,-4 3 0 0,2 1 0 0,1-5 0 0,-1 5 0 0,-1-3 0 0,-3 1 0 0,1-1 0 0,-7-5 0 0,4 0 0 0</inkml:trace>
  <inkml:trace contextRef="#ctx0" brushRef="#br4" timeOffset="85195.23">6390 3835 0 0,'0'0'0'0,"0"0"0"0,0 0 0 0,0 0 0 0,0 0 0 0,-2 4 0 0,1-4 0 0,1 0 0 0,0 0 0 0,0 0 0 0,0 0 0 0,0 0 0 0,0 0 0 0,0 0 0 0,0 0 0 0,0 0 0 0,0 0 0 0,0 0 0 0,0 0 0 0,0 0 0 0,0 0 0 0,3 0 0 0,6-4 0 0,-4 4 0 0,1 0 0 0,2 0 0 0,1-3 0 0,-6 3 0 0,5 0 0 0,-1 0 0 0,3-1 0 0,-1 1 0 0,-1 0 0 0,3 0 0 0,-4 0 0 0,6 0 0 0,-3-3 0 0,3 3 0 0,-4-3 0 0,5 3 0 0,-2 0 0 0,2 0 0 0,0-3 0 0,-3 3 0 0,3 0 0 0,0 0 0 0,0-4 0 0,1 4 0 0,-4 0 0 0,3 0 0 0,0 0 0 0,-3 0 0 0,-2 0 0 0,2 0 0 0,3 0 0 0,-8 0 0 0,2 0 0 0,6 0 0 0,-7 0 0 0,1 0 0 0,0 0 0 0,-1 4 0 0,6-4 0 0,-4 0 0 0,-1 0 0 0,1 0 0 0,3 0 0 0,-5 0 0 0,2 0 0 0,-3 0 0 0,6 0 0 0,-7-4 0 0,6 4 0 0,-5 0 0 0,2-1 0 0,-2 2 0 0,-1-1 0 0,-1 0 0 0,1 0 0 0,-5 0 0 0,0 0 0 0,3-1 0 0,-3 1 0 0,5 0 0 0,-5 0 0 0,0 0 0 0,0 0 0 0,0 0 0 0,0 0 0 0,0 0 0 0,0 0 0 0,0 0 0 0,0 0 0 0</inkml:trace>
  <inkml:trace contextRef="#ctx0" brushRef="#br4" timeOffset="92032.73">5493 3900 0 0,'0'0'0'0,"0"0"0"0,0 0 0 0,0 0 0 0,-3 0 0 0,3 0 0 0,0 0 0 0,0 0 0 0,0 0 0 0,0 0 0 0,6-6 0 0,-1 5 0 0,-2-2 0 0,5-2 0 0,-1 5 0 0,3-3 0 0,4 0 0 0,-1 3 0 0,0-5 0 0,2 4 0 0,5-4 0 0,0 5 0 0,-3-3 0 0,4-2 0 0,-1 5 0 0,1-1 0 0,1-1 0 0,1-1 0 0,-1 3 0 0,4-2 0 0,0 1 0 0,4-2 0 0,-4 1 0 0,5 1 0 0,-2-1 0 0,1-2 0 0,1 4 0 0,-4-2 0 0,-2 2 0 0,0-3 0 0,-2 1 0 0,2 1 0 0,-2 1 0 0,-1-2 0 0,-1-1 0 0,-1 2 0 0,-4-1 0 0,2 2 0 0,1-3 0 0,-5 3 0 0,0 0 0 0,-2 0 0 0,1 0 0 0,-4 0 0 0,2 0 0 0,-5 0 0 0,2 0 0 0</inkml:trace>
  <inkml:trace contextRef="#ctx0" brushRef="#br4" timeOffset="89402.34">6985 3822 0 0,'0'0'0'0,"0"0"0"0,0 0 0 0,0 0 0 0,0 0 0 0,0 0 0 0,-2 3 0 0,1 0 0 0,-4 0 0 0,5-2 0 0,-4 6 0 0,2-4 0 0,0 1 0 0,2 2 0 0,-4-1 0 0,1 1 0 0,3 2 0 0,0-2 0 0,0 2 0 0,-6-2 0 0,6 2 0 0,-2 0 0 0,2 1 0 0,0-1 0 0,-3-4 0 0,3 4 0 0,3 0 0 0,-3-2 0 0,-3 2 0 0,1-1 0 0,2 4 0 0,2-2 0 0,1 2 0 0,-6 0 0 0,1 0 0 0,2-2 0 0,2 4 0 0,1 0 0 0,-6-5 0 0,6 1 0 0,-1 4 0 0,-1-5 0 0,-2 4 0 0,1-3 0 0,0-1 0 0,0 4 0 0,1-2 0 0,-1-1 0 0,5 0 0 0,-5 2 0 0,0 0 0 0,0-2 0 0,0 2 0 0,0-2 0 0,0 2 0 0,0-2 0 0,0-1 0 0,0 3 0 0,0 0 0 0,3-4 0 0,-3 1 0 0,0-2 0 0,0 4 0 0,0-3 0 0,3 1 0 0,-3 0 0 0,1 4 0 0,-1-4 0 0,0 0 0 0,0 2 0 0,0 1 0 0,0-3 0 0,2 4 0 0,-2-4 0 0,-2 1 0 0,2-1 0 0,0 1 0 0,0-1 0 0,0 0 0 0,2-1 0 0,-2 0 0 0,0 0 0 0,2 1 0 0,-2 0 0 0,-2-2 0 0,2 0 0 0,2-3 0 0,-2 3 0 0,0 7 0 0,0-10 0 0,4 2 0 0,-4 2 0 0,0 0 0 0,0 0 0 0,-4-1 0 0,4-4 0 0,0 4 0 0,0 0 0 0,0-1 0 0,0 0 0 0,0 1 0 0,-2 0 0 0,2-4 0 0,0 5 0 0,0-2 0 0,0 0 0 0,0 4 0 0,0-6 0 0,0 3 0 0,0-6 0 0,0 0 0 0,0 5 0 0,0-1 0 0,0 6 0 0,0-9 0 0,0 4 0 0,0-5 0 0,0 3 0 0,0 3 0 0,0 0 0 0,-2-1 0 0,2-2 0 0,0-1 0 0,0-2 0 0,0 6 0 0,0-6 0 0,0 3 0 0,0-3 0 0,0 0 0 0,0 0 0 0,0 0 0 0,0 0 0 0,0 0 0 0,0 0 0 0,0 0 0 0,0 0 0 0,0 0 0 0,0 0 0 0,0 0 0 0,0 0 0 0,0 0 0 0,0 0 0 0,0 0 0 0,0 0 0 0,0 0 0 0</inkml:trace>
  <inkml:trace contextRef="#ctx0" brushRef="#br4" timeOffset="83356.5">5202 3848 0 0,'0'0'0'0,"0"0"0"0,0 0 0 0,0 0 0 0,0 0 0 0,0 0 0 0,0 0 0 0,0 0 0 0,0 0 0 0,0 0 0 0,0 0 0 0,0 0 0 0,0 0 0 0,0 0 0 0,8 0 0 0,-8 0 0 0,0 0 0 0,3-2 0 0,8 2 0 0,-5-1 0 0,-6 1 0 0,8 0 0 0,0 0 0 0,4 1 0 0,0-2 0 0,-2 1 0 0,4 0 0 0,-7 0 0 0,7 0 0 0,-4-2 0 0,3 2 0 0,1-3 0 0,-4 3 0 0,4 0 0 0,-2 0 0 0,0 0 0 0,-2 0 0 0,2 0 0 0,0 0 0 0,-2 0 0 0,-1 0 0 0,2 0 0 0,-4 3 0 0,1-3 0 0,3 0 0 0,-6 0 0 0,4 0 0 0,-4 0 0 0,2 0 0 0,-1 2 0 0,-6-2 0 0,4 0 0 0,2 0 0 0,-6 0 0 0,0 0 0 0,0 0 0 0,4 0 0 0,-4 0 0 0,0 0 0 0,0 0 0 0,0 0 0 0,0 0 0 0,0 0 0 0,0 0 0 0,0 0 0 0,0 0 0 0</inkml:trace>
  <inkml:trace contextRef="#ctx1" brushRef="#br5" timeOffset="-15189.84">5567 4012 1376 0 0,'20'-5'64'0'0,"-20"5"8"0"0,0 0-72 0 0,0 0 0 0 0,0 0 0 0 0,0 0 0 0 0,0 0 736 0 0,-6 0 136 0 0,-2 0 24 0 0,-1 2 8 0 0,1 1-720 0 0,-2-3-184 0 0,-6 3 0 0 0,-1-2 0 0 0,2 2 72 0 0,-2 1-72 0 0,-3 2 96 0 0,1-3-96 0 0,4 1 0 0 0,-4 0 0 0 0,2 2 0 0 0,-3 0 0 0 0,8-3 0 0 0,-5 2 0 0 0,4 1 0 0 0,2-2 0 0 0,4 1 0 0 0,-3 0 0 0 0,4-1 0 0 0,2 1 0 0 0,2 1 0 0 0,2-3 0 0 0,2 0-72 0 0,2 0 72 0 0,-2 4 72 0 0,5-1 56 0 0,0-5 16 0 0,0 2 0 0 0,4 1-144 0 0,-3-4-128 0 0,4 4 32 0 0,-2-4 0 0 0,0 5 96 0 0,4-4 0 0 0,-3-1 0 0 0,3 0 0 0 0,-5 0 0 0 0,4 0-96 0 0,-1 0 96 0 0,-1 0-96 0 0,1 0 96 0 0,-2 0 0 0 0,-3 0 0 0 0,1 0 0 0 0,0 0 0 0 0,-8 0 0 0 0,0 0 0 0 0,0 0 80 0 0,0 0-80 0 0,0 0 0 0 0,0 0 0 0 0,-3 7 64 0 0,-2-1-64 0 0,-4-2 0 0 0,3-1 0 0 0,-8 4 0 0 0,3-3 0 0 0,3 1 0 0 0,-7-4 0 0 0,2 6 0 0 0,-1-3 0 0 0,0-2 0 0 0,-3 2 0 0 0,0 0 0 0 0,2 0 96 0 0,-2-1 0 0 0,1 2 0 0 0,3-4 0 0 0,-3 4-184 0 0,7-2-32 0 0,0 0-8 0 0,5 2 0 0 0,-2-5 128 0 0,6 0 0 0 0,0 0 72 0 0,0 0-72 0 0,6 5 120 0 0,5-2-24 0 0,0-3-8 0 0,9 4 0 0 0,-3-1-8 0 0,3-3 0 0 0,0 0 0 0 0,7 0 0 0 0,-4 0-80 0 0,2-3 80 0 0,1 3-80 0 0,2-4 80 0 0,4 1-80 0 0,-4 3 0 0 0,-9-5 0 0 0,2 2 0 0 0,5 3 0 0 0,-7-2 0 0 0,0 2 0 0 0,-6-3 0 0 0,0 3 64 0 0,-2 0-64 0 0,0-1 64 0 0,-7-1-64 0 0,-4 2 0 0 0,6 0 0 0 0,2 0 0 0 0,-8 0 0 0 0,0 0 0 0 0,0 0 0 0 0,0 0 0 0 0,0 0 0 0 0,0 0 0 0 0,-8 3 0 0 0,-6 0 0 0 0,4 2 0 0 0,5 0 0 0 0,-9-2 0 0 0,-5 1 0 0 0,-2-1 0 0 0,-1 4 0 0 0,-3-3 0 0 0,1 4 0 0 0,1 0 0 0 0,-4-5 0 0 0,7 5 0 0 0,-6-2 0 0 0,7-3 0 0 0,2 5 0 0 0,2-4 0 0 0,-1 1 0 0 0,-1 1 0 0 0,7-1 0 0 0,-3-2 0 0 0,1 1 0 0 0,1 3 0 0 0,3 0 0 0 0,-1-5 0 0 0,4 2 0 0 0,5-4 0 0 0,0 0 0 0 0,0 0 0 0 0,0 0 0 0 0,10 0 0 0 0,-1 0 0 0 0,5 0 0 0 0,1 0 0 0 0,12 0 0 0 0,-3-4 0 0 0,9 2 0 0 0,2-4 0 0 0,6 3 0 0 0,-7-6 0 0 0,4 6 0 0 0,7-2 0 0 0,-6-1 0 0 0,-1 4 0 0 0,-2-1 0 0 0,-1-5 0 0 0,-2 7 0 0 0,-2-5 0 0 0,0 6 0 0 0,-5-6 0 0 0,2-2 0 0 0,0 5 0 0 0,-8 0 0 0 0,0 1 0 0 0,-5-1 0 0 0,-7-3 0 0 0,0 6 0 0 0,4-2 0 0 0,-3 1 0 0 0,-9 1 0 0 0,0 0 0 0 0,0 0 0 0 0,0 0 0 0 0,0 0 0 0 0,-10 0 0 0 0,-1 1 0 0 0,-5 1 0 0 0,6 4 0 0 0,-11-1 0 0 0,-3-1 0 0 0,-4 1 0 0 0,8 3 0 0 0,-10-5 0 0 0,-1 3 0 0 0,-1-1 0 0 0,0 2 0 0 0,-6-2 0 0 0,1 3 0 0 0,-3-2 0 0 0,-6 2 0 0 0,2 1 0 0 0,4-1 0 0 0,2-2 0 0 0,4 1 0 0 0,0 1 0 0 0,4-3 0 0 0,-1 3 0 0 0,7-4 0 0 0,2 5 0 0 0,3-7 0 0 0,1 4 0 0 0,4-1 0 0 0,2-1 0 0 0,2 3 0 0 0,4-6 0 0 0,6-1 0 0 0,0 0 0 0 0,0 0 0 0 0,0 0 0 0 0,9 6 0 0 0,2-4 0 0 0,3-1 0 0 0,0 3 0 0 0,1-4 0 0 0,4-4 0 0 0,4 4 0 0 0,-3 0 0 0 0,8-1 0 0 0,0-1 0 0 0,0-4 0 0 0,12 5 0 0 0,0-6 0 0 0,-3 6 0 0 0,-4-5 0 0 0,5 4 0 0 0,3-4 0 0 0,-1 6 0 0 0,-3-2 0 0 0,-2 2 0 0 0,3-6 0 0 0,2 3 0 0 0,-3 0 0 0 0,3 2 0 0 0,-9 1 0 0 0,3 0 0 0 0,3 0 0 0 0,-1 0 0 0 0,-5 0 0 0 0,-5 0 0 0 0,0 0 0 0 0,-1 0 0 0 0,-3 1 0 0 0,-2-1 0 0 0,-3-1 0 0 0,-3 1 0 0 0,3 0 0 0 0,-5 1 0 0 0,-3-1 0 0 0,-1 0 0 0 0,4 0 0 0 0,-7 0 0 0 0,-5 0 0 0 0,0 0 0 0 0,0 0 0 0 0,0 0 0 0 0,0 0 0 0 0,-3 5 0 0 0,-5 2 0 0 0,0-5 0 0 0,-1 4 0 0 0,0-1 0 0 0,-7-2 0 0 0,4 0 0 0 0,-5 2 0 0 0,2-4 0 0 0,-4 5 0 0 0,-7-4 0 0 0,1 3 0 0 0,-1-4 0 0 0,7 2 0 0 0,-3-1 0 0 0,-10 4 0 0 0,-2-3 0 0 0,-3 3 0 0 0,4-1 0 0 0,1-1 0 0 0,1 1 0 0 0,3 0 0 0 0,-1-1 0 0 0,12 3 0 0 0,-2-6 0 0 0,2 1 0 0 0,6 4 0 0 0,11-6 0 0 0,0 0 0 0 0,0 0 0 0 0,10 3 0 0 0,-3-3 0 0 0,6 3 0 0 0,8-3 0 0 0,3 0 0 0 0,0-3 0 0 0,7 3 0 0 0,6-3 0 0 0,2-3 0 0 0,3 4 0 0 0,-5 1 0 0 0,3-6 0 0 0,2 6 0 0 0,-4-2 0 0 0,-3-2 0 0 0,2 0 0 0 0,0 1 0 0 0,3-1 0 0 0,-3-1 0 0 0,2 3 0 0 0,-2-3 0 0 0,0 1 0 0 0,2 0 0 0 0,-7-4 0 0 0,0 8 0 0 0,-1-6 0 0 0,-3 6 0 0 0,-6-5 0 0 0,3-2 0 0 0,-4 6 0 0 0,-1-4 0 0 0,-3 3 0 0 0,-4 0 0 0 0,1 2 0 0 0,-7 1 0 0 0,-2-4 0 0 0,-5 4 0 0 0,0 0 0 0 0,0 0 0 0 0,0 0 0 0 0,-8 0 0 0 0,-3 0 0 0 0,-3 4 0 0 0,-4-4 0 0 0,-1 1 0 0 0,-2 2 0 0 0,-9 0 0 0 0,7 3 0 0 0,-11-6 0 0 0,-3 2 0 0 0,5 4 0 0 0,-1-4 0 0 0,4 4 0 0 0,-5-5 0 0 0,3 6 0 0 0,0-6 0 0 0,11-1 0 0 0,-2 6 0 0 0,5-4 0 0 0,5-2 0 0 0,-2 1 0 0 0,8-2 0 0 0,0 1 0 0 0,6 0 0 0 0,0 0 0 0 0,0 0 0 0 0,0 0 0 0 0,1-8 0 0 0,8 2 0 0 0,-2 0 0 0 0,5 0 0 0 0,5-1 0 0 0,0-2 0 0 0,-2 0 0 0 0,9 0 0 0 0,-4-2 0 0 0,3 2 0 0 0,3 1 0 0 0,-1-1 0 0 0,-3-2 0 0 0,1 5 0 0 0,3-2 0 0 0,-6-1 0 0 0,2 1 0 0 0,-1-1 0 0 0,-4-1 0 0 0,-3 4 0 0 0,3-3 0 0 0,-6 3 0 0 0,-2-1 0 0 0,-1 0 0 0 0,0 2 0 0 0,-4-3 0 0 0,-4 2 0 0 0,2 0 0 0 0,-4 1 0 0 0,-1 1 0 0 0,-1-3 0 0 0,-2 6 0 0 0,-4-2 0 0 0,-5 3 0 0 0,1-2 0 0 0,-2 2 0 0 0,-4-3 0 0 0,2 3 0 0 0,-1 0 0 0 0,-1 0 0 0 0,0 3 0 0 0,-2-3 0 0 0,4 0 0 0 0,7 2 0 0 0,-4 1 0 0 0,2-2 0 0 0,-1 3 0 0 0,2-1 0 0 0,12-3 0 0 0,0 0 0 0 0,-8 0 0 0 0,8 0 0 0 0,0 0 0 0 0,0 0 0 0 0,0 0 0 0 0,0 0 0 0 0,8-3 0 0 0,3-1 0 0 0,-2 0 0 0 0,0 2 0 0 0,7-2 0 0 0,-4-3 0 0 0,11 4 0 0 0,-1-3 0 0 0,-3 3 0 0 0,-1-2 0 0 0,1-2 0 0 0,-1 5 0 0 0,2-7 0 0 0,-1 6 0 0 0,-2-6 0 0 0,0 2 0 0 0,-3 0 0 0 0,-2 0 0 0 0,2 0 0 0 0,1-1 0 0 0,-4 0 0 0 0,2 5 0 0 0,1-5 0 0 0,-7 4 0 0 0,1-2 0 0 0,1 1 0 0 0,-6 2 0 0 0,-3 3 0 0 0,0 0 0 0 0,0 0 0 0 0,-3-5 0 0 0,3 4 0 0 0,-6-1 0 0 0,0 2 0 0 0,-2-4 0 0 0,-3 4 0 0 0,-1 0 0 0 0,0 4 0 0 0,-1-4 0 0 0,-1 0 0 0 0,-3 2 0 0 0,0-1 0 0 0,-1-1 0 0 0,-1 5 0 0 0,1-2 0 0 0,-2-3 0 0 0,1 0 0 0 0,1 0 0 0 0,-1 0 0 0 0,2 0 0 0 0,6 0 0 0 0,3 0 0 0 0,-1-3 0 0 0,9 3 0 0 0,0 0 0 0 0,0 0 0 0 0,0 0 0 0 0,6-5 0 0 0,1 5 0 0 0,-1-3 0 0 0,6-3 0 0 0,2 1 0 0 0,-3 1 0 0 0,-2-2 0 0 0,5 2 0 0 0,0-3 0 0 0,-5-1 0 0 0,5 5 0 0 0,0-5 0 0 0,-3 2 0 0 0,0 0 0 0 0,1 1 0 0 0,0-1 0 0 0,1 0 0 0 0,-6-2 0 0 0,1 3 0 0 0,0-1 0 0 0,1 5 0 0 0,-4-4 0 0 0,-1 3 0 0 0,-4 2 0 0 0,0 0 0 0 0,0 0 0 0 0,0 0 0 0 0,0 0 0 0 0,-1-3 0 0 0,1 3 0 0 0,-5-1 0 0 0,-1-4 0 0 0,0 5 0 0 0,-2-1 0 0 0,-3 1 0 0 0,2 0 0 0 0,-2 0 0 0 0,-4 1 0 0 0,1-1 0 0 0,-2 5 0 0 0,-1-5 0 0 0,2 0 0 0 0,-4 0 0 0 0,2 1 0 0 0,2 2 0 0 0,-2-3 0 0 0,6 0 0 0 0,3 2 0 0 0,-1-2 0 0 0,-2 3 0 0 0,11-3 0 0 0,0 0 0 0 0,7 0 0 0 0,-7 0 0 0 0,7-3 0 0 0,3 3 0 0 0,3-2 0 0 0,0-1 0 0 0,4 3 0 0 0,1 0 0 0 0,-2-1 0 0 0,2-4 0 0 0,2 2 0 0 0,2-3 0 0 0,-5 6 0 0 0,5-6 0 0 0,-4 4 0 0 0,1-4 0 0 0,-1 3 0 0 0,-1-5 0 0 0,2 5 0 0 0,-4 2 0 0 0,-1-4 0 0 0,0 0 0 0 0,-1 2 0 0 0,-6 2 0 0 0,1-2 0 0 0,-8 3 0 0 0,0 0 0 0 0,2-5 0 0 0,-2 5 0 0 0,0 0 0 0 0,0 0 0 0 0,-2-8 0 0 0,-6 8 0 0 0,1 0 0 0 0,-6 0 0 0 0,-1 0 0 0 0,0 5 0 0 0,-1-2 0 0 0,-4-3 0 0 0,-1 5 0 0 0,3-1 0 0 0,-3-2 0 0 0,0-1 0 0 0,3 5 0 0 0,6-2 0 0 0,-6-3 0 0 0,6 2 0 0 0,-1-3 0 0 0,4 2 0 0 0,1 1 0 0 0,-1 0 0 0 0,2-2 0 0 0,1 1 0 0 0,5-2 0 0 0,0 0 0 0 0,0 0 0 0 0,0 0 0 0 0,0 0 0 0 0,0 0 0 0 0,2 0 0 0 0,7 3 0 0 0,-1-3 0 0 0,2 0 0 0 0,1 0 0 0 0,3 0 0 0 0,0 0 0 0 0,0-3 0 0 0,-2 3 0 0 0,4 0 0 0 0,-4-2 0 0 0,2 2 0 0 0,-2-1 0 0 0,2 1 0 0 0,0 0 0 0 0,-4-3 0 0 0,-1 3 0 0 0,2 0 0 0 0,-4 0 0 0 0,4 0 0 0 0,-5 3 0 0 0,-6-3 0 0 0,0 0 0 0 0,7 1 0 0 0,-7-1 0 0 0,0 0 0 0 0,0 0 0 0 0,0 0 0 0 0,-7 8 0 0 0,1 0 0 0 0,0-5 0 0 0,-2 3 0 0 0,-4 3 0 0 0,0-2 0 0 0,-2 3 0 0 0,1-3 0 0 0,-2 2 0 0 0,-1 0 0 0 0,-1-1 0 0 0,-1 0 0 0 0,-5 4 0 0 0,1-3 0 0 0,0-2 0 0 0,-2 6 0 0 0,0-3 0 0 0,-3-1 0 0 0,-3 3 0 0 0,2 1 0 0 0,7-4 0 0 0,-7 3 0 0 0,-5-1 0 0 0,4 2 0 0 0,3-1 0 0 0,-2-1 0 0 0,-3 3 0 0 0,-1-5 0 0 0,-2 0 0 0 0,1 0 0 0 0,4-1 0 0 0,-4 1 0 0 0,-1-1 0 0 0,5 0 0 0 0,4-3 0 0 0,5 2 0 0 0,3-4 0 0 0,0 4 0 0 0,5-3 0 0 0,6-2 0 0 0,6-2 0 0 0,0 0 0 0 0,0 0 0 0 0,0 0 0 0 0,15 0 0 0 0,4-2 0 0 0,-9 1 0 0 0,6-4 0 0 0,1 0 0 0 0,6 2 0 0 0,2-1 0 0 0,-4 1 0 0 0,1 1 0 0 0,3-1 0 0 0,-4-5 0 0 0,1 5 0 0 0,3-3 0 0 0,-5-2 0 0 0,6 0 0 0 0,-3 2 0 0 0,2 0 0 0 0,0-2 0 0 0,-4 1 0 0 0,4 0 0 0 0,-2 0 0 0 0,1 1 0 0 0,-12 1 0 0 0,0 3 0 0 0,7 1 0 0 0,-10-4 0 0 0,-1 5 0 0 0,-2 0 0 0 0,-6 0 0 0 0,0 0 0 0 0,0 0 0 0 0,0 0 0 0 0,0 0 0 0 0,0 0 0 0 0,-6 6 0 0 0,-2-1 0 0 0,0 1 0 0 0,-2-4 0 0 0,-1 5 0 0 0,3-2 0 0 0,2-2 0 0 0,-3 3 0 0 0,-10-3 0 0 0,5 4 0 0 0,0-3 0 0 0,2 1 0 0 0,-8 0 0 0 0,3-1 0 0 0,1 1 0 0 0,2-1 0 0 0,-3 3 0 0 0,0-6 0 0 0,2 4 0 0 0,-2-2 0 0 0,1 0 0 0 0,1-1 0 0 0,-5 1 0 0 0,1-3 0 0 0,7 4 0 0 0,-2-4 0 0 0,-1 3 0 0 0,7-3 0 0 0,0 0 0 0 0,8 0 0 0 0,0 0 0 0 0,0 0 0 0 0,0 0 0 0 0,8-3 0 0 0,6 3 0 0 0,3-4 0 0 0,1 4 0 0 0,-1-3 0 0 0,0 1 0 0 0,7-1 0 0 0,0 0 0 0 0,3-2 0 0 0,0 2 0 0 0,1-3 0 0 0,6 3 0 0 0,-1-2 0 0 0,-1 5 0 0 0,1-1 0 0 0,-1-6 0 0 0,-1 7 0 0 0,-3 0 0 0 0,-5-1 0 0 0,-1 1 0 0 0,-1-3 0 0 0,-4 3 0 0 0,2 0 0 0 0,-2 0 0 0 0,-8 0 0 0 0,5 3 0 0 0,-2-3 0 0 0,-1 0 0 0 0,-6 0 0 0 0,-5 0 0 0 0,0 0 0 0 0,0 0 0 0 0,8 5 0 0 0,-8-5 0 0 0,0 0 0 0 0,0 0 0 0 0,3 7 0 0 0,1-1 0 0 0,-4-6 0 0 0,0 0 0 0 0,0 8 0 0 0,0 0 0 0 0,0-8 0 0 0,0 0 0 0 0,0 5 0 0 0,3 2 0 0 0,-3-7 0 0 0,0 0 0 0 0,5 3 0 0 0,0 7 0 0 0,-5-10 0 0 0,4 3 0 0 0,1 0 0 0 0,0 0 0 0 0,4 2 0 0 0,-9-5 0 0 0,3 4 0 0 0,-3-4 0 0 0,6 8 0 0 0,-6-8 0 0 0,2 5 0 0 0,-2-5 0 0 0,4 3 0 0 0,-4-3 0 0 0,0 6 0 0 0,-4 3 0 0 0,2-6 0 0 0,-1 2 0 0 0,0 3 0 0 0,-5-5 0 0 0,4 1 0 0 0,-3 3 0 0 0,0-1 0 0 0,-3 1 0 0 0,3 0 0 0 0,-1-4 0 0 0,0 4 0 0 0,-1 0 0 0 0,1-1 0 0 0,0 2 0 0 0,4-4 0 0 0,1-1 0 0 0,3-3 0 0 0,0 8 0 0 0,0-8 0 0 0,0 0 0 0 0,0 6 0 0 0,0-1 0 0 0,0-5 0 0 0,0 0 0 0 0,0 0 0 0 0,4 3 0 0 0,1-2 0 0 0,-5-1 0 0 0,0 0 0 0 0,6-1 0 0 0,0-2 0 0 0,2 0 0 0 0,-2 1 0 0 0,-1-4 0 0 0,0 4 0 0 0,2-5 0 0 0,-1 1 0 0 0,1-5 0 0 0,-3 5 0 0 0,-1-2 0 0 0,4 2 0 0 0,-3-1 0 0 0,1-5 0 0 0,-2 3 0 0 0,3 3 0 0 0,-4-7 0 0 0,2 2 0 0 0,-4 4 0 0 0,3-7 0 0 0,2 3 0 0 0,-3-1 0 0 0,2-2 0 0 0,-4 1 0 0 0,6-2 0 0 0,1 1 0 0 0,0-3 0 0 0,3 1 0 0 0,-6 1 0 0 0,4-4 0 0 0,1 2 0 0 0,-6 4 0 0 0,7 0 0 0 0,0-2 0 0 0,-2-1 0 0 0,5 1 0 0 0,-6-2 0 0 0,-1 3 0 0 0,1 0 0 0 0,-1 3 0 0 0,0-1 0 0 0,-4 2 0 0 0,1 1 0 0 0,-3 3 0 0 0,0 0 0 0 0,0 0 0 0 0,0 1 0 0 0</inkml:trace>
  <inkml:trace contextRef="#ctx0" brushRef="#br4" timeOffset="82735.45">5215 3857 0 0,'0'0'0'0,"0"0"0"0,3-3 0 0,-3 3 0 0,0-5 0 0,0 5 0 0,8-3 0 0,-8 3 0 0,-8 0 0 0,8-3 0 0,-3 3 0 0,3 0 0 0,0 0 0 0,0 0 0 0,-3 0 0 0,3 0 0 0,0 0 0 0,0 0 0 0,-2 3 0 0,2 5 0 0,0-8 0 0,0 6 0 0,0 2 0 0,-3-2 0 0,3 2 0 0,0-2 0 0,0-1 0 0,-3 5 0 0,3 0 0 0,0-3 0 0,0 0 0 0,-6 0 0 0,6 1 0 0,0 1 0 0,-2-1 0 0,2 1 0 0,0-1 0 0,0 0 0 0,0 1 0 0,-3 2 0 0,3-3 0 0,0 1 0 0,0-3 0 0,0 5 0 0,-3-6 0 0,3 5 0 0,3-6 0 0,-3 2 0 0,-3 0 0 0,0 0 0 0,6-3 0 0,-3-3 0 0,0 6 0 0,0-1 0 0,-3 3 0 0,3-7 0 0,0-1 0 0,0 6 0 0,0 1 0 0,0-4 0 0,0 1 0 0,0 4 0 0,0-8 0 0,0 6 0 0,0-4 0 0,0 4 0 0,0-4 0 0,0-2 0 0,0 6 0 0,0-6 0 0,0 0 0 0,0 0 0 0,0 0 0 0,0 6 0 0</inkml:trace>
  <inkml:trace contextRef="#ctx0" brushRef="#br6" timeOffset="28101.65">4245 3984 0 0,'0'0'0'0,"0"0"0"0,0 0 0 0,0 0 0 0,0 0 0 0,0 0 0 0,0 0 0 0,0 0 0 0,5 1 0 0,1-1 0 0,2-1 0 0,-2 1 0 0,2 0 0 0,-2 0 0 0,3 0 0 0,-2-2 0 0,-1-1 0 0,2 3 0 0,-1 0 0 0,3 0 0 0,0 0 0 0,-2 0 0 0,3-1 0 0,-3 1 0 0,4 0 0 0,-4-2 0 0,4-3 0 0,-1 4 0 0,3-4 0 0,-3 4 0 0,-1-4 0 0,3 0 0 0,-5 1 0 0,4-1 0 0,-3 2 0 0,-1-5 0 0,6 2 0 0,-3 2 0 0,-2-4 0 0,5 2 0 0,-2-1 0 0,-1-3 0 0,-5 5 0 0,4-1 0 0,0-2 0 0</inkml:trace>
  <inkml:trace contextRef="#ctx0" brushRef="#br6" timeOffset="25594.81">4564 3903 0 0,'0'0'0'0,"0"0"0"0,0 0 0 0,0 0 0 0,0 0 0 0,0 0 0 0,0 0 0 0,0 0 0 0,0 0 0 0,0 0 0 0,0 0 0 0,0 0 0 0,0 0 0 0,0 0 0 0,0 0 0 0,0 0 0 0,0 0 0 0,0 0 0 0,0 0 0 0,0 0 0 0,0 0 0 0,0 0 0 0,0 0 0 0,0 0 0 0,0 7 0 0,3-3 0 0,-3-4 0 0,0 3 0 0,0-3 0 0,0 5 0 0,5 0 0 0,-4-2 0 0,1 1 0 0,2-2 0 0,-2 3 0 0,-2-5 0 0,2 3 0 0,4 1 0 0,-3-1 0 0,0 2 0 0,-2 1 0 0,6-4 0 0,-4 2 0 0,0-1 0 0,1 2 0 0,3-2 0 0,-4 2 0 0,1-4 0 0,-1 3 0 0,4-3 0 0,-1 1 0 0,-2-1 0 0,6 2 0 0,-6-1 0 0,4-1 0 0,-2 4 0 0,2-5 0 0,-2 3 0 0,2-3 0 0,3 5 0 0,-5-4 0 0,3 4 0 0,0-5 0 0,1 3 0 0,-1-3 0 0,0 5 0 0,2-5 0 0,0 0 0 0,3 0 0 0,-3 0 0 0,1 0 0 0,2-5 0 0,-2 5 0 0,4-3 0 0,-4-2 0 0,2 2 0 0,0 0 0 0,0 0 0 0,-5-2 0 0,4 2 0 0,0-1 0 0,-5 1 0 0,0-2 0 0,1-1 0 0,-3 1 0 0</inkml:trace>
  <inkml:trace contextRef="#ctx0" brushRef="#br0" timeOffset="29125.78">4147 3919 0 0,'0'0'0'0,"0"0"0"0,7 0 0 0,-7 0 0 0,3-5 0 0,2-1 0 0,-5 6 0 0,0 0 0 0,0 0 0 0,0 0 0 0,0 0 0 0,0 0 0 0,-5 6 0 0,2 2 0 0,-4 0 0 0,-1-1 0 0,0 4 0 0,0 2 0 0,-2 2 0 0,-3 4 0 0,2-2 0 0,-3 3 0 0,-1 3 0 0,0-3 0 0,-1 0 0 0,4 3 0 0,-4-3 0 0,4 1 0 0,-2 2 0 0,3 1 0 0,-4-3 0 0,5 0 0 0,-2-2 0 0,3-1 0 0,-2-1 0 0,3-1 0 0,0-1 0 0,2-1 0 0,-1-3 0 0,3-3 0 0,0-1 0 0,-2 0 0 0,4-1 0 0,1-3 0 0,-1-2 0 0,2-1 0 0,0 0 0 0,0 0 0 0,0 0 0 0,0 0 0 0,3-4 0 0,0-1 0 0</inkml:trace>
  <inkml:trace contextRef="#ctx0" brushRef="#br2" timeOffset="-89572.38">12677 4026 0 0,'0'0'0'0,"0"0"0"0,0 0 0 0,0 0 0 0,0 0 0 0,0 0 0 0,0 0 0 0,0 0 0 0,0 0 0 0,0 0 0 0,0 0 0 0,0 0 0 0,8-3 0 0,-5 3 0 0,2-4 0 0,2 0 0 0,-2 4 0 0,0-2 0 0,-1 1 0 0,2-4 0 0,2 4 0 0,3-6 0 0,-8 6 0 0,8-4 0 0,-3 1 0 0,1-1 0 0,-3-1 0 0,5 6 0 0,1-7 0 0,-2 3 0 0,-1-1 0 0,2 5 0 0,-2-6 0 0,3 3 0 0,-2 0 0 0,2 0 0 0,-3-2 0 0,4 4 0 0,-4-1 0 0,3-1 0 0,-2 0 0 0,0 3 0 0,0-3 0 0,2 1 0 0,-1 2 0 0,3-1 0 0,-2-1 0 0,-1-1 0 0,0 3 0 0,1 0 0 0,2-2 0 0,-5 1 0 0,5 1 0 0,-4-2 0 0,-3 2 0 0,4 0 0 0,-3 0 0 0,1-3 0 0,-1 3 0 0,6 0 0 0,-7-1 0 0,3 1 0 0,1 0 0 0,-4 0 0 0,1 0 0 0,-2 0 0 0,-6 0 0 0,6 1 0 0,-3 4 0 0,-3-5 0 0,0 0 0 0,0 0 0 0</inkml:trace>
  <inkml:trace contextRef="#ctx1" brushRef="#br10" timeOffset="168375.1">557 4327 5064 0 0,'0'0'224'0'0,"0"0"48"0"0,0 0-272 0 0,0 0 0 0 0,0 0 0 0 0,0 0 0 0 0,0 0 72 0 0,0 0-72 0 0,0 0 0 0 0,0 0 72 0 0,0 0-72 0 0,0 0 0 0 0,0 0 0 0 0,-3 0 0 0 0,-5-1 0 0 0,2 1 0 0 0,-7-2-80 0 0,3-1 80 0 0,-1 3 0 0 0,-8-2 0 0 0,4-2 0 0 0,-7-1 0 0 0,4 2 0 0 0,-7 0 0 0 0,5 0 0 0 0,1 3 0 0 0,-2-2 104 0 0,2 2-32 0 0,-1 0-8 0 0,0 0 0 0 0,-2 0 64 0 0,7 0 16 0 0,-1-4 0 0 0,2 4 0 0 0,4-2-64 0 0,0 2-16 0 0,3-3 0 0 0,3 0 0 0 0,4 3 160 0 0,0 0 24 0 0,7-5 8 0 0,2 2 0 0 0,-1 0-88 0 0,9 0-8 0 0,0-3-8 0 0,1 3 0 0 0,5 1-152 0 0,2-2 64 0 0,1 4-64 0 0,7 0 0 0 0,-1 0 64 0 0,4 0-64 0 0,-4 0 0 0 0,7 0 0 0 0,-7 0 80 0 0,7 0-16 0 0,3 0 0 0 0,-4 0 0 0 0,6 0-64 0 0,4 0 0 0 0,1 0 0 0 0,-4 0 0 0 0,0 0 0 0 0,1 4 0 0 0,1-4 0 0 0,-1 0 0 0 0,3 0 96 0 0,1-4 0 0 0,1 4 0 0 0,0 0 0 0 0,-2 0-96 0 0,-1 0 64 0 0,0-2-64 0 0,0 2 64 0 0,6-5-64 0 0,-7 4 64 0 0,1-2-64 0 0,1 3 64 0 0,4 0 0 0 0,-5 3 0 0 0,-5-3 0 0 0,2 0 0 0 0,0 0-64 0 0,1 0 0 0 0,2 0-96 0 0,3 1 96 0 0,0-1 0 0 0,0 5 0 0 0,-2-3 0 0 0,-5-2 0 0 0,5 0 0 0 0,-4 0 64 0 0,7 0-64 0 0,-5 0 0 0 0,2 0 0 0 0,1 0 0 0 0,-2 0 0 0 0,-3 0 0 0 0,-4 0 0 0 0,-4 0 0 0 0,1 0 0 0 0,-4-2 0 0 0,-4 2 0 0 0,0-5 0 0 0,1 5 0 0 0,-7-1 0 0 0,-2 1 0 0 0,-2 0 0 0 0,-4 0 0 0 0,-6 0 0 0 0,0 0 0 0 0,-1 0 64 0 0,-9 0-64 0 0,0 0 0 0 0,0 0 80 0 0,-12 0-80 0 0,-1-3 96 0 0,-4 6-96 0 0,-1-3 0 0 0,-9 0 0 0 0,3 1 0 0 0,-4-1-96 0 0,-5 0 96 0 0,-7 0 0 0 0,-5-1 0 0 0,-6 1 80 0 0,-3 0-80 0 0,-3 1-72 0 0,-2-1 72 0 0,-2 5-104 0 0,-9-5 104 0 0,2-5 0 0 0,-6 5 72 0 0,1-1-72 0 0,0 1 0 0 0,-4 0-128 0 0,-3-3 8 0 0,-4 1 8 0 0,5 2 112 0 0,5 0 0 0 0,-5-3-80 0 0,4 3 80 0 0,0 0 0 0 0,0 0 0 0 0,-3 3 64 0 0,10-1-64 0 0,2 1 0 0 0,7-2 0 0 0,0 4 0 0 0,5-3-88 0 0,8 4 88 0 0,4-3 0 0 0,7 3 0 0 0,7 0 64 0 0,3-3-64 0 0,8 2 0 0 0,3 1 0 0 0,5 0 0 0 0,4-4 0 0 0,5-2-104 0 0,0 0 40 0 0,9 6 64 0 0,10-3 0 0 0,1-3 0 0 0,8 2 0 0 0,4 1 0 0 0,4 1-128 0 0,4-4 40 0 0,2 0 8 0 0,7 0 0 0 0,2-4 168 0 0,7 4 32 0 0,2-3 8 0 0,3 1 0 0 0,1-1 0 0 0,1 0 0 0 0,3 0 0 0 0,4-3 0 0 0,6 4-192 0 0,-1-1-40 0 0,-3-2-8 0 0,8-1 0 0 0,0 3 112 0 0,0-3 0 0 0,4 0 0 0 0,1 0 0 0 0,1 4 64 0 0,0-7-64 0 0,0 4 96 0 0,0 2-96 0 0,-6-2 96 0 0,3-1-96 0 0,7-2 96 0 0,-6 5-96 0 0,1 3 0 0 0,1-4 0 0 0,0 2 0 0 0,0-1-96 0 0,-6 3 96 0 0,-3 3-72 0 0,-2-3 72 0 0,-3 0-64 0 0,1 0 64 0 0,-6-3 0 0 0,8 3 0 0 0,-2 0 0 0 0,-1 0 0 0 0,-5 0 0 0 0,1 0 64 0 0,-2 0-64 0 0,11 0 128 0 0,-6 3-16 0 0,-4-3 0 0 0,1 2 0 0 0,1-2-112 0 0,0 0 0 0 0,0 0 0 0 0,-4 0-80 0 0,2 4 80 0 0,-6-2 72 0 0,4-4-8 0 0,1 2-64 0 0,2 0 0 0 0,-2 0 0 0 0,-3 0 0 0 0,-7 2 0 0 0,1-2 0 0 0,0 0 0 0 0,3-2 0 0 0,-4 2 0 0 0,3 2 0 0 0,-6-2 0 0 0,1 1 0 0 0,0-1 0 0 0,-10 0 0 0 0,0 0 0 0 0,-1 0 0 0 0,-6 0 0 0 0,-4 0 0 0 0,1 0 0 0 0,-4 0 64 0 0,-7 0-64 0 0,-2 0 0 0 0,-6 0 0 0 0,-7 0 0 0 0,0 0 0 0 0,-10 0 0 0 0,0 0 0 0 0,-10 0 0 0 0,-4 0 0 0 0,-5 7-104 0 0,-7-6-24 0 0,-2 2-8 0 0,-8-3 0 0 0</inkml:trace>
  <inkml:trace contextRef="#ctx1" brushRef="#br10" timeOffset="168911.49">2277 4373 4000 0 0,'-18'4'176'0'0,"12"-3"40"0"0,6-1-216 0 0,0 0 0 0 0,0 0 0 0 0,0 0 0 0 0,0 0 336 0 0,6 3 24 0 0,8 0 8 0 0,-6-3 0 0 0,13 0-224 0 0,4 0-48 0 0,10-3 0 0 0,3 0-8 0 0,6 2 48 0 0,6 1 16 0 0,9-4 0 0 0,-4 4 0 0 0,6-1-24 0 0,4-1 0 0 0,12-4 0 0 0,-1 3 0 0 0,4 0-24 0 0,2 0-8 0 0,1-2 0 0 0,9 1 0 0 0,0 2-24 0 0,3-3-8 0 0,-4-1 0 0 0,2 5 0 0 0,7-4-64 0 0,-4 4 64 0 0,-3-6-64 0 0,9 0 64 0 0,1 2 0 0 0,1 0 0 0 0,-7 2 0 0 0,13 0 0 0 0,-2-3 0 0 0,-4-2 0 0 0,-5 5 0 0 0,4-6 0 0 0,7 4 184 0 0,-6-2 32 0 0,-2 0 8 0 0,6 3 0 0 0,2-4-184 0 0,0 6-32 0 0,-2-1-8 0 0,0 0 0 0 0,3 0-64 0 0,-1 2 0 0 0,-3-4 72 0 0,4 2-72 0 0,0 1 96 0 0,2-1-24 0 0,-5 3 0 0 0,2 0 0 0 0,8 0-72 0 0,-7 0 0 0 0,-7 0-96 0 0,5 0 96 0 0,4 3 0 0 0,-6-3 0 0 0,-4 0 0 0 0,-1 0 0 0 0,8-3 0 0 0,2 6 0 0 0,-6-1 0 0 0,2-2 96 0 0,1 0-96 0 0,-4 0 0 0 0,-6 0 0 0 0,-2 0-88 0 0,4-2 88 0 0,-4 2 0 0 0,-1 0 64 0 0,-3-3-64 0 0,-1 3 112 0 0,-2 0-16 0 0,-2 0 0 0 0,-7 0 0 0 0,-4 0-96 0 0,-5 0 88 0 0,3 0-88 0 0,-7 3 80 0 0,-3-1-80 0 0,-7 1 0 0 0,0 3 0 0 0,-3-3 0 0 0,-10 0 0 0 0,-6 0 0 0 0,-2-1-80 0 0,-8 3 80 0 0,-7-2 0 0 0,-5 1 0 0 0,-5 1 0 0 0,-6-3 0 0 0,-6-2-256 0 0,-9 7 0 0 0,-6-5 0 0 0,-7 6 0 0 0</inkml:trace>
  <inkml:trace contextRef="#ctx0" brushRef="#br6" timeOffset="80306.16">4349 3998 0 0,'0'0'0'0,"0"0"0"0,0 0 0 0,0 0 0 0,0 0 0 0,0 0 0 0,0 0 0 0,0 0 0 0,0 0 0 0,0 0 0 0,0 0 0 0,0 0 0 0,0 0 0 0,0 0 0 0,0 0 0 0,0 0 0 0,-1 6 0 0,-1-3 0 0,0 3 0 0,2 2 0 0,0-2 0 0,-3 0 0 0,3 2 0 0,0 0 0 0,0 0 0 0,0-1 0 0,-3 4 0 0,3-3 0 0,0 0 0 0,0-1 0 0,-3 1 0 0,3 0 0 0,0 3 0 0,0-2 0 0,0-1 0 0,0-1 0 0,0 1 0 0,0 3 0 0,3-2 0 0,-3-3 0 0,0 5 0 0,3-2 0 0,0-2 0 0,-3 2 0 0,2-1 0 0,0-2 0 0,-1 1 0 0,-1 3 0 0,3-7 0 0,3 5 0 0,-6-2 0 0,2 2 0 0,1-1 0 0,0-2 0 0,0 1 0 0,0 2 0 0,0-2 0 0,2 0 0 0,-2-1 0 0,0 1 0 0,2 2 0 0,-2-4 0 0,0 3 0 0,2-1 0 0,1-2 0 0,-3 3 0 0,0-4 0 0,0 1 0 0,3-1 0 0,-1-1 0 0,-2 4 0 0,0-6 0 0,2 6 0 0,-1-4 0 0,-1 2 0 0,2-2 0 0,1 1 0 0,0 0 0 0,2-1 0 0,-5 2 0 0,3-2 0 0,2 1 0 0,-3 2 0 0,-2-1 0 0,3-1 0 0,0 2 0 0,0-3 0 0,1 2 0 0,0-1 0 0,1-1 0 0,-2 2 0 0,-3 1 0 0,8-3 0 0,-8 1 0 0,-3-3 0 0,13 4 0 0,-6-1 0 0,3 2 0 0,-4-3 0 0,5 4 0 0,-7-6 0 0,7 1 0 0,-5 4 0 0,2-5 0 0,-2 5 0 0,0-5 0 0,4 0 0 0,-4 1 0 0,0 2 0 0,0-3 0 0,2 0 0 0,1 5 0 0,-4-4 0 0,3-1 0 0,1 0 0 0,-1 5 0 0,-1-5 0 0,1 3 0 0,-2 0 0 0,2-3 0 0,0 0 0 0,1 3 0 0,0-1 0 0,-1 1 0 0,3-1 0 0,-3-2 0 0,1 0 0 0,2 0 0 0,-1 0 0 0,-3 6 0 0,-3-6 0 0,6 0 0 0,0 1 0 0,-2-1 0 0,1 2 0 0,-2-2 0 0,3 0 0 0,-2 3 0 0,1-1 0 0,-2-1 0 0,0-1 0 0,0 5 0 0,0-5 0 0,1 0 0 0,-2 1 0 0,-6-1 0 0,8 0 0 0,-2 6 0 0,2-6 0 0,-7 0 0 0,-1 0 0 0,7 2 0 0,0 3 0 0,-1-5 0 0,-6 0 0 0,7 1 0 0,0-1 0 0,0 2 0 0,0-2 0 0,-1 4 0 0,-2-4 0 0,6 0 0 0,0 0 0 0,-4 0 0 0,0 0 0 0,2 0 0 0,-2 0 0 0,2 0 0 0,-1 0 0 0,0 0 0 0,-3 0 0 0,1 0 0 0,6 0 0 0,-8 0 0 0,-3 0 0 0,9 2 0 0,-1 1 0 0,0 0 0 0,-5-3 0 0,1 2 0 0,6 2 0 0,-3-4 0 0,4 2 0 0,-5-2 0 0,-6 0 0 0,6 3 0 0,7-3 0 0,-4 3 0 0,-9-3 0 0,0 0 0 0,8 2 0 0,-5-2 0 0,5 0 0 0,-4 4 0 0,9-4 0 0,-6 2 0 0,0-2 0 0,-7 0 0 0,0 0 0 0,0 0 0 0,7 0 0 0,3 1 0 0,-4-1 0 0,1 2 0 0,-2-2 0 0,4 0 0 0,-1 0 0 0,-2 0 0 0,-6 0 0 0,8 0 0 0,-2 0 0 0,5 0 0 0,-8 0 0 0,-3 0 0 0,0 0 0 0,8 0 0 0,-2-2 0 0,0 2 0 0,-6 0 0 0,6-1 0 0,2 1 0 0,-6-2 0 0,-2 2 0 0,7-4 0 0,0 4 0 0,0-2 0 0,1 2 0 0,1-3 0 0,-6 0 0 0,4 1 0 0,2-2 0 0,-1 2 0 0,-4-1 0 0,-2 0 0 0,7 1 0 0,-1 2 0 0,-2-6 0 0,0 5 0 0,-6 1 0 0,5-7 0 0,3 3 0 0,-5 1 0 0,-3-2 0 0,7 2 0 0,1 0 0 0,-2 0 0 0,-3-3 0 0,2 4 0 0,-3-1 0 0,5-2 0 0,1 2 0 0,0 0 0 0,-8-3 0 0,3 1 0 0,3 2 0 0,-1 2 0 0,-5 1 0 0,0-5 0 0,3-1 0 0,-2 0 0 0,4-1 0 0,-5 4 0 0,-5-3 0 0,5 3 0 0,5-3 0 0,-4 1 0 0,-2 2 0 0,1-1 0 0,1-1 0 0,6 2 0 0,-6 1 0 0,4-2 0 0,-8-1 0 0,1 0 0 0,4 1 0 0,1 2 0 0,-3-4 0 0,1 0 0 0,1 4 0 0,4-4 0 0,-6 0 0 0,0 1 0 0,-6 1 0 0,4-3 0 0,4 1 0 0,-4-1 0 0,-4 5 0 0,5-3 0 0,2 1 0 0,-1-1 0 0,0-1 0 0,-1 3 0 0,-4-2 0 0,5 5 0 0,0 0 0 0,0 0 0 0,-6-6 0 0,4 3 0 0,7-5 0 0,-4 5 0 0,-7-5 0 0,5 2 0 0,-2 2 0 0,-2 0 0 0,2 0 0 0,0 1 0 0,-10-2 0 0,9 0 0 0,4 4 0 0,-2-2 0 0,-5 0 0 0,0 0 0 0,7 3 0 0,0 0 0 0,-3-4 0 0,-3 3 0 0,-2-2 0 0,1 0 0 0,7 3 0 0,0 0 0 0,-10-2 0 0,4 1 0 0,0 1 0 0,4-3 0 0,-5 1 0 0,1 0 0 0,-4 1 0 0,4-2 0 0,5 3 0 0,-9 0 0 0,-1-3 0 0,5 0 0 0,6 3 0 0,-6 0 0 0,-2-3 0 0,1 3 0 0,5-2 0 0,-4 2 0 0,6 0 0 0,-6-5 0 0,-2 5 0 0,0 0 0 0,8 0 0 0,-4 0 0 0,-4 0 0 0,0-3 0 0,2 3 0 0,-2 0 0 0,2 0 0 0,-2 0 0 0,-1 0 0 0,1-1 0 0,4 1 0 0,-3 0 0 0,-2 0 0 0,1 0 0 0,2 0 0 0,0 0 0 0,1 0 0 0,-4 0 0 0,1 0 0 0,2 0 0 0,6 0 0 0,-1 0 0 0,-10 0 0 0,5 0 0 0,1 0 0 0,-1 0 0 0,3 0 0 0,-5 0 0 0,-3 0 0 0,2 0 0 0,1 0 0 0,1 1 0 0,-3-2 0 0,6 1 0 0,-4 0 0 0,0 1 0 0,0-1 0 0,2 0 0 0,0 0 0 0,0 3 0 0,3-3 0 0,-2 0 0 0,-3 0 0 0,2 0 0 0,5 0 0 0,-6 0 0 0,4 0 0 0,-4-3 0 0,2 3 0 0,3-1 0 0,-2 1 0 0,-1-2 0 0,-3 2 0 0,2 0 0 0,5-3 0 0,-7 3 0 0,2 0 0 0,1-3 0 0,1 0 0 0,-1 3 0 0,3 0 0 0,-4 0 0 0,0-5 0 0,3 5 0 0,-2 0 0 0,-2 0 0 0,5-1 0 0,-4-4 0 0,1 5 0 0,-3 0 0 0,7-3 0 0,-5 3 0 0,-2-3 0 0,6 3 0 0,-4-3 0 0,-1-2 0 0,0 4 0 0,0-1 0 0,5-3 0 0,-3 4 0 0,-2-4 0 0,1 2 0 0,2-1 0 0,-2 0 0 0,2 0 0 0,1-2 0 0,-7 3 0 0,7-2 0 0,2-3 0 0,-4 7 0 0,-1-6 0 0,-2 1 0 0,3 5 0 0,-2-5 0 0,4 4 0 0,-2-4 0 0,2 1 0 0,-3 4 0 0,-1-1 0 0,3 2 0 0,4 0 0 0,0 0 0 0,-3 0 0 0,3 0 0 0,0 0 0 0,0 0 0 0,0 0 0 0,0 0 0 0</inkml:trace>
  <inkml:trace contextRef="#ctx0" brushRef="#br0" timeOffset="95252.17">13322 4166 0 0,'0'0'0'0,"0"0"0"0,-3 3 0 0,-2 4 0 0,-1-3 0 0,1 7 0 0,2-2 0 0,-6 1 0 0,6 2 0 0,-3 0 0 0,-2 2 0 0,-1 0 0 0,-2-1 0 0,2 4 0 0,-2-2 0 0,0 4 0 0,2 2 0 0,-4-2 0 0,-1 1 0 0,8-2 0 0,-5-1 0 0,2 3 0 0,-3 7 0 0,-2-4 0 0,1 3 0 0,0-1 0 0,0 1 0 0,-7 11 0 0,5-4 0 0,-1-2 0 0,1-5 0 0,2 0 0 0,-2-1 0 0,4-3 0 0,2 4 0 0,-2-7 0 0,0-1 0 0,5 1 0 0,-5-2 0 0,6-2 0 0,-4-3 0 0,8-2 0 0,-4 2 0 0,2-6 0 0,-3 2 0 0,4-3 0 0,2-2 0 0,0-3 0 0,0 0 0 0,0 0 0 0,0 0 0 0,0 0 0 0,0 0 0 0,0 0 0 0,0 0 0 0,0-3 0 0</inkml:trace>
  <inkml:trace contextRef="#ctx0" brushRef="#br0" timeOffset="23403.2">3032 4182 0 0,'-2'-10'0'0,"2"10"0"0,0 0 0 0,-1-3 0 0,1 3 0 0,0 0 0 0,0 0 0 0,0 0 0 0,0 0 0 0,0 0 0 0,0 0 0 0,0 3 0 0,0 4 0 0,1 0 0 0,-1 3 0 0,0 5 0 0,0 1 0 0,2 1 0 0,-2 3 0 0,3-3 0 0,-3 1 0 0,0 2 0 0,0-3 0 0,3 2 0 0,-1-2 0 0,1-3 0 0,1 4 0 0,-1-5 0 0,2 1 0 0,-2-4 0 0,3 0 0 0,-3-3 0 0,2 0 0 0,4-3 0 0,-2 1 0 0,-1 0 0 0,0-5 0 0,3 0 0 0,-3 0 0 0,2-5 0 0,0 0 0 0</inkml:trace>
  <inkml:trace contextRef="#ctx0" brushRef="#br4" timeOffset="87560.54">5179 4177 0 0,'0'0'0'0,"0"0"0"0,0 0 0 0,0 0 0 0,0 0 0 0,0 0 0 0,0 0 0 0,0 0 0 0,0 0 0 0,0 0 0 0,-3-3 0 0,3 3 0 0,0 0 0 0,0 0 0 0,0 0 0 0,0 0 0 0,0 0 0 0,-4 3 0 0,4 3 0 0,0-1 0 0,0 1 0 0,0 2 0 0,0-2 0 0,0 2 0 0,0 1 0 0,0 2 0 0,0 0 0 0,0 0 0 0,0-1 0 0,0 0 0 0,0 2 0 0,0 2 0 0,0-3 0 0,0 6 0 0,0-6 0 0,-4 4 0 0,4-1 0 0,0 0 0 0,-3-2 0 0,0-1 0 0,3 3 0 0,0-2 0 0,3 1 0 0,-3-3 0 0,0 3 0 0,-3-1 0 0,6 4 0 0,-3-7 0 0,0 3 0 0,0-4 0 0,0 6 0 0,0-6 0 0,0 1 0 0,0 2 0 0,0-3 0 0,0 1 0 0,0-3 0 0,-3 0 0 0,3 0 0 0,-1 1 0 0,1-7 0 0,0 0 0 0,0 0 0 0,0 0 0 0,4 4 0 0,-4-4 0 0,0 0 0 0,0 0 0 0,0 0 0 0,0 0 0 0,7 2 0 0,-7-2 0 0,0 0 0 0,0 0 0 0,0 3 0 0,0-3 0 0,0 0 0 0,0 0 0 0,0 0 0 0,4 6 0 0,-4-1 0 0</inkml:trace>
  <inkml:trace contextRef="#ctx0" brushRef="#br0" timeOffset="21727.23">1795 4428 0 0,'-6'-11'0'0,"6"8"0"0,-3-4 0 0,0 4 0 0,1-1 0 0,1-1 0 0,-2 0 0 0,3 2 0 0,-7 2 0 0,3-4 0 0,1 5 0 0,0 0 0 0,-7 3 0 0,6-1 0 0,-4 2 0 0,2 3 0 0,-2 0 0 0,2 3 0 0,1 0 0 0,-3 3 0 0,5-4 0 0,-1 3 0 0,2-1 0 0,2 3 0 0,0 2 0 0,0-2 0 0,2-5 0 0,1 3 0 0,-2 1 0 0,7-6 0 0,-2 3 0 0,-4-6 0 0,7 1 0 0,-3 1 0 0,4-6 0 0,-4-5 0 0,5 1 0 0,-5-2 0 0,5-1 0 0,-2 0 0 0,0-6 0 0,-3 3 0 0,4-4 0 0,-3 3 0 0,-2-2 0 0,0-2 0 0,1-1 0 0,-3 4 0 0,-2-3 0 0,4-2 0 0,-5 3 0 0,-5-5 0 0,4 2 0 0,1 0 0 0,-3-1 0 0,1 2 0 0,2 4 0 0,-4 1 0 0,8-1 0 0,-8 4 0 0,4 2 0 0,0 0 0 0,0 2 0 0,0 4 0 0,0 0 0 0,0 0 0 0,0 0 0 0,0 5 0 0,0 3 0 0,0 3 0 0,0-2 0 0,0 6 0 0,4 4 0 0,-2-2 0 0,-2 3 0 0,0 0 0 0,0-1 0 0,1 1 0 0,1-3 0 0,-1 3 0 0,4-5 0 0,0 5 0 0,-1-4 0 0,-1 1 0 0,5-3 0 0,-2 0 0 0,2-5 0 0,-3 0 0 0,6 2 0 0</inkml:trace>
  <inkml:trace contextRef="#ctx0" brushRef="#br0" timeOffset="23568.2">2969 4281 0 0,'0'0'0'0,"0"0"0"0,0 0 0 0,0 0 0 0,0 0 0 0,3 1 0 0,3-1 0 0,3 0 0 0,-3 2 0 0,5-2 0 0,1 0 0 0,4-2 0 0,-4 2 0 0,2 0 0 0,2 0 0 0,-1 0 0 0,1 0 0 0,-1 0 0 0</inkml:trace>
  <inkml:trace contextRef="#ctx0" brushRef="#br0" timeOffset="22386.29">2199 4438 0 0,'-3'-4'0'0,"3"4"0"0,0-6 0 0,0 1 0 0,0 0 0 0,3-1 0 0,-3 0 0 0,3 1 0 0,0-1 0 0,-3 1 0 0,1 1 0 0,-1 4 0 0,0 0 0 0,0 0 0 0,0 0 0 0,8 4 0 0,-5 1 0 0,2 1 0 0,-2 4 0 0,-2-3 0 0,4 3 0 0,0-1 0 0,-2 3 0 0,0-3 0 0,-3 4 0 0,5 1 0 0,-4-5 0 0,-1 3 0 0,0-2 0 0,3 1 0 0,-1-1 0 0,-2 0 0 0,0-4 0 0,0-2 0 0,0 0 0 0,0-4 0 0,0 0 0 0,0 0 0 0,0 0 0 0,0 0 0 0,0-7 0 0,0 3 0 0,0-4 0 0,0-1 0 0,1-2 0 0,2-3 0 0,2 6 0 0,-3-7 0 0,1 1 0 0,-2 0 0 0,5 0 0 0,-1 3 0 0,0-3 0 0,-1 2 0 0,1 0 0 0,-2 1 0 0,0 1 0 0,3 3 0 0,-1-1 0 0,-2 3 0 0,3 1 0 0,2 2 0 0,-5-2 0 0</inkml:trace>
  <inkml:trace contextRef="#ctx0" brushRef="#br0" timeOffset="23148.17">2715 4440 0 0,'0'0'0'0,"0"0"0"0,0 0 0 0,0 0 0 0,0 0 0 0,0 0 0 0,3-3 0 0,-3 3 0 0,0 0 0 0,0 0 0 0,0 0 0 0,0 0 0 0,0 0 0 0,3 3 0 0,0 5 0 0,-3-4 0 0,2-1 0 0,-2 7 0 0,0-6 0 0,0 1 0 0,3 1 0 0,-3 2 0 0,0-2 0 0,0 0 0 0,0-3 0 0,0-3 0 0,0 0 0 0,0 0 0 0,0 0 0 0,0 0 0 0,0 0 0 0,0 0 0 0,0 0 0 0,0 0 0 0,-3-3 0 0,3-3 0 0,3-3 0 0,-3 4 0 0,0-6 0 0,1 2 0 0,-1 1 0 0,2-1 0 0,3 0 0 0,-1-2 0 0,-4 2 0 0,3 2 0 0,0 0 0 0,2-1 0 0,0 2 0 0,-4 1 0 0,4 1 0 0,0 0 0 0,-1 1 0 0,1 0 0 0,-5 3 0 0,4 6 0 0,3-4 0 0,-3 1 0 0,1 2 0 0,3-1 0 0,-1 4 0 0,-4-2 0 0,2 0 0 0,0 4 0 0,-4-1 0 0,5-1 0 0,1 1 0 0,-1-1 0 0,0-4 0 0,-1 6 0 0,1-6 0 0,0 1 0 0,2 1 0 0,-1-1 0 0</inkml:trace>
  <inkml:trace contextRef="#ctx0" brushRef="#br0" timeOffset="22053.21">2001 4458 0 0,'0'0'0'0,"0"0"0"0,-3-3 0 0,3 3 0 0,0 0 0 0,0 0 0 0,-3-3 0 0,3 3 0 0,0 0 0 0,0 0 0 0,0 0 0 0,-5 3 0 0,0 0 0 0,2 2 0 0,0 1 0 0,0-1 0 0,1 1 0 0,2 3 0 0,0 1 0 0,0-3 0 0,0 4 0 0,0-1 0 0,2-1 0 0,3 2 0 0,-1-5 0 0,2 0 0 0,-1 3 0 0,1-4 0 0,0 1 0 0,4-4 0 0,-1 1 0 0,-1-3 0 0,-1 0 0 0,3-3 0 0,2-4 0 0,-6 3 0 0,4-1 0 0,-3-3 0 0,3-2 0 0,-6-1 0 0,6 2 0 0,-6-2 0 0,-2 0 0 0,1-5 0 0,-6 6 0 0,3-3 0 0,0 1 0 0,-2-1 0 0,2 0 0 0,-8 5 0 0,2-5 0 0,2 7 0 0,-3-5 0 0,1 7 0 0,-3-1 0 0,1-1 0 0,-1 6 0 0,0 0 0 0,-2 0 0 0,0 6 0 0,2-3 0 0,-1 2 0 0,3 1 0 0,1 2 0 0,-1-4 0 0,4 6 0 0,0-4 0 0,3 3 0 0,0-3 0 0,3 4 0 0</inkml:trace>
  <inkml:trace contextRef="#ctx0" brushRef="#br0" timeOffset="22805.14">2548 4384 0 0,'0'0'0'0,"0"0"0"0,-3-3 0 0,0 3 0 0,-2-3 0 0,-1 0 0 0,1 3 0 0,-5 0 0 0,5 0 0 0,-6 3 0 0,6 0 0 0,1 2 0 0,-7-2 0 0,3 3 0 0,-1 3 0 0,3-2 0 0,0 3 0 0,1 1 0 0,0-2 0 0,1 4 0 0,1-2 0 0,3 3 0 0,-2-4 0 0,4 0 0 0,1 4 0 0,-2-7 0 0,2 4 0 0,2-3 0 0,3 0 0 0,-1-2 0 0,0-2 0 0,0-2 0 0,1 3 0 0,0-10 0 0,0 5 0 0,2-2 0 0,-3-4 0 0,3 2 0 0,-3-4 0 0,3 2 0 0,-2-2 0 0,0-1 0 0,-5-1 0 0,2 1 0 0,1-5 0 0,-6 5 0 0,1-2 0 0,-1 2 0 0,0-4 0 0,0 4 0 0,0 0 0 0,-1 3 0 0,-2 0 0 0,0-1 0 0,3 3 0 0,-4-1 0 0,4 5 0 0,0 0 0 0,0 0 0 0,0 0 0 0,0 0 0 0,0 0 0 0,0 0 0 0,-1 6 0 0,1-3 0 0,0 4 0 0,1-1 0 0,3 0 0 0,-1 3 0 0,0-1 0 0,-2 0 0 0,2-2 0 0,0 3 0 0,5-3 0 0,-3 4 0 0,1-6 0 0,0 5 0 0,0-2 0 0,2-4 0 0</inkml:trace>
  <inkml:trace contextRef="#ctx0" brushRef="#br0" timeOffset="56848.4">9369 4375 0 0,'0'0'0'0,"0"0"0"0,0 0 0 0,0 0 0 0,0 0 0 0,0 0 0 0,0 0 0 0,0 0 0 0,0 0 0 0,0 0 0 0,0 0 0 0,-5 5 0 0,1-1 0 0,0-2 0 0,-2 2 0 0,5 0 0 0,-2 3 0 0,0-1 0 0,-7 2 0 0,4 1 0 0,-2 4 0 0,1-1 0 0,-4 5 0 0,0 3 0 0,2 0 0 0,-2 5 0 0,-3-3 0 0,5 3 0 0,-7 2 0 0,-4 1 0 0,5 3 0 0,-7-5 0 0,2 4 0 0,0-2 0 0,1 4 0 0,1-3 0 0,-5-1 0 0,6 3 0 0,-2-1 0 0,2-3 0 0,0 0 0 0,2-1 0 0,1-6 0 0,-2 2 0 0,5-5 0 0,-3 4 0 0,5-7 0 0,-3 2 0 0,1-2 0 0,5 0 0 0,-5-4 0 0,5 0 0 0,-2 0 0 0,2 0 0 0,0-6 0 0,1 3 0 0,3-1 0 0,-2-3 0 0,4-3 0 0,0 0 0 0,0 0 0 0,0 0 0 0,0 0 0 0,0 0 0 0,0 0 0 0,0 0 0 0</inkml:trace>
  <inkml:trace contextRef="#ctx0" brushRef="#br0" timeOffset="21304.01">1487 4414 0 0,'-6'-7'0'0,"0"7"0"0,1 0 0 0,2 0 0 0,2 4 0 0,-5-4 0 0,1 3 0 0,-3 0 0 0,1 1 0 0,2 1 0 0,-3 1 0 0,4 2 0 0,-4 1 0 0,2 0 0 0,-1 2 0 0,1 3 0 0,-1 0 0 0,3-5 0 0,0 7 0 0,4-2 0 0,-3-2 0 0,6-3 0 0,-3 4 0 0,4-2 0 0,3-2 0 0,0 0 0 0,3-4 0 0,0-2 0 0,3 0 0 0,2-3 0 0,4-5 0 0,-4 4 0 0,1-2 0 0,1-2 0 0,3-4 0 0,-3 1 0 0,-2-6 0 0,1 3 0 0,-5 4 0 0,3-6 0 0,-8 1 0 0,0 3 0 0,-1 1 0 0,-1-5 0 0,-4 4 0 0,-4 0 0 0,2 0 0 0,-3-2 0 0,-1 3 0 0,-2-1 0 0,-2 0 0 0,-3 4 0 0,-1-1 0 0,4 0 0 0,-3 2 0 0,-1 1 0 0,3 2 0 0,-3 1 0 0,1 0 0 0,3 1 0 0,-4 2 0 0,4 4 0 0,0-1 0 0,3-2 0 0,5 4 0 0,-6-2 0 0,5 2 0 0,0 0 0 0,6 3 0 0,0-2 0 0,-1-3 0 0</inkml:trace>
  <inkml:trace contextRef="#ctx0" brushRef="#br0" timeOffset="29538.86">3482 4454 0 0,'0'0'0'0,"0"0"0"0,0 0 0 0,0 0 0 0,0 0 0 0,0 0 0 0,0 0 0 0,0 0 0 0,0 0 0 0,0 0 0 0,3 1 0 0,3-1 0 0,-3 2 0 0,2-2 0 0,4 0 0 0,2 0 0 0,0-2 0 0,0 2 0 0,4 0 0 0,0 0 0 0,2-1 0 0,-1-1 0 0,-1 2 0 0,1-1 0 0,1-1 0 0,3 1 0 0,-5 1 0 0,5-5 0 0,-4 5 0 0,1-5 0 0,-2 4 0 0,1-1 0 0,-4 1 0 0,2-5 0 0,-1 6 0 0,-4-2 0 0,3-1 0 0,-3 3 0 0,-1 0 0 0</inkml:trace>
  <inkml:trace contextRef="#ctx0" brushRef="#br4" timeOffset="88484.74">5165 4690 0 0,'0'0'0'0,"0"0"0"0,0 0 0 0,0 0 0 0,0 0 0 0,0 0 0 0,0 0 0 0,0 0 0 0,0 0 0 0,0 0 0 0,0 0 0 0,0 0 0 0,0 0 0 0,0 0 0 0,0 0 0 0,0 0 0 0,0 0 0 0,0 0 0 0,0 0 0 0,0 0 0 0,0 0 0 0,0 0 0 0,0 0 0 0,0 0 0 0,0 0 0 0,0 0 0 0,0 0 0 0,0 0 0 0,0 0 0 0,7 3 0 0,-7-3 0 0,0 0 0 0,0 7 0 0,0-7 0 0,0 0 0 0,4 4 0 0,-4 1 0 0,0-5 0 0,0 8 0 0,0-8 0 0,0 0 0 0,0 0 0 0,0 0 0 0,0 0 0 0,6 3 0 0,-6-3 0 0,0 0 0 0,5 3 0 0,0 0 0 0,-1-2 0 0,4-1 0 0,-5 4 0 0,-3-4 0 0,6-4 0 0,5 4 0 0,-6-1 0 0,-1-2 0 0,4 3 0 0,0 0 0 0,3 0 0 0,-4 0 0 0,3 0 0 0,-4 0 0 0,6 0 0 0,-4 0 0 0,0 0 0 0,4 0 0 0,-4-3 0 0,1 3 0 0,5 0 0 0,-6 0 0 0,4 0 0 0,-4 0 0 0,4 3 0 0,-1-3 0 0,1-3 0 0,-2 1 0 0,2 2 0 0,2-4 0 0,1 4 0 0,-2-5 0 0,2 5 0 0,2-3 0 0,-3 1 0 0,3 2 0 0,-5 0 0 0,5-3 0 0,0 2 0 0,-3 1 0 0,2 1 0 0,4-1 0 0,-5 0 0 0,1 0 0 0,-1-1 0 0,4 1 0 0,-4-2 0 0,-1-1 0 0,0 3 0 0,5-2 0 0,-8 2 0 0,1 0 0 0,3 0 0 0,5-1 0 0,-4 1 0 0,4-2 0 0,-6 2 0 0,1 2 0 0,-2-2 0 0,7 0 0 0,-3 1 0 0,1-1 0 0,1 0 0 0,-4 2 0 0,2-2 0 0,0 3 0 0,-1-3 0 0,1 0 0 0,1 0 0 0,-4-3 0 0,3 3 0 0,0-2 0 0,-1 2 0 0,2 0 0 0,-1-1 0 0,-1 1 0 0,2-2 0 0,-2 2 0 0,-1-3 0 0,4 3 0 0,-4 0 0 0,1-3 0 0,1 3 0 0,1 0 0 0,-1-3 0 0,-3 3 0 0,2 3 0 0,-1-3 0 0,-1 0 0 0,2 0 0 0,1 0 0 0,-4-3 0 0,3 3 0 0,1-1 0 0,0 1 0 0,-3 0 0 0,1 0 0 0,1-2 0 0,4 2 0 0,-5-2 0 0,1 2 0 0,2-3 0 0,-2 3 0 0,2 0 0 0,-2-1 0 0,-1 1 0 0,1-2 0 0,2 2 0 0,-4-1 0 0,2-4 0 0,-6 5 0 0,3 0 0 0,-1-1 0 0,2-3 0 0,-6 4 0 0,4-1 0 0,-2-2 0 0,-1 3 0 0,0 0 0 0,-1 0 0 0,0-3 0 0,-1 3 0 0,4-3 0 0,-5 3 0 0,4 0 0 0,-6 0 0 0,4 0 0 0,-2-5 0 0,-1 5 0 0,2 0 0 0,-3 0 0 0,0 0 0 0,-1 0 0 0,5 0 0 0,-8 0 0 0,0 0 0 0,0 0 0 0,5-2 0 0,-5 2 0 0,0 0 0 0,0 0 0 0,0 0 0 0,0 0 0 0,0 0 0 0,-7-9 0 0</inkml:trace>
  <inkml:trace contextRef="#ctx0" brushRef="#br0" timeOffset="27293.26">2638 4706 0 0,'0'-9'0'0,"0"4"0"0,0 0 0 0,3 2 0 0,-3-1 0 0,0-3 0 0,0 7 0 0,0 0 0 0,0 0 0 0,0 0 0 0,0 0 0 0,0 0 0 0,6 7 0 0,-4 0 0 0,1 6 0 0,-3-1 0 0,0 0 0 0,0 5 0 0,0 3 0 0,0-1 0 0,0 0 0 0,0 2 0 0,0-4 0 0,0 3 0 0,1-3 0 0,1 3 0 0,-1-3 0 0,5-1 0 0,-2-1 0 0,0-1 0 0,-2-4 0 0,4-1 0 0,-5-1 0 0,7-1 0 0,-2-2 0 0,-1-4 0 0,1 1 0 0,0-2 0 0,-1-2 0 0,6-2 0 0,-7-2 0 0</inkml:trace>
  <inkml:trace contextRef="#ctx0" brushRef="#br0" timeOffset="110784.66">11804 4947 0 0,'0'0'0'0,"0"0"0"0,0 0 0 0,0 0 0 0,-5-2 0 0,0-1 0 0,5 3 0 0,-4 0 0 0,-2 0 0 0,-1 0 0 0,1 0 0 0,-3 5 0 0,1-2 0 0,-4 3 0 0,1 0 0 0,5 1 0 0,-8 2 0 0,8-3 0 0,-5 5 0 0,0-3 0 0,6-1 0 0,-1 3 0 0,2 0 0 0,1-2 0 0,1 0 0 0,2 0 0 0,2-1 0 0,1 0 0 0,1-3 0 0,2 4 0 0,-1-5 0 0,3 2 0 0,0-4 0 0,2 1 0 0,-3-2 0 0,3-2 0 0,-2 1 0 0,0-2 0 0,0 1 0 0,1-4 0 0,0-3 0 0,-3 2 0 0,-1-2 0 0,1 0 0 0,-1-4 0 0,-1 0 0 0,-4-1 0 0,5-2 0 0,-3-2 0 0,1-1 0 0,-3-1 0 0,1-3 0 0,-1 0 0 0,0 4 0 0,0 1 0 0,0-3 0 0,2 6 0 0,-2-1 0 0,0 3 0 0,3 0 0 0,-3 4 0 0,0 0 0 0,0 2 0 0,0 1 0 0,0 6 0 0,0 0 0 0,0 0 0 0,0 0 0 0,0 6 0 0,5 1 0 0,-5 2 0 0,0 3 0 0,0 1 0 0,0 5 0 0,0-1 0 0,-5 3 0 0,5 2 0 0,0 0 0 0,0-1 0 0,0 4 0 0,0-5 0 0,5 3 0 0,-5-4 0 0,0-1 0 0,1 2 0 0,4-4 0 0</inkml:trace>
  <inkml:trace contextRef="#ctx0" brushRef="#br0" timeOffset="27773.22">2836 4823 0 0,'0'0'0'0,"0"0"0"0,0 0 0 0,0 0 0 0,0 0 0 0,0 0 0 0,0 0 0 0,0 0 0 0,0 0 0 0,-5 3 0 0,-1 4 0 0,1-3 0 0,4 6 0 0,1-4 0 0,0 5 0 0,0-4 0 0,-2 4 0 0,2 0 0 0,2-2 0 0,-1 0 0 0,4 5 0 0,-5-1 0 0,7-1 0 0,1-3 0 0,-2-1 0 0,4 3 0 0,0 0 0 0,-3-4 0 0,3 1 0 0,0-2 0 0,-3-1 0 0,6 0 0 0,-2-5 0 0,-2 0 0 0,2 0 0 0,1-5 0 0,-6-1 0 0,5-3 0 0,0 2 0 0,-6-3 0 0,1-3 0 0,0-2 0 0,-3 1 0 0,-1-2 0 0,-2-4 0 0,0 3 0 0,-3 2 0 0,1 1 0 0,-4 0 0 0,3 2 0 0,-5-1 0 0,0 7 0 0,1-3 0 0,-4 3 0 0,0 6 0 0,-1-2 0 0,1 2 0 0,0 0 0 0,-5 2 0 0,2 4 0 0,4-2 0 0,-1 3 0 0,3 0 0 0,5 1 0 0,-2 1 0 0,1 1 0 0</inkml:trace>
  <inkml:trace contextRef="#ctx0" brushRef="#br0" timeOffset="-143667.65">5822 4799 0 0,'0'0'0'0,"3"-2"0"0,-3 2 0 0,0 0 0 0,0 0 0 0,0 0 0 0,0 0 0 0,0 0 0 0,0 0 0 0,-4 2 0 0,4-2 0 0,-5 4 0 0,-1 1 0 0,-2 1 0 0,2 0 0 0,0 4 0 0,-2-1 0 0,2 0 0 0,-3 2 0 0,1 3 0 0,3-3 0 0,-2 3 0 0,-1 6 0 0,0-3 0 0,-3 0 0 0,1 4 0 0,0 2 0 0,1-1 0 0,-6-2 0 0,4 5 0 0,-3 0 0 0,0-1 0 0,0 0 0 0,-3-1 0 0,1-3 0 0,3 5 0 0,-1 2 0 0,3-5 0 0,-5 1 0 0,-2 2 0 0,9-3 0 0,-5 2 0 0,0-2 0 0,0-2 0 0,3 2 0 0,2-2 0 0,-4-5 0 0,3 2 0 0,-1 2 0 0,5-7 0 0,-1 2 0 0,0-3 0 0,5-3 0 0,-7 1 0 0,7-3 0 0,-2 0 0 0,0-1 0 0,0-2 0 0,4-3 0 0,0 0 0 0,0 0 0 0,0 0 0 0,0 0 0 0,0 0 0 0,0 0 0 0,0-5 0 0,4-2 0 0,0 1 0 0,-4-1 0 0</inkml:trace>
  <inkml:trace contextRef="#ctx0" brushRef="#br0" timeOffset="28103.23">3157 4805 0 0,'-3'-5'0'0,"3"5"0"0,0 0 0 0,0 0 0 0,0 0 0 0,0 0 0 0,0 0 0 0,0 0 0 0,-3 5 0 0,0 1 0 0,1 3 0 0,2 2 0 0,0 1 0 0,0 1 0 0,2-1 0 0,-2 4 0 0,0-4 0 0,3 3 0 0,0-5 0 0,-1 7 0 0,1-3 0 0,0-2 0 0,3 2 0 0,0-5 0 0,-4-1 0 0,1 0 0 0,1-2 0 0,-2-3 0 0,-2-3 0 0,0 0 0 0,0 0 0 0,5-2 0 0,-2-2 0 0,-2-1 0 0,-1-4 0 0,5 0 0 0,-4-4 0 0,3 2 0 0,-3 1 0 0,-1-4 0 0,3-2 0 0,3 1 0 0,-1-1 0 0,0 1 0 0,-2 2 0 0,6 0 0 0,-3 2 0 0,5-2 0 0,0 6 0 0,-3 2 0 0,2-1 0 0,1 1 0 0,-3 5 0 0</inkml:trace>
  <inkml:trace contextRef="#ctx0" brushRef="#br0" timeOffset="109125.46">10774 4820 0 0,'-3'-4'0'0,"3"4"0"0,-6-3 0 0,1-1 0 0,1 1 0 0,-1 2 0 0,2-1 0 0,-2 2 0 0,-3 2 0 0,4-2 0 0,-2 4 0 0,-1 0 0 0,-2 2 0 0,1 1 0 0,-4 3 0 0,4 1 0 0,-2 2 0 0,-1 1 0 0,1 0 0 0,1 3 0 0,6 5 0 0,0-2 0 0,1-3 0 0,-4 5 0 0,2-2 0 0,4 0 0 0,0-3 0 0,0 1 0 0,1-2 0 0,2-2 0 0,3 0 0 0,-2-3 0 0,-3-2 0 0,5-1 0 0,4-4 0 0,-3 1 0 0,4-2 0 0,-2 0 0 0,2-3 0 0,0-2 0 0,0-2 0 0,0-1 0 0,-5 1 0 0,3-3 0 0,-1 0 0 0,0 0 0 0,-4 0 0 0,2-1 0 0,-1-1 0 0,-2-2 0 0,-1 2 0 0,-2-1 0 0,1-2 0 0,-1 3 0 0,0 2 0 0,-1-3 0 0,1 2 0 0,0 2 0 0,0 1 0 0,0 2 0 0,0 3 0 0,0 0 0 0,-2-5 0 0,2 5 0 0,0 0 0 0,0 0 0 0,0 0 0 0,0 5 0 0,0 0 0 0,0 1 0 0,2 2 0 0,-1-1 0 0,-1-1 0 0,3 2 0 0,-1 0 0 0,2-2 0 0,-2 3 0 0,3 2 0 0,-1-3 0 0,1 0 0 0,0-1 0 0,-1 3 0 0,4-4 0 0,-5 0 0 0,5 2 0 0</inkml:trace>
  <inkml:trace contextRef="#ctx0" brushRef="#br0" timeOffset="27473.28">2531 4809 0 0,'-11'0'0'0,"11"0"0"0,0 0 0 0,0 0 0 0,0 0 0 0,0 0 0 0,0 0 0 0,0 0 0 0,0 0 0 0,6 0 0 0,-1 2 0 0,6-2 0 0,-3 0 0 0,4 2 0 0,0-2 0 0,4 1 0 0,-1-1 0 0,1 2 0 0,-6-2 0 0,11 3 0 0,-7-2 0 0,-1-1 0 0,1 3 0 0</inkml:trace>
  <inkml:trace contextRef="#ctx0" brushRef="#br0" timeOffset="109794.51">11170 4823 0 0,'-3'-3'0'0,"3"2"0"0,-3-4 0 0,3 5 0 0,0 0 0 0,0 0 0 0,0 0 0 0,0 0 0 0,0 0 0 0,0 5 0 0,0-1 0 0,-3 6 0 0,6-3 0 0,-3 3 0 0,-3 4 0 0,3-1 0 0,0-2 0 0,0 5 0 0,0-1 0 0,0 4 0 0,0-4 0 0,0-1 0 0,3 2 0 0,0-1 0 0,-3-1 0 0,3 0 0 0,0-5 0 0,0 3 0 0,0-2 0 0,-1 4 0 0,-2-7 0 0,4 1 0 0,-1-3 0 0,-1 1 0 0,1-1 0 0,0-2 0 0,-3-3 0 0</inkml:trace>
  <inkml:trace contextRef="#ctx0" brushRef="#br0" timeOffset="27007.26">2358 4952 0 0,'0'0'0'0,"0"0"0"0,-3-2 0 0,3 2 0 0,0 0 0 0,0 0 0 0,-3 2 0 0,-2-1 0 0,5 4 0 0,-3-1 0 0,1 4 0 0,2 1 0 0,-1 4 0 0,1-2 0 0,-5 1 0 0,5 3 0 0,0 1 0 0,-1-1 0 0,2 4 0 0,-1-2 0 0,0-3 0 0,5 1 0 0,-4 1 0 0,-1-1 0 0,2-2 0 0,1-1 0 0,-3-1 0 0,2 0 0 0,1-2 0 0,-3 2 0 0,3-7 0 0,0-1 0 0,-3-3 0 0,0 0 0 0,0 0 0 0,0 0 0 0,0 0 0 0,1-1 0 0,-1-5 0 0,0-5 0 0,-1 0 0 0,1-1 0 0,-6-1 0 0,3-2 0 0,1-2 0 0,-1-3 0 0,0 0 0 0,-3 0 0 0,3-2 0 0,3 2 0 0,-4-3 0 0,3 3 0 0,1-1 0 0,-3 4 0 0,3 2 0 0,0 0 0 0,0-1 0 0,1 4 0 0,-1-2 0 0,2 5 0 0,-1-1 0 0,3 3 0 0,-4 0 0 0,3 3 0 0,3 2 0 0,-3-1 0 0,2 3 0 0,1 0 0 0,0 3 0 0,0-1 0 0,2 4 0 0,-2 2 0 0,3-1 0 0,-2 1 0 0,2 0 0 0,0 6 0 0,-1-7 0 0,1 3 0 0,0 1 0 0,1 2 0 0,0-3 0 0,-3-1 0 0,0 2 0 0,-2-2 0 0,0-1 0 0,1 0 0 0,-3-2 0 0,-2 0 0 0,-1-1 0 0,0 2 0 0,0-7 0 0,-4 3 0 0,-2 2 0 0,1-2 0 0,0-1 0 0,-4-2 0 0,-2 6 0 0,2-6 0 0,-3-6 0 0,1 6 0 0,3-2 0 0,-1-3 0 0,0 2 0 0,2 0 0 0</inkml:trace>
  <inkml:trace contextRef="#ctx0" brushRef="#br0" timeOffset="26152.23">1900 4864 0 0,'0'0'0'0,"-3"-2"0"0,3 2 0 0,-8-2 0 0,1 2 0 0,-1 0 0 0,3 2 0 0,-1 0 0 0,-3-1 0 0,3 5 0 0,-4 2 0 0,1-2 0 0,3 3 0 0,-5 1 0 0,5 2 0 0,-3 2 0 0,6-3 0 0,-5 1 0 0,3-1 0 0,2 3 0 0,2-3 0 0,1 0 0 0,1-1 0 0,1 0 0 0,1-1 0 0,4-3 0 0,1 2 0 0,5-4 0 0,-6 1 0 0,3-5 0 0,0 6 0 0,6-6 0 0,-2 0 0 0,0 0 0 0,1 0 0 0</inkml:trace>
  <inkml:trace contextRef="#ctx0" brushRef="#br0" timeOffset="25605.27">1322 4873 0 0,'0'-5'0'0,"0"2"0"0,-3 2 0 0,3 2 0 0,0-1 0 0,0 6 0 0,3 2 0 0,-3 1 0 0,2 4 0 0,1-3 0 0,-3 6 0 0,3-1 0 0,-2-1 0 0,1 2 0 0,-1-2 0 0,-1 1 0 0,4-1 0 0,0-2 0 0,-2-1 0 0,2-2 0 0,-2 2 0 0,3-1 0 0,-4-1 0 0,-1-3 0 0,5-1 0 0,-5-5 0 0,0 0 0 0,0 0 0 0,0 0 0 0,0 0 0 0,0 0 0 0,0 0 0 0,0-5 0 0,0-6 0 0,0 7 0 0,0-10 0 0,0 6 0 0,3-6 0 0,-3-1 0 0,1 2 0 0,4-2 0 0,-3 4 0 0,2-3 0 0,1 0 0 0,1 0 0 0,3-1 0 0,-3 5 0 0,2 0 0 0,1 3 0 0,1 1 0 0,-1 2 0 0,-1 1 0 0,3 1 0 0,-2 0 0 0,0 4 0 0</inkml:trace>
  <inkml:trace contextRef="#ctx0" brushRef="#br0" timeOffset="26520.23">2036 4938 0 0,'0'0'0'0,"0"0"0"0,0 0 0 0,0 0 0 0,0 0 0 0,0 0 0 0,0 0 0 0,0 0 0 0,0 0 0 0,0 0 0 0,0 0 0 0,5 7 0 0,-2-3 0 0,2-3 0 0,1 1 0 0,3-1 0 0,0-1 0 0,-1 0 0 0,6 0 0 0,-5-3 0 0,2 3 0 0,3-3 0 0,0 1 0 0,-5-2 0 0,-3-1 0 0,-1 1 0 0,0 2 0 0,2-1 0 0,-2-5 0 0,-2 5 0 0,2-2 0 0,-4-1 0 0,-1 2 0 0,0-3 0 0,-1 1 0 0,-4 2 0 0,5-1 0 0,-4 0 0 0,-7 2 0 0,6 0 0 0,-6 0 0 0,7 3 0 0,-3 3 0 0,-5-3 0 0,0 3 0 0,6 3 0 0,-8 1 0 0,4-1 0 0,3 2 0 0,-4-1 0 0,1 4 0 0,4 0 0 0,0-2 0 0,1 4 0 0,1-3 0 0,2 0 0 0,1-1 0 0,1 2 0 0,1-2 0 0,4-1 0 0,-2 1 0 0,5-4 0 0,-2 1 0 0,5-2 0 0,0 1 0 0,2-3 0 0,1-2 0 0,-1 6 0 0,-1-6 0 0</inkml:trace>
  <inkml:trace contextRef="#ctx0" brushRef="#br0" timeOffset="25937.23">1559 4978 0 0,'-3'1'0'0,"3"-1"0"0,-5 0 0 0,5 0 0 0,0 0 0 0,0 0 0 0,0 0 0 0,0 0 0 0,0 0 0 0,5 2 0 0,2-2 0 0,-1 0 0 0,2 0 0 0,0 0 0 0,-2-2 0 0,3 2 0 0,2-1 0 0,0-2 0 0,-5 0 0 0,3-2 0 0,-1 0 0 0,1 2 0 0,2-3 0 0,-6 5 0 0,6-4 0 0,-7 0 0 0,1-1 0 0,3-3 0 0,-5 3 0 0,-2 1 0 0,2 0 0 0,2-5 0 0,-5 3 0 0,0 1 0 0,-5 2 0 0,2-1 0 0,2 0 0 0,-4 4 0 0,-1-1 0 0,1 2 0 0,1 0 0 0,-6 3 0 0,4 2 0 0,-6 0 0 0,1-1 0 0,3 2 0 0,-4 1 0 0,1-1 0 0,0 3 0 0,2 5 0 0,0-2 0 0,3-2 0 0,-1 2 0 0,3-1 0 0,2 0 0 0,1 1 0 0,1-4 0 0,1 4 0 0,2-3 0 0,5-1 0 0,0 3 0 0,1-5 0 0,0 0 0 0,4-1 0 0,-4 0 0 0,5-5 0 0,0 0 0 0,1 0 0 0,-5 0 0 0</inkml:trace>
  <inkml:trace contextRef="#ctx0" brushRef="#br0" timeOffset="110378.09">11392 4979 0 0,'0'0'0'0,"0"0"0"0,0 0 0 0,0 0 0 0,0 0 0 0,0 0 0 0,0 0 0 0,0 0 0 0,0 0 0 0,0 0 0 0,7 4 0 0,-4 0 0 0,3-4 0 0,-1 2 0 0,1-2 0 0,3-2 0 0,-1 2 0 0,0-4 0 0,1 4 0 0,0-5 0 0,-3 2 0 0,4-2 0 0,-4-1 0 0,0 1 0 0,-1-1 0 0,-1 0 0 0,1 0 0 0,-5 1 0 0,3-1 0 0,0-3 0 0,-3 4 0 0,-3-1 0 0,3 0 0 0,-3 3 0 0,3 0 0 0,-5-1 0 0,1-2 0 0,-1 5 0 0,-1-1 0 0,0 2 0 0,-2-1 0 0,3 1 0 0,-1 3 0 0,-5 4 0 0,7-3 0 0,-7 0 0 0,3 4 0 0,0 1 0 0,-1-3 0 0,3 5 0 0,-4 0 0 0,4 1 0 0,0-1 0 0,0 2 0 0,4-1 0 0,-2-1 0 0,4 0 0 0,1-1 0 0,2-2 0 0,0 3 0 0,5-5 0 0,-2 3 0 0,4-4 0 0,-1 1 0 0,2-1 0 0,3-5 0 0,1 1 0 0,2 3 0 0,2-4 0 0,1-4 0 0,18-2 0 0,-7 0 0 0</inkml:trace>
  <inkml:trace contextRef="#ctx0" brushRef="#br0" timeOffset="103057.4">12345 4964 0 0,'-3'0'0'0,"-2"0"0"0,2-2 0 0,-3 2 0 0,3 2 0 0,1-2 0 0,-2 0 0 0,4 0 0 0,0 0 0 0,0 0 0 0,0 0 0 0,0 0 0 0,0 0 0 0,0 0 0 0,0 0 0 0,0 0 0 0,6 0 0 0,3 0 0 0,-1 0 0 0,6 0 0 0,-2-2 0 0,3 2 0 0,4 0 0 0,-2-1 0 0,5 1 0 0,-2-2 0 0,6 1 0 0,3-2 0 0,-4 3 0 0,3-2 0 0,3 1 0 0,-2-1 0 0,-2 2 0 0,-1-3 0 0,0 3 0 0,0-2 0 0,-6 2 0 0,4-4 0 0,-4 4 0 0,-5-3 0 0,1 1 0 0,1 1 0 0,-5-2 0 0,2 3 0 0,-6 0 0 0,-1-2 0 0,-2 2 0 0</inkml:trace>
  <inkml:trace contextRef="#ctx0" brushRef="#br0" timeOffset="109994.58">11054 4959 0 0,'-6'-6'0'0,"1"5"0"0,2-1 0 0,3 2 0 0,0 0 0 0,0 0 0 0,0 0 0 0,0 0 0 0,9 0 0 0,-3 0 0 0,4 0 0 0,2 0 0 0,-3-1 0 0,5 1 0 0,-1-2 0 0,2 2 0 0,1 0 0 0,-2-2 0 0,3-2 0 0,-2 1 0 0,8 1 0 0,-9 2 0 0,2-1 0 0,5-2 0 0,-5 3 0 0,-1 0 0 0,2 0 0 0</inkml:trace>
  <inkml:trace contextRef="#ctx0" brushRef="#br0" timeOffset="67012.33">8223 4959 0 0,'0'0'0'0,"0"-3"0"0,0-3 0 0,0 6 0 0,0 0 0 0,0 0 0 0,0 0 0 0,0 0 0 0,3 6 0 0,0 0 0 0,2 1 0 0,0 3 0 0,-4 3 0 0,-1 1 0 0,2 4 0 0,-2 1 0 0,0-1 0 0,0 3 0 0,0-3 0 0,0 7 0 0,0-8 0 0,0 3 0 0,1 0 0 0,1 0 0 0,4 2 0 0,-3-5 0 0,-1 0 0 0,1-2 0 0,1-1 0 0,3-3 0 0</inkml:trace>
  <inkml:trace contextRef="#ctx0" brushRef="#br0" timeOffset="109542.2">11017 5024 0 0,'0'-4'0'0,"-3"-1"0"0,-3 0 0 0,4-1 0 0,-1 2 0 0,1-1 0 0,-7 2 0 0,8-2 0 0,1 2 0 0,-5 3 0 0,0-1 0 0,1 1 0 0,1 0 0 0,-5 1 0 0,2 2 0 0,-1 3 0 0,3-1 0 0,1 3 0 0,-3-1 0 0,-1 1 0 0,6 1 0 0,-2-2 0 0,0 3 0 0,3 0 0 0,0-4 0 0,3 3 0 0,-2-1 0 0,1 0 0 0,-1-5 0 0,6 5 0 0,-4-4 0 0,1 2 0 0,-1-1 0 0,2-3 0 0,-5-2 0 0,5 3 0 0,1-3 0 0,3-2 0 0,-3 1 0 0,0-1 0 0,-2-3 0 0,2 1 0 0,0-1 0 0,-3-1 0 0,-1 0 0 0,4 0 0 0,-3-4 0 0,-2 4 0 0,-1-3 0 0,0-1 0 0,0 0 0 0,0 3 0 0,2 1 0 0,-1-1 0 0,-1 2 0 0,0 2 0 0,0 3 0 0,0 0 0 0,0 0 0 0,0 0 0 0,0 0 0 0,0 0 0 0,0 0 0 0,0 0 0 0,2 4 0 0,4 3 0 0,-3-1 0 0,-3 0 0 0,2-1 0 0,1 5 0 0,-2 0 0 0,4-4 0 0,1 3 0 0,-3-1 0 0,-1 0 0 0,1-2 0 0,5 0 0 0,-7 3 0 0,2-4 0 0,0 0 0 0,5 2 0 0,-6-2 0 0,2 1 0 0,-4-6 0 0</inkml:trace>
  <inkml:trace contextRef="#ctx0" brushRef="#br0" timeOffset="64725.3">7875 5010 0 0,'0'0'0'0,"0"0"0"0,0-4 0 0,0 4 0 0,0 0 0 0,0 0 0 0,0 0 0 0,0 0 0 0,0 0 0 0,0 4 0 0,0 3 0 0,0 2 0 0,0 0 0 0,0 2 0 0,0 1 0 0,0 7 0 0,-3-5 0 0,3 0 0 0,0 6 0 0,0-8 0 0,0 8 0 0,0-4 0 0,0 1 0 0,3-3 0 0,-3 3 0 0,5-7 0 0,-3 6 0 0,-1-5 0 0,2 1 0 0,-1-3 0 0,-1-1 0 0,6 0 0 0,-6-4 0 0,-1 3 0 0,0-7 0 0,2 3 0 0</inkml:trace>
  <inkml:trace contextRef="#ctx0" brushRef="#br0" timeOffset="59767.5">6744 5163 0 0,'-5'-1'0'0,"0"-1"0"0,-1 1 0 0,6 1 0 0,0 0 0 0,0 0 0 0,-3-6 0 0,0 6 0 0,3 0 0 0,0 0 0 0,0-7 0 0,0 7 0 0,0 0 0 0,0 0 0 0,0 0 0 0,0 0 0 0,-9 2 0 0,9 3 0 0,0 1 0 0,0 0 0 0,-5 3 0 0,1-1 0 0,-4 6 0 0,3 0 0 0,-1 1 0 0,0 2 0 0,-3-1 0 0,-1 1 0 0,9-2 0 0,-4 2 0 0,-6-3 0 0,4 2 0 0,2-2 0 0,2-1 0 0,1-3 0 0,-2 5 0 0,-1-7 0 0,2 1 0 0,6-1 0 0,-3-3 0 0,-5 1 0 0,4-5 0 0,1-1 0 0,0 0 0 0,0 0 0 0,0 0 0 0,0-4 0 0,1-4 0 0,4 0 0 0,0-3 0 0,-4-1 0 0,4-3 0 0,3-1 0 0,-1 1 0 0,1-2 0 0,0-4 0 0,-4 4 0 0,7-6 0 0,0 2 0 0,-5-3 0 0,3 4 0 0,-4 0 0 0,3-1 0 0,3 4 0 0,-7-2 0 0,2 5 0 0,1 0 0 0,0 3 0 0,0-3 0 0,-3 4 0 0,-1 5 0 0,0-1 0 0,1 1 0 0,-4 5 0 0,0 0 0 0,0 0 0 0,0 0 0 0,1 9 0 0,2 2 0 0,-1-1 0 0,1 0 0 0,-2 4 0 0,6 3 0 0,-6 0 0 0,-4 0 0 0,3 2 0 0,6-1 0 0,-1 1 0 0,-4 0 0 0,-1-4 0 0,0 4 0 0,0-4 0 0,3 0 0 0,-3-2 0 0,-4 1 0 0,5-2 0 0,6-3 0 0,-3 2 0 0,-4-1 0 0,3-4 0 0,0 0 0 0,2-5 0 0,4 3 0 0,-3 2 0 0,-6-6 0 0,5 0 0 0</inkml:trace>
  <inkml:trace contextRef="#ctx0" brushRef="#br0" timeOffset="60332.18">7048 5236 0 0,'-6'-5'0'0,"2"4"0"0,-1-4 0 0,-1 1 0 0,3 1 0 0,-5 3 0 0,2-4 0 0,1 4 0 0,-4 0 0 0,3 0 0 0,-1 0 0 0,-2 4 0 0,3 3 0 0,-3-2 0 0,2 1 0 0,1 0 0 0,-3 4 0 0,3-3 0 0,-3 3 0 0,4 0 0 0,-1 1 0 0,4-2 0 0,2 4 0 0,0-4 0 0,-3 0 0 0,6-1 0 0,3 5 0 0,-3-7 0 0,4 0 0 0,0-1 0 0,1-1 0 0,1-2 0 0,1 2 0 0,-1-4 0 0,-3-4 0 0,5 2 0 0,3-2 0 0,-8-6 0 0,5 4 0 0,0-3 0 0,-2-4 0 0,0 3 0 0,-3-4 0 0,1 1 0 0,-3-2 0 0,1-1 0 0,0 1 0 0,-4-2 0 0,-1-3 0 0,0 0 0 0,0 1 0 0,-1 1 0 0,1 1 0 0,-4 1 0 0,3 2 0 0,-2 0 0 0,3 5 0 0,0 3 0 0,-2-3 0 0,2 4 0 0,-3 0 0 0,3 5 0 0,0 0 0 0,0 0 0 0,0 0 0 0,3 5 0 0,-3 4 0 0,2 2 0 0,1-2 0 0,-3 8 0 0,1-1 0 0,-1 1 0 0,4 0 0 0,-4-2 0 0,1 5 0 0,1 0 0 0,-2-1 0 0,1 0 0 0,-1-2 0 0,3-2 0 0,-1 0 0 0,1 1 0 0,-3-2 0 0,1-2 0 0,-1-1 0 0</inkml:trace>
  <inkml:trace contextRef="#ctx0" brushRef="#br0" timeOffset="115367.86">13425 5077 0 0,'0'0'0'0,"0"0"0"0,0-5 0 0,0 5 0 0,0 0 0 0,0 0 0 0,0 5 0 0,2 3 0 0,0-2 0 0,-1 6 0 0,1-1 0 0,2 0 0 0,-1 1 0 0,0 7 0 0,-1-1 0 0,1 2 0 0,2 2 0 0,-2 4 0 0,0-4 0 0,2 3 0 0,-2-5 0 0,0 1 0 0,1 1 0 0,-2 0 0 0,1-4 0 0,0 1 0 0,-3-2 0 0,0 0 0 0,0-5 0 0,0 2 0 0,0 11 0 0,-3-13 0 0</inkml:trace>
  <inkml:trace contextRef="#ctx0" brushRef="#br0" timeOffset="63569.78">7136 5340 0 0,'0'0'0'0,"-3"0"0"0,3-3 0 0,0 3 0 0,0 0 0 0,0 0 0 0,0 0 0 0,0 0 0 0,0 0 0 0,0 0 0 0,0 0 0 0,0 0 0 0,3-2 0 0,1 0 0 0,-1-2 0 0,3 1 0 0,-2 1 0 0,1-2 0 0,1-1 0 0,-1 0 0 0,4 1 0 0,-3-3 0 0,-1 1 0 0,1 2 0 0,-1-3 0 0,-1 1 0 0,1 2 0 0,-2-6 0 0,0 6 0 0,-1-4 0 0,1 3 0 0,-3 1 0 0,0-6 0 0,0 7 0 0,0-1 0 0,-3-4 0 0,3 5 0 0,-3-2 0 0,3 1 0 0,-2 2 0 0,-4-3 0 0,4 5 0 0,-2 0 0 0,-1 0 0 0,-1 0 0 0,1 5 0 0,-5 1 0 0,5-1 0 0,-1-2 0 0,-4 6 0 0,4-3 0 0,-1 4 0 0,0-1 0 0,6 2 0 0,-5 0 0 0,6-2 0 0,-3 0 0 0,3-1 0 0,-2 1 0 0,2-3 0 0,2 1 0 0,1 2 0 0,4-5 0 0,-2 0 0 0,4 2 0 0,-1-5 0 0,1 4 0 0,1-5 0 0,5 0 0 0,0 0 0 0,-5 0 0 0,5 0 0 0,-2-5 0 0,-3 4 0 0,3-2 0 0,-4-4 0 0,3 3 0 0,1-1 0 0,-7 1 0 0,2-3 0 0</inkml:trace>
  <inkml:trace contextRef="#ctx0" brushRef="#br0" timeOffset="58568.78">8563 5202 0 0,'0'0'0'0,"0"0"0"0,0 0 0 0,0 0 0 0,0 0 0 0,0 0 0 0,0 0 0 0,0 0 0 0,8 2 0 0,-3 2 0 0,1-4 0 0,2 0 0 0,-2 0 0 0,5 3 0 0,1-1 0 0,-4-2 0 0,3 0 0 0,-2 0 0 0,5 0 0 0,-5 0 0 0,7 0 0 0,-7-2 0 0,3 2 0 0,-1-3 0 0,0 3 0 0,-3 0 0 0,-1 0 0 0,1-4 0 0,4 2 0 0,-5 2 0 0,-3 0 0 0,2 0 0 0,1 0 0 0</inkml:trace>
  <inkml:trace contextRef="#ctx0" brushRef="#br0" timeOffset="66778.33">7993 5236 0 0,'-3'-5'0'0,"3"2"0"0,-6-1 0 0,4-4 0 0,2 5 0 0,0 0 0 0,0 3 0 0,0 0 0 0,0 0 0 0,0 0 0 0,0 0 0 0,0 0 0 0,0 0 0 0,0 6 0 0,-3 2 0 0,3-2 0 0,0 0 0 0,0 2 0 0,3-4 0 0,-3 4 0 0,2-2 0 0,4 1 0 0,-3 0 0 0,0-2 0 0,0 0 0 0,3 1 0 0,-1-2 0 0,-2-1 0 0,-3-3 0 0,6 2 0 0,-1 0 0 0,-4 1 0 0,4-3 0 0,-2-3 0 0,5 3 0 0,-4-2 0 0,0-1 0 0,3-2 0 0,-5 1 0 0,1-1 0 0,-2-1 0 0,-1 1 0 0,0-1 0 0,5 1 0 0,-5 1 0 0,0-2 0 0,3 2 0 0,-1 0 0 0,-4 1 0 0,2 3 0 0,0 0 0 0,0 0 0 0,0 0 0 0,0 0 0 0,0 0 0 0,0 0 0 0,0 0 0 0,0 0 0 0,0 0 0 0,3 4 0 0,2-1 0 0,0 4 0 0,-1-1 0 0,-1 2 0 0,0 1 0 0,5 2 0 0,-3-1 0 0,-2 1 0 0,5 3 0 0,-4-1 0 0,-1-1 0 0,2 2 0 0,-3 0 0 0,1-3 0 0,-3-1 0 0,0 1 0 0,0 0 0 0,-3 0 0 0,1-2 0 0,-6 0 0 0,4-1 0 0,-4 1 0 0,0 1 0 0,0-3 0 0,-2 0 0 0,-1-4 0 0,0 1 0 0,-1-4 0 0,1 8 0 0,-2-8 0 0,3-1 0 0,3-6 0 0</inkml:trace>
  <inkml:trace contextRef="#ctx0" brushRef="#br0" timeOffset="63922.77">7348 5245 0 0,'-1'-4'0'0,"-4"4"0"0,5-5 0 0,0 4 0 0,-1 1 0 0,1 0 0 0,0 0 0 0,0 0 0 0,0 0 0 0,0 0 0 0,0 0 0 0,0 9 0 0,0-9 0 0,0 6 0 0,0 2 0 0,0-1 0 0,0 1 0 0,1 0 0 0,-1 0 0 0,0-4 0 0,0 4 0 0,0 0 0 0,0-4 0 0,0 1 0 0,0-5 0 0,0 6 0 0,0 0 0 0,0-6 0 0,0 0 0 0,0 0 0 0,0 0 0 0,0 0 0 0,0 0 0 0,0 0 0 0,0 0 0 0,0 0 0 0,0 0 0 0,6-6 0 0,-3 0 0 0,-3-2 0 0,2 1 0 0,3 0 0 0,1 0 0 0,-3-4 0 0,1 3 0 0,3-1 0 0,-4-2 0 0,1 5 0 0,6-2 0 0,-7 3 0 0,0-2 0 0,6-1 0 0,-4 8 0 0,-1-3 0 0,-4 3 0 0,0 0 0 0,5 0 0 0,1 3 0 0,-6-3 0 0,2 8 0 0,1-4 0 0,0-1 0 0,0 7 0 0,-1-4 0 0,1 3 0 0,-2-1 0 0,2 1 0 0,0-1 0 0,0 0 0 0,5 1 0 0,-3 2 0 0,-2-5 0 0,5 2 0 0,-1-1 0 0,1-4 0 0</inkml:trace>
  <inkml:trace contextRef="#ctx0" brushRef="#br0" timeOffset="64438.75">7582 5214 0 0,'0'0'0'0,"0"0"0"0,0 0 0 0,0 0 0 0,0 0 0 0,0 0 0 0,0 4 0 0,0 3 0 0,0-2 0 0,1-2 0 0,-1 2 0 0,2 2 0 0,-2-2 0 0,3 1 0 0,-3 0 0 0,5-1 0 0,-4 1 0 0,2-1 0 0,0-1 0 0,0 1 0 0,4-2 0 0,-6 0 0 0,2 2 0 0,2-4 0 0,3-1 0 0,-5 4 0 0,4-4 0 0,-2-4 0 0,-2 4 0 0,3 0 0 0,-3-1 0 0,0-4 0 0,-3 5 0 0,4-3 0 0,-3-3 0 0,4 1 0 0,-2 1 0 0,-3-1 0 0,1-1 0 0,4 0 0 0,-5 1 0 0,2-1 0 0,-2 4 0 0,3-2 0 0,-2 1 0 0,-1 3 0 0,0 0 0 0,0 0 0 0,0 0 0 0,0 0 0 0,0 0 0 0,0 0 0 0,2 3 0 0,2 3 0 0,1-1 0 0,1 5 0 0,-3 1 0 0,3 0 0 0,-1 4 0 0,0 1 0 0,-4-1 0 0,9 6 0 0,-7-8 0 0,0 6 0 0,-2 1 0 0,4-4 0 0,0 1 0 0,-2 3 0 0,-2-3 0 0,1 1 0 0,-4-2 0 0,1 1 0 0,1-5 0 0,-2-1 0 0,-4 0 0 0,0-2 0 0,1 0 0 0,-1-3 0 0,-3-1 0 0,-2-2 0 0,5 0 0 0,-5-1 0 0,2-7 0 0,1 4 0 0,-1-4 0 0,-1-1 0 0,4 0 0 0,1-8 0 0,-4 6 0 0</inkml:trace>
  <inkml:trace contextRef="#ctx0" brushRef="#br0" timeOffset="59952.16">6654 5282 0 0,'0'0'0'0,"0"0"0"0,0-3 0 0,-3 0 0 0,3 3 0 0,0 0 0 0,0 0 0 0,0 0 0 0,0 0 0 0,6-4 0 0,7 2 0 0,-4 2 0 0,-1-3 0 0,5 1 0 0,4 2 0 0,0 2 0 0,2-2 0 0,-3 0 0 0,-1 3 0 0,4-1 0 0,4-1 0 0,-6 2 0 0</inkml:trace>
  <inkml:trace contextRef="#ctx0" brushRef="#br0" timeOffset="113481.72">12141 5278 0 0,'0'0'0'0,"0"0"0"0,0-3 0 0,0 3 0 0,0 0 0 0,0 0 0 0,0 0 0 0,0 0 0 0,0 0 0 0,0 0 0 0,-2 3 0 0,2 1 0 0,0 7 0 0,-1-1 0 0,1-3 0 0,-2 9 0 0,2-7 0 0,-6 5 0 0,6 0 0 0,0 4 0 0,-2-2 0 0,2 1 0 0,-3-2 0 0,3-1 0 0,0 2 0 0,-1 1 0 0,1-3 0 0,0 0 0 0,0-4 0 0,0 1 0 0,0-2 0 0,0-1 0 0,0 0 0 0,0-2 0 0,0 0 0 0,0-6 0 0,0 0 0 0,0 0 0 0,0 0 0 0,0 0 0 0,0 0 0 0,0-6 0 0,0 0 0 0,0-2 0 0,0-1 0 0,1 1 0 0,-1-3 0 0,3 2 0 0,-1-2 0 0,-2 0 0 0,6 4 0 0,-4-3 0 0,-1 4 0 0,2-3 0 0,0 7 0 0,4-4 0 0,-4 5 0 0,0-1 0 0,0-2 0 0,3 4 0 0,-6 0 0 0,5 1 0 0,-2 2 0 0,3-1 0 0,-3 1 0 0,2 3 0 0,-5-1 0 0,7 1 0 0,0-2 0 0,-6 6 0 0,4-3 0 0,-2 0 0 0,1-1 0 0,0 3 0 0,0-1 0 0,2 0 0 0,-1 1 0 0,1-5 0 0,8 7 0 0,-8-3 0 0</inkml:trace>
  <inkml:trace contextRef="#ctx0" brushRef="#br0" timeOffset="115096.86">13073 5408 0 0,'0'0'0'0,"0"0"0"0,0 0 0 0,0 0 0 0,0 0 0 0,0 0 0 0,0 0 0 0,0 0 0 0,0 0 0 0,0 0 0 0,0 0 0 0,0 0 0 0,3 3 0 0,0 0 0 0,2 2 0 0,-2-1 0 0,2-2 0 0,2-1 0 0,-1 2 0 0,1-3 0 0,-1 2 0 0,-2-2 0 0,3 0 0 0,2-2 0 0,-3 2 0 0,0-3 0 0,-1 2 0 0,4-4 0 0,-4 0 0 0,1 1 0 0,-1-2 0 0,-4-1 0 0,2 1 0 0,-1-5 0 0,1 7 0 0,-3-1 0 0,0-4 0 0,0 4 0 0,-3-1 0 0,1 3 0 0,-2-3 0 0,-1 1 0 0,-1 0 0 0,1 5 0 0,-6-3 0 0,2 3 0 0,1 0 0 0,1 3 0 0,-1-1 0 0,0 3 0 0,0-2 0 0,-1 6 0 0,3-3 0 0,-3 4 0 0,4-1 0 0,-1 2 0 0,-2-2 0 0,7-1 0 0,-6 1 0 0,7 2 0 0,0-2 0 0,0-1 0 0,5-1 0 0,-2 4 0 0,5-6 0 0,-2 6 0 0,2-7 0 0,1 3 0 0,3-1 0 0,1 0 0 0,2-1 0 0,-4-4 0 0,9-1 0 0,-4 0 0 0,-1 0 0 0,2 0 0 0,0 0 0 0,0-1 0 0,0-4 0 0,0-1 0 0</inkml:trace>
  <inkml:trace contextRef="#ctx0" brushRef="#br0" timeOffset="114700.87">12838 5436 0 0,'0'0'0'0,"-3"-2"0"0,3 2 0 0,0 0 0 0,0 0 0 0,0 0 0 0,0 0 0 0,0 0 0 0,0 0 0 0,-2 2 0 0,-2 1 0 0,2 0 0 0,2-3 0 0,-4 4 0 0,0-1 0 0,3 4 0 0,-2-1 0 0,1-2 0 0,2 3 0 0,-1-3 0 0,1 2 0 0,0 2 0 0,-3-5 0 0,3 2 0 0,0-5 0 0,0 0 0 0,0 0 0 0,0 0 0 0,0 0 0 0,0 0 0 0,0 0 0 0,0 0 0 0,0 0 0 0,0 0 0 0,0 0 0 0,3-5 0 0,-3-1 0 0,1 0 0 0,-1-3 0 0,5-1 0 0,-4 3 0 0,3-3 0 0,0 0 0 0,-2 0 0 0,2 1 0 0,-2 1 0 0,1-1 0 0,3 0 0 0,-4 1 0 0,1 5 0 0,1-3 0 0,1 0 0 0,0 2 0 0,-1 4 0 0,-1 0 0 0,-3 0 0 0,8 0 0 0,-6 0 0 0,1 4 0 0,1 2 0 0,1 1 0 0,-3 1 0 0,2-2 0 0,4 4 0 0,-6-1 0 0,-2 2 0 0,6-2 0 0,-3 3 0 0,0-2 0 0,0 0 0 0,3 0 0 0,-3-3 0 0,-1 7 0 0,-1-6 0 0,2 1 0 0,7 2 0 0,-6-6 0 0,3-1 0 0,0 0 0 0,-2-4 0 0</inkml:trace>
  <inkml:trace contextRef="#ctx0" brushRef="#br0" timeOffset="111536.97">10797 5431 0 0,'0'0'0'0,"0"0"0"0,0 0 0 0,0 0 0 0,0 0 0 0,0 0 0 0,0 6 0 0,-3-1 0 0,3-1 0 0,0 1 0 0,0 4 0 0,0 2 0 0,0-3 0 0,0 3 0 0,-1 4 0 0,1-3 0 0,0 1 0 0,0-1 0 0,0 2 0 0,1-3 0 0,2 3 0 0,-3-2 0 0,3-1 0 0,-1-2 0 0,-1 4 0 0,4-9 0 0,-5 7 0 0,3-3 0 0,3 0 0 0,-6-2 0 0,2 2 0 0,-2-4 0 0,0-4 0 0,0 3 0 0,0-3 0 0,0 0 0 0,-2 5 0 0,2-5 0 0,-1 3 0 0,-7 0 0 0,7 0 0 0,-4-3 0 0,-3 0 0 0,2 3 0 0,0-1 0 0,0-1 0 0,1 2 0 0,-6-1 0 0,7-2 0 0,-3 2 0 0,0-2 0 0,0 3 0 0,6-3 0 0,-5 0 0 0,6 0 0 0,0 0 0 0,0 0 0 0,0 0 0 0,0 0 0 0,6 0 0 0,0 0 0 0,-1-3 0 0,6 1 0 0,-2-3 0 0,2 4 0 0,-1-4 0 0,4 2 0 0,-3-3 0 0,5 3 0 0,-2-2 0 0,-1 1 0 0,3-4 0 0,-1 2 0 0,-2-2 0 0,-2 3 0 0,1 2 0 0,10-11 0 0,-8 2 0 0</inkml:trace>
  <inkml:trace contextRef="#ctx0" brushRef="#br0" timeOffset="111693.75">10582 5429 0 0,'0'0'0'0,"0"-3"0"0,0-1 0 0,0-1 0 0,5 2 0 0,6 0 0 0,-3-2 0 0,2 4 0 0,9-4 0 0,0 2 0 0,7 0 0 0,-5-2 0 0,4-1 0 0,-3 4 0 0,3 1 0 0,-5-1 0 0,4-2 0 0,-4 4 0 0,7 0 0 0,-7 4 0 0,0-2 0 0</inkml:trace>
  <inkml:trace contextRef="#ctx0" brushRef="#br0" timeOffset="113897.3">12431 5437 0 0,'-3'-8'0'0,"-1"5"0"0,2 0 0 0,1-1 0 0,-1-1 0 0,-3 2 0 0,-1 0 0 0,3 0 0 0,0 0 0 0,-6-1 0 0,4 3 0 0,0 1 0 0,-2 1 0 0,-1 3 0 0,0-1 0 0,2 0 0 0,1 1 0 0,-4 3 0 0,3-1 0 0,0 3 0 0,1-1 0 0,1 1 0 0,-1 2 0 0,0 3 0 0,5-3 0 0,0 1 0 0,3-3 0 0,-1 0 0 0,3 2 0 0,-1-3 0 0,-2 0 0 0,2-2 0 0,4 0 0 0,-5-1 0 0,6-4 0 0,-4 2 0 0,1-1 0 0,2-2 0 0,-3 0 0 0,-1-2 0 0,7-2 0 0,-6 2 0 0,1-2 0 0,-3-3 0 0,0 0 0 0,0-1 0 0,2-1 0 0,-4-1 0 0,-1 1 0 0,2 0 0 0,1 0 0 0,-3-1 0 0,0 4 0 0,0-3 0 0,0 3 0 0,0-2 0 0,0 2 0 0,0 1 0 0,0 5 0 0,0 0 0 0,0 0 0 0,0 0 0 0,0 0 0 0,0 0 0 0,0 0 0 0,0 0 0 0,0 0 0 0,2 5 0 0,-1 1 0 0,1 2 0 0,2-4 0 0,-1 2 0 0,0 5 0 0,-3-5 0 0,2 4 0 0,3 1 0 0,-2-2 0 0,-2-1 0 0,4 1 0 0,1 0 0 0,-4-3 0 0,1 4 0 0,-2-6 0 0</inkml:trace>
  <inkml:trace contextRef="#ctx0" brushRef="#br0" timeOffset="114283.87">12552 5459 0 0,'-2'-8'0'0,"2"8"0"0,-4-5 0 0,4 1 0 0,0-2 0 0,0 4 0 0,0 2 0 0,0 0 0 0,0 0 0 0,0 0 0 0,0 0 0 0,0 0 0 0,0 0 0 0,0 0 0 0,0 0 0 0,0 5 0 0,0-1 0 0,0 2 0 0,-5 2 0 0,5-2 0 0,0 4 0 0,0-1 0 0,0 0 0 0,0-1 0 0,0 0 0 0,-1-1 0 0,1 3 0 0,0-4 0 0,0 0 0 0,0 0 0 0,0-3 0 0,0-3 0 0,0 0 0 0,0 0 0 0,0 0 0 0,0 0 0 0,0 0 0 0,0 0 0 0,0-3 0 0,1-3 0 0,-1 0 0 0,5 0 0 0,-5-4 0 0,4 1 0 0,1-5 0 0,-3 5 0 0,2 0 0 0,1-2 0 0,0 0 0 0,1 3 0 0,-2-1 0 0,1 4 0 0,1 1 0 0,0-4 0 0,-3 5 0 0,4 0 0 0,-1 1 0 0,-5-1 0 0,-1 3 0 0,5 0 0 0,0 3 0 0,-1-1 0 0,2 1 0 0,-4 2 0 0,1 1 0 0,3 0 0 0,-1-1 0 0,0 2 0 0,-2 1 0 0,1 0 0 0,-1-1 0 0,2 4 0 0,-2-3 0 0,0-2 0 0,2 2 0 0,-1 3 0 0,-2-7 0 0,3 6 0 0</inkml:trace>
  <inkml:trace contextRef="#ctx0" brushRef="#br0" timeOffset="-139288.35">3428 5446 0 0,'-3'-3'0'0,"1"-3"0"0,0 1 0 0,2 5 0 0,0 0 0 0,0 0 0 0,0 0 0 0,0 0 0 0,0 5 0 0,-4 1 0 0,4 7 0 0,0-4 0 0,-2 3 0 0,2 2 0 0,-4 2 0 0,1 2 0 0,-1 1 0 0,0-1 0 0,1 7 0 0,1-2 0 0,-2 2 0 0,4-3 0 0,0-2 0 0,0 0 0 0,0-2 0 0,0-1 0 0,1 2 0 0,4-2 0 0,-1-3 0 0,-1 0 0 0,1-5 0 0,3 2 0 0,-5 0 0 0,4-7 0 0,-1-2 0 0,-1 1 0 0,2-3 0 0,-4 0 0 0,4-5 0 0,2-7 0 0</inkml:trace>
  <inkml:trace contextRef="#ctx0" brushRef="#br0" timeOffset="113061.72">11978 5456 0 0,'-9'-3'0'0,"3"3"0"0,6 0 0 0,0 0 0 0,-3-4 0 0,0 1 0 0,-2 2 0 0,-3-1 0 0,5 2 0 0,-6 0 0 0,3 0 0 0,1 2 0 0,-4 2 0 0,-2 0 0 0,5 2 0 0,-3-2 0 0,2 6 0 0,6-4 0 0,-5 5 0 0,3-2 0 0,-2 2 0 0,5 0 0 0,0-2 0 0,5 2 0 0,1-2 0 0,-2-1 0 0,3-1 0 0,2 0 0 0,2-1 0 0,-5-2 0 0,5 1 0 0,-2-2 0 0,6-3 0 0,1 2 0 0,-1-2 0 0,1-2 0 0,-1 1 0 0,-2-1 0 0,2-3 0 0,-2 1 0 0,-1 2 0 0</inkml:trace>
  <inkml:trace contextRef="#ctx0" brushRef="#br0" timeOffset="112429.96">11281 5567 0 0,'-3'-3'0'0,"3"1"0"0,2 1 0 0,-2-4 0 0,1 2 0 0,2 0 0 0,-3 1 0 0,0 1 0 0,0 1 0 0,0 0 0 0,0 0 0 0,0 0 0 0,0 0 0 0,0 0 0 0,0 0 0 0,-3 9 0 0,3-3 0 0,-1 2 0 0,1-2 0 0,-2 2 0 0,2-2 0 0,0 2 0 0,0-2 0 0,0 0 0 0,0-1 0 0,0 1 0 0,0-6 0 0,0 0 0 0,0 0 0 0,0 5 0 0,0-5 0 0,0 0 0 0,0 0 0 0,0 0 0 0,0 0 0 0,6 0 0 0,-4-5 0 0,4-1 0 0,-12 0 0 0,12-1 0 0,-6-2 0 0,5-2 0 0,-2 1 0 0,-2-1 0 0,5-2 0 0,1-1 0 0,0 5 0 0,-2-3 0 0,0 3 0 0,2-1 0 0,1-1 0 0,-2 5 0 0,0 2 0 0,4-1 0 0,-4 0 0 0,0 4 0 0,0-1 0 0,0 4 0 0,2-1 0 0,-5 2 0 0,5 4 0 0,-2-3 0 0,-6 2 0 0,5 5 0 0,-2-1 0 0,3-1 0 0,-4 3 0 0,-2-3 0 0,4 2 0 0,-2 0 0 0,3 3 0 0,-2-3 0 0</inkml:trace>
  <inkml:trace contextRef="#ctx0" brushRef="#br0" timeOffset="112093.83">11066 5513 0 0,'0'0'0'0,"-4"1"0"0,-3 9 0 0,4-6 0 0,-1 1 0 0,-1 4 0 0,0-1 0 0,4 3 0 0,-2-5 0 0,3 5 0 0,-2 1 0 0,2-4 0 0,2 1 0 0,1-1 0 0,-2 3 0 0,9-2 0 0,-6-3 0 0,6 2 0 0,-3 0 0 0,3-5 0 0,-4 1 0 0,6 4 0 0,-3-8 0 0,2 3 0 0,2-3 0 0,-4 0 0 0,3-3 0 0,1 2 0 0,-4-6 0 0,-1 3 0 0,-1-1 0 0,1-6 0 0,-3 4 0 0,-2-1 0 0,-2-1 0 0,-1-1 0 0,0 2 0 0,0-4 0 0,-3 3 0 0,-3-2 0 0,0-3 0 0,1 3 0 0,-1 4 0 0,-3-1 0 0,0-1 0 0,-1 2 0 0,3 3 0 0,-4-1 0 0,5-1 0 0,-5 6 0 0,1-3 0 0,3 1 0 0,-6 4 0 0,9 1 0 0,-1-3 0 0,-3 6 0 0,4-1 0 0,-4-1 0 0,6 6 0 0,1-4 0 0,1-2 0 0,1 4 0 0</inkml:trace>
  <inkml:trace contextRef="#ctx0" brushRef="#br0" timeOffset="-141008.02">2154 5548 0 0,'0'0'0'0,"0"-4"0"0,-3-2 0 0,1 1 0 0,-1 2 0 0,3 0 0 0,-3-2 0 0,-3 5 0 0,1-5 0 0,1 5 0 0,-1-1 0 0,0 2 0 0,-1 4 0 0,-2-5 0 0,-3 5 0 0,5 1 0 0,-3 2 0 0,-5-1 0 0,6 4 0 0,-4 3 0 0,0 0 0 0,-1 3 0 0,2 0 0 0,2 3 0 0,-2-1 0 0,1 1 0 0,-1 1 0 0,3 0 0 0,3 2 0 0,2-2 0 0,-1-2 0 0,1-2 0 0,3-3 0 0,0 1 0 0,3 1 0 0,1-5 0 0,2 1 0 0,2-6 0 0,1 5 0 0,1-6 0 0,1-2 0 0,1-3 0 0,-1 0 0 0,1 0 0 0,-1-3 0 0,3-2 0 0,-5-1 0 0,5 0 0 0,-3-4 0 0,1 1 0 0,-1 0 0 0,-2-2 0 0,-2 0 0 0,-3 2 0 0,1-2 0 0,1-1 0 0,-3 1 0 0,-3 0 0 0,0 0 0 0,0 2 0 0,0 3 0 0,0 1 0 0,0-3 0 0,-3 7 0 0,-3-4 0 0,6 5 0 0,0 0 0 0,0 0 0 0,0 0 0 0,0 0 0 0,0 0 0 0,0 0 0 0,-2 5 0 0,-1 4 0 0,-1-3 0 0,4 5 0 0,0-2 0 0,0 2 0 0,7 0 0 0,-7-2 0 0,2 5 0 0,4-3 0 0,-3-2 0 0,-3 1 0 0,5 0 0 0,-2 0 0 0,5-1 0 0,-7-3 0 0,4 2 0 0,-1 0 0 0,3-2 0 0,-3-3 0 0,-1 2 0 0</inkml:trace>
  <inkml:trace contextRef="#ctx0" brushRef="#br0" timeOffset="-138411.87">3975 5635 0 0,'0'0'0'0,"0"0"0"0,0 0 0 0,0 0 0 0,-2-3 0 0,2 3 0 0,0 0 0 0,0 0 0 0,0 0 0 0,0 0 0 0,-3 3 0 0,2 2 0 0,-2 1 0 0,3-2 0 0,-5 6 0 0,3 1 0 0,2 1 0 0,-3 0 0 0,2-2 0 0,-4 2 0 0,5 2 0 0,0 1 0 0,5-4 0 0,-5 3 0 0,1-3 0 0,2 0 0 0,-1-4 0 0,3 4 0 0,-1-3 0 0,1-2 0 0,0 0 0 0,-1-1 0 0,2 0 0 0,-4-4 0 0,3-1 0 0,-1 0 0 0,2-1 0 0,-1-4 0 0,-2 0 0 0</inkml:trace>
  <inkml:trace contextRef="#ctx0" brushRef="#br0" timeOffset="-138281.45">3905 5522 0 0,'-4'-6'0'0,"4"6"0"0,0 0 0 0,0 0 0 0,0 0 0 0,0 0 0 0,0 0 0 0,0 0 0 0,0 0 0 0,0 0 0 0,6 1 0 0,-1 4 0 0,2-2 0 0,-1-1 0 0,5 4 0 0,-3-1 0 0,3-1 0 0,0 1 0 0,-2-1 0 0</inkml:trace>
  <inkml:trace contextRef="#ctx0" brushRef="#br0" timeOffset="112816.19">11620 5533 0 0,'0'0'0'0,"0"0"0"0,0 0 0 0,0 0 0 0,0 0 0 0,0 0 0 0,0 0 0 0,0 0 0 0,0 0 0 0,0 0 0 0,0 0 0 0,6 0 0 0,-1 0 0 0,2 0 0 0,3 0 0 0,2-3 0 0,0 3 0 0,-1 0 0 0,2 0 0 0,2 0 0 0,-1-2 0 0,0-2 0 0,1 4 0 0,-5-2 0 0,5 2 0 0,0 0 0 0</inkml:trace>
  <inkml:trace contextRef="#ctx0" brushRef="#br0" timeOffset="73462.97">8339 5613 0 0,'0'0'0'0,"0"0"0"0,0 0 0 0,0 0 0 0,0 0 0 0,0 0 0 0,5 0 0 0,-1-3 0 0,6 3 0 0,-4-1 0 0,3-2 0 0,4 1 0 0,-4-3 0 0,3 2 0 0,4-3 0 0,-1 3 0 0,2-2 0 0,2 4 0 0,1-2 0 0,-3-2 0 0,0 5 0 0,-2-6 0 0,1 4 0 0,-1 2 0 0,-2-1 0 0,0 1 0 0,-3 0 0 0,2 0 0 0,-3-2 0 0,-2 2 0 0,0 2 0 0,1-2 0 0,-8 0 0 0,2 0 0 0,-2 0 0 0,6 1 0 0</inkml:trace>
  <inkml:trace contextRef="#ctx0" brushRef="#br0" timeOffset="72796.45">8611 5562 0 0,'0'0'0'0,"0"0"0"0,0 0 0 0,0 0 0 0,0 0 0 0,0 0 0 0,0 0 0 0,0 0 0 0,0 0 0 0,0 0 0 0,0 5 0 0,2 1 0 0,-2 0 0 0,4 4 0 0,-2 0 0 0,-2 4 0 0,0-1 0 0,3 2 0 0,-3 1 0 0,0-2 0 0,2-1 0 0,1 1 0 0,-2 2 0 0,-1-1 0 0,5-1 0 0,-2 2 0 0,-1-2 0 0,-1 1 0 0,1-6 0 0,1 4 0 0,0 1 0 0,-3-7 0 0,4 1 0 0,-4 0 0 0,4-1 0 0,-4 0 0 0,1 0 0 0,2-4 0 0,-3-3 0 0</inkml:trace>
  <inkml:trace contextRef="#ctx0" brushRef="#br0" timeOffset="-138671.18">3641 5652 0 0,'0'0'0'0,"0"0"0"0,-5 3 0 0,5-3 0 0,0 0 0 0,0 0 0 0,0 5 0 0,0-5 0 0,0 0 0 0,0 0 0 0,5 6 0 0,1-1 0 0,-1-1 0 0,3-2 0 0,1 1 0 0,-3-3 0 0,0 0 0 0,3 0 0 0,-2 0 0 0,5 0 0 0,-4-2 0 0,-1 1 0 0,3 1 0 0,-4-2 0 0,3-2 0 0,-3-1 0 0,-1 2 0 0,1 0 0 0,-1-5 0 0,3 2 0 0,-5 1 0 0,1-1 0 0,-4-3 0 0,0 6 0 0,3-5 0 0,-6 0 0 0,2 2 0 0,-2 1 0 0,-2 2 0 0,-1-1 0 0,0 2 0 0,-4-3 0 0,-5 5 0 0,7 0 0 0,-3 5 0 0,1-3 0 0,-4 2 0 0,4-1 0 0,-2 5 0 0,4-2 0 0,1 2 0 0,-3 1 0 0,1 5 0 0,4-3 0 0,-1 3 0 0,2-2 0 0,2-2 0 0,-3 0 0 0,5 4 0 0,0-1 0 0,2-1 0 0,3-3 0 0,-1 2 0 0,2 1 0 0,-1-4 0 0,6 0 0 0,3-2 0 0,-5-1 0 0,3 1 0 0,1-3 0 0,2 0 0 0,-1-3 0 0,-3 0 0 0,6 0 0 0,-3 3 0 0,1-3 0 0,-1 0 0 0,0 0 0 0,11 0 0 0,-10-3 0 0</inkml:trace>
  <inkml:trace contextRef="#ctx0" brushRef="#br0" timeOffset="72310.23">8454 5584 0 0,'0'0'0'0,"0"0"0"0,0 0 0 0,0 0 0 0,0 0 0 0,0 0 0 0,0 0 0 0,0 6 0 0,0 2 0 0,0 3 0 0,0-4 0 0,0 6 0 0,-3-1 0 0,3 4 0 0,0 1 0 0,0-2 0 0,0 2 0 0,0 0 0 0,0-3 0 0,0 1 0 0,3-1 0 0,-2 2 0 0,-1-1 0 0,2 2 0 0,-2-6 0 0,3 1 0 0,1-4 0 0,-2 1 0 0,1-1 0 0,-1-2 0 0,-1 2 0 0,-1-8 0 0,0 0 0 0,0 5 0 0,0-5 0 0,0 0 0 0,0 0 0 0,0 0 0 0</inkml:trace>
  <inkml:trace contextRef="#ctx0" brushRef="#br0" timeOffset="72548.23">8522 5584 0 0,'0'0'0'0,"0"0"0"0,0 0 0 0,0 0 0 0,0 0 0 0,0 0 0 0,0 0 0 0,0 0 0 0,0 0 0 0,0 0 0 0,0 0 0 0,4 6 0 0,-1 2 0 0,0 0 0 0,-1 2 0 0,-2 3 0 0,2-1 0 0,1 4 0 0,-3-2 0 0,1-2 0 0,-1 3 0 0,3 1 0 0,-1-1 0 0,1 1 0 0,-3-4 0 0,1 4 0 0,1-1 0 0,1 2 0 0,-1-6 0 0,2 3 0 0,-4-3 0 0,2 1 0 0,2-4 0 0,0-1 0 0,-4 1 0 0,1-2 0 0,2 2 0 0,-1-2 0 0,-2-4 0 0,0-2 0 0,0 0 0 0</inkml:trace>
  <inkml:trace contextRef="#ctx0" brushRef="#br0" timeOffset="-142672.65">4797 5616 0 0,'0'0'0'0,"-9"-1"0"0,6-1 0 0,-3 2 0 0,6 0 0 0,-6-3 0 0,6 3 0 0,0 0 0 0,-5-3 0 0,5 3 0 0,-5-1 0 0,5 1 0 0,0 0 0 0,0 0 0 0,0 0 0 0,0 0 0 0,0 0 0 0,5 0 0 0,0 1 0 0,1-1 0 0,8 0 0 0,0 0 0 0,-4-1 0 0,4 1 0 0,8 0 0 0,-6 0 0 0,7-5 0 0,1 5 0 0,-3 0 0 0,3-3 0 0,4 3 0 0,-3 0 0 0,-2 0 0 0,2-2 0 0,6 2 0 0,-2 0 0 0,-4 0 0 0,-2 0 0 0,0 0 0 0,0 0 0 0,2 0 0 0,-8 0 0 0,2-3 0 0,-2 3 0 0,1 3 0 0,-2-3 0 0,-4 0 0 0,-1 0 0 0,0-3 0 0,3 3 0 0,-5-3 0 0,-3 3 0 0,-6 0 0 0,5 0 0 0,2 3 0 0,-7-3 0 0,0 0 0 0,0 0 0 0,4-3 0 0,-4 3 0 0,0 0 0 0,0 0 0 0,0 0 0 0,0 0 0 0,6 0 0 0,-6 0 0 0,0 0 0 0,0 0 0 0,0 0 0 0,0 0 0 0,0 0 0 0,0 0 0 0,0 0 0 0,0 0 0 0,0 0 0 0</inkml:trace>
  <inkml:trace contextRef="#ctx0" brushRef="#br0" timeOffset="69357.98">7435 5630 0 0,'-11'-4'0'0,"8"1"0"0,3 0 0 0,-2-2 0 0,2 5 0 0,0 0 0 0,0 0 0 0,0 0 0 0,0 0 0 0,-3 8 0 0,2-2 0 0,1 6 0 0,0-7 0 0,0 9 0 0,-3-3 0 0,1 1 0 0,2 2 0 0,0 1 0 0,0-2 0 0,2 4 0 0,-4-2 0 0,4 1 0 0,1-1 0 0,-2 4 0 0,2-4 0 0,-1-3 0 0,3 2 0 0,-1 0 0 0,-2-1 0 0,1-3 0 0,1 1 0 0,3 0 0 0,-7-5 0 0,4 4 0 0,6 0 0 0,-3-5 0 0</inkml:trace>
  <inkml:trace contextRef="#ctx0" brushRef="#br0" timeOffset="-137951.83">4136 5695 0 0,'-6'6'0'0,"6"-6"0"0,0 0 0 0,0 0 0 0,0 0 0 0,0 0 0 0,3 5 0 0,-3-5 0 0,3 8 0 0,-3-8 0 0,-3 8 0 0,6-4 0 0,-3-4 0 0,0 6 0 0,0-6 0 0,3 8 0 0,-3-3 0 0,0-5 0 0,0 6 0 0,1 0 0 0,4 2 0 0,-5-8 0 0,0 0 0 0,2 1 0 0,-2-1 0 0,0 0 0 0,0 0 0 0,0 0 0 0,0 0 0 0,0 0 0 0,7-1 0 0,-2-7 0 0,0 2 0 0,-1 1 0 0,2-6 0 0,-4 2 0 0,3-2 0 0,-1 2 0 0,-1-5 0 0,-1 5 0 0,1-3 0 0,0 2 0 0,0 4 0 0,2-2 0 0,-5 2 0 0,0 6 0 0,1-6 0 0,-1 6 0 0,0 0 0 0,0 0 0 0,0 0 0 0,6 0 0 0,4 0 0 0,-6 2 0 0,1 2 0 0,0 2 0 0,1 4 0 0,-3-1 0 0,3 2 0 0,0 0 0 0,4 2 0 0,-7 0 0 0,3-1 0 0,3 2 0 0,-6 2 0 0,5-3 0 0,0 0 0 0,-2-1 0 0</inkml:trace>
  <inkml:trace contextRef="#ctx0" brushRef="#br0" timeOffset="-139086.22">3253 5657 0 0,'0'0'0'0,"0"0"0"0,0 0 0 0,0 0 0 0,0 0 0 0,0 0 0 0,0 0 0 0,9 0 0 0,-3-3 0 0,4 3 0 0,-1-2 0 0,0-3 0 0,5 5 0 0,-1 0 0 0,-3 0 0 0,4-1 0 0,0 1 0 0,0 0 0 0,3-3 0 0,-1 3 0 0,-1 0 0 0,0 0 0 0,15 0 0 0,-7-2 0 0</inkml:trace>
  <inkml:trace contextRef="#ctx0" brushRef="#br0" timeOffset="-139905.99">2883 5726 0 0,'0'0'0'0,"0"0"0"0,0 0 0 0,0 0 0 0,4-4 0 0,-4 4 0 0,0-7 0 0,0 7 0 0,0 0 0 0,0 0 0 0,6 0 0 0,-6 0 0 0,0 0 0 0,0 0 0 0,4 0 0 0,1 8 0 0,-3 0 0 0,2-2 0 0,-2 3 0 0,-2 1 0 0,1 0 0 0,-1 0 0 0,0 0 0 0,0 0 0 0,0 2 0 0,0-1 0 0,0 0 0 0,-1-5 0 0,1 5 0 0,0-2 0 0,-2-4 0 0,2 1 0 0,0-6 0 0,0 0 0 0,0 0 0 0,0 0 0 0,0 0 0 0,0 0 0 0,0 0 0 0,-6-5 0 0,6-1 0 0,0-3 0 0,0-2 0 0,0 0 0 0,2 2 0 0,2-4 0 0,-2 1 0 0,-1-3 0 0,4 4 0 0,-2-3 0 0,2 3 0 0,-1 0 0 0,1-1 0 0,1 4 0 0,-1 0 0 0,3 2 0 0,-2 2 0 0,-2-1 0 0,3 2 0 0,-7 0 0 0,6 1 0 0,1 1 0 0,0 1 0 0,2 0 0 0</inkml:trace>
  <inkml:trace contextRef="#ctx0" brushRef="#br0" timeOffset="-140237">2619 5731 0 0,'-3'-5'0'0,"1"1"0"0,2-3 0 0,0 3 0 0,2-2 0 0,1-1 0 0,0 3 0 0,2-1 0 0,-2 2 0 0,5 0 0 0,-1 1 0 0,1 2 0 0,3-3 0 0,-3 6 0 0,3-3 0 0,-2 2 0 0,3 3 0 0,-1-2 0 0,3 3 0 0,-3-5 0 0,-2 7 0 0,5-2 0 0,0 0 0 0,-3 2 0 0,-2-2 0 0,3-1 0 0,-2 6 0 0,-3-7 0 0,1 1 0 0,-5 6 0 0,3-3 0 0,-3-1 0 0,-1-2 0 0,-2 3 0 0,0-2 0 0,-5 0 0 0,-1 2 0 0,3-4 0 0,-5 3 0 0,1-4 0 0,0-2 0 0,-3 5 0 0,-4-2 0 0,3-3 0 0,-3 1 0 0,3 1 0 0,-3-3 0 0,2 0 0 0,1 0 0 0,3 0 0 0,-3 0 0 0,4 4 0 0,7-4 0 0,-6 0 0 0,6 0 0 0,0 0 0 0</inkml:trace>
  <inkml:trace contextRef="#ctx0" brushRef="#br0" timeOffset="-139567.42">3123 5735 0 0,'0'0'0'0,"0"0"0"0,0 0 0 0,0 0 0 0,0 0 0 0,0 0 0 0,-3 0 0 0,-5 0 0 0,2 0 0 0,3 2 0 0,-3 3 0 0,1-1 0 0,1 1 0 0,2 1 0 0,-3 2 0 0,2-4 0 0,0 4 0 0,2 1 0 0,1 1 0 0,0-3 0 0,0 3 0 0,4-3 0 0,-1 0 0 0,2 2 0 0,1-3 0 0,2-1 0 0,-2 4 0 0,3-7 0 0,-1 1 0 0,3-2 0 0,-3-1 0 0,6 0 0 0,-5 0 0 0,-1-4 0 0,2 4 0 0,3-7 0 0,-4 3 0 0,-3-2 0 0,4-4 0 0,-4 1 0 0,-2 1 0 0,1-3 0 0,-2 1 0 0,-3 0 0 0,3-4 0 0,-6 2 0 0,0 1 0 0,0 2 0 0,-2 3 0 0,2-3 0 0,-5-1 0 0,2 4 0 0,0-2 0 0,-3 5 0 0,-1 2 0 0,6-2 0 0,-7 3 0 0,3 0 0 0,1 3 0 0,-1-2 0 0,2 7 0 0,1-5 0 0,5 3 0 0,-6-1 0 0,6 3 0 0,-3-1 0 0,3 1 0 0,3-2 0 0,0 5 0 0</inkml:trace>
  <inkml:trace contextRef="#ctx0" brushRef="#br0" timeOffset="70483.5">8059 5776 0 0,'0'0'0'0,"0"0"0"0,0 0 0 0,0 0 0 0,0 0 0 0,0 0 0 0,0 0 0 0,0 0 0 0,3 0 0 0,-3 0 0 0,0 0 0 0,8 1 0 0,-3 2 0 0,1 3 0 0,0-6 0 0,-1 0 0 0,-1 5 0 0,3-5 0 0,-3 0 0 0,4 3 0 0,0-3 0 0,-2-3 0 0,2 3 0 0,-1 0 0 0,0-5 0 0,0 5 0 0,0-6 0 0,-6 2 0 0,5 1 0 0,-4-5 0 0,-1 5 0 0,-1-2 0 0,0-3 0 0,0 2 0 0,0 2 0 0,-1-3 0 0,-1 0 0 0,-4 4 0 0,5-5 0 0,-6 6 0 0,3-2 0 0,-2 1 0 0,-4-1 0 0,4 1 0 0,-3 3 0 0,1 0 0 0,0 3 0 0,1 1 0 0,-1-1 0 0,3 3 0 0,-1 3 0 0,0 0 0 0,1 2 0 0,-3 3 0 0,5 0 0 0,0 1 0 0,3 1 0 0,0-4 0 0,0 2 0 0,3-1 0 0,0-1 0 0,5-1 0 0,3 0 0 0,0-1 0 0,0 0 0 0,3-4 0 0,1-3 0 0,4 0 0 0</inkml:trace>
  <inkml:trace contextRef="#ctx0" brushRef="#br0" timeOffset="70104.98">7919 5715 0 0,'-5'-3'0'0,"2"3"0"0,-2 2 0 0,1-2 0 0,-1 1 0 0,-1 2 0 0,-2-1 0 0,2 3 0 0,0-4 0 0,-3 4 0 0,-2-1 0 0,6 3 0 0,-4-3 0 0,3 6 0 0,1-6 0 0,-1 2 0 0,1 1 0 0,4-1 0 0,1 1 0 0,0 0 0 0,1-3 0 0,2 4 0 0,3-3 0 0,-4-1 0 0,4 4 0 0,3-2 0 0,1-4 0 0,-3 4 0 0,6-5 0 0,-1 3 0 0,2 0 0 0,-5-4 0 0,2 6 0 0,2-3 0 0,-3 1 0 0,0 0 0 0,0 1 0 0,-3-1 0 0,3-2 0 0,-5 1 0 0,1-1 0 0,-1 1 0 0,-2-3 0 0,-3 0 0 0,0 0 0 0,0 0 0 0,0 0 0 0,-2 7 0 0,-2-3 0 0,-4 0 0 0,2-4 0 0,-3 2 0 0,1 2 0 0,-1-2 0 0,-5-2 0 0,8 0 0 0,-7 0 0 0,2 0 0 0,2 0 0 0,-2 0 0 0,2 0 0 0,3 0 0 0,-3-2 0 0,4-2 0 0,-1 4 0 0,3-2 0 0</inkml:trace>
  <inkml:trace contextRef="#ctx0" brushRef="#br0" timeOffset="-140557.02">2681 5722 0 0,'-9'3'0'0,"9"-3"0"0,0 0 0 0,-5 1 0 0,5 5 0 0,0-1 0 0,-5 4 0 0,5-3 0 0,-6 4 0 0,3-1 0 0,2 3 0 0,1-2 0 0,-3 4 0 0,3-1 0 0,-2 0 0 0,-1 1 0 0,3-3 0 0,0 6 0 0,0-7 0 0,0 3 0 0,3-2 0 0,-1 3 0 0,1-1 0 0,1-2 0 0,-2 3 0 0,2-5 0 0,1 4 0 0,-2-4 0 0,-1 0 0 0,4 1 0 0,-3-4 0 0,0-2 0 0,0 3 0 0,-3-7 0 0</inkml:trace>
  <inkml:trace contextRef="#ctx0" brushRef="#br0" timeOffset="-140808.02">2318 5756 0 0,'0'0'0'0,"0"0"0"0,0 0 0 0,0 0 0 0,0 0 0 0,6 1 0 0,-2-2 0 0,4 1 0 0,-2 0 0 0,4-4 0 0,0 3 0 0,1-4 0 0,3 5 0 0,-1-4 0 0,-1 2 0 0,2-3 0 0,1 2 0 0,-2 2 0 0,4-4 0 0,-5 4 0 0</inkml:trace>
  <inkml:trace contextRef="#ctx0" brushRef="#br0" timeOffset="69122.39">7180 5768 0 0,'0'0'0'0,"3"-3"0"0,-3 0 0 0,0 0 0 0,0 3 0 0,0 0 0 0,0-3 0 0,0 3 0 0,0-2 0 0,-3 2 0 0,1-3 0 0,-4 3 0 0,3 3 0 0,-3-1 0 0,-2 1 0 0,3 3 0 0,-7 0 0 0,9-1 0 0,-2 5 0 0,-1-2 0 0,0 1 0 0,3 2 0 0,-3 2 0 0,3-3 0 0,1 0 0 0,2 2 0 0,2-4 0 0,1 1 0 0,-2 2 0 0,5-3 0 0,2-1 0 0,0-2 0 0,0 0 0 0,5 1 0 0,3-5 0 0,-2 3 0 0,1-4 0 0,-2 4 0 0,1-8 0 0,1 4 0 0,-4 0 0 0,4-4 0 0,-2 3 0 0</inkml:trace>
  <inkml:trace contextRef="#ctx0" brushRef="#br0" timeOffset="68424.93">6679 5776 0 0,'8'-3'0'0,"-8"3"0"0,-4-5 0 0,-3 2 0 0,4 0 0 0,-2 3 0 0,0 0 0 0,1 0 0 0,-6 3 0 0,4-3 0 0,3 6 0 0,-5-1 0 0,-1-4 0 0,1 8 0 0,2-4 0 0,-1 6 0 0,0-5 0 0,1 5 0 0,3 0 0 0,-3-2 0 0,11 2 0 0,-5-5 0 0,-5 5 0 0,5-3 0 0,6-4 0 0,2 4 0 0,-7 0 0 0,6-5 0 0,0 3 0 0,-1-3 0 0,4-3 0 0,-3 2 0 0,1-2 0 0,1-2 0 0,4 2 0 0,1-3 0 0,-3 3 0 0</inkml:trace>
  <inkml:trace contextRef="#ctx0" brushRef="#br0" timeOffset="69740.98">7597 5796 0 0,'0'0'0'0,"-3"-3"0"0,3-4 0 0,-6 3 0 0,6-1 0 0,0 5 0 0,-3 0 0 0,3 0 0 0,-3-4 0 0,3 4 0 0,-10 0 0 0,6 0 0 0,-1 4 0 0,-3-4 0 0,4 5 0 0,-1-1 0 0,-1 6 0 0,1-4 0 0,4-1 0 0,-2 2 0 0,1 7 0 0,-1-6 0 0,3 1 0 0,0 2 0 0,3-5 0 0,-1 5 0 0,-1-6 0 0,2 1 0 0,-1-2 0 0,6 4 0 0,-5-2 0 0,0-4 0 0,1 3 0 0,4-4 0 0,0 1 0 0,0-4 0 0,-4 1 0 0,7-4 0 0,-6-1 0 0,4 1 0 0,-3-1 0 0,-1-5 0 0,3 2 0 0,-5 0 0 0,1-1 0 0,-1 1 0 0,0-2 0 0,-1 3 0 0,-2 1 0 0,3-1 0 0,-3 0 0 0,0 4 0 0,0-3 0 0,0 3 0 0,0 4 0 0,0 0 0 0,0 0 0 0,0 0 0 0,0 0 0 0,0 0 0 0,0 0 0 0,0 0 0 0,0 0 0 0,0 4 0 0,2 3 0 0,2-3 0 0,-1 6 0 0,0-3 0 0,-1 1 0 0,0 0 0 0,4 3 0 0,-6-1 0 0,4-3 0 0,1 2 0 0,-3-1 0 0,2-2 0 0,1 1 0 0,1 1 0 0</inkml:trace>
  <inkml:trace contextRef="#ctx0" brushRef="#br0" timeOffset="68874.38">6849 5797 0 0,'-3'0'0'0,"0"-1"0"0,-2 1 0 0,5 0 0 0,0 0 0 0,0 0 0 0,-5 1 0 0,4 4 0 0,1-5 0 0,0 6 0 0,-6 0 0 0,3 0 0 0,-2-2 0 0,3 2 0 0,-1 1 0 0,3-2 0 0,-1 1 0 0,2 0 0 0,4-2 0 0,0 0 0 0,-2 2 0 0,0-1 0 0,3-2 0 0,3 2 0 0,-1-2 0 0,0 1 0 0,-1 0 0 0,1-3 0 0,3 2 0 0,-6-3 0 0,-5 0 0 0,6 0 0 0,2 0 0 0,-2 0 0 0,-6 0 0 0,6-3 0 0,-3 0 0 0,-1 0 0 0,-1-3 0 0,2 0 0 0,-3-1 0 0,6 1 0 0,-4 2 0 0,-2-1 0 0,0-3 0 0,0 4 0 0,0-1 0 0,3-1 0 0,-3 6 0 0,0 0 0 0,0 0 0 0,0 0 0 0,2-2 0 0,-2 2 0 0,0 0 0 0,0 0 0 0,0 0 0 0,3 6 0 0,4-1 0 0,0 4 0 0,-3 1 0 0,4 3 0 0,-5 0 0 0,2 1 0 0,1 1 0 0,-2 5 0 0,1-1 0 0,1-2 0 0,-3 0 0 0,-1 0 0 0,3 0 0 0,-1-2 0 0,-1 1 0 0,-1-1 0 0,-2-4 0 0,0 5 0 0,-2-3 0 0,-2 0 0 0,1-5 0 0,-4-1 0 0,-2-1 0 0,3-1 0 0,-3 0 0 0,1-1 0 0,-4-2 0 0,-2-2 0 0,6 0 0 0,-3-5 0 0,0-1 0 0,4 1 0 0,-1-5 0 0,5-1 0 0,0 0 0 0</inkml:trace>
  <inkml:trace contextRef="#ctx0" brushRef="#br0" timeOffset="73092.12">8443 5901 0 0,'-8'-5'0'0,"3"5"0"0,5 0 0 0,0 0 0 0,0 0 0 0,0 0 0 0,0 0 0 0,0 0 0 0,0 0 0 0,10 0 0 0,-6 0 0 0,6 0 0 0,-3 0 0 0,7-1 0 0,-1 1 0 0,2 0 0 0,1 1 0 0,-1-1 0 0,0 2 0 0,2-4 0 0,-3 1 0 0,8 1 0 0,-2-3 0 0,-3 1 0 0,0 0 0 0,2 2 0 0,-2-1 0 0,-3-1 0 0,0 2 0 0,-1-3 0 0,-3 2 0 0,-3-1 0 0,3-1 0 0,-4 3 0 0</inkml:trace>
  <inkml:trace contextRef="#ctx0" brushRef="#br0" timeOffset="-171266.02">347 6923 0 0,'0'0'0'0,"0"0"0"0,0 0 0 0,0 0 0 0,0 0 0 0,7 0 0 0,3-2 0 0,0 2 0 0,-5-3 0 0,7 3 0 0,-2-3 0 0,-4 3 0 0,8-2 0 0,-8 2 0 0,6 0 0 0,-1 0 0 0,2 2 0 0,0-2 0 0,1 0 0 0,3 3 0 0,0-3 0 0,0 0 0 0,-1 3 0 0,2-1 0 0,6-2 0 0,-3 3 0 0,4-3 0 0,-2 1 0 0,2-1 0 0,1 3 0 0,2-3 0 0,-3 0 0 0,4 0 0 0,-1 0 0 0,3 0 0 0,0-3 0 0,-3 3 0 0,6-1 0 0,3 1 0 0,3-3 0 0,3 1 0 0,-4-1 0 0,1 0 0 0,0 1 0 0,-1-2 0 0,3 4 0 0,2-5 0 0,0 4 0 0,1-1 0 0,-1-3 0 0,4 5 0 0,0 0 0 0,-1 0 0 0,-3 0 0 0,-2-1 0 0,6 1 0 0,0-3 0 0,8 3 0 0,-4-2 0 0,4 2 0 0,-2-3 0 0,-3 3 0 0,2-3 0 0,-2 3 0 0,3-1 0 0,0-1 0 0,6-1 0 0,-3 0 0 0,-1 1 0 0,0 2 0 0,-4-6 0 0,10 3 0 0,0-2 0 0,4 4 0 0,-2-4 0 0,-1 1 0 0,-3 2 0 0,5-4 0 0,-3 3 0 0,5 0 0 0,1-2 0 0,-2-1 0 0,-2 4 0 0,-1 1 0 0,2-4 0 0,-3 4 0 0,6-3 0 0,0 1 0 0,1 3 0 0,-2-4 0 0,-1 1 0 0,8 1 0 0,-1-4 0 0,1 4 0 0,-3-2 0 0,-1 2 0 0,3-1 0 0,-1 0 0 0,3 1 0 0,-3-1 0 0,-1 3 0 0,2-3 0 0,0-1 0 0,1 1 0 0,0-1 0 0,0 4 0 0,0-1 0 0,1-2 0 0,4-2 0 0,-1 2 0 0,-2 2 0 0,3-3 0 0,-2 3 0 0,-1-5 0 0,1 1 0 0,1 2 0 0,4-3 0 0,-4 4 0 0,4 1 0 0,-6-2 0 0,9-2 0 0,-5 2 0 0,4 0 0 0,-2-2 0 0,3 2 0 0,-3 0 0 0,-2-2 0 0,-1 2 0 0,0 3 0 0,1-3 0 0,-4 2 0 0,-3 1 0 0,6-5 0 0,-2 5 0 0,-4-3 0 0,-1 3 0 0,-2 0 0 0,2 0 0 0,12-3 0 0,-5 3 0 0,1-3 0 0,-3 1 0 0,-1-3 0 0,0 2 0 0,4 3 0 0,-4-4 0 0,1 4 0 0,-1-3 0 0,3-2 0 0,0 2 0 0,0 3 0 0,-5-2 0 0,5 2 0 0,0 0 0 0,-4 0 0 0,3 0 0 0,-1 0 0 0,-7 0 0 0,4-3 0 0,1 3 0 0,4 0 0 0,-1-3 0 0,-7 3 0 0,3-3 0 0,5 0 0 0,-5 3 0 0,3-5 0 0,2 4 0 0,-6-5 0 0,3 4 0 0,1-1 0 0,2-2 0 0,1 1 0 0,-1-1 0 0,-3 0 0 0,3-1 0 0,-4 3 0 0,4-1 0 0,1 2 0 0,-1-1 0 0,-3-3 0 0,1 1 0 0,4 0 0 0,4 2 0 0,-6 0 0 0,1-1 0 0,-4-3 0 0,3 0 0 0,3 7 0 0,-2-3 0 0,-3 0 0 0,1-5 0 0,-1 6 0 0,6-2 0 0,-1 1 0 0,-3 3 0 0,-2-5 0 0,-1 0 0 0,3 2 0 0,-2-3 0 0,2 6 0 0,-5-2 0 0,-1-2 0 0,0 4 0 0,1-2 0 0,-1 1 0 0,4-1 0 0,-3 2 0 0,-3-3 0 0,5 0 0 0,1 3 0 0,-1-2 0 0,1-1 0 0,-3 0 0 0,-1 2 0 0,4-4 0 0,-1 5 0 0,1 0 0 0,-2 0 0 0,-3-1 0 0,7-6 0 0,-6 4 0 0,3 3 0 0,1-4 0 0,-4 4 0 0,1 0 0 0,3-5 0 0,2 2 0 0,-3 3 0 0,3-3 0 0,-4 1 0 0,-1-1 0 0,4 0 0 0,-6 0 0 0,6 3 0 0,-9-2 0 0,1 2 0 0,3-1 0 0,-1-4 0 0,4 5 0 0,1-1 0 0,-4 1 0 0,-5-2 0 0,6 2 0 0,3 0 0 0,1-3 0 0,-6 3 0 0,-5 0 0 0,-1-2 0 0,2-1 0 0,7 0 0 0,-1 0 0 0,-6 3 0 0,0-3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in="-3142" max="3142" units="rad"/>
          <inkml:channel name="OE" type="integer" min="-3142" max="3142" units="rad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rad"/>
          <inkml:channelProperty channel="OE" name="resolution" value="1000" units="1/rad"/>
        </inkml:channelProperties>
      </inkml:inkSource>
      <inkml:timestamp xml:id="ts0" timeString="2019-08-25T13:41:33.867"/>
    </inkml:context>
    <inkml:brush xml:id="br0">
      <inkml:brushProperty name="width" value="0.025" units="cm"/>
      <inkml:brushProperty name="height" value="0.025" units="cm"/>
      <inkml:brushProperty name="color" value="#849398"/>
      <inkml:brushProperty name="fitToCurve" value="1"/>
      <inkml:brushProperty name="ignorePressure" value="1"/>
    </inkml:brush>
    <inkml:brush xml:id="br1">
      <inkml:brushProperty name="width" value="0.025" units="cm"/>
      <inkml:brushProperty name="height" value="0.025" units="cm"/>
      <inkml:brushProperty name="color" value="#004F8B"/>
      <inkml:brushProperty name="fitToCurve" value="1"/>
      <inkml:brushProperty name="ignorePressure" value="1"/>
    </inkml:brush>
    <inkml:brush xml:id="br2">
      <inkml:brushProperty name="width" value="0.025" units="cm"/>
      <inkml:brushProperty name="height" value="0.025" units="cm"/>
      <inkml:brushProperty name="color" value="#66CC00"/>
      <inkml:brushProperty name="fitToCurve" value="1"/>
      <inkml:brushProperty name="ignorePressure" value="1"/>
    </inkml:brush>
    <inkml:context xml:id="ctx1">
      <inkml:inkSource xml:id="inkSrc36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in="-3142" max="3142" units="rad"/>
          <inkml:channel name="OE" type="integer" min="-3142" max="3142" units="rad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rad"/>
          <inkml:channelProperty channel="OE" name="resolution" value="1000" units="1/rad"/>
        </inkml:channelProperties>
      </inkml:inkSource>
      <inkml:timestamp xml:id="ts1" timeString="2019-08-25T14:49:59.368"/>
    </inkml:context>
    <inkml:brush xml:id="br3">
      <inkml:brushProperty name="width" value="0.05" units="cm"/>
      <inkml:brushProperty name="height" value="0.05" units="cm"/>
      <inkml:brushProperty name="color" value="#66CC00"/>
      <inkml:brushProperty name="fitToCurve" value="1"/>
    </inkml:brush>
    <inkml:brush xml:id="br4">
      <inkml:brushProperty name="width" value="0.025" units="cm"/>
      <inkml:brushProperty name="height" value="0.025" units="cm"/>
      <inkml:brushProperty name="color" value="#E71225"/>
      <inkml:brushProperty name="fitToCurve" value="1"/>
      <inkml:brushProperty name="ignorePressure" value="1"/>
    </inkml:brush>
    <inkml:brush xml:id="br5">
      <inkml:brushProperty name="width" value="0.05" units="cm"/>
      <inkml:brushProperty name="height" value="0.05" units="cm"/>
      <inkml:brushProperty name="color" value="#E71225"/>
      <inkml:brushProperty name="fitToCurve" value="1"/>
    </inkml:brush>
    <inkml:brush xml:id="br6">
      <inkml:brushProperty name="width" value="0.025" units="cm"/>
      <inkml:brushProperty name="height" value="0.025" units="cm"/>
      <inkml:brushProperty name="color" value="#33CCFF"/>
      <inkml:brushProperty name="fitToCurve" value="1"/>
      <inkml:brushProperty name="ignorePressure" value="1"/>
    </inkml:brush>
    <inkml:brush xml:id="br7">
      <inkml:brushProperty name="width" value="0.05" units="cm"/>
      <inkml:brushProperty name="height" value="0.05" units="cm"/>
      <inkml:brushProperty name="color" value="#33CCFF"/>
      <inkml:brushProperty name="fitToCurve" value="1"/>
    </inkml:brush>
    <inkml:brush xml:id="br8">
      <inkml:brushProperty name="width" value="0.05" units="cm"/>
      <inkml:brushProperty name="height" value="0.05" units="cm"/>
      <inkml:brushProperty name="color" value="#66CC00"/>
      <inkml:brushProperty name="fitToCurve" value="1"/>
      <inkml:brushProperty name="ignorePressure" value="1"/>
    </inkml:brush>
    <inkml:brush xml:id="br9">
      <inkml:brushProperty name="width" value="0.025" units="cm"/>
      <inkml:brushProperty name="height" value="0.025" units="cm"/>
      <inkml:brushProperty name="color" value="#FFFF00"/>
      <inkml:brushProperty name="fitToCurve" value="1"/>
      <inkml:brushProperty name="ignorePressure" value="1"/>
    </inkml:brush>
    <inkml:brush xml:id="br10">
      <inkml:brushProperty name="width" value="0.025" units="cm"/>
      <inkml:brushProperty name="height" value="0.025" units="cm"/>
      <inkml:brushProperty name="color" value="#36FE91"/>
      <inkml:brushProperty name="fitToCurve" value="1"/>
      <inkml:brushProperty name="ignorePressure" value="1"/>
    </inkml:brush>
    <inkml:brush xml:id="br11">
      <inkml:brushProperty name="width" value="0.35" units="cm"/>
      <inkml:brushProperty name="height" value="0.35" units="cm"/>
      <inkml:brushProperty name="color" value="#004F8B"/>
      <inkml:brushProperty name="fitToCurve" value="1"/>
    </inkml:brush>
    <inkml:brush xml:id="br12">
      <inkml:brushProperty name="width" value="0.025" units="cm"/>
      <inkml:brushProperty name="height" value="0.025" units="cm"/>
      <inkml:brushProperty name="fitToCurve" value="1"/>
      <inkml:brushProperty name="ignorePressure" value="1"/>
    </inkml:brush>
  </inkml:definitions>
  <inkml:trace contextRef="#ctx0" brushRef="#br0">9847 1 0 0,'0'0'0'0,"0"0"0"0,0 0 0 0,0 0 0 0,0 0 0 0,0 0 0 0,0 0 0 0,0 0 0 0,0 0 0 0,0 0 0 0,0 0 0 0,0 0 0 0,0 0 0 0,0 0 0 0,0 0 0 0,10 5 0 0,-3-4 0 0,4 4 0 0,2-4 0 0,4-1 0 0,3 0 0 0,0 0 0 0,-2 0 0 0,2 0 0 0,0 0 0 0,4 0 0 0,-4 0 0 0,3 2 0 0,-6-2 0 0,-2 0 0 0,1 5 0 0,-2-5 0 0,-2 0 0 0,-3 0 0 0,2 0 0 0,-3 0 0 0,-8 0 0 0,5 4 0 0,-5-4 0 0,0 0 0 0,0 0 0 0,9 0 0 0,-9 0 0 0,0 0 0 0,0 0 0 0,0 0 0 0</inkml:trace>
  <inkml:trace contextRef="#ctx0" brushRef="#br0" timeOffset="315.74">10183 12 0 0,'0'0'0'0,"0"0"0"0,0 0 0 0,0 0 0 0,0 0 0 0,0 0 0 0,0 0 0 0,0 0 0 0,0 0 0 0,4 3 0 0,-4-3 0 0,4 5 0 0,-4-5 0 0,1 4 0 0,2 2 0 0,0 4 0 0,-3-3 0 0,3 3 0 0,-3-3 0 0,0 4 0 0,3 3 0 0,-3-3 0 0,0 1 0 0,0 4 0 0,0-2 0 0,5-3 0 0,-5 1 0 0,0 5 0 0,3-6 0 0,-3 3 0 0,0-2 0 0,0 0 0 0,0 1 0 0,2-4 0 0,-2 2 0 0,1-2 0 0,-1-1 0 0,0 0 0 0,3-2 0 0,0-2 0 0,-3 1 0 0,0-5 0 0,0 0 0 0,0 0 0 0,4 5 0 0,-4-5 0 0,0 0 0 0,0 0 0 0,6 3 0 0,-6-3 0 0,0 0 0 0,1 0 0 0,-1 0 0 0,0 0 0 0,0 0 0 0,0 0 0 0,0 0 0 0,0 0 0 0</inkml:trace>
  <inkml:trace contextRef="#ctx0" brushRef="#br0" timeOffset="-1601.92">9844 15 0 0,'0'0'0'0,"0"0"0"0,0 0 0 0,0 0 0 0,0 0 0 0,0 0 0 0,0 0 0 0,0 0 0 0,0 0 0 0,0 0 0 0,0 0 0 0,0 0 0 0,0 0 0 0,-4 5 0 0,4 2 0 0,-5 3 0 0,3 0 0 0,2-3 0 0,-3 2 0 0,3 2 0 0,0 3 0 0,0-2 0 0,0 0 0 0,0 1 0 0,0 2 0 0,0-4 0 0,-4 4 0 0,4-1 0 0,0 0 0 0,4 3 0 0,-4-3 0 0,0 0 0 0,0 0 0 0,3 1 0 0,-1 1 0 0,-2-5 0 0,0 1 0 0,0 2 0 0,5-3 0 0,-4-2 0 0,-1 0 0 0,3 2 0 0,-3-3 0 0,0 0 0 0,0-5 0 0,0 4 0 0,0 0 0 0,0-1 0 0,0-6 0 0,0 6 0 0,0 0 0 0,0-6 0 0,0 0 0 0,0 0 0 0,0 0 0 0,0 8 0 0,0-8 0 0,0 0 0 0,0 0 0 0,0 0 0 0,0 0 0 0,0 0 0 0,0 0 0 0,0 0 0 0,0 0 0 0,0 0 0 0,0 0 0 0,0 0 0 0,0 0 0 0,0 0 0 0,0 0 0 0,0 0 0 0,-4 5 0 0,-1-4 0 0,0 2 0 0,1 0 0 0,-4-3 0 0,3 2 0 0,-1 1 0 0,2-3 0 0,-3 0 0 0,-2 0 0 0,1 0 0 0,-1 3 0 0,-2-3 0 0,-1 2 0 0,-2 1 0 0,2-3 0 0,-1 0 0 0,-4 0 0 0,0 1 0 0,3 4 0 0,-4-5 0 0,2 0 0 0,-1 3 0 0,2-3 0 0,4 0 0 0,-3 0 0 0,2 0 0 0,1 0 0 0,3 0 0 0,-3 3 0 0,2-6 0 0,0 3 0 0,1 3 0 0,2-6 0 0,0 3 0 0,6 0 0 0,0 0 0 0,-3 0 0 0,3 0 0 0,0 0 0 0,0 0 0 0,0 0 0 0,-7-3 0 0,7 3 0 0,0 0 0 0,0 0 0 0,0 0 0 0,0 0 0 0,0 0 0 0,0 0 0 0,0 0 0 0,0 0 0 0,0 0 0 0,0 0 0 0,0 0 0 0,7 0 0 0,0 0 0 0,1 3 0 0,0-3 0 0,1 0 0 0,3 3 0 0,-4 0 0 0,0-1 0 0,3-2 0 0,1 4 0 0,2-1 0 0,-3 2 0 0,4-5 0 0,-4 5 0 0,3-2 0 0,-2 1 0 0,-1 3 0 0,3-6 0 0,-3 4 0 0,4 3 0 0,-1-2 0 0,-3 1 0 0,5 1 0 0,-3-3 0 0,-2 3 0 0,3 1 0 0,0 2 0 0,2-5 0 0,-4 6 0 0,3-4 0 0,-1 1 0 0,-1-1 0 0,-1 3 0 0,2-5 0 0,1 5 0 0,-2-4 0 0,4 0 0 0,-5 0 0 0,4 4 0 0,-6-3 0 0,1 0 0 0,2-2 0 0,-3 6 0 0,4-6 0 0,-3 2 0 0,2 0 0 0,-3-3 0 0,4 1 0 0,-3 0 0 0,-2-3 0 0,2 3 0 0,-1-4 0 0,-3-1 0 0,-7-1 0 0,13 6 0 0,-4-6 0 0,-9 0 0 0,5 2 0 0,-5-2 0 0,0 0 0 0,7 2 0 0,-7-2 0 0,0 0 0 0,0 0 0 0,10 3 0 0,-10-3 0 0,0 0 0 0,0 0 0 0,0 0 0 0,0 0 0 0,0 0 0 0,0 0 0 0,0 0 0 0,0 0 0 0,0 0 0 0,0 0 0 0,0 0 0 0,9 0 0 0,-9 0 0 0,0 0 0 0,0 0 0 0,0 0 0 0,0 0 0 0,0 0 0 0,0 0 0 0,0 0 0 0,0 0 0 0,0 0 0 0,0 0 0 0,0 0 0 0,0 0 0 0,0 0 0 0,0 0 0 0,0 0 0 0,0 0 0 0,0 0 0 0,0 0 0 0,0 0 0 0,0 0 0 0,0 0 0 0,0 0 0 0,0 0 0 0,0 0 0 0,0 0 0 0,0 0 0 0,0 0 0 0,0 0 0 0,0 0 0 0,0 0 0 0,0 0 0 0,1-5 0 0,4 0 0 0,0 1 0 0,-2-2 0 0,-3 6 0 0</inkml:trace>
  <inkml:trace contextRef="#ctx0" brushRef="#br0" timeOffset="655.66">10237 333 0 0,'0'0'0'0,"0"0"0"0,0 0 0 0,0 0 0 0,0 0 0 0,0 0 0 0,0 0 0 0,0 0 0 0,0 0 0 0,0 0 0 0,0 0 0 0,0 0 0 0,0 0 0 0,0 0 0 0,0 0 0 0,0 0 0 0,0 0 0 0,0 0 0 0,-3 8 0 0,3-5 0 0,0-3 0 0,0 0 0 0,0 0 0 0,0 0 0 0,0 0 0 0,0 0 0 0,0 0 0 0,0 0 0 0,0 0 0 0,4 5 0 0,6-2 0 0,-6-2 0 0,6-1 0 0,-3 0 0 0,3 0 0 0,0 0 0 0,3-1 0 0,1 1 0 0,-2-3 0 0,4 3 0 0,1-3 0 0,-2 3 0 0,-6 0 0 0,8 3 0 0,-7-3 0 0,4 0 0 0,1 0 0 0,-4 3 0 0,-2-3 0 0,2 1 0 0,-3-1 0 0,2 4 0 0,-5-4 0 0,3 3 0 0,-5-2 0 0,-3-1 0 0,0 0 0 0,0 0 0 0,0 0 0 0,0 0 0 0,0 0 0 0,0 0 0 0</inkml:trace>
  <inkml:trace contextRef="#ctx0" brushRef="#br0" timeOffset="-544.59">10480 392 0 0,'0'0'0'0,"0"0"0"0,0 0 0 0,0 0 0 0,0 0 0 0,0 0 0 0,0 0 0 0,0 0 0 0,0 0 0 0,0 0 0 0,0 0 0 0,0 0 0 0,-11 0 0 0,0 2 0 0,2-2 0 0,1 6 0 0,8-6 0 0,-8 4 0 0,-1 4 0 0,3 0 0 0,-2-2 0 0,0 5 0 0,-2 0 0 0,-1 1 0 0,0 2 0 0,-1-2 0 0,-1 1 0 0,4 7 0 0,1-6 0 0,-4 4 0 0,4-2 0 0,-4 1 0 0,-1-2 0 0,7 2 0 0,-3-1 0 0,3-4 0 0,-4 0 0 0,3 4 0 0,0-4 0 0,1-2 0 0,-1 2 0 0,0-4 0 0,3-1 0 0,2 3 0 0,-6-6 0 0,5-2 0 0,3-2 0 0,0 0 0 0,-3 6 0 0,3-6 0 0,0 0 0 0,0 0 0 0,0 0 0 0</inkml:trace>
  <inkml:trace contextRef="#ctx0" brushRef="#br0" timeOffset="5474.44">166 1201 0 0,'0'0'0'0,"0"0"0"0,0 0 0 0,10 3 0 0,-1-2 0 0,-1-1 0 0,-2 3 0 0,5 0 0 0,-3 2 0 0,1-2 0 0,0-1 0 0,2 4 0 0,-2-6 0 0,0 0 0 0,1 0 0 0,1 3 0 0,-1-3 0 0,3 3 0 0,-2-6 0 0,1 3 0 0,3 0 0 0,-2-3 0 0,4 3 0 0,0-3 0 0,-3-2 0 0,6 2 0 0,3-2 0 0,3 5 0 0,-1-6 0 0,4 5 0 0,1-2 0 0,1 1 0 0,4 1 0 0,-4-4 0 0,5-1 0 0,1 4 0 0,5-1 0 0,-1 0 0 0,1-2 0 0,4 4 0 0,4-1 0 0,-5-1 0 0,-2-3 0 0,3 4 0 0,4 1 0 0,-1-2 0 0,4-2 0 0,1-1 0 0,2 3 0 0,-1-2 0 0,-4-1 0 0,6 3 0 0,2-2 0 0,-2-2 0 0,7 0 0 0,4 4 0 0,-5-3 0 0,-1 0 0 0,0 1 0 0,7 2 0 0,-4-4 0 0,0 7 0 0,3-5 0 0,3 3 0 0,-6-1 0 0,3-1 0 0,2 1 0 0,6 1 0 0,-10 2 0 0,7-3 0 0,-4 3 0 0,10-2 0 0,-9-2 0 0,-1 2 0 0,6-1 0 0,5 0 0 0,-9 3 0 0,0-2 0 0,2-1 0 0,10 2 0 0,-10-1 0 0,7-1 0 0,-2 3 0 0,1-3 0 0,-1 3 0 0,6 0 0 0,-5 0 0 0,6 0 0 0,0-5 0 0,-8 2 0 0,10 3 0 0,1-1 0 0,-6 1 0 0,6-3 0 0,-2 3 0 0,-21-3 0 0,5 3 0 0,-4-2 0 0,9 1 0 0,2 1 0 0,0 0 0 0,4-7 0 0,-3 7 0 0,35 0 0 0,-14-4 0 0,-4 4 0 0,-1 0 0 0,3 0 0 0,-2 0 0 0,-3 0 0 0,-7 0 0 0,5 0 0 0,-5 4 0 0,-1-4 0 0,10 0 0 0,-1 7 0 0,-5-6 0 0,-2-1 0 0,2 0 0 0,-1 0 0 0,7 0 0 0,-7 0 0 0,-4-1 0 0,2 1 0 0,3-7 0 0,-1 7 0 0,0 0 0 0,-2-4 0 0,-3 1 0 0,3-2 0 0,1 3 0 0,1 1 0 0,-7-2 0 0,1 1 0 0,4-1 0 0,1 2 0 0,-4-4 0 0,2 5 0 0,-7-3 0 0,3 0 0 0,4 1 0 0,-2-1 0 0,-3-3 0 0,1 3 0 0,-1-2 0 0,0 1 0 0,3 2 0 0,-2-3 0 0,-4 2 0 0,3-1 0 0,4-3 0 0,-24 6 0 0,10-2 0 0,-4 1 0 0,5-5 0 0,1 2 0 0,6 3 0 0,-1-1 0 0,-3 0 0 0,33-1 0 0,-7 0 0 0,-11 0 0 0,1 4 0 0,-6-5 0 0,-4 5 0 0,-5-3 0 0,2 3 0 0,-2 0 0 0,5-5 0 0,-2 5 0 0,-6 0 0 0,3-1 0 0,-2-1 0 0,0 2 0 0,7 0 0 0,-5 0 0 0,-3-3 0 0,4 0 0 0,-3 3 0 0,4 0 0 0,3-6 0 0,-3 4 0 0,-2-1 0 0,3 0 0 0,-4 0 0 0,4 0 0 0,3-2 0 0,-5 1 0 0,-6 1 0 0,2-2 0 0,2 4 0 0,0-3 0 0,2 1 0 0,0 0 0 0,-6-1 0 0,5 1 0 0,1-2 0 0,-1-1 0 0,2 6 0 0,-1-5 0 0,4 0 0 0,-3 1 0 0,0 1 0 0,1 1 0 0,-1-4 0 0,3 3 0 0,-4-5 0 0,1 7 0 0,8-6 0 0,-9 6 0 0,1-4 0 0,1 1 0 0,2-1 0 0,6-3 0 0,-9 7 0 0,6-10 0 0,-2 9 0 0,-5-4 0 0,5 2 0 0,2-3 0 0,-2 1 0 0,-1 3 0 0,-2-5 0 0,4 2 0 0,2-2 0 0,2 4 0 0,-4-1 0 0,4 0 0 0,0-1 0 0,3 2 0 0,-8 2 0 0,4-3 0 0,-2 2 0 0,0-3 0 0,-5 3 0 0,3-2 0 0,-10 5 0 0</inkml:trace>
  <inkml:trace contextRef="#ctx0" brushRef="#br0" timeOffset="-3784.86">16101 941 0 0,'0'1'0'0,"-3"16"0"0,3 1 0 0,-3-1 0 0,3 0 0 0,0 4 0 0,-5-2 0 0,0-4 0 0,5 7 0 0,5-7 0 0,-10 2 0 0,5 0 0 0,0 5 0 0,5-4 0 0,-5-1 0 0,5 2 0 0,-10-2 0 0,10 3 0 0,-5-3 0 0,3 3 0 0,-3-4 0 0,0 2 0 0,0 4 0 0,0-2 0 0,0-3 0 0,0 8 0 0,-3-10 0 0,3 5 0 0,0 3 0 0,0-7 0 0,-5 6 0 0,5-7 0 0,0 4 0 0,0 1 0 0,0-3 0 0,0 0 0 0,0-2 0 0,0 1 0 0,0 1 0 0,0-5 0 0,-5 5 0 0,5 0 0 0,5 0 0 0,-5 2 0 0,0-6 0 0,-5 1 0 0,5-1 0 0,0 4 0 0,0-3 0 0,0 0 0 0,-4 0 0 0,2 1 0 0,4-4 0 0,2 4 0 0,-8-2 0 0,4 1 0 0,0-1 0 0,4 1 0 0,-4 0 0 0,0-4 0 0,-4 7 0 0,4-2 0 0,4-4 0 0,1 4 0 0,-5 2 0 0,0-4 0 0,-5 2 0 0,5 1 0 0,0-2 0 0,0 4 0 0,-4-1 0 0,4 0 0 0,0-3 0 0,0 3 0 0,0-5 0 0,0 2 0 0,0 3 0 0,0-1 0 0,0-4 0 0,0 2 0 0,0 0 0 0,0 0 0 0,0 0 0 0,4-2 0 0,-4 2 0 0,0 0 0 0,0 0 0 0,0-5 0 0,0 7 0 0,-4-4 0 0,4 3 0 0,0-7 0 0,0 6 0 0,0 3 0 0,-2-5 0 0,2 4 0 0,0-2 0 0,0 3 0 0,-6-8 0 0,6 10 0 0,0-9 0 0,6 3 0 0,-6 4 0 0,-6-3 0 0,4-2 0 0,2 4 0 0,0 1 0 0,0-3 0 0,0-2 0 0,0 3 0 0,0 2 0 0,0 0 0 0,0 0 0 0,0-1 0 0,0-1 0 0,-4-2 0 0,8 5 0 0,-4-5 0 0,-4 4 0 0,1-2 0 0,3-3 0 0,0 2 0 0,0-4 0 0,0 3 0 0,0 1 0 0,3 2 0 0,1-7 0 0,-4 4 0 0,-4-3 0 0,4 4 0 0,4-1 0 0,-2-3 0 0,-4 3 0 0,2-4 0 0,0 2 0 0,0-3 0 0,0 7 0 0,0-6 0 0,-4 4 0 0,4-4 0 0,4 2 0 0,-4-2 0 0,0 0 0 0,0 2 0 0,0 3 0 0,2-3 0 0,-2-3 0 0,0 9 0 0,0-5 0 0,6 2 0 0,-6 0 0 0,2-5 0 0,-4 10 0 0,2-7 0 0,2 7 0 0,-2-7 0 0,-2 3 0 0,2-2 0 0,-6 1 0 0,6 0 0 0,6 0 0 0,-6-2 0 0,-6 2 0 0,6-5 0 0,0 8 0 0,0-6 0 0,0 3 0 0,-2 0 0 0,2-2 0 0,0-4 0 0,0 7 0 0,2-5 0 0,-4 0 0 0,4 6 0 0,4-7 0 0,-6 2 0 0,0 1 0 0,-6 1 0 0,6 2 0 0,6-6 0 0,-6 1 0 0,0 4 0 0,-6-4 0 0,4 0 0 0,2 4 0 0,-4 0 0 0,4-2 0 0,0 0 0 0,4-1 0 0,-4-2 0 0,2 2 0 0,-2 2 0 0,0-3 0 0,0 1 0 0,6-1 0 0,-4 2 0 0,-2 3 0 0,0-1 0 0,0-3 0 0,4 1 0 0,1 2 0 0,-10 0 0 0,1-3 0 0,4 1 0 0,0 5 0 0,4-3 0 0,-8 6 0 0,4-7 0 0,4-1 0 0,1 2 0 0,-5 0 0 0,0 0 0 0,0-5 0 0,0 5 0 0,0 0 0 0,0 0 0 0,0 1 0 0,0-5 0 0,5 2 0 0,-5 4 0 0,0-7 0 0,0 3 0 0,0-1 0 0,3 1 0 0,6 4 0 0,-9-2 0 0,-6-5 0 0,3 5 0 0,3 0 0 0,0 0 0 0,0-3 0 0,0 1 0 0,0-1 0 0,0 3 0 0,0-5 0 0,0 8 0 0,0-8 0 0,0 7 0 0,3 2 0 0,-3-5 0 0,0-1 0 0,0 7 0 0,6-6 0 0,-6 0 0 0,0 1 0 0,0 1 0 0,0-4 0 0,0 1 0 0,0 2 0 0,0-1 0 0,-6-3 0 0,3 3 0 0,3 1 0 0,0 0 0 0,0-4 0 0,0 8 0 0,3-5 0 0,3 0 0 0,-6-1 0 0,0 2 0 0,0-5 0 0,0 5 0 0,2 0 0 0,-2-5 0 0,0 1 0 0,0 7 0 0,0-8 0 0,4-1 0 0,-8 7 0 0,4-6 0 0,-2 2 0 0,4 0 0 0,-2 0 0 0,0-2 0 0,-2 5 0 0,2 0 0 0,2 1 0 0,-2-5 0 0,0 7 0 0,0-5 0 0,0 2 0 0,4 3 0 0,-1-6 0 0</inkml:trace>
  <inkml:trace contextRef="#ctx0" brushRef="#br0" timeOffset="-3784.86">16115 4885 0 0,'-2'9'0'0,"4"-3"0"0</inkml:trace>
  <inkml:trace contextRef="#ctx0" brushRef="#br0" timeOffset="-3784.86">16109 5055 0 0,'-2'14'0'0,"4"-2"0"0</inkml:trace>
  <inkml:trace contextRef="#ctx0" brushRef="#br0" timeOffset="-3784.86">16101 5475 0 0,'-3'20'0'0,"3"0"0"0,3 1 0 0</inkml:trace>
  <inkml:trace contextRef="#ctx0" brushRef="#br0" timeOffset="-3784.86">16101 5744 0 0,'-3'23'0'0,"0"-1"0"0,3 0 0 0,0-2 0 0,-5-3 0 0,5 1 0 0,0 1 0 0,0 3 0 0,0-7 0 0,0 2 0 0,0 3 0 0,5 2 0 0,-5-5 0 0,0 3 0 0,0 2 0 0,0-2 0 0,0-3 0 0,0 7 0 0,0-4 0 0,0 1 0 0,-5-1 0 0,5 0 0 0,0 0 0 0,0 3 0 0,-9-3 0 0,7-3 0 0,4 3 0 0,-2-4 0 0,-2 4 0 0,2-3 0 0,0 1 0 0,2-1 0 0,-2 2 0 0,-2 1 0 0,2 0 0 0,0-3 0 0,2 2 0 0,-2 4 0 0,-2-6 0 0,-4 3 0 0,6 0 0 0,0-3 0 0,-2 0 0 0,2 3 0 0,-4-3 0 0,4 5 0 0,0-2 0 0,0-3 0 0,-3-2 0 0,0 9 0 0,3-6 0 0,3-1 0 0,-3 2 0 0,0-2 0 0,0-2 0 0,3 2 0 0,-3 6 0 0,4-6 0 0,-8 0 0 0,4 3 0 0,4-3 0 0,-4 0 0 0,-4 0 0 0,4 0 0 0,0-1 0 0,0-1 0 0,0-2 0 0,-3 2 0 0,0 1 0 0,-4 1 0 0,7-5 0 0,0 7 0 0,0-5 0 0,-3-2 0 0,3 3 0 0,0-2 0 0,0 2 0 0,0 1 0 0,0 2 0 0,0 1 0 0,0 4 0 0,3-5 0 0,-6 0 0 0,3 3 0 0,3-4 0 0,-6 0 0 0,3-4 0 0,-6 0 0 0,6 4 0 0,0 2 0 0,0-5 0 0,0 0 0 0,0-2 0 0,-6-1 0 0,12 1 0 0,-6 7 0 0,0-5 0 0,0-2 0 0,0 4 0 0,0-7 0 0,0 2 0 0,0 1 0 0,0-1 0 0,0 0 0 0,6 3 0 0,-6-7 0 0,-6 10 0 0,6-6 0 0,0-1 0 0,0 5 0 0,0-1 0 0,0-3 0 0,0 0 0 0,-6 2 0 0,6 0 0 0,0 1 0 0,0-8 0 0,-3 5 0 0,6 6 0 0,-3-8 0 0,0 6 0 0,0 2 0 0,0-6 0 0,0 8 0 0,0 1 0 0,6-1 0 0,-6-6 0 0,0 0 0 0,0 2 0 0,0-4 0 0,0 1 0 0,-6-1 0 0,6-5 0 0,0 4 0 0,0 1 0 0,0-5 0 0,-6 1 0 0,6 0 0 0,0-7 0 0,0 6 0 0,0-6 0 0,0 6 0 0,0 2 0 0,3-1 0 0,0 3 0 0,-3-10 0 0,-3 4 0 0,3-4 0 0,3 7 0 0,-3-1 0 0,0 3 0 0,0-9 0 0,0 8 0 0,-3-5 0 0,3 6 0 0,-3-6 0 0,3 8 0 0,-5-5 0 0,5-6 0 0,0 6 0 0,0-1 0 0,0 1 0 0,0-6 0 0,0 0 0 0,0 10 0 0,0-3 0 0,0 1 0 0,0-8 0 0,0 0 0 0,0 0 0 0,0 0 0 0,0 0 0 0,0 2 0 0,0-2 0 0,0 0 0 0,0 0 0 0,0 0 0 0,0 0 0 0,0 0 0 0,0 0 0 0,0 0 0 0,0 0 0 0,0 0 0 0,0 0 0 0,0 0 0 0,0 0 0 0,0 0 0 0,0 0 0 0,0 0 0 0,0-8 0 0,-3 2 0 0,-2-5 0 0,10 5 0 0,-2-7 0 0</inkml:trace>
  <inkml:trace contextRef="#ctx0" brushRef="#br0" timeOffset="-122087.04">14175 1075 0 0,'0'0'0'0,"0"0"0"0,0 0 0 0,0 0 0 0,4 0 0 0,5 0 0 0,-2-3 0 0,2 3 0 0,-1-1 0 0,1 1 0 0,-3 0 0 0,5-5 0 0,-3 5 0 0,4 0 0 0,-3 5 0 0,2-5 0 0,-2 0 0 0,2 1 0 0,0 2 0 0,-2 1 0 0,1-4 0 0,-4 1 0 0,5 2 0 0,-5-3 0 0,1 5 0 0,-2-5 0 0</inkml:trace>
  <inkml:trace contextRef="#ctx0" brushRef="#br0" timeOffset="-122332.15">13796 1109 0 0,'-3'0'0'0,"-4"0"0"0,3 0 0 0,-2 0 0 0,-1 4 0 0,0 2 0 0,1-5 0 0,-2 5 0 0,0-1 0 0,2 6 0 0,1-3 0 0,-1 1 0 0,1 3 0 0,1-2 0 0,-1 3 0 0,2 1 0 0,3 2 0 0,-5-2 0 0,1 1 0 0,-1 1 0 0,4-2 0 0,-2 1 0 0,-2 2 0 0,5-5 0 0,0 4 0 0,5-1 0 0,4-2 0 0,-9 2 0 0,0-6 0 0,6 2 0 0,9-1 0 0,-4-4 0 0,0 3 0 0,0-3 0 0,1-3 0 0,1-1 0 0,1 2 0 0,1-4 0 0,-3-4 0 0,4 2 0 0,-2-1 0 0,1-3 0 0,-2 1 0 0,1-5 0 0,-4-1 0 0,4 0 0 0,-1-1 0 0,-4-1 0 0,-4 1 0 0,1-2 0 0,5 3 0 0,-7-3 0 0,2-1 0 0,-1 1 0 0,0 0 0 0,-4-2 0 0,4 3 0 0,-4-1 0 0,-1-3 0 0,0 4 0 0,0-2 0 0,0 4 0 0,-6-6 0 0,5 8 0 0,1 1 0 0,-3-3 0 0,-1 5 0 0,1 0 0 0,-3 0 0 0,2 6 0 0,-1 0 0 0,-1 0 0 0,0 6 0 0,1 0 0 0,2 0 0 0,-3 2 0 0,3 4 0 0,-1 2 0 0,1 0 0 0,0 3 0 0,0 0 0 0,3 0 0 0,-1 0 0 0,-2 0 0 0,6 0 0 0,-2 2 0 0,-1-4 0 0,3 2 0 0,2-1 0 0,0-3 0 0,2 3 0 0,-2-7 0 0,0 0 0 0,-2 2 0 0,7-1 0 0,-2-4 0 0,-2 1 0 0,1-5 0 0,3 1 0 0</inkml:trace>
  <inkml:trace contextRef="#ctx0" brushRef="#br0" timeOffset="118893.6">156 1205 0 0,'0'0'0'0,"0"0"0"0,0 0 0 0,0 0 0 0,0 0 0 0,0 5 0 0,0 3 0 0,0-8 0 0,0 6 0 0,0 0 0 0,0 3 0 0,0-1 0 0,0-2 0 0,0 5 0 0,0-2 0 0,0 2 0 0,0 0 0 0,3 0 0 0,-3 3 0 0,1 0 0 0,-1-2 0 0,3 7 0 0,-3-1 0 0,3-1 0 0,-3-3 0 0,0 8 0 0,2 1 0 0,-2-3 0 0,0 2 0 0,0 4 0 0,0 0 0 0,-2-1 0 0,2 3 0 0,-3 0 0 0,3 1 0 0,-3 0 0 0,2-2 0 0,-2 5 0 0,3-7 0 0,-3 3 0 0,1-1 0 0,2 1 0 0,-6 2 0 0,6-1 0 0,-2 3 0 0,-2 1 0 0,1-5 0 0,-4 3 0 0,7-2 0 0,-3 0 0 0,0 2 0 0,3-1 0 0,-3-1 0 0,2 7 0 0,-3-7 0 0,3 0 0 0,-2 4 0 0,3-2 0 0,0-2 0 0,0 4 0 0,0-4 0 0,0 2 0 0,0-2 0 0,0 2 0 0,0-1 0 0,0 0 0 0,0 0 0 0,0-2 0 0,0 3 0 0,0-2 0 0,0 0 0 0,0 1 0 0,0 1 0 0,-3-2 0 0,3 0 0 0,3-1 0 0,-3-1 0 0,0 0 0 0,0 1 0 0,0 0 0 0,0-3 0 0,0-1 0 0,3 3 0 0,-2-1 0 0,-1-4 0 0,4 1 0 0,-4 0 0 0,1 2 0 0,-1 0 0 0,0-1 0 0,3 1 0 0,-3 3 0 0,3-7 0 0,0 4 0 0,0 1 0 0,1-2 0 0,-4 0 0 0,3 3 0 0,-3-4 0 0,4-3 0 0,-2 0 0 0,-2 3 0 0,6-4 0 0,-6 1 0 0,2 3 0 0,1 0 0 0,-3-3 0 0,3 4 0 0,-3-4 0 0,1 3 0 0,2-1 0 0,0-2 0 0,-3 4 0 0,2-5 0 0,3 4 0 0,-4-4 0 0,4 2 0 0,-4 1 0 0,-1 0 0 0,4-2 0 0,-1 0 0 0,-2 0 0 0,2 0 0 0,-3 0 0 0,0 0 0 0,0 2 0 0,5 1 0 0,-5 0 0 0,0-4 0 0,0 5 0 0,0-3 0 0,0 0 0 0,0 2 0 0,0 1 0 0,0-3 0 0,0 4 0 0,0-6 0 0,-5 2 0 0,5-1 0 0,0-1 0 0,-3-1 0 0,3 2 0 0,-1-3 0 0,1 2 0 0,0 1 0 0,0 2 0 0,0-2 0 0,-3 0 0 0,-1 0 0 0,4 2 0 0,-1-1 0 0,1 3 0 0,0 2 0 0,0-1 0 0,-5-4 0 0,5 2 0 0,-1 1 0 0,1-1 0 0,0-3 0 0,0 3 0 0,-5-3 0 0,5 0 0 0,-2 2 0 0,2 0 0 0,0 1 0 0,-3 0 0 0,3-1 0 0,-3 1 0 0,2 1 0 0,-2 9 0 0,3-8 0 0,-3-1 0 0,-5 3 0 0,6-1 0 0,2 0 0 0,-4 1 0 0,4-7 0 0,-3 7 0 0,-4-5 0 0,1 1 0 0,2 2 0 0,0-3 0 0,0 1 0 0,1 2 0 0,-5-2 0 0,6 2 0 0,-2-2 0 0,2 0 0 0,1 0 0 0,-4-1 0 0,5 1 0 0,-1-3 0 0,-3 3 0 0,1 2 0 0,3-3 0 0,-3 1 0 0,0-2 0 0,2 1 0 0,-2 0 0 0,-1 1 0 0,0-1 0 0,4 2 0 0,-3-4 0 0,-2 5 0 0,2 0 0 0,0-2 0 0,1-1 0 0,-1 1 0 0,2-6 0 0,-4 6 0 0,5-1 0 0,-1-4 0 0,1 5 0 0,-4-2 0 0,8-1 0 0,-4-2 0 0,-4 2 0 0,0 0 0 0,4 2 0 0,-2-3 0 0,2-2 0 0,-3 3 0 0,3 1 0 0,0 1 0 0,-1-2 0 0,1-6 0 0,-3 3 0 0,-1 0 0 0,4 3 0 0,0-1 0 0,-1 1 0 0,1 1 0 0,-6 1 0 0,4 9 0 0,2-2 0 0,0-4 0 0,0 1 0 0,0-2 0 0,0 2 0 0,2-5 0 0,-2 6 0 0,0 1 0 0,0 4 0 0,0-3 0 0,6 1 0 0,-6 4 0 0,0-5 0 0,1 1 0 0,-1-6 0 0,0 4 0 0,0-3 0 0,0 0 0 0,0-7 0 0,4 2 0 0,-1-1 0 0</inkml:trace>
  <inkml:trace contextRef="#ctx0" brushRef="#br1" timeOffset="-160058.54">3738 1213 0 0,'0'0'0'0,"0"0"0"0,0 0 0 0,0 3 0 0,0 5 0 0,0-5 0 0,0 5 0 0,0-5 0 0,0-3 0 0,3 8 0 0,0-4 0 0,2 1 0 0,2 3 0 0,1-5 0 0,-2 4 0 0,5-2 0 0,1 0 0 0,1 1 0 0,1-3 0 0,-2 5 0 0,3-5 0 0,2 1 0 0,-4 4 0 0,-1-3 0 0,2 2 0 0,-2 1 0 0,2 0 0 0,-1-3 0 0,-2 4 0 0,1-1 0 0,-1-1 0 0,0-1 0 0,-7 2 0 0,4 0 0 0,0-3 0 0,-4 1 0 0,1 0 0 0,1-1 0 0,-4 1 0 0,1-2 0 0,0 1 0 0,2-2 0 0</inkml:trace>
  <inkml:trace contextRef="#ctx0" brushRef="#br1" timeOffset="-160439.55">3755 1227 0 0,'0'0'0'0,"0"0"0"0,0 0 0 0,0 0 0 0,0 0 0 0,0 0 0 0,-3 0 0 0,0 5 0 0,-2-2 0 0,-4 1 0 0,2 4 0 0,-2 0 0 0,-3 3 0 0,2-2 0 0,-3 5 0 0,-3-2 0 0,4 2 0 0,-5-2 0 0,-2 4 0 0,2-1 0 0,2 4 0 0,-4-5 0 0,5 0 0 0,0 0 0 0,-1-2 0 0,-2 3 0 0,3-1 0 0,3 2 0 0,-3-4 0 0,2-1 0 0,3 1 0 0,1-4 0 0,-1 6 0 0,4-9 0 0,-1 1 0 0,-2 0 0 0,6-1 0 0,-1-1 0 0,3-4 0 0,0 0 0 0,0 0 0 0,0 0 0 0,0 0 0 0,0 0 0 0,0 0 0 0,0 0 0 0,0 0 0 0,0 0 0 0,0 0 0 0,0 0 0 0,0 0 0 0,0 0 0 0,0 0 0 0,0 0 0 0,0 0 0 0,0 0 0 0,3 2 0 0,4 3 0 0,-3-2 0 0,1-2 0 0,1 7 0 0,2-3 0 0,0-1 0 0,-2 1 0 0,1 1 0 0,1 3 0 0,3-1 0 0,-2 3 0 0,5-5 0 0,-3 6 0 0,0-4 0 0,0 3 0 0,3 0 0 0,0-2 0 0,-1 2 0 0,1-2 0 0,2 2 0 0,1-5 0 0,-6 0 0 0,3 4 0 0,1-4 0 0,-3 0 0 0,-2-3 0 0,4 0 0 0,-4 2 0 0,1-2 0 0,-2-3 0 0,-2 4 0 0,-1-4 0 0,2-4 0 0,-1 4 0 0,0 0 0 0,-7 0 0 0,4-3 0 0</inkml:trace>
  <inkml:trace contextRef="#ctx0" brushRef="#br0" timeOffset="179696.8">7194 1301 0 0,'-4'-6'0'0,"1"4"0"0,3-1 0 0,-3 3 0 0,3 0 0 0,-3 0 0 0,3 0 0 0,0 0 0 0,0 0 0 0,-2 0 0 0,-1 8 0 0,3-2 0 0,0 2 0 0,0 1 0 0,0 4 0 0,0 1 0 0,0-4 0 0,3 9 0 0,-1-8 0 0,1 6 0 0,-3-5 0 0,3 2 0 0,1 1 0 0,-1-2 0 0,-1 1 0 0,3-2 0 0,-1 2 0 0,-2-3 0 0,1 3 0 0,2-2 0 0,-2-6 0 0,1 5 0 0,-2-2 0 0,1-2 0 0,-2-3 0 0,3 1 0 0,-3 0 0 0</inkml:trace>
  <inkml:trace contextRef="#ctx0" brushRef="#br0" timeOffset="177923.81">6013 1553 0 0,'0'-4'0'0,"0"-3"0"0,0 3 0 0,0 2 0 0,-1-1 0 0,1 0 0 0,-3 0 0 0,3 0 0 0,-2-3 0 0,1 6 0 0,-2-3 0 0,-4 3 0 0,4 0 0 0,-3 0 0 0,0 0 0 0,0 3 0 0,-2 3 0 0,3 0 0 0,-1 2 0 0,-3 3 0 0,6-4 0 0,-3 6 0 0,1-3 0 0,0 0 0 0,2 2 0 0,0 2 0 0,2-5 0 0,2 4 0 0,2 1 0 0,2-7 0 0,3 4 0 0,-5-2 0 0,3-2 0 0,3-3 0 0,-3-1 0 0,4 0 0 0,-1-6 0 0,-3 0 0 0,3-1 0 0,1-1 0 0,-3-6 0 0,0 3 0 0,2-2 0 0,-3-3 0 0,-1-1 0 0,1-1 0 0,0 1 0 0,0-2 0 0,-3 1 0 0,-3 0 0 0,5-4 0 0,-4 4 0 0,1-1 0 0,0-3 0 0,-2 4 0 0,0 1 0 0,1 0 0 0,-1-1 0 0,3 2 0 0,-3 3 0 0,0 2 0 0,0 0 0 0,0-3 0 0,0 7 0 0,0 1 0 0,0 3 0 0,0 0 0 0,0 0 0 0,0 0 0 0,0 0 0 0,0 4 0 0,-3 5 0 0,3 1 0 0,0 1 0 0,-1-1 0 0,-1 6 0 0,2-1 0 0,-2 2 0 0,4 0 0 0,-2-1 0 0,0 4 0 0,2 0 0 0,-2-1 0 0,4 1 0 0,-2-3 0 0,4-2 0 0,-5 1 0 0,3-3 0 0,-1-2 0 0,-3 3 0 0,7-5 0 0,1 1 0 0,-8-4 0 0</inkml:trace>
  <inkml:trace contextRef="#ctx0" brushRef="#br0" timeOffset="-189191.48">12721 1392 0 0,'0'0'0'0,"0"0"0"0,0 0 0 0,0 0 0 0,0 0 0 0,0 0 0 0,-4 0 0 0,-3 0 0 0,1 3 0 0,6-3 0 0,-4 0 0 0,-1 2 0 0,0 0 0 0,5-2 0 0,-4 3 0 0,-1 1 0 0,0 2 0 0,1-1 0 0,-2-3 0 0,6 5 0 0,-7 0 0 0,3-3 0 0,-1 2 0 0,-1 2 0 0,4 0 0 0,-1-4 0 0,0 4 0 0,-1 1 0 0,2-2 0 0,1-3 0 0,-3 7 0 0,3-5 0 0,-4 2 0 0,5 0 0 0,-4 0 0 0,4 1 0 0,0-1 0 0,0-1 0 0,0-1 0 0,0 1 0 0,0 2 0 0,4 0 0 0,-2-3 0 0,1 4 0 0,2-6 0 0,-4 1 0 0,5 1 0 0,-3-1 0 0,0-2 0 0,5 3 0 0,-3-1 0 0,-1 1 0 0,3-2 0 0,-1 1 0 0,-2-2 0 0,1 3 0 0,4 1 0 0,-4-3 0 0,3-4 0 0,-1 6 0 0,0-1 0 0,0 0 0 0,0-2 0 0,2-2 0 0,-1 5 0 0,-2-2 0 0,1-3 0 0,3 2 0 0,-3-3 0 0,4 0 0 0,-4 0 0 0,3 0 0 0,-2 0 0 0,6 0 0 0,-3 0 0 0,0-3 0 0,-2 2 0 0,2-3 0 0,-5-2 0 0,2 6 0 0,2-4 0 0,-3 2 0 0,3-1 0 0,3-2 0 0,-1 4 0 0,1-4 0 0,-1 2 0 0,-4-5 0 0,4 5 0 0,-3 0 0 0,2-1 0 0,-6 0 0 0,9-2 0 0,-10 2 0 0,7-1 0 0,-5-1 0 0,2 1 0 0,-3-3 0 0,-1 2 0 0,3 2 0 0,-3-6 0 0,-2 6 0 0,-1-4 0 0,1 3 0 0,2-2 0 0,-4 0 0 0,0 1 0 0,0 2 0 0,0-4 0 0,-4 0 0 0,4 4 0 0,-3-4 0 0,1 3 0 0,-2-1 0 0,-3 0 0 0,3-2 0 0,-1 0 0 0,-3 1 0 0,2 0 0 0,-2 0 0 0,1-1 0 0,-7 5 0 0,6-3 0 0,-6-1 0 0,3 1 0 0,-1-1 0 0,-4 0 0 0,6 4 0 0,-1-1 0 0,3-1 0 0,-6 3 0 0,2-2 0 0,-2 2 0 0,0-1 0 0,2 2 0 0,-7 1 0 0,8 0 0 0,-3-3 0 0,4 1 0 0,-1 2 0 0,-3 2 0 0,3-2 0 0,0 0 0 0,2 3 0 0,3-2 0 0,-2 4 0 0,3-1 0 0</inkml:trace>
  <inkml:trace contextRef="#ctx0" brushRef="#br0" timeOffset="179894.8">7054 1417 0 0,'0'0'0'0,"-5"0"0"0,5 0 0 0,0 0 0 0,0 0 0 0,0 0 0 0,0 0 0 0,0 0 0 0,0 0 0 0,0 0 0 0,6-1 0 0,2 1 0 0,0-2 0 0,1 2 0 0,2 0 0 0,4 2 0 0,1-1 0 0,1-1 0 0,1 3 0 0,-1-3 0 0,-1 0 0 0,4 3 0 0,-2-1 0 0,3-1 0 0,-1-1 0 0,-3 0 0 0,0 3 0 0,-2-3 0 0,-1 0 0 0,6 0 0 0</inkml:trace>
  <inkml:trace contextRef="#ctx0" brushRef="#br0" timeOffset="179426.8">6901 1515 0 0,'0'0'0'0,"0"0"0"0,0 0 0 0,0 0 0 0,0 0 0 0,0 0 0 0,0 0 0 0,0 0 0 0,0 0 0 0,-3 3 0 0,3 3 0 0,-2 0 0 0,-1-3 0 0,0 2 0 0,3-1 0 0,0 6 0 0,0-4 0 0,-3 0 0 0,3 0 0 0,0 2 0 0,0-2 0 0,3 0 0 0,-6 2 0 0,3-3 0 0,3-1 0 0,-3-4 0 0,0 0 0 0,0 0 0 0,0 0 0 0,0 0 0 0,0 0 0 0,0 0 0 0,0 0 0 0,0 0 0 0,6-3 0 0,-4-1 0 0,-2-1 0 0,4-3 0 0,-2-1 0 0,6 1 0 0,-4-4 0 0,-1 1 0 0,3 2 0 0,1 1 0 0,-6-4 0 0,7 2 0 0,-3 1 0 0,2-2 0 0,-2 3 0 0,1 2 0 0,-1 0 0 0,1-2 0 0,-3 5 0 0,5 2 0 0,-4-2 0 0,-4 3 0 0,3-2 0 0,-3 2 0 0,4 2 0 0,2 2 0 0,-2-1 0 0,-1 4 0 0,-1-1 0 0,3 1 0 0,1 1 0 0,-5 3 0 0,2-6 0 0,2 6 0 0,0-2 0 0,-2 0 0 0,0 0 0 0,2 2 0 0,-2-2 0 0,1-1 0 0,-1 1 0 0,2-1 0 0,-3-3 0 0,1 3 0 0,1-4 0 0</inkml:trace>
  <inkml:trace contextRef="#ctx0" brushRef="#br1" timeOffset="-159799.42">4024 1470 0 0,'0'0'0'0,"0"0"0"0,0 0 0 0,0 0 0 0,0 0 0 0,0 0 0 0,0 0 0 0,0 0 0 0,0 0 0 0,-2 3 0 0,-1-2 0 0,2 5 0 0,-4 2 0 0,0 0 0 0,4 3 0 0,-7 0 0 0,0 4 0 0,5-4 0 0,-8 3 0 0,2-2 0 0,0 5 0 0,-4-1 0 0,3 2 0 0,0-1 0 0,1 2 0 0,-2-2 0 0,-1 0 0 0,4 1 0 0,-4-2 0 0,2-1 0 0,0-2 0 0,0 0 0 0,7-3 0 0,-4-2 0 0,0 1 0 0,3 0 0 0,2-6 0 0,2 5 0 0,0-8 0 0,0 0 0 0,0 0 0 0,0 0 0 0,0 0 0 0</inkml:trace>
  <inkml:trace contextRef="#ctx0" brushRef="#br0" timeOffset="177488.14">5772 1508 0 0,'-4'-4'0'0,"-1"-1"0"0,3 3 0 0,-2-4 0 0,4 5 0 0,-5-1 0 0,-1 1 0 0,1 1 0 0,2 0 0 0,0 1 0 0,-2 1 0 0,1 1 0 0,-2 3 0 0,1 2 0 0,0 1 0 0,-1 3 0 0,3-4 0 0,0 8 0 0,-2-2 0 0,1 1 0 0,4 0 0 0,0-1 0 0,0 5 0 0,1-7 0 0,2 4 0 0,2-1 0 0,0-1 0 0,1-2 0 0,0-2 0 0,0 1 0 0,3-7 0 0,2 1 0 0,0-4 0 0,-2-1 0 0,5-1 0 0,-4-5 0 0,5-2 0 0,-3 0 0 0,1-1 0 0,-1-5 0 0,-4-1 0 0,0 4 0 0,-4-2 0 0,1-1 0 0,-1-1 0 0,-4 1 0 0,0-1 0 0,0 1 0 0,0-2 0 0,-6 5 0 0,3-2 0 0,-3 3 0 0,-3 1 0 0,3 0 0 0,-5 2 0 0,1 0 0 0,0 4 0 0,-1-2 0 0,2 5 0 0,-1 0 0 0,3 0 0 0,-4 2 0 0,3 1 0 0,0 0 0 0,2 4 0 0,1-2 0 0,1 0 0 0,1 4 0 0,1-3 0 0</inkml:trace>
  <inkml:trace contextRef="#ctx0" brushRef="#br1" timeOffset="-131726.16">5008 1484 0 0,'0'0'0'0,"0"0"0"0,0 0 0 0,0 0 0 0,0 0 0 0,0 0 0 0,0 0 0 0,-6 4 0 0,3-1 0 0,3-3 0 0,-1 6 0 0,-4 1 0 0,0-1 0 0,1 2 0 0,-6 1 0 0,4-1 0 0,-5 4 0 0,-1-1 0 0,3 0 0 0,0-1 0 0,-2 3 0 0,-2 1 0 0,-1 0 0 0,4 1 0 0,-4-1 0 0,0 1 0 0,0-4 0 0,-2 5 0 0,7-1 0 0,-5 2 0 0,2-4 0 0,1 0 0 0,2-3 0 0,1-1 0 0,3 0 0 0,-2 1 0 0,0-4 0 0,1 3 0 0,5-3 0 0</inkml:trace>
  <inkml:trace contextRef="#ctx0" brushRef="#br0" timeOffset="178636.8">6446 1555 0 0,'0'0'0'0,"0"0"0"0,3-3 0 0,-3 3 0 0,0-5 0 0,0 5 0 0,0-2 0 0,0 2 0 0,0 0 0 0,0 0 0 0,0 0 0 0,0 0 0 0,0 0 0 0,2 7 0 0,-2-1 0 0,3 2 0 0,-2-1 0 0,-1 1 0 0,4 0 0 0,-4 1 0 0,0-3 0 0,0 0 0 0,0 2 0 0,3-2 0 0,0 4 0 0,-3-4 0 0,0 0 0 0,0-1 0 0,0-5 0 0,0 0 0 0,0 0 0 0,0 0 0 0,0 0 0 0,0 0 0 0,0 0 0 0,0-2 0 0,0-7 0 0,1 6 0 0,2-4 0 0,-1 0 0 0,-1-3 0 0,4 0 0 0,-2-4 0 0,-1 6 0 0,1-6 0 0,-2 3 0 0,6 2 0 0,-4-2 0 0,0 0 0 0,0 2 0 0,2 1 0 0,1 4 0 0,-5-1 0 0,2 5 0 0,2-9 0 0,1 7 0 0,-3 1 0 0,3-1 0 0,1 2 0 0,-3 0 0 0</inkml:trace>
  <inkml:trace contextRef="#ctx0" brushRef="#br1" timeOffset="-130944.36">4976 1499 0 0,'5'0'0'0,"-5"0"0"0,3-2 0 0,-3 2 0 0,0 0 0 0,0 0 0 0,0 0 0 0,3 0 0 0,-3 0 0 0,6 2 0 0,0 3 0 0,-1-2 0 0,-1 1 0 0,6 3 0 0,1 0 0 0,-1 0 0 0,-2-1 0 0,1 3 0 0,4-3 0 0,-2 2 0 0,1 0 0 0,2-1 0 0,-3 1 0 0,0 0 0 0,2 1 0 0,-2 0 0 0,2-4 0 0,-3 1 0 0,3 2 0 0,-5 0 0 0,5-2 0 0,-3-2 0 0,1 3 0 0,-4-3 0 0,7-1 0 0,-8 0 0 0,5 4 0 0,-2-4 0 0,4 3 0 0,-5-6 0 0,-2 5 0 0,1-1 0 0,1-2 0 0,-2 1 0 0,1-2 0 0,-3 4 0 0,-1-2 0 0,-3-3 0 0,5 3 0 0,-5-3 0 0,3 3 0 0,-3-3 0 0</inkml:trace>
  <inkml:trace contextRef="#ctx0" brushRef="#br0" timeOffset="179033.81">6748 1525 0 0,'0'0'0'0,"-2"-3"0"0,-1 0 0 0,1 0 0 0,-1 2 0 0,-3-7 0 0,3 8 0 0,0-5 0 0,-6 2 0 0,7 3 0 0,-4 0 0 0,-3 0 0 0,4 0 0 0,-1 5 0 0,-3-2 0 0,2 5 0 0,-2-4 0 0,8 2 0 0,-9 1 0 0,6 2 0 0,2-3 0 0,-1 5 0 0,3-2 0 0,0 2 0 0,0-2 0 0,0 0 0 0,3-2 0 0,-1 0 0 0,2 1 0 0,3-2 0 0,-4 2 0 0,-2-3 0 0,4-2 0 0,-1 6 0 0,3-7 0 0,-3-1 0 0,-4-1 0 0,8 0 0 0,-3-1 0 0,-1 1 0 0,6-2 0 0,-6-6 0 0,2 7 0 0,-1-5 0 0,-2 1 0 0,0-4 0 0,2 2 0 0,-4-2 0 0,2 1 0 0,-3 1 0 0,0-3 0 0,0 3 0 0,0-3 0 0,0 0 0 0,0 3 0 0,0-2 0 0,-3 5 0 0,3 0 0 0,0-2 0 0,0 0 0 0,0 6 0 0,0 0 0 0,0 0 0 0,0 0 0 0,0 0 0 0,0 0 0 0,0 0 0 0,0 0 0 0,-1 6 0 0,1 0 0 0,0 2 0 0,0-3 0 0,1 1 0 0,2-1 0 0,-1 1 0 0,0 2 0 0,-1-1 0 0,4 1 0 0,1 0 0 0,-1-1 0 0,-1 0 0 0,4-1 0 0,-3-2 0 0,1 0 0 0</inkml:trace>
  <inkml:trace contextRef="#ctx0" brushRef="#br0" timeOffset="178294.8">6238 1549 0 0,'0'0'0'0,"-4"-2"0"0,4-1 0 0,-4 3 0 0,4 0 0 0,0 0 0 0,0 3 0 0,-5-1 0 0,5-2 0 0,0 0 0 0,-1 4 0 0,-1 2 0 0,-1 2 0 0,3 0 0 0,0 0 0 0,0-1 0 0,-5 3 0 0,10-1 0 0,-5-1 0 0,3 1 0 0,-1 0 0 0,4-3 0 0,-6 5 0 0,8-5 0 0,-5 5 0 0,4-6 0 0,0 1 0 0,-1-1 0 0,3-1 0 0,0 2 0 0,-3-3 0 0,2-3 0 0,0 0 0 0,-2-3 0 0,3-3 0 0,-2 2 0 0,-1-1 0 0,-2-4 0 0,1 1 0 0,1-3 0 0,-4 0 0 0,1 4 0 0,-2-7 0 0,-1 3 0 0,-1-2 0 0,-2 0 0 0,1 2 0 0,-4-3 0 0,3 3 0 0,-2 2 0 0,-2-2 0 0,-1 2 0 0,0 1 0 0,0 6 0 0,-1-5 0 0,1 7 0 0,-4 0 0 0,3 0 0 0,-1 0 0 0,0 0 0 0,3 0 0 0,-3 4 0 0,5-1 0 0,0 5 0 0,2-6 0 0,0 4 0 0,2 0 0 0,2 2 0 0,5-2 0 0</inkml:trace>
  <inkml:trace contextRef="#ctx0" brushRef="#br1" timeOffset="-130674.38">5339 1742 0 0,'0'0'0'0,"0"0"0"0,0 0 0 0,0 0 0 0,0 0 0 0,0 0 0 0,0 0 0 0,0 0 0 0,0 0 0 0,0 0 0 0,0 0 0 0,0 0 0 0,0 0 0 0,0 0 0 0,-3 7 0 0,-1-2 0 0,2 3 0 0,-6 1 0 0,5-1 0 0,-8 6 0 0,2-2 0 0,0 5 0 0,-2-1 0 0,2 1 0 0,-7 0 0 0,2 1 0 0,4-1 0 0,-3 2 0 0,-2-4 0 0,4-2 0 0,-1 4 0 0,-1-4 0 0,1 0 0 0,3 1 0 0,1-3 0 0,0-1 0 0,0 0 0 0,4-4 0 0,1 2 0 0,0-1 0 0,-1-2 0 0,4-5 0 0,0 0 0 0,0 0 0 0,7 3 0 0</inkml:trace>
  <inkml:trace contextRef="#ctx0" brushRef="#br1" timeOffset="-131359.06">4709 1802 0 0,'0'0'0'0,"0"0"0"0,0 0 0 0,0 0 0 0,0 0 0 0,0 0 0 0,9 0 0 0,-3-3 0 0,-6 3 0 0,3 0 0 0,5 0 0 0,-2 3 0 0,-1-1 0 0,4-1 0 0,-3 4 0 0,2-2 0 0,-2 3 0 0,0 0 0 0,5 2 0 0,-5-2 0 0,3 3 0 0,-2-1 0 0,2 1 0 0,0-2 0 0,1 2 0 0,0 0 0 0,1-3 0 0,0 4 0 0,1-4 0 0,1-2 0 0,-1 4 0 0,2-5 0 0,-3 2 0 0,4 0 0 0,-7-1 0 0,6 2 0 0,-2-3 0 0,-4 1 0 0,4 3 0 0,-2-2 0 0,-1 0 0 0,2-1 0 0,-2-1 0 0,-1 0 0 0,-4 0 0 0,3 4 0 0,-3-7 0 0,2 3 0 0,-6-3 0 0,3 0 0 0,2 1 0 0,-5-1 0 0</inkml:trace>
  <inkml:trace contextRef="#ctx0" brushRef="#br0" timeOffset="-142386.31">5806 2677 0 0,'0'0'0'0,"0"0"0"0,0 0 0 0,0 0 0 0,0 0 0 0,3-3 0 0,0-3 0 0,2 1 0 0,-5 5 0 0,0-4 0 0,5-3 0 0,-1 4 0 0,-1-1 0 0,0 1 0 0,2-5 0 0,0 5 0 0,1-5 0 0,0 3 0 0,-3-1 0 0,2 2 0 0,1-4 0 0,0 2 0 0,-1-4 0 0,-1 1 0 0,3 3 0 0,-6-2 0 0,8-4 0 0,-2 2 0 0,-4 1 0 0,3 1 0 0,3-2 0 0,-1-1 0 0,0-3 0 0,-1 3 0 0,3-4 0 0,-3 4 0 0,4-3 0 0,-1 0 0 0,-1 0 0 0,0-1 0 0,3 4 0 0,1-5 0 0,-2 1 0 0,-1 1 0 0,-3-2 0 0,2 1 0 0,0 3 0 0,-1-2 0 0,0 0 0 0,-1 0 0 0,7 0 0 0,-3 3 0 0,-2 0 0 0,2 1 0 0,-5-3 0 0,8 2 0 0,-6 1 0 0,1 2 0 0,-3-1 0 0,4-4 0 0,4 2 0 0,-7 2 0 0,3-3 0 0,1 1 0 0,-2 3 0 0,3-4 0 0,-4 1 0 0,0 2 0 0,-1-2 0 0,4 2 0 0,-3-1 0 0,1-1 0 0,0 2 0 0,-1-5 0 0,1 3 0 0,2 2 0 0,-1-2 0 0,-1 4 0 0,-1-3 0 0,2-2 0 0,-2 3 0 0,0-1 0 0,-4 1 0 0,6 1 0 0,-4 1 0 0,2-4 0 0,-2 2 0 0,3 2 0 0,-7-2 0 0,7 5 0 0,-6-1 0 0,2-3 0 0,-1 4 0 0,-4-1 0 0,5 0 0 0,-5 5 0 0,0 0 0 0,3-3 0 0,-3 3 0 0,0 0 0 0,0 0 0 0,0 0 0 0,0 0 0 0,0 0 0 0,0 0 0 0,0 0 0 0,0 0 0 0,0 0 0 0,0 0 0 0,0 0 0 0,0 0 0 0,-3 3 0 0,3-3 0 0,0 0 0 0,0 2 0 0,-5-1 0 0,1 2 0 0</inkml:trace>
  <inkml:trace contextRef="#ctx0" brushRef="#br0" timeOffset="-208864.32">12969 2221 0 0,'0'0'0'0,"0"0"0"0,0 0 0 0,0 0 0 0,0 0 0 0,0 0 0 0,0 0 0 0,0 0 0 0,0 0 0 0,0 0 0 0,0 0 0 0,0 0 0 0,0 0 0 0,3 3 0 0,1-6 0 0,-1 0 0 0,5 3 0 0,-3 0 0 0,4 0 0 0,-4-5 0 0,2 2 0 0,0 3 0 0,0 0 0 0,1 0 0 0,-3-3 0 0,2 2 0 0,-2-3 0 0,1 4 0 0,-1 0 0 0,0 0 0 0,-5 0 0 0,0 0 0 0,1 0 0 0,-1 0 0 0,0 0 0 0,0 0 0 0,0 0 0 0</inkml:trace>
  <inkml:trace contextRef="#ctx0" brushRef="#br0" timeOffset="-205147.94">13065 2223 0 0,'0'0'0'0,"0"0"0"0,0 0 0 0,0 0 0 0,0 0 0 0,0 0 0 0,0 0 0 0,0 0 0 0,0 0 0 0,0 0 0 0,0 4 0 0,0-4 0 0,0 6 0 0,0-1 0 0,1 0 0 0,-1 2 0 0,0-2 0 0,0 4 0 0,0-3 0 0,0 5 0 0,0-1 0 0,0-3 0 0,0 3 0 0,0 2 0 0,0-1 0 0,0 1 0 0,0-3 0 0,0 5 0 0,0 0 0 0,0 2 0 0,-1-1 0 0,1-1 0 0,0-2 0 0,0 4 0 0,0 1 0 0,0-3 0 0,-4 0 0 0,4 1 0 0,0-1 0 0,0 2 0 0,0-1 0 0,0 2 0 0,0-3 0 0,0 3 0 0,0-3 0 0,4 3 0 0,-4-2 0 0,0 2 0 0,1-1 0 0,-1 1 0 0,3-3 0 0,-3 4 0 0,0-2 0 0,0-1 0 0,2 1 0 0,-2 2 0 0,1-5 0 0,-1 2 0 0,3-1 0 0,-3 1 0 0,0-1 0 0,0 0 0 0,0 2 0 0,0-4 0 0,3 0 0 0,-3 4 0 0,0-1 0 0,0-4 0 0,0 3 0 0,4 0 0 0,-4 1 0 0,0-1 0 0,0-3 0 0,0 6 0 0,1-3 0 0,-1 2 0 0,3-6 0 0,-3 4 0 0,0 0 0 0,0 2 0 0,0-2 0 0,0-2 0 0,5 2 0 0,-5-3 0 0,0 9 0 0,0-6 0 0,0 0 0 0,0-4 0 0,4 6 0 0,-4-2 0 0,2-2 0 0,-2 2 0 0,2 2 0 0,-2-4 0 0,0 0 0 0,0 4 0 0,0-2 0 0,0 1 0 0,3 1 0 0,0 1 0 0,-6-5 0 0,3 2 0 0,3 1 0 0,-3 4 0 0,0-7 0 0,0 4 0 0,0 1 0 0,1-5 0 0,-1 2 0 0,3 0 0 0,-3 0 0 0,0 0 0 0,3-5 0 0,-1 5 0 0,-2 1 0 0,0-4 0 0,2 2 0 0,-2 0 0 0,4 0 0 0,-4-2 0 0,0 4 0 0,0-4 0 0,0 3 0 0,5 1 0 0,-5-2 0 0,0 2 0 0,0-4 0 0,0 4 0 0,1-1 0 0,-1 2 0 0,0-1 0 0,0-1 0 0,0 2 0 0,2-2 0 0,-2 1 0 0,3-3 0 0,-3 4 0 0,0-1 0 0,0-1 0 0,0 0 0 0,0 0 0 0,0 0 0 0,3-2 0 0,-3 1 0 0,0-2 0 0,0 4 0 0,0-4 0 0,0 3 0 0,0-5 0 0,2 5 0 0,-2 0 0 0,0-5 0 0,0 5 0 0,0-3 0 0,-2 0 0 0,2 3 0 0,2 1 0 0,-2-6 0 0,0 5 0 0,0-5 0 0,0 4 0 0,0-1 0 0,0-2 0 0,0 2 0 0,0-6 0 0,0 6 0 0,0-5 0 0,4 2 0 0,-4 2 0 0,0-2 0 0,0-1 0 0,0 1 0 0,0 0 0 0,0-1 0 0,0 0 0 0,0 1 0 0,0 2 0 0,0-3 0 0,0 2 0 0,0 0 0 0,0 0 0 0,0 1 0 0,3 0 0 0,-3 0 0 0,-3 0 0 0,3 1 0 0,0-1 0 0,0-2 0 0,0 0 0 0,0 1 0 0,3 1 0 0,-3-1 0 0,0-2 0 0,0 1 0 0,0 2 0 0,0 0 0 0,0-2 0 0,0 1 0 0,0 0 0 0,0 0 0 0,0-3 0 0,0 3 0 0,0-3 0 0,0 1 0 0,0 1 0 0,0 1 0 0,2-1 0 0,-2-1 0 0,0-4 0 0,0 6 0 0,0-4 0 0,0 2 0 0,0 1 0 0,0-3 0 0,0 0 0 0,0 2 0 0,0-2 0 0,0 0 0 0,0 7 0 0,0-9 0 0,0 4 0 0,0 0 0 0,-2-1 0 0,2 3 0 0,2-4 0 0,-2 5 0 0,0-5 0 0,0 5 0 0,0-2 0 0,0-3 0 0,5 5 0 0,-5 1 0 0,-5-2 0 0,5 1 0 0,5-4 0 0,-5 3 0 0,-5-3 0 0,5 1 0 0,5 0 0 0,-5-2 0 0,0 2 0 0,0-1 0 0,0 0 0 0,0 0 0 0,0 1 0 0,0-2 0 0,0 0 0 0,0 1 0 0,0-3 0 0,0 4 0 0,0-5 0 0,4 2 0 0,-4 1 0 0,0 0 0 0,0-6 0 0,0 5 0 0,0-2 0 0,0 0 0 0,0-3 0 0,0 6 0 0,0 2 0 0,0-2 0 0,0-6 0 0,0 9 0 0,0-4 0 0,0 1 0 0,0-6 0 0,0 3 0 0,0 3 0 0,0-1 0 0,0-5 0 0,0 5 0 0,0-1 0 0,0-4 0 0,0 0 0 0,0 6 0 0,0-4 0 0,0-2 0 0,3 6 0 0,-3-6 0 0,0 0 0 0,0 0 0 0,0 0 0 0,0 0 0 0,0 0 0 0,0 0 0 0,0 0 0 0,0 0 0 0,0 0 0 0,0 0 0 0,0 0 0 0,0 0 0 0,0 0 0 0,0 0 0 0,0 0 0 0,0 0 0 0,0 0 0 0,0 0 0 0,0 0 0 0,0 0 0 0,0 0 0 0,0 0 0 0,-3-1 0 0,-1-4 0 0,-1 3 0 0,0-4 0 0,1 5 0 0,2-2 0 0,-1-2 0 0,0 2 0 0,0 1 0 0,-2-2 0 0,5-1 0 0,-4-1 0 0,0 1 0 0,1 1 0 0,-1-1 0 0,1-1 0 0,0-2 0 0,1 6 0 0,-4-2 0 0,6-2 0 0,0-2 0 0,-5 2 0 0,5-2 0 0,0 5 0 0,0-5 0 0,0 4 0 0,-3-1 0 0,3-1 0 0,0 1 0 0,0-1 0 0,0 1 0 0,0 1 0 0,-1 2 0 0,1-1 0 0,0 3 0 0,0-5 0 0,0 5 0 0,0 0 0 0,0 0 0 0,0 0 0 0,0 0 0 0,0 0 0 0,0 0 0 0,0 0 0 0,0 0 0 0,0 0 0 0,0 0 0 0,1 7 0 0,2-1 0 0,2 3 0 0,-5-6 0 0,0 5 0 0,0 0 0 0,4-4 0 0,-2 5 0 0,-2-2 0 0,2 0 0 0,-2 3 0 0,3-4 0 0,0-2 0 0,-2 3 0 0,-1-3 0 0,3 1 0 0,-3 4 0 0,3-4 0 0,-1 1 0 0,-2-1 0 0,2 1 0 0,-2 2 0 0,4-5 0 0,-4 1 0 0,5 1 0 0,-4 1 0 0,-1-1 0 0,0-5 0 0,0 0 0 0,0 0 0 0,0 0 0 0,0 0 0 0,0 0 0 0,0 0 0 0,0 0 0 0,0 0 0 0,0 0 0 0,5 0 0 0,0-3 0 0,-1 1 0 0,1-4 0 0,0 4 0 0,-1-5 0 0,-1-1 0 0,0 3 0 0,0-4 0 0,4 0 0 0,-3-2 0 0,1 5 0 0,0-4 0 0,-1 6 0 0,-1-5 0 0,0 2 0 0,2 3 0 0,-3-4 0 0,1 3 0 0,3-1 0 0,-5 5 0 0,4-7 0 0,-5 6 0 0,5-2 0 0,-2-1 0 0,-2 2 0 0,1 0 0 0,1-2 0 0,2 1 0 0,-5 4 0 0,0-3 0 0,1-4 0 0,-1 7 0 0,0 0 0 0,0-1 0 0,0 1 0 0,0 0 0 0,0 0 0 0,2-6 0 0,-2 6 0 0,0 0 0 0,0 0 0 0,0 0 0 0,0 0 0 0,0 0 0 0,0 0 0 0,0 0 0 0,0 0 0 0,0 0 0 0,0 0 0 0,0 0 0 0,0 0 0 0,0 0 0 0,0 0 0 0,0 0 0 0,0 0 0 0,0 0 0 0,0 0 0 0,0 0 0 0,0 0 0 0,-2 1 0 0,-4 5 0 0,3-6 0 0,3 0 0 0,-3 0 0 0,-2 5 0 0,2-5 0 0,-3 2 0 0,0-2 0 0,3 0 0 0,1-2 0 0,-6 2 0 0,2-5 0 0,0 5 0 0,-2-1 0 0,0-4 0 0,-1 4 0 0,5-1 0 0,-6 2 0 0,1 0 0 0,3-1 0 0,-3 1 0 0,2 0 0 0,0-2 0 0,2 2 0 0,-1 0 0 0,1 0 0 0,5 0 0 0,0 0 0 0,0 0 0 0,0 0 0 0,0 0 0 0,0 0 0 0,0 0 0 0,0 0 0 0,0 0 0 0,0 0 0 0,0 0 0 0,0 0 0 0,0 0 0 0</inkml:trace>
  <inkml:trace contextRef="#ctx0" brushRef="#br0" timeOffset="-202161.36">12987 2241 0 0,'0'0'0'0,"0"0"0"0,0 0 0 0,0 0 0 0,0 0 0 0,0 0 0 0,0 0 0 0,0 0 0 0,0 0 0 0,0 0 0 0,0 0 0 0,0 0 0 0,0 0 0 0,0 0 0 0,0 0 0 0,0 0 0 0,0 0 0 0,0 0 0 0,0 0 0 0,0 2 0 0,0-2 0 0,0 3 0 0,0 1 0 0,0-1 0 0,0 2 0 0,0 0 0 0,0-1 0 0,0-1 0 0,0 1 0 0,0-3 0 0,0 5 0 0,0-3 0 0,3 2 0 0,-3-2 0 0,0 2 0 0,0 1 0 0,0-1 0 0,0-2 0 0,0-3 0 0,0 4 0 0,0 1 0 0,0 0 0 0,0-1 0 0,0 1 0 0,0 1 0 0,0-3 0 0,0 2 0 0,0-2 0 0,0 3 0 0,0-1 0 0,0-2 0 0,0 3 0 0,3-4 0 0,-3 4 0 0,0-2 0 0,0-1 0 0,0 4 0 0,0-3 0 0,0-1 0 0,0 2 0 0,0 1 0 0,0-3 0 0,0 5 0 0,0-8 0 0,0 8 0 0,0-5 0 0,0 1 0 0,0 3 0 0,0-3 0 0,-3 2 0 0,3 1 0 0,0-1 0 0,3-3 0 0,-3 3 0 0,-3 0 0 0,3 0 0 0,3 1 0 0,-3-4 0 0,-3 4 0 0,3-2 0 0,3-2 0 0,-3 6 0 0,0-5 0 0,0 2 0 0,0 0 0 0,0-3 0 0,0 3 0 0,0 0 0 0,0-1 0 0,0 0 0 0,2-2 0 0,-2 4 0 0,3-3 0 0,-3 0 0 0,-3 4 0 0,3-5 0 0,0 5 0 0,0-2 0 0,0-6 0 0,0 8 0 0,3-5 0 0,-3 1 0 0,0 0 0 0,0 2 0 0,0 0 0 0,0 0 0 0,0-3 0 0,-3 3 0 0,3 1 0 0,0-3 0 0,3 1 0 0,-3-1 0 0,-3 3 0 0,3-4 0 0,-2 3 0 0,2-1 0 0,2-2 0 0,-2 3 0 0,0-2 0 0,3 1 0 0,-3 1 0 0,0-3 0 0,0 2 0 0,0 3 0 0,0-5 0 0,0 5 0 0,0-5 0 0,0 1 0 0,2 6 0 0,-2-6 0 0,0-1 0 0,-2 2 0 0,2 0 0 0,0 1 0 0,-3-3 0 0,3 3 0 0,-2-1 0 0,2 1 0 0,0-2 0 0,0 1 0 0,0 0 0 0,0-1 0 0,0-1 0 0,0 2 0 0,0-2 0 0,0 3 0 0,0-4 0 0,0 4 0 0,0-3 0 0,0 2 0 0,0-2 0 0,0 3 0 0,0-4 0 0,0 2 0 0,0 1 0 0,0 0 0 0,0-2 0 0,-3 1 0 0,6-1 0 0,-3 2 0 0,0-2 0 0,0 0 0 0,0 2 0 0,0-2 0 0,0 3 0 0,0-3 0 0,0 2 0 0,0 0 0 0,0-2 0 0,2 0 0 0,-2 1 0 0,0-1 0 0,0 2 0 0,3 1 0 0,-3-4 0 0,0 2 0 0,0 0 0 0,0 2 0 0,0-5 0 0,0 5 0 0,0 1 0 0,0-1 0 0,0-3 0 0,0 2 0 0,0-2 0 0,0 1 0 0,-3 2 0 0,6-2 0 0,-3 3 0 0,0-4 0 0,0 0 0 0,0 5 0 0,0-3 0 0,0-2 0 0,0 2 0 0,0-2 0 0,0 3 0 0,0-2 0 0,0 3 0 0,0-3 0 0,0-1 0 0,2 5 0 0,-2-3 0 0,0 1 0 0,0 0 0 0,0-4 0 0,1 4 0 0,-1 2 0 0,0-7 0 0,0 5 0 0,0-3 0 0,0 4 0 0,0-3 0 0,0-1 0 0,0 3 0 0,0-1 0 0,0 1 0 0,0-4 0 0,0 4 0 0,0-3 0 0,0-3 0 0,0 5 0 0,0 1 0 0,0-1 0 0,0-1 0 0,3-1 0 0,-3 4 0 0,0-7 0 0,0 7 0 0,0-4 0 0,0 4 0 0,0-3 0 0,0-1 0 0,0 2 0 0,0-2 0 0,2 5 0 0,-2-4 0 0,0-1 0 0,0 4 0 0,-2-3 0 0,2 2 0 0,0-2 0 0,0 0 0 0,0 4 0 0,0-2 0 0,0-3 0 0,0 3 0 0,0-1 0 0,0 0 0 0,0 1 0 0,0-2 0 0,0 3 0 0,0 0 0 0,0-4 0 0,0 2 0 0,0 3 0 0,0-2 0 0,0-1 0 0,0-2 0 0,2 0 0 0,-2 5 0 0,0-1 0 0,0-5 0 0,0 4 0 0,0-3 0 0,0 3 0 0,0-1 0 0,0 1 0 0,0-3 0 0,3 2 0 0,-3-2 0 0,0 0 0 0,0 2 0 0,3-2 0 0,-3 3 0 0,0-3 0 0,0 3 0 0,0-3 0 0,0 2 0 0,0 1 0 0,0-4 0 0,0 5 0 0,0-2 0 0,0-2 0 0,0 8 0 0,0-8 0 0,0 2 0 0,0-2 0 0,0 5 0 0,0-4 0 0,0 5 0 0,0-4 0 0,0-2 0 0,0 5 0 0,0-5 0 0,0 3 0 0,0 0 0 0,0 1 0 0,0-1 0 0,0-2 0 0,0 3 0 0,0-1 0 0,1 0 0 0,-1 0 0 0,2 0 0 0,-2 2 0 0,0-5 0 0,0 5 0 0,0-2 0 0,0 0 0 0,0 0 0 0,0 1 0 0,0-3 0 0,0 4 0 0,0-5 0 0,0 3 0 0,0-1 0 0,0 3 0 0,0-2 0 0,0-2 0 0,3-1 0 0,-3 5 0 0,0-5 0 0,2 2 0 0,-2 3 0 0,1-4 0 0,-1-1 0 0,0 2 0 0,0-2 0 0,0 2 0 0,0-2 0 0,0 5 0 0,0-4 0 0,0 1 0 0,5 0 0 0,-5-2 0 0,0 1 0 0,0 1 0 0,0 1 0 0,0-3 0 0,0 3 0 0,0-1 0 0,0-2 0 0,1 5 0 0,-1-5 0 0,0 2 0 0,0 4 0 0,0-5 0 0,2 0 0 0,-2 2 0 0,0 1 0 0,0-2 0 0,1 0 0 0,-1 4 0 0,0-6 0 0,0 3 0 0,0 0 0 0,0 1 0 0,0-3 0 0,5 2 0 0,-5 2 0 0,0-2 0 0,0-1 0 0,0 1 0 0,0 2 0 0,0-3 0 0,0 1 0 0,0-2 0 0,2 3 0 0,-2-1 0 0,3-2 0 0,-2 4 0 0,-1-3 0 0,0 1 0 0,2 0 0 0,-2-1 0 0,0-2 0 0,0 5 0 0,0-4 0 0,0-1 0 0,4 7 0 0,-4-7 0 0,0 3 0 0,0 0 0 0,0 0 0 0,0-3 0 0,4 4 0 0,-4-1 0 0,0 0 0 0,0-3 0 0,0 3 0 0,0-1 0 0,0-1 0 0,0 4 0 0,0-5 0 0,0 5 0 0,0-2 0 0,0-1 0 0,0 1 0 0,0 2 0 0,1-5 0 0,-1 1 0 0,0 4 0 0,3-5 0 0,-3 2 0 0,2-2 0 0,-2 2 0 0,1 1 0 0,-1-3 0 0,0 3 0 0,0-1 0 0,5-2 0 0,-5 5 0 0,0-2 0 0,0-2 0 0,0 4 0 0,0-6 0 0,0 4 0 0,0-2 0 0,2 0 0 0,-2 3 0 0,1-2 0 0,-1-2 0 0,0 5 0 0,0-5 0 0,0 1 0 0,0 3 0 0,0-4 0 0,0 5 0 0,0-4 0 0,0-1 0 0,0 3 0 0,0-1 0 0,0 0 0 0,3-1 0 0,-3 3 0 0,0-4 0 0,0 1 0 0,0 1 0 0,0-2 0 0,0 3 0 0,0-3 0 0,0 7 0 0,3-7 0 0,-3 4 0 0,0-2 0 0,0 1 0 0,0-3 0 0,0 3 0 0,0 1 0 0,0-1 0 0,5-3 0 0,-5 5 0 0,-5-1 0 0,5-7 0 0,0 8 0 0,0-3 0 0,0-1 0 0,0 4 0 0,0-3 0 0,0-2 0 0,0 1 0 0,0 0 0 0,0 0 0 0,0-4 0 0,0 6 0 0,0 1 0 0,0 0 0 0,0-2 0 0,0 1 0 0,0 0 0 0,0-1 0 0,0 0 0 0,0 1 0 0,5 0 0 0,-5 0 0 0,0-1 0 0,0 2 0 0,0-3 0 0,0 0 0 0,0-1 0 0,0 2 0 0,0 1 0 0,0-3 0 0,0 5 0 0,0-5 0 0,0 2 0 0,0 2 0 0,0-3 0 0,0 2 0 0,0-2 0 0,0 1 0 0,3 0 0 0,-3-1 0 0,0 1 0 0,0 1 0 0,0-6 0 0,0 6 0 0,0 0 0 0,-3 1 0 0,3-1 0 0,0-2 0 0,0 3 0 0,0-1 0 0,0-2 0 0,0 0 0 0,3 3 0 0,-3 1 0 0,0-5 0 0,0 2 0 0,0-1 0 0,0 3 0 0,0 0 0 0,0-7 0 0,0 0 0 0,0 8 0 0,0-3 0 0,0-1 0 0,0-4 0 0,0 3 0 0,0 5 0 0,0-3 0 0,0-2 0 0,0 1 0 0,0 3 0 0,0-1 0 0,0-3 0 0,0 3 0 0,0-3 0 0,0 3 0 0,0-3 0 0,0 2 0 0,3 0 0 0,-1-2 0 0,-4 1 0 0,2 1 0 0,2-2 0 0,-2 2 0 0,0-5 0 0,0 3 0 0,0 2 0 0,0-2 0 0,0 1 0 0,0-2 0 0,0 4 0 0,0-1 0 0,3-1 0 0,0-4 0 0,-3 3 0 0,0 2 0 0,0-2 0 0,0 3 0 0,0-6 0 0,0 2 0 0,0 1 0 0,-3 0 0 0,3 2 0 0,0-2 0 0,0 1 0 0,-3 0 0 0,3-1 0 0,-2 0 0 0,2-3 0 0,0 0 0 0,0 0 0 0,2 4 0 0,-2 4 0 0,0-6 0 0,0-2 0 0,0 0 0 0,0 4 0 0,0-4 0 0,0 0 0 0,0 2 0 0,0-2 0 0,0 0 0 0,0 0 0 0,3 6 0 0,-3-6 0 0,0 3 0 0,-3 2 0 0,3-5 0 0,0 0 0 0,0 0 0 0,0 0 0 0,0 0 0 0,0 0 0 0,0 0 0 0,6 3 0 0,-6-3 0 0,0 0 0 0,0 0 0 0,0 0 0 0,0 0 0 0,0 0 0 0,0 0 0 0,0 0 0 0,0 0 0 0,0 0 0 0,0 0 0 0,0 0 0 0,0 0 0 0,0 0 0 0,0 0 0 0,0 0 0 0,0 0 0 0,0 0 0 0,0 0 0 0,0 0 0 0,-3 4 0 0,3 0 0 0,0-4 0 0,0 0 0 0,0 0 0 0,0 6 0 0,0-6 0 0,0 4 0 0,0-4 0 0,0 0 0 0,3 3 0 0,-3 2 0 0,0-5 0 0,0 0 0 0,0 0 0 0,-3 5 0 0,3-5 0 0,0 0 0 0,0 0 0 0,0 0 0 0,0 0 0 0,0 0 0 0,0 0 0 0,0 0 0 0,0 0 0 0,0 0 0 0,0 0 0 0,0 0 0 0,0 0 0 0,-3 3 0 0,3-3 0 0,0 0 0 0,0 0 0 0,0 0 0 0,0 0 0 0,0 0 0 0,0 0 0 0,0 0 0 0,0 0 0 0,0 0 0 0,0 0 0 0,0 0 0 0,0 0 0 0,0 0 0 0,0 0 0 0,0 0 0 0,0 0 0 0,0 0 0 0,0 0 0 0,0 0 0 0,-2 0 0 0,-1 0 0 0,0 0 0 0,3 0 0 0,0 0 0 0,0 0 0 0,-5 0 0 0,2 0 0 0,3 0 0 0,0 0 0 0,-4 1 0 0,-3-1 0 0,7 0 0 0,-1 0 0 0,1 0 0 0,-5-1 0 0,4 1 0 0,-3 0 0 0,4 0 0 0,-4 0 0 0,4 0 0 0,0 0 0 0,-3 0 0 0,3 0 0 0,0 0 0 0,-5 0 0 0,5 0 0 0,-5 1 0 0,5-1 0 0,-3 3 0 0,3-3 0 0,-1 4 0 0,1-4 0 0,0 0 0 0,0 0 0 0,0 0 0 0,-5 1 0 0,5-1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3 0 0,0-3 0 0,0 0 0 0,0 6 0 0,0-1 0 0,0 0 0 0,0-5 0 0,5 3 0 0,-4 3 0 0,-1-3 0 0,0-3 0 0,3 5 0 0,2-5 0 0,-5 4 0 0,0-4 0 0,2 3 0 0,1 0 0 0,-2 4 0 0,1-6 0 0,2 2 0 0,-4-3 0 0,4 3 0 0,-3 4 0 0,2-6 0 0,0 4 0 0,-3-2 0 0,5 0 0 0,-2 0 0 0,0 2 0 0,0-2 0 0,-3 0 0 0,0-2 0 0,5 2 0 0,-5-3 0 0,0 0 0 0,3 5 0 0,-3 0 0 0,3-2 0 0,-1-2 0 0,1 4 0 0,-3-5 0 0,-3 2 0 0,3-1 0 0,0-1 0 0,0 0 0 0,0 0 0 0,0 0 0 0,0 0 0 0,0 5 0 0,3-1 0 0,1-4 0 0,-4 5 0 0,0-5 0 0,0 0 0 0,0 0 0 0,2 3 0 0,-2-3 0 0,0 0 0 0,0 3 0 0,3-1 0 0,-1 2 0 0,-2-4 0 0,0 0 0 0,0 0 0 0,3 5 0 0,-3-5 0 0,0 0 0 0,3 2 0 0,-3-2 0 0,0 0 0 0,0 0 0 0,0 0 0 0,0 0 0 0,0 0 0 0,1 3 0 0,-1-3 0 0,0 0 0 0,0 0 0 0,0 0 0 0,3 3 0 0,-3-3 0 0,0 0 0 0,0 0 0 0,0 0 0 0,0 0 0 0,0 0 0 0,0 0 0 0,0 0 0 0,0 1 0 0,0-1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0,8-1 0 0,-8 1 0 0,0 0 0 0,0 0 0 0,0 0 0 0,0 0 0 0,0 0 0 0,0 0 0 0,0 0 0 0,0 0 0 0,0-5 0 0,0 5 0 0,0 0 0 0,0-3 0 0,0 3 0 0,2-3 0 0,-2 3 0 0,0-6 0 0,0 4 0 0,1-1 0 0,-1 3 0 0,0 0 0 0,-1-3 0 0,1 3 0 0,0 0 0 0,1-5 0 0,-2 2 0 0,1 3 0 0,1-6 0 0,-1 6 0 0,0-1 0 0,0-1 0 0,0-4 0 0,-1 3 0 0,1-3 0 0,0-1 0 0,-2 3 0 0,2 1 0 0,0-5 0 0,0 3 0 0,0-1 0 0,2 0 0 0,-2 1 0 0,0 1 0 0,1-3 0 0,-2 3 0 0,-1 1 0 0,2 0 0 0,0-5 0 0,0 2 0 0,0 1 0 0,0-3 0 0,0 2 0 0,0-2 0 0,0 4 0 0,-3-2 0 0,-2-1 0 0,5 0 0 0,0 1 0 0,0 1 0 0,-3 0 0 0,2-1 0 0,1 3 0 0,1-3 0 0,-1-2 0 0,0 3 0 0,-1 2 0 0,1-1 0 0,1-2 0 0,-1 1 0 0,-1 2 0 0,-2-3 0 0,3 1 0 0,0 0 0 0,0-1 0 0,0 3 0 0,0 2 0 0,0-3 0 0,0 1 0 0,0-4 0 0,-3 0 0 0,1 4 0 0,4-3 0 0,-2 1 0 0,0 2 0 0,0-1 0 0,-2 1 0 0,2-4 0 0,0 7 0 0,0-1 0 0,0-2 0 0,0 0 0 0,2-2 0 0,1 2 0 0,-6-2 0 0,3 4 0 0,0 1 0 0,0-5 0 0,0 4 0 0,0 1 0 0,0 0 0 0,0-7 0 0,0 4 0 0,0-1 0 0,0 1 0 0,-2 0 0 0,4-1 0 0,-2 0 0 0,3 1 0 0,-3 3 0 0,0-8 0 0,0 8 0 0,0 0 0 0,0-5 0 0,0 2 0 0,0-6 0 0,3 9 0 0,-3-8 0 0,0 4 0 0,0 1 0 0,1 3 0 0,-1-8 0 0,0 0 0 0,0 5 0 0,-1-5 0 0,1 7 0 0,0-5 0 0,0 2 0 0,0-2 0 0,0 0 0 0,1 0 0 0,-1 4 0 0,0-4 0 0,0 5 0 0,0-6 0 0,0 1 0 0,3 2 0 0,-3-1 0 0,0 0 0 0,0-1 0 0,0 5 0 0,0-6 0 0,0 1 0 0,0 3 0 0,0-1 0 0,0 0 0 0,0-3 0 0,0 4 0 0,-4-2 0 0,4-1 0 0,0 3 0 0,0-5 0 0,0 3 0 0,0 2 0 0,0-5 0 0,0 4 0 0,0 1 0 0,0-3 0 0,-3-1 0 0,3 3 0 0,0-2 0 0,0 1 0 0,0 0 0 0,-3-4 0 0,3 6 0 0,0-2 0 0,0 2 0 0,0 2 0 0,0-2 0 0,0-4 0 0,0 4 0 0,0 0 0 0,0-1 0 0,0 2 0 0,0-1 0 0,0-3 0 0,0 1 0 0,0 2 0 0,0-2 0 0,0 4 0 0,3-7 0 0,-3 3 0 0,-3-1 0 0,1 2 0 0,4-4 0 0,-2 2 0 0,0 3 0 0,0-5 0 0,0 3 0 0,0-1 0 0,3 0 0 0,-3 1 0 0,-3 1 0 0,3 1 0 0,0-2 0 0,0-1 0 0,0 0 0 0,0 2 0 0,0-2 0 0,3 5 0 0,-3-5 0 0,0 4 0 0,0-4 0 0,0 1 0 0,3 2 0 0,-3-3 0 0,-3 1 0 0,3-1 0 0,0 1 0 0,0 1 0 0,0 1 0 0,0-5 0 0,-3 2 0 0,3-2 0 0,-2 5 0 0,2-5 0 0,-3 4 0 0,1-4 0 0,2 0 0 0,0 3 0 0,0 2 0 0,0-3 0 0,0 0 0 0,0 3 0 0,0 0 0 0,-1 0 0 0,-5-2 0 0,6 2 0 0,0-2 0 0,0 2 0 0,0-1 0 0,0 2 0 0,0-4 0 0,0 1 0 0,0 2 0 0,0 2 0 0,0-6 0 0,-2 7 0 0,2-7 0 0,0 7 0 0,0-6 0 0,-3 4 0 0,3-4 0 0,0-2 0 0,0 3 0 0,0-1 0 0,0 3 0 0,0-1 0 0,0 0 0 0,0 0 0 0,0-2 0 0,0 1 0 0,3-1 0 0,-1 3 0 0,-4-3 0 0,2 1 0 0,-3 2 0 0,3-2 0 0,3 2 0 0,-3-2 0 0,-3 2 0 0,3-1 0 0,0 1 0 0,0 0 0 0,0-4 0 0,0 6 0 0,-3-1 0 0,3-2 0 0,3 1 0 0,-3-2 0 0,3 2 0 0,-3 0 0 0,0 1 0 0,0-1 0 0,0-3 0 0,0 1 0 0,0-1 0 0,0 1 0 0,0 1 0 0,2-1 0 0,-4 0 0 0,2 1 0 0,-3-2 0 0,3 1 0 0,0 2 0 0,0-2 0 0,0 2 0 0,3 0 0 0,-6-3 0 0,3 3 0 0,0-2 0 0,0 4 0 0,0-6 0 0,3 6 0 0,-3-4 0 0,0 4 0 0,0-2 0 0,-3-2 0 0,3 2 0 0,0-2 0 0,0 1 0 0,0 1 0 0,0 1 0 0,0-4 0 0,0 1 0 0,3-1 0 0,-3 1 0 0,0 1 0 0,0-2 0 0,0-1 0 0,-3 4 0 0,3-4 0 0,0 3 0 0,0 0 0 0,0-1 0 0,0 2 0 0,0-3 0 0,0 3 0 0,0-2 0 0,0 1 0 0,0-1 0 0,0 3 0 0,0-2 0 0,0 1 0 0,0 0 0 0,0-1 0 0,0 3 0 0,0-4 0 0,0 1 0 0,0 4 0 0,0-2 0 0,0-4 0 0,0 6 0 0,0 0 0 0,0-3 0 0,0 3 0 0,0-5 0 0,0 2 0 0,0-2 0 0,0 5 0 0,-3 0 0 0,3-3 0 0,3-1 0 0,-3 4 0 0,0-5 0 0,0 2 0 0,0 3 0 0,0-5 0 0,0 2 0 0,0 3 0 0,-3-4 0 0,3 4 0 0,0-4 0 0,0 1 0 0,0 0 0 0,0-1 0 0,-5 1 0 0,5 3 0 0,0-5 0 0,0 2 0 0,0 0 0 0,0 1 0 0,0-4 0 0,0 4 0 0,-3-2 0 0,3 4 0 0,0-5 0 0,0 5 0 0,0-4 0 0,-3 0 0 0,2 1 0 0,1 3 0 0,1-4 0 0,-1 1 0 0,0-2 0 0,-1 3 0 0,1-2 0 0,0 4 0 0,0 0 0 0,0 0 0 0,-2-8 0 0,4 5 0 0,-2-3 0 0,0 0 0 0,0 1 0 0,0 2 0 0,0-2 0 0,-2 2 0 0,2-1 0 0,0 0 0 0,0 0 0 0,0 2 0 0,0 1 0 0,0-4 0 0,0 2 0 0,0-2 0 0,0 4 0 0,0-4 0 0,-5 4 0 0,5-4 0 0,0 2 0 0,0-2 0 0,0 2 0 0,0-1 0 0,0 0 0 0,0 1 0 0,0-3 0 0,0 5 0 0,0-2 0 0,0-1 0 0,0 0 0 0,0 1 0 0,0 3 0 0,0-6 0 0,0 4 0 0,0-1 0 0,0-5 0 0,0 8 0 0,0-3 0 0,5-2 0 0,-5 4 0 0,0-1 0 0,0-2 0 0,0 2 0 0,-5-2 0 0,5 2 0 0,0 0 0 0,0-4 0 0,0 5 0 0,0-4 0 0,0 2 0 0,0-2 0 0,0 4 0 0,0-5 0 0,0 1 0 0,0 2 0 0,0-2 0 0,0 2 0 0,0-2 0 0,0 2 0 0,0-1 0 0,0-2 0 0,-1 4 0 0,1-4 0 0,1 3 0 0,-1-3 0 0,0 6 0 0,0 0 0 0,0-8 0 0,0 8 0 0,0-6 0 0,0 6 0 0,0-5 0 0,0 2 0 0,0 3 0 0,0-5 0 0,0 2 0 0,0-1 0 0,0-3 0 0,0 4 0 0,-1 0 0 0,-1 2 0 0,2-2 0 0,-3-2 0 0,3 0 0 0,0 1 0 0,0 1 0 0,0-2 0 0,0 3 0 0,3-2 0 0,-3 1 0 0,-3 1 0 0,3-3 0 0,0 4 0 0,3-4 0 0,-3 2 0 0,0 0 0 0,0 3 0 0,-3-3 0 0,3 1 0 0,-1-1 0 0,1 3 0 0,0-3 0 0,0 2 0 0,0-4 0 0,0 0 0 0,0 4 0 0,0-5 0 0,-4 6 0 0,4-3 0 0,0-2 0 0,0 2 0 0,0-2 0 0,0 2 0 0,0-1 0 0,0 2 0 0,-4-3 0 0,4 2 0 0,0 0 0 0,0-1 0 0,0 0 0 0,0 3 0 0,0-1 0 0,0-2 0 0,-2 1 0 0,2 0 0 0,0 1 0 0,2-1 0 0,-2 3 0 0,0-3 0 0,0-3 0 0,0 4 0 0,0-3 0 0,0 4 0 0,0 1 0 0,0-2 0 0,0-4 0 0,0 3 0 0,0-2 0 0,0 2 0 0,0 0 0 0,0 2 0 0,0-2 0 0,0 3 0 0,0-7 0 0,0 6 0 0,0-5 0 0,0 4 0 0,0 1 0 0,0-4 0 0,0 2 0 0,0-2 0 0,0 4 0 0,0-1 0 0,0-4 0 0,0 6 0 0,0-3 0 0,0 0 0 0,0-2 0 0,0 2 0 0,0-2 0 0,0 4 0 0,0-4 0 0,0 5 0 0,0-1 0 0,0 1 0 0,0-3 0 0,0 3 0 0,0 0 0 0,0-5 0 0,0 2 0 0,0-3 0 0,0 6 0 0,0 0 0 0,0-5 0 0,0 2 0 0,0 0 0 0,0 3 0 0,0-5 0 0,0 5 0 0,0-6 0 0,0 4 0 0,0 2 0 0,0-3 0 0,-2 0 0 0,2-1 0 0,0-1 0 0,0 5 0 0,0-2 0 0,-1-2 0 0,1 2 0 0,0-2 0 0,0 4 0 0,0-3 0 0,1-2 0 0,-1 3 0 0,0 1 0 0,0 1 0 0,0-5 0 0,0-1 0 0,0 4 0 0,0-4 0 0,0 5 0 0,0-4 0 0,0 4 0 0,0-3 0 0,2 0 0 0,-2 2 0 0,0-2 0 0,0 2 0 0,0 1 0 0,0 1 0 0,0-7 0 0,0 6 0 0,0 1 0 0,0-6 0 0,4 6 0 0,-4 0 0 0,0-3 0 0,0-1 0 0,0 4 0 0,0-1 0 0,0-2 0 0,0 0 0 0,0 1 0 0,0-4 0 0,0 3 0 0,0 1 0 0,0-1 0 0,0 0 0 0,0 0 0 0,0-2 0 0,0 2 0 0,0-4 0 0,0 7 0 0,4-8 0 0,-4 6 0 0,0-2 0 0,0 1 0 0,0-2 0 0,0 2 0 0,0-2 0 0,0 4 0 0,0-6 0 0,0 7 0 0,0-1 0 0,0-5 0 0,0 4 0 0,0 2 0 0,0-4 0 0,0 0 0 0,0 4 0 0,0-3 0 0,0 0 0 0,0 2 0 0,0-4 0 0,0 5 0 0,0-5 0 0,0 2 0 0,0-1 0 0,0 2 0 0,0-1 0 0,0-2 0 0,0 1 0 0,1 1 0 0,-1 1 0 0,0-4 0 0,0 3 0 0,0-2 0 0,0 5 0 0,0-4 0 0,0 1 0 0,0-1 0 0,0-2 0 0,0 6 0 0,0 0 0 0,0-4 0 0,0 1 0 0,0 3 0 0,-1-5 0 0,1 5 0 0,0-3 0 0,0 3 0 0,0-3 0 0,-4-2 0 0,4 2 0 0,0 0 0 0,0 1 0 0,0-1 0 0,-4 0 0 0,4 0 0 0,0 2 0 0,0-6 0 0,0 7 0 0,-2-1 0 0,1-1 0 0,-2-2 0 0,3 4 0 0,-2-2 0 0,2 2 0 0,0 0 0 0,0 0 0 0,0-1 0 0,0 1 0 0,0-5 0 0,0 3 0 0,0-2 0 0,0 4 0 0,0-2 0 0,0 2 0 0,0-1 0 0,0-4 0 0,0 2 0 0,0 3 0 0,0 0 0 0,0-5 0 0,0 2 0 0,0 0 0 0,0 0 0 0,0 0 0 0,0 3 0 0,0-3 0 0,2 1 0 0,-2-1 0 0,-2 0 0 0,2 3 0 0,0-1 0 0,0-3 0 0,0-2 0 0,0 5 0 0,0-5 0 0,0 4 0 0,0 0 0 0,0-2 0 0,0 1 0 0,0 3 0 0,-5 0 0 0,5-8 0 0,0 8 0 0,0 0 0 0,0 0 0 0,0-6 0 0,0 4 0 0,0-4 0 0,0 6 0 0,0-5 0 0,0 2 0 0,0 0 0 0,0-1 0 0,0 4 0 0,0-4 0 0,0 1 0 0,0 0 0 0,0 3 0 0,0-1 0 0,0-2 0 0,0-2 0 0,0 0 0 0,0 1 0 0,0 4 0 0,0-3 0 0,0 3 0 0,0-5 0 0,0 5 0 0,0-2 0 0,0-4 0 0,0 5 0 0,0-4 0 0,0 5 0 0,0-1 0 0,5-3 0 0,-5 4 0 0,0 0 0 0,0-4 0 0,0-1 0 0,0 2 0 0,0-2 0 0,0 2 0 0,0-1 0 0,0 1 0 0,0-4 0 0,0 3 0 0,0-1 0 0,0-1 0 0,0 3 0 0,0 0 0 0,0-2 0 0,0 2 0 0,0-2 0 0,0 2 0 0,-5 0 0 0,5-1 0 0,0 1 0 0,0-1 0 0,0-3 0 0,0 7 0 0,-1-8 0 0,1 8 0 0,0-8 0 0,0 7 0 0,0-5 0 0,0 4 0 0,0-3 0 0,0 2 0 0,0 0 0 0,0 0 0 0,0-2 0 0,0 4 0 0,0-2 0 0,0 0 0 0,0 1 0 0,0-2 0 0,0 2 0 0,0-1 0 0,0 0 0 0,0 3 0 0,0-3 0 0,1 1 0 0,-1-1 0 0,0 0 0 0,0 0 0 0,0 0 0 0,0 3 0 0,0-2 0 0,0-2 0 0,0 2 0 0,-1-3 0 0,1 2 0 0,0-1 0 0,-2 2 0 0,2 1 0 0,0-4 0 0,0 0 0 0,0 5 0 0,0 0 0 0,0-1 0 0,-1-2 0 0,1 3 0 0,0 0 0 0,0-3 0 0,-5 1 0 0,5 2 0 0,0 0 0 0,0 0 0 0,0 0 0 0,0-3 0 0,0 0 0 0,0 3 0 0,0 0 0 0,0 0 0 0,0-3 0 0,0 3 0 0,0 0 0 0,0-3 0 0,-1-2 0 0,1 5 0 0,0 0 0 0,0-5 0 0,0 2 0 0,0 3 0 0,0 0 0 0,0 0 0 0,0 0 0 0,0 0 0 0,0 0 0 0,0 0 0 0,0 0 0 0,0 0 0 0,0 0 0 0,0 0 0 0,0 0 0 0,0 0 0 0,0 0 0 0,0 0 0 0,0 0 0 0,0 0 0 0,0 0 0 0,0 0 0 0,0 0 0 0,0 0 0 0,0 0 0 0,0 0 0 0,0 0 0 0,0 0 0 0,0 0 0 0,0 0 0 0,0 0 0 0,0 0 0 0,0 0 0 0,0 0 0 0,0 0 0 0,1-3 0 0,4-1 0 0,-4 0 0 0,-1 1 0 0,0 3 0 0,0 0 0 0,0-3 0 0,2-3 0 0,-2 1 0 0,0 2 0 0,-2 2 0 0,2-5 0 0,0 1 0 0,-1 2 0 0,-4-2 0 0,5 5 0 0,0 0 0 0,0 0 0 0,0 0 0 0,0-3 0 0,0 3 0 0,0 0 0 0,0 0 0 0,0 0 0 0</inkml:trace>
  <inkml:trace contextRef="#ctx0" brushRef="#br2" timeOffset="55376.91">12488 2495 0 0,'-5'0'0'0,"5"-2"0"0,-6 2 0 0,6 0 0 0,0 0 0 0,0 0 0 0,0-5 0 0,-3 4 0 0,3 1 0 0,0-5 0 0,-5 4 0 0,5-4 0 0,0 5 0 0,0 0 0 0,0 0 0 0,0 0 0 0,0 0 0 0,0 0 0 0,0 0 0 0,0 0 0 0,0 0 0 0,0 0 0 0,8 0 0 0,0-1 0 0,-8 1 0 0,6 1 0 0,2-1 0 0,-1 0 0 0,-7 0 0 0,8 0 0 0,-8 0 0 0,0 0 0 0,6 3 0 0,2-1 0 0,0-2 0 0,-8 0 0 0,11 0 0 0,-4 0 0 0,3 0 0 0,-4 0 0 0,2 0 0 0,-2 0 0 0,0 0 0 0,0-2 0 0,-1-1 0 0,4 2 0 0,-4-1 0 0,-1-3 0 0,2 4 0 0,1-5 0 0,-3 4 0 0,7-3 0 0,-9 2 0 0,2-3 0 0,-1 0 0 0,4 0 0 0,-1-2 0 0,-2 2 0 0,1 3 0 0,1-3 0 0,0-1 0 0,1 1 0 0,-3 5 0 0,1-7 0 0,3 3 0 0,-4 1 0 0,-2-2 0 0,5-1 0 0,-2 3 0 0,-2 1 0 0,3-2 0 0,1 2 0 0,-4 0 0 0,0 0 0 0,0-2 0 0,-2 0 0 0,4 2 0 0,0 0 0 0,-1 0 0 0,1-2 0 0,-2 2 0 0,0-1 0 0,3 1 0 0,-1 0 0 0,-3-1 0 0,2 0 0 0,4-2 0 0,-5 3 0 0,0-2 0 0,0 3 0 0,5-4 0 0,-3 5 0 0,-2-1 0 0,-3 2 0 0,6 0 0 0,-6 0 0 0,3-5 0 0,-3 5 0 0,0 0 0 0,0 0 0 0,0 0 0 0,0 0 0 0,5 0 0 0,-1-1 0 0,-4 1 0 0,6 1 0 0,-6-1 0 0,3 0 0 0,-3 0 0 0,8 5 0 0,-3-5 0 0,1 0 0 0,-6 0 0 0,5 0 0 0,-5 0 0 0,7 2 0 0,-7-2 0 0,3 1 0 0,-3-1 0 0,10 2 0 0,-7 2 0 0,-3-4 0 0,0 0 0 0,6 2 0 0,0-2 0 0,2 5 0 0,-8-5 0 0,1 0 0 0,6 3 0 0,0 0 0 0,-7-3 0 0,2 3 0 0,-2-3 0 0,6 6 0 0,0-4 0 0,0 1 0 0,-6-3 0 0,7 3 0 0,-7-3 0 0,3 3 0 0,3 1 0 0,-5 0 0 0,-1-4 0 0,7 4 0 0,-1-2 0 0,-5-1 0 0,6 2 0 0,-3 1 0 0,-4-4 0 0,5 4 0 0,-1-2 0 0,3-1 0 0,-1 1 0 0,-3 1 0 0,3-2 0 0,-1 1 0 0,-2 1 0 0,1-1 0 0,3 1 0 0,-4 0 0 0,1-2 0 0,3 2 0 0,-4 1 0 0,1-3 0 0,4 1 0 0,-5 2 0 0,2-2 0 0,-1-1 0 0,1 4 0 0,0-5 0 0,-1 5 0 0,-2-2 0 0,4 3 0 0,-3-6 0 0,3 5 0 0,2-2 0 0,-5-2 0 0,2 5 0 0,-5-6 0 0,6 0 0 0,0 2 0 0,-4 4 0 0,-2-6 0 0,6 0 0 0,2 5 0 0,-5-4 0 0,-3-1 0 0,0 0 0 0,11 2 0 0,-5-2 0 0,1 4 0 0,-7-4 0 0,8 2 0 0,1 4 0 0,-1-6 0 0,0 6 0 0,0-6 0 0,-2 3 0 0,2 4 0 0,1-7 0 0,-1 6 0 0,1-5 0 0,-5 4 0 0,3-3 0 0,3-1 0 0,0 2 0 0,-4 0 0 0,5-1 0 0,-3 2 0 0,-1-2 0 0,3 1 0 0,-4-1 0 0,1-1 0 0,1-1 0 0,0 2 0 0</inkml:trace>
  <inkml:trace contextRef="#ctx0" brushRef="#br2" timeOffset="52596.58">13408 3469 0 0,'0'-2'0'0,"3"-1"0"0,-2-2 0 0,-1 5 0 0,2-3 0 0,-2 3 0 0,0-4 0 0,1 1 0 0,-1 3 0 0,0-5 0 0,0 5 0 0,4-5 0 0,-4 1 0 0,0-1 0 0,0 0 0 0,0 5 0 0,1-3 0 0,-1-1 0 0,0 0 0 0,0 4 0 0,5-4 0 0,-5 4 0 0,0-3 0 0,0 3 0 0,0 0 0 0,1-5 0 0,2 0 0 0,0 2 0 0,-3-1 0 0,4 1 0 0,0-2 0 0,-2 3 0 0,-1-4 0 0,2 2 0 0,-3-1 0 0,3 2 0 0,-3 0 0 0,4-2 0 0,-4-1 0 0,3 3 0 0,-3-3 0 0,1 0 0 0,2-1 0 0,-1 6 0 0,-2-5 0 0,1 4 0 0,-1-4 0 0,0 4 0 0,3-4 0 0,-1 5 0 0,-2-6 0 0,3 1 0 0,-3 5 0 0,0-5 0 0,3 4 0 0,-1-4 0 0,-2 0 0 0,0-1 0 0,3 4 0 0,-2-1 0 0,-1-2 0 0,0 2 0 0,0-2 0 0,2 2 0 0,-2 1 0 0,3-2 0 0,-3-1 0 0,3 1 0 0,-1 0 0 0,-2-1 0 0,3 0 0 0,-3 0 0 0,1-2 0 0,-1 2 0 0,2-2 0 0,1 2 0 0,-3 3 0 0,1-5 0 0,-1 2 0 0,4 0 0 0,-4-2 0 0,3 0 0 0,-2 2 0 0,1-2 0 0,-2-1 0 0,1 3 0 0,2-2 0 0,-3 1 0 0,2-1 0 0,-2 0 0 0,5-3 0 0,-5 5 0 0,0-5 0 0,3 4 0 0,-3 0 0 0,1 0 0 0,-1 0 0 0,0 1 0 0,3 3 0 0,-1-5 0 0,-2 2 0 0,0 0 0 0,0 0 0 0,1 3 0 0,-1-3 0 0,7 1 0 0,-7-1 0 0,0 3 0 0,0-3 0 0,0 1 0 0,0-1 0 0,0 3 0 0,1-5 0 0,-1 2 0 0,3 0 0 0,-3-1 0 0,0 0 0 0,3 4 0 0,-3-8 0 0,0 8 0 0,0-4 0 0,0 1 0 0,3 0 0 0,-3 3 0 0,0-2 0 0,5-2 0 0,-5 5 0 0,0-4 0 0,0 3 0 0,3-2 0 0,-3-1 0 0,0 0 0 0,3 0 0 0,-3 1 0 0,0-1 0 0,0 0 0 0,0-2 0 0,2 2 0 0,-2 1 0 0,0 0 0 0,0-4 0 0,4 1 0 0,-4 4 0 0,0-1 0 0,0-1 0 0,2-2 0 0,-2 5 0 0,0-3 0 0,0 3 0 0,6-3 0 0,-6 1 0 0,2 0 0 0,-2 1 0 0,0-4 0 0,0 2 0 0,4 1 0 0,-4 1 0 0,0-1 0 0,0 0 0 0,0 1 0 0,0-1 0 0,2 2 0 0,-2-5 0 0,3 2 0 0,-3 3 0 0,0-3 0 0,0 1 0 0,0 5 0 0,0 0 0 0,0-3 0 0,5-2 0 0,-5 2 0 0,0-1 0 0,0 4 0 0,0-7 0 0,0 7 0 0,0-3 0 0,0-3 0 0,4 5 0 0,-4-6 0 0,2 6 0 0,-2-5 0 0,0 6 0 0,1 0 0 0,-1-7 0 0,0 7 0 0,0 0 0 0,0 0 0 0,5-1 0 0,-5-2 0 0,0 3 0 0,0 0 0 0,3-5 0 0,0-1 0 0,-1 3 0 0,-2-2 0 0,1 5 0 0,1-6 0 0,-2 3 0 0,0 3 0 0,4-5 0 0,-4 5 0 0,5-1 0 0,-5-4 0 0,2 4 0 0,-1-6 0 0,1 3 0 0,-2 2 0 0,3-1 0 0,0 0 0 0,2 0 0 0,-4 0 0 0,1 0 0 0,-2 1 0 0,0 2 0 0,3-4 0 0,0-3 0 0,-2 6 0 0,4-4 0 0,-3 2 0 0,1 2 0 0,-3 1 0 0,1-5 0 0,1 3 0 0,-1-2 0 0,2 2 0 0,-3 2 0 0,3-4 0 0,1 1 0 0,-3-1 0 0,-1 4 0 0,2-3 0 0,2 2 0 0,-2-4 0 0,1 4 0 0,0 1 0 0,-3 0 0 0,0 0 0 0,2-5 0 0,-1 2 0 0,4 3 0 0,-5 0 0 0,0 0 0 0,1-5 0 0,-1 5 0 0,6-1 0 0,-6 1 0 0,0 0 0 0,0 0 0 0,0 0 0 0,7 0 0 0,-6-5 0 0,5 5 0 0,-6 0 0 0,2-3 0 0,-2 3 0 0,5 0 0 0,-5 0 0 0,3-5 0 0,1 5 0 0,1-1 0 0,-2-1 0 0,-3 2 0 0,6-4 0 0,-6 4 0 0,2 0 0 0,-2 0 0 0,6 0 0 0,0 0 0 0,-6 0 0 0,0 0 0 0,0 0 0 0,0 0 0 0,0 0 0 0,5 0 0 0,-5 0 0 0,0 0 0 0,4 0 0 0,4 0 0 0,0 0 0 0,-8 0 0 0,4 0 0 0,0 0 0 0,3 0 0 0,-2 0 0 0,0 0 0 0,-5 0 0 0,7 0 0 0,-7 0 0 0,5 0 0 0,0 0 0 0,1 0 0 0,-6 0 0 0,6 4 0 0,0-2 0 0,-3-1 0 0,3-1 0 0,-6 0 0 0,5 0 0 0,-5 0 0 0,0 0 0 0,6 5 0 0,0-2 0 0,-6-3 0 0,0 0 0 0,3 0 0 0,-3 0 0 0,7 5 0 0,-3-4 0 0,-4-1 0 0,0 0 0 0,2 8 0 0,1-3 0 0,0 1 0 0,-3-6 0 0,3 3 0 0,-3-3 0 0,6 6 0 0,-4-1 0 0,4-2 0 0,-6-3 0 0,0 4 0 0,8 0 0 0,-8-4 0 0,0 4 0 0,4-1 0 0,-2 3 0 0,1-1 0 0,-3-5 0 0,2 3 0 0,-2-3 0 0,3 5 0 0,-3-5 0 0,3 6 0 0,-2-3 0 0,2 3 0 0,-3-6 0 0,2 5 0 0,0-2 0 0,1 3 0 0,-3-6 0 0,0 5 0 0,3 1 0 0,-3-3 0 0,1 3 0 0,-1-1 0 0,0-5 0 0,3 3 0 0,-3 3 0 0,0 2 0 0,0-7 0 0,0-1 0 0,2 7 0 0,-2-1 0 0,0-5 0 0,0 7 0 0,0-8 0 0,0 6 0 0,1-3 0 0,-1 4 0 0,0-7 0 0,2 6 0 0,-2-2 0 0,3 1 0 0,-3 0 0 0,0 1 0 0,0-3 0 0,0 2 0 0,0 1 0 0,0 0 0 0,0-1 0 0,0 1 0 0,0 2 0 0,0-1 0 0,0-4 0 0,0 4 0 0,0-3 0 0,0 2 0 0,0-3 0 0,0 4 0 0,0-7 0 0,3 6 0 0,0 0 0 0,-1-3 0 0,-2-3 0 0,0 6 0 0,1-1 0 0,-1 1 0 0,2 2 0 0,1-7 0 0,-3-1 0 0,0 8 0 0,0-8 0 0,0 6 0 0,0 0 0 0,0 1 0 0,0-3 0 0,0 1 0 0,0 1 0 0,0-6 0 0,0 5 0 0,0 1 0 0,0-3 0 0,0 3 0 0,0-6 0 0,0 5 0 0,2-1 0 0,-2 3 0 0,0-7 0 0,-2 6 0 0,2 0 0 0,0-4 0 0,0-2 0 0,2 6 0 0,-2 0 0 0,0-6 0 0,0 1 0 0,0 6 0 0,0-7 0 0,0 6 0 0,0-3 0 0,0 3 0 0,-2-4 0 0,2 4 0 0,0 0 0 0,0-4 0 0,0 4 0 0,0-6 0 0,0 1 0 0,0 6 0 0,0-1 0 0,0-2 0 0,0 1 0 0,0 0 0 0,0 1 0 0,0-6 0 0,0 3 0 0,0 3 0 0,0-1 0 0,0-2 0 0,0-3 0 0,0 6 0 0,0-1 0 0,-3 1 0 0,3-3 0 0,0 3 0 0,0-1 0 0,-2-1 0 0,2 1 0 0,0 1 0 0,0-3 0 0,-1 3 0 0,1 1 0 0,-2-3 0 0,2 6 0 0,0-10 0 0,0 0 0 0,-3 1 0 0,3 11 0 0,0-10 0 0,0-2 0 0,0 8 0 0,-3-2 0 0,3-3 0 0,0 3 0 0,0 0 0 0,-3-1 0 0,3 0 0 0,0-5 0 0,0 4 0 0,0-4 0 0,0 6 0 0,0 1 0 0,0-4 0 0,0-3 0 0,0 7 0 0,0-7 0 0,-2 4 0 0,2 0 0 0,0-4 0 0,0 6 0 0,0-1 0 0,0-5 0 0,0 6 0 0,0-1 0 0,0 1 0 0,-1-3 0 0,1-3 0 0,0 0 0 0,0 5 0 0,0 3 0 0,-2-4 0 0,2-4 0 0,0 5 0 0,0 1 0 0,0-6 0 0,0 0 0 0,0 5 0 0,0 1 0 0,0-6 0 0,-3 6 0 0,3-3 0 0,0 3 0 0,0-6 0 0,0 0 0 0,-1 5 0 0,1 1 0 0,0-3 0 0,0-3 0 0,0 0 0 0,0 5 0 0,-3-2 0 0,6 2 0 0,-3-5 0 0,0 0 0 0,-3 6 0 0,3-2 0 0,0 1 0 0,0-5 0 0,0 0 0 0,0 0 0 0,0 5 0 0,-3-2 0 0,3 3 0 0,0-6 0 0,-2 6 0 0,2-6 0 0,0 2 0 0,0-2 0 0,0 6 0 0,0-6 0 0,-2 1 0 0,2-1 0 0,0 7 0 0,0-6 0 0,0-1 0 0,-3 6 0 0,3-6 0 0,0 6 0 0,0 1 0 0,0-7 0 0,0 1 0 0,0-1 0 0,0 6 0 0,0-6 0 0,0 2 0 0,0 4 0 0,0-6 0 0,-1 2 0 0,1 4 0 0,-3 0 0 0,3-6 0 0,0 2 0 0,0 5 0 0,0-7 0 0,0 0 0 0,0 0 0 0,-3 8 0 0,3-2 0 0,0-6 0 0,0 5 0 0,0-5 0 0,0 0 0 0,0 6 0 0,-2-1 0 0,2-1 0 0,0 2 0 0,0-6 0 0,0 0 0 0,0 0 0 0,-3 7 0 0,3-7 0 0,0 3 0 0,0 1 0 0,0 3 0 0,0-4 0 0,0-3 0 0,0 6 0 0,0-2 0 0,0 0 0 0,0-4 0 0,0 6 0 0,0 0 0 0,0-6 0 0,0 0 0 0,0 5 0 0,0-1 0 0,0 2 0 0,0-6 0 0,0 7 0 0,0-7 0 0,-2 4 0 0,2-4 0 0,0 6 0 0,-1-1 0 0,1-5 0 0,0 6 0 0,0-6 0 0,0 5 0 0,-3 1 0 0,3-6 0 0,0 3 0 0,0-3 0 0,0 8 0 0,0-5 0 0,0-3 0 0,0 6 0 0,0-6 0 0,-5 5 0 0,5-5 0 0,0 4 0 0,0-4 0 0,0 7 0 0,0-7 0 0,0 0 0 0,0 4 0 0,0-4 0 0,-3 6 0 0,3 1 0 0,0-6 0 0,0-1 0 0,-3 3 0 0,3 2 0 0,-3-2 0 0,3-3 0 0,0 5 0 0,0-5 0 0,-2 7 0 0,2-7 0 0,0 2 0 0,0 4 0 0,0-6 0 0,0 3 0 0,0 2 0 0,0 1 0 0,0-6 0 0,0 0 0 0,0 6 0 0,0-1 0 0,0-5 0 0,0 0 0 0,0 4 0 0,-1 1 0 0,1-5 0 0,0 0 0 0,0 5 0 0,0-1 0 0,0 3 0 0,0-7 0 0,0 0 0 0,-5 3 0 0,5 3 0 0,0-6 0 0,0 4 0 0,0-4 0 0,0 4 0 0,0-4 0 0,0 6 0 0,0 0 0 0,0 0 0 0,0-6 0 0,0 3 0 0,0 3 0 0,0 4 0 0,-3-9 0 0,3 7 0 0,-3-2 0 0,3 0 0 0,0-3 0 0,0 4 0 0,0-1 0 0,-2-3 0 0,1 2 0 0,1-5 0 0,0 0 0 0,0 6 0 0,0-3 0 0,-2 1 0 0,2 0 0 0,0 0 0 0,0 2 0 0,0-3 0 0,0 2 0 0,0-5 0 0,0 6 0 0,-4-3 0 0,4 4 0 0,0-1 0 0,0-5 0 0,0 5 0 0,0 1 0 0,0-6 0 0,0-1 0 0,0 8 0 0,0-2 0 0,0-6 0 0,0 5 0 0,0-5 0 0,0 3 0 0,0 3 0 0,0-6 0 0,0 6 0 0,0-6 0 0,0 0 0 0,0 0 0 0,0 6 0 0,0-3 0 0,0-3 0 0,0 0 0 0,0 7 0 0,0-1 0 0,0-6 0 0,0 0 0 0,0 6 0 0,0-3 0 0,0-3 0 0,0 6 0 0,0-1 0 0,0-5 0 0,0 6 0 0,0 0 0 0,0-3 0 0,0 4 0 0,0-7 0 0,0 4 0 0,0-4 0 0,0 3 0 0,0 2 0 0,0-5 0 0,0 0 0 0,0 6 0 0,0-6 0 0,0 0 0 0,0 3 0 0,0-3 0 0,0 0 0 0,0 5 0 0,0-5 0 0,0 0 0 0,0 3 0 0,0 3 0 0,0-6 0 0,0 0 0 0,0 0 0 0,0 5 0 0,0 1 0 0,0-1 0 0,0-5 0 0,0 0 0 0,0 0 0 0,0 3 0 0,0-3 0 0,0 0 0 0,0 6 0 0,0-6 0 0,0 4 0 0,0 1 0 0,0-5 0 0,0 6 0 0,0-6 0 0,0 5 0 0,0-5 0 0,0 3 0 0,0-3 0 0,0 3 0 0,0-3 0 0,0 8 0 0,0-8 0 0,0 0 0 0,0 1 0 0,4 7 0 0,-4-8 0 0,0 5 0 0,0-2 0 0,0-3 0 0,0 5 0 0,0-5 0 0,0 6 0 0,0-3 0 0,0 3 0 0,0-6 0 0,0 5 0 0,0 1 0 0,0-6 0 0,0 4 0 0,0-4 0 0,0 4 0 0,0-4 0 0,0 0 0 0,0 0 0 0,2 3 0 0,-2-3 0 0,0 0 0 0,0 7 0 0,0-4 0 0,0-3 0 0,0 0 0 0,1 5 0 0,-1-5 0 0,0 0 0 0,0 0 0 0,2 8 0 0,-2-4 0 0,0-4 0 0,0 0 0 0,0 0 0 0,0 7 0 0,0-7 0 0,0 0 0 0,0 3 0 0,3 3 0 0,-3-6 0 0,0 0 0 0,0 5 0 0,0-1 0 0,0-4 0 0,0 0 0 0,0 5 0 0,0 1 0 0,0-3 0 0,0-3 0 0,0 0 0 0,0 6 0 0,0-6 0 0,0 0 0 0,0 5 0 0,0 1 0 0,0-3 0 0,0 3 0 0,0-6 0 0,0 7 0 0,0-7 0 0,0 0 0 0,0 3 0 0,0 3 0 0,0-6 0 0,0 0 0 0,0 0 0 0,0 4 0 0,0-4 0 0,0 0 0 0,3 7 0 0,-3-7 0 0,-3 3 0 0,3-3 0 0,0 0 0 0,0 0 0 0,0 6 0 0,0-6 0 0,3 5 0 0,-3-5 0 0,0 4 0 0,0-4 0 0,0 5 0 0,0-5 0 0,0 0 0 0,0 0 0 0,0 6 0 0,0-3 0 0,0-3 0 0,0 6 0 0,0-1 0 0,0 3 0 0,0-7 0 0,0-1 0 0,0 6 0 0,0-6 0 0,0 8 0 0,5-5 0 0,-5-3 0 0,0 5 0 0,0-5 0 0,0 6 0 0,0 0 0 0,0-6 0 0,1 6 0 0,-1-6 0 0,0 5 0 0,0-5 0 0,0 5 0 0,2 1 0 0,-2-6 0 0,0 3 0 0,0-3 0 0,3 6 0 0,0-1 0 0,-3 1 0 0,0-3 0 0,0-3 0 0,0 2 0 0,0-2 0 0,0 6 0 0,0 0 0 0,0-6 0 0,0 5 0 0,0-5 0 0,0 4 0 0,3 1 0 0,-3 0 0 0,0-1 0 0,0-1 0 0,0-3 0 0,5 6 0 0,-5-6 0 0,0 5 0 0,0-2 0 0,0-3 0 0,0 5 0 0,0 1 0 0,0-3 0 0,0-3 0 0,0 0 0 0,0 0 0 0,0 6 0 0,3-1 0 0,-3-5 0 0,1 3 0 0,-1 3 0 0,2-1 0 0,-2-5 0 0,0 4 0 0,0 1 0 0,0-5 0 0,0 5 0 0,0-5 0 0,0 3 0 0,3 3 0 0,-3-1 0 0,0 1 0 0,0-6 0 0,2 3 0 0,-2 0 0 0,0 0 0 0,0 3 0 0,0-6 0 0,0 6 0 0,0-2 0 0,3 0 0 0,-3-1 0 0,0-3 0 0,0 5 0 0,0-5 0 0,0 8 0 0,0-8 0 0,0 0 0 0,0 1 0 0,3 5 0 0,-3-6 0 0,0 0 0 0,0 7 0 0,0 0 0 0,0-5 0 0,0 4 0 0,0 0 0 0,0-6 0 0,0 6 0 0,0-6 0 0,0 2 0 0,0-2 0 0,0 8 0 0,0-8 0 0,0 0 0 0,0 6 0 0,1-1 0 0,-1-5 0 0,0 0 0 0,0 3 0 0,0-3 0 0,0 0 0 0,0 6 0 0,0-6 0 0,0 0 0 0,0 0 0 0,0 6 0 0,0-6 0 0,0 3 0 0,0-3 0 0,0 0 0 0,-1 8 0 0,1-8 0 0,0 3 0 0,0-3 0 0,0 0 0 0,0 8 0 0,0-8 0 0,0 0 0 0,0 1 0 0,0-1 0 0,0 8 0 0,0-7 0 0,0-1 0 0,0 0 0 0,0 0 0 0,0 0 0 0,0 0 0 0,0 10 0 0,0-10 0 0,0 0 0 0,0 1 0 0,0-1 0 0,0 0 0 0,0 0 0 0,-3 8 0 0,3-8 0 0,0 0 0 0,0 2 0 0,0-2 0 0,0 7 0 0,0-7 0 0,0 0 0 0,-3 3 0 0,3-3 0 0,0 7 0 0,0-7 0 0,0 0 0 0,-2 3 0 0,2-3 0 0,0 0 0 0,-3 6 0 0,3-6 0 0,0 0 0 0,0 0 0 0,0 0 0 0,-2 4 0 0,2-4 0 0,0 0 0 0,-1 2 0 0,1-2 0 0,0 0 0 0,0 0 0 0,0 0 0 0,-3 3 0 0,3-3 0 0,0 0 0 0,0 0 0 0,0 0 0 0,0 5 0 0,0-5 0 0,0 0 0 0,-3 1 0 0</inkml:trace>
  <inkml:trace contextRef="#ctx1" brushRef="#br3">13589 2923 2304 0 0,'-5'34'200'0'0,"-1"-14"-200"0"0,1 0 0 0 0,-1 6 0 0 0,0 4 272 0 0,0-4 16 0 0,-4 3 0 0 0,3 4 0 0 0,-3-2-128 0 0,6 4-32 0 0,-4-1 0 0 0,-1-1 0 0 0,-1-1-64 0 0,3 1-64 0 0,0-1 72 0 0,1 2-72 0 0,2-4 64 0 0,-3-1-64 0 0,1-6 0 0 0,2 0 72 0 0,1 1-72 0 0,-4-6 0 0 0,6-2 0 0 0,-2-3 0 0 0,3-3 0 0 0,-3-3 0 0 0,1 1 0 0 0,2-8 0 0 0,0 0 0 0 0,0 0 0 0 0,0 0 0 0 0,0 0 0 0 0,2-8 80 0 0,1-1 0 0 0,1-5 0 0 0,3-1 0 0 0,-4-4-80 0 0,1 1 96 0 0,-1-5-96 0 0,4 1 96 0 0,0-6-96 0 0,-1 6 0 0 0,1-4 0 0 0,-1 1 0 0 0,2-2 0 0 0,-5 0 0 0 0,0 1 0 0 0,3 3 0 0 0,0-5 0 0 0,-4 3 0 0 0,-1 2 0 0 0,2-2 0 0 0,2 5 0 0 0,-4-6 0 0 0,3 1 0 0 0,-1 0 0 0 0,-3 1 0 0 0,4 1 0 0 0,-1-2 0 0 0,0 0 0 0 0,2 2 0 0 0,-2 0 0 0 0,-1 1 0 0 0,4 2 0 0 0,-3-3 0 0 0,2 7 0 0 0,-2-2 0 0 0,-2 4 0 0 0,4 1 0 0 0,-5 0 0 0 0,1 3 0 0 0,3 4 0 0 0,-4-3 0 0 0,0 6 0 0 0,0-3 0 0 0,0 6 0 0 0,0 0 0 0 0,0 0 0 0 0,0 0 0 0 0,0 0 0 0 0,0 0 0 0 0,0 0 0 0 0,0 0 0 0 0,0 0 0 0 0,0 0 0 0 0,0 0 0 0 0,0 0 0 0 0,0 0 0 0 0,0 0 0 0 0,0 0 0 0 0,0 0 0 0 0,0 0 0 0 0,0 0 0 0 0,0 0 0 0 0,0 0 0 0 0,0 0 0 0 0,0 0 0 0 0,0 0 0 0 0,0 0 0 0 0,0 0 0 0 0,4-5 0 0 0,2-1 0 0 0,-6 0 0 0 0,3 1 0 0 0,1-1 0 0 0,-3 0 0 0 0,2-4 0 0 0,2 3 0 0 0,-4-3 0 0 0,1 1 0 0 0,1 1 0 0 0,2-1 0 0 0,-5 3 0 0 0,4-2 0 0 0,-2-3 0 0 0,1 5 0 0 0,-3-5 0 0 0,2 4 0 0 0,-2 0 0 0 0,4 1 0 0 0,-2-2 0 0 0,-1 1 0 0 0,4-1 0 0 0,-2 2 0 0 0,-1-4 0 0 0,1 4 0 0 0,-3-3 0 0 0,1 4 0 0 0,4-1 0 0 0,-5 6 0 0 0,0 0 0 0 0,3-6 0 0 0,-2 0 0 0 0,-1 6 0 0 0,0 0 0 0 0,0 0 0 0 0,0 0 0 0 0,0 0 0 0 0,0 0 0 0 0,0 0 0 0 0,0 0 0 0 0,0 0 0 0 0,0-5 0 0 0,0 5 64 0 0,0 0 32 0 0,0 0 8 0 0,0 0 0 0 0,0 0 0 0 0,0 0-32 0 0,0-6-8 0 0,-1 1 0 0 0,1 1 0 0 0,0 4-64 0 0,0-5 0 0 0,0 0 0 0 0,0-1 64 0 0,0-1-64 0 0,0 3 0 0 0,1 0 0 0 0,-1 4 0 0 0,0 0 0 0 0,0 0 0 0 0,0-6 0 0 0,0 6 0 0 0,0 0 0 0 0,0 0 0 0 0,0 0 0 0 0,0 0 0 0 0,0 0 0 0 0,0 0 0 0 0,0 0 0 0 0,0 0 0 0 0,4 10 0 0 0,-1 1 0 0 0,-3-3 0 0 0,0 3 0 0 0,0 1 0 0 0,0 1 0 0 0,0 2 0 0 0,0-1 0 0 0,0 3 0 0 0,0 3 0 0 0,0 0 0 0 0,0-1 0 0 0,0 1 0 0 0,0 1 0 0 0,0 0 0 0 0,0 2 0 0 0,0-3 0 0 0,0 3 0 0 0,0-1 0 0 0,0 1 0 0 0,-3 2 0 0 0,3-2 0 0 0,-4 2 0 0 0,4 1 0 0 0,0 0 0 0 0,-1 5 0 0 0,-2-6 0 0 0,-2 3 0 0 0,4 1 0 0 0,-2-3 0 0 0,-2 2 0 0 0,0-3 0 0 0,2 4 0 0 0,-1-6 0 0 0,-1 4 0 0 0,3 0 0 0 0,-2 3 0 0 0,1-7 0 0 0,-2 3 0 0 0,3-1 0 0 0,-4 1 0 0 0,3-4 0 0 0,2-2 0 0 0,-3 5 0 0 0,1-8 0 0 0,3 0 0 0 0,-6 3 0 0 0,5-5 0 0 0,-2-1 0 0 0,3 3 0 0 0,-4-3 0 0 0,3 0 0 0 0,1 5 0 0 0,-5-7 0 0 0,5 7 0 0 0,-1-2 0 0 0,1-4 0 0 0,-3 3 0 0 0,1-2 0 0 0,2 3 0 0 0,-3 1 0 0 0,0-5 0 0 0,0 1 0 0 0,3-2 0 0 0,-3 4 0 0 0,1-7 0 0 0,2 0 72 0 0,-3-3-72 0 0,3 4 0 0 0,0-4 0 0 0,0-2 0 0 0,0-4 0 0 0,0 0 0 0 0,0 0 0 0 0,0 0 0 0 0,0 0 0 0 0,0 0 0 0 0,0 0 0 0 0,0 0 0 0 0,0 0 0 0 0,0 0 0 0 0,3-9 0 0 0,-1-2 0 0 0,1 4 0 0 0,0-10 0 0 0,0 0 0 0 0,0-4 0 0 0,-1 1 0 0 0,1-1 0 0 0,-2-4 0 0 0,5 3 0 0 0,-2 2 0 0 0,-1-5 0 0 0,-2 4 0 0 0,-1-1 0 0 0,0 1 0 0 0,6 0 0 0 0,-6 6 0 0 0,0-4 0 0 0,-6 4 0 0 0,6 0 0 0 0,0 2 64 0 0,-1 5-64 0 0,-2 1 0 0 0,3 2 0 0 0,0 5 0 0 0,-5 0 0 0 0,-1 0 0 0 0,1 5 0 0 0,2 2 0 0 0,-3 0 0 0 0,1 2 0 0 0,1 0 0 0 0,-3 4 0 0 0,0-1 0 0 0,4 2 0 0 0,-2 0 0 0 0,-3 3 0 0 0,5-5 0 0 0,-3 5 0 0 0,3 0 0 0 0,-3 3 0 0 0,3-1 0 0 0,-5 2 0 0 0,6-1 0 0 0,-2 4 0 0 0,-3-1-72 0 0,1 3 72 0 0,3-3 0 0 0,2 1 0 0 0,-2 3 0 0 0,-4 0 0 0 0,4-3 0 0 0,2-2 0 0 0,-2 3 0 0 0,0-7 0 0 0,3 1 0 0 0,0 1 0 0 0,-4-3 0 0 0,4-2 0 0 0,0 1 0 0 0,-3-2 0 0 0,2 0 0 0 0,1-3 0 0 0,1-1 0 0 0,-1 0 0 0 0,0-6 0 0 0,0-4 0 0 0,0 0 0 0 0,0 0 0 0 0,0 0 0 0 0,0 0 0 0 0,3-7 0 0 0,4 0 0 0 0,-4-7 0 0 0,-2 2 0 0 0,2-3 0 0 0,0 4 0 0 0,1-11 0 0 0,-1 4 0 0 0,-3-4 0 0 0,1 0 0 0 0,-1-2 0 0 0,0 0 0 0 0,0 0 0 0 0,0 2 0 0 0,-1 0 0 0 0,1 1 0 0 0,0 1 0 0 0,-3 1 64 0 0,-4 2-64 0 0,4 2 0 0 0,-1 1 0 0 0,-3 1 0 0 0,3 4 0 0 0,1 0 0 0 0,-2-1 0 0 0,-1 4 0 0 0,1 2 0 0 0,2 2 0 0 0,-1 2 0 0 0,4 0 0 0 0,0 0 0 0 0,0 0 0 0 0,-5 2 0 0 0,5 5 0 0 0,-6 1 0 0 0,6 1 0 0 0,0 5 0 0 0,-3-3 0 0 0,-2 3-64 0 0,5 3 64 0 0,0 3 0 0 0,0-4 0 0 0,0 7 0 0 0,0 2 0 0 0,5-5 0 0 0,-2 4 0 0 0,-3-2 0 0 0,0 3 0 0 0,1-2 0 0 0,4 0 0 0 0,-5 2-72 0 0,0 1 72 0 0,5-1 0 0 0,-2 1 0 0 0,-3 4 0 0 0,1-1 0 0 0,5-6 0 0 0,-4 6 0 0 0,-1-1 0 0 0,4 0 0 0 0,0 1 0 0 0,-2-4 0 0 0,-2 5 0 0 0,6-7 0 0 0,-4 3 0 0 0,0-3 0 0 0,-2 0 0 0 0,2-1 0 0 0,4-2 0 0 0,-4 2 0 0 0,-2-7 0 0 0,5 1 0 0 0,-3-4 0 0 0,1-1 0 0 0,-1 0 0 0 0,3-5 0 0 0,2-1 0 0 0,-5-2 0 0 0,0-2 0 0 0,3 2 0 0 0,-6-3 0 0 0,0 0 64 0 0,0 0-64 0 0,3-4 0 0 0,-3 4 64 0 0,5-3-64 0 0,-4-5 0 0 0,-1-1 0 0 0,3-1 64 0 0,-3 1-64 0 0,0-6 0 0 0,5-1 72 0 0,-5 2-72 0 0,0 2 0 0 0,0-5 0 0 0,0-5 0 0 0,1 2 0 0 0,-1 3 0 0 0,0-3 0 0 0,0-5 0 0 0,0 4 0 0 0,0 1 0 0 0,-1-4 0 0 0,1 1 0 0 0,1 1 0 0 0,3-1 0 0 0,-4 2 0 0 0,3-3 0 0 0,-3 3 0 0 0,4 4 0 0 0,-1 0 0 0 0,0 1 0 0 0,1 4 0 0 0,-4 1 0 0 0,1 3 0 0 0,2 2 0 0 0,-1 0 0 0 0,-2 6 0 0 0,0 0 0 0 0,0 0 0 0 0,0 0-72 0 0,0 0 72 0 0,3 11 0 0 0,3-2 0 0 0,-3 2 0 0 0,-1 1 0 0 0,1 7 0 0 0,-2-2 0 0 0,4-2 0 0 0,-5 5 0 0 0,1 4 0 0 0,3-3 0 0 0,-1-1-72 0 0,-3 5 72 0 0,0-3 0 0 0,1-1-72 0 0,-1 3 72 0 0,6-3 0 0 0,-6-2 0 0 0,0 1 64 0 0,0 3-64 0 0,0-4 0 0 0,0 1 0 0 0,3 0 0 0 0,-3-2 0 0 0,0 1 0 0 0,4-2 0 0 0,-4 0 64 0 0,1-3-64 0 0,-1 1 0 0 0,0-2 64 0 0,0-6-64 0 0,3 4 0 0 0,2-5 64 0 0,-5-6-64 0 0,0 0 0 0 0,0 0 0 0 0,0 0 0 0 0,0 0 0 0 0,0 0 0 0 0,0 0 64 0 0,0 0-64 0 0,1-1 80 0 0,1-1-80 0 0,1-2 64 0 0,-1-6-64 0 0,1 3 0 0 0,-3-6 72 0 0,4-4-72 0 0,-4 0 0 0 0,0-1 0 0 0,0-4 0 0 0,0 2 0 0 0,0-3 0 0 0,-4-5 72 0 0,4 2-72 0 0,0-1 0 0 0,0-2 0 0 0,-3 0 0 0 0,3-5 0 0 0,-2 3 0 0 0,2 1 0 0 0,-3-1 0 0 0,3 2 0 0 0,-2 1 0 0 0,1 2 0 0 0,-4-2 0 0 0,2 7 0 0 0,3-1 0 0 0,-1 5 0 0 0,-3 0 0 0 0,4 3 0 0 0,-3 0 0 0 0,-3 0 0 0 0,5 6 0 0 0,-2-2 0 0 0,-1 3 0 0 0,3 0 0 0 0,-5-1 0 0 0,3 3 0 0 0,1-2 0 0 0,-1 3 0 0 0,0-2 0 0 0,0 3 0 0 0,3 3 0 0 0,0 0 0 0 0,0 0 0 0 0,0 0 0 0 0,0 0 0 0 0,0 0 0 0 0,0 0 0 0 0,0 0 0 0 0,0 0 0 0 0,3 9-80 0 0,-3-5 80 0 0,3 5 0 0 0,-3 2 0 0 0,3-2 0 0 0,-1 3 0 0 0,-2 2 0 0 0,0 0-64 0 0,3 2 64 0 0,-2-3 0 0 0,-1 6 0 0 0,0-2 0 0 0,5 5 0 0 0,-5-2 0 0 0,1-3 0 0 0,-1 4 0 0 0,4 1 0 0 0,-4-2 0 0 0,0 2 0 0 0,0-5 0 0 0,0 8 0 0 0,0-5 0 0 0,0 1 0 0 0,0 3 0 0 0,0-6 0 0 0,0 4 0 0 0,3 2 0 0 0,-2 0 0 0 0,-1-3 0 0 0,0 2 0 0 0,0-1 0 0 0,0 3 0 0 0,0-5 0 0 0,0 2 0 0 0,0-1 0 0 0,0-1 0 0 0,0-3 0 0 0,0 0 0 0 0,0 2 0 0 0,0-4 0 0 0,0 1 0 0 0,0-5 0 0 0,0 1 0 0 0,6-6 0 0 0,-6 3 0 0 0,0-1 0 0 0,0-2 0 0 0,0-6 0 0 0,0 0 0 0 0,0 0 0 0 0,0 0 0 0 0,0 0 0 0 0,0 0 0 0 0,0 0 0 0 0,0 0 0 0 0,0 0 0 0 0,0 0 0 0 0,0 0 0 0 0,0 0 0 0 0,0 0 0 0 0,0 0 0 0 0,0 0 0 0 0,0 0 0 0 0,0 0 0 0 0,0 0 0 0 0,0 0 0 0 0,0 0 0 0 0,0 0 0 0 0,0 0 0 0 0,0 0 0 0 0,0 0 72 0 0,0 7-72 0 0,0-7 0 0 0,0 0 0 0 0,0 0 0 0 0,0 0 0 0 0,0 0 0 0 0,0 4 0 0 0,0-4 0 0 0,0 0 0 0 0,0 0 0 0 0,0 0 0 0 0,0 0 0 0 0,0 0 0 0 0,0 5 0 0 0,0-1 0 0 0,0-4 0 0 0,0 0 0 0 0,0 5 0 0 0,0-5 0 0 0,3 5 0 0 0,-3-5 0 0 0,4 4 0 0 0,-4 4 0 0 0,1-2 0 0 0,2 0 0 0 0,2-1 0 0 0,-5-5 0 0 0,1 6 0 0 0,-1-6 0 0 0,0 0 0 0 0,0 0 0 0 0,2 8 0 0 0,-2-8 0 0 0,0 0 0 0 0,0 0 0 0 0,0 0 0 0 0,0 0 0 0 0,0 0 0 0 0,0 0 0 0 0,0 0 0 0 0,0 0 0 0 0,0 0 0 0 0,0 0 0 0 0,0 0 0 0 0,0 0 0 0 0,0 0 0 0 0,0 0 72 0 0,0 0-72 0 0,0 0 0 0 0,-2-6 72 0 0,1 0-72 0 0,-4 3 0 0 0,2-1 0 0 0,3 4 0 0 0,-5-4 0 0 0,2-2 0 0 0,3 4 0 0 0,-6-6 0 0 0,5 4 0 0 0,-2-1 0 0 0,-2 0 0 0 0,0-1 0 0 0,1 0 0 0 0,2 1 0 0 0,-1 2 160 0 0,-3-6 0 0 0,3 4 0 0 0,-2 2 0 0 0,4-3-256 0 0,-6 5-40 0 0,0-4-16 0 0,7 5 0 0 0,0-6 152 0 0,-7 4 0 0 0,7 2 0 0 0,-1-4 0 0 0,-7 1 0 0 0,8 3 0 0 0,0 0 0 0 0,0 0 0 0 0,0 0 0 0 0,0 0 0 0 0,0 0 0 0 0,0 0 0 0 0,0 0 96 0 0,0 0 40 0 0,0 0 16 0 0,0 0 0 0 0,0 0-232 0 0,3 7-48 0 0,-6 1 0 0 0,6 4-8 0 0,2-4 56 0 0,-4 1 16 0 0,-1 5 0 0 0,4-3 0 0 0,-4-2 64 0 0,3 5 0 0 0,1-3 0 0 0,-1 3 0 0 0,0-6 0 0 0,2 4 0 0 0,-2-3 0 0 0,-1 1 0 0 0,1-3 0 0 0,0 4 0 0 0,0-3 0 0 0,0-3 0 0 0,-1 2 0 0 0,2 0 0 0 0,-4-7 0 0 0,0 0 0 0 0,5 4 0 0 0,-5-4 0 0 0,0 0 0 0 0,0 0 0 0 0,0 0 0 0 0,0 0 0 0 0,5-4 0 0 0,-5 4 0 0 0,3-2 0 0 0,-3 2 88 0 0,1-6-24 0 0,-1 6 0 0 0,0 0-64 0 0,6-6 0 0 0,-6 6 0 0 0,0 0-88 0 0,0 0 88 0 0,0 0 0 0 0,0 0 0 0 0,0 0 0 0 0,0 0 0 0 0,0 0 0 0 0,0 0 0 0 0,0 0 0 0 0,0 0 0 0 0,0 0 0 0 0,0-4 0 0 0,0 4 0 0 0,0 0 0 0 0,0-7 0 0 0,0 1 0 0 0,-6-1 0 0 0,6 3 0 0 0,0-1 0 0 0,0 0 0 0 0,0 1 0 0 0,0-1 0 0 0,-1-3 0 0 0,1 4 64 0 0,-3-4-64 0 0,6 5 0 0 0,-3 3 0 0 0,0-6 0 0 0,0 6 0 0 0,0 0 0 0 0,0 0 0 0 0,0 0 0 0 0,0 0-64 0 0,0 0 64 0 0,0 0 0 0 0,1 6 0 0 0,5-3 0 0 0,-6 5 0 0 0,3 0 0 0 0,2-2 0 0 0,-2 5-64 0 0,2-5 64 0 0,-4 5 64 0 0,1-4-64 0 0,1 3 88 0 0,-1-3-88 0 0,1 1 0 0 0,1 0 0 0 0,-2 0 0 0 0,1-5 0 0 0,-3-3 0 0 0,0 0 0 0 0,0 0-88 0 0,0 0 88 0 0,0 0 0 0 0,0 0 0 0 0,0 0 0 0 0,2-3 0 0 0,2-5 0 0 0,-2 3 0 0 0,-1-6 0 0 0,4 4 0 0 0,-5-6 88 0 0,0 1-24 0 0,0-1 0 0 0,3 0-64 0 0,-1-3 64 0 0,-2 1-64 0 0,3 2 64 0 0,-3-1-64 0 0</inkml:trace>
  <inkml:trace contextRef="#ctx1" brushRef="#br3" timeOffset="-3700.09">12061 2685 3224 0 0,'-3'14'136'0'0,"3"-7"40"0"0,0 4-176 0 0,-6-1 0 0 0,4 0 0 0 0,-1 4 0 0 0,2 5 216 0 0,-2-4 8 0 0,1 5 0 0 0,-1 0 0 0 0,0-1-128 0 0,0 3-32 0 0,3-1 0 0 0,-3 3 0 0 0,3-4-64 0 0,0 1 80 0 0,-2 4-80 0 0,2-3 80 0 0,0-1-80 0 0,2 1 0 0 0,-2-4 72 0 0,3 1-72 0 0,0-4 0 0 0,0-2 0 0 0,2-1 0 0 0,-1 1 0 0 0,-1-4 0 0 0,5-1 0 0 0,-5-4 0 0 0,2-1 0 0 0,-1-3 0 0 0,1 5 0 0 0,0-5 0 0 0,-1-5 0 0 0,1 5 0 0 0,0-6 64 0 0,-5-2-64 0 0,3-1 0 0 0,3 0 0 0 0,-5-4 72 0 0,-1 0-72 0 0,5-6 0 0 0,-5 4 0 0 0,3-7 0 0 0,-3 2 0 0 0,0-2 0 0 0,0-1 64 0 0,0-2-64 0 0,5 4 0 0 0,-5-3 0 0 0,-5-2 0 0 0,5 6 0 0 0,0-2 0 0 0,0 1 0 0 0,0 2 0 0 0,0-2 0 0 0,0-1 0 0 0,0 6 0 0 0,5-2 0 0 0,-5 7 0 0 0,0-3 0 0 0,0 2 0 0 0,1-1 0 0 0,2 4 0 0 0,-3 1 0 0 0,0 2 0 0 0,0 6 0 0 0,0 0 0 0 0,0 0 0 0 0,0 0 0 0 0,0 0 0 0 0,0 0 0 0 0,0 0 0 0 0,0 0 0 0 0,-4 6 0 0 0,-1 2 0 0 0,5 1 0 0 0,0-1 0 0 0,-3 1 0 0 0,-2 1 0 0 0,4 2 0 0 0,-2-6 0 0 0,0 5 0 0 0,-2-2 0 0 0,-3 4 0 0 0,8-1 0 0 0,-6-4 0 0 0,3 6 0 0 0,-2 1 0 0 0,1-2 0 0 0,-1 0 0 0 0,2 1 0 0 0,-5 0 0 0 0,5 2 0 0 0,-1 1 0 0 0,2-2 0 0 0,-1 1 0 0 0,0-2 0 0 0,0 1 0 0 0,0-1 0 0 0,1 1 0 0 0,2-2 0 0 0,-3-5 0 0 0,3 2 0 0 0,0-5 0 0 0,0-5 0 0 0,0 0 0 0 0,0 0 0 0 0,0 0 0 0 0,0 0 0 0 0,5-8 0 0 0,-5 1 0 0 0,3 0 0 0 0,0-3 0 0 0,0 2 0 0 0,-3-3 0 0 0,0-3 0 0 0,3 3 0 0 0,-1-3 0 0 0,-2 0 0 0 0,3 2 0 0 0,-2-5 0 0 0,2 2 0 0 0,-1-2 0 0 0,4 0 0 0 0,-6 0 0 0 0,3-4 0 0 0,2 0 0 0 0,-1 2 0 0 0,1 1 0 0 0,4-4 0 0 0,-4 0 0 0 0,0 1 0 0 0,1-2 0 0 0,-2 3 0 0 0,4-4 0 0 0,1 9 0 0 0,-1-1 0 0 0,-6 1 72 0 0,5 1-72 0 0,-2 6 0 0 0,4 1 72 0 0,-7 0-72 0 0,1 0 0 0 0,0 0 0 0 0,-3 7 0 0 0,0 0 0 0 0,0 0 0 0 0,0 0 0 0 0,0 0 0 0 0,8 4 0 0 0,-8-4 0 0 0,0 0 0 0 0,0 0 0 0 0,0 0 0 0 0,0 7 0 0 0,0 1 0 0 0,0-8 0 0 0,0 8 0 0 0,-3-5 0 0 0,-2 3 0 0 0,5-6 64 0 0,0 8-64 0 0,0-8 0 0 0,0 6 0 0 0,-3-3 0 0 0,3-3 0 0 0,-3 9 0 0 0,1-6 0 0 0,2-3 0 0 0,0 0 0 0 0,0 8 0 0 0,-4 3 0 0 0,2-2 0 0 0,2 2 0 0 0,-3 1 0 0 0,-2 4 0 0 0,-2-2 0 0 0,1 4 0 0 0,-1 2 0 0 0,1-3 0 0 0,3 5 0 0 0,-6 0-96 0 0,3 1-40 0 0,1 3-8 0 0,0-4 0 0 0,-1 6-136 0 0,0-4-24 0 0,4 3-8 0 0,-4-1 0 0 0,0 0 184 0 0,6 4 32 0 0,-8-1 0 0 0,8-1 8 0 0,-3 0 88 0 0,3-4 0 0 0,-1 4 0 0 0,-2 2 0 0 0,3-6 0 0 0,0 1 0 0 0,0 0 0 0 0,3 1 0 0 0,-2 0 0 0 0,2-1 0 0 0,-1-2 0 0 0,4 5-64 0 0,0-6 64 0 0,-4-1 0 0 0,7 3 0 0 0,-4-7 0 0 0,-1 0 0 0 0,6 0 0 0 0,-1-2 0 0 0,-3-4 0 0 0,6 1 0 0 0,-4-1 0 0 0,-6 1 0 0 0,7-4 0 0 0,-3 0 0 0 0,0 3 0 0 0,-4-5 0 0 0,4 0 0 0 0,-6 0 0 0 0,8 0 0 0 0,-7 2 0 0 0,-1-8 0 0 0,0 0 0 0 0,0 0 0 0 0,0 0 0 0 0,0 0 0 0 0,7 0 0 0 0,-7-4 0 0 0,1-4 0 0 0,2 5-96 0 0,2-11 96 0 0,-4 3-80 0 0,-1-1 80 0 0,3-7-80 0 0,-3 2 80 0 0,0-3 0 0 0,0-2-72 0 0,0-2 72 0 0,0-1 0 0 0,0-3 0 0 0,0 2 0 0 0,0-1 0 0 0,0 0 0 0 0,0 3 0 0 0,0-3 0 0 0,0 3 0 0 0,0 4 0 0 0,0 3 0 0 0,0 0 0 0 0,0 0 0 0 0,0 3 0 0 0,-3 5 0 0 0,3 1 0 0 0,0 2 0 0 0,0 6 0 0 0,0 0-72 0 0,0 0 72 0 0,0 0 0 0 0,0 5 0 0 0,0-1 0 0 0,-6 1 0 0 0,6 4 0 0 0,-3-1 0 0 0,3 3 0 0 0,0 1 0 0 0,0 2 0 0 0,0 3-64 0 0,3-1 64 0 0,-3 2 0 0 0,5 1 0 0 0,-5 2 0 0 0,1 3 0 0 0,2-3 0 0 0,2 7 0 0 0,-2-2 0 0 0,3 1 0 0 0,-1-1 0 0 0,0 3 0 0 0,4-2 0 0 0,-4-1 0 0 0,-1 5 0 0 0,7-5 0 0 0,-3 2 0 0 0,-4 1 0 0 0,3 5 0 0 0,2-3 0 0 0,-9-1 0 0 0,9-3 0 0 0,-1 4 0 0 0,-2-4 0 0 0,2 0 0 0 0,-2-3 0 0 0,2-1 0 0 0,-1-3 0 0 0,-2 0 0 0 0,4-3 0 0 0,-4 0 0 0 0,4-2 0 0 0,-6-1 0 0 0,7-1 0 0 0,-7-2 0 0 0,1-1 0 0 0,-1-3 0 0 0,4-1 0 0 0,-4 0 0 0 0,-3-6 0 0 0,0 0 0 0 0,0 0 0 0 0,0 0 0 0 0,1-9 0 0 0,2-4 0 0 0,-1-1 0 0 0,1-6 0 0 0,2-1 0 0 0,-5-1 0 0 0,1-4 0 0 0,-1-1 0 0 0,0 0 0 0 0,0-1 0 0 0,0-2 0 0 0,0 4 0 0 0,0-3 0 0 0,0 6 0 0 0,0-1 0 0 0,0 4-80 0 0,0 5 80 0 0,0 1 0 0 0,0 2 0 0 0,0 2 0 0 0,0-1 64 0 0,0 7-64 0 0,-1 1 0 0 0,1 3 0 0 0,0 0 0 0 0,0 0 0 0 0,0 0 0 0 0,0 0 0 0 0,0 0 0 0 0,0 0 0 0 0,1 6 0 0 0,-1 0 0 0 0,3 8 0 0 0,-3-3 0 0 0,3 4 0 0 0,-3-1 0 0 0,2 3 0 0 0,-2 0 0 0 0,3 3 0 0 0,-3 0 64 0 0,3 1-64 0 0,0-1 0 0 0,-1-3 0 0 0,1 6 0 0 0,-3-5 0 0 0,1 4 0 0 0,4-2 0 0 0,-2-3 0 0 0,-3 5 0 0 0,2-2 0 0 0,1-3 0 0 0,-2 1 0 0 0,2 1 0 0 0,-3-2 0 0 0,3 3 72 0 0,2 0-72 0 0,-5-1 0 0 0,2 1 0 0 0,-2-5 0 0 0,0 2 0 0 0,0 3 0 0 0,0-6 0 0 0,0 3 0 0 0,0-3 0 0 0,1 0 0 0 0,-1 2 0 0 0,5-7 0 0 0,-5 2 0 0 0,0-4 0 0 0,0 1 64 0 0,0 0-64 0 0,0-8 0 0 0,0 0 0 0 0,0 0 0 0 0,0 0 0 0 0,0 0 0 0 0,0 0 0 0 0,1-9 0 0 0,-1-1 0 0 0,2-5 0 0 0,3-1 0 0 0,-4-2 72 0 0,2-1-72 0 0,2 1 0 0 0,-4-9 72 0 0,6 9-8 0 0,-4-2 0 0 0,1 0 0 0 0,1 3 0 0 0,-4 0 32 0 0,6 3 8 0 0,-1 3 0 0 0,-5 0 0 0 0,3 5-104 0 0,-1 1 64 0 0,-3 1-64 0 0,0 4 0 0 0,0 0 64 0 0,0 0-64 0 0,0 0 0 0 0,0 0 72 0 0,0 0-72 0 0,0 9 80 0 0,0-3-80 0 0,-3 8 80 0 0,3-3-80 0 0,-4 4 80 0 0,3-2-80 0 0,-5 4 80 0 0,4 0-80 0 0,-3 0 0 0 0,1-2 0 0 0,-2 7 0 0 0,3-5 0 0 0,-4 4 0 0 0,4 1 72 0 0,0 3-72 0 0,-1-2 0 0 0,-3-4 0 0 0,1 4 0 0 0,3-2 0 0 0,-5 0 0 0 0,5-3 64 0 0,-1 1-64 0 0,-1 1 0 0 0,-1 0 0 0 0,3-2 0 0 0,-2-1 0 0 0,2 3 0 0 0,-2-6 0 0 0,2 2 0 0 0,0-1 0 0 0,2-7 0 0 0,-4 0 0 0 0,5-5 0 0 0,0-3 0 0 0,0 0 0 0 0,0 0 0 0 0,0-3 0 0 0,0-6 0 0 0,5-4 0 0 0,-5-2 0 0 0,1-2 0 0 0,-1-3 0 0 0,3 3 0 0 0,-3-8 0 0 0,3 2 0 0 0,-1-2 0 0 0,1-3 0 0 0,0 0 0 0 0,-3-3 0 0 0,0 0 0 0 0,3-3 0 0 0,-3 3 0 0 0,2 2 0 0 0,-2-3 0 0 0,0 4 0 0 0,0-3 0 0 0,-2 8 72 0 0,-1-2-72 0 0,0 2 0 0 0,0 3 0 0 0,1 1 0 0 0,-1 1 0 0 0,-1 7 0 0 0,-1 1 72 0 0,0-2-72 0 0,1 4 0 0 0,1 4 72 0 0,-4-1 56 0 0,4 0 16 0 0,-1 2 0 0 0,4 3 0 0 0,-6-1-16 0 0,6 1-8 0 0,-7 1 0 0 0,4 2 0 0 0,-3 2-120 0 0,3 0 64 0 0,0-1-64 0 0,1 4 0 0 0,-4 0 0 0 0,3 0 0 0 0,0 2 0 0 0,3 4 0 0 0,-2-1 0 0 0,2-1 0 0 0,-1 5 0 0 0,-4 2 0 0 0,5 4 0 0 0,0 2 0 0 0,-1-7 0 0 0,1 10 0 0 0,0-3 0 0 0,-3-1 0 0 0,0 1 0 0 0,3 1 0 0 0,0-1 0 0 0,0 1 0 0 0,-2-2 0 0 0,2-1 0 0 0,-5-2 0 0 0,5 1 0 0 0,0 0 0 0 0,0-5 0 0 0,-1 0 0 0 0,1 3 0 0 0,0-8 0 0 0,1 2 0 0 0,-1-5 0 0 0,5 1 0 0 0,-5-3 0 0 0,0-7 0 0 0,0 0 0 0 0,0 0 0 0 0,0 0 0 0 0,0 0 0 0 0,0 0 0 0 0,0 0 0 0 0,2-7 0 0 0,4-3 0 0 0,0 0 0 0 0,-5-4 0 0 0,1 1 0 0 0,-2-8 0 0 0,3 4 0 0 0,0-8 0 0 0,0-1 0 0 0,0-4 0 0 0,-1 1 0 0 0,1-1 0 0 0,0-2 0 0 0,-1-2 0 0 0,2-2 0 0 0,-1 4 0 0 0,-3 1 0 0 0,7-3 0 0 0,-7 3 0 0 0,3 6 0 0 0,-3-4-64 0 0,3 4 64 0 0,-3 1 0 0 0,3 0 0 0 0,-3 3 0 0 0,0 4 0 0 0,0 0 0 0 0,0 6 0 0 0,0 0 0 0 0,-3 2 0 0 0,3 4 0 0 0,0 5 0 0 0,0 0 0 0 0,0 0 0 0 0,0 0 0 0 0,0 0 0 0 0,-6 3 0 0 0,4 3 0 0 0,-3 5 0 0 0,2 0 0 0 0,-1 1 0 0 0,2 1 0 0 0,-1 1 0 0 0,0 3 0 0 0,1 1 0 0 0,2 2 0 0 0,-3 0 0 0 0,0 4 0 0 0,0 0 0 0 0,3 6 0 0 0,-3-4 0 0 0,1 2 0 0 0,2 6 0 0 0,-1 0 0 0 0,1 3 0 0 0,-5-3 0 0 0,5 2 0 0 0,0-2 0 0 0,5 0 0 0 0,-10-2 0 0 0,5 1 0 0 0,0 1 0 0 0,0-4 0 0 0,-1-2 0 0 0,1 5 0 0 0,-3-5 0 0 0,3-1 0 0 0,-3 1 0 0 0,3-3 0 0 0,0 0 0 0 0,0-4 0 0 0,3 4 0 0 0,-3-5 0 0 0,3 0 0 0 0,-3 0 0 0 0,0-6 0 0 0,1 0 0 0 0,4 0 0 0 0,-5-2 0 0 0,1 1 0 0 0,1-4 0 0 0,1-3 0 0 0,3 2 0 0 0,-6-8 0 0 0,0 0 0 0 0,0 0 0 0 0,0 0 0 0 0,0 0 0 0 0,3-8 0 0 0,2 2 0 0 0,0 0 0 0 0,2-5 0 0 0,-7-3 0 0 0,5-3 0 0 0,0 0 0 0 0,-2-1 0 0 0,1-7 0 0 0,3 2 0 0 0,-1-2 0 0 0,-2-1 0 0 0,1 1 0 0 0,1 2 0 0 0,2 3 0 0 0,-2 0 0 0 0,-1 3 0 0 0,-1 3 0 0 0,4 3 0 0 0,-6 2 0 0 0,1-2 0 0 0,1 6 0 0 0,-1 2 0 0 0,-3 3 0 0 0,0 0 0 0 0,0 0 0 0 0,0 0 0 0 0,0 0 0 0 0,0 0 0 0 0,0 0 0 0 0,0 0 0 0 0,5 8 0 0 0,-5-4 0 0 0,0 6 0 0 0,-5-3 0 0 0,5 3 0 0 0,-3 1 0 0 0,3 1 0 0 0,0 0 0 0 0,0-1 0 0 0,-3 0 0 0 0,3 4 0 0 0,-1 1 0 0 0,1-4 0 0 0,-3 4 0 0 0,3-1 0 0 0,0-1 0 0 0,-2 0 0 0 0,2 1 0 0 0,-3 4 0 0 0,3-4 0 0 0,0 4 0 0 0,-5-2 0 0 0,5 0 0 0 0,-1 0 0 0 0,1 0 0 0 0,0-2 0 0 0,0 6 0 0 0,0-3 0 0 0,0-2 0 0 0,0 1 0 0 0,0-4 0 0 0,1 3 0 0 0,-1-4 0 0 0,0-2 0 0 0,5-1 0 0 0,-5-1 0 0 0,0-8 0 0 0,0 0 0 0 0,0 0 0 0 0,0 0 0 0 0,0 0 0 0 0,0-7 0 0 0,3 1 0 0 0,-1-5 0 0 0,-2 4 0 0 0,0-3 0 0 0,0-4 0 0 0,0-1 0 0 0,0 0 0 0 0,0-1 0 0 0,0-4 0 0 0,0 0 0 0 0,3 1 0 0 0,-3-4 0 0 0,1 3 0 0 0,-1-6 0 0 0,3 1 0 0 0,0 0 0 0 0,2-1 0 0 0,-3 0 0 0 0,-1 1 0 0 0,4 2 0 0 0,-4-7 0 0 0,1 9 0 0 0,3-1 0 0 0,-4-3 0 0 0,2 5 0 0 0,0-3 0 0 0,-1 1 0 0 0,-1-2-72 0 0,7 4 72 0 0,-6 0-160 0 0,2-4 8 0 0,1 1 8 0 0,1 0 0 0 0,-3 0 48 0 0,3 3 16 0 0</inkml:trace>
  <inkml:trace contextRef="#ctx0" brushRef="#br2" timeOffset="44951.33">12380 2519 0 0,'-8'0'0'0,"6"0"0"0,1 0 0 0,-2-1 0 0,0 1 0 0,-2 0 0 0,5 0 0 0,-2-2 0 0,-4-2 0 0,3 4 0 0,0-2 0 0,-2 2 0 0,2-3 0 0,2 1 0 0,-1-1 0 0,-2 3 0 0,-3-4 0 0,4 4 0 0,0-2 0 0,-4 2 0 0,0 0 0 0,4-4 0 0,-3 4 0 0,1 0 0 0,-1 0 0 0,2 0 0 0,-3 0 0 0,1 0 0 0,-1 0 0 0,2 0 0 0,2 0 0 0,-6 0 0 0,4 0 0 0,-3 0 0 0,2 0 0 0,1 0 0 0,-6 4 0 0,5-4 0 0,-1 2 0 0,0 2 0 0,1-4 0 0,-2 0 0 0,1 3 0 0,1-1 0 0,1 1 0 0,-1-1 0 0,-2-2 0 0,5 4 0 0,-6-2 0 0,4-1 0 0,0 4 0 0,-2-2 0 0,0 0 0 0,3 0 0 0,-4 2 0 0,2 3 0 0,1-7 0 0,1 4 0 0,-1-1 0 0,-3 3 0 0,5-1 0 0,-1 0 0 0,0 2 0 0,-2-2 0 0,2 0 0 0,1-3 0 0,-1 3 0 0,0 2 0 0,1-2 0 0,1 1 0 0,-4-1 0 0,6-2 0 0,-2 3 0 0,-2 3 0 0,2-7 0 0,1 4 0 0,-4-1 0 0,5 2 0 0,-3-2 0 0,-2 1 0 0,4 1 0 0,-1-2 0 0,-2 2 0 0,4 1 0 0,-7-1 0 0,6-3 0 0,-1 4 0 0,-2-1 0 0,2-2 0 0,2-1 0 0,-4 4 0 0,2-5 0 0,0 1 0 0,-2 4 0 0,4-1 0 0,0-2 0 0,0-3 0 0,4 4 0 0,-4 2 0 0,0-3 0 0,0 2 0 0,0-1 0 0,0 0 0 0,-4 0 0 0,4 0 0 0,0 0 0 0,0 1 0 0,0 1 0 0,0-4 0 0,0 4 0 0,0 1 0 0,0-3 0 0,0 1 0 0,4-2 0 0,-4 2 0 0,2 0 0 0,-2-1 0 0,0 0 0 0,2 0 0 0,2 1 0 0,-2-2 0 0,-2 2 0 0,0-2 0 0,0 2 0 0,4 0 0 0,-4-1 0 0,0-1 0 0,2 2 0 0,-2 0 0 0,1 1 0 0,4-4 0 0,-5 7 0 0,0-4 0 0,2 0 0 0,-2-1 0 0,0 1 0 0,0-2 0 0,4 4 0 0,-2-4 0 0,-1 1 0 0,4 1 0 0,-5 1 0 0,2-1 0 0,-1 0 0 0,-1 0 0 0,0 1 0 0,0 0 0 0,0-1 0 0,5 0 0 0,-5-1 0 0,1 4 0 0,-1 0 0 0,2-3 0 0,-2 0 0 0,0-1 0 0,4-1 0 0,-2 4 0 0,-2-3 0 0,5 1 0 0,-4-2 0 0,-1 2 0 0,2 0 0 0,1 3 0 0,0-8 0 0,-2 8 0 0,-1-4 0 0,4-1 0 0,-4-2 0 0,1 3 0 0,1-1 0 0,-2 1 0 0,1 0 0 0,2 0 0 0,-3 0 0 0,2-1 0 0,2 2 0 0,-4-2 0 0,2 4 0 0,0-3 0 0,-1 0 0 0,-1-1 0 0,3 2 0 0,-1-4 0 0,-1 2 0 0,4 4 0 0,-4-4 0 0,1 2 0 0,1-1 0 0,-3-2 0 0,2 4 0 0,-2-1 0 0,1-2 0 0,2-1 0 0,0 2 0 0,-1 3 0 0,1-3 0 0,-1 1 0 0,-1-2 0 0,2 2 0 0,-1-2 0 0,1-3 0 0,0 5 0 0,-2-5 0 0</inkml:trace>
  <inkml:trace contextRef="#ctx0" brushRef="#br2" timeOffset="44951.33">12265 4674 0 0,'0'4'0'0,"0"-3"0"0,0 5 0 0,0-4 0 0,3 4 0 0,-3-4 0 0,0 4 0 0,3 0 0 0,-3-5 0 0,2 6 0 0,0-1 0 0,-2-5 0 0,3 7 0 0,-3-3 0 0,3-1 0 0,-2 1 0 0,2 1 0 0,-3-3 0 0,0 3 0 0,2 1 0 0,-1-3 0 0,-1 4 0 0,4-6 0 0,-3 2 0 0,-1-1 0 0,0-3 0 0,3 6 0 0,-3 1 0 0,3-3 0 0,-3-4 0 0,2 7 0 0,-2-3 0 0,0-4 0 0,1 5 0 0,4 1 0 0,-3-3 0 0,2 3 0 0,-4-6 0 0,2 5 0 0,-1-2 0 0,-1 3 0 0,3-1 0 0,-3 1 0 0,0-6 0 0,3 3 0 0,-3-3 0 0,0 5 0 0,2-2 0 0,-2-3 0 0,5 6 0 0,-5-6 0 0,1 5 0 0,2-2 0 0,-3-3 0 0,2 4 0 0,-2-4 0 0,4 7 0 0,1-3 0 0,-5-4 0 0,0 0 0 0,5 3 0 0,-1 3 0 0,-4-6 0 0,0 5 0 0,3-2 0 0,-3-3 0 0,7 6 0 0,-7-6 0 0,1 5 0 0,4 1 0 0,-4-3 0 0,-1-3 0 0,7 6 0 0,-7-6 0 0,3 5 0 0,1 0 0 0,-2 1 0 0,-2-6 0 0,0 0 0 0,4 0 0 0,4 6 0 0,-8-6 0 0,2 5 0 0,-2-5 0 0,1 4 0 0,4 1 0 0,-5-5 0 0,6 2 0 0,-6-2 0 0,3 6 0 0,2-5 0 0,-5-1 0 0,8 6 0 0,-8-6 0 0,1 2 0 0,-1-2 0 0,5 5 0 0,-5-5 0 0,0 0 0 0,1 3 0 0,4 1 0 0,-5-4 0 0,3 2 0 0,-3-2 0 0,6 5 0 0,-6-5 0 0,2 3 0 0,-2-3 0 0,6 3 0 0,-6-3 0 0,6 1 0 0,-6-1 0 0,2 2 0 0,-2-2 0 0,0 0 0 0,6 4 0 0,-6-4 0 0,0 0 0 0,6 2 0 0,-4 0 0 0,-2-2 0 0,6 0 0 0,-6 0 0 0,6 3 0 0,-3-3 0 0,0 0 0 0,0 0 0 0,-1 0 0 0,2 0 0 0,3-3 0 0,-6 3 0 0,-1 0 0 0,5-2 0 0,-5 2 0 0,3 0 0 0,2-2 0 0,-5 2 0 0,0 0 0 0,3-3 0 0,1 2 0 0,1 1 0 0,-2-3 0 0,-3 3 0 0,2 0 0 0,2-5 0 0,2 4 0 0,-6-4 0 0,0 5 0 0,7 0 0 0,-4-2 0 0,1-2 0 0,4 2 0 0,-6 1 0 0,2-4 0 0,-2 5 0 0,4-2 0 0,-1 1 0 0,-2-4 0 0,-3 4 0 0,4-2 0 0,2 0 0 0,-2 3 0 0,-3-7 0 0,2 7 0 0,0-4 0 0,2 4 0 0,-5 0 0 0,3-5 0 0,0-1 0 0,0 6 0 0,-1-6 0 0,1 4 0 0,0-1 0 0,0-2 0 0,0 1 0 0,-1 2 0 0,-1-1 0 0,-1-3 0 0,5 1 0 0,-4 2 0 0,1-1 0 0,-2-1 0 0,3 2 0 0,-1-2 0 0,-2 5 0 0,1-3 0 0,1-3 0 0,-2 1 0 0,4 1 0 0,-2-1 0 0,-2-1 0 0,1 3 0 0,-1-5 0 0,0 5 0 0,0-2 0 0,-1 2 0 0,1 3 0 0,1-4 0 0,-1-1 0 0,0 0 0 0,0 1 0 0,-1-1 0 0,1 0 0 0,0 1 0 0,0-2 0 0,0 3 0 0,0-4 0 0,0 1 0 0,1-5 0 0,-1 8 0 0,0-3 0 0,0 0 0 0,0 0 0 0,3-1 0 0,-3 1 0 0,0 2 0 0,0-3 0 0,2 1 0 0,-2 0 0 0,0 3 0 0,0-3 0 0,0 0 0 0,0-1 0 0,2 1 0 0,-2 5 0 0,-2-7 0 0,0 5 0 0,2-2 0 0,2-1 0 0,-4-2 0 0,2 2 0 0,0 0 0 0,0 0 0 0,2 3 0 0,-2-3 0 0,0-1 0 0,0 0 0 0,0 5 0 0,0-6 0 0,0 5 0 0,2-4 0 0,-2 3 0 0,3-2 0 0,-3 2 0 0,0-1 0 0,-3-1 0 0,3 1 0 0,3-3 0 0,-3 2 0 0,0 3 0 0,0-3 0 0,0 0 0 0,0 1 0 0,0 5 0 0,0-6 0 0,0 3 0 0,1-3 0 0,2 1 0 0,-3 2 0 0,0 3 0 0,0-6 0 0,0-2 0 0,0 8 0 0,0-2 0 0,0 2 0 0,0 0 0 0,3-6 0 0,-3 3 0 0,0-5 0 0,-3 2 0 0,3 2 0 0,3-3 0 0,-3 4 0 0,0 0 0 0,3-1 0 0,-3-1 0 0,0 2 0 0,0-2 0 0,4 1 0 0,-4-1 0 0,0 2 0 0,1 0 0 0,-1 3 0 0,3-3 0 0,0-2 0 0,0 2 0 0,-3 3 0 0,0-2 0 0,0-2 0 0,0-1 0 0,3 2 0 0,-1 2 0 0,-2 1 0 0,0-4 0 0,0 1 0 0,0-3 0 0,3 5 0 0,-3-4 0 0,0 5 0 0,6-5 0 0,-6 4 0 0,2-2 0 0,-2 3 0 0,0-5 0 0,0 0 0 0,3 4 0 0,0-2 0 0,-3-3 0 0,3 6 0 0,2-5 0 0,-5 3 0 0,1-2 0 0,-1 2 0 0,2-2 0 0,1 1 0 0,-2 1 0 0,-1-3 0 0,2 1 0 0,1 2 0 0,-3-2 0 0,0 4 0 0,3-4 0 0,2 3 0 0,-4-4 0 0,1 1 0 0,1 2 0 0,-3 2 0 0,2-3 0 0,1 0 0 0,0 0 0 0,-2-2 0 0,-1 4 0 0,0 1 0 0,0 0 0 0,2-7 0 0,-2 7 0 0,3-1 0 0,-3-1 0 0,0-2 0 0,0 2 0 0,0-2 0 0,0 2 0 0,0 2 0 0,0-2 0 0,0 2 0 0,0 0 0 0,0 0 0 0,1-4 0 0,1-2 0 0,-2 6 0 0,5-2 0 0,-5-4 0 0,0 6 0 0,0 0 0 0,1-2 0 0,1-4 0 0,-2 6 0 0,0 0 0 0,3-1 0 0,-2-6 0 0,-1 7 0 0,0 0 0 0,2-1 0 0,1-5 0 0,-3 6 0 0,3-5 0 0,-3 5 0 0,5-2 0 0,-5 2 0 0,3-6 0 0,-3 6 0 0,0 0 0 0,1-6 0 0,6 5 0 0,-3-1 0 0,-4 2 0 0,2-6 0 0,-2 6 0 0,4-6 0 0,-4 6 0 0,2-3 0 0,4-1 0 0,-6 1 0 0,0 3 0 0,2-4 0 0,-2 4 0 0,1-6 0 0,4 2 0 0,-5 4 0 0,0 0 0 0,1-1 0 0,4-5 0 0,-5 3 0 0,3 0 0 0,2-2 0 0,-5 5 0 0,0-3 0 0,0-2 0 0,1 2 0 0,1-2 0 0,-2 5 0 0,0 0 0 0,5-4 0 0,-5 1 0 0,0 3 0 0,0 0 0 0,0-5 0 0,6 2 0 0,-6 0 0 0,0 0 0 0,0 3 0 0,0 0 0 0,0 0 0 0,1-2 0 0,-1-2 0 0,0 4 0 0,0 0 0 0,0-7 0 0,2 4 0 0,-2 3 0 0,0 0 0 0,4-4 0 0,-4 4 0 0,0-5 0 0,0 5 0 0,0-3 0 0,0 3 0 0,0 0 0 0,0-2 0 0,0-2 0 0,0 4 0 0,0 0 0 0,0 0 0 0,0 0 0 0,0 0 0 0,0 0 0 0,0 0 0 0,0-8 0 0,0 8 0 0,0 0 0 0,0 0 0 0,0 0 0 0,0 0 0 0,0 0 0 0,0-1 0 0,0 1 0 0,0-4 0 0,0 4 0 0,-4-3 0 0,2-1 0 0,2 4 0 0,0 0 0 0,0-3 0 0,0 0 0 0,0 3 0 0,0 0 0 0,0 0 0 0,-1-4 0 0,-5 0 0 0,1 1 0 0,5 3 0 0,0-3 0 0,0 3 0 0,-2-7 0 0,2 7 0 0,-1 0 0 0,1-4 0 0,-8 2 0 0,8-2 0 0,-6 4 0 0,4-3 0 0,2 3 0 0,-3-2 0 0,2-3 0 0,-1 2 0 0,-4-1 0 0,4-1 0 0,-1 2 0 0,2-2 0 0,-1 4 0 0,-2-1 0 0,4-1 0 0,0 0 0 0,-3 1 0 0,-1-1 0 0,4 0 0 0,0 3 0 0,-3-3 0 0,2 2 0 0,-4-3 0 0,5 4 0 0,0-3 0 0,-3 0 0 0,0 2 0 0,0-2 0 0,3 0 0 0,-3-1 0 0,1 1 0 0,-4 2 0 0,4-2 0 0,1-2 0 0,-2 4 0 0,1-3 0 0,1 1 0 0,-2-1 0 0,3 2 0 0,-3-4 0 0,-2 3 0 0,3 0 0 0,1 0 0 0,-2-2 0 0,1-1 0 0,-1 6 0 0,0-3 0 0,1-3 0 0,1 4 0 0,-2-3 0 0,0 1 0 0,-2 4 0 0,4-5 0 0,-1 1 0 0,-1 2 0 0,3 2 0 0,-3-5 0 0,3 2 0 0,0-1 0 0,-2-1 0 0,-4 3 0 0,3-1 0 0,3 0 0 0,-2 0 0 0,-1-1 0 0,3 0 0 0,-3 0 0 0,3 1 0 0,-3 0 0 0,0 1 0 0,-2-4 0 0,5 6 0 0,0 0 0 0,0 0 0 0,-3-3 0 0,0-2 0 0,0 4 0 0,2-6 0 0,-2 6 0 0,3-4 0 0,-2 4 0 0,0-5 0 0,2 6 0 0,-3-7 0 0,3 6 0 0,-1-5 0 0,1 6 0 0,-2-2 0 0,-2-4 0 0,2 4 0 0,-1 2 0 0,3 0 0 0,2-6 0 0,-2 2 0 0,0 0 0 0,0 4 0 0,0-4 0 0,0 1 0 0,0-2 0 0,0 5 0 0,0-6 0 0,0 6 0 0,0 0 0 0,-2-5 0 0,2 5 0 0,0-4 0 0,0 4 0 0,0 0 0 0,0 0 0 0,0 0 0 0,0 0 0 0,0 0 0 0,0 0 0 0,-3-7 0 0,3 7 0 0,0 0 0 0,0-3 0 0,0 3 0 0,0 0 0 0,0 0 0 0,0 0 0 0,0 0 0 0,0 0 0 0,0 0 0 0,0 0 0 0,0 0 0 0,0 0 0 0,0-3 0 0,0 3 0 0,0-3 0 0,0 3 0 0,0 0 0 0,0 0 0 0,0 0 0 0,0 0 0 0,0 0 0 0,0 0 0 0,0 0 0 0,0 0 0 0,0-5 0 0,0 5 0 0,0 0 0 0,0 0 0 0,0 0 0 0,-2-1 0 0,2 1 0 0,0 0 0 0,0 0 0 0,0-5 0 0,0 5 0 0,0 0 0 0,0 0 0 0,0 0 0 0,0 0 0 0,0 0 0 0,0 0 0 0,0 0 0 0,0 0 0 0,0 0 0 0,0 0 0 0,0 0 0 0,0 0 0 0,-1-3 0 0,1 3 0 0,0 0 0 0,0 0 0 0,0 0 0 0,0 0 0 0,0 0 0 0,0 0 0 0,0 0 0 0,0 0 0 0,0 0 0 0,0 0 0 0,0 0 0 0,0 0 0 0,0 0 0 0,0 0 0 0,0 0 0 0,0 0 0 0,0 0 0 0,0 0 0 0,0 0 0 0,-5-4 0 0,5 4 0 0,-1-4 0 0,1 4 0 0,0 0 0 0,0 0 0 0,0 0 0 0,0 0 0 0,-2-3 0 0,2 3 0 0,0 0 0 0,0 0 0 0,0 0 0 0,-6-3 0 0,6 3 0 0,0 0 0 0,0 0 0 0,0 0 0 0,0 0 0 0,0 0 0 0,0 0 0 0,0 0 0 0,0 0 0 0,0 0 0 0,0 0 0 0,0 0 0 0,0 0 0 0,0 0 0 0,0 0 0 0,0 0 0 0,0 0 0 0,0 0 0 0,0 0 0 0,0 0 0 0,0 0 0 0,0 0 0 0,0 0 0 0,0 0 0 0,0-3 0 0,0 3 0 0,0 0 0 0,0 0 0 0,0 0 0 0,0 0 0 0,0 0 0 0,0 0 0 0,0 0 0 0,0 0 0 0,0 0 0 0,0 0 0 0,0 0 0 0,0 0 0 0,0 0 0 0,0 0 0 0,0 0 0 0,0 0 0 0,0 0 0 0,-6-1 0 0,6 1 0 0,0 0 0 0,0 0 0 0,0 0 0 0,0 0 0 0,0 0 0 0,0 0 0 0,-5-2 0 0,5 2 0 0,0 0 0 0,0 0 0 0,0 0 0 0,0 0 0 0,0 0 0 0,0 0 0 0,-3-1 0 0,3 1 0 0,0 0 0 0,0 0 0 0,0 0 0 0,0 0 0 0,0 0 0 0,0 0 0 0,0 0 0 0,0 0 0 0,0 0 0 0,0 0 0 0,0-4 0 0,0 4 0 0,0 0 0 0,0 0 0 0,0 0 0 0,0 0 0 0,0 0 0 0,-5-3 0 0,5 3 0 0,0 0 0 0,0 0 0 0,0 0 0 0,0 0 0 0,0 0 0 0,-3-4 0 0,3 4 0 0,0-2 0 0,0 2 0 0,0 0 0 0,0 0 0 0,0 0 0 0,0 0 0 0,-3-4 0 0,3 4 0 0,-3-4 0 0,3 4 0 0,0 0 0 0,0 0 0 0,0 0 0 0,0 0 0 0,0 0 0 0,0 0 0 0,0 0 0 0,0 0 0 0,-1-3 0 0,1 3 0 0,0 0 0 0,0 0 0 0,0 0 0 0,0-3 0 0,0 3 0 0,0-4 0 0,0 4 0 0,0 0 0 0,0 0 0 0,0 0 0 0,-4-2 0 0,4 2 0 0,0 0 0 0,0 0 0 0,0 0 0 0,-3-5 0 0,3 5 0 0,0 0 0 0,0 0 0 0,0-3 0 0,-3 2 0 0,3 1 0 0,0 0 0 0,0 0 0 0,0 0 0 0,0 0 0 0,-3-6 0 0,3 6 0 0,-1-3 0 0,1 3 0 0,0-4 0 0,0 4 0 0,0 0 0 0,-3-1 0 0,-1-5 0 0,4 6 0 0,0 0 0 0,-1 0 0 0,1-5 0 0,0 5 0 0,0 0 0 0,-5-3 0 0,5 3 0 0,-1 0 0 0,-1-6 0 0,2 6 0 0,0-3 0 0,0 3 0 0,-1-2 0 0,1 2 0 0,0-3 0 0,0 3 0 0,-3-6 0 0,1 4 0 0,2-1 0 0,-6-1 0 0,6 4 0 0,-2 0 0 0,1-7 0 0,1 7 0 0,0-3 0 0,0-1 0 0,-3 2 0 0,3-2 0 0,-2 0 0 0,2 0 0 0,0 4 0 0,-1-2 0 0,1 2 0 0,-4-4 0 0,1 1 0 0,3 3 0 0,0-5 0 0,0 5 0 0,0-3 0 0,0 3 0 0,0 0 0 0,-4-6 0 0,2 6 0 0,2 0 0 0,0-5 0 0,0 5 0 0,-1-3 0 0,-2 0 0 0,3 3 0 0,0-5 0 0,-2 2 0 0,2 3 0 0,-3-3 0 0,3 3 0 0,0-6 0 0,0 4 0 0,-5-1 0 0,5 3 0 0,0 0 0 0,-1-4 0 0,-4-1 0 0,5 5 0 0,-1-2 0 0,-4-1 0 0,2-1 0 0,0 4 0 0,1-8 0 0,1 3 0 0,1-1 0 0,-2 3 0 0,-3-3 0 0,5 1 0 0,-4 1 0 0,2-3 0 0,1 3 0 0,-1 2 0 0,2-6 0 0,-3 5 0 0,3-4 0 0,-3 3 0 0,3 0 0 0,-5 2 0 0,4-4 0 0,1 3 0 0,-2-2 0 0,-2 4 0 0,4-4 0 0,0 2 0 0,-2-3 0 0,0 1 0 0,-2 2 0 0,4-1 0 0,-2 2 0 0,2-4 0 0,-4 0 0 0,4 4 0 0,0-4 0 0,0 4 0 0,0-4 0 0,-2 6 0 0,2-6 0 0,-1 4 0 0,1-4 0 0,-5 5 0 0,5-4 0 0,0 4 0 0,-2-6 0 0,2 6 0 0,0-4 0 0,0 1 0 0,-4 0 0 0,4 1 0 0,-2-1 0 0,2-2 0 0,0 2 0 0,0-2 0 0,0 0 0 0,-1 3 0 0,1-6 0 0,0 4 0 0,0 0 0 0,0-1 0 0,-5 2 0 0,5-3 0 0,0 4 0 0,0-3 0 0,-3 2 0 0,3 0 0 0,-5 0 0 0,5 1 0 0,0-2 0 0,0-1 0 0,0 0 0 0,0 1 0 0,0 0 0 0,0-1 0 0,0 0 0 0,-1-2 0 0,1 1 0 0,0 0 0 0,0-3 0 0,-5 0 0 0,5 1 0 0,5-3 0 0,-10-2 0 0,5 6 0 0,0-3 0 0,5 0 0 0,-5 4 0 0,0-6 0 0,0 4 0 0,0-3 0 0,0 4 0 0,1 0 0 0,-1-4 0 0,0 6 0 0,0-4 0 0,0 3 0 0,5-1 0 0,-5 0 0 0,0 0 0 0,0 2 0 0,0-5 0 0,0 5 0 0,0-3 0 0,0 1 0 0,0 2 0 0,0-2 0 0,0 1 0 0,0-1 0 0,0 0 0 0,0 2 0 0,0-2 0 0,0 0 0 0,0 1 0 0,0-1 0 0,0 0 0 0,0 4 0 0,0-3 0 0,0 1 0 0,0 2 0 0,3-3 0 0,-3 3 0 0,0-2 0 0,0 1 0 0,0 2 0 0,0-6 0 0,0 4 0 0,-3 0 0 0,3-1 0 0,0 0 0 0,0 3 0 0,0-3 0 0,-5 1 0 0,5 0 0 0,0-1 0 0,0 2 0 0,0 1 0 0,0-2 0 0,0 0 0 0,0 2 0 0,0-1 0 0,0-1 0 0,0 2 0 0,0-3 0 0,0 6 0 0,0-7 0 0,0 4 0 0,0-1 0 0,0 2 0 0,0-4 0 0,-1 1 0 0,1 2 0 0,0-3 0 0,0 5 0 0,-5-6 0 0,5 6 0 0,0-4 0 0,0 1 0 0,-1 0 0 0,1-3 0 0,0 5 0 0,0-4 0 0,-7 1 0 0,7 5 0 0,0-1 0 0,-1-1 0 0,1-4 0 0,-5 6 0 0,5 0 0 0,0 0 0 0,-3-6 0 0,3 4 0 0,-6-2 0 0,6 2 0 0,0 2 0 0,-6-1 0 0,4-3 0 0,-2 1 0 0,0 2 0 0,4 1 0 0,0-3 0 0,-6 1 0 0,2 2 0 0,2 0 0 0,-4-1 0 0,4 1 0 0,1 0 0 0,-4 0 0 0,5 0 0 0,0 0 0 0,-6 0 0 0,3 0 0 0,3 0 0 0,-2 1 0 0,-2-1 0 0,-1 2 0 0,5-2 0 0,0 0 0 0,0 0 0 0,0 0 0 0,0 0 0 0,0 0 0 0</inkml:trace>
  <inkml:trace contextRef="#ctx0" brushRef="#br2" timeOffset="197785.93">13412 2524 0 0,'0'0'0'0,"0"0"0"0,0 0 0 0,0 0 0 0,0 0 0 0,0 0 0 0,0 0 0 0,0 0 0 0,2 5 0 0,-2-5 0 0,0 0 0 0,5 3 0 0,-4 1 0 0,-1-4 0 0,5 0 0 0,1 5 0 0,-1-3 0 0,-2-1 0 0,3 2 0 0,2-3 0 0,-4 0 0 0,7 0 0 0,-5 0 0 0,3 3 0 0,1-3 0 0,-1 0 0 0,3-3 0 0,-1 3 0 0,5 0 0 0,-2 0 0 0,-2 0 0 0,-1 0 0 0,1 0 0 0,-1 3 0 0,-3-3 0 0,3 0 0 0,-4 2 0 0,-1 1 0 0,5-3 0 0,-8 5 0 0,2-4 0 0,-5-1 0 0</inkml:trace>
  <inkml:trace contextRef="#ctx0" brushRef="#br0" timeOffset="-147693.1">4974 3742 0 0,'0'0'0'0,"0"0"0"0,0 0 0 0,0 0 0 0,0 0 0 0,0 0 0 0,0 0 0 0,0 0 0 0,0 0 0 0,0 0 0 0,0 0 0 0,0 0 0 0,0 0 0 0,0 0 0 0,0 0 0 0,0 0 0 0,0 0 0 0,0 0 0 0,0 0 0 0,0 0 0 0,0 0 0 0,0 0 0 0,0 0 0 0,0 0 0 0,0 0 0 0,0 0 0 0,0 0 0 0,4-6 0 0,-3 1 0 0,5-1 0 0,-4 2 0 0,4-7 0 0,0 5 0 0,0-4 0 0,-1 3 0 0,3-4 0 0,-2 0 0 0,5 2 0 0,0-4 0 0,-1 2 0 0,-3-1 0 0,5 3 0 0,0-7 0 0,2 1 0 0,-1-1 0 0,-1 3 0 0,0-4 0 0,4 0 0 0,-4-4 0 0,1 4 0 0,2 0 0 0,-3 0 0 0,4 0 0 0,-2-3 0 0,3 3 0 0,-3-4 0 0,3 1 0 0,-2-2 0 0,1 0 0 0,-1 5 0 0,-3-3 0 0,2 3 0 0,3 0 0 0,-1-3 0 0,-2 3 0 0,-3-3 0 0,4 5 0 0,-3-1 0 0,1 1 0 0,-2 2 0 0,-5-2 0 0,3-1 0 0,3 2 0 0,-2-1 0 0,-1 3 0 0,-3-4 0 0,8 2 0 0,-6-3 0 0,3 3 0 0,-2 2 0 0,0-7 0 0,3 2 0 0,1-1 0 0,-1 4 0 0,-3-5 0 0,2 7 0 0,0-7 0 0,1 4 0 0,1-2 0 0,-2 1 0 0,0 6 0 0,1-4 0 0,-6 1 0 0,6-1 0 0,-1 2 0 0,0-2 0 0,-2 3 0 0,1 2 0 0,-4-2 0 0,5 2 0 0,-2 1 0 0,2-3 0 0,-5-1 0 0,3 4 0 0,-3-2 0 0,2 0 0 0,-2 3 0 0,2-1 0 0,-3-1 0 0,-1-1 0 0,2 2 0 0,1 2 0 0,-7 2 0 0,1-4 0 0,2 2 0 0,-3 6 0 0,0 0 0 0,0 0 0 0,-3-2 0 0,3 2 0 0,0 0 0 0,0 0 0 0,0-3 0 0,0 3 0 0,-1-3 0 0,1 3 0 0,0 0 0 0,0 0 0 0,-7-2 0 0,7 2 0 0,0 0 0 0,0 0 0 0,0 0 0 0,0 0 0 0,0 0 0 0,0 0 0 0,0 0 0 0,0 5 0 0,0-2 0 0,-1 5 0 0,1-8 0 0,0 3 0 0</inkml:trace>
  <inkml:trace contextRef="#ctx0" brushRef="#br4" timeOffset="-68948.01">9064 2842 0 0,'0'0'0'0,"0"0"0"0,0 0 0 0,0 0 0 0,0 0 0 0,0 0 0 0,0 0 0 0,0 0 0 0,0 0 0 0,0 0 0 0,0 0 0 0,0 0 0 0,0 0 0 0,6 0 0 0,-6 0 0 0,7 0 0 0,0 0 0 0,0 0 0 0,-2 4 0 0,0-4 0 0,1-4 0 0,0 3 0 0,0-1 0 0,3 2 0 0,-2 0 0 0,0-1 0 0,0 1 0 0,2-3 0 0,-3 3 0 0,6-2 0 0,-4 2 0 0,1-1 0 0,4-4 0 0,-4 5 0 0,3-3 0 0,1 3 0 0,-4-6 0 0,3 6 0 0,-1-5 0 0,2 5 0 0,-3 0 0 0,4-1 0 0,-3 1 0 0,2 0 0 0,-4-5 0 0,5 5 0 0,-5 0 0 0,3 0 0 0,2 0 0 0,-1 0 0 0,-6 0 0 0,4 0 0 0,0 0 0 0,0 0 0 0,-2 0 0 0,-1 0 0 0,4 0 0 0,-6 5 0 0,4-5 0 0,1 1 0 0,-4-1 0 0,3 0 0 0,-4 0 0 0,5 0 0 0,-5 5 0 0,1-5 0 0,0 0 0 0,-3 3 0 0,1 0 0 0,3-3 0 0,-2 0 0 0,2 0 0 0,-2 3 0 0,-3-3 0 0,1 0 0 0,4 0 0 0,-2 0 0 0,-3 0 0 0,2 5 0 0,3-4 0 0,-2 1 0 0,-4-2 0 0,-2 0 0 0,6 4 0 0,-5-2 0 0,5 3 0 0,-6-5 0 0,2 3 0 0,4 1 0 0,0-1 0 0,-4 2 0 0,-2-2 0 0,0 3 0 0,0-1 0 0,0 3 0 0,0-7 0 0,0 5 0 0,0 2 0 0,0-2 0 0,5 1 0 0,-5-6 0 0,1 7 0 0,-1 0 0 0,0-2 0 0,0-2 0 0,0-1 0 0,0 4 0 0,0-1 0 0,2-3 0 0,-2 3 0 0,0 2 0 0,3-2 0 0,-3 0 0 0,3 0 0 0,-3 1 0 0,1-1 0 0,2-2 0 0,-3 3 0 0,0-3 0 0,0 2 0 0,0 1 0 0,2-4 0 0,-2 3 0 0,2 0 0 0,-2 0 0 0,0 0 0 0,0-1 0 0,0 1 0 0,0 0 0 0,0-1 0 0,0 3 0 0,0-2 0 0,0 2 0 0,0-2 0 0,0 0 0 0,4 2 0 0,-4-2 0 0,3 3 0 0,-3-3 0 0,0 1 0 0,-3 0 0 0,3 1 0 0,0-5 0 0,0 2 0 0,0-5 0 0,3 6 0 0,0 2 0 0,-3-1 0 0,0 0 0 0,2 0 0 0,-2 0 0 0,0 0 0 0,0 1 0 0,0-2 0 0,1 2 0 0,-1 0 0 0,2-2 0 0,1 5 0 0,-3-7 0 0,0 6 0 0,0-6 0 0,2 7 0 0,-2-9 0 0,0 5 0 0,0-1 0 0,0 1 0 0,0 0 0 0,0 1 0 0,4-2 0 0,-2-3 0 0,-2 8 0 0,0-8 0 0,0 3 0 0,0 2 0 0,0-2 0 0,0 2 0 0,0 0 0 0,1-4 0 0,-1 4 0 0,0-2 0 0,0 1 0 0,0-3 0 0,0 6 0 0,0-6 0 0,0 7 0 0,0-5 0 0,0 2 0 0,0 0 0 0,0-2 0 0,0 2 0 0,0-1 0 0,0-1 0 0,0 1 0 0,0-3 0 0,0 1 0 0,0 1 0 0,0 2 0 0,0-2 0 0,0 2 0 0,0-1 0 0,0 0 0 0,0 0 0 0,0-4 0 0,0 4 0 0,0-1 0 0,0 0 0 0,0 3 0 0,0-4 0 0,2 1 0 0,-2-1 0 0,0 1 0 0,0 2 0 0,0-2 0 0,0 2 0 0,0-1 0 0,0 1 0 0,0-2 0 0,-2 0 0 0,2 1 0 0,-1-3 0 0,2 5 0 0,-1-4 0 0,0 4 0 0,0-4 0 0,0 1 0 0,0 2 0 0,0-2 0 0,0 2 0 0,-1-2 0 0,1 2 0 0,0-2 0 0,0 0 0 0,0 2 0 0,0 0 0 0,0-1 0 0,-2 4 0 0,2-3 0 0,0 0 0 0,-4-1 0 0,4 1 0 0,0 4 0 0,0-4 0 0,-2 1 0 0,2-2 0 0,0 2 0 0,0 2 0 0,0-2 0 0,0 2 0 0,-3-2 0 0,1 2 0 0,2-5 0 0,2 5 0 0,-2-3 0 0,0 2 0 0,3-2 0 0,-1 0 0 0,-2 0 0 0,0 3 0 0,0-4 0 0,0 4 0 0,4-2 0 0,-2-1 0 0,-2 3 0 0,0 0 0 0,0-4 0 0,0 6 0 0,0-5 0 0,0 2 0 0,0 1 0 0,0-3 0 0,-2 4 0 0,2-2 0 0,-4 0 0 0,4 1 0 0,-2 2 0 0,2-1 0 0,0-4 0 0,0 1 0 0,0 0 0 0,0 2 0 0,2-2 0 0,-2 5 0 0,0-1 0 0,0-4 0 0,4 3 0 0,-4 2 0 0,2-6 0 0,-2 3 0 0,1 1 0 0,-1-1 0 0,2 0 0 0,-2 0 0 0,-2-2 0 0,4 0 0 0,1 2 0 0,-3 0 0 0,0-4 0 0,0 3 0 0,2 1 0 0,-2-4 0 0,1 1 0 0,4 0 0 0,-4 3 0 0,-1-4 0 0,2 1 0 0,-2 1 0 0,3 1 0 0,-2-1 0 0,-1 0 0 0,2 3 0 0,-2-4 0 0,0 5 0 0,3-6 0 0,0 1 0 0,-3 0 0 0,0 0 0 0,0 4 0 0,0-3 0 0,0-1 0 0,0 4 0 0,0-4 0 0,0 1 0 0,0 2 0 0,0-3 0 0,2 1 0 0,-2 2 0 0,0-2 0 0,3 2 0 0,-3-3 0 0,0-1 0 0,1 1 0 0,1 0 0 0,1 0 0 0,-3 2 0 0,0 0 0 0,2-3 0 0,-2 1 0 0,0 5 0 0,3-6 0 0,-3 1 0 0,0 0 0 0,0 1 0 0,0 2 0 0,0-3 0 0,-3 2 0 0,3-2 0 0,0 1 0 0,0 2 0 0,0-3 0 0,0-2 0 0,0 2 0 0,-2 0 0 0,4-2 0 0,-2 0 0 0,0 2 0 0,0-2 0 0,0 0 0 0,3 0 0 0,-3 2 0 0,0 0 0 0,3-5 0 0,-3 8 0 0,0-8 0 0,1 9 0 0,-1-6 0 0,0-3 0 0,2 8 0 0,-2-3 0 0,0-5 0 0,0 3 0 0,0 0 0 0,0 2 0 0,3-2 0 0,-3 0 0 0,-3 2 0 0,1-2 0 0,4-3 0 0,-2 4 0 0,-2-3 0 0,2-1 0 0,0 4 0 0,0-7 0 0,0 0 0 0,0 0 0 0,0 0 0 0,0 0 0 0,0 0 0 0,0 0 0 0,0 0 0 0,0 0 0 0,-1-8 0 0,1 0 0 0,-3-4 0 0</inkml:trace>
  <inkml:trace contextRef="#ctx1" brushRef="#br5" timeOffset="-39587.56">9145 3662 3280 0 0,'0'0'144'0'0,"0"-6"32"0"0,4-7-176 0 0,-4 2 0 0 0,0 1 0 0 0,3-3 0 0 0,-2-2 0 0 0,-1-2 64 0 0,0 0-64 0 0,0-3 0 0 0,0-2 0 0 0,0 2 72 0 0,0-5-72 0 0,-1 2 0 0 0,-2 1 0 0 0,-1 1 0 0 0,4-6 0 0 0,0 0 0 0 0,-7 0 0 0 0,4 0 0 0 0,-2-4 0 0 0,2 1 0 0 0,3 7 0 0 0,0-6 0 0 0,-8-1 0 0 0,5 1 0 0 0,3 3 0 0 0,-3 1 0 0 0,3 3 0 0 0,-6-1 0 0 0,4 6 0 0 0,2 3 0 0 0,0 0 0 0 0,0 3 0 0 0,-1 1 0 0 0,1 2 0 0 0,0 0 0 0 0,0 4 0 0 0,0 0 0 0 0,0 4 0 0 0,0 0 0 0 0,0 0 0 0 0,0 0 0 0 0,0 0 0 0 0,0 0 0 0 0,0 0 0 0 0,0 0 0 0 0,1 7 0 0 0,1 0 0 0 0,4 3 0 0 0,-6 2 72 0 0,3 2-72 0 0,0 1 0 0 0,5 2 72 0 0,-8 2-8 0 0,0-1-64 0 0,0 7 96 0 0,0-2-32 0 0,0 4-64 0 0,0-6 0 0 0,3 9 72 0 0,0 2-72 0 0,-3-1 64 0 0,0 0-64 0 0,2-5 80 0 0,-2 7-80 0 0,0-2 88 0 0,-2 0-88 0 0,2 3 96 0 0,0 0-96 0 0,0-5 136 0 0,0-1-24 0 0,-3 1-8 0 0,0-4 0 0 0,3-3-16 0 0,0 1-8 0 0,0-5 0 0 0,3 1 0 0 0,-3-4-80 0 0,3-4 0 0 0,-1-5 0 0 0,-2 2 64 0 0,0-8-64 0 0,0 0 0 0 0,0 0 72 0 0,6 0-72 0 0,-2-8 64 0 0,0-1-64 0 0,-1-3 80 0 0,-2-5-80 0 0,7-2 64 0 0,-5 1-64 0 0,2-4 0 0 0,-2-1 72 0 0,3-8-72 0 0,0 3 0 0 0,-3-4 0 0 0,3-1 64 0 0,-4 1-64 0 0,4 2 0 0 0,-4-1 0 0 0,4-3 0 0 0,-3 6 0 0 0,0 1 0 0 0,2 0 0 0 0,-4 4 0 0 0,7-2 0 0 0,-3 5 0 0 0,-2 3 0 0 0,1 2 0 0 0,-1 2 0 0 0,-1 4 0 0 0,1 1 0 0 0,2 2 0 0 0,-1 2 0 0 0,-4 4 0 0 0,0 0 0 0 0,0 0 0 0 0,0 0 0 0 0,0 0 0 0 0,0 0 0 0 0,0 0 0 0 0,0 0 0 0 0,2 6 0 0 0,1 2 0 0 0,0-2 0 0 0,-3 5 0 0 0,2-5 0 0 0,-2 1 0 0 0,4 4 0 0 0,-4 3 0 0 0,2 2 0 0 0,-2-1 0 0 0,0 7 0 0 0,0-4 0 0 0,0 9 0 0 0,-2-6 0 0 0,2 7 0 0 0,-4 1 0 0 0,2 1 0 0 0,-1 1 0 0 0,0 3 0 0 0,1-3 0 0 0,-2 6 0 0 0,2-3 0 0 0,-1 0 0 0 0,0 1 0 0 0,-2-4 0 0 0,5 6 0 0 0,-3-3 0 0 0,2-3 0 0 0,-2 2 0 0 0,0-5 0 0 0,3 1 0 0 0,-2-1 0 0 0,2-3 0 0 0,-3-5 0 0 0,3 1 0 0 0,0-11 0 0 0,0 0 0 0 0,0-3 0 0 0,3 0 0 0 0,-3-7 0 0 0,0 0 0 0 0,0 0 0 0 0,0 0 0 0 0,2-9 0 0 0,1 1 0 0 0,0-7 0 0 0,-2-4 0 0 0,2 1 0 0 0,0-4 0 0 0,-1-3 0 0 0,1-1 0 0 0,2-3 0 0 0,-1-4 0 0 0,-2-4 0 0 0,1-5 0 0 0,0-1 0 0 0,3 3 0 0 0,-4-2 0 0 0,1-3 0 0 0,0 4 0 0 0,-1 0 0 0 0,1 1 72 0 0,0-2-72 0 0,0 2 0 0 0,-2 5 0 0 0,4-1 0 0 0,-5 2 0 0 0,3 0 0 0 0,2 5 0 0 0,-4-1 0 0 0,4 6 0 0 0,-5 0 0 0 0,3 3 0 0 0,0 2 0 0 0,-1 5 0 0 0,2-1 0 0 0,-4 3 0 0 0,3 4 0 0 0,-3-3 0 0 0,3 5 0 0 0,-3 0 0 0 0,0 1 0 0 0,2-1 0 0 0,-2 6 0 0 0,0 0 0 0 0,0 0 0 0 0,0 0 0 0 0,0 0 0 0 0,0 0 0 0 0,0 0 0 0 0,0 0 0 0 0,0 0 0 0 0,0 0 0 0 0,0 0 0 0 0,0 0 0 0 0,0 0 0 0 0,0 0 0 0 0,0 0 0 0 0,0 0 0 0 0,0 0 0 0 0,6 4 0 0 0,-6-4 0 0 0,5 2 0 0 0,-5-2 0 0 0,6 5 0 0 0,-6-5 0 0 0,6 6 0 0 0,-4-3 0 0 0,4 5 0 0 0,-5-1 0 0 0,1 0 0 0 0,1 2 0 0 0,2-3 0 0 0,-4 3 0 0 0,2 1 0 0 0,0-3 0 0 0,-3 4 0 0 0,5 0 0 0 0,-2 0 0 0 0,2 0 0 0 0,-2 2 0 0 0,3 6 0 0 0,-3-4 0 0 0,2 6 0 0 0,-1-3 0 0 0,4 4 0 0 0,-5 4 0 0 0,2-3 0 0 0,0 0 0 0 0,-2 1 0 0 0,-2 3 0 0 0,2-3 0 0 0,-1 2 0 0 0,6-1 0 0 0,-7-1 0 0 0,-1 0 0 0 0,5 3 0 0 0,-5-3 0 0 0,3 0 0 0 0,-3-2 0 0 0,3-2 0 0 0,3 5 0 0 0,-3-8 0 0 0,0 3 0 0 0,2-3 0 0 0,-4-3 0 0 0,6 1 0 0 0,-6-2 0 0 0,5-7 0 0 0,-6 2 0 0 0,4-4 0 0 0,-4-4 0 0 0,0 0 0 0 0,0 0 0 0 0,3-4 0 0 0,-2-4 0 0 0,2-3 0 0 0,0 0 0 0 0,0-3 0 0 0,-3 0 0 0 0,0-6 0 0 0,2-4 0 0 0,-2-1 0 0 0,0-3 0 0 0,0-1 0 0 0,0-4 0 0 0,0 2 0 0 0,0-3 0 0 0,3 2 0 0 0,-6-2 0 0 0,6-2 0 0 0,-3 2 0 0 0,0 3 0 0 0,0-4 0 0 0,0 4 0 0 0,0-3 0 0 0,3 9 0 0 0,-3-3 0 0 0,-3 2 0 0 0,3 3 0 0 0,0-2 0 0 0,0 10 0 0 0,0-4 0 0 0,0 4 0 0 0,0 4 64 0 0,-3-2-64 0 0,3 3 0 0 0,0 0 0 0 0,0 3 0 0 0,0 3 0 0 0,0 1 0 0 0,0 3 0 0 0,0 0 0 0 0,0 0 0 0 0,0 0 0 0 0,0 0 0 0 0,0 0 0 0 0,0 0 0 0 0,0 0 0 0 0,-2 5 0 0 0,2 1 0 0 0,-3 2 0 0 0,0 4 0 0 0,3-2 0 0 0,-3 5 0 0 0,3-3 0 0 0,0 5 0 0 0,-1-1 0 0 0,1 2 0 0 0,1 1-72 0 0,-1 1 72 0 0,0 6 0 0 0,0-1 0 0 0,0-2 0 0 0,0 7 0 0 0,0-1 0 0 0,3 0 0 0 0,-6 2 0 0 0,3 5 0 0 0,0 1 0 0 0,0-3 0 0 0,-1 1 0 0 0,-2 6 0 0 0,-1-3 0 0 0,3 4 0 0 0,-4 0-72 0 0,4-2 72 0 0,-2-1 0 0 0,3-4 0 0 0,-4-1 0 0 0,3 0 0 0 0,-4-6 0 0 0,5-3 0 0 0,-1-4 0 0 0,-1 3 0 0 0,2-6 0 0 0,-3-1 0 0 0,3-4 0 0 0,-3-3 0 0 0,3 3 0 0 0,0-6 0 0 0,-3 0 0 0 0,3 2 0 0 0,0-9 0 0 0,0 0 0 0 0,0 0 0 0 0,0 0 0 0 0,-3 0 0 0 0,3 0-96 0 0,-3 0 96 0 0,-3-5-80 0 0,2-2 80 0 0,-2-4 0 0 0,3-2-72 0 0,2-4 72 0 0,-2 0 0 0 0,-1-3-72 0 0,-2-3 72 0 0,3-5 0 0 0,3-3 0 0 0,-8 0 0 0 0,7 2 0 0 0,-5-8 0 0 0,4 1-64 0 0,-4 1 64 0 0,3-2 0 0 0,-2 0 0 0 0,-1 3-72 0 0,1 0 72 0 0,-1 3 0 0 0,5-3-72 0 0,-7 3 72 0 0,5-2 0 0 0,-2 1 0 0 0,4 2-64 0 0,-1 1 64 0 0,-4 0 0 0 0,6-1 0 0 0,-6 1 0 0 0,6 3 0 0 0,-3 1 0 0 0,1 2 0 0 0,-1 1 0 0 0,0 2 0 0 0,3 3 0 0 0,-2-2 0 0 0,-1 4 0 0 0,0-2 0 0 0,3 3 0 0 0,-6 3 0 0 0,3-1 0 0 0,3 4 0 0 0,-3 0 0 0 0,3 1 0 0 0,-5 0 0 0 0,4 1 0 0 0,-4 5 0 0 0,2-2 0 0 0,3 3 0 0 0,-5-5 0 0 0,4 3 0 0 0,1 2 0 0 0,-6 0 0 0 0,6 0 0 0 0,-5 4 0 0 0,-1-1 0 0 0,0 1 0 0 0,1 2 0 0 0,0-2 0 0 0,-1 2-72 0 0,0 0 72 0 0,1 0 0 0 0,1 2 0 0 0,-2 3 0 0 0,1-4 0 0 0,-1-2 0 0 0,1 7 0 0 0,2-4-72 0 0,0 0 72 0 0,-3 1 0 0 0,1 4 0 0 0,-4-4 0 0 0,4 2 0 0 0,-1-2 0 0 0,0 3 0 0 0,-2-2 0 0 0,2-1 0 0 0,1 5 0 0 0,-3-7 0 0 0,4 6 0 0 0,-4-1 0 0 0,2 1 0 0 0,6-3 0 0 0,-8 3 0 0 0,5 4 0 0 0,0 1 0 0 0,3-1 0 0 0,0 8 0 0 0,0 0 0 0 0,-6 4 0 0 0,4 1-64 0 0,1 4 64 0 0,1-2 0 0 0,0 4 0 0 0,0 1 0 0 0,0 1 0 0 0,0 6 0 0 0,3-7 0 0 0,-3 0 0 0 0,6 1 0 0 0,-3 3 0 0 0,0-10 0 0 0,5 1 0 0 0,-5 4 0 0 0,0-4 0 0 0,2 1 0 0 0,2-3 0 0 0,-3 1 0 0 0,0 0 0 0 0,1-4 0 0 0,-1 5 0 0 0,3-6 0 0 0,-4 4 0 0 0,3-1 0 0 0,0-6 0 0 0,-1 5 0 0 0,1-3 0 0 0,-3 0 0 0 0,0-1 0 0 0,-1 3 0 0 0,2-3 0 0 0,-2 1 0 0 0,-2 0 0 0 0,0 1 0 0 0,0 2 0 0 0,3-5 0 0 0,-3 0 0 0 0,0 0 0 0 0,0-2 0 0 0,0-1 0 0 0,0-2 0 0 0,0-4 0 0 0,3-2 0 0 0,-3-2 0 0 0,0-3 0 0 0,2-3 0 0 0,-2-4 0 0 0,0 0 0 0 0,0 0 0 0 0,3-4 0 0 0,-2-5 0 0 0,-1-2 0 0 0,5-4 0 0 0,-2 3 0 0 0,-3-7 0 0 0,2-4 0 0 0,1-2 0 0 0,-3-1 0 0 0,0-4 0 0 0,3 0 0 0 0,-3-3 0 0 0,1 1 0 0 0,-1-2 0 0 0,0 0 0 0 0,3 0 0 0 0,-3-4 0 0 0,0 8 0 0 0,0-6 0 0 0,3 5 0 0 0,-3 2 0 0 0,2-1 0 0 0,-2 4 0 0 0,3 1 0 0 0,-3 4 0 0 0,0 5 0 0 0,3-1 0 0 0,-1 3 0 0 0,-2 3 0 0 0,4 4 0 0 0,-4 2 0 0 0,0 5 0 0 0,0 0 0 0 0,0 0 0 0 0,0 0 0 0 0,2 5 0 0 0,-4 6 0 0 0,2-1 0 0 0,0 7-72 0 0,0 0 72 0 0,0 3 0 0 0,0 4-72 0 0,0-1-40 0 0,-4 2-8 0 0,4 2 0 0 0,-2 3 0 0 0,-1-4-24 0 0,3 2-8 0 0,-3 1 0 0 0,3 4 0 0 0,-2-2 152 0 0,-1 0 0 0 0,3 3 0 0 0,-3-2 0 0 0,3 1 0 0 0,-1 1 0 0 0,1 1 0 0 0,-3 1 0 0 0,0-2-160 0 0,3 1 0 0 0,0-1 0 0 0,0-1 0 0 0,0 2 256 0 0,0-5 56 0 0,3 2 8 0 0,-3 1 0 0 0,3-7-160 0 0,-3 0 0 0 0,1-6 0 0 0,-1 2 0 0 0,3-2 0 0 0,0 0 0 0 0,-1-6 0 0 0,1 0 0 0 0,-3-5 0 0 0,3-1 0 0 0,-3-8 0 0 0,0 0 0 0 0,2-9 0 0 0,4-5 0 0 0,-3-5 0 0 0,2-4 0 0 0,-1-3 0 0 0,1-2 0 0 0,0 0-80 0 0,1-4 80 0 0,-3-1 0 0 0,3-4 0 0 0,-6 0 0 0 0,8 6 0 0 0,-7-2 0 0 0,4-2 0 0 0,-2 2 0 0 0,2-2 0 0 0,-1-1 0 0 0,2 4 0 0 0,-4-2 0 0 0,4-5 0 0 0,-1 4 0 0 0,-2 5 0 0 0,0 1 0 0 0,-3 3 64 0 0,6 2-64 0 0,-4 6 0 0 0,-1 1 0 0 0,-1 6-88 0 0,5-1 88 0 0,-5 2 0 0 0,0 3 0 0 0,0 7 0 0 0,0 0 0 0 0,0 0 0 0 0,0 0 0 0 0,0 0 64 0 0,0 0-64 0 0,0 0 0 0 0,0 4 0 0 0,-5 4 0 0 0,5 1 0 0 0,0 4 0 0 0,0 1 0 0 0,0 1 0 0 0,0 2 0 0 0,0-1 0 0 0,-1 1 0 0 0,1 4 0 0 0,0-1 0 0 0,0 3 0 0 0,-2-1 0 0 0,2 8 0 0 0,0-1 0 0 0,0 0 0 0 0,0 2 0 0 0,2 0 0 0 0,-1 2 0 0 0,-1-1 0 0 0,0-3 0 0 0,5 5 0 0 0,-4-1 0 0 0,-1-2 0 0 0,2 0 0 0 0,-2 3 0 0 0,0-5 0 0 0,3 2 0 0 0,-3-3 0 0 0,6 1 0 0 0,-3 1 0 0 0,-3-1 0 0 0,3-6 0 0 0,-1-3 0 0 0,1 0 0 0 0,0-3 0 0 0,0-1 0 0 0,-1 2 0 0 0,1-1 0 0 0,-3-7 0 0 0,3 4 0 0 0,0-5 0 0 0,0-3 0 0 0,-3-6 0 0 0,0 0 0 0 0,2-5 0 0 0,-2-4 0 0 0,3-2 0 0 0,-3-6 0 0 0,0-6 0 0 0,3-2 0 0 0,-2-7 0 0 0,-1-8 0 0 0,5 3 0 0 0,-2 1 0 0 0,-3 5 0 0 0,3-1 0 0 0,-3-2 0 0 0,5-2 0 0 0,-4-3 0 0 0,3-2 0 0 0,0 0 0 0 0,-1 0 0 0 0,3-7 0 0 0,-2-2 0 0 0,2 6 0 0 0,0 2 0 0 0,0 3 0 0 0,-3 5 0 0 0,-1-1 0 0 0,4 4 0 0 0,-1 1 0 0 0,-2 1 0 0 0,-2 6 0 0 0,4 1 0 0 0,-4 2 0 0 0,-1 1 0 0 0,0 4 64 0 0,0 3-64 0 0,4 2 0 0 0,-4 3 0 0 0,3 3 0 0 0,-6 0 0 0 0,3 4 0 0 0,0 0 64 0 0,0 0-64 0 0,0 0 0 0 0,0 0 0 0 0,0 0 0 0 0,0 6 0 0 0,0 3 0 0 0,0-1 0 0 0,-4 1 0 0 0,3 1 0 0 0,-4 2 0 0 0,4 0 0 0 0,1 4 0 0 0,-3 2 0 0 0,3-1 80 0 0,0 2-16 0 0,0 1-64 0 0,0 2 96 0 0,-4-2-96 0 0,3 0 0 0 0,1 5 0 0 0,0-2-80 0 0,0 6 80 0 0,0-1 0 0 0,0 4 0 0 0,1 4 0 0 0,3 0 0 0 0,-4-1 0 0 0,0 1 0 0 0,3 1 0 0 0,-3-2 0 0 0,1 1 0 0 0,-1-1 0 0 0,0 1 0 0 0,5-2 0 0 0,-5 0 0 0 0,0 0 80 0 0,-5-6-80 0 0,10 1 0 0 0,-5-4 0 0 0,1-3 0 0 0,-1-2 0 0 0,0-2 0 0 0,4-1 0 0 0,0-4 0 0 0,-1-6 0 0 0,-3 0-168 0 0,3-4-56 0 0,-3-3-16 0 0,0 0 0 0 0,0 0 240 0 0,0 0 0 0 0,0 0 0 0 0,0 0 0 0 0,0 0 0 0 0,5-8 0 0 0,-2-4 0 0 0,-3-1 0 0 0,3-1 136 0 0,-3 0 80 0 0,3-1 8 0 0,-3-2 8 0 0,0-2-368 0 0,0 2-80 0 0,2-1-8 0 0,-2-1-8 0 0,0-1 232 0 0,0 3 0 0 0,0 0 0 0 0,-2-1 0 0 0,-1-4 0 0 0,0 2 0 0 0,3 3 0 0 0,0-5 0 0 0,0-4 0 0 0,0 6 0 0 0,-3-5 0 0 0,1 3 0 0 0,-1 1 0 0 0,3 1 0 0 0,-3 3 0 0 0,0 0 0 0 0,3 6 152 0 0,0 3 72 0 0,-1-1 24 0 0,-2 3 0 0 0,-1 4-248 0 0,4 2 0 0 0,0 0 0 0 0,-1 8 0 0 0,-4 1-192 0 0,4 7-32 0 0,-2 1 0 0 0,-1 0-8 0 0,3 6 232 0 0,-4 1 0 0 0,4-3 0 0 0,-1 5 0 0 0,-1-1 0 0 0,0-1 0 0 0,-3 1 0 0 0,-2 1 0 0 0,3-2 0 0 0,-1-4 0 0 0,2 1 0 0 0,-3-2 0 0 0,1-1 136 0 0,3 1 80 0 0,-5-2 8 0 0,1-5 8 0 0,5-2-368 0 0,-4-1-80 0 0,0-4-8 0 0,1 1-8 0 0,2 0 232 0 0,-2 0 0 0 0,2-4 0 0 0,3-2 0 0 0,-4 1 0 0 0,-4-1 0 0 0,5-1 0 0 0,-2-6 0 0 0,4 4 0 0 0,-1-7 0 0 0,-4 0 0 0 0,3-4 0 0 0,0 2 0 0 0,0-5 0 0 0,1-3 0 0 0,-1 3 0 0 0,0-6 0 0 0,1 1 0 0 0,-1-3 0 0 0,0 2 0 0 0,-1-2 0 0 0,4-4 0 0 0,-2 4 0 0 0,-1-7 0 0 0,0-1 0 0 0,3 2 0 0 0,-5 4 0 0 0,5-6 0 0 0,-1 2 152 0 0,1 5 72 0 0,-8 1 24 0 0,8 4 0 0 0,0 5-248 0 0,-5-1 0 0 0,1 3 0 0 0,1 5 0 0 0,0 1 0 0 0,-2 5 0 0 0,2-3 0 0 0,-3 6 0 0 0,1 0 0 0 0,5 0 0 0 0,-3 6 0 0 0,1 3 0 0 0,-2 1 0 0 0,-1-3 0 0 0,5 9 0 0 0,-3 1 0 0 0,3 1 0 0 0,-2-2 0 0 0,-1 4 0 0 0,0 2 0 0 0,3-4-152 0 0,-1 4-72 0 0,1-2-24 0 0,-3 3 0 0 0,3-4 248 0 0,-3 5 0 0 0,6-7 0 0 0,-6 5 0 0 0,3-2 0 0 0,0 3 0 0 0,0-4 0 0 0,-2 4 0 0 0,2 0 0 0 0,-3-3 0 0 0,-2 5 0 0 0,4-2 0 0 0,1-1 0 0 0,-3-4 0 0 0,1 4 0 0 0,2-3 0 0 0,0-4 0 0 0,0-1 0 0 0,-3-2 0 0 0,3-2 0 0 0,3-1 0 0 0,-3-3 0 0 0,0 0 0 0 0,0-6 0 0 0,0 0 0 0 0,0 0 0 0 0,0 0 0 0 0,0 0 0 0 0,0 0 0 0 0,0 0 0 0 0,0 0 0 0 0,0 0 0 0 0,0 0 0 0 0,0 0 0 0 0,0 0 0 0 0,0 0 0 0 0,0 0 0 0 0,0 0 0 0 0,0 0 0 0 0,0 0 0 0 0,0 0 0 0 0,0 0 0 0 0,0-6 0 0 0,0-2 0 0 0,2-1 0 0 0,1-3 0 0 0,-2 4 0 0 0,-1-4 0 0 0,5-4 0 0 0,-2-1 0 0 0,-1 2 0 0 0,1-2 0 0 0,0-2 0 0 0,-2 4 0 0 0,-1 1 0 0 0,3 0 0 0 0,0 6 0 0 0,-1-3 0 0 0,-2 5 0 0 0,3 0 0 0 0,-3 6 0 0 0,0 0 0 0 0,0 0 0 0 0,0 0 0 0 0,0 0 0 0 0,0 0 0 0 0,0 11 0 0 0,3 0 0 0 0,-1-2 0 0 0,-2 2 0 0 0,4 4 0 0 0,-2-1 0 0 0,-2-2 0 0 0,3 5 0 0 0,0 5 0 0 0,3-5 0 0 0,-4 0 0 0 0,4-1 0 0 0,-4 2 0 0 0,4-1 0 0 0,-2-3 0 0 0,1 0 0 0 0,-2-3 0 0 0,3 0 0 0 0,-1-2 0 0 0,1-1 0 0 0,-4-2 0 0 0,5 3 0 0 0,-2-7 0 0 0,1 2 0 0 0,-6-4 0 0 0,5 3 0 0 0,-5-3 0 0 0,6 0 0 0 0,0 0 0 0 0,-3 0 0 0 0,5-3 0 0 0,-8 3 0 0 0,3-3 0 0 0,3 2 0 0 0,-6 1 0 0 0,6-7 0 0 0,-1 7 0 0 0,1-4 0 0 0,-1 2 0 0 0,-5 2 0 0 0,3-4 0 0 0,-3 4 0 0 0,0 0 0 0 0,8 0 0 0 0,-8 0 0 0 0,6-2 0 0 0,-6 2 0 0 0,9 0 0 0 0,-9 0 0 0 0,0 0 0 0 0,0 0 0 0 0,3 0 0 0 0,-3 0 0 0 0,6 2 0 0 0,-6-2 0 0 0,7 1 0 0 0,-3 2 0 0 0,-2-1 0 0 0,6 2 0 0 0,-7 3 0 0 0,4-3 0 0 0,-2 2 0 0 0,-3-6 0 0 0,6 7 0 0 0,-6 0 0 0 0,0-1 0 0 0,3-1 0 0 0,-3 3 0 0 0,3-4 0 0 0,-3 4 0 0 0,0-8 360 0 0,0 0 120 0 0,0 6 32 0 0,0-6 0 0 0,0 0-416 0 0,0 0-96 0 0,0 0 0 0 0,0 0 0 0 0,0 0 0 0 0,0 0 0 0 0,0-3 0 0 0,2-6 0 0 0,4 3-160 0 0,-5-2-48 0 0,3 0-16 0 0,0 1 0 0 0,6-1 224 0 0,-6-3 0 0 0,-1-1 0 0 0,3 4 0 0 0,-4-4 0 0 0,4 4 0 0 0,-1-1 0 0 0,3-1 0 0 0,-2 1 0 0 0</inkml:trace>
  <inkml:trace contextRef="#ctx0" brushRef="#br4" timeOffset="-66574.83">9198 2870 0 0,'0'0'0'0,"0"0"0"0,0 0 0 0,-2 3 0 0,-2-3 0 0,2 0 0 0,-4 2 0 0,5-1 0 0,-4 1 0 0,3-2 0 0,-4 3 0 0,5-1 0 0,-4-1 0 0,5-1 0 0,-2 0 0 0,-2 0 0 0,1 0 0 0,3 0 0 0,0 0 0 0,-5 0 0 0,4 5 0 0,1-5 0 0,-7-5 0 0,7 5 0 0,0-1 0 0,-6 1 0 0,6 0 0 0,-1 0 0 0,-2 0 0 0,3 0 0 0,-4 0 0 0,3 0 0 0,-5 1 0 0,3 4 0 0,-2-5 0 0,0 3 0 0,1 2 0 0,-1-4 0 0,2 4 0 0,-2-2 0 0,-1 2 0 0,5-2 0 0,-4 1 0 0,3 2 0 0,-4-4 0 0,3 6 0 0,-1-4 0 0,2-2 0 0,-4 4 0 0,4-3 0 0,-1 2 0 0,2-4 0 0,1 7 0 0,-3-3 0 0,3-5 0 0,0 6 0 0,0 2 0 0,0-2 0 0,0-3 0 0,0 2 0 0,0-1 0 0,0 1 0 0,3 1 0 0,-2-3 0 0,-1 3 0 0,0 0 0 0,3-1 0 0,-3 0 0 0,0 2 0 0,0 1 0 0,2-2 0 0,-2-1 0 0,4 1 0 0,-2 2 0 0,-2 1 0 0,0-1 0 0,0 0 0 0,0-2 0 0,0 0 0 0,0 2 0 0,2 3 0 0,-2-7 0 0,1 9 0 0,2-6 0 0,-3 1 0 0,2 0 0 0,-2 1 0 0,0-1 0 0,1 1 0 0,-1-1 0 0,0 0 0 0,5-1 0 0,-5 3 0 0,1 0 0 0,-1 0 0 0,0 0 0 0,2-3 0 0,-2 2 0 0,0 0 0 0,0 2 0 0,0-2 0 0,0-1 0 0,0 3 0 0,-2-3 0 0,2 1 0 0,2-1 0 0,-2-1 0 0,0 4 0 0,3-3 0 0,-3 1 0 0,2 0 0 0,-1 1 0 0,-1-1 0 0,0 0 0 0,0 2 0 0,0-2 0 0,2 2 0 0,2-3 0 0,-4 1 0 0,2 0 0 0,-2 1 0 0,3-1 0 0,-3 0 0 0,3 1 0 0,-3-3 0 0,0 4 0 0,2-2 0 0,1 1 0 0,0 0 0 0,-3 3 0 0,1-4 0 0,4 5 0 0,-5-3 0 0,0-2 0 0,0 0 0 0,0 4 0 0,2-6 0 0,-2 6 0 0,3-4 0 0,-3-1 0 0,0 1 0 0,3 0 0 0,-6 1 0 0,6-1 0 0,-3 0 0 0,1-1 0 0,-2 0 0 0,1-2 0 0,0 3 0 0,1-3 0 0,-1 4 0 0,5-4 0 0,-5 2 0 0,0-2 0 0,0 1 0 0,0 1 0 0,0 0 0 0,0 3 0 0,0-4 0 0,0 1 0 0,0 0 0 0,0 0 0 0,0 1 0 0,0-4 0 0,1 4 0 0,-1 2 0 0,0-5 0 0,-1 3 0 0,1-1 0 0,0 0 0 0,0 2 0 0,0-2 0 0,0 0 0 0,0-2 0 0,0 2 0 0,0-1 0 0,0 0 0 0,0-1 0 0,0 2 0 0,0-2 0 0,0 0 0 0,0 3 0 0,0-4 0 0,-5 3 0 0,5 1 0 0,0-1 0 0,-1-2 0 0,1 3 0 0,-3-1 0 0,3 0 0 0,0-1 0 0,0 1 0 0,-3 1 0 0,3 1 0 0,0-3 0 0,-2 1 0 0,2 0 0 0,0-1 0 0,0 1 0 0,0 5 0 0,0-6 0 0,0 3 0 0,0-4 0 0,0 5 0 0,0-2 0 0,0-3 0 0,0 3 0 0,0-1 0 0,0 3 0 0,0-3 0 0,0-1 0 0,0 1 0 0,0 0 0 0,0 1 0 0,0-1 0 0,0 1 0 0,0-1 0 0,0 0 0 0,0 1 0 0,0 2 0 0,0-4 0 0,0 3 0 0,0-4 0 0,2 3 0 0,-2-3 0 0,0 7 0 0,0-4 0 0,0-1 0 0,0-1 0 0,0 3 0 0,0 0 0 0,0 0 0 0,0-3 0 0,0 4 0 0,0-3 0 0,0 1 0 0,0 2 0 0,3 1 0 0,-3-2 0 0,0-1 0 0,0 2 0 0,3-2 0 0,-3-1 0 0,1 4 0 0,-1-4 0 0,5 0 0 0,-5 4 0 0,1-3 0 0,-1-1 0 0,0 0 0 0,0 3 0 0,4-2 0 0,-1-1 0 0,-3 1 0 0,0 2 0 0,0-5 0 0,0 3 0 0,1-1 0 0,5 0 0 0,-6 1 0 0,0-1 0 0,0-1 0 0,3 0 0 0,1 0 0 0,-4 1 0 0,1 0 0 0,-1-2 0 0,0 3 0 0,5-3 0 0,-2 2 0 0,-3-2 0 0,0 2 0 0,4 0 0 0,-4-2 0 0,0 2 0 0,0-2 0 0,0-3 0 0,2 3 0 0,0 2 0 0,1 0 0 0,-3-4 0 0,1-1 0 0,-1 4 0 0,2 0 0 0,-2-1 0 0,4-1 0 0,-2 1 0 0,-2-1 0 0,1 3 0 0,-1-4 0 0,4 1 0 0,-4 1 0 0,1 0 0 0,-1 0 0 0,0 1 0 0,0-1 0 0,2 0 0 0,2-1 0 0,-4 1 0 0,0 0 0 0,2 2 0 0,-2-5 0 0,1 0 0 0,-1-3 0 0,0 6 0 0,0-6 0 0,3 5 0 0,-1-1 0 0,-2-4 0 0,2 7 0 0,-2-7 0 0,0 4 0 0,0-4 0 0,0 0 0 0,1 3 0 0,5 2 0 0,-6-2 0 0,0-3 0 0,0 0 0 0,2 6 0 0,1-1 0 0,-3-5 0 0,3 3 0 0,-3-3 0 0,0 5 0 0,0-5 0 0,6 1 0 0,-4 5 0 0,-2-6 0 0,4 2 0 0,1 2 0 0,-5-4 0 0,0 0 0 0,2 2 0 0,4 4 0 0,-3-6 0 0,-3 0 0 0,5 6 0 0,-5-6 0 0,1 2 0 0,4-1 0 0,-2 6 0 0,1-7 0 0,-2 4 0 0,-2-4 0 0,6 3 0 0,-3-3 0 0,-3 0 0 0,5 5 0 0,-4-3 0 0,6-2 0 0,-1 4 0 0,-2-4 0 0,1 2 0 0,-5-1 0 0,5-1 0 0,2 0 0 0,0 0 0 0,-6 0 0 0,-1 0 0 0,0 0 0 0,0 0 0 0,0 0 0 0,0 0 0 0,6 7 0 0,1-6 0 0,-6 1 0 0,5 1 0 0,-4-2 0 0,6 1 0 0,-2-2 0 0,-6 0 0 0,0 0 0 0,6 3 0 0,2-3 0 0,-2 1 0 0,-3-1 0 0,5 0 0 0,-4 0 0 0,-1 0 0 0,-3 0 0 0,10 0 0 0,-6 0 0 0,1 2 0 0,4-2 0 0,-6 0 0 0,-3 0 0 0,0 0 0 0,0 0 0 0,0 0 0 0,11 0 0 0,-6 0 0 0,-5 0 0 0,6 5 0 0,5-5 0 0,-11 0 0 0,6 0 0 0,-6 0 0 0,8 0 0 0,-8 0 0 0,3 0 0 0,4 0 0 0,-7 0 0 0,8 0 0 0,-3-5 0 0,-5 5 0 0,0 0 0 0,6 0 0 0,0 0 0 0,-1 0 0 0,-5 0 0 0,8-2 0 0,-5 1 0 0,-3 1 0 0,4 0 0 0,-4 0 0 0,8 0 0 0,-3 0 0 0,-2-3 0 0,3 3 0 0,-6 0 0 0,5 0 0 0,-2 0 0 0,-2-2 0 0,4 2 0 0,3 0 0 0,-7 0 0 0,5-1 0 0,-6 1 0 0,7 0 0 0,-6 0 0 0,7-3 0 0,-2 3 0 0,-4 0 0 0,8-2 0 0,-7 2 0 0,2-1 0 0,3 1 0 0,-8 0 0 0,6 0 0 0,-3 0 0 0,3 0 0 0,0-2 0 0,-4 2 0 0,3 2 0 0,-2-2 0 0,3 0 0 0,-1 0 0 0,-2 0 0 0,-3 0 0 0,0 0 0 0,0 0 0 0,7 1 0 0,-7-1 0 0,0 0 0 0,0 0 0 0,5 2 0 0,1 1 0 0,2-3 0 0,-5 0 0 0,-3 0 0 0,0 0 0 0,9 1 0 0,-6-1 0 0,-3 0 0 0,7 2 0 0,-7-2 0 0,0 0 0 0,0 0 0 0,6 0 0 0,-3 0 0 0,-3 0 0 0,0 0 0 0,6 0 0 0,-6 0 0 0,8 0 0 0,-8 0 0 0,0 0 0 0,0 0 0 0,4 0 0 0,-4 0 0 0,7 0 0 0,-7 0 0 0,0 0 0 0,0 0 0 0,7 0 0 0,-2 0 0 0,-5 0 0 0,0 0 0 0,0 0 0 0,0 0 0 0,0 0 0 0,0 0 0 0,0 0 0 0,0 0 0 0,0 0 0 0,5-2 0 0,-5 2 0 0,0 0 0 0,0 0 0 0,0 0 0 0,0 0 0 0,0 0 0 0,0 0 0 0,0 0 0 0,6-1 0 0,-6 1 0 0,3-6 0 0</inkml:trace>
  <inkml:trace contextRef="#ctx0" brushRef="#br6" timeOffset="182389.41">4486 3003 0 0,'0'0'0'0,"0"0"0"0,0 0 0 0,-2 2 0 0,-4-4 0 0,6 2 0 0,-1 0 0 0,-4-3 0 0,0 3 0 0,1 0 0 0,1 0 0 0,0 0 0 0,-2 0 0 0,2 0 0 0,-2 0 0 0,1 3 0 0,0-3 0 0,3 2 0 0,-5-2 0 0,1 0 0 0,2 0 0 0,-2 1 0 0,1 2 0 0,1-1 0 0,-5 0 0 0,8-1 0 0,-8 4 0 0,5-4 0 0,-3 2 0 0,1 0 0 0,1 2 0 0,-1-2 0 0,-1 2 0 0,3-1 0 0,-2 0 0 0,0 0 0 0,-2-1 0 0,4 3 0 0,1-1 0 0,-1-2 0 0,0 2 0 0,-3 1 0 0,6-3 0 0,-2 0 0 0,-1 0 0 0,2 2 0 0,1-5 0 0,0 0 0 0,0 0 0 0,-5 3 0 0,5 3 0 0,0-6 0 0,0 0 0 0,5 5 0 0,-5-5 0 0,4 3 0 0,-4-3 0 0,2 8 0 0,4-5 0 0,2-2 0 0,-5 4 0 0,1-5 0 0,4 5 0 0,-3-2 0 0,2-2 0 0,-3-1 0 0,3 5 0 0,-2-4 0 0,1 2 0 0,0-3 0 0,-1 2 0 0,3 0 0 0,-5-2 0 0,6 0 0 0,-6 0 0 0,5 0 0 0,-2 0 0 0,5 0 0 0,-7 0 0 0,3-2 0 0,-1 2 0 0,3-2 0 0,0 2 0 0,-2 0 0 0,0-3 0 0,-1 2 0 0,1 1 0 0,2 0 0 0,-3 0 0 0,2 0 0 0,0 0 0 0,-1 0 0 0,-1 0 0 0,2 0 0 0,0 1 0 0,0-1 0 0,-8 0 0 0,4 0 0 0,-1 0 0 0,4-1 0 0,0 1 0 0,4-5 0 0,-6 5 0 0,1 0 0 0,5 0 0 0,-7-1 0 0,7 1 0 0,-5-2 0 0,4-4 0 0,-4 6 0 0,3-5 0 0,-3 4 0 0,-1-2 0 0,1 3 0 0,0-5 0 0,-3 2 0 0,4 0 0 0,-3-2 0 0,-2 4 0 0,1-4 0 0,3 5 0 0,0-6 0 0,-6 3 0 0,0 3 0 0,5-2 0 0,-2-2 0 0,3 2 0 0,-6 2 0 0,0 0 0 0,0-6 0 0,2 1 0 0,-2 5 0 0,0-3 0 0,3-3 0 0,-3 1 0 0,3 2 0 0,-3-1 0 0,0 4 0 0,-3-4 0 0,3 0 0 0,-3-2 0 0,3 3 0 0,-2-2 0 0,2 3 0 0,0-2 0 0,-4-1 0 0,2 4 0 0,-4-3 0 0,4 1 0 0,2 2 0 0,-6-4 0 0,0 4 0 0,3-1 0 0,-2 1 0 0,2-3 0 0,-5 1 0 0,-1 2 0 0,1-2 0 0,1 3 0 0,-6-2 0 0,2 1 0 0,-1 1 0 0,-3 0 0 0,-1 1 0 0,5-2 0 0,-3 2 0 0,1 1 0 0,3-2 0 0,-4 0 0 0,0 3 0 0,4-3 0 0,-1 0 0 0,-2 0 0 0,3 0 0 0,-3 0 0 0,5 0 0 0,1 0 0 0,1 0 0 0,-1 0 0 0,1 0 0 0,2 0 0 0,4 0 0 0</inkml:trace>
  <inkml:trace contextRef="#ctx0" brushRef="#br6" timeOffset="186842.25">4910 3037 0 0,'0'0'0'0,"0"0"0"0,0 0 0 0,0 0 0 0,0 0 0 0,-4 3 0 0,0-3 0 0,-2 0 0 0,6 0 0 0,-5 0 0 0,-1 0 0 0,1 0 0 0,2 3 0 0,-3 1 0 0,1-3 0 0,2-1 0 0,-3 3 0 0,4 0 0 0,-4 0 0 0,3 0 0 0,-1 1 0 0,0-3 0 0,-2 4 0 0,5-1 0 0,-6-1 0 0,7 2 0 0,-7-3 0 0,7 1 0 0,0-3 0 0,-3 6 0 0,0-1 0 0,3-2 0 0,0-3 0 0,0 4 0 0,0-4 0 0,0 6 0 0,0 1 0 0,0-3 0 0,0 2 0 0,0-1 0 0,0-5 0 0,0 0 0 0,6 3 0 0,-6 6 0 0,4-4 0 0,-1 1 0 0,-3-6 0 0,8 3 0 0,0 2 0 0,-2 1 0 0,-3-4 0 0,5 1 0 0,-2 2 0 0,5-1 0 0,-5-1 0 0,5-1 0 0,-3 2 0 0,-1 3 0 0,0-4 0 0,3 0 0 0,-5 1 0 0,7 0 0 0,-2-3 0 0,1 4 0 0,-7-4 0 0,9 1 0 0,-3 1 0 0,-2 0 0 0,1-3 0 0,4 3 0 0,-6-3 0 0,3 2 0 0,-4-1 0 0,6 1 0 0,-4-2 0 0,0 3 0 0,-1-2 0 0,6-1 0 0,-10-1 0 0,9-2 0 0,-5 3 0 0,2-2 0 0,-1 1 0 0,-1 1 0 0,-1-5 0 0,2 3 0 0,-2-2 0 0,2 2 0 0,-2-1 0 0,-1-1 0 0,3 0 0 0,-2-3 0 0,3 4 0 0,-4-4 0 0,-2 3 0 0,3-1 0 0,2-1 0 0,-4 1 0 0,1-1 0 0,0 0 0 0,-2 1 0 0,0-4 0 0,1-2 0 0,-4 11 0 0,4-8 0 0,-1 2 0 0,-3 2 0 0,0-3 0 0,-3 1 0 0,-1 2 0 0,4 1 0 0,0-4 0 0,0 3 0 0,-6 1 0 0,5-2 0 0,-7 2 0 0,3-2 0 0,1 4 0 0,-4-4 0 0,8 4 0 0,-8-3 0 0,5 1 0 0,-8 0 0 0,5 3 0 0,-2-6 0 0,1 6 0 0,-1-5 0 0,-1 2 0 0,-1 3 0 0,1-3 0 0,-3 0 0 0,4 3 0 0,-6-1 0 0,6-2 0 0,-6-1 0 0,7 4 0 0,-9-1 0 0,2-4 0 0,0 4 0 0,1-2 0 0,3 0 0 0,-2 3 0 0,0 0 0 0,-1 0 0 0,5 0 0 0,1 0 0 0,-3 0 0 0,-2 3 0 0,3 0 0 0,3-3 0 0,-5 0 0 0,5 6 0 0,1-5 0 0,-1 3 0 0,1-1 0 0,2-2 0 0</inkml:trace>
  <inkml:trace contextRef="#ctx0" brushRef="#br6" timeOffset="187567.98">4773 3093 0 0,'-3'-6'0'0,"3"6"0"0,0 0 0 0,0 0 0 0,0-5 0 0,3 5 0 0,-3 0 0 0,0-6 0 0,0 6 0 0,0 0 0 0,4-2 0 0,-4-1 0 0,0 3 0 0,0 0 0 0,0 0 0 0,0 0 0 0,0 0 0 0,0 0 0 0,0 0 0 0,0 0 0 0,0 0 0 0,0 0 0 0,0 0 0 0,-4 3 0 0,0 2 0 0,1 1 0 0,3-1 0 0,-3 1 0 0,3 2 0 0,0-1 0 0,0 3 0 0,-3-4 0 0,3 3 0 0,0 4 0 0,-4-6 0 0,4 4 0 0,0 0 0 0,0-3 0 0,0 6 0 0,0-5 0 0,0 2 0 0,0-2 0 0,0-1 0 0,0 3 0 0,0-4 0 0,0 6 0 0,4-9 0 0,-4 7 0 0,0-8 0 0,0 6 0 0,0-9 0 0,0 5 0 0,0 1 0 0,0-6 0 0,0 6 0 0</inkml:trace>
  <inkml:trace contextRef="#ctx0" brushRef="#br6" timeOffset="187992.5">4818 3119 0 0,'0'0'0'0,"0"0"0"0,0 0 0 0,0 0 0 0,0 0 0 0,0 0 0 0,0 0 0 0,-3 6 0 0,3-6 0 0,0 0 0 0,-1 5 0 0,1 0 0 0,0 1 0 0,0 0 0 0,0 0 0 0,0 0 0 0,0 1 0 0,0 0 0 0,0 3 0 0,0-4 0 0,0 2 0 0,0 2 0 0,0-2 0 0,1 3 0 0,-1-3 0 0,3-1 0 0,-3 4 0 0,2-3 0 0,1 1 0 0,-3-3 0 0,0 4 0 0,3-1 0 0,-3-4 0 0,2 2 0 0,-2-1 0 0,0 1 0 0</inkml:trace>
  <inkml:trace contextRef="#ctx0" brushRef="#br6" timeOffset="176433.5">4140 3189 0 0,'0'0'0'0,"0"0"0"0,0 0 0 0,0 0 0 0,0 0 0 0,0 0 0 0,0-3 0 0,-5 3 0 0,-1-2 0 0,6 2 0 0,0 0 0 0,0-3 0 0,-8 0 0 0,8 3 0 0,0 0 0 0,0 0 0 0,-5-3 0 0,2 0 0 0,2 3 0 0,1 0 0 0,-5-2 0 0,-3 2 0 0,8 2 0 0,0-2 0 0,-6 0 0 0,5 0 0 0,-7 3 0 0,8 0 0 0,-6-3 0 0,3 0 0 0,-2 3 0 0,2 0 0 0,-2-1 0 0,1 4 0 0,-1-6 0 0,-1 6 0 0,1-4 0 0,-1 4 0 0,3-3 0 0,-3 2 0 0,-3 1 0 0,5-5 0 0,0 7 0 0,1-3 0 0,-4 1 0 0,3-2 0 0,-2 3 0 0,3-1 0 0,-2 0 0 0,2-1 0 0,-2-1 0 0,2 7 0 0,0-8 0 0,0 6 0 0,0-5 0 0,0 2 0 0,3-3 0 0,0 1 0 0,-5 3 0 0,4-4 0 0,1 1 0 0,-2 3 0 0,2-7 0 0,0 3 0 0,0-3 0 0,2 6 0 0,-2 0 0 0,1 0 0 0,-1-6 0 0,5 3 0 0,-5-3 0 0,0 6 0 0,3 1 0 0,0-1 0 0,-3-6 0 0,1 1 0 0,4 7 0 0,-2-3 0 0,3-4 0 0,-4 5 0 0,-2-6 0 0,5 7 0 0,-2-4 0 0,3 1 0 0,-6-4 0 0,3 2 0 0,2 3 0 0,-2-2 0 0,4-2 0 0,-3 4 0 0,5-5 0 0,-5 5 0 0,0-5 0 0,0 0 0 0,4 1 0 0,-5 2 0 0,5-3 0 0,-4 0 0 0,4 0 0 0,-3 5 0 0,1-5 0 0,-1 1 0 0,2 1 0 0,-1-2 0 0,2 0 0 0,-3 0 0 0,-4 0 0 0,7 0 0 0,0 0 0 0,-2 0 0 0,-1 0 0 0,2 0 0 0,1 0 0 0,0-2 0 0,-2 2 0 0,2 0 0 0,-1-6 0 0,3 6 0 0,-4-3 0 0,5 3 0 0,-5-1 0 0,2-4 0 0,-4 5 0 0,6-5 0 0,-6 4 0 0,7-2 0 0,-8-2 0 0,3 3 0 0,0-2 0 0,1 1 0 0,0-2 0 0,1 3 0 0,-2-4 0 0,2 0 0 0,-5 5 0 0,5-6 0 0,-2 6 0 0,0-5 0 0,2 4 0 0,-3-4 0 0,-2 1 0 0,4 2 0 0,-3-3 0 0,-1 0 0 0,1 4 0 0,-1-5 0 0,2 0 0 0,-3 1 0 0,1-2 0 0,-2 4 0 0,2-4 0 0,-3 3 0 0,0-4 0 0,0 5 0 0,0-6 0 0,0 6 0 0,0-3 0 0,0 0 0 0,0 1 0 0,0-1 0 0,0 1 0 0,-3 0 0 0,3-2 0 0,-1 2 0 0,-2 3 0 0,1-3 0 0,0 0 0 0,-1 4 0 0,0-4 0 0,2 3 0 0,-2 0 0 0,0 1 0 0,-4-4 0 0,3 3 0 0,1-2 0 0,-2 5 0 0,-3-6 0 0,5 5 0 0,-6-1 0 0,4 0 0 0,-1-1 0 0,0 0 0 0,-2-1 0 0,0 2 0 0,1 0 0 0,0-1 0 0,0 2 0 0,-1-4 0 0,0 5 0 0,1 0 0 0,-4 0 0 0,0 0 0 0,0 0 0 0,2 5 0 0,-4-4 0 0,6-1 0 0,-6 3 0 0,3-3 0 0,-1 0 0 0,3 0 0 0,-6 0 0 0,6 2 0 0,-2 0 0 0,0-1 0 0,3 2 0 0,-1 0 0 0,0 0 0 0,0 1 0 0,1 3 0 0</inkml:trace>
  <inkml:trace contextRef="#ctx0" brushRef="#br6" timeOffset="188509.15">5308 3150 0 0,'-1'0'0'0,"-1"0"0"0,2 0 0 0,-3 0 0 0,0 0 0 0,3 0 0 0,0 0 0 0,0 0 0 0,0 0 0 0,0 0 0 0,-1 2 0 0,1-2 0 0,0 0 0 0,0 0 0 0,0 0 0 0,-5 4 0 0,5 1 0 0,0-5 0 0,0 0 0 0,-5 3 0 0,5-3 0 0,0 6 0 0,0 0 0 0,-1 1 0 0,-1 0 0 0,2 0 0 0,2 0 0 0,-2 3 0 0,-5-4 0 0,5 1 0 0,0 3 0 0,0-1 0 0,0 0 0 0,0 1 0 0,3-3 0 0,-1 4 0 0,-1-8 0 0,-1 8 0 0,0-6 0 0,0 1 0 0,5 0 0 0,-5 2 0 0,0-2 0 0,0 0 0 0,0 0 0 0</inkml:trace>
  <inkml:trace contextRef="#ctx0" brushRef="#br6" timeOffset="185819.21">5055 3306 0 0,'0'0'0'0,"0"0"0"0,0 0 0 0,0 0 0 0,0 0 0 0,0 0 0 0,0 0 0 0,0 0 0 0,-6-1 0 0,6 1 0 0,-5-2 0 0,5 2 0 0,0 0 0 0,-2 0 0 0,-4-3 0 0,-1 3 0 0,7 0 0 0,-2 0 0 0,-4 3 0 0,0-3 0 0,6 0 0 0,-7 0 0 0,6 0 0 0,-7 0 0 0,0 0 0 0,4 2 0 0,-2-2 0 0,3 1 0 0,-7 1 0 0,1-2 0 0,1 4 0 0,5-2 0 0,0 1 0 0,0-1 0 0,-3 1 0 0,0 1 0 0,1-2 0 0,0 3 0 0,1-2 0 0,-1 0 0 0,2 0 0 0,-2 1 0 0,-1 0 0 0,2 0 0 0,-1-1 0 0,-1 2 0 0,3-4 0 0,-2 6 0 0,-3-6 0 0,4 4 0 0,1-4 0 0,-1 6 0 0,1-6 0 0,2 5 0 0,-2-3 0 0,3-3 0 0,-3 5 0 0,0 0 0 0,-2-4 0 0,2 7 0 0,3-8 0 0,-2 5 0 0,-1-2 0 0,3-3 0 0,-1 6 0 0,1-6 0 0,0 5 0 0,-2-1 0 0,2-4 0 0,0 5 0 0,0-5 0 0,2 3 0 0,-2-3 0 0,0 6 0 0,0 0 0 0,1 0 0 0,-1-6 0 0,3 5 0 0,-3-5 0 0,5 3 0 0,3-1 0 0,-5 1 0 0,1 1 0 0,3-4 0 0,0 4 0 0,1-3 0 0,-3 4 0 0,4-4 0 0,-3 2 0 0,3-3 0 0,-1 2 0 0,1-1 0 0,-4 1 0 0,6-2 0 0,-5 3 0 0,3-1 0 0,-1-1 0 0,1 2 0 0,2-1 0 0,1 1 0 0,-4-3 0 0,0 3 0 0,0-1 0 0,6-1 0 0,-7 2 0 0,1-1 0 0,4-1 0 0,-2 1 0 0,0-2 0 0,0 3 0 0,-3-3 0 0,1 0 0 0,0 1 0 0,3-1 0 0,-5 2 0 0,3-2 0 0,-4 0 0 0,4-2 0 0,-3 1 0 0,4-2 0 0,-6 1 0 0,4 1 0 0,0-4 0 0,-1 4 0 0,3-4 0 0,-3 3 0 0,1-1 0 0,-2-1 0 0,5-1 0 0,-5 0 0 0,-1 1 0 0,1-2 0 0,0 2 0 0,2-3 0 0,-3 4 0 0,-2-4 0 0,-3 0 0 0,4-1 0 0,3 3 0 0,-7-1 0 0,-3 2 0 0,3-6 0 0,6 6 0 0,-6-3 0 0,0 1 0 0,0-2 0 0,0 2 0 0,0-1 0 0,1 0 0 0,-1 6 0 0,0-5 0 0,0-1 0 0,-1 6 0 0,1-5 0 0,-3 4 0 0,-4-4 0 0,7 4 0 0,-4-2 0 0,1 2 0 0,-5 1 0 0,-1-4 0 0,1 4 0 0,0 1 0 0,1-5 0 0,-3 2 0 0,4 0 0 0,-5 0 0 0,0 3 0 0,4-2 0 0,-1-1 0 0,-1 1 0 0,-2 2 0 0,0 0 0 0,2 0 0 0,0 0 0 0,-1 0 0 0,-1 0 0 0,2 0 0 0,1 0 0 0,-2 0 0 0,2 0 0 0,0 0 0 0,2 0 0 0,3 0 0 0</inkml:trace>
  <inkml:trace contextRef="#ctx0" brushRef="#br6" timeOffset="179801.97">4440 3371 0 0,'0'0'0'0,"0"0"0"0,0 0 0 0,0 0 0 0,0 0 0 0,0 0 0 0,0 0 0 0,0 0 0 0,0 0 0 0,0 0 0 0,0 0 0 0,-4 0 0 0,0 3 0 0,-2-1 0 0,1-2 0 0,-1 1 0 0,6-1 0 0,0 5 0 0,-8-5 0 0,8 0 0 0,-8 0 0 0,5 2 0 0,-1-1 0 0,1 4 0 0,-2-5 0 0,-1 1 0 0,4 2 0 0,-2 0 0 0,0-1 0 0,-2 3 0 0,2-4 0 0,1 5 0 0,-5-6 0 0,5 7 0 0,0-6 0 0,-2 2 0 0,2 2 0 0,-3 1 0 0,4-3 0 0,-1 2 0 0,3-5 0 0,0 6 0 0,-6 0 0 0,6-1 0 0,0 1 0 0,0 0 0 0,-5 0 0 0,4-3 0 0,1 4 0 0,0-3 0 0,0-4 0 0,0 6 0 0,0 1 0 0,1-3 0 0,-1-4 0 0,0 5 0 0,0-5 0 0,5 6 0 0,-5-6 0 0,3 5 0 0,-3-5 0 0,6 3 0 0,-4 1 0 0,4 1 0 0,0-2 0 0,-1 2 0 0,-2-2 0 0,1 2 0 0,0-4 0 0,2 4 0 0,-6-5 0 0,3 3 0 0,3 0 0 0,0 0 0 0,-3 2 0 0,2-5 0 0,-5 0 0 0,8 1 0 0,-4 4 0 0,4-5 0 0,-5 0 0 0,5 0 0 0,-2 0 0 0,-1 0 0 0,1 0 0 0,0 0 0 0,-1 0 0 0,2 0 0 0,0 0 0 0,-1 0 0 0,1 0 0 0,0 0 0 0,0 0 0 0,-4-5 0 0,4 5 0 0,3-1 0 0,-5 1 0 0,4-5 0 0,-2 3 0 0,0 2 0 0,-2-1 0 0,4 1 0 0,-1 0 0 0,0-3 0 0,-1 0 0 0,-5 0 0 0,-2 3 0 0,8-2 0 0,-1-1 0 0,6-2 0 0,-7 4 0 0,0 1 0 0,3-5 0 0,-2 4 0 0,0-4 0 0,1 3 0 0,0-2 0 0,0 2 0 0,-2 1 0 0,0-5 0 0,2 1 0 0,-2 0 0 0,0 1 0 0,2-1 0 0,-2 0 0 0,-1 1 0 0,2-2 0 0,-4 1 0 0,5 2 0 0,-3-3 0 0,-2 1 0 0,3 3 0 0,-1-2 0 0,-2-1 0 0,1-1 0 0,-1 3 0 0,1 0 0 0,-1-2 0 0,0 1 0 0,0-1 0 0,1 0 0 0,-2 2 0 0,0-3 0 0,1 4 0 0,-3-4 0 0,0 5 0 0,3-6 0 0,-3 7 0 0,0-6 0 0,0 5 0 0,-3-4 0 0,3 5 0 0,0-3 0 0,0 3 0 0,0-5 0 0,-3 2 0 0,3 3 0 0,-2-4 0 0,0 2 0 0,-4-4 0 0,5 4 0 0,-2-1 0 0,0 0 0 0,-1 2 0 0,0-2 0 0,-1-1 0 0,1 1 0 0,-1 2 0 0,-1-1 0 0,1 1 0 0,-3-2 0 0,5 0 0 0,-4 1 0 0,-3-1 0 0,4 0 0 0,-2 0 0 0,2 3 0 0,-3-2 0 0,1 1 0 0,-4-1 0 0,4-1 0 0,0 1 0 0,-6 2 0 0,8 0 0 0,-3 0 0 0,3 0 0 0,-7 0 0 0,6 0 0 0,-3 2 0 0,-2-2 0 0,4 3 0 0,-4-1 0 0,1-1 0 0,3 1 0 0,-4 2 0 0,0-2 0 0,4 3 0 0,-1-2 0 0,-1 0 0 0,1 0 0 0,1 3 0 0,-2-1 0 0,2-4 0 0,0 2 0 0,-1 2 0 0,4 1 0 0,-1 0 0 0,-2 2 0 0,4-5 0 0</inkml:trace>
  <inkml:trace contextRef="#ctx0" brushRef="#br6" timeOffset="195244.36">3990 3387 0 0,'0'0'0'0,"0"0"0"0,0 0 0 0,0 0 0 0,0 0 0 0,0 0 0 0,0 6 0 0,0-2 0 0,3 4 0 0,-3 0 0 0,3-7 0 0,0 6 0 0,-3-1 0 0,1 5 0 0,1-4 0 0,3 4 0 0,-5-3 0 0,3 1 0 0,0 4 0 0,-2-4 0 0,1 2 0 0,4 1 0 0,-6-3 0 0,6 4 0 0,-4-1 0 0,3 0 0 0,-4 2 0 0,1 2 0 0,4-4 0 0,-5 2 0 0,4-5 0 0,-2 5 0 0,2-3 0 0,-4 1 0 0,2 1 0 0,2 1 0 0,-3 0 0 0,4-5 0 0,-6 5 0 0,6 1 0 0,-5-2 0 0,3-1 0 0,0 2 0 0,-1-3 0 0,0 3 0 0,0-2 0 0,1 0 0 0,-1 2 0 0,3 2 0 0,-5-2 0 0,6-5 0 0,-6 8 0 0,4-3 0 0,-2-2 0 0,1 2 0 0,3 0 0 0,-6 0 0 0,5-2 0 0,-4 1 0 0,-2-1 0 0,6-3 0 0,-4 5 0 0,2-4 0 0,-2 2 0 0,-2 0 0 0,4 1 0 0,-2-2 0 0,4 1 0 0,-6 0 0 0,2-1 0 0,-1 1 0 0,-1 2 0 0,5 0 0 0,-4-4 0 0,4 3 0 0,-3 1 0 0,-1-1 0 0,4-2 0 0,-4 2 0 0,1 1 0 0,-2-1 0 0,5 1 0 0,-4-2 0 0,1 2 0 0,1-2 0 0,-2 2 0 0,1 0 0 0,-2-1 0 0,3-4 0 0,0 5 0 0,-3-2 0 0,2-3 0 0,-2 5 0 0,3-3 0 0,-3-3 0 0,1 3 0 0,1-2 0 0,-1 2 0 0,5-4 0 0,-6 1 0 0,4 1 0 0,-4-2 0 0,0 0 0 0,1 0 0 0,1-1 0 0</inkml:trace>
  <inkml:trace contextRef="#ctx0" brushRef="#br2" timeOffset="195929.37">13445 3430 0 0,'0'0'0'0,"0"0"0"0,0 0 0 0,0 0 0 0,0 0 0 0,0 0 0 0,0 0 0 0,0 0 0 0,0 0 0 0,0 0 0 0,0 0 0 0,0 0 0 0,0 0 0 0,0 9 0 0,0-9 0 0,0 5 0 0,-2 0 0 0,2-5 0 0,-3 6 0 0,3-2 0 0,-1-1 0 0,1 5 0 0,-3-5 0 0,3 3 0 0,-2 1 0 0,2-7 0 0,0 4 0 0,-3 2 0 0,3-1 0 0,0 1 0 0,-3 0 0 0,3 1 0 0,-2-3 0 0,2 1 0 0,-1 3 0 0,1-1 0 0,0-2 0 0,-5 0 0 0,5 1 0 0,-1-2 0 0,1 1 0 0,0 0 0 0,0-5 0 0,0 7 0 0,0-2 0 0,0-5 0 0,-5 5 0 0,5-5 0 0,0 4 0 0,-2 3 0 0,2 0 0 0,-1-2 0 0,1-5 0 0,0 5 0 0,0-5 0 0,-3 6 0 0,3 0 0 0,-3-3 0 0,3 3 0 0,0-6 0 0,0 0 0 0,-5 3 0 0,5 3 0 0,0-6 0 0,-3 5 0 0,1 0 0 0,2-5 0 0,-1 4 0 0,-4 1 0 0,5-5 0 0,0 2 0 0,0-2 0 0,0 7 0 0,0-4 0 0,0-3 0 0,-1 8 0 0,1-3 0 0,-5 1 0 0,5-6 0 0,0 5 0 0,0 1 0 0,0-6 0 0,-2 4 0 0,2-2 0 0,-3 4 0 0,3-6 0 0,0 0 0 0,-3 6 0 0,3-1 0 0,0 1 0 0,0-6 0 0,-1 5 0 0,1-1 0 0,-5 1 0 0,5-3 0 0,0 2 0 0,0-4 0 0,-3 6 0 0,1-1 0 0,1 3 0 0,1-8 0 0,0 4 0 0,-3 3 0 0,3-7 0 0,0 4 0 0,0 1 0 0,-2 0 0 0,2-5 0 0,-3 7 0 0,3-4 0 0,0 0 0 0,0-3 0 0,0 0 0 0,-3 8 0 0,3-5 0 0,0 2 0 0,0-5 0 0,-3 8 0 0,3-4 0 0,0 1 0 0,0 1 0 0,-2-3 0 0,2 2 0 0,0-5 0 0,0 3 0 0,0 0 0 0,0-3 0 0,0 8 0 0,0-2 0 0,0-5 0 0,0-1 0 0,0 8 0 0,0-8 0 0,0 3 0 0,0 5 0 0,0-5 0 0,0-3 0 0,0 8 0 0,-1-7 0 0,1 7 0 0,0-8 0 0,0 3 0 0,0 5 0 0,0-3 0 0,0-5 0 0,0 4 0 0,0-4 0 0,1 6 0 0,-1-1 0 0,0-5 0 0,0 5 0 0,0-5 0 0,2 6 0 0,-2-6 0 0,0 4 0 0,0 1 0 0,0-5 0 0,0 5 0 0,0-5 0 0,0 0 0 0,0 6 0 0,3-3 0 0,-3-3 0 0,0 6 0 0,0 0 0 0,0-6 0 0,0 0 0 0,3 5 0 0,-3-5 0 0,3 5 0 0,-3-5 0 0,0 7 0 0,0-7 0 0,2 4 0 0,-2-4 0 0,0 7 0 0,0-7 0 0,3 3 0 0,-2 4 0 0,-1-6 0 0,0-1 0 0,2 6 0 0,1-1 0 0,-3 0 0 0,5 2 0 0,-5-4 0 0,0-3 0 0,0 3 0 0,0 4 0 0,0-3 0 0,0-4 0 0,1 5 0 0,-1 3 0 0,0-2 0 0,0-6 0 0,0 1 0 0,0-1 0 0,0 8 0 0,0-5 0 0,0 2 0 0,0-5 0 0,0 4 0 0,0 0 0 0,0-4 0 0,0 0 0 0,0 6 0 0,0 1 0 0,0-7 0 0,3 7 0 0,-3-6 0 0,0 7 0 0,0-8 0 0,0 3 0 0,3 5 0 0,-3-7 0 0,0-1 0 0,0 0 0 0,0 5 0 0,0 0 0 0,2 1 0 0,-2-6 0 0,0 4 0 0,0-4 0 0,0 8 0 0,0-8 0 0,5 2 0 0,-5 4 0 0,1 2 0 0,-1-8 0 0,0 1 0 0,0 7 0 0,0-5 0 0,0-3 0 0,0 5 0 0,0 1 0 0,0-2 0 0,0 3 0 0,0-4 0 0,0-3 0 0,0 0 0 0,5 7 0 0,-5-2 0 0,0-5 0 0,0 6 0 0,1 0 0 0,1-1 0 0,-2 0 0 0,3-1 0 0,-3 3 0 0,3-4 0 0,-3 1 0 0,2 2 0 0,-2 1 0 0,0-4 0 0,0 3 0 0,0 2 0 0,0-5 0 0,0 4 0 0,0 0 0 0,0 0 0 0,0-2 0 0,3 3 0 0,-3-2 0 0,3-1 0 0,-3 2 0 0,1-1 0 0,-1-1 0 0,2 6 0 0,3-6 0 0,-5 2 0 0,1-1 0 0,4 1 0 0,-4-1 0 0</inkml:trace>
  <inkml:trace contextRef="#ctx0" brushRef="#br6" timeOffset="189771.13">5265 3432 0 0,'0'0'0'0,"0"0"0"0,0 0 0 0,0 0 0 0,0 0 0 0,0 0 0 0,0 0 0 0,0 0 0 0,0 0 0 0,0 0 0 0,0 0 0 0,0 0 0 0,0 0 0 0,0 0 0 0,-3 4 0 0,3 2 0 0,0-1 0 0,-5-2 0 0,2 2 0 0,3-2 0 0,0 6 0 0,-1-4 0 0,1 2 0 0,-2-2 0 0,-1 4 0 0,0-4 0 0,3 1 0 0,-6 2 0 0,4 1 0 0,-1 0 0 0,-1 1 0 0,4 1 0 0,-5 1 0 0,3 2 0 0,-1-5 0 0,2 2 0 0,-1 3 0 0,-2-3 0 0,4 1 0 0,0 3 0 0,-4-2 0 0,1-4 0 0,2 3 0 0,-2-2 0 0,0 4 0 0,-4 0 0 0,6-5 0 0,-1 8 0 0,-2-8 0 0,2 5 0 0,-4 0 0 0,4 0 0 0,-1 1 0 0,2 1 0 0,-1 2 0 0,-1-4 0 0,-1-4 0 0,0 5 0 0,4-1 0 0,-1 0 0 0,-1 0 0 0,-1 0 0 0,3 3 0 0,-1-7 0 0,1 4 0 0,-2-1 0 0,-2-1 0 0,4 2 0 0,-2 0 0 0,0 1 0 0,1-2 0 0,1 1 0 0,-5 0 0 0,5 1 0 0,0-1 0 0,0 1 0 0,0 1 0 0,-1-2 0 0,-4 3 0 0,5 0 0 0,-1-2 0 0,1 2 0 0,0-3 0 0,0 2 0 0,-7-4 0 0,7 5 0 0,0-3 0 0,0-3 0 0,0 3 0 0,-1 0 0 0,1-2 0 0,-3 2 0 0,0-3 0 0,3 6 0 0,-2-5 0 0,2 2 0 0,0-2 0 0,-5 4 0 0,5-4 0 0,-1 2 0 0,1 2 0 0,0-1 0 0,0 4 0 0,0-5 0 0,-2-4 0 0,2 9 0 0,0-10 0 0,0 5 0 0,-4 2 0 0,4-4 0 0,0 0 0 0,-2-1 0 0,2 3 0 0,-5-2 0 0,5 1 0 0,-1-4 0 0,1 2 0 0,0-2 0 0,0 0 0 0,0 4 0 0,0-7 0 0,0 3 0 0,0 4 0 0,0-6 0 0,0 1 0 0,0 0 0 0,0-1 0 0,0 0 0 0,-2 2 0 0,4-3 0 0,-2 3 0 0,0 1 0 0,-2-3 0 0,2 4 0 0,0-5 0 0,0 2 0 0,0-2 0 0,0 2 0 0,-4-2 0 0,2-1 0 0,2 0 0 0,0 1 0 0,0-3 0 0,0 1 0 0,0 3 0 0,0-4 0 0,0-3 0 0,0 4 0 0,0-4 0 0,0 5 0 0,0-5 0 0,0 0 0 0,0 0 0 0,0 0 0 0,0 0 0 0,0 0 0 0,0 0 0 0,0 0 0 0,0-6 0 0,0-5 0 0</inkml:trace>
  <inkml:trace contextRef="#ctx0" brushRef="#br6" timeOffset="194250.8">4795 3445 0 0,'0'0'0'0,"0"0"0"0,0 0 0 0,0 0 0 0,0 0 0 0,0 7 0 0,0-3 0 0,0 4 0 0,-1 0 0 0,1 1 0 0,-2 0 0 0,2 1 0 0,-5 2 0 0,5-1 0 0,-3 0 0 0,3 2 0 0,0 1 0 0,0 3 0 0,0-7 0 0,-1 7 0 0,1-8 0 0,0 3 0 0,-3-1 0 0</inkml:trace>
  <inkml:trace contextRef="#ctx1" brushRef="#br7" timeOffset="38984.01">4010 3588 2304 0 0,'0'12'200'0'0,"3"-7"-200"0"0,-2 1 0 0 0,-1 2 0 0 0,0-2 256 0 0,0 3 16 0 0,7-1 0 0 0,-6 1 0 0 0,4-7-48 0 0,1 10-16 0 0,-6-6 0 0 0,3 0 0 0 0,2 0-16 0 0,-4 1-8 0 0,4 0 0 0 0,-2 0 0 0 0,0-1-64 0 0,2-2-16 0 0,-1 6 0 0 0,-4-6 0 0 0,7 3-16 0 0,-3-3-8 0 0,-1 4 0 0 0,5-2 0 0 0,-2 2 0 0 0,-1-2 0 0 0,-1-1 0 0 0,-2 2 0 0 0,0 0-80 0 0,2-1 0 0 0,-2-2 72 0 0,4 1-72 0 0,0 6 64 0 0,-4-5-64 0 0,1 0 80 0 0,3 0-80 0 0,-1-1 64 0 0,-2 0-64 0 0,3 1 0 0 0,-3-2 72 0 0,2 3-72 0 0,-2-4 0 0 0,3 4 0 0 0,0 0 0 0 0,-6-1 0 0 0,6 0 0 0 0,-4 2 0 0 0,2-4 64 0 0,-2 3-64 0 0,1-4 0 0 0,-1 3 0 0 0,1-2 0 0 0,-3-4 0 0 0,3 7 80 0 0,-2-4-80 0 0,1 3 80 0 0,-2-6-80 0 0,3 5 0 0 0,-3-5 72 0 0,0 6-72 0 0,0-5 64 0 0,0-1-64 0 0,1 5 80 0 0,-1-5-80 0 0,2 8 64 0 0,-2-8-64 0 0,5 1 0 0 0,-5-1 0 0 0,0 8 80 0 0,0-5-80 0 0,0-3 80 0 0,0 5-80 0 0,3-2 64 0 0,-3-3-64 0 0,0 6 0 0 0,0-6 72 0 0,1 5-72 0 0,-1-5 0 0 0,0 0 0 0 0,3 3 64 0 0,-3-3-64 0 0,0 0 0 0 0,0 0 0 0 0,0 0 0 0 0,0 0 0 0 0,2 6 0 0 0,-2-6 0 0 0,3 6 0 0 0,-3-6 0 0 0,3 2 0 0 0,-3-2 0 0 0,0 6 0 0 0,0-6 0 0 0,0 4 0 0 0,0-4 0 0 0,5 5 0 0 0,-5 0 0 0 0,0-5 0 0 0,0 6 0 0 0,0-6 64 0 0,0 5-64 0 0,0-5 0 0 0,1 3 0 0 0,-1-3 0 0 0,5 6 0 0 0,-5-6 0 0 0,0 6 0 0 0,1-3 0 0 0,-1-3 0 0 0,0 0 0 0 0,0 0 0 0 0,0 0 0 0 0,0 0 0 0 0,0 6 0 0 0,0-6 0 0 0,0 0 0 0 0,0 3 0 0 0,0-3 0 0 0,0 0 0 0 0,0 0 0 0 0,0 0 0 0 0,5 7 0 0 0,-5-7 0 0 0,0 0 0 0 0,0 0 0 0 0,0 0 0 0 0,0 4 0 0 0,0-4 0 0 0,0 0 64 0 0,0 0 0 0 0,0 0 0 0 0,0 0 0 0 0,0-4 16 0 0,0 0 0 0 0,0-2 0 0 0,0 2 0 0 0,-5-1-80 0 0,4-1 0 0 0,-4 0 0 0 0,4-1 64 0 0,1-2-64 0 0,-5 1 0 0 0,2-1 72 0 0,-2 1-72 0 0,2-1 0 0 0,-1 0 64 0 0,-3-2-64 0 0,6 0 0 0 0,-5-4 0 0 0,3 4 0 0 0,-5-5 0 0 0,5 3 0 0 0,-2 2 0 0 0,-1 0 0 0 0,6 0 0 0 0,-6-1 0 0 0,6 2 0 0 0,-6 0 64 0 0,4-3-64 0 0,1 1 0 0 0,-4-2 0 0 0,2 3 0 0 0,-2-3 0 0 0,4 2 0 0 0,-1 1 0 0 0,1-3 0 0 0,-4 3 0 0 0,5 1 0 0 0,-2-3 0 0 0,-2 1 0 0 0,2 2 0 0 0,1 0 0 0 0,-1-3 0 0 0,2 4 0 0 0,-3 0 0 0 0,1 1 0 0 0,1-3 0 0 0,1 2 0 0 0,-6 1 0 0 0,4 0-64 0 0,-2 1 64 0 0,4 1-80 0 0,0-1 80 0 0,-2 3-80 0 0,2 1 80 0 0,-2-4-80 0 0,2 7 80 0 0,0 0-80 0 0,0-3 80 0 0,0 3 0 0 0,0-4 0 0 0,0 4 0 0 0,2-2 0 0 0,-2 2 0 0 0,0 0 0 0 0,0 0 0 0 0,0 0 0 0 0,0 0 0 0 0,0 0-72 0 0,0 0 72 0 0,0-6-80 0 0,0 3 80 0 0,2-3-104 0 0,-2 3 40 0 0,1-2-16 0 0,2-1 0 0 0,-3 6 0 0 0,0-5 0 0 0,0 1 80 0 0,0-7 0 0 0,0 8 0 0 0,-3-4-64 0 0,3 1 64 0 0,0 2 0 0 0,0 4 0 0 0,0 0 0 0 0,0 0 0 0 0,0 0 0 0 0,0 0 0 0 0,0-5 0 0 0,0 0 0 0 0,0 5-80 0 0,0 0 80 0 0,0 0-80 0 0,0 0 0 0 0,0 0 0 0 0,0 10 0 0 0,0-6-1768 0 0,3 2-352 0 0</inkml:trace>
  <inkml:trace contextRef="#ctx0" brushRef="#br8" timeOffset="207812.89">14994 3574 0 0,'0'0'0'0,"0"0"0"0,0 0 0 0,0-3 0 0,0-2 0 0,0 5 0 0,-2-2 0 0,2 2 0 0,0 0 0 0,0 0 0 0,-1-3 0 0,1 3 0 0,-3-6 0 0,3 6 0 0,0 0 0 0,0 0 0 0,-5 6 0 0,-3-1 0 0,8 3 0 0,-4-2 0 0,2 2 0 0,2-1 0 0,0 3 0 0,0-1 0 0,2-1 0 0,2 1 0 0,-4-3 0 0,5 3 0 0,0 4 0 0,1-7 0 0,-3 2 0 0,3-1 0 0,0 1 0 0,0 0 0 0,1 0 0 0,0-2 0 0,1 2 0 0,0-1 0 0,-2 1 0 0,2-2 0 0,-1 0 0 0,0-1 0 0,-3 1 0 0,4-3 0 0,0 0 0 0,-4 0 0 0,3-3 0 0,0 0 0 0,-5 0 0 0,6-6 0 0,-2 5 0 0,-3-1 0 0,5-1 0 0,-7-3 0 0,4 0 0 0,-2 0 0 0,1-4 0 0,-2-1 0 0,1 1 0 0,2 0 0 0,-5-4 0 0,0 4 0 0,3-6 0 0,-3-1 0 0,0 2 0 0,-3-1 0 0,-2 2 0 0,2-1 0 0,-2 2 0 0,1 3 0 0,-1-3 0 0,0 2 0 0,-2 1 0 0,-1 2 0 0,2 5 0 0,-3-3 0 0,2-1 0 0,3 6 0 0,-4-4 0 0,0 5 0 0,4 0 0 0,-3 5 0 0,3-4 0 0,-4 3 0 0,-1 3 0 0,6-2 0 0,-2 3 0 0,0-2 0 0,4 2 0 0,-2-1 0 0,-3 7 0 0,6 2 0 0</inkml:trace>
  <inkml:trace contextRef="#ctx0" brushRef="#br6" timeOffset="190743.79">4829 3478 0 0,'0'0'0'0,"0"0"0"0,-3 5 0 0,3 1 0 0,0-3 0 0,-3 1 0 0,-2 0 0 0,5 2 0 0,0-2 0 0,-3 3 0 0,0-3 0 0,2 2 0 0,1 2 0 0,-2 0 0 0,0 3 0 0,-2-2 0 0,-1 5 0 0,4-6 0 0,1 2 0 0,-2 4 0 0,1-1 0 0,-3 1 0 0,1-1 0 0,0 1 0 0,2-1 0 0,-1 1 0 0,1 0 0 0,-4-4 0 0,3 4 0 0,-2 5 0 0,1-11 0 0,0 7 0 0,0-1 0 0,-1 1 0 0,1-2 0 0,2 1 0 0,-2 1 0 0,1 1 0 0,-2-2 0 0,2 4 0 0,2-2 0 0,-5 1 0 0,4-2 0 0,-1-1 0 0,1 0 0 0,1 3 0 0,-5-3 0 0,5 0 0 0,-1-3 0 0,-4 2 0 0,3 3 0 0,2 1 0 0,-1-3 0 0,-2 0 0 0,1 3 0 0,1-3 0 0,-2 1 0 0,3 1 0 0,-4-1 0 0,3 4 0 0,-2-6 0 0,3-3 0 0,0 4 0 0,-2 0 0 0,1 1 0 0,1-1 0 0,0-2 0 0,0-1 0 0,-2 2 0 0,2-1 0 0,-3-1 0 0,3 4 0 0,-3-6 0 0,3 2 0 0,0 5 0 0,-3-4 0 0,3-1 0 0,0 1 0 0,-2 2 0 0,2-1 0 0,-1 0 0 0,1 1 0 0,0-4 0 0,-2 2 0 0,2 2 0 0,-4-5 0 0,4 5 0 0,0-1 0 0,0-4 0 0,0 3 0 0,0 1 0 0,0-4 0 0,0 0 0 0,-5 2 0 0,5-2 0 0,0-1 0 0,-3 3 0 0,3-4 0 0,-2 1 0 0,-2 1 0 0,4-2 0 0,0 0 0 0,-8 1 0 0,8-2 0 0,0 2 0 0,0-2 0 0,-2 2 0 0,2 0 0 0,-4-2 0 0,4-3 0 0,0 3 0 0,0 0 0 0,-2 0 0 0,2-1 0 0,0 0 0 0,0-1 0 0,0-4 0 0,0 5 0 0,0-5 0 0,0 0 0 0,-1 3 0 0,1-3 0 0,0 0 0 0,0 0 0 0,0 0 0 0,-6 5 0 0,6-5 0 0,0 4 0 0,6 4 0 0,-6-8 0 0,1 3 0 0,-1 0 0 0,0 2 0 0,0-5 0 0,0 6 0 0,0 0 0 0,0-1 0 0,0-2 0 0</inkml:trace>
  <inkml:trace contextRef="#ctx0" brushRef="#br9" timeOffset="195669.89">15203 3523 0 0,'0'0'0'0,"0"0"0"0,0 0 0 0,0 0 0 0,0 0 0 0,0 0 0 0,0 0 0 0,0 0 0 0,0 0 0 0,0 0 0 0,0-5 0 0,0 5 0 0,0 0 0 0,0 0 0 0,0 0 0 0,0 0 0 0,-2-6 0 0,2 6 0 0,0 0 0 0,0 0 0 0,0 0 0 0,0 0 0 0,0 0 0 0,0 0 0 0,0 0 0 0,0 0 0 0,0 0 0 0,0 0 0 0,0 0 0 0,0 0 0 0,0 0 0 0,0 0 0 0,0 0 0 0,0 0 0 0,0 0 0 0,0 0 0 0,0 0 0 0,0 0 0 0,-2 1 0 0,-4 4 0 0,6-5 0 0,-3 2 0 0,2 2 0 0,-4 1 0 0,5 0 0 0,-3 2 0 0,3-4 0 0,0 2 0 0,-5 1 0 0,5-3 0 0,0 3 0 0,-1-1 0 0,1 0 0 0,0 1 0 0,-5 0 0 0,5-6 0 0,-1 3 0 0,1 2 0 0,0-5 0 0,0 4 0 0,0-4 0 0,-2 5 0 0,2-5 0 0,0 5 0 0,0-5 0 0,0 0 0 0,-5 1 0 0,5-1 0 0,0 8 0 0,0-8 0 0,0 5 0 0,0-5 0 0,0 0 0 0,0 0 0 0,0 6 0 0,0-6 0 0,0 0 0 0,0 3 0 0,0 5 0 0,0-8 0 0,-4 4 0 0,4-4 0 0,4 6 0 0,-4-6 0 0,0 5 0 0,0 1 0 0,0 0 0 0,0-1 0 0,0 0 0 0,0-5 0 0,0 7 0 0,0-2 0 0,0-5 0 0,0 6 0 0,0-6 0 0,5 3 0 0,-5 5 0 0,0-8 0 0,2 3 0 0,-2-3 0 0,0 0 0 0,1 3 0 0,-1-3 0 0,0 0 0 0,0 0 0 0,6 7 0 0,-6-7 0 0,5 1 0 0,-5-1 0 0,3 2 0 0,3-2 0 0,-1 3 0 0,1-3 0 0,0 0 0 0,-1-3 0 0,-1 3 0 0,4-2 0 0,-3 2 0 0,-5 0 0 0,4 0 0 0,6-1 0 0,-4 1 0 0,-5-2 0 0,6-3 0 0,0 5 0 0,-5 0 0 0,4-3 0 0,0 0 0 0,-3-3 0 0,1 1 0 0,2-1 0 0,-2 1 0 0,-4-2 0 0,2 1 0 0,-2-4 0 0,5 3 0 0,-5-3 0 0,0-2 0 0,-5 3 0 0,3-5 0 0,-1 1 0 0,2 4 0 0,-2-5 0 0,-2 5 0 0,3-3 0 0,-4 2 0 0,3-2 0 0,2 6 0 0,-4-2 0 0,0 2 0 0,1 1 0 0,-3 2 0 0,0-2 0 0,2 2 0 0,0 2 0 0,-4-1 0 0,1 2 0 0,2 2 0 0,0-1 0 0,3 2 0 0,-3-3 0 0</inkml:trace>
  <inkml:trace contextRef="#ctx0" brushRef="#br9" timeOffset="199941.65">15397 3501 0 0,'0'0'0'0,"0"0"0"0,0 0 0 0,0 0 0 0,0-3 0 0,0-2 0 0,0 5 0 0,0 0 0 0,0 0 0 0,0 0 0 0,0 0 0 0,0 0 0 0,0 0 0 0,0 0 0 0,0 0 0 0,0 0 0 0,0 0 0 0,0 0 0 0,0 0 0 0,0 0 0 0,0 0 0 0,-3 5 0 0,2-2 0 0,-5 3 0 0,1-1 0 0,-1 3 0 0,4-1 0 0,-1 0 0 0,3 2 0 0,-5-3 0 0,4 5 0 0,-2-5 0 0,1 3 0 0,2 1 0 0,-3-1 0 0,3 2 0 0,3-7 0 0,-3 6 0 0,0-1 0 0,2 0 0 0,-2-1 0 0,3-2 0 0,-2 2 0 0,4-2 0 0,-5 3 0 0,3-3 0 0,2 1 0 0,-1-3 0 0,0 4 0 0,2-3 0 0,-2-1 0 0,1 1 0 0,1-5 0 0,0 5 0 0,-1-4 0 0,3-1 0 0,-4 0 0 0,6 0 0 0,-4-1 0 0,0-4 0 0,2 2 0 0,-1-3 0 0,1 6 0 0,-2-7 0 0,7 1 0 0,-7 2 0 0,3-1 0 0,0-1 0 0,-2 1 0 0,-3-1 0 0,1 0 0 0,1-2 0 0,-4 2 0 0,-1-2 0 0,1 0 0 0,-2 2 0 0,3-2 0 0,-6-1 0 0,3 0 0 0,-2 0 0 0,1 2 0 0,-1-3 0 0,-4 3 0 0,1-2 0 0,1 1 0 0,-3-1 0 0,4 5 0 0,-3-3 0 0,0 4 0 0,-2-1 0 0,2-1 0 0,-2 2 0 0,1 3 0 0,-1-5 0 0,2 5 0 0,-2 0 0 0,0 0 0 0,4 0 0 0,-6-1 0 0,6 1 0 0,-2 0 0 0,1 0 0 0,-1-2 0 0,6 2 0 0,0 0 0 0,0 0 0 0,0 0 0 0,0 0 0 0,0 0 0 0</inkml:trace>
  <inkml:trace contextRef="#ctx0" brushRef="#br9" timeOffset="201171.06">15897 3540 0 0,'0'0'0'0,"0"0"0"0,0 0 0 0,0 0 0 0,0 0 0 0,0 0 0 0,-2-3 0 0,-2-2 0 0,0 3 0 0,0 1 0 0,-1-1 0 0,5 2 0 0,0 0 0 0,0 0 0 0,-4 0 0 0,0 2 0 0,0-1 0 0,2 1 0 0,-2 3 0 0,1-2 0 0,-2-2 0 0,3 7 0 0,1-2 0 0,-2 2 0 0,-2-3 0 0,5-1 0 0,0 9 0 0,-3-4 0 0,3 0 0 0,0-1 0 0,0 3 0 0,0-2 0 0,3-1 0 0,-3 2 0 0,0-2 0 0,5 0 0 0,-2 3 0 0,0-4 0 0,2 1 0 0,-2-2 0 0,3 1 0 0,-2 0 0 0,4-2 0 0,-2 0 0 0,2-5 0 0,0 7 0 0,1-7 0 0,0 0 0 0,2-4 0 0,0 1 0 0,1 3 0 0,1-8 0 0,-6 2 0 0,3 1 0 0,-1-4 0 0,3 1 0 0,-7-1 0 0,6-2 0 0,-8 3 0 0,6-3 0 0,-4 1 0 0,-2-1 0 0,-2-2 0 0,3 4 0 0,-3-5 0 0,-1 3 0 0,-1 1 0 0,-3 0 0 0,3 1 0 0,-2 0 0 0,-2 1 0 0,1 3 0 0,-3-2 0 0,1 0 0 0,0 3 0 0,1-1 0 0,-4 5 0 0,4-4 0 0,-2 4 0 0,2 0 0 0,-7 0 0 0,2 4 0 0,4-4 0 0,-6 6 0 0,6-1 0 0,-2 1 0 0,2 0 0 0,0-1 0 0,1 0 0 0,3 2 0 0</inkml:trace>
  <inkml:trace contextRef="#ctx0" brushRef="#br9" timeOffset="200560.65">15659 3507 0 0,'0'0'0'0,"0"0"0"0,0 0 0 0,0 0 0 0,-2-1 0 0,2 1 0 0,0 0 0 0,-3-2 0 0,-2-1 0 0,2 3 0 0,3 0 0 0,-6 0 0 0,3 0 0 0,1 0 0 0,-5 3 0 0,7 0 0 0,-2 0 0 0,-1 4 0 0,-2 0 0 0,5-2 0 0,0 4 0 0,0 0 0 0,-4-1 0 0,2 3 0 0,2 0 0 0,0 0 0 0,0 1 0 0,0-3 0 0,0 4 0 0,2-3 0 0,-2 1 0 0,0 0 0 0,4-3 0 0,-4 1 0 0,8 0 0 0,-6-1 0 0,2-2 0 0,1-1 0 0,-2 0 0 0,6-5 0 0,1 6 0 0,-3-3 0 0,3-3 0 0,-1 0 0 0,0 0 0 0,4 0 0 0,-3-3 0 0,0 1 0 0,0-2 0 0,-3-1 0 0,2 0 0 0,-1 1 0 0,-4 1 0 0,4-4 0 0,-3 4 0 0,1-1 0 0,-3-3 0 0,-2 0 0 0,4-1 0 0,-5 0 0 0,2-3 0 0,1 5 0 0,-3-6 0 0,0 4 0 0,-3-1 0 0,1-2 0 0,-3 2 0 0,5 3 0 0,-1-5 0 0,-2-2 0 0,-3 9 0 0,1-2 0 0,0 3 0 0,-1-4 0 0,3 4 0 0,-5-3 0 0,1 6 0 0,0-1 0 0,3-1 0 0,-4 2 0 0,0 2 0 0,2-1 0 0,-2 5 0 0,-2-4 0 0,5 1 0 0,2 2 0 0,-2 2 0 0</inkml:trace>
  <inkml:trace contextRef="#ctx0" brushRef="#br9" timeOffset="206443.47">14498 3566 0 0,'0'0'0'0,"0"0"0"0,0 0 0 0,0 0 0 0,0 0 0 0,-3-2 0 0,1 2 0 0,-3-3 0 0,2 2 0 0,3 1 0 0,0 0 0 0,-6 1 0 0,5-1 0 0,-6 0 0 0,3 3 0 0,1-1 0 0,-4-2 0 0,7 5 0 0,-4 1 0 0,-1-3 0 0,5 5 0 0,-3-1 0 0,0 0 0 0,1 2 0 0,2-1 0 0,0-2 0 0,0 5 0 0,0-1 0 0,0 3 0 0,0-7 0 0,2 5 0 0,1 0 0 0,0 1 0 0,-1-1 0 0,1-3 0 0,1 1 0 0,3 0 0 0,-4 0 0 0,1-1 0 0,9-3 0 0,-9-1 0 0,7 1 0 0,-2-2 0 0,2 3 0 0,-1-6 0 0,-1 0 0 0,0 0 0 0,0 0 0 0,5 0 0 0,-1-1 0 0,-3-4 0 0,3 2 0 0,-4-2 0 0,3-1 0 0,-2 0 0 0,-1 1 0 0,-1-1 0 0,-2-2 0 0,-1 1 0 0,1-4 0 0,0 2 0 0,-3-1 0 0,-1-2 0 0,-2 3 0 0,0-5 0 0,-2 1 0 0,-1-1 0 0,-3 4 0 0,3-3 0 0,-2-1 0 0,-4 4 0 0,-4-1 0 0,6 3 0 0,-4-3 0 0,0 7 0 0,0-4 0 0,-1 5 0 0,1-3 0 0,-1 2 0 0,2 0 0 0,7 2 0 0,-4 2 0 0,0 0 0 0,6 2 0 0,-4 1 0 0</inkml:trace>
  <inkml:trace contextRef="#ctx0" brushRef="#br9" timeOffset="205880.78">14277 3588 0 0,'0'0'0'0,"0"0"0"0,0 0 0 0,0 0 0 0,-4-3 0 0,4-2 0 0,-3 2 0 0,3 3 0 0,0 0 0 0,-1-3 0 0,1 3 0 0,0 0 0 0,0 0 0 0,-3-5 0 0,3 5 0 0,-5 5 0 0,-1-5 0 0,3 4 0 0,-2 3 0 0,1-4 0 0,-3 0 0 0,3 6 0 0,1-3 0 0,-2 7 0 0,2-7 0 0,1 1 0 0,-2 4 0 0,2 0 0 0,-1-2 0 0,3 1 0 0,-3-1 0 0,6 3 0 0,0-1 0 0,-1-3 0 0,-2 1 0 0,6 0 0 0,-3-2 0 0,2-1 0 0,2-2 0 0,1 1 0 0,0 1 0 0,1-4 0 0,0-1 0 0,2-1 0 0,-5-1 0 0,4 1 0 0,2-6 0 0,-4 6 0 0,1-2 0 0,0-4 0 0,1 0 0 0,-4 0 0 0,1-1 0 0,4-2 0 0,-8 0 0 0,2 1 0 0,3 0 0 0,-4-4 0 0,1 3 0 0,-3-5 0 0,-2 3 0 0,0-1 0 0,-2 1 0 0,2-3 0 0,-5 5 0 0,1-2 0 0,-1 0 0 0,-3 5 0 0,5-7 0 0,-4 9 0 0,-1-1 0 0,-1 2 0 0,1-2 0 0,-5 1 0 0,4 4 0 0,0 0 0 0,0 0 0 0,-1 0 0 0,4 7 0 0,-2-2 0 0,4 0 0 0,-1-1 0 0,2 3 0 0,0-1 0 0,3 0 0 0,3 2 0 0</inkml:trace>
  <inkml:trace contextRef="#ctx0" brushRef="#br9" timeOffset="205232.77">13980 3566 0 0,'0'0'0'0,"0"0"0"0,0 0 0 0,0 0 0 0,0 0 0 0,0 0 0 0,0 0 0 0,0 0 0 0,0 0 0 0,0 0 0 0,-5-2 0 0,5 2 0 0,-3 0 0 0,3 0 0 0,-5-3 0 0,1 3 0 0,-1 3 0 0,0-1 0 0,1-2 0 0,-1 3 0 0,1 2 0 0,0-2 0 0,0 5 0 0,-2-1 0 0,3 3 0 0,-2-1 0 0,0 0 0 0,4 0 0 0,-5 2 0 0,6 0 0 0,0-3 0 0,-2 6 0 0,2-5 0 0,0 3 0 0,2-2 0 0,1-1 0 0,0 2 0 0,1-4 0 0,-2 3 0 0,4-1 0 0,2-3 0 0,0 0 0 0,-2 1 0 0,1-1 0 0,3-2 0 0,-1 1 0 0,2-3 0 0,0 2 0 0,-1-1 0 0,3-1 0 0,-2 1 0 0,1-3 0 0,-4 0 0 0,4 0 0 0,-1-3 0 0,0 1 0 0,0-1 0 0,-2-1 0 0,0-3 0 0,0 3 0 0,1-4 0 0,-3 0 0 0,-4 2 0 0,2-3 0 0,3 0 0 0,-2-2 0 0,-4 0 0 0,-2 0 0 0,0 0 0 0,0-3 0 0,-7 0 0 0,6-3 0 0,-2 7 0 0,0-4 0 0,-2-2 0 0,2 5 0 0,-5-1 0 0,2 0 0 0,0 5 0 0,-2-2 0 0,2 8 0 0,-2-6 0 0,-1 3 0 0,6 2 0 0,-3 1 0 0,1 1 0 0,2 1 0 0,-3-1 0 0,3 3 0 0,-2 4 0 0</inkml:trace>
  <inkml:trace contextRef="#ctx1" brushRef="#br7" timeOffset="41017.08">4883 3560 2304 0 0,'-4'6'200'0'0,"4"-6"-200"0"0,-2 6 0 0 0,2 0 0 0 0,-1 2 272 0 0,1 0 16 0 0,-4 1 0 0 0,4-1 0 0 0,0 0 0 0 0,-1 1 8 0 0,1 0 0 0 0,-6 5 0 0 0,6-6-120 0 0,0 4-24 0 0,0-1-8 0 0,0 3 0 0 0,0 1-64 0 0,-2-2-16 0 0,1 2 0 0 0,-2 1 0 0 0,1-1-64 0 0,2 7 0 0 0,-2-7 0 0 0,-2 2 0 0 0,4 0 0 0 0,0 0 0 0 0,0-1 0 0 0,0 1 0 0 0,0-2 0 0 0,0-1 0 0 0,0 0 0 0 0,4-3 0 0 0,-2-2 0 0 0,0 3-128 0 0</inkml:trace>
  <inkml:trace contextRef="#ctx0" brushRef="#br9" timeOffset="207187.91">14791 3594 0 0,'0'0'0'0,"0"0"0"0,0 0 0 0,0 0 0 0,0 0 0 0,0 0 0 0,0 0 0 0,0-3 0 0,-3 0 0 0,2 1 0 0,1 2 0 0,0 0 0 0,-5 0 0 0,5 0 0 0,-5 2 0 0,4 1 0 0,-5 3 0 0,3-3 0 0,1 2 0 0,-3 2 0 0,5-2 0 0,0 1 0 0,-1 2 0 0,-4 0 0 0,2-2 0 0,3 6 0 0,-1-1 0 0,1 0 0 0,0 0 0 0,0-4 0 0,1 4 0 0,-1-3 0 0,0 0 0 0,3 1 0 0,3-3 0 0,-6 0 0 0,7 1 0 0,2-3 0 0,-6 1 0 0,3-1 0 0,0-2 0 0,2 0 0 0,-2-2 0 0,7 4 0 0,-6-8 0 0,7 4 0 0,-3-4 0 0,5 0 0 0,-6-1 0 0,-2 1 0 0,6-4 0 0,-2-1 0 0,-7-1 0 0,4 4 0 0,-3-5 0 0,-1 0 0 0,0-1 0 0,-2 1 0 0,0-1 0 0,-6-1 0 0,0-2 0 0,0 4 0 0,0 0 0 0,-5 2 0 0,3-3 0 0,-1 4 0 0,1 0 0 0,-2 2 0 0,-3 0 0 0,1 1 0 0,1 1 0 0,-2 2 0 0,2-1 0 0,-3 3 0 0,3 0 0 0,1 3 0 0,0-3 0 0,3 2 0 0,1 2 0 0,-2 1 0 0,2-4 0 0,-2 7 0 0,4-2 0 0</inkml:trace>
  <inkml:trace contextRef="#ctx0" brushRef="#br9" timeOffset="207812.89">11248 3637 0 0,'0'0'0'0,"0"0"0"0,0 0 0 0,0-3 0 0,0-2 0 0,0 5 0 0,-2-1 0 0,2 1 0 0,0 0 0 0,0 0 0 0,-1-3 0 0,1 3 0 0,-3-6 0 0,3 6 0 0,0 0 0 0,0 0 0 0,-5 6 0 0,-3-2 0 0,8 4 0 0,-4-2 0 0,2 2 0 0,2 0 0 0,0 1 0 0,0 0 0 0,2-1 0 0,2 1 0 0,-4-3 0 0,5 4 0 0,0 2 0 0,1-6 0 0,-3 2 0 0,3 0 0 0,0 0 0 0,1-1 0 0,-1 1 0 0,1-2 0 0,1 2 0 0,0 0 0 0,-2-1 0 0,2 0 0 0,0-1 0 0,-2-2 0 0,-2 3 0 0,4-4 0 0,0 0 0 0,-4 0 0 0,3-3 0 0,0 0 0 0,-5 0 0 0,6-6 0 0,-2 4 0 0,-3 1 0 0,5-3 0 0,-7-2 0 0,4 0 0 0,-2 0 0 0,2-3 0 0,-4-2 0 0,2 0 0 0,2 2 0 0,-5-5 0 0,0 3 0 0,3-4 0 0,-3-3 0 0,0 3 0 0,-3 0 0 0,-2 1 0 0,2-2 0 0,-2 4 0 0,1 1 0 0,-1-1 0 0,1 1 0 0,-4 0 0 0,0 3 0 0,2 5 0 0,-3-3 0 0,2 0 0 0,3 4 0 0,-4-2 0 0,0 4 0 0,4 0 0 0,-2 4 0 0,1-2 0 0,-3 1 0 0,-1 5 0 0,6-4 0 0,-2 4 0 0,1-2 0 0,2 2 0 0,-1 0 0 0,-3 6 0 0,6 1 0 0</inkml:trace>
  <inkml:trace contextRef="#ctx0" brushRef="#br9" timeOffset="195669.89">11502 3595 0 0,'0'0'0'0,"0"0"0"0,0 0 0 0,0 0 0 0,0 0 0 0,0 0 0 0,0 0 0 0,0 0 0 0,0 0 0 0,0 0 0 0,0-4 0 0,0 4 0 0,0 0 0 0,0 0 0 0,0 0 0 0,0 0 0 0,-2-6 0 0,2 6 0 0,0 0 0 0,0 0 0 0,0 0 0 0,0 0 0 0,0 0 0 0,0 0 0 0,0 0 0 0,0 0 0 0,0 0 0 0,0 0 0 0,0 0 0 0,0 0 0 0,0 0 0 0,0 0 0 0,0 0 0 0,0 0 0 0,0 0 0 0,0 0 0 0,0 0 0 0,0 0 0 0,-2 1 0 0,-4 4 0 0,6-5 0 0,-3 1 0 0,2 4 0 0,-4 0 0 0,5-1 0 0,-3 4 0 0,3-5 0 0,0 2 0 0,-5 1 0 0,5-3 0 0,0 3 0 0,-1-1 0 0,1-1 0 0,0 3 0 0,-5-1 0 0,5-6 0 0,-1 3 0 0,1 1 0 0,0-4 0 0,0 5 0 0,0-5 0 0,-2 5 0 0,2-5 0 0,0 4 0 0,0-4 0 0,0 0 0 0,-5 2 0 0,5-2 0 0,0 8 0 0,0-8 0 0,0 4 0 0,0-4 0 0,0 0 0 0,0 0 0 0,0 6 0 0,0-6 0 0,0 0 0 0,0 4 0 0,0 3 0 0,0-7 0 0,-4 5 0 0,4-5 0 0,4 6 0 0,-4-6 0 0,0 5 0 0,0 1 0 0,0 0 0 0,0-1 0 0,0-1 0 0,0-4 0 0,0 8 0 0,0-3 0 0,0-5 0 0,0 6 0 0,0-6 0 0,5 3 0 0,-5 5 0 0,0-8 0 0,2 3 0 0,-2-3 0 0,0 0 0 0,1 3 0 0,-1-3 0 0,0 0 0 0,0 0 0 0,6 6 0 0,-6-6 0 0,5 2 0 0,-5-2 0 0,3 1 0 0,3-1 0 0,-1 3 0 0,1-3 0 0,0 0 0 0,-1-3 0 0,-1 3 0 0,4-1 0 0,-3 1 0 0,-5 0 0 0,4 0 0 0,6-2 0 0,-4 2 0 0,-5-1 0 0,6-4 0 0,0 5 0 0,-5 0 0 0,4-3 0 0,0 0 0 0,-3-3 0 0,0 1 0 0,4-1 0 0,-3 1 0 0,-4-3 0 0,2 2 0 0,-2-3 0 0,4 1 0 0,-4-1 0 0,0-3 0 0,-4 2 0 0,2-4 0 0,-1 2 0 0,2 3 0 0,-2-5 0 0,-2 5 0 0,3-4 0 0,-4 4 0 0,3-3 0 0,2 5 0 0,-4 0 0 0,0 0 0 0,1 3 0 0,-3 1 0 0,0-2 0 0,2 2 0 0,0 1 0 0,-4 1 0 0,1 1 0 0,2 1 0 0,0 1 0 0,3 1 0 0,-3-3 0 0</inkml:trace>
  <inkml:trace contextRef="#ctx0" brushRef="#br9" timeOffset="199941.65">11698 3574 0 0,'0'0'0'0,"0"0"0"0,0 0 0 0,0 0 0 0,0-3 0 0,0-2 0 0,0 5 0 0,0 0 0 0,0 0 0 0,0 0 0 0,0 0 0 0,0 0 0 0,0 0 0 0,0 0 0 0,0 0 0 0,0 0 0 0,0 0 0 0,0 0 0 0,0 0 0 0,0 0 0 0,0 0 0 0,-3 5 0 0,1-2 0 0,-4 3 0 0,1-1 0 0,-1 2 0 0,5 1 0 0,-2-2 0 0,3 3 0 0,-5-2 0 0,3 3 0 0,-1-3 0 0,2 2 0 0,1 0 0 0,-3 0 0 0,3 2 0 0,3-6 0 0,-3 4 0 0,0 0 0 0,1 1 0 0,-1-2 0 0,3-2 0 0,-1 1 0 0,3 0 0 0,-5 2 0 0,3-3 0 0,1 0 0 0,1-1 0 0,-2 3 0 0,3-4 0 0,-1 1 0 0,0 0 0 0,1-5 0 0,0 4 0 0,-1-2 0 0,2-2 0 0,-2 0 0 0,4 0 0 0,-3-2 0 0,1-2 0 0,0 0 0 0,1-2 0 0,0 6 0 0,-2-6 0 0,6 0 0 0,-6 1 0 0,4 1 0 0,-1-3 0 0,-3 3 0 0,-1-2 0 0,-1-1 0 0,3 0 0 0,-6 1 0 0,1-2 0 0,-1 0 0 0,-1 2 0 0,3-2 0 0,-6-1 0 0,3 0 0 0,-1-1 0 0,-1 4 0 0,1-5 0 0,-6 5 0 0,3-3 0 0,-1 1 0 0,-1-1 0 0,3 4 0 0,-3-1 0 0,0 3 0 0,-2-2 0 0,2 1 0 0,-2 1 0 0,0 3 0 0,0-5 0 0,2 5 0 0,-1 0 0 0,-1 0 0 0,3 0 0 0,-4-2 0 0,4 2 0 0,-1 0 0 0,1 0 0 0,-1-1 0 0,6 1 0 0,0 0 0 0,0 0 0 0,0 0 0 0,0 0 0 0,0 0 0 0</inkml:trace>
  <inkml:trace contextRef="#ctx0" brushRef="#br9" timeOffset="200560.65">11958 3580 0 0,'0'0'0'0,"0"0"0"0,0 0 0 0,0 0 0 0,-2-2 0 0,2 2 0 0,0 0 0 0,-3-1 0 0,-2-2 0 0,2 3 0 0,3 0 0 0,-6 0 0 0,3 0 0 0,1 0 0 0,-5 3 0 0,7 0 0 0,-2 0 0 0,-1 3 0 0,-2 2 0 0,5-3 0 0,0 4 0 0,0 0 0 0,-4-1 0 0,2 3 0 0,2-1 0 0,0 1 0 0,0 2 0 0,0-4 0 0,0 3 0 0,2-1 0 0,-2 0 0 0,0 0 0 0,4-3 0 0,-4 1 0 0,8 0 0 0,-6-1 0 0,2-2 0 0,1-1 0 0,-2-1 0 0,6-4 0 0,1 6 0 0,-3-2 0 0,3-4 0 0,-1 0 0 0,0 0 0 0,4 0 0 0,-3-4 0 0,0 3 0 0,0-4 0 0,-3 1 0 0,2-1 0 0,-1 0 0 0,-4 2 0 0,4-3 0 0,-3 3 0 0,1-2 0 0,-3-1 0 0,-2-2 0 0,4 1 0 0,-5-1 0 0,2-3 0 0,1 5 0 0,-3-6 0 0,0 4 0 0,-3-1 0 0,1-2 0 0,-3 1 0 0,5 4 0 0,-1-5 0 0,-2-1 0 0,-3 7 0 0,1-1 0 0,0 3 0 0,-1-3 0 0,3 3 0 0,-5-3 0 0,1 6 0 0,0-2 0 0,3 1 0 0,-4 1 0 0,0 1 0 0,2 1 0 0,-2 4 0 0,-2-5 0 0,5 3 0 0,2 0 0 0,-2 4 0 0</inkml:trace>
  <inkml:trace contextRef="#ctx0" brushRef="#br6" timeOffset="193483.15">4341 3578 0 0,'0'0'0'0,"0"0"0"0,0 0 0 0,0 0 0 0,0 5 0 0,0 0 0 0,-2 4 0 0,2-1 0 0,-1-4 0 0,1 1 0 0,-5 1 0 0,5 2 0 0,0-2 0 0,0 3 0 0,0-1 0 0,0 4 0 0,-5-4 0 0,5 6 0 0,-1-6 0 0,1 6 0 0,0-5 0 0,0 5 0 0,0-2 0 0,-2 4 0 0,2-4 0 0,0 2 0 0,-3 1 0 0,3 1 0 0,0-2 0 0,0 0 0 0,0 1 0 0,-1 4 0 0,1-4 0 0,-5-1 0 0,5 8 0 0,0-7 0 0,-3-1 0 0,3 2 0 0,-2-1 0 0,2 1 0 0,-3 2 0 0,3-7 0 0,-1 7 0 0,1-2 0 0,0-2 0 0,0 3 0 0,-2-5 0 0,2 7 0 0,0-5 0 0,0 1 0 0,-5 1 0 0,5 2 0 0,0-2 0 0,0 4 0 0,0-5 0 0,-3 4 0 0,0-4 0 0,3 1 0 0,0-1 0 0,-1-1 0 0,1 6 0 0,-2-6 0 0,1-3 0 0,1 4 0 0,0-2 0 0,0-1 0 0,0 5 0 0,0-3 0 0,1 0 0 0,-1-3 0 0,0 3 0 0,0-1 0 0,2-2 0 0,-2 5 0 0,0-2 0 0,1 0 0 0,-1-2 0 0,3 3 0 0,0-1 0 0,-3 0 0 0,0 0 0 0,0 0 0 0,0-2 0 0,0 1 0 0,0 1 0 0,0-3 0 0,0 4 0 0,0-6 0 0,0 2 0 0,5-2 0 0,-3 2 0 0,-2-2 0 0,0-1 0 0,1 0 0 0,-1 0 0 0,0 2 0 0,0 0 0 0,0-4 0 0,0 2 0 0,0-1 0 0,0 3 0 0,0-6 0 0,0 6 0 0,0-4 0 0,0 0 0 0,0 2 0 0,3-2 0 0,-1-1 0 0,-2-5 0 0,0 4 0 0,0 4 0 0,0-3 0 0,3 1 0 0,-3-3 0 0,0 5 0 0,0-8 0 0,0 6 0 0,0-6 0 0,0 1 0 0,0-1 0 0,5 3 0 0,-5-3 0 0,0 0 0 0,0 0 0 0,0 0 0 0,0 0 0 0,0 0 0 0</inkml:trace>
  <inkml:trace contextRef="#ctx0" brushRef="#br2" timeOffset="192663.75">12095 3588 0 0,'0'0'0'0,"0"0"0"0,0 0 0 0,0 0 0 0,0 0 0 0,0 0 0 0,0 0 0 0,0 0 0 0,0 0 0 0,0 0 0 0,3 3 0 0,-3-3 0 0,0 0 0 0,5 4 0 0,-5-4 0 0,3 3 0 0,-3-3 0 0,5 2 0 0,-5-2 0 0,4 6 0 0,-4-6 0 0,2 5 0 0,2-2 0 0,-4 2 0 0,2-1 0 0,3 1 0 0,-5-5 0 0,4 4 0 0,-1 0 0 0,-3-4 0 0,5 4 0 0,-3-1 0 0,2 3 0 0,-4-6 0 0,-1 4 0 0,1 0 0 0,0-4 0 0,1 6 0 0,-1-6 0 0,2 5 0 0,-2-5 0 0,3 6 0 0,-3-6 0 0,6 5 0 0,-6-5 0 0,0 0 0 0,5 4 0 0,-5-4 0 0,0 4 0 0,0-4 0 0,0 0 0 0,0 0 0 0,0 7 0 0,0-7 0 0,0 0 0 0,0 0 0 0,0 0 0 0,0 0 0 0,0 0 0 0,0 0 0 0,0 0 0 0,4 3 0 0,-4-3 0 0,5 7 0 0,-5-7 0 0,0 0 0 0,1 6 0 0,-1-6 0 0,4 3 0 0,-4-3 0 0,3 6 0 0,-3-6 0 0,0 5 0 0,3 1 0 0,-2 2 0 0,2-7 0 0,0 7 0 0,-3-8 0 0,0 0 0 0,0 6 0 0,0 0 0 0,2-1 0 0,-2-5 0 0,3 5 0 0,-1 2 0 0,-2-1 0 0,0-6 0 0,0 5 0 0,0 1 0 0,4-1 0 0,-4-5 0 0,0 0 0 0,0 0 0 0,0 6 0 0,2 0 0 0,-2-3 0 0,0 4 0 0,0 0 0 0,0-2 0 0,0-5 0 0,0 0 0 0,4 5 0 0,-4-2 0 0,2 4 0 0,0-5 0 0,1 3 0 0,-3-5 0 0,4 4 0 0,-1 2 0 0,-3-6 0 0,0 0 0 0,3 5 0 0,-1 3 0 0,0-4 0 0,-1-1 0 0,2 1 0 0,-1 2 0 0,-2-2 0 0,0-4 0 0,4 3 0 0,-4 5 0 0,0-2 0 0,2-3 0 0,-2 4 0 0,0-3 0 0,0-4 0 0,0 0 0 0,0 8 0 0,0-6 0 0,3 5 0 0,-3-7 0 0,0 0 0 0,0 3 0 0,3 5 0 0,-1-5 0 0,-2-3 0 0,-2 8 0 0,2-8 0 0,2 6 0 0,1-1 0 0,-3-5 0 0,0 4 0 0,0-4 0 0,0 5 0 0,0-5 0 0,1 6 0 0,-1-6 0 0,0 8 0 0,2-5 0 0,-2 5 0 0,0-8 0 0,0 4 0 0,0-4 0 0,0 5 0 0,0 0 0 0,0-2 0 0,0 3 0 0,0-3 0 0,0-3 0 0,0 8 0 0,0-7 0 0,0 6 0 0,0-7 0 0,0 3 0 0,-2 3 0 0,2-2 0 0,0-4 0 0,0 5 0 0,0 1 0 0,-1-1 0 0,1 0 0 0,-3 2 0 0,3-4 0 0,3 5 0 0,-3-8 0 0,0 2 0 0,0 5 0 0,1-4 0 0,-1-3 0 0,0 8 0 0,0-2 0 0,0 2 0 0,2-3 0 0,-2 1 0 0,0-6 0 0,0 6 0 0,0-6 0 0,0 3 0 0,0 3 0 0,0-1 0 0,0-5 0 0,0 6 0 0,3-1 0 0,-3 1 0 0,-3-1 0 0,3-1 0 0,0 4 0 0,0-2 0 0,0-1 0 0,0 1 0 0,0 0 0 0,0-1 0 0,-2 3 0 0,2-4 0 0,0 1 0 0,-1 0 0 0,1 1 0 0,0 0 0 0,-3-3 0 0,3 0 0 0,0-3 0 0,3 5 0 0,-3 2 0 0,0 0 0 0,-3-7 0 0,3 6 0 0,0-6 0 0,0 8 0 0,0-8 0 0,0 6 0 0,0-3 0 0,0 3 0 0,0-6 0 0,3 5 0 0,-3-5 0 0,0 6 0 0,0 0 0 0,0 0 0 0,0-6 0 0,0 0 0 0,0 6 0 0,0-6 0 0,1 5 0 0,-1 0 0 0,0-5 0 0,0 6 0 0,0-6 0 0,0 0 0 0,0 0 0 0,0 4 0 0,0-4 0 0,0 7 0 0,0-7 0 0,2 3 0 0,-2-3 0 0,0 0 0 0,0 0 0 0,0 0 0 0,0 0 0 0,0 7 0 0,0-2 0 0,0-5 0 0,0 0 0 0,0 0 0 0,0 0 0 0,0 0 0 0,0 0 0 0,0 0 0 0,0 0 0 0,0 0 0 0,0 0 0 0,0 0 0 0,0 0 0 0,0 0 0 0,0 0 0 0,0 0 0 0,0 0 0 0,0 0 0 0,0 0 0 0</inkml:trace>
  <inkml:trace contextRef="#ctx0" brushRef="#br9" timeOffset="206443.47">10750 3629 0 0,'0'0'0'0,"0"0"0"0,0 0 0 0,0 0 0 0,0 0 0 0,-3-1 0 0,2 1 0 0,-4-3 0 0,2 1 0 0,3 2 0 0,0 0 0 0,-6 2 0 0,4-2 0 0,-4 0 0 0,1 3 0 0,2-2 0 0,-3-1 0 0,6 5 0 0,-5 1 0 0,1-3 0 0,4 5 0 0,-3 0 0 0,0-2 0 0,1 3 0 0,2-1 0 0,0-2 0 0,0 5 0 0,0 0 0 0,0 1 0 0,0-6 0 0,2 5 0 0,1 0 0 0,0 1 0 0,-2-1 0 0,2-3 0 0,2 1 0 0,1 0 0 0,-3 1 0 0,2-3 0 0,7-2 0 0,-7 0 0 0,6-1 0 0,-2-1 0 0,2 4 0 0,-2-7 0 0,0 0 0 0,1 0 0 0,-1 0 0 0,5 0 0 0,-2-2 0 0,-1-3 0 0,1 2 0 0,-2-1 0 0,2-2 0 0,-3-1 0 0,1 3 0 0,-3-2 0 0,0-2 0 0,-3 0 0 0,2-3 0 0,1 2 0 0,-4 0 0 0,-2-4 0 0,-1 4 0 0,0-5 0 0,-1 2 0 0,-2-2 0 0,-4 3 0 0,4-1 0 0,-1-2 0 0,-6 3 0 0,-2 0 0 0,4 3 0 0,-3-2 0 0,1 5 0 0,-1-3 0 0,-2 5 0 0,3-3 0 0,-3 3 0 0,4-2 0 0,6 4 0 0,-5 1 0 0,2 0 0 0,4 1 0 0,-2 2 0 0</inkml:trace>
  <inkml:trace contextRef="#ctx0" brushRef="#br9" timeOffset="207812.89">7504 3680 0 0,'0'0'0'0,"0"0"0"0,0 0 0 0,0-3 0 0,0-1 0 0,0 4 0 0,-2-2 0 0,2 2 0 0,0 0 0 0,0 0 0 0,-1-3 0 0,1 3 0 0,-4-6 0 0,4 6 0 0,0 0 0 0,0 0 0 0,-4 6 0 0,-4-1 0 0,8 2 0 0,-5 0 0 0,4 0 0 0,1 1 0 0,0 1 0 0,0 1 0 0,1-3 0 0,4 3 0 0,-5-4 0 0,5 3 0 0,-1 3 0 0,3-5 0 0,-4 0 0 0,3 1 0 0,0 0 0 0,0 0 0 0,0-1 0 0,2-1 0 0,0 2 0 0,0 0 0 0,-2 0 0 0,1-2 0 0,1 0 0 0,-2-1 0 0,-1 1 0 0,3-3 0 0,0 0 0 0,-4 0 0 0,2-3 0 0,2 0 0 0,-6 0 0 0,5-6 0 0,0 4 0 0,-4 1 0 0,4-2 0 0,-5-3 0 0,3-1 0 0,-2 1 0 0,1-3 0 0,-2-2 0 0,1 0 0 0,2 2 0 0,-5-5 0 0,0 3 0 0,3-4 0 0,-3-2 0 0,0 1 0 0,-3 1 0 0,-2 1 0 0,2-2 0 0,-2 4 0 0,1 1 0 0,-1-1 0 0,0 1 0 0,-2 0 0 0,-1 4 0 0,2 3 0 0,-4-2 0 0,4 0 0 0,2 5 0 0,-4-4 0 0,0 5 0 0,3 0 0 0,-1 5 0 0,2-4 0 0,-4 2 0 0,-1 5 0 0,5-3 0 0,0 2 0 0,-1-1 0 0,4 2 0 0,-2 0 0 0,-4 6 0 0,7 1 0 0</inkml:trace>
  <inkml:trace contextRef="#ctx0" brushRef="#br9" timeOffset="204036.61">9741 3668 0 0,'0'0'0'0,"0"0"0"0,0 0 0 0,0 0 0 0,0 0 0 0,0 0 0 0,-2-2 0 0,2 2 0 0,-3-3 0 0,3 3 0 0,0 0 0 0,0 0 0 0,-6-3 0 0,6 0 0 0,-8 2 0 0,3 1 0 0,5 0 0 0,0 0 0 0,-1 1 0 0,-2 5 0 0,-2-1 0 0,1 3 0 0,2 1 0 0,-4-3 0 0,1 2 0 0,4 1 0 0,-2 4 0 0,3-4 0 0,-2 0 0 0,-1 2 0 0,3 0 0 0,3 0 0 0,-1-1 0 0,1-2 0 0,-2 0 0 0,2 4 0 0,5-2 0 0,-2-3 0 0,-1 3 0 0,-1-4 0 0,4 3 0 0,3-4 0 0,-3 2 0 0,-1-2 0 0,1 0 0 0,3-1 0 0,0-1 0 0,-6-3 0 0,4 3 0 0,-1-3 0 0,-1-3 0 0,-1 3 0 0,-1-3 0 0,3-4 0 0,0 2 0 0,-2-1 0 0,-2-2 0 0,1-3 0 0,0 3 0 0,1-4 0 0,-3 1 0 0,3-1 0 0,-1-4 0 0,-4 1 0 0,-1 1 0 0,5-1 0 0,-4 1 0 0,-1-2 0 0,0 2 0 0,0 0 0 0,0 0 0 0,-6 4 0 0,6-1 0 0,-1 0 0 0,-4 5 0 0,-1 0 0 0,3-1 0 0,-3-2 0 0,-1 8 0 0,0-2 0 0,1 1 0 0,-4 2 0 0,1 2 0 0,1-2 0 0,4 3 0 0,-4-3 0 0,5 1 0 0,-3 4 0 0,3 3 0 0,1-4 0 0,2 1 0 0,-3 3 0 0,3 5 0 0,0-13 0 0</inkml:trace>
  <inkml:trace contextRef="#ctx0" brushRef="#br9" timeOffset="205232.77">10234 3629 0 0,'0'0'0'0,"0"0"0"0,0 0 0 0,0 0 0 0,0 0 0 0,0 0 0 0,0 0 0 0,0 0 0 0,0 0 0 0,0 0 0 0,-5-1 0 0,5 1 0 0,-3 0 0 0,3 0 0 0,-5-3 0 0,1 3 0 0,-1 3 0 0,1-2 0 0,-1-1 0 0,0 3 0 0,1 2 0 0,1-2 0 0,-2 5 0 0,-1 0 0 0,3 1 0 0,-2 0 0 0,0 0 0 0,4 1 0 0,-5 1 0 0,6-1 0 0,0-2 0 0,-2 6 0 0,2-5 0 0,0 4 0 0,2-4 0 0,1 0 0 0,0 2 0 0,1-3 0 0,-2 1 0 0,4 0 0 0,2-2 0 0,0-1 0 0,-2 0 0 0,2 0 0 0,1-1 0 0,0-1 0 0,2-2 0 0,0 3 0 0,0-2 0 0,1-2 0 0,-1 2 0 0,1-3 0 0,-4 0 0 0,4 0 0 0,-1-3 0 0,0 2 0 0,0-2 0 0,-2-2 0 0,0-1 0 0,1 1 0 0,-1-3 0 0,-1 1 0 0,-5 0 0 0,1-2 0 0,4 0 0 0,-2-2 0 0,-4 0 0 0,-2 0 0 0,0 1 0 0,0-4 0 0,-6 0 0 0,4-3 0 0,-1 6 0 0,0-3 0 0,-2-1 0 0,2 4 0 0,-5-2 0 0,2 1 0 0,0 6 0 0,-2-3 0 0,2 7 0 0,-2-4 0 0,-1 1 0 0,6 4 0 0,-3-1 0 0,1 2 0 0,2 2 0 0,-3-2 0 0,3 3 0 0,-2 3 0 0</inkml:trace>
  <inkml:trace contextRef="#ctx0" brushRef="#br9" timeOffset="205880.78">10531 3653 0 0,'0'0'0'0,"0"0"0"0,0 0 0 0,0 0 0 0,-3-4 0 0,3 0 0 0,-4 1 0 0,4 3 0 0,0 0 0 0,-1-3 0 0,1 3 0 0,0 0 0 0,0 0 0 0,-3-5 0 0,3 5 0 0,-5 5 0 0,-1-5 0 0,3 4 0 0,-2 2 0 0,1-2 0 0,-3-1 0 0,3 6 0 0,1-3 0 0,-2 6 0 0,2-5 0 0,1 0 0 0,-2 4 0 0,2 0 0 0,-1-2 0 0,3 1 0 0,-3-1 0 0,6 3 0 0,0-1 0 0,-1-3 0 0,-2 1 0 0,6 0 0 0,-3-2 0 0,2-1 0 0,2-2 0 0,1 1 0 0,0 1 0 0,1-4 0 0,0-1 0 0,2-1 0 0,-5-1 0 0,4 1 0 0,2-6 0 0,-4 6 0 0,1-2 0 0,0-4 0 0,1 0 0 0,-4-1 0 0,2 1 0 0,2-3 0 0,-6 0 0 0,0 1 0 0,4 0 0 0,-3-4 0 0,-1 3 0 0,-2-5 0 0,-2 3 0 0,0-2 0 0,-2 3 0 0,2-4 0 0,-4 4 0 0,-1 0 0 0,0-1 0 0,-2 5 0 0,3-7 0 0,-3 9 0 0,-1-1 0 0,-1 2 0 0,1-2 0 0,-4 1 0 0,2 4 0 0,1 0 0 0,0 0 0 0,-1 0 0 0,4 7 0 0,-1-2 0 0,2 0 0 0,0-1 0 0,2 2 0 0,0 1 0 0,3-1 0 0,3 2 0 0</inkml:trace>
  <inkml:trace contextRef="#ctx0" brushRef="#br9" timeOffset="207187.91">11045 3659 0 0,'0'0'0'0,"0"0"0"0,0 0 0 0,0 0 0 0,0 0 0 0,0 0 0 0,0 0 0 0,0-3 0 0,-3 0 0 0,2 1 0 0,1 2 0 0,0 0 0 0,-5 0 0 0,5 0 0 0,-4 2 0 0,2 1 0 0,-4 3 0 0,3-3 0 0,1 2 0 0,-2 2 0 0,4-2 0 0,0 1 0 0,-2 2 0 0,-3 0 0 0,2-2 0 0,3 6 0 0,-1-1 0 0,1 0 0 0,0 0 0 0,0-4 0 0,1 4 0 0,-1-3 0 0,0 0 0 0,3 1 0 0,4-3 0 0,-7 0 0 0,6 0 0 0,3-1 0 0,-6 0 0 0,3-1 0 0,0-2 0 0,2-1 0 0,-2-1 0 0,7 5 0 0,-6-10 0 0,7 5 0 0,-3-3 0 0,5-1 0 0,-6-1 0 0,-2 0 0 0,6-2 0 0,-1-3 0 0,-9 1 0 0,5 3 0 0,-2-5 0 0,-3 0 0 0,1-1 0 0,-2 1 0 0,0-1 0 0,-6-1 0 0,0-2 0 0,0 4 0 0,0 0 0 0,-5 2 0 0,3-3 0 0,-1 4 0 0,2 0 0 0,-4 2 0 0,-1 0 0 0,-1 1 0 0,2 1 0 0,-2 2 0 0,2-1 0 0,-3 3 0 0,3 0 0 0,1 3 0 0,0-3 0 0,3 2 0 0,1 2 0 0,-2 1 0 0,2-4 0 0,-2 7 0 0,4-2 0 0</inkml:trace>
  <inkml:trace contextRef="#ctx0" brushRef="#br9" timeOffset="202304.68">9006 3628 0 0,'0'0'0'0,"0"0"0"0,0 0 0 0,0 0 0 0,-3 0 0 0,3 0 0 0,-4-2 0 0,4 2 0 0,-5-3 0 0,2-3 0 0,-2 6 0 0,1-2 0 0,4 2 0 0,-7 0 0 0,-2 0 0 0,1 2 0 0,4-2 0 0,-1 5 0 0,-4-1 0 0,6-2 0 0,-7 2 0 0,9 3 0 0,-2 0 0 0,0 1 0 0,-3 1 0 0,1 1 0 0,5-3 0 0,-3 0 0 0,-2 3 0 0,1-2 0 0,2 3 0 0,2-2 0 0,2 1 0 0,1-3 0 0,-3 4 0 0,1 0 0 0,4-3 0 0,-1 2 0 0,-4-3 0 0,0 2 0 0,7 0 0 0,-4 0 0 0,4-4 0 0,3 3 0 0,-4 0 0 0,5-4 0 0,0 2 0 0,-1-1 0 0,0 0 0 0,-1-2 0 0,3-3 0 0,-1 0 0 0,-3 0 0 0,3 0 0 0,-4-5 0 0,3 2 0 0,-3-3 0 0,3-2 0 0,-6 2 0 0,1 1 0 0,0-2 0 0,1-1 0 0,-3-1 0 0,2-1 0 0,-4-1 0 0,-1-4 0 0,3 6 0 0,-3-5 0 0,0 1 0 0,-3 3 0 0,2-3 0 0,-4 2 0 0,3-3 0 0,-2 7 0 0,-2-3 0 0,2 1 0 0,-2 3 0 0,5-3 0 0,-9 6 0 0,3-4 0 0,-1 3 0 0,2 2 0 0,-2 2 0 0,2-3 0 0,-2 2 0 0,2 2 0 0,1 2 0 0,2-1 0 0,-1 1 0 0,4-3 0 0,-2 5 0 0</inkml:trace>
  <inkml:trace contextRef="#ctx0" brushRef="#br9" timeOffset="204621.7">9997 3674 0 0,'0'0'0'0,"0"-3"0"0,0 3 0 0,-3-5 0 0,3 2 0 0,0-1 0 0,-3 1 0 0,3 3 0 0,-3-2 0 0,1 1 0 0,-4-3 0 0,5 3 0 0,-2-2 0 0,-2 3 0 0,0-2 0 0,4 2 0 0,-5 0 0 0,6 0 0 0,0 0 0 0,-5 5 0 0,0-4 0 0,2 6 0 0,0-1 0 0,0-3 0 0,-2 3 0 0,1-1 0 0,1 2 0 0,-2 3 0 0,4-3 0 0,-3 0 0 0,-2 5 0 0,5-1 0 0,-1-3 0 0,2 1 0 0,0 0 0 0,0 2 0 0,0-5 0 0,2 5 0 0,-1-3 0 0,4-1 0 0,0 0 0 0,-1 2 0 0,1-4 0 0,-1 2 0 0,4 1 0 0,-2-3 0 0,2 1 0 0,1-5 0 0,2 2 0 0,-3-3 0 0,1 5 0 0,-1-5 0 0,-2 0 0 0,2-5 0 0,0 2 0 0,1 2 0 0,-3-5 0 0,3 3 0 0,4-5 0 0,-7 5 0 0,5-5 0 0,-5 0 0 0,2 1 0 0,-4-3 0 0,1 1 0 0,-4-2 0 0,3-3 0 0,-3 3 0 0,-1 1 0 0,0 0 0 0,-5 1 0 0,4-3 0 0,-2 2 0 0,1-2 0 0,-4 3 0 0,0-1 0 0,-3 3 0 0,1-3 0 0,-1 4 0 0,-1 2 0 0,7-1 0 0,-5 3 0 0,4-4 0 0,-4 6 0 0,-1 0 0 0,4 0 0 0,1 0 0 0,4 0 0 0,-5 5 0 0,2-4 0 0,3-1 0 0,-2 7 0 0,4-1 0 0,-2 2 0 0,3 2 0 0,-3-10 0 0</inkml:trace>
  <inkml:trace contextRef="#ctx0" brushRef="#br9" timeOffset="195669.89">7756 3660 0 0,'0'0'0'0,"0"0"0"0,0 0 0 0,0 0 0 0,0 0 0 0,0 0 0 0,0 0 0 0,0 0 0 0,0 0 0 0,0 0 0 0,0-4 0 0,0 4 0 0,0 0 0 0,0 0 0 0,0 0 0 0,0 0 0 0,-2-7 0 0,2 7 0 0,0 0 0 0,0 0 0 0,0 0 0 0,0 0 0 0,0 0 0 0,0 0 0 0,0 0 0 0,0 0 0 0,0 0 0 0,0 0 0 0,0 0 0 0,0 0 0 0,0 0 0 0,0 0 0 0,0 0 0 0,0 0 0 0,0 0 0 0,0 0 0 0,0 0 0 0,0 0 0 0,-1 2 0 0,-6 3 0 0,7-5 0 0,-3 1 0 0,2 4 0 0,-4-1 0 0,5 1 0 0,-3 3 0 0,3-5 0 0,0 2 0 0,-5 1 0 0,5-3 0 0,0 3 0 0,-1-1 0 0,1-1 0 0,0 3 0 0,-5-1 0 0,5-6 0 0,-1 3 0 0,1 1 0 0,0-4 0 0,0 5 0 0,0-5 0 0,-2 5 0 0,2-5 0 0,0 4 0 0,0-4 0 0,0 0 0 0,-5 2 0 0,5-2 0 0,0 8 0 0,0-8 0 0,0 4 0 0,0-4 0 0,0 0 0 0,0 0 0 0,0 6 0 0,0-6 0 0,0 0 0 0,0 4 0 0,0 3 0 0,0-7 0 0,-4 5 0 0,4-5 0 0,4 6 0 0,-4-6 0 0,0 5 0 0,0 1 0 0,0 0 0 0,0-1 0 0,0-1 0 0,0-4 0 0,0 8 0 0,0-3 0 0,0-5 0 0,0 6 0 0,0-6 0 0,5 3 0 0,-5 5 0 0,0-8 0 0,2 3 0 0,-2-3 0 0,0 0 0 0,1 3 0 0,-1-3 0 0,0 0 0 0,0 0 0 0,6 6 0 0,-6-6 0 0,5 2 0 0,-5-2 0 0,3 1 0 0,3-1 0 0,-1 3 0 0,1-3 0 0,0 0 0 0,-1-3 0 0,0 3 0 0,2-1 0 0,-2 1 0 0,-5 0 0 0,5 0 0 0,4-2 0 0,-3 2 0 0,-4-1 0 0,4-4 0 0,1 5 0 0,-5 0 0 0,4-3 0 0,0 0 0 0,-3-3 0 0,1 1 0 0,2-1 0 0,-2 1 0 0,-4-3 0 0,2 2 0 0,-2-3 0 0,5 1 0 0,-5-1 0 0,0-3 0 0,-5 2 0 0,3-4 0 0,-1 2 0 0,2 3 0 0,-2-5 0 0,-2 4 0 0,3-2 0 0,-4 3 0 0,3-4 0 0,2 7 0 0,-4-1 0 0,0 0 0 0,1 3 0 0,-2 1 0 0,-2-2 0 0,3 2 0 0,1 1 0 0,-6 1 0 0,3 1 0 0,0 1 0 0,1 1 0 0,3 1 0 0,-3-3 0 0</inkml:trace>
  <inkml:trace contextRef="#ctx0" brushRef="#br9" timeOffset="199941.65">7950 3639 0 0,'0'0'0'0,"0"0"0"0,0 0 0 0,0 0 0 0,0-3 0 0,0-2 0 0,0 5 0 0,0 0 0 0,0 0 0 0,0 0 0 0,0 0 0 0,0 0 0 0,0 0 0 0,0 0 0 0,0 0 0 0,0 0 0 0,0 0 0 0,0 0 0 0,0 0 0 0,0 0 0 0,0 0 0 0,-3 5 0 0,2-2 0 0,-5 3 0 0,1-2 0 0,-1 4 0 0,4 0 0 0,-1-2 0 0,3 3 0 0,-4-2 0 0,2 3 0 0,-1-3 0 0,1 2 0 0,2 0 0 0,-3 0 0 0,3 2 0 0,3-6 0 0,-3 4 0 0,0 0 0 0,2 1 0 0,-2-3 0 0,3 0 0 0,-1 0 0 0,2 0 0 0,-4 2 0 0,3-3 0 0,2 0 0 0,0-1 0 0,-2 3 0 0,3-4 0 0,-2 1 0 0,1-1 0 0,1-4 0 0,0 5 0 0,-1-3 0 0,3-2 0 0,-4 0 0 0,6 0 0 0,-4-2 0 0,0-3 0 0,2 2 0 0,0-3 0 0,-1 6 0 0,-1-6 0 0,7 0 0 0,-7 1 0 0,3 1 0 0,1-3 0 0,-4 3 0 0,-2-2 0 0,1-1 0 0,1 0 0 0,-4 0 0 0,-1 0 0 0,1-1 0 0,-2 2 0 0,3-2 0 0,-6-1 0 0,3 0 0 0,-2-1 0 0,1 4 0 0,-1-5 0 0,-4 5 0 0,1-3 0 0,1 1 0 0,-2-1 0 0,2 4 0 0,-2-1 0 0,0 3 0 0,-2-2 0 0,2 1 0 0,-2 0 0 0,1 4 0 0,-1-4 0 0,2 4 0 0,-2 0 0 0,0 0 0 0,4 0 0 0,-6-2 0 0,6 2 0 0,-2 0 0 0,1 0 0 0,-1-1 0 0,6 1 0 0,0 0 0 0,0 0 0 0,0 0 0 0,0 0 0 0,0 0 0 0</inkml:trace>
  <inkml:trace contextRef="#ctx0" brushRef="#br9" timeOffset="206443.47">7006 3673 0 0,'0'0'0'0,"0"0"0"0,0 0 0 0,0 0 0 0,0 0 0 0,-3-2 0 0,1 2 0 0,-2-3 0 0,0 1 0 0,4 2 0 0,0 0 0 0,-6 2 0 0,5-2 0 0,-5 0 0 0,1 3 0 0,2-1 0 0,-3-2 0 0,6 4 0 0,-5 2 0 0,0-2 0 0,5 3 0 0,-3 1 0 0,0-2 0 0,2 4 0 0,1-3 0 0,0-1 0 0,0 5 0 0,0 0 0 0,0 1 0 0,0-5 0 0,1 3 0 0,2 1 0 0,0 2 0 0,-1-3 0 0,1-2 0 0,2 1 0 0,1 1 0 0,-3-1 0 0,2-1 0 0,7-4 0 0,-7 1 0 0,5 0 0 0,0-2 0 0,0 3 0 0,0-6 0 0,-1 0 0 0,0 0 0 0,1 0 0 0,4 0 0 0,-2-2 0 0,-1-2 0 0,1 1 0 0,-3-2 0 0,4-1 0 0,-4 0 0 0,0 1 0 0,-1-1 0 0,-2-2 0 0,-1 0 0 0,1-2 0 0,0 0 0 0,-3 1 0 0,-1-3 0 0,-2 2 0 0,0-4 0 0,-2 2 0 0,-1-2 0 0,-3 3 0 0,3-1 0 0,-2-2 0 0,-4 3 0 0,-3 0 0 0,4 4 0 0,-3-4 0 0,0 6 0 0,0-3 0 0,-1 5 0 0,1-3 0 0,-1 3 0 0,3-2 0 0,6 4 0 0,-5 1 0 0,2 0 0 0,4 1 0 0,-3 3 0 0</inkml:trace>
  <inkml:trace contextRef="#ctx0" brushRef="#br9" timeOffset="201171.06">8450 3676 0 0,'0'0'0'0,"0"0"0"0,0 0 0 0,0 0 0 0,0 0 0 0,0 0 0 0,-2-3 0 0,-2-2 0 0,1 3 0 0,-2 1 0 0,0-1 0 0,5 2 0 0,0 0 0 0,0 0 0 0,-4 0 0 0,1 2 0 0,-2-1 0 0,3 1 0 0,-2 3 0 0,1-2 0 0,-2-2 0 0,3 7 0 0,1-2 0 0,-2 2 0 0,-2-3 0 0,5-1 0 0,0 9 0 0,-3-4 0 0,3 0 0 0,0-1 0 0,0 3 0 0,0-2 0 0,3-1 0 0,-3 3 0 0,0-4 0 0,5 1 0 0,-2 3 0 0,0-3 0 0,2-1 0 0,-2-1 0 0,3 1 0 0,-1 0 0 0,2-2 0 0,-1 0 0 0,2-5 0 0,0 7 0 0,1-7 0 0,0 0 0 0,2-4 0 0,0 1 0 0,1 3 0 0,1-8 0 0,-5 2 0 0,1 1 0 0,0-4 0 0,3 1 0 0,-7-1 0 0,6-2 0 0,-8 3 0 0,6-3 0 0,-4 1 0 0,-2-1 0 0,-1-2 0 0,1 4 0 0,-2-5 0 0,-1 3 0 0,-1 1 0 0,-2 0 0 0,1 1 0 0,-1 0 0 0,-2 1 0 0,1 3 0 0,-3-2 0 0,1 0 0 0,0 3 0 0,1-1 0 0,-4 5 0 0,5-4 0 0,-4 4 0 0,3 0 0 0,-7 0 0 0,3 4 0 0,2-4 0 0,-5 6 0 0,6-1 0 0,-2 1 0 0,2 0 0 0,0-1 0 0,1 0 0 0,4 2 0 0</inkml:trace>
  <inkml:trace contextRef="#ctx0" brushRef="#br9" timeOffset="200560.65">8212 3645 0 0,'0'0'0'0,"0"0"0"0,0 0 0 0,0 0 0 0,-2-2 0 0,2 2 0 0,0 0 0 0,-3-1 0 0,-2-2 0 0,2 3 0 0,3 0 0 0,-6 0 0 0,3 0 0 0,2 0 0 0,-7 3 0 0,8 0 0 0,-2 0 0 0,-1 3 0 0,-1 2 0 0,4-4 0 0,0 6 0 0,0-1 0 0,-5-1 0 0,3 3 0 0,2-1 0 0,0 1 0 0,0 2 0 0,0-4 0 0,0 3 0 0,2-1 0 0,-2 0 0 0,0 0 0 0,5-4 0 0,-5 3 0 0,7-1 0 0,-5-1 0 0,2-2 0 0,1-1 0 0,-2-1 0 0,6-4 0 0,1 6 0 0,-3-3 0 0,3-3 0 0,-1 0 0 0,0 0 0 0,4 0 0 0,-3-3 0 0,0 2 0 0,1-4 0 0,-5 1 0 0,3-1 0 0,-1 0 0 0,-4 2 0 0,4-3 0 0,-3 3 0 0,1-2 0 0,-3-1 0 0,-1-2 0 0,2 1 0 0,-4-1 0 0,2-3 0 0,1 5 0 0,-3-6 0 0,0 4 0 0,-3-1 0 0,1-2 0 0,-2 1 0 0,4 4 0 0,-2-5 0 0,-1-1 0 0,-3 7 0 0,1-1 0 0,0 3 0 0,-1-3 0 0,3 3 0 0,-5-3 0 0,1 6 0 0,1-2 0 0,1 1 0 0,-3 1 0 0,0 1 0 0,2 1 0 0,-1 4 0 0,-4-5 0 0,6 2 0 0,2 2 0 0,-2 3 0 0</inkml:trace>
  <inkml:trace contextRef="#ctx0" brushRef="#br9" timeOffset="204036.61">5996 3711 0 0,'0'0'0'0,"0"0"0"0,0 0 0 0,0 0 0 0,0 0 0 0,0 0 0 0,-1-1 0 0,1 1 0 0,-3-3 0 0,3 3 0 0,0 0 0 0,0 0 0 0,-6-3 0 0,6-1 0 0,-8 3 0 0,3 1 0 0,5 0 0 0,0 0 0 0,-1 1 0 0,-2 6 0 0,-2-3 0 0,0 4 0 0,4 1 0 0,-5-2 0 0,1 0 0 0,3 3 0 0,-1 2 0 0,3-3 0 0,-1 0 0 0,-2 2 0 0,3 0 0 0,3 0 0 0,-2 0 0 0,2-4 0 0,-1 1 0 0,1 5 0 0,5-4 0 0,-2-1 0 0,-1 1 0 0,-1-3 0 0,4 3 0 0,3-4 0 0,-4 3 0 0,1-4 0 0,0 1 0 0,3 0 0 0,0-2 0 0,-7-3 0 0,5 3 0 0,-1-3 0 0,0-3 0 0,-2 3 0 0,-1-3 0 0,2-5 0 0,1 3 0 0,-2-1 0 0,-1-2 0 0,0-3 0 0,-1 4 0 0,2-6 0 0,-2 3 0 0,2-3 0 0,-2-2 0 0,-2-1 0 0,-2 2 0 0,5-1 0 0,-4 1 0 0,-1-1 0 0,0 1 0 0,0 0 0 0,0 0 0 0,-6 3 0 0,6 0 0 0,-2 0 0 0,-2 5 0 0,-2 0 0 0,2 0 0 0,-2-4 0 0,0 9 0 0,-2-2 0 0,2 1 0 0,-3 2 0 0,0 2 0 0,1-2 0 0,3 3 0 0,-2-3 0 0,3 1 0 0,-2 4 0 0,3 3 0 0,2-4 0 0,1 1 0 0,-3 3 0 0,3 6 0 0,0-14 0 0</inkml:trace>
  <inkml:trace contextRef="#ctx0" brushRef="#br9" timeOffset="201693.64">8713 3685 0 0,'0'0'0'0,"0"0"0"0,0 0 0 0,0-3 0 0,0 3 0 0,-5-5 0 0,-1 2 0 0,6 3 0 0,-3-1 0 0,-2 1 0 0,5 0 0 0,-5 0 0 0,2 1 0 0,-4 1 0 0,4-1 0 0,-4 4 0 0,6 0 0 0,-7-1 0 0,8 4 0 0,0-2 0 0,-3 2 0 0,1 0 0 0,1-2 0 0,1 6 0 0,1-3 0 0,1-1 0 0,-2 1 0 0,3-2 0 0,2 5 0 0,-1-6 0 0,-1 3 0 0,2-1 0 0,0-2 0 0,2 2 0 0,0 0 0 0,-1-7 0 0,2 7 0 0,-2-3 0 0,-2-4 0 0,6-1 0 0,-4 3 0 0,3-3 0 0,-1-3 0 0,-2 2 0 0,5-4 0 0,-2 4 0 0,-3-7 0 0,4 0 0 0,-1 3 0 0,-1-1 0 0,-4-3 0 0,1 1 0 0,1-1 0 0,-3-3 0 0,-3 2 0 0,0-2 0 0,0 3 0 0,-3 1 0 0,3-4 0 0,-3 1 0 0,0 0 0 0,-2 3 0 0,1 2 0 0,-4-3 0 0,5 1 0 0,-7 3 0 0,4 1 0 0,3 1 0 0,-3 0 0 0,0 1 0 0,1-3 0 0,-1 5 0 0,0 0 0 0,3 0 0 0,3 0 0 0,-2 7 0 0,-1-1 0 0,2-2 0 0,-3-1 0 0</inkml:trace>
  <inkml:trace contextRef="#ctx0" brushRef="#br9" timeOffset="205232.77">6488 3673 0 0,'0'0'0'0,"0"0"0"0,0 0 0 0,0 0 0 0,0 0 0 0,0 0 0 0,0 0 0 0,0 0 0 0,0 0 0 0,0 0 0 0,-5-2 0 0,5 2 0 0,-3 0 0 0,3 0 0 0,-4-3 0 0,-1 3 0 0,0 3 0 0,1-1 0 0,-1-2 0 0,0 3 0 0,1 1 0 0,1-1 0 0,-2 5 0 0,-1 0 0 0,3 1 0 0,-2 1 0 0,0-1 0 0,4 0 0 0,-5 2 0 0,6 0 0 0,0-4 0 0,-2 7 0 0,2-4 0 0,0 2 0 0,2-3 0 0,1 1 0 0,0 0 0 0,2-2 0 0,-4 1 0 0,5 1 0 0,2-4 0 0,0 0 0 0,-2 0 0 0,2 0 0 0,1-1 0 0,0 0 0 0,2-4 0 0,0 4 0 0,0-2 0 0,1-2 0 0,-1 3 0 0,1-4 0 0,-4 0 0 0,4 0 0 0,-1-4 0 0,0 3 0 0,0-2 0 0,-2-2 0 0,0-1 0 0,1 1 0 0,-1-2 0 0,-1-1 0 0,-5 2 0 0,1-4 0 0,4 1 0 0,-2-2 0 0,-4 1 0 0,-2-1 0 0,0 0 0 0,0-3 0 0,-6 0 0 0,4-3 0 0,-1 6 0 0,0-3 0 0,-2-1 0 0,2 4 0 0,-5-1 0 0,2-1 0 0,0 7 0 0,-2-3 0 0,2 7 0 0,-2-4 0 0,-1 1 0 0,6 4 0 0,-3-1 0 0,1 2 0 0,2 2 0 0,-3-2 0 0,3 3 0 0,-2 3 0 0</inkml:trace>
  <inkml:trace contextRef="#ctx0" brushRef="#br9" timeOffset="205880.78">6786 3696 0 0,'0'0'0'0,"0"0"0"0,0 0 0 0,0 0 0 0,-3-3 0 0,3-2 0 0,-3 2 0 0,3 3 0 0,0 0 0 0,-1-3 0 0,1 3 0 0,0 0 0 0,0 0 0 0,-3-5 0 0,3 5 0 0,-5 5 0 0,-1-5 0 0,3 5 0 0,-2 1 0 0,0-3 0 0,-1 0 0 0,1 6 0 0,2-3 0 0,-1 7 0 0,1-7 0 0,1 2 0 0,-3 3 0 0,4-1 0 0,-2 0 0 0,3-1 0 0,-3 0 0 0,6 4 0 0,0-3 0 0,-2-2 0 0,-1 1 0 0,7 1 0 0,-4-4 0 0,1 0 0 0,4-1 0 0,0-1 0 0,0 2 0 0,1-4 0 0,0 0 0 0,2-2 0 0,-5-2 0 0,3 2 0 0,4-6 0 0,-5 6 0 0,1-2 0 0,0-4 0 0,0 0 0 0,-2 0 0 0,0 0 0 0,4-4 0 0,-8 1 0 0,2 1 0 0,3 1 0 0,-4-6 0 0,1 4 0 0,-4-5 0 0,-1 3 0 0,0-1 0 0,-1 1 0 0,1-3 0 0,-5 5 0 0,1-2 0 0,-1 0 0 0,-3 5 0 0,5-6 0 0,-5 7 0 0,1 0 0 0,-3 2 0 0,3-1 0 0,-6-1 0 0,4 5 0 0,0 0 0 0,-1 0 0 0,1 0 0 0,3 8 0 0,-2-4 0 0,4 1 0 0,-1 0 0 0,2 1 0 0,0 0 0 0,3 0 0 0,3 2 0 0</inkml:trace>
  <inkml:trace contextRef="#ctx0" brushRef="#br9" timeOffset="207187.91">7301 3702 0 0,'0'0'0'0,"0"0"0"0,0 0 0 0,0 0 0 0,0 0 0 0,0 0 0 0,0 0 0 0,0-3 0 0,-3 0 0 0,1 1 0 0,2 2 0 0,0 0 0 0,-4 0 0 0,4 0 0 0,-5 2 0 0,4 1 0 0,-6 3 0 0,4-3 0 0,2 2 0 0,-4 3 0 0,5-4 0 0,0 2 0 0,-1 2 0 0,-4 0 0 0,2-2 0 0,3 6 0 0,-2-1 0 0,2 0 0 0,0 0 0 0,0-3 0 0,2 2 0 0,-2-2 0 0,0 0 0 0,3 1 0 0,3-3 0 0,-6 1 0 0,6-1 0 0,4-2 0 0,-7 1 0 0,3 0 0 0,0-4 0 0,2 1 0 0,-2-2 0 0,6 4 0 0,-4-8 0 0,6 4 0 0,-3-3 0 0,4-2 0 0,-4 0 0 0,-3 1 0 0,6-4 0 0,-2-1 0 0,-7-1 0 0,4 4 0 0,-3-5 0 0,-1 1 0 0,0-3 0 0,-2 2 0 0,0-1 0 0,-6 0 0 0,0-4 0 0,-1 5 0 0,1 1 0 0,-4 0 0 0,2-2 0 0,-1 4 0 0,1 0 0 0,-3 2 0 0,-1 0 0 0,0 1 0 0,1 1 0 0,-3 2 0 0,4-1 0 0,-4 3 0 0,3 0 0 0,0 3 0 0,2-3 0 0,2 2 0 0,0 2 0 0,0 1 0 0,1-3 0 0,-2 5 0 0,4 0 0 0</inkml:trace>
  <inkml:trace contextRef="#ctx0" brushRef="#br9" timeOffset="202304.68">5260 3671 0 0,'0'0'0'0,"0"0"0"0,0 0 0 0,0 0 0 0,-3 0 0 0,3 0 0 0,-4-1 0 0,4 1 0 0,-5-4 0 0,2-2 0 0,-2 6 0 0,1-1 0 0,4 1 0 0,-6 0 0 0,-4 0 0 0,3 1 0 0,2-1 0 0,0 5 0 0,-4 0 0 0,6-4 0 0,-6 4 0 0,7 1 0 0,-1 2 0 0,0-1 0 0,-3 3 0 0,1-1 0 0,5-1 0 0,-3-2 0 0,-2 5 0 0,1-4 0 0,2 4 0 0,2-1 0 0,2-1 0 0,1-1 0 0,-3 2 0 0,1 1 0 0,4-3 0 0,0 3 0 0,-5-5 0 0,0 3 0 0,6 0 0 0,-3 1 0 0,5-6 0 0,1 4 0 0,-3 0 0 0,5-4 0 0,0 3 0 0,0-3 0 0,-2 1 0 0,0-2 0 0,3-3 0 0,-1 0 0 0,-3 0 0 0,3 0 0 0,-3-5 0 0,1 2 0 0,-1-3 0 0,1-2 0 0,-5 2 0 0,1 2 0 0,0-4 0 0,1 0 0 0,-3-1 0 0,2 0 0 0,-4-2 0 0,-1-5 0 0,3 7 0 0,-3-5 0 0,0 2 0 0,-3 1 0 0,2-1 0 0,-4 1 0 0,3-3 0 0,-2 6 0 0,-2-1 0 0,3-1 0 0,-4 4 0 0,6-3 0 0,-8 6 0 0,1-3 0 0,0 1 0 0,2 4 0 0,-2 1 0 0,2-4 0 0,-2 3 0 0,2 2 0 0,1 3 0 0,2-3 0 0,-1 2 0 0,4-3 0 0,-2 5 0 0</inkml:trace>
  <inkml:trace contextRef="#ctx0" brushRef="#br9" timeOffset="207812.89">3758 3744 0 0,'0'0'0'0,"0"0"0"0,0 0 0 0,0-3 0 0,0-2 0 0,0 5 0 0,-2-1 0 0,2 1 0 0,0 0 0 0,0 0 0 0,-1-4 0 0,1 4 0 0,-3-6 0 0,3 6 0 0,0 0 0 0,0 0 0 0,-5 6 0 0,-3-1 0 0,8 3 0 0,-4-2 0 0,2 2 0 0,2-1 0 0,0 3 0 0,0-1 0 0,2-1 0 0,2 1 0 0,-4-3 0 0,5 3 0 0,0 4 0 0,1-7 0 0,-3 2 0 0,3-1 0 0,0 1 0 0,0 0 0 0,1 0 0 0,0-2 0 0,1 2 0 0,0-1 0 0,-2 1 0 0,2-2 0 0,-1 0 0 0,0-1 0 0,-3 1 0 0,4-3 0 0,0 0 0 0,-4 0 0 0,2-3 0 0,2 0 0 0,-6 0 0 0,5-6 0 0,0 5 0 0,-4-1 0 0,4-1 0 0,-5-3 0 0,3 0 0 0,-2 0 0 0,1-4 0 0,-2-1 0 0,1 1 0 0,2 0 0 0,-5-4 0 0,0 4 0 0,3-6 0 0,-3-1 0 0,0 2 0 0,-3-1 0 0,-2 2 0 0,2-1 0 0,-2 3 0 0,1 1 0 0,-1-2 0 0,0 2 0 0,-2 1 0 0,-1 2 0 0,2 5 0 0,-4-3 0 0,4-1 0 0,2 6 0 0,-4-4 0 0,0 5 0 0,4 0 0 0,-3 5 0 0,3-4 0 0,-4 3 0 0,-1 3 0 0,6-2 0 0,-2 3 0 0,0-2 0 0,4 2 0 0,-2-1 0 0,-3 7 0 0,6 2 0 0</inkml:trace>
  <inkml:trace contextRef="#ctx1" brushRef="#br7" timeOffset="36301.99">4441 3680 3680 0 0,'0'0'160'0'0,"0"0"40"0"0,0 0-200 0 0,0 0 0 0 0,0 0 0 0 0,0 0 0 0 0,0 0 608 0 0,0 0 88 0 0,0 0 8 0 0,0 0 8 0 0,0 0-504 0 0,0 0-104 0 0,-5 7-16 0 0,-1-3-8 0 0,3 4-80 0 0,-1 0 80 0 0,2-2-80 0 0,-4 3 80 0 0,6 0 24 0 0,-6 4 8 0 0,6-7 0 0 0,0 3 0 0 0,-5 4 16 0 0,0-4 8 0 0,5 5 0 0 0,-3 1 0 0 0,2-1-24 0 0,1 0-8 0 0,-2 2 0 0 0,2-3 0 0 0,0 4-40 0 0,0-3 0 0 0,0 6-64 0 0,-1-1 96 0 0,1-4-96 0 0,0 4 0 0 0,-3-3 64 0 0,-1 2-64 0 0,4-1 0 0 0,0 0 64 0 0,0 0-64 0 0,0 0 0 0 0,-4 2 0 0 0,4-4 0 0 0,-3 4 0 0 0,3-4 0 0 0,0-1 64 0 0,0 3-64 0 0,0-8 0 0 0,0 5 0 0 0,3 2 64 0 0,-3-4-64 0 0,0 0 0 0 0,4 1 0 0 0,-4 2 64 0 0,0-4-64 0 0,0 1 0 0 0,4-1 72 0 0,-1-1-72 0 0,-2 0 0 0 0,-1 0 0 0 0,2-3 0 0 0,-1 3 0 0 0,-1-3 0 0 0,3 1 0 0 0,-1 0 64 0 0,1 3-64 0 0,-3-5 0 0 0,5 2 0 0 0,-5-2 0 0 0,0 0 0 0 0,0-1 0 0 0,0-1 0 0 0,0 2 0 0 0,0 1 0 0 0,0-4 0 0 0,0-3 0 0 0,0 6 0 0 0,0-6 0 0 0,0 6 0 0 0,0-1 0 0 0,0 1 0 0 0,0-6 0 0 0,0 0 0 0 0,0 8 72 0 0,0-7-72 0 0,0-1 0 0 0,0 0 0 0 0,0 6 0 0 0,0-6 0 0 0,0 0 0 0 0,0 6 0 0 0,0-6 0 0 0,1 2 0 0 0,-1-2 0 0 0,5 6 0 0 0,-5-6 0 0 0,0 0 0 0 0,0 0 0 0 0,0 5 0 0 0,0-5 0 0 0,6 3 0 0 0,-6-3-320 0 0,3 0-16 0 0</inkml:trace>
  <inkml:trace contextRef="#ctx1" brushRef="#br7" timeOffset="37393.81">4877 3680 1840 0 0,'0'0'160'0'0,"0"7"-160"0"0,0-3 0 0 0,-1 4 0 0 0,1 3 640 0 0,0-5 88 0 0,-4 5 16 0 0,3 0 8 0 0,-4-2-496 0 0,5 3-104 0 0,0 1-24 0 0,-3 1 0 0 0,2 1-32 0 0,-2-1-16 0 0,3 1 0 0 0,-2 1 0 0 0,-4-4 0 0 0,6 2 0 0 0,0 2 0 0 0,-3 2 0 0 0,0 1-80 0 0,3-5 0 0 0,-3 1 0 0 0,3 2 64 0 0,-4-3-64 0 0,3 1 0 0 0,1 1 72 0 0,-6-1-72 0 0,4-1 88 0 0,2 2-24 0 0,-6 1 0 0 0,4 0 0 0 0,2 0 0 0 0,-1-2-64 0 0,-4 2 96 0 0,2-1-32 0 0,0-2 0 0 0,1-1 0 0 0,2 0 0 0 0,-1 1 0 0 0,-1 3-64 0 0,2-10 80 0 0,0 3-80 0 0,0 5 80 0 0,0-4-80 0 0,0 0 0 0 0,0-2 0 0 0,0 2 0 0 0,0-2 0 0 0,2 2 0 0 0,-4-2 0 0 0,2-2 0 0 0,0 0 0 0 0,-4 3 0 0 0,2-4 0 0 0,2 1 64 0 0,0 0-64 0 0,0-1 0 0 0,-1 3 72 0 0,1-4-72 0 0,-3 1 0 0 0,3 2 0 0 0,0-2 0 0 0,0-2 0 0 0,0 3 0 0 0,-2 0 0 0 0,2 0 0 0 0,0 2 0 0 0,-2-1 0 0 0,2-2 0 0 0,0 1 0 0 0,0 1 0 0 0,0 0 0 0 0,0-2 0 0 0,0 0 0 0 0,0 2 0 0 0,0-2 0 0 0,0 4 0 0 0,0-3 0 0 0,0 1 0 0 0,2 4 0 0 0,0-2 0 0 0,-2-1 0 0 0,3 0 0 0 0,-2 4 0 0 0,-1-4 0 0 0,0 2 0 0 0,0-2 0 0 0,0 2 0 0 0,0-2 0 0 0,0 2 0 0 0,-1 0 0 0 0,1 4 0 0 0,0-6 64 0 0,0 2-64 0 0,-3-2 0 0 0,3 2 112 0 0,-2-1-16 0 0,2 0 0 0 0,0 1 0 0 0,0 0-24 0 0,0-3-8 0 0,-2 3 0 0 0,2-1 0 0 0,2 0-64 0 0,-2-3 80 0 0,-2 1-80 0 0,2 3 80 0 0,0-5-16 0 0,0 3-64 0 0,0-4 96 0 0,0 0-32 0 0,0 1-64 0 0,0 2 80 0 0,0-1-80 0 0,0-5 80 0 0,0 4-80 0 0,0-6 0 0 0,0 2 0 0 0,0 4 64 0 0,0-6-64 0 0,0 0 0 0 0,0 0 72 0 0,0 0-72 0 0,0 6 0 0 0,0-6 64 0 0,0 0-64 0 0,0 0 0 0 0,0 5 0 0 0,0-5 64 0 0,0 0-64 0 0,0 0 0 0 0,0 0-72 0 0,0 0-56 0 0,7-3 0 0 0</inkml:trace>
  <inkml:trace contextRef="#ctx0" brushRef="#br9" timeOffset="203442.76">5825 3727 0 0,'0'0'0'0,"0"0"0"0,-3-3 0 0,3 3 0 0,0 0 0 0,-7-5 0 0,1 5 0 0,2-1 0 0,2-1 0 0,-3 0 0 0,-1 4 0 0,6-2 0 0,-3 0 0 0,-3 0 0 0,0 3 0 0,1 2 0 0,2-2 0 0,-2 0 0 0,2 5 0 0,0-5 0 0,0 3 0 0,2-1 0 0,-2 2 0 0,-2 1 0 0,5 1 0 0,0 2 0 0,0-2 0 0,0 2 0 0,0 0 0 0,0-2 0 0,1 1 0 0,3 2 0 0,-1-4 0 0,-2-2 0 0,5 6 0 0,-3-3 0 0,4 1 0 0,-1-4 0 0,0 2 0 0,2-4 0 0,-1 1 0 0,1-2 0 0,1-1 0 0,-2-2 0 0,2-2 0 0,-1 2 0 0,2-3 0 0,1-2 0 0,0-1 0 0,-3-2 0 0,-2-1 0 0,2 0 0 0,1 0 0 0,-4-1 0 0,-2-2 0 0,-2-2 0 0,2 0 0 0,0 0 0 0,-3-1 0 0,-3 4 0 0,0-5 0 0,2 3 0 0,-2 2 0 0,-2-3 0 0,-3 3 0 0,2 0 0 0,-2 2 0 0,4 1 0 0,-6 2 0 0,1 0 0 0,3 1 0 0,-5 4 0 0,5-4 0 0,-2 3 0 0,4 2 0 0,-3 0 0 0,1 0 0 0,3 7 0 0,0-6 0 0,-2-1 0 0,5 8 0 0,-3-5 0 0,3 3 0 0,3 2 0 0,-3-2 0 0,5 2 0 0</inkml:trace>
  <inkml:trace contextRef="#ctx0" brushRef="#br9" timeOffset="204621.7">6251 3718 0 0,'0'0'0'0,"0"-4"0"0,0 4 0 0,-3-4 0 0,3 1 0 0,0-2 0 0,-3 2 0 0,3 3 0 0,-3-2 0 0,2 1 0 0,-6-2 0 0,6 1 0 0,-2-1 0 0,-2 3 0 0,1-1 0 0,2 1 0 0,-4 0 0 0,6 0 0 0,0 0 0 0,-5 4 0 0,0-2 0 0,2 4 0 0,0 0 0 0,0-3 0 0,-1 3 0 0,-1-1 0 0,2 3 0 0,-2 1 0 0,4-1 0 0,-2-2 0 0,-4 6 0 0,6-1 0 0,-1-3 0 0,2 1 0 0,0 0 0 0,0 2 0 0,0-5 0 0,2 5 0 0,-1-3 0 0,4 0 0 0,0-2 0 0,-1 3 0 0,1-4 0 0,0 3 0 0,2-1 0 0,-1-2 0 0,2 1 0 0,2-4 0 0,0 1 0 0,-2-3 0 0,1 4 0 0,-1-4 0 0,-2 0 0 0,2-4 0 0,0 1 0 0,1 1 0 0,-3-4 0 0,3 3 0 0,4-5 0 0,-7 5 0 0,5-5 0 0,-5 1 0 0,2-1 0 0,-4-1 0 0,1-1 0 0,-3-1 0 0,1-2 0 0,-2 2 0 0,-1 0 0 0,0 2 0 0,-4-1 0 0,2-2 0 0,-1 3 0 0,1-4 0 0,-4 4 0 0,0 0 0 0,-3 1 0 0,1-1 0 0,-1 3 0 0,-1 1 0 0,7 0 0 0,-4 4 0 0,2-5 0 0,-3 6 0 0,-1 0 0 0,4 0 0 0,1 0 0 0,4 0 0 0,-5 4 0 0,2-2 0 0,3-2 0 0,-2 6 0 0,4 0 0 0,-2 2 0 0,3 3 0 0,-3-11 0 0</inkml:trace>
  <inkml:trace contextRef="#ctx0" brushRef="#br9" timeOffset="195669.89">4011 3704 0 0,'0'0'0'0,"0"0"0"0,0 0 0 0,0 0 0 0,0 0 0 0,0 0 0 0,0 0 0 0,0 0 0 0,0 0 0 0,0 0 0 0,0-5 0 0,0 5 0 0,0 0 0 0,0 0 0 0,0 0 0 0,0 0 0 0,-1-6 0 0,1 6 0 0,0 0 0 0,0 0 0 0,0 0 0 0,0 0 0 0,0 0 0 0,0 0 0 0,0 0 0 0,0 0 0 0,0 0 0 0,0 0 0 0,0 0 0 0,0 0 0 0,0 0 0 0,0 0 0 0,0 0 0 0,0 0 0 0,0 0 0 0,0 0 0 0,0 0 0 0,0 0 0 0,-2 1 0 0,-4 4 0 0,6-5 0 0,-3 1 0 0,1 4 0 0,-2 0 0 0,4-1 0 0,-3 4 0 0,3-5 0 0,0 2 0 0,-5 1 0 0,5-3 0 0,0 3 0 0,-2-1 0 0,2 0 0 0,0 1 0 0,-4 0 0 0,4-6 0 0,-2 3 0 0,2 2 0 0,0-5 0 0,0 4 0 0,0-4 0 0,-1 5 0 0,1-5 0 0,0 5 0 0,0-5 0 0,0 0 0 0,-5 1 0 0,5-1 0 0,0 8 0 0,0-8 0 0,0 5 0 0,0-5 0 0,0 0 0 0,0 0 0 0,0 6 0 0,0-6 0 0,0 0 0 0,0 3 0 0,0 5 0 0,0-8 0 0,-5 4 0 0,5-4 0 0,5 6 0 0,-5-6 0 0,0 5 0 0,0 1 0 0,0 0 0 0,0-1 0 0,0 0 0 0,0-5 0 0,0 7 0 0,0-2 0 0,0-5 0 0,0 6 0 0,0-6 0 0,5 3 0 0,-5 5 0 0,0-8 0 0,1 3 0 0,-1-3 0 0,0 0 0 0,2 3 0 0,-2-3 0 0,0 0 0 0,0 0 0 0,6 6 0 0,-6-6 0 0,5 2 0 0,-5-2 0 0,3 1 0 0,3-1 0 0,-1 4 0 0,1-4 0 0,0 0 0 0,-1-4 0 0,-1 4 0 0,4-1 0 0,-3 1 0 0,-5 0 0 0,4 0 0 0,6-2 0 0,-4 2 0 0,-5-1 0 0,5-4 0 0,2 5 0 0,-6 0 0 0,4-3 0 0,0 0 0 0,-3-3 0 0,0 1 0 0,3-1 0 0,-1 1 0 0,-5-2 0 0,2 0 0 0,-2-2 0 0,4 1 0 0,-4-1 0 0,0-3 0 0,-4 3 0 0,2-5 0 0,-1 1 0 0,1 4 0 0,-1-5 0 0,-1 5 0 0,2-4 0 0,-4 4 0 0,3-3 0 0,1 6 0 0,-2-2 0 0,-1 2 0 0,0 1 0 0,-1 2 0 0,-1-2 0 0,2 2 0 0,0 2 0 0,-4-1 0 0,1 2 0 0,2 2 0 0,0-1 0 0,3 2 0 0,-3-3 0 0</inkml:trace>
  <inkml:trace contextRef="#ctx0" brushRef="#br9" timeOffset="202760.68">5449 3705 0 0,'0'0'0'0,"0"0"0"0,0 0 0 0,0 0 0 0,0-5 0 0,0 5 0 0,0 0 0 0,-3-4 0 0,3 4 0 0,0 0 0 0,-3-2 0 0,3 2 0 0,0 0 0 0,0 0 0 0,-3 0 0 0,-3 2 0 0,1-1 0 0,3 4 0 0,-2 1 0 0,-2 2 0 0,3 0 0 0,-2 1 0 0,3-1 0 0,1 3 0 0,-4-4 0 0,5 3 0 0,-4 2 0 0,4-3 0 0,0 0 0 0,0 2 0 0,4-1 0 0,-4-3 0 0,5 3 0 0,3-1 0 0,-5 0 0 0,3-1 0 0,3 0 0 0,0-4 0 0,1 1 0 0,-1 1 0 0,3-3 0 0,4-1 0 0,-4-2 0 0,0 3 0 0,-2-3 0 0,4 0 0 0,-2-3 0 0,2-2 0 0,-5 0 0 0,4 2 0 0,-3-4 0 0,0 0 0 0,0 1 0 0,0-3 0 0,-4 1 0 0,2-1 0 0,-2-2 0 0,-2 0 0 0,0 0 0 0,-1 2 0 0,-3-3 0 0,0-1 0 0,-7 3 0 0,6-4 0 0,-4 6 0 0,1-1 0 0,-4-1 0 0,0 1 0 0,-1 0 0 0,-2 1 0 0,3 2 0 0,-1 3 0 0,-5 0 0 0,6 1 0 0,1 2 0 0,-6 2 0 0,4 1 0 0,1 0 0 0,4-3 0 0,-4 3 0 0</inkml:trace>
  <inkml:trace contextRef="#ctx0" brushRef="#br1" timeOffset="-155063.38">4667 3690 0 0,'0'0'0'0,"0"0"0"0,0 0 0 0,0 0 0 0,0 0 0 0,0 0 0 0,0 0 0 0,0 0 0 0,0 0 0 0,0 0 0 0,0 0 0 0,0 0 0 0,9 0 0 0,-3 1 0 0,-6-1 0 0,6 2 0 0,2-2 0 0,-2 6 0 0,-6-6 0 0,5 5 0 0,4-2 0 0,-6 0 0 0,5 3 0 0,-3-1 0 0,-1-1 0 0,-1 1 0 0,2-2 0 0,3 2 0 0,-2-1 0 0,-4 1 0 0,4 0 0 0,-2-4 0 0</inkml:trace>
  <inkml:trace contextRef="#ctx0" brushRef="#br9" timeOffset="206443.47">3258 3736 0 0,'0'0'0'0,"0"0"0"0,0 0 0 0,0 0 0 0,0 0 0 0,-3-1 0 0,2 1 0 0,-4-4 0 0,2 3 0 0,3 1 0 0,0 0 0 0,-6 1 0 0,4-1 0 0,-4 0 0 0,2 4 0 0,0-3 0 0,-2-1 0 0,6 5 0 0,-4 1 0 0,-1-3 0 0,5 5 0 0,-3-1 0 0,0 0 0 0,1 2 0 0,2-1 0 0,0-2 0 0,0 5 0 0,0-1 0 0,0 3 0 0,0-7 0 0,2 5 0 0,1 0 0 0,0 1 0 0,-1-1 0 0,1-3 0 0,1 1 0 0,2 0 0 0,-2 0 0 0,0-1 0 0,9-3 0 0,-9-1 0 0,7 1 0 0,-2-2 0 0,2 3 0 0,-2-6 0 0,1 0 0 0,-1 0 0 0,0 0 0 0,5 0 0 0,-2-1 0 0,-1-4 0 0,2 2 0 0,-4-2 0 0,3-1 0 0,-2 0 0 0,-1 1 0 0,-1-1 0 0,-2-2 0 0,-2 1 0 0,3-4 0 0,-1 2 0 0,-3-1 0 0,-2-2 0 0,-1 3 0 0,0-5 0 0,-1 1 0 0,-2 0 0 0,-3 2 0 0,2-2 0 0,0-1 0 0,-5 4 0 0,-4-1 0 0,5 3 0 0,-2-3 0 0,-1 7 0 0,0-4 0 0,-1 5 0 0,1-3 0 0,-2 2 0 0,4 0 0 0,6 2 0 0,-5 2 0 0,2 0 0 0,5 2 0 0,-4 1 0 0</inkml:trace>
  <inkml:trace contextRef="#ctx0" brushRef="#br1" timeOffset="-156650.54">4634 3696 0 0,'0'0'0'0,"0"0"0"0,0 0 0 0,0 0 0 0,0 0 0 0,0 0 0 0,0 0 0 0,0 0 0 0,0 0 0 0,0 0 0 0,0 0 0 0,0 0 0 0,0 0 0 0,-4 3 0 0,-1 2 0 0,0-2 0 0,1 0 0 0,-1 1 0 0,1-2 0 0,2 3 0 0,-3-4 0 0,-1 5 0 0,2-4 0 0,-1 4 0 0,3-1 0 0,-2-2 0 0,-2 1 0 0,4 0 0 0,2-4 0 0,0 0 0 0,-5 4 0 0</inkml:trace>
  <inkml:trace contextRef="#ctx0" brushRef="#br9" timeOffset="204036.61">2249 3775 0 0,'0'0'0'0,"0"0"0"0,0 0 0 0,0 0 0 0,0 0 0 0,0 0 0 0,-2-2 0 0,2 2 0 0,-3-3 0 0,3 3 0 0,0 0 0 0,0 0 0 0,-6-3 0 0,6 0 0 0,-8 1 0 0,4 2 0 0,4 0 0 0,0 0 0 0,-2 2 0 0,-1 4 0 0,-2-1 0 0,1 2 0 0,2 3 0 0,-4-4 0 0,1 2 0 0,4 1 0 0,-2 3 0 0,3-2 0 0,-2-1 0 0,-1 2 0 0,3-1 0 0,3 1 0 0,-1 0 0 0,1-3 0 0,-2 0 0 0,3 4 0 0,3-3 0 0,-1-1 0 0,-1 1 0 0,0-3 0 0,2 4 0 0,4-6 0 0,-3 4 0 0,0-3 0 0,-1-1 0 0,4 1 0 0,0-2 0 0,-6-3 0 0,4 3 0 0,-1-3 0 0,-1-3 0 0,0 3 0 0,-3-3 0 0,4-5 0 0,0 4 0 0,-2-3 0 0,-1 0 0 0,-1-4 0 0,1 3 0 0,1-4 0 0,-3 1 0 0,3-1 0 0,-1-4 0 0,-3 1 0 0,-2 1 0 0,4-2 0 0,-2 2 0 0,-2-1 0 0,0 1 0 0,0 0 0 0,0 0 0 0,-6 3 0 0,6 1 0 0,-2-1 0 0,-3 5 0 0,-1-1 0 0,3 1 0 0,-3-3 0 0,0 7 0 0,-2-1 0 0,2 2 0 0,-4 1 0 0,1 1 0 0,1-1 0 0,4 3 0 0,-4-3 0 0,5 2 0 0,-3 3 0 0,3 2 0 0,1-2 0 0,2 0 0 0,-3 2 0 0,3 7 0 0,0-14 0 0</inkml:trace>
  <inkml:trace contextRef="#ctx0" brushRef="#br9" timeOffset="205232.77">2744 3736 0 0,'0'0'0'0,"0"0"0"0,0 0 0 0,0 0 0 0,0 0 0 0,0 0 0 0,0 0 0 0,0 0 0 0,0 0 0 0,0 0 0 0,-5-1 0 0,5 1 0 0,-3 0 0 0,3 0 0 0,-5-4 0 0,1 4 0 0,-1 4 0 0,0-3 0 0,1-1 0 0,-1 3 0 0,0 2 0 0,2-2 0 0,-1 5 0 0,-2-1 0 0,2 3 0 0,0-1 0 0,-1 0 0 0,4 0 0 0,-6 2 0 0,7 0 0 0,0-3 0 0,-1 6 0 0,1-5 0 0,0 3 0 0,1-2 0 0,3-1 0 0,-1 2 0 0,1-4 0 0,-2 3 0 0,4-1 0 0,2-3 0 0,-1 0 0 0,0 1 0 0,0-1 0 0,3-2 0 0,-1 1 0 0,2-3 0 0,0 2 0 0,-1-1 0 0,3-1 0 0,-2 1 0 0,1-3 0 0,-4 0 0 0,4 0 0 0,-1-3 0 0,0 1 0 0,-1-1 0 0,0-1 0 0,-1-3 0 0,0 3 0 0,1-4 0 0,-3 0 0 0,-4 2 0 0,2-3 0 0,3 0 0 0,-2-2 0 0,-4 0 0 0,-2 0 0 0,0 0 0 0,0-3 0 0,-7 0 0 0,6-3 0 0,-2 7 0 0,0-4 0 0,-2-2 0 0,2 5 0 0,-5-1 0 0,2 0 0 0,0 6 0 0,-2-4 0 0,2 9 0 0,-2-5 0 0,-1 1 0 0,6 3 0 0,-3 1 0 0,1 1 0 0,2 1 0 0,-3-1 0 0,3 3 0 0,-2 4 0 0</inkml:trace>
  <inkml:trace contextRef="#ctx0" brushRef="#br9" timeOffset="205880.78">3039 3759 0 0,'0'0'0'0,"0"0"0"0,0 0 0 0,0 0 0 0,-3-3 0 0,3-1 0 0,-3 0 0 0,3 4 0 0,0 0 0 0,-2-3 0 0,2 3 0 0,0 0 0 0,0 0 0 0,-3-4 0 0,3 4 0 0,-5 4 0 0,-1-4 0 0,3 5 0 0,-1 1 0 0,-1-3 0 0,-1 0 0 0,1 7 0 0,2-4 0 0,-2 6 0 0,2-6 0 0,2 2 0 0,-4 3 0 0,4 0 0 0,-3-2 0 0,4 0 0 0,-3 1 0 0,6 2 0 0,1-1 0 0,-3-4 0 0,-1 3 0 0,6-1 0 0,-3-3 0 0,2 0 0 0,3-1 0 0,-1 0 0 0,1 1 0 0,1-5 0 0,1 1 0 0,1-2 0 0,-5-2 0 0,3 2 0 0,3-6 0 0,-4 6 0 0,1-1 0 0,1-6 0 0,-1 1 0 0,-3 0 0 0,2 0 0 0,3-3 0 0,-8-1 0 0,1 3 0 0,4-1 0 0,-3-4 0 0,-1 2 0 0,-2-4 0 0,-2 4 0 0,0-3 0 0,-2 2 0 0,2-3 0 0,-4 5 0 0,-1-2 0 0,0 1 0 0,-2 3 0 0,4-5 0 0,-5 7 0 0,0 1 0 0,-1 1 0 0,1-2 0 0,-4 0 0 0,3 5 0 0,-1 0 0 0,1 0 0 0,0 0 0 0,3 8 0 0,-2-3 0 0,3-1 0 0,1 1 0 0,0 1 0 0,1 0 0 0,3 1 0 0,3 0 0 0</inkml:trace>
  <inkml:trace contextRef="#ctx0" brushRef="#br9" timeOffset="207187.91">3555 3765 0 0,'0'0'0'0,"0"0"0"0,0 0 0 0,0 0 0 0,0 0 0 0,0 0 0 0,0 0 0 0,0-3 0 0,-3 0 0 0,2 2 0 0,1 1 0 0,0 0 0 0,-5 0 0 0,5 0 0 0,-5 1 0 0,4 2 0 0,-5 4 0 0,3-4 0 0,1 1 0 0,-3 4 0 0,5-3 0 0,0 1 0 0,-1 2 0 0,-4-1 0 0,2-1 0 0,3 7 0 0,-1-2 0 0,1-1 0 0,0 1 0 0,0-3 0 0,1 3 0 0,-1-3 0 0,0-1 0 0,3 3 0 0,3-4 0 0,-6 0 0 0,7 0 0 0,2-1 0 0,-6-1 0 0,3 1 0 0,0-3 0 0,2-1 0 0,-2-1 0 0,7 5 0 0,-6-10 0 0,7 5 0 0,-3-3 0 0,4-2 0 0,-4 1 0 0,-3-1 0 0,6-3 0 0,-2-1 0 0,-7 0 0 0,4 3 0 0,-3-5 0 0,-1 0 0 0,0-1 0 0,-2 1 0 0,0-2 0 0,-6 1 0 0,0-3 0 0,0 4 0 0,-1 0 0 0,-3 2 0 0,2-4 0 0,-1 6 0 0,1-1 0 0,-2 2 0 0,-3 0 0 0,1 1 0 0,1 0 0 0,-3 4 0 0,4-2 0 0,-4 3 0 0,3 0 0 0,0 3 0 0,2-3 0 0,2 1 0 0,1 4 0 0,-2 0 0 0,2-4 0 0,-2 7 0 0,4-2 0 0</inkml:trace>
  <inkml:trace contextRef="#ctx0" brushRef="#br9" timeOffset="202304.68">1515 3735 0 0,'0'0'0'0,"0"0"0"0,0 0 0 0,0 0 0 0,-4 0 0 0,4 0 0 0,-4-2 0 0,4 2 0 0,-5-3 0 0,2-3 0 0,-2 6 0 0,1-2 0 0,4 2 0 0,-6 0 0 0,-4 0 0 0,3 2 0 0,2-2 0 0,0 4 0 0,-4 1 0 0,6-3 0 0,-6 2 0 0,7 2 0 0,-1 2 0 0,0 0 0 0,-3 1 0 0,1 0 0 0,5-1 0 0,-3-2 0 0,-2 5 0 0,1-3 0 0,2 3 0 0,2-2 0 0,2 0 0 0,1-1 0 0,-3 3 0 0,1 0 0 0,4-4 0 0,0 4 0 0,-5-5 0 0,0 4 0 0,6-1 0 0,-3 0 0 0,5-4 0 0,1 2 0 0,-3 1 0 0,5-3 0 0,0 1 0 0,0-1 0 0,-2-1 0 0,0-1 0 0,4-3 0 0,-3 0 0 0,-2 0 0 0,3 0 0 0,-3-4 0 0,1 1 0 0,-1-4 0 0,1 0 0 0,-4 1 0 0,-1 1 0 0,1-3 0 0,1 0 0 0,-3-1 0 0,2 0 0 0,-4-2 0 0,-1-4 0 0,3 5 0 0,-3-4 0 0,0 2 0 0,-3 1 0 0,2-1 0 0,-4 1 0 0,4-3 0 0,-4 6 0 0,-1-1 0 0,3 0 0 0,-3 3 0 0,4-4 0 0,-7 7 0 0,1-3 0 0,0 2 0 0,2 2 0 0,-2 2 0 0,2-3 0 0,-2 1 0 0,2 4 0 0,2 1 0 0,0-1 0 0,0 1 0 0,4-3 0 0,-2 4 0 0</inkml:trace>
  <inkml:trace contextRef="#ctx0" brushRef="#br10" timeOffset="212345.31">15232 3730 0 0,'-9'-3'0'0,"9"3"0"0,0 0 0 0,0 0 0 0,0 0 0 0,-7 0 0 0,4 3 0 0,-3 0 0 0,5 3 0 0,-2 0 0 0,-1 1 0 0,1 0 0 0,3-1 0 0,-3 7 0 0,3-4 0 0,0 3 0 0,-3 4 0 0,2-5 0 0,1 0 0 0,-2 4 0 0,-1 0 0 0,3-1 0 0,-3 2 0 0,1-1 0 0,2-1 0 0,0-1 0 0,0-1 0 0,2-1 0 0,4 1 0 0,-4-1 0 0,-1-5 0 0,5 2 0 0,-3 0 0 0,4-4 0 0,-3 4 0 0,1-6 0 0,-5-2 0 0,8 1 0 0,-2-1 0 0,0 0 0 0,-6 0 0 0,6-3 0 0</inkml:trace>
  <inkml:trace contextRef="#ctx0" brushRef="#br9" timeOffset="203442.76">2077 3792 0 0,'0'0'0'0,"0"0"0"0,-3-3 0 0,3 3 0 0,0 0 0 0,-6-5 0 0,0 5 0 0,1-2 0 0,4 1 0 0,-4-1 0 0,-1 4 0 0,6-2 0 0,-3 0 0 0,-3 0 0 0,-1 3 0 0,3 2 0 0,1-2 0 0,-2 0 0 0,2 5 0 0,0-5 0 0,0 3 0 0,1-2 0 0,-1 4 0 0,-2 0 0 0,5 1 0 0,0 2 0 0,0-2 0 0,0 2 0 0,0 0 0 0,0-2 0 0,2 0 0 0,1 4 0 0,0-5 0 0,-1-2 0 0,4 6 0 0,-3-3 0 0,3 1 0 0,0-4 0 0,1 2 0 0,0-4 0 0,1 1 0 0,0-2 0 0,1-1 0 0,-3-2 0 0,3-2 0 0,-1 2 0 0,3-3 0 0,0-2 0 0,0-1 0 0,-4-2 0 0,0-1 0 0,0 0 0 0,3-1 0 0,-6 1 0 0,-1-3 0 0,-1-2 0 0,1 0 0 0,0 0 0 0,-3-1 0 0,-3 4 0 0,0-5 0 0,1 2 0 0,-1 4 0 0,-1-4 0 0,-4 3 0 0,2 0 0 0,-2 2 0 0,3 1 0 0,-4 2 0 0,0 0 0 0,3 1 0 0,-5 4 0 0,5-4 0 0,-2 3 0 0,3 2 0 0,-1 0 0 0,0 0 0 0,3 7 0 0,0-6 0 0,-2-1 0 0,5 8 0 0,-3-5 0 0,3 3 0 0,3 2 0 0,-3-2 0 0,5 2 0 0</inkml:trace>
  <inkml:trace contextRef="#ctx0" brushRef="#br10" timeOffset="212961.31">15478 3733 0 0,'0'0'0'0,"0"0"0"0,0 0 0 0,0 0 0 0,0 0 0 0,0 0 0 0,0 0 0 0,0 0 0 0,0 8 0 0,-2 1 0 0,1-4 0 0,1 2 0 0,-3-4 0 0,3 5 0 0,-4 1 0 0,4 4 0 0,0-1 0 0,-1-1 0 0,1 1 0 0,0-2 0 0,0 2 0 0,0-1 0 0,0 3 0 0,0 0 0 0,1-4 0 0,-1 1 0 0,7 0 0 0,-6 0 0 0,-1-2 0 0,2-1 0 0,1 3 0 0,-2 0 0 0,2-4 0 0,1 1 0 0,-4-2 0 0,0-6 0 0,1 3 0 0</inkml:trace>
  <inkml:trace contextRef="#ctx0" brushRef="#br9" timeOffset="204621.7">2506 3782 0 0,'0'0'0'0,"0"-3"0"0,0 3 0 0,-4-4 0 0,4 1 0 0,0-2 0 0,-3 2 0 0,3 3 0 0,-3-2 0 0,2 1 0 0,-5-2 0 0,4 1 0 0,-1-1 0 0,-2 3 0 0,1-1 0 0,2 1 0 0,-4 0 0 0,6 0 0 0,0 0 0 0,-5 4 0 0,1-2 0 0,1 4 0 0,-1 0 0 0,1-3 0 0,-1 3 0 0,-1-1 0 0,2 3 0 0,-2 1 0 0,4-1 0 0,-2-2 0 0,-3 6 0 0,4-1 0 0,0-3 0 0,2 1 0 0,0 0 0 0,0 2 0 0,0-5 0 0,2 5 0 0,0-3 0 0,2 0 0 0,1-2 0 0,-1 3 0 0,1-4 0 0,0 2 0 0,2 1 0 0,0-3 0 0,0 1 0 0,3-4 0 0,0 1 0 0,-2-3 0 0,1 4 0 0,-1-4 0 0,-2 0 0 0,2-4 0 0,0 1 0 0,1 1 0 0,-3-4 0 0,4 3 0 0,2-5 0 0,-6 5 0 0,5-5 0 0,-5 0 0 0,2 1 0 0,-4-3 0 0,1 1 0 0,-3-2 0 0,1-3 0 0,-2 4 0 0,-1-1 0 0,0 2 0 0,-4-1 0 0,2-2 0 0,-1 3 0 0,1-4 0 0,-4 4 0 0,0 0 0 0,-3 1 0 0,1-1 0 0,-1 3 0 0,0 1 0 0,5 0 0 0,-3 4 0 0,2-5 0 0,-3 6 0 0,-1 0 0 0,4 0 0 0,1 0 0 0,4 0 0 0,-5 4 0 0,2-2 0 0,3-2 0 0,-1 6 0 0,2 0 0 0,-1 2 0 0,3 3 0 0,-3-11 0 0</inkml:trace>
  <inkml:trace contextRef="#ctx0" brushRef="#br9" timeOffset="195669.89">265 3767 0 0,'0'0'0'0,"0"0"0"0,0 0 0 0,0 0 0 0,0 0 0 0,0 0 0 0,0 0 0 0,0 0 0 0,0 0 0 0,0 0 0 0,0-5 0 0,0 5 0 0,0 0 0 0,0 0 0 0,0 0 0 0,0 0 0 0,-1-6 0 0,1 6 0 0,0 0 0 0,0 0 0 0,0 0 0 0,0 0 0 0,0 0 0 0,0 0 0 0,0 0 0 0,0 0 0 0,0 0 0 0,0 0 0 0,0 0 0 0,0 0 0 0,0 0 0 0,0 0 0 0,0 0 0 0,0 0 0 0,0 0 0 0,0 0 0 0,0 0 0 0,0 0 0 0,-2 2 0 0,-4 2 0 0,6-4 0 0,-3 2 0 0,2 3 0 0,-4-1 0 0,5 1 0 0,-3 3 0 0,3-5 0 0,0 1 0 0,-5 2 0 0,5-2 0 0,0 2 0 0,-1-2 0 0,1 1 0 0,0 1 0 0,-5 0 0 0,5-6 0 0,-2 3 0 0,2 2 0 0,0-5 0 0,0 5 0 0,0-5 0 0,-1 4 0 0,1-4 0 0,0 5 0 0,0-5 0 0,0 0 0 0,-5 2 0 0,5-2 0 0,0 7 0 0,0-7 0 0,0 5 0 0,0-5 0 0,0 0 0 0,0 0 0 0,0 6 0 0,0-6 0 0,0 0 0 0,0 3 0 0,0 5 0 0,0-8 0 0,-4 5 0 0,4-5 0 0,4 6 0 0,-4-6 0 0,0 4 0 0,0 3 0 0,0-1 0 0,0-2 0 0,0 1 0 0,0-5 0 0,0 8 0 0,0-4 0 0,0-4 0 0,0 7 0 0,0-7 0 0,5 3 0 0,-5 4 0 0,0-7 0 0,1 3 0 0,-1-3 0 0,0 0 0 0,2 4 0 0,-2-4 0 0,0 0 0 0,0 0 0 0,6 6 0 0,-6-6 0 0,5 1 0 0,-5-1 0 0,3 2 0 0,3-2 0 0,-1 3 0 0,1-3 0 0,0 0 0 0,-1-3 0 0,-1 3 0 0,4-2 0 0,-3 2 0 0,-5 0 0 0,4 0 0 0,6-1 0 0,-4 1 0 0,-5-2 0 0,6-2 0 0,0 4 0 0,-5 0 0 0,4-4 0 0,0 1 0 0,-3-3 0 0,0 2 0 0,4-3 0 0,-3 3 0 0,-4-4 0 0,2 2 0 0,-2-3 0 0,4 1 0 0,-4-1 0 0,0-4 0 0,-4 4 0 0,2-5 0 0,-1 2 0 0,2 2 0 0,-3-4 0 0,0 5 0 0,2-3 0 0,-4 3 0 0,3-4 0 0,1 7 0 0,-2-2 0 0,-1 2 0 0,1 1 0 0,-3 2 0 0,0-1 0 0,2 1 0 0,0 1 0 0,-4 1 0 0,1 1 0 0,2 1 0 0,0 1 0 0,3 1 0 0,-3-3 0 0</inkml:trace>
  <inkml:trace contextRef="#ctx0" brushRef="#br9" timeOffset="199941.65">459 3747 0 0,'0'0'0'0,"0"0"0"0,0 0 0 0,0 0 0 0,0-3 0 0,0-2 0 0,0 5 0 0,0 0 0 0,0 0 0 0,0 0 0 0,0 0 0 0,0 0 0 0,0 0 0 0,0 0 0 0,0 0 0 0,0 0 0 0,0 0 0 0,0 0 0 0,0 0 0 0,0 0 0 0,0 0 0 0,-3 5 0 0,1-2 0 0,-4 3 0 0,1-1 0 0,-1 2 0 0,4 1 0 0,-1-2 0 0,3 4 0 0,-4-4 0 0,2 5 0 0,-1-5 0 0,2 3 0 0,1 0 0 0,-4 1 0 0,4 0 0 0,4-5 0 0,-4 4 0 0,0 1 0 0,1-1 0 0,-1-1 0 0,3-2 0 0,-1 2 0 0,2-2 0 0,-4 3 0 0,3-3 0 0,2 0 0 0,0-1 0 0,-2 3 0 0,3-4 0 0,-1 1 0 0,-1 0 0 0,3-5 0 0,-1 4 0 0,-2-2 0 0,4-2 0 0,-3 0 0 0,4 0 0 0,-3-2 0 0,0-2 0 0,2 1 0 0,0-4 0 0,0 7 0 0,-2-6 0 0,6 0 0 0,-6 1 0 0,4 1 0 0,-1-2 0 0,-3 1 0 0,-1-1 0 0,-1 0 0 0,2-2 0 0,-4 2 0 0,0-2 0 0,-1 0 0 0,-1 2 0 0,3-2 0 0,-6-1 0 0,3 0 0 0,-1-1 0 0,-1 4 0 0,0-5 0 0,-4 5 0 0,2-3 0 0,-1 1 0 0,-1-1 0 0,3 4 0 0,-3-1 0 0,-1 3 0 0,0-2 0 0,0 1 0 0,0 1 0 0,-1 3 0 0,0-5 0 0,2 5 0 0,-2 0 0 0,1 0 0 0,2 0 0 0,-4-1 0 0,4 1 0 0,-1 0 0 0,1 0 0 0,-1-2 0 0,6 2 0 0,0 0 0 0,0 0 0 0,0 0 0 0,0 0 0 0,0 0 0 0</inkml:trace>
  <inkml:trace contextRef="#ctx0" brushRef="#br9" timeOffset="202760.68">1703 3770 0 0,'0'0'0'0,"0"0"0"0,0 0 0 0,0 0 0 0,0-5 0 0,0 5 0 0,0 0 0 0,-3-4 0 0,3 4 0 0,0 0 0 0,-3-2 0 0,3 2 0 0,0 0 0 0,0 0 0 0,-3 0 0 0,-3 2 0 0,1-1 0 0,4 4 0 0,-4 1 0 0,-1 2 0 0,3 0 0 0,-2 1 0 0,3-1 0 0,1 2 0 0,-4-2 0 0,5 1 0 0,-4 4 0 0,4-4 0 0,0 0 0 0,0 2 0 0,4-2 0 0,-4-1 0 0,5 1 0 0,3 1 0 0,-5-1 0 0,3-1 0 0,3-1 0 0,0-2 0 0,1 0 0 0,-1 1 0 0,3-3 0 0,4-1 0 0,-4-2 0 0,1 3 0 0,-4-3 0 0,5 0 0 0,-2-3 0 0,2-2 0 0,-5 0 0 0,4 2 0 0,-2-5 0 0,-2 2 0 0,2 0 0 0,-2-3 0 0,-3 1 0 0,2-1 0 0,-2-2 0 0,-1 0 0 0,-2 0 0 0,0 2 0 0,-3-3 0 0,0-1 0 0,-6 3 0 0,4-4 0 0,-3 6 0 0,1-1 0 0,-4-1 0 0,0 1 0 0,-1 0 0 0,-2 1 0 0,4 2 0 0,-3 3 0 0,-4 0 0 0,7 1 0 0,-1 2 0 0,-5 2 0 0,4 1 0 0,1 0 0 0,4-3 0 0,-4 3 0 0</inkml:trace>
  <inkml:trace contextRef="#ctx0" brushRef="#br9" timeOffset="201171.06">960 3782 0 0,'0'0'0'0,"0"0"0"0,0 0 0 0,0 0 0 0,0 0 0 0,0 0 0 0,-2-3 0 0,-3-1 0 0,2 2 0 0,-1 1 0 0,-1-1 0 0,5 2 0 0,0 0 0 0,0 0 0 0,-5 0 0 0,2 2 0 0,-1-1 0 0,2 1 0 0,-3 2 0 0,2-1 0 0,-1-1 0 0,2 6 0 0,1-2 0 0,-2 2 0 0,-2-4 0 0,5 1 0 0,0 7 0 0,-3-2 0 0,3-1 0 0,0-1 0 0,0 2 0 0,0 0 0 0,3-3 0 0,-3 4 0 0,0-3 0 0,5 0 0 0,-2 2 0 0,0-2 0 0,1 0 0 0,-1-2 0 0,4 0 0 0,-3 2 0 0,4-3 0 0,-2-1 0 0,2-4 0 0,0 8 0 0,1-8 0 0,0 0 0 0,2-5 0 0,0 2 0 0,1 3 0 0,1-7 0 0,-6 0 0 0,3 3 0 0,-1-6 0 0,3 3 0 0,-7-3 0 0,6 0 0 0,-8 2 0 0,6-3 0 0,-4 0 0 0,-2 0 0 0,-2-1 0 0,2 3 0 0,-1-5 0 0,-2 3 0 0,-2 0 0 0,-1 2 0 0,2 0 0 0,-2-1 0 0,-2 3 0 0,0 2 0 0,-1-3 0 0,0 2 0 0,0 2 0 0,1-1 0 0,-4 5 0 0,4-5 0 0,-2 5 0 0,2 0 0 0,-7 0 0 0,2 5 0 0,4-5 0 0,-6 6 0 0,6-1 0 0,-2 1 0 0,2 0 0 0,-1-1 0 0,3-1 0 0,2 4 0 0</inkml:trace>
  <inkml:trace contextRef="#ctx0" brushRef="#br9" timeOffset="200560.65">720 3753 0 0,'0'0'0'0,"0"0"0"0,0 0 0 0,0 0 0 0,-2-1 0 0,2 1 0 0,0 0 0 0,-3-2 0 0,-1-1 0 0,1 3 0 0,3 0 0 0,-7 0 0 0,4 0 0 0,2 0 0 0,-7 3 0 0,8 0 0 0,-2 0 0 0,-1 3 0 0,-1 2 0 0,4-3 0 0,0 4 0 0,0 0 0 0,-5-1 0 0,4 3 0 0,1 0 0 0,0-1 0 0,0 3 0 0,0-4 0 0,0 3 0 0,1-1 0 0,-1 0 0 0,0 0 0 0,5-3 0 0,-5 1 0 0,7 0 0 0,-5-1 0 0,3-2 0 0,-1-1 0 0,-1-1 0 0,7-4 0 0,-1 7 0 0,-1-4 0 0,1-3 0 0,0 0 0 0,1 0 0 0,2 0 0 0,-1-3 0 0,-2 1 0 0,2-3 0 0,-5 1 0 0,3-1 0 0,-1 0 0 0,-3 2 0 0,2-3 0 0,-2 3 0 0,1-2 0 0,-3-1 0 0,-1-1 0 0,2-1 0 0,-4 0 0 0,2-3 0 0,1 5 0 0,-3-6 0 0,0 4 0 0,-3-1 0 0,1-2 0 0,-2 2 0 0,4 2 0 0,-2-3 0 0,-1-3 0 0,-3 9 0 0,1-3 0 0,1 4 0 0,-2-3 0 0,2 3 0 0,-3-3 0 0,-1 6 0 0,2-2 0 0,1 1 0 0,-3 1 0 0,1 1 0 0,1 1 0 0,-2 4 0 0,-3-4 0 0,6 1 0 0,2 1 0 0,-1 4 0 0</inkml:trace>
  <inkml:trace contextRef="#ctx0" brushRef="#br10" timeOffset="214257.46">15969 3750 0 0,'0'0'0'0,"0"0"0"0,0 0 0 0,0 0 0 0,0 0 0 0,0 0 0 0,0 0 0 0,0 0 0 0,0 0 0 0,0 0 0 0,0 0 0 0,0 0 0 0,0 0 0 0,-3 3 0 0,-1 3 0 0,1-1 0 0,-1 4 0 0,1 2 0 0,2 3 0 0,-2 0 0 0,3-5 0 0,-2 3 0 0,-1-1 0 0,3 2 0 0,-3 4 0 0,3-2 0 0,0-3 0 0,0 1 0 0,0-2 0 0,0 1 0 0,3-3 0 0,2 4 0 0,-2-4 0 0,-2 2 0 0,2-2 0 0,1-3 0 0,-1 5 0 0,1-5 0 0,-4 0 0 0,3-1 0 0,0 0 0 0,1-1 0 0</inkml:trace>
  <inkml:trace contextRef="#ctx0" brushRef="#br9" timeOffset="201693.64">1221 3792 0 0,'0'0'0'0,"0"0"0"0,0 0 0 0,0-3 0 0,0 3 0 0,-5-5 0 0,-1 2 0 0,6 3 0 0,-3-2 0 0,-2 2 0 0,5 0 0 0,-4 0 0 0,1 2 0 0,-5-1 0 0,5 1 0 0,-3 3 0 0,4-1 0 0,-6 1 0 0,8 3 0 0,0-2 0 0,-3 2 0 0,2-1 0 0,-1-1 0 0,2 7 0 0,2-4 0 0,-1-1 0 0,-1 1 0 0,3-3 0 0,2 7 0 0,0-7 0 0,-2 3 0 0,1-1 0 0,1-2 0 0,3 2 0 0,-2-1 0 0,0-5 0 0,2 6 0 0,-2-4 0 0,-1-2 0 0,4-2 0 0,-3 3 0 0,3-3 0 0,-1-3 0 0,-2 1 0 0,5-2 0 0,-2 2 0 0,-2-6 0 0,2 1 0 0,0 2 0 0,-1-1 0 0,-4-3 0 0,1 1 0 0,1-1 0 0,-3-4 0 0,-3 4 0 0,0-3 0 0,0 2 0 0,-3 3 0 0,3-6 0 0,-3 2 0 0,0 1 0 0,-2 2 0 0,1 2 0 0,-4-4 0 0,5 3 0 0,-6 2 0 0,3 0 0 0,2 2 0 0,-2 0 0 0,0 2 0 0,1-4 0 0,-1 5 0 0,0 0 0 0,3 0 0 0,3 0 0 0,-2 6 0 0,-1 0 0 0,2-1 0 0,-2-2 0 0</inkml:trace>
  <inkml:trace contextRef="#ctx0" brushRef="#br10" timeOffset="213618.31">15677 3756 0 0,'0'0'0'0,"0"0"0"0,0 0 0 0,0 0 0 0,0 0 0 0,0 0 0 0,0 0 0 0,0 5 0 0,0 1 0 0,-3 2 0 0,0-1 0 0,0 4 0 0,3-3 0 0,-3 4 0 0,3-2 0 0,-5 0 0 0,5 1 0 0,0 0 0 0,-3 1 0 0,3 2 0 0,0-1 0 0,0-2 0 0,0-1 0 0,3 4 0 0,-3 0 0 0,5-5 0 0,-5 5 0 0,3-1 0 0,3-4 0 0,-1 2 0 0,-1-2 0 0,1 0 0 0,-2-1 0 0,2 0 0 0,1-2 0 0</inkml:trace>
  <inkml:trace contextRef="#ctx0" brushRef="#br10" timeOffset="213233.34">15507 3759 0 0,'0'0'0'0,"0"0"0"0,0 0 0 0,0 0 0 0,0 0 0 0,0 0 0 0,0 0 0 0,0 0 0 0,0 0 0 0,0 0 0 0,2 3 0 0,-1 5 0 0,5-2 0 0,-4-1 0 0,-2 0 0 0,8 4 0 0,-4 0 0 0,-1 0 0 0,1 1 0 0,2-3 0 0,-3 6 0 0,5-4 0 0,-4 2 0 0,1 1 0 0,-1 1 0 0,0 0 0 0,0 0 0 0,-2-2 0 0,-2 1 0 0,0-1 0 0,0 0 0 0,1-2 0 0,-1 0 0 0,0-3 0 0,-1 2 0 0,1 0 0 0,0 0 0 0,0-2 0 0</inkml:trace>
  <inkml:trace contextRef="#ctx0" brushRef="#br10" timeOffset="212611.31">15230 3772 0 0,'0'0'0'0,"0"0"0"0,0 0 0 0,0 0 0 0,0 0 0 0,0 0 0 0,0 0 0 0,0 0 0 0,0 0 0 0,0 0 0 0,3 3 0 0,1 4 0 0,0-3 0 0,-2 2 0 0,2 1 0 0,-1 1 0 0,2 1 0 0,0 1 0 0,-1-4 0 0,1-1 0 0,-2 4 0 0,0 2 0 0,0-2 0 0,0 2 0 0,1-2 0 0,-3 2 0 0,1 0 0 0,2-2 0 0,-4 3 0 0,0-4 0 0,-4 3 0 0,4 1 0 0,-2-3 0 0,1 1 0 0,-3-6 0 0,1 9 0 0,0-7 0 0</inkml:trace>
  <inkml:trace contextRef="#ctx0" brushRef="#br10" timeOffset="213904.31">15745 3776 0 0,'0'0'0'0,"0"0"0"0,0 0 0 0,0 0 0 0,0 0 0 0,2 6 0 0,1-1 0 0,-3 3 0 0,1-4 0 0,2 6 0 0,1-3 0 0,-4 1 0 0,1 1 0 0,1 1 0 0,1-1 0 0,0-3 0 0,-3 7 0 0,3-3 0 0,-2 1 0 0,-1 0 0 0,5 3 0 0,-5-3 0 0,0 0 0 0,0-1 0 0,0 1 0 0,0 2 0 0,0-7 0 0,0 2 0 0,0-1 0 0,0 4 0 0,-5-6 0 0,5 2 0 0</inkml:trace>
  <inkml:trace contextRef="#ctx0" brushRef="#br10" timeOffset="-209721.18">14314 3790 0 0,'0'0'0'0,"0"0"0"0,0 0 0 0,0 0 0 0,0 0 0 0,1-8 0 0,-1 8 0 0,2-4 0 0,-2 4 0 0,0 0 0 0,0 0 0 0,0 0 0 0,0 0 0 0,0 0 0 0,-2 9 0 0,1-3 0 0,-2 5 0 0,1 1 0 0,-4-2 0 0,4 7 0 0,-4-6 0 0,1 6 0 0,2-4 0 0,-3 6 0 0,2-5 0 0,-3 3 0 0,3 0 0 0,2-5 0 0,-4 4 0 0,4-1 0 0,2-2 0 0,-1-3 0 0,1 1 0 0,0-1 0 0,0-3 0 0,0-1 0 0,0-2 0 0,1 3 0 0,-1-7 0 0,2 5 0 0,-2-5 0 0</inkml:trace>
  <inkml:trace contextRef="#ctx0" brushRef="#br10" timeOffset="214562.47">16025 3782 0 0,'0'0'0'0,"0"0"0"0,-2 0 0 0,2 0 0 0,0 0 0 0,0 0 0 0,0 0 0 0,0 0 0 0,0 0 0 0,0 0 0 0,5 5 0 0,1 1 0 0,-1 2 0 0,-2-5 0 0,3 6 0 0,-3 1 0 0,3-7 0 0,-1 6 0 0,-2 0 0 0,2 1 0 0,0 0 0 0,1 3 0 0,-6 1 0 0,3 0 0 0,1-4 0 0,-4 1 0 0,0 3 0 0,0-2 0 0,0-1 0 0,0 0 0 0,0 0 0 0,0 0 0 0,0 1 0 0,0-4 0 0,0 0 0 0,0 1 0 0</inkml:trace>
  <inkml:trace contextRef="#ctx0" brushRef="#br10" timeOffset="-208154.02">14850 3792 0 0,'0'0'0'0,"0"0"0"0,0 0 0 0,0 0 0 0,0 0 0 0,0 0 0 0,0 0 0 0,0 0 0 0,0 0 0 0,0 0 0 0,0 7 0 0,0-2 0 0,0 1 0 0,3 2 0 0,-1-2 0 0,-1 2 0 0,4 1 0 0,0 0 0 0,-2 5 0 0,-2-1 0 0,7-4 0 0,-8 3 0 0,5-1 0 0,-1 5 0 0,-4-6 0 0,2 7 0 0,-2-6 0 0,0 2 0 0,1 1 0 0,4-2 0 0,-5 0 0 0,0-2 0 0,0 0 0 0,0 3 0 0,0-4 0 0,-5-1 0 0,4 1 0 0,1-3 0 0,0 0 0 0,1 1 0 0,4 2 0 0,-5-9 0 0</inkml:trace>
  <inkml:trace contextRef="#ctx0" brushRef="#br10" timeOffset="-207811">15043 3796 0 0,'0'0'0'0,"0"0"0"0,0 0 0 0,0 0 0 0,0 0 0 0,0 0 0 0,5 3 0 0,-5-3 0 0,0 0 0 0,5 4 0 0,-5 0 0 0,0 4 0 0,3 1 0 0,-3 4 0 0,-3-6 0 0,3 6 0 0,0-1 0 0,0 2 0 0,-5 1 0 0,5-2 0 0,-2 2 0 0,2-4 0 0,-3 6 0 0,3-5 0 0,-1 2 0 0,1-1 0 0,0-2 0 0,0 2 0 0,1-2 0 0,2-3 0 0,-1 3 0 0,-2-5 0 0,5 3 0 0,-5-3 0 0,3-1 0 0,-3-5 0 0,4 2 0 0,-4-2 0 0</inkml:trace>
  <inkml:trace contextRef="#ctx0" brushRef="#br10" timeOffset="212345.31">11531 3803 0 0,'-9'-4'0'0,"9"4"0"0,0 0 0 0,0 0 0 0,0 0 0 0,-7 0 0 0,4 4 0 0,-3-1 0 0,5 3 0 0,-2 0 0 0,-1 0 0 0,1 2 0 0,3-2 0 0,-3 6 0 0,3-2 0 0,0 2 0 0,-3 4 0 0,2-6 0 0,1 1 0 0,-2 5 0 0,-1-1 0 0,3-1 0 0,-3 1 0 0,1 1 0 0,2-2 0 0,0-2 0 0,0 1 0 0,2-3 0 0,4 3 0 0,-4-2 0 0,-1-5 0 0,5 2 0 0,-3-1 0 0,4-2 0 0,-3 3 0 0,1-7 0 0,-5-1 0 0,8 2 0 0,-2-2 0 0,0 0 0 0,-6 0 0 0,6-3 0 0</inkml:trace>
  <inkml:trace contextRef="#ctx0" brushRef="#br10" timeOffset="-208455.53">14813 3801 0 0,'0'0'0'0,"0"0"0"0,0 0 0 0,0 0 0 0,0 0 0 0,0 0 0 0,0 0 0 0,0 0 0 0,-3 3 0 0,-2 5 0 0,1-4 0 0,-3 6 0 0,6-3 0 0,-5 6 0 0,3-2 0 0,-4 3 0 0,1-1 0 0,3 3 0 0,-3-1 0 0,3-1 0 0,-3 2 0 0,4-1 0 0,2 1 0 0,-1-2 0 0,-2 0 0 0,3-2 0 0,3-1 0 0,-2-2 0 0,-1 3 0 0,2-2 0 0,1-3 0 0,3-2 0 0,-6 0 0 0,6 1 0 0,-6-6 0 0,5 3 0 0,3-2 0 0,-2 1 0 0,0-2 0 0</inkml:trace>
  <inkml:trace contextRef="#ctx0" brushRef="#br10" timeOffset="-210088.18">14055 3801 0 0,'0'0'0'0,"0"0"0"0,0 0 0 0,0 0 0 0,0 0 0 0,0 0 0 0,0 0 0 0,0 0 0 0,0 0 0 0,-1 8 0 0,1-8 0 0,0 4 0 0,0 6 0 0,1-3 0 0,-1 0 0 0,4 5 0 0,-4-3 0 0,4 4 0 0,1-3 0 0,1 3 0 0,-3-4 0 0,2 3 0 0,1 2 0 0,-3 0 0 0,2-5 0 0,4 7 0 0,-6-4 0 0,0 4 0 0,3-7 0 0,-4 2 0 0,1 0 0 0,-2 0 0 0,-1-4 0 0</inkml:trace>
  <inkml:trace contextRef="#ctx0" brushRef="#br10" timeOffset="-209121.17">14533 3804 0 0,'0'0'0'0,"0"0"0"0,0 0 0 0,0 0 0 0,0 0 0 0,0 0 0 0,0 0 0 0,0 0 0 0,0 0 0 0,0 8 0 0,-3-4 0 0,2 6 0 0,-3-3 0 0,1 4 0 0,0 2 0 0,-3-3 0 0,0 3 0 0,3 4 0 0,-2-5 0 0,4 2 0 0,-9 2 0 0,7 1 0 0,2-5 0 0,-4 3 0 0,4 2 0 0,-3-4 0 0,1 1 0 0,3-5 0 0,0 3 0 0,0-1 0 0,0 0 0 0,3 0 0 0,1-7 0 0,-3 4 0 0,4-5 0 0,-5-3 0 0,4 6 0 0</inkml:trace>
  <inkml:trace contextRef="#ctx0" brushRef="#br10" timeOffset="-207557.09">15093 3804 0 0,'0'0'0'0,"0"0"0"0,0 0 0 0,0 0 0 0,3 3 0 0,-3-3 0 0,5 0 0 0,-4 6 0 0,5-3 0 0,-3 5 0 0,-3 1 0 0,0-2 0 0,3 5 0 0,1-3 0 0,-4 4 0 0,0 1 0 0,0-2 0 0,0-1 0 0,0 4 0 0,0-2 0 0,1 4 0 0,-1-5 0 0,3-3 0 0,-3 4 0 0,0-3 0 0,0 3 0 0,0-4 0 0,0 3 0 0,0-2 0 0,0-3 0 0,-3 1 0 0,3-2 0 0</inkml:trace>
  <inkml:trace contextRef="#ctx0" brushRef="#br10" timeOffset="212961.31">11777 3806 0 0,'0'0'0'0,"0"0"0"0,0 0 0 0,0 0 0 0,0 0 0 0,0 0 0 0,0 0 0 0,0 0 0 0,0 7 0 0,-2 3 0 0,1-6 0 0,1 4 0 0,-3-5 0 0,3 5 0 0,-4 1 0 0,4 3 0 0,0 1 0 0,-1-2 0 0,1 1 0 0,0-3 0 0,0 4 0 0,0-3 0 0,0 4 0 0,0 0 0 0,1-3 0 0,-1 0 0 0,7 0 0 0,-6 0 0 0,-1-2 0 0,2-1 0 0,1 2 0 0,-2 1 0 0,2-3 0 0,1 0 0 0,-4-2 0 0,0-6 0 0,1 3 0 0</inkml:trace>
  <inkml:trace contextRef="#ctx0" brushRef="#br1" timeOffset="-154859.4">4849 3809 0 0,'0'0'0'0,"0"0"0"0,0 0 0 0,0 0 0 0,0 0 0 0,5 4 0 0,-5-4 0 0,0 0 0 0,3 7 0 0,-3-7 0 0,5 0 0 0,-5 0 0 0,1 6 0 0,-1-6 0 0,0 0 0 0,2 4 0 0,1 1 0 0,-3-5 0 0,0 0 0 0,1 5 0 0,-1-5 0 0,5 6 0 0,-5-6 0 0,5 3 0 0,-5-3 0 0,0 6 0 0,6-1 0 0,-2-5 0 0,-4 0 0 0,8 4 0 0</inkml:trace>
  <inkml:trace contextRef="#ctx0" brushRef="#br10" timeOffset="-210325.18">14034 3812 0 0,'0'0'0'0,"0"0"0"0,-5 3 0 0,1-3 0 0,4 3 0 0,-2 3 0 0,-6-1 0 0,8 3 0 0,-6-2 0 0,5 1 0 0,-6 6 0 0,3-2 0 0,-1 3 0 0,0-4 0 0,1 6 0 0,-1-2 0 0,1 3 0 0,0 0 0 0,3-3 0 0,-2-2 0 0,3 0 0 0,0 1 0 0,0-1 0 0,3-1 0 0,-2 0 0 0,4-5 0 0,0 3 0 0,-2-3 0 0,1-1 0 0,1 1 0 0,0-3 0 0,2-1 0 0,-2-2 0 0,1 0 0 0</inkml:trace>
  <inkml:trace contextRef="#ctx0" brushRef="#br10" timeOffset="-208846.01">14546 3818 0 0,'0'0'0'0,"0"0"0"0,0 0 0 0,0 0 0 0,0 0 0 0,0 0 0 0,0 0 0 0,3 3 0 0,-3-3 0 0,6 8 0 0,-3-2 0 0,2 2 0 0,-1 1 0 0,1 2 0 0,-2 0 0 0,-2-1 0 0,3 1 0 0,-3 0 0 0,-1 6 0 0,3-6 0 0,-3 6 0 0,0-5 0 0,0 8 0 0,0-6 0 0,-3 2 0 0,2-2 0 0,-3 0 0 0,3-5 0 0,-2 6 0 0,-2-4 0 0,5 0 0 0,-3-3 0 0,3-1 0 0,0 1 0 0,-1-2 0 0,1-6 0 0</inkml:trace>
  <inkml:trace contextRef="#ctx0" brushRef="#br10" timeOffset="-209438.17">14343 3826 0 0,'0'0'0'0,"0"0"0"0,0 0 0 0,0 0 0 0,0 0 0 0,0 0 0 0,0 0 0 0,0 0 0 0,0 0 0 0,6 7 0 0,-3 0 0 0,0 0 0 0,0 0 0 0,2 2 0 0,-3 2 0 0,2-1 0 0,-4 1 0 0,5 0 0 0,-5 1 0 0,0 2 0 0,0 2 0 0,3-1 0 0,-6-1 0 0,3 3 0 0,0-4 0 0,0-1 0 0,0 0 0 0,0 1 0 0,-5-2 0 0,5-1 0 0,0-2 0 0,5 0 0 0,-5 0 0 0,0-2 0 0,0-2 0 0,0-4 0 0,0 3 0 0</inkml:trace>
  <inkml:trace contextRef="#ctx0" brushRef="#br1" timeOffset="-156447.55">4511 3829 0 0,'0'0'0'0,"0"0"0"0,0 0 0 0,0 0 0 0,0 0 0 0,-3 4 0 0,1 3 0 0,2-7 0 0,-6 4 0 0,6-4 0 0,0 0 0 0,-2 3 0 0,-2 5 0 0,4-8 0 0,0 0 0 0,0 5 0 0,0-5 0 0,-3 1 0 0,-4 4 0 0,7 0 0 0,0-5 0 0,0 0 0 0,-3 6 0 0,3-6 0 0</inkml:trace>
  <inkml:trace contextRef="#ctx0" brushRef="#br10" timeOffset="213618.31">11978 3829 0 0,'0'0'0'0,"0"0"0"0,0 0 0 0,0 0 0 0,0 0 0 0,0 0 0 0,0 0 0 0,0 4 0 0,0 3 0 0,-3 0 0 0,0 1 0 0,-1 3 0 0,4-3 0 0,-3 4 0 0,3-3 0 0,-4 2 0 0,4 0 0 0,0 0 0 0,-3 1 0 0,3 2 0 0,0-2 0 0,0-1 0 0,0 0 0 0,3 3 0 0,-3 0 0 0,4-5 0 0,-4 5 0 0,3-2 0 0,4-2 0 0,-3 1 0 0,1-2 0 0,0 0 0 0,-2-1 0 0,1 0 0 0,2-2 0 0</inkml:trace>
  <inkml:trace contextRef="#ctx0" brushRef="#br10" timeOffset="213233.34">11805 3832 0 0,'0'0'0'0,"0"0"0"0,0 0 0 0,0 0 0 0,0 0 0 0,0 0 0 0,0 0 0 0,0 0 0 0,0 0 0 0,0 0 0 0,1 3 0 0,1 5 0 0,4-2 0 0,-5-1 0 0,-1-1 0 0,8 5 0 0,-3 1 0 0,-2-1 0 0,0 0 0 0,3-1 0 0,-3 4 0 0,5-2 0 0,-3 0 0 0,-1 3 0 0,1-1 0 0,-2 2 0 0,2-1 0 0,-4-3 0 0,-1 3 0 0,0-2 0 0,0-1 0 0,2 0 0 0,-2-1 0 0,0-3 0 0,-2 2 0 0,2 0 0 0,0-1 0 0,0-1 0 0</inkml:trace>
  <inkml:trace contextRef="#ctx0" brushRef="#br10" timeOffset="-209721.18">10568 3855 0 0,'0'0'0'0,"0"0"0"0,0 0 0 0,0 0 0 0,0 0 0 0,1-8 0 0,-1 8 0 0,2-4 0 0,-2 4 0 0,0 0 0 0,0 0 0 0,0 0 0 0,0 0 0 0,0 0 0 0,-2 9 0 0,1-3 0 0,-2 5 0 0,1 1 0 0,-4-2 0 0,4 7 0 0,-4-7 0 0,2 7 0 0,0-3 0 0,-2 5 0 0,2-5 0 0,-3 3 0 0,3 0 0 0,2-5 0 0,-4 4 0 0,5-1 0 0,1-2 0 0,-2-3 0 0,2 1 0 0,0-2 0 0,0-1 0 0,0-2 0 0,0-3 0 0,2 5 0 0,-2-8 0 0,1 5 0 0,-1-5 0 0</inkml:trace>
  <inkml:trace contextRef="#ctx0" brushRef="#br10" timeOffset="212611.31">11529 3844 0 0,'0'0'0'0,"0"0"0"0,0 0 0 0,0 0 0 0,0 0 0 0,0 0 0 0,0 0 0 0,0 0 0 0,0 0 0 0,0 0 0 0,3 3 0 0,1 5 0 0,0-5 0 0,-2 3 0 0,2 2 0 0,-1 0 0 0,2 1 0 0,0 0 0 0,-1-2 0 0,1-3 0 0,-2 5 0 0,0 2 0 0,0-1 0 0,0 0 0 0,0 0 0 0,-1 0 0 0,0 1 0 0,2-1 0 0,-4 2 0 0,0-4 0 0,-4 3 0 0,4 1 0 0,-2-3 0 0,0 0 0 0,-1-4 0 0,0 7 0 0,0-5 0 0</inkml:trace>
  <inkml:trace contextRef="#ctx0" brushRef="#br10" timeOffset="-213883.03">9033 3849 0 0,'0'0'0'0,"0"0"0"0,0 0 0 0,0 0 0 0,0 0 0 0,-3 8 0 0,1-5 0 0,-3 4 0 0,4 1 0 0,-4-2 0 0,2 4 0 0,-3-1 0 0,4 2 0 0,-4-2 0 0,6 3 0 0,-4 1 0 0,-4-4 0 0,3 0 0 0,4 2 0 0,-2 0 0 0,1 3 0 0,-1 0 0 0,1-5 0 0,2 5 0 0,0 0 0 0,0-3 0 0,0 0 0 0,2-2 0 0,3 3 0 0,-2-6 0 0,-2 5 0 0,-1 0 0 0,2-6 0 0,1 2 0 0,0-2 0 0,2 0 0 0,-1-4 0 0,-1 2 0 0</inkml:trace>
  <inkml:trace contextRef="#ctx0" brushRef="#br10" timeOffset="213904.31">12044 3850 0 0,'0'0'0'0,"0"0"0"0,0 0 0 0,0 0 0 0,0 0 0 0,2 7 0 0,1-3 0 0,-3 4 0 0,1-3 0 0,2 4 0 0,1-1 0 0,-4-1 0 0,1 3 0 0,1-1 0 0,1 0 0 0,0-3 0 0,-3 7 0 0,3-2 0 0,-2-1 0 0,-1 1 0 0,5 3 0 0,-5-3 0 0,0 0 0 0,0 0 0 0,0-1 0 0,0 3 0 0,0-7 0 0,0 2 0 0,0-1 0 0,0 4 0 0,-5-6 0 0,5 3 0 0</inkml:trace>
  <inkml:trace contextRef="#ctx0" brushRef="#br10" timeOffset="-214622.27">8804 3854 0 0,'0'0'0'0,"0"0"0"0,0 0 0 0,0 0 0 0,0 0 0 0,0 0 0 0,-3 4 0 0,-3-1 0 0,1 3 0 0,-1-1 0 0,3 3 0 0,-4-2 0 0,6 5 0 0,-4 0 0 0,2-2 0 0,-1 5 0 0,-1-3 0 0,5 1 0 0,-5 3 0 0,2-1 0 0,2 0 0 0,-4 2 0 0,5-1 0 0,-2-1 0 0,2 0 0 0,0-2 0 0,0 2 0 0,0-3 0 0,2 0 0 0,-2 0 0 0,6-3 0 0,-3-1 0 0,-3 1 0 0,5 0 0 0,-5-2 0 0</inkml:trace>
  <inkml:trace contextRef="#ctx0" brushRef="#br10" timeOffset="-208154.02">11104 3855 0 0,'0'0'0'0,"0"0"0"0,0 0 0 0,0 0 0 0,0 0 0 0,0 0 0 0,0 0 0 0,0 0 0 0,0 0 0 0,0 0 0 0,0 8 0 0,0-4 0 0,0 3 0 0,3 0 0 0,-1 0 0 0,-1 0 0 0,4 3 0 0,0-1 0 0,-2 5 0 0,-2-2 0 0,7-3 0 0,-8 4 0 0,5-2 0 0,-1 4 0 0,-4-4 0 0,2 6 0 0,-2-6 0 0,0 1 0 0,1 2 0 0,4-2 0 0,-5 1 0 0,0-4 0 0,0 2 0 0,0 1 0 0,0-3 0 0,-5-1 0 0,4 1 0 0,1-2 0 0,0-1 0 0,1 0 0 0,4 3 0 0,-5-9 0 0</inkml:trace>
  <inkml:trace contextRef="#ctx0" brushRef="#br10" timeOffset="-207811">11297 3860 0 0,'0'0'0'0,"0"0"0"0,0 0 0 0,0 0 0 0,0 0 0 0,0 0 0 0,5 3 0 0,-5-3 0 0,0 0 0 0,5 3 0 0,-5 2 0 0,0 2 0 0,3 3 0 0,-3 2 0 0,-3-4 0 0,3 4 0 0,0 0 0 0,0 2 0 0,-5 2 0 0,5-4 0 0,-1 4 0 0,1-6 0 0,-4 7 0 0,4-4 0 0,-1 1 0 0,1-2 0 0,0-1 0 0,0 3 0 0,1-3 0 0,3-4 0 0,-3 4 0 0,-1-5 0 0,5 4 0 0,-5-4 0 0,3-2 0 0,-3-4 0 0,4 2 0 0,-4-2 0 0</inkml:trace>
  <inkml:trace contextRef="#ctx0" brushRef="#br10" timeOffset="212345.31">7785 3867 0 0,'-9'-3'0'0,"9"3"0"0,0 0 0 0,0 0 0 0,0 0 0 0,-6 0 0 0,2 3 0 0,-2 1 0 0,5 2 0 0,-2 0 0 0,0 0 0 0,-1 2 0 0,4-2 0 0,-3 6 0 0,3-2 0 0,0 2 0 0,-3 3 0 0,2-4 0 0,1 0 0 0,-2 5 0 0,-1-1 0 0,3-1 0 0,-3 1 0 0,1 1 0 0,2-2 0 0,0-2 0 0,0 1 0 0,2-3 0 0,4 3 0 0,-4-2 0 0,-1-5 0 0,5 1 0 0,-2 1 0 0,2-3 0 0,-2 3 0 0,1-7 0 0,-5-1 0 0,8 2 0 0,-2-2 0 0,0 0 0 0,-6 0 0 0,6-3 0 0</inkml:trace>
  <inkml:trace contextRef="#ctx0" brushRef="#br10" timeOffset="-208455.53">11067 3864 0 0,'0'0'0'0,"0"0"0"0,0 0 0 0,0 0 0 0,0 0 0 0,0 0 0 0,0 0 0 0,0 0 0 0,-3 3 0 0,-2 5 0 0,1-3 0 0,-2 4 0 0,4-1 0 0,-4 4 0 0,3-1 0 0,-3 3 0 0,-1 0 0 0,4 1 0 0,-3 1 0 0,3-2 0 0,-3 1 0 0,4 1 0 0,2-1 0 0,-1-1 0 0,-2 0 0 0,3-2 0 0,3-1 0 0,-2-2 0 0,-1 4 0 0,2-4 0 0,1-1 0 0,3-4 0 0,-6 1 0 0,6 1 0 0,-6-6 0 0,5 3 0 0,3-1 0 0,-2-1 0 0,0-1 0 0</inkml:trace>
  <inkml:trace contextRef="#ctx0" brushRef="#br10" timeOffset="-210088.18">10310 3866 0 0,'0'0'0'0,"0"0"0"0,0 0 0 0,0 0 0 0,0 0 0 0,0 0 0 0,0 0 0 0,0 0 0 0,0 0 0 0,-2 8 0 0,2-8 0 0,0 4 0 0,0 6 0 0,2-3 0 0,-2-1 0 0,3 7 0 0,-3-4 0 0,4 3 0 0,1-1 0 0,1 2 0 0,-3-4 0 0,2 3 0 0,1 2 0 0,-3 0 0 0,2-5 0 0,4 7 0 0,-6-4 0 0,0 4 0 0,3-7 0 0,-4 2 0 0,1 0 0 0,-1-1 0 0,-2-2 0 0</inkml:trace>
  <inkml:trace contextRef="#ctx0" brushRef="#br10" timeOffset="-209121.17">10787 3867 0 0,'0'0'0'0,"0"0"0"0,0 0 0 0,0 0 0 0,0 0 0 0,0 0 0 0,0 0 0 0,0 0 0 0,0 0 0 0,0 8 0 0,-3-3 0 0,2 4 0 0,-2-1 0 0,-1 3 0 0,1 1 0 0,-3-1 0 0,0 1 0 0,3 5 0 0,-2-4 0 0,4 1 0 0,-9 1 0 0,7 2 0 0,2-5 0 0,-4 4 0 0,4 1 0 0,-2-5 0 0,-1 2 0 0,4-5 0 0,0 4 0 0,0-2 0 0,0-1 0 0,4 1 0 0,-1-6 0 0,-2 3 0 0,4-5 0 0,-5-3 0 0,4 6 0 0</inkml:trace>
  <inkml:trace contextRef="#ctx0" brushRef="#br10" timeOffset="-207557.09">11347 3867 0 0,'0'0'0'0,"0"0"0"0,0 0 0 0,0 0 0 0,3 4 0 0,-3-4 0 0,5 0 0 0,-4 6 0 0,5-3 0 0,-3 5 0 0,-3 1 0 0,0-3 0 0,4 6 0 0,-1-2 0 0,-3 2 0 0,0 2 0 0,0-2 0 0,0-1 0 0,0 5 0 0,0-4 0 0,1 5 0 0,-1-5 0 0,3-2 0 0,-3 2 0 0,0-1 0 0,0 1 0 0,0-3 0 0,0 4 0 0,0-4 0 0,0-1 0 0,-3 0 0 0,3-2 0 0</inkml:trace>
  <inkml:trace contextRef="#ctx0" brushRef="#br10" timeOffset="212961.31">8031 3869 0 0,'0'0'0'0,"0"0"0"0,0 0 0 0,0 0 0 0,0 0 0 0,0 0 0 0,0 0 0 0,0 0 0 0,0 8 0 0,-2 1 0 0,1-4 0 0,1 2 0 0,-3-4 0 0,3 5 0 0,-3 1 0 0,3 4 0 0,0-1 0 0,-2-1 0 0,2 1 0 0,0-2 0 0,0 2 0 0,0-1 0 0,0 3 0 0,0 0 0 0,2-3 0 0,-2-1 0 0,6 1 0 0,-5 0 0 0,-1-2 0 0,2-1 0 0,1 3 0 0,-2 0 0 0,3-4 0 0,-1 1 0 0,-3-2 0 0,0-6 0 0,1 3 0 0</inkml:trace>
  <inkml:trace contextRef="#ctx0" brushRef="#br10" timeOffset="-210325.18">10288 3875 0 0,'0'0'0'0,"0"0"0"0,-5 3 0 0,1-3 0 0,4 3 0 0,-2 4 0 0,-6-3 0 0,8 4 0 0,-6-2 0 0,5 2 0 0,-6 4 0 0,3-1 0 0,-1 3 0 0,1-3 0 0,-1 4 0 0,0-1 0 0,1 3 0 0,1 0 0 0,1-3 0 0,-1-2 0 0,3 1 0 0,0-1 0 0,0 1 0 0,3-3 0 0,-1 1 0 0,2-5 0 0,1 4 0 0,-2-4 0 0,2-2 0 0,-1 3 0 0,1-4 0 0,3-2 0 0,-4-1 0 0,2 0 0 0</inkml:trace>
  <inkml:trace contextRef="#ctx0" brushRef="#br10" timeOffset="-214278.26">8773 3878 0 0,'0'0'0'0,"0"0"0"0,0 0 0 0,0 0 0 0,0 0 0 0,0 0 0 0,0 0 0 0,0 0 0 0,0 0 0 0,0 0 0 0,0 0 0 0,0 0 0 0,6 0 0 0,-3 0 0 0,-3 0 0 0,9 0 0 0,-9 0 0 0,7 3 0 0,-6 0 0 0,5 2 0 0,-4-2 0 0,4 2 0 0,-4 1 0 0,4 0 0 0,-3-1 0 0,-3 4 0 0,6 2 0 0,-3 0 0 0,-1 0 0 0,-1 2 0 0,-1 0 0 0,3-1 0 0,-3 2 0 0,3-3 0 0,-3 4 0 0,0 1 0 0,5-5 0 0,-5 1 0 0,-5-1 0 0,5 0 0 0,0-2 0 0,0 2 0 0,0-5 0 0,0 2 0 0,0 1 0 0</inkml:trace>
  <inkml:trace contextRef="#ctx0" brushRef="#br10" timeOffset="-213597.02">9071 3883 0 0,'0'0'0'0,"0"0"0"0,-3-3 0 0,3 3 0 0,0 0 0 0,0 0 0 0,0 0 0 0,0 0 0 0,0 0 0 0,0 0 0 0,0 0 0 0,0 0 0 0,0 0 0 0,6 6 0 0,-3 2 0 0,-1-2 0 0,3 3 0 0,-2 0 0 0,-3 4 0 0,3-4 0 0,-2 3 0 0,-1 4 0 0,0-4 0 0,-1 2 0 0,1-1 0 0,-3 4 0 0,3-3 0 0,-3-2 0 0,0 0 0 0,1 1 0 0,0-3 0 0,-1 1 0 0,0 2 0 0,3-7 0 0,-3 2 0 0,3-1 0 0,0 4 0 0,0-11 0 0</inkml:trace>
  <inkml:trace contextRef="#ctx0" brushRef="#br10" timeOffset="-208846.01">10798 3883 0 0,'0'0'0'0,"0"0"0"0,0 0 0 0,0 0 0 0,0 0 0 0,0 0 0 0,0 0 0 0,3 3 0 0,-3-3 0 0,6 8 0 0,-3-2 0 0,2 2 0 0,0 1 0 0,-1 2 0 0,-1 0 0 0,-1-1 0 0,1 1 0 0,-1 0 0 0,-2 6 0 0,3-6 0 0,-3 6 0 0,0-5 0 0,0 8 0 0,0-6 0 0,-3 2 0 0,1-2 0 0,-1 0 0 0,1-5 0 0,-1 6 0 0,-1-4 0 0,4 0 0 0,-3-3 0 0,3-1 0 0,0 1 0 0,-2-2 0 0,2-6 0 0</inkml:trace>
  <inkml:trace contextRef="#ctx0" brushRef="#br10" timeOffset="-209721.18">6822 3898 0 0,'0'0'0'0,"0"0"0"0,0 0 0 0,0 0 0 0,0 0 0 0,1-7 0 0,-1 7 0 0,2-5 0 0,-2 5 0 0,0 0 0 0,0 0 0 0,0 0 0 0,0 0 0 0,0 0 0 0,-2 9 0 0,1-3 0 0,-2 5 0 0,1 2 0 0,-4-4 0 0,5 8 0 0,-6-6 0 0,3 6 0 0,1-3 0 0,-4 4 0 0,3-4 0 0,-2 3 0 0,1 0 0 0,3-4 0 0,-4 2 0 0,5 0 0 0,1-2 0 0,-2-2 0 0,2-1 0 0,0 0 0 0,0-3 0 0,0 0 0 0,0-4 0 0,2 4 0 0,-2-7 0 0,1 5 0 0,-1-5 0 0</inkml:trace>
  <inkml:trace contextRef="#ctx0" brushRef="#br10" timeOffset="214257.46">8522 3888 0 0,'0'0'0'0,"0"0"0"0,0 0 0 0,0 0 0 0,0 0 0 0,0 0 0 0,0 0 0 0,0 0 0 0,0 0 0 0,0 0 0 0,0 0 0 0,0 0 0 0,0 0 0 0,-3 3 0 0,-1 3 0 0,1-2 0 0,0 6 0 0,-1 1 0 0,3 2 0 0,-2 1 0 0,3-4 0 0,-2 2 0 0,-1-1 0 0,3 1 0 0,-3 5 0 0,3-1 0 0,0-4 0 0,0 0 0 0,0-1 0 0,0 2 0 0,3-4 0 0,2 3 0 0,-2-2 0 0,-2 0 0 0,3 0 0 0,-1-4 0 0,0 5 0 0,1-5 0 0,-4 0 0 0,3-1 0 0,1-1 0 0,-1 1 0 0</inkml:trace>
  <inkml:trace contextRef="#ctx0" brushRef="#br10" timeOffset="-209438.17">10596 3891 0 0,'0'0'0'0,"0"0"0"0,0 0 0 0,0 0 0 0,0 0 0 0,0 0 0 0,0 0 0 0,0 0 0 0,0 0 0 0,6 7 0 0,-3 0 0 0,0 0 0 0,0-1 0 0,2 4 0 0,-4 1 0 0,4-1 0 0,-5 1 0 0,5 0 0 0,-5 1 0 0,0 2 0 0,0 2 0 0,3-1 0 0,-6-1 0 0,3 3 0 0,0-4 0 0,0-1 0 0,0 0 0 0,0 1 0 0,-5-3 0 0,5 1 0 0,0-3 0 0,5 0 0 0,-5-1 0 0,0 0 0 0,0-3 0 0,0-4 0 0,0 3 0 0</inkml:trace>
  <inkml:trace contextRef="#ctx0" brushRef="#br10" timeOffset="-213883.03">5288 3892 0 0,'0'0'0'0,"0"0"0"0,0 0 0 0,0 0 0 0,0 0 0 0,-3 8 0 0,2-5 0 0,-4 5 0 0,3-1 0 0,-2 0 0 0,1 2 0 0,-3 0 0 0,4 2 0 0,-4-2 0 0,6 4 0 0,-5-1 0 0,-3-3 0 0,4 1 0 0,2 0 0 0,-1 1 0 0,2 3 0 0,-2 0 0 0,1-5 0 0,2 5 0 0,0 0 0 0,0-3 0 0,0 0 0 0,2-2 0 0,2 3 0 0,-1-5 0 0,-1 3 0 0,-2 1 0 0,1-6 0 0,2 3 0 0,1-4 0 0,0 1 0 0,1-4 0 0,-2 3 0 0</inkml:trace>
  <inkml:trace contextRef="#ctx0" brushRef="#br10" timeOffset="213618.31">8230 3892 0 0,'0'0'0'0,"0"0"0"0,0 0 0 0,0 0 0 0,0 0 0 0,0 0 0 0,0 0 0 0,0 5 0 0,0 1 0 0,-3 2 0 0,0-1 0 0,0 4 0 0,3-3 0 0,-3 4 0 0,3-2 0 0,-5 0 0 0,5 1 0 0,0 0 0 0,-3 2 0 0,3 0 0 0,0 0 0 0,0-2 0 0,0-1 0 0,3 4 0 0,-3 0 0 0,5-4 0 0,-5 3 0 0,3 0 0 0,3-4 0 0,-1 2 0 0,-1-2 0 0,1 0 0 0,-2-1 0 0,2 0 0 0,1-2 0 0</inkml:trace>
  <inkml:trace contextRef="#ctx0" brushRef="#br10" timeOffset="213233.34">8059 3897 0 0,'0'0'0'0,"0"0"0"0,0 0 0 0,0 0 0 0,0 0 0 0,0 0 0 0,0 0 0 0,0 0 0 0,0 0 0 0,0 0 0 0,1 3 0 0,1 5 0 0,4-2 0 0,-5-2 0 0,-1 1 0 0,8 4 0 0,-3 1 0 0,-2-1 0 0,0 0 0 0,3-1 0 0,-3 4 0 0,5-2 0 0,-3 0 0 0,-1 3 0 0,1-1 0 0,-2 2 0 0,2-2 0 0,-4-1 0 0,-1 2 0 0,0-3 0 0,0 1 0 0,2-1 0 0,-2-1 0 0,0-3 0 0,-2 2 0 0,2-1 0 0,0 1 0 0,0-2 0 0</inkml:trace>
  <inkml:trace contextRef="#ctx0" brushRef="#br10" timeOffset="-208154.02">7358 3898 0 0,'0'0'0'0,"0"0"0"0,0 0 0 0,0 0 0 0,0 0 0 0,0 0 0 0,0 0 0 0,0 0 0 0,0 0 0 0,0 0 0 0,0 8 0 0,0-3 0 0,0 1 0 0,3 2 0 0,-1-2 0 0,0 2 0 0,2 1 0 0,1 0 0 0,-2 5 0 0,-2-2 0 0,7-2 0 0,-8 2 0 0,5-1 0 0,-1 4 0 0,-4-4 0 0,2 6 0 0,-2-6 0 0,0 1 0 0,2 2 0 0,2-1 0 0,-4-1 0 0,0-3 0 0,0 2 0 0,0 1 0 0,0-2 0 0,-4-3 0 0,2 3 0 0,2-4 0 0,0 0 0 0,2 0 0 0,2 4 0 0,-4-10 0 0</inkml:trace>
  <inkml:trace contextRef="#ctx0" brushRef="#br10" timeOffset="-211225.87">10036 3901 0 0,'0'0'0'0,"0"0"0"0,0 0 0 0,0 0 0 0,0 8 0 0,0-3 0 0,0 3 0 0,-3-2 0 0,3 1 0 0,-2 1 0 0,2 1 0 0,2 1 0 0,1-1 0 0,-3 2 0 0,-3 1 0 0,3 2 0 0,3 0 0 0,-3 2 0 0,-3-3 0 0,1 1 0 0,-2-1 0 0,4 2 0 0,4-2 0 0,-4 0 0 0,2 4 0 0,-2-4 0 0,0-2 0 0,0 3 0 0,-2-2 0 0,-2-1 0 0,2 0 0 0,2-1 0 0,0 7 0 0,0-7 0 0</inkml:trace>
  <inkml:trace contextRef="#ctx0" brushRef="#br10" timeOffset="-207811">7552 3905 0 0,'0'0'0'0,"0"0"0"0,0 0 0 0,0 0 0 0,0 0 0 0,0 0 0 0,4 3 0 0,-4-3 0 0,0 0 0 0,5 3 0 0,-5 1 0 0,0 4 0 0,3 1 0 0,-3 4 0 0,-3-6 0 0,3 6 0 0,0-1 0 0,0 2 0 0,-5 2 0 0,5-4 0 0,-1 3 0 0,1-4 0 0,-3 6 0 0,3-4 0 0,-2 1 0 0,2-2 0 0,0-1 0 0,0 3 0 0,2-4 0 0,1-2 0 0,-2 3 0 0,-1-5 0 0,5 3 0 0,-5-2 0 0,3-3 0 0,-3-4 0 0,5 2 0 0,-5-2 0 0</inkml:trace>
  <inkml:trace contextRef="#ctx0" brushRef="#br10" timeOffset="212345.31">4039 3911 0 0,'-9'-3'0'0,"9"3"0"0,0 0 0 0,0 0 0 0,0 0 0 0,-6 0 0 0,3 3 0 0,-4 0 0 0,6 3 0 0,-2 0 0 0,0 0 0 0,0 2 0 0,3-2 0 0,-4 7 0 0,4-4 0 0,0 3 0 0,-3 4 0 0,2-5 0 0,1-1 0 0,-2 6 0 0,-1-1 0 0,3-1 0 0,-3 2 0 0,2-1 0 0,1-1 0 0,0-2 0 0,0 1 0 0,1-2 0 0,5 1 0 0,-4-1 0 0,-1-5 0 0,6 2 0 0,-4-1 0 0,3-2 0 0,-1 3 0 0,-1-7 0 0,-4-1 0 0,8 2 0 0,-2-2 0 0,0 0 0 0,-6 0 0 0,6-3 0 0</inkml:trace>
  <inkml:trace contextRef="#ctx0" brushRef="#br10" timeOffset="-208455.53">7323 3908 0 0,'0'0'0'0,"0"0"0"0,0 0 0 0,0 0 0 0,0 0 0 0,0 0 0 0,0 0 0 0,0 0 0 0,-3 3 0 0,-2 4 0 0,0-2 0 0,-1 4 0 0,5-1 0 0,-6 4 0 0,4-1 0 0,-3 3 0 0,0 0 0 0,3 2 0 0,-3-1 0 0,3-1 0 0,-4 1 0 0,6 1 0 0,1-1 0 0,-2-1 0 0,-1 0 0 0,3-1 0 0,3-3 0 0,-1 0 0 0,-2 2 0 0,1-3 0 0,3-1 0 0,2-3 0 0,-6-1 0 0,6 2 0 0,-6-6 0 0,5 4 0 0,2-3 0 0,-1 1 0 0,1-2 0 0</inkml:trace>
  <inkml:trace contextRef="#ctx0" brushRef="#br10" timeOffset="212611.31">7783 3908 0 0,'0'0'0'0,"0"0"0"0,0 0 0 0,0 0 0 0,0 0 0 0,0 0 0 0,0 0 0 0,0 0 0 0,0 0 0 0,0 0 0 0,4 3 0 0,-1 4 0 0,1-3 0 0,-2 2 0 0,2 1 0 0,0 1 0 0,0 1 0 0,1 1 0 0,-1-4 0 0,1-1 0 0,-2 4 0 0,0 2 0 0,0-2 0 0,0 2 0 0,1-2 0 0,-3 2 0 0,1 0 0 0,2-2 0 0,-4 3 0 0,0-4 0 0,-4 3 0 0,4 1 0 0,-2-2 0 0,1-1 0 0,-3-5 0 0,1 9 0 0,0-7 0 0</inkml:trace>
  <inkml:trace contextRef="#ctx0" brushRef="#br10" timeOffset="-210088.18">6564 3909 0 0,'0'0'0'0,"0"0"0"0,0 0 0 0,0 0 0 0,0 0 0 0,0 0 0 0,0 0 0 0,0 0 0 0,0 0 0 0,-2 8 0 0,2-8 0 0,0 5 0 0,0 4 0 0,2-1 0 0,-2-2 0 0,3 6 0 0,-3-3 0 0,4 4 0 0,1-2 0 0,1 1 0 0,-3-3 0 0,2 4 0 0,1 1 0 0,-3-1 0 0,2-3 0 0,4 5 0 0,-6-2 0 0,0 2 0 0,4-6 0 0,-6 2 0 0,2 0 0 0,-1 0 0 0,-2-4 0 0</inkml:trace>
  <inkml:trace contextRef="#ctx0" brushRef="#br10" timeOffset="-211651.91">9835 3928 0 0,'0'0'0'0,"-3"-5"0"0,3 5 0 0,0 0 0 0,0-6 0 0,0 1 0 0,0 5 0 0,0-3 0 0,0 3 0 0,0 0 0 0,0 0 0 0,0 0 0 0,0 0 0 0,0 0 0 0,0 0 0 0,0 0 0 0,0 0 0 0,6 3 0 0,-3 2 0 0,3 1 0 0,-4 2 0 0,3 1 0 0,-5 3 0 0,4-2 0 0,-2 1 0 0,1 4 0 0,0-6 0 0,-2 5 0 0,-1-1 0 0,5 1 0 0,-2-2 0 0,-3 0 0 0,5 1 0 0,-1-1 0 0,-2-3 0 0,3 4 0 0,-4-6 0 0,1 4 0 0,-2-5 0 0,4 4 0 0,-4-4 0 0,3 3 0 0,-3-4 0 0,0-5 0 0</inkml:trace>
  <inkml:trace contextRef="#ctx0" brushRef="#br10" timeOffset="-210918.9">10027 3914 0 0,'0'0'0'0,"0"0"0"0,0 0 0 0,0 0 0 0,6-3 0 0,-6 3 0 0,3-2 0 0,-3 2 0 0,3 0 0 0,3 0 0 0,-3 0 0 0,-3 0 0 0,0 0 0 0,5 2 0 0,-5-2 0 0,8 3 0 0,-2 1 0 0,-1 3 0 0,1 0 0 0,-3 3 0 0,0-1 0 0,0 2 0 0,2 0 0 0,-1-1 0 0,-4 3 0 0,5 4 0 0,-4-2 0 0,3-2 0 0,-3-3 0 0,4 6 0 0,-4-2 0 0,2 0 0 0,-3-2 0 0,3-3 0 0,-3 4 0 0,5-4 0 0,-5-1 0 0,0 1 0 0,2-3 0 0</inkml:trace>
  <inkml:trace contextRef="#ctx0" brushRef="#br10" timeOffset="-209121.17">7041 3911 0 0,'0'0'0'0,"0"0"0"0,0 0 0 0,0 0 0 0,0 0 0 0,0 0 0 0,0 0 0 0,0 0 0 0,0 0 0 0,0 7 0 0,-3-2 0 0,2 4 0 0,-2-1 0 0,0 3 0 0,-1 1 0 0,-2-1 0 0,0 2 0 0,3 4 0 0,-2-5 0 0,4 2 0 0,-8 1 0 0,5 2 0 0,3-4 0 0,-4 2 0 0,4 2 0 0,-2-5 0 0,0 2 0 0,3-4 0 0,0 2 0 0,0-1 0 0,0 0 0 0,3-1 0 0,0-5 0 0,-2 3 0 0,4-5 0 0,-5-3 0 0,5 6 0 0</inkml:trace>
  <inkml:trace contextRef="#ctx0" brushRef="#br10" timeOffset="-207557.09">7603 3911 0 0,'0'0'0'0,"0"0"0"0,0 0 0 0,0 0 0 0,3 3 0 0,-3-3 0 0,4 0 0 0,-2 6 0 0,4-3 0 0,-3 5 0 0,-3 1 0 0,0-3 0 0,3 7 0 0,0-4 0 0,-3 3 0 0,0 2 0 0,0-1 0 0,0-3 0 0,0 6 0 0,0-4 0 0,2 5 0 0,-2-4 0 0,3-4 0 0,-3 3 0 0,0-1 0 0,0 1 0 0,0-2 0 0,0 2 0 0,0-3 0 0,0-1 0 0,-3 0 0 0,3-2 0 0</inkml:trace>
  <inkml:trace contextRef="#ctx0" brushRef="#br10" timeOffset="213904.31">8298 3914 0 0,'0'0'0'0,"0"0"0"0,0 0 0 0,0 0 0 0,0 0 0 0,2 6 0 0,1-1 0 0,-3 2 0 0,1-2 0 0,3 4 0 0,-1-1 0 0,-3 0 0 0,1 1 0 0,1 0 0 0,1 1 0 0,0-4 0 0,-3 6 0 0,3-1 0 0,-1 0 0 0,-2 0 0 0,4 3 0 0,-4-4 0 0,0 1 0 0,0 0 0 0,0 0 0 0,0 1 0 0,0-6 0 0,0 2 0 0,0 0 0 0,0 3 0 0,-4-7 0 0,4 4 0 0</inkml:trace>
  <inkml:trace contextRef="#ctx0" brushRef="#br10" timeOffset="-213173.03">5516 3917 0 0,'0'0'0'0,"0"0"0"0,0 0 0 0,0 0 0 0,0 0 0 0,0 0 0 0,0 0 0 0,0 0 0 0,0 0 0 0,0 0 0 0,-4 6 0 0,4 5 0 0,-1-2 0 0,-5 4 0 0,6-1 0 0,-3 2 0 0,-2-3 0 0,2 1 0 0,-2 5 0 0,2-6 0 0,3 3 0 0,-3 0 0 0,2 1 0 0,1-1 0 0,0-2 0 0,1-1 0 0,2 2 0 0,0-4 0 0,0 0 0 0,-1-1 0 0,3-2 0 0,1 2 0 0,-6 0 0 0,3-4 0 0,1 2 0 0,4-3 0 0,-2-1 0 0,-3 3 0 0,2-2 0 0,3-2 0 0,-2 2 0 0,2-3 0 0</inkml:trace>
  <inkml:trace contextRef="#ctx0" brushRef="#br10" timeOffset="-210325.18">6542 3918 0 0,'0'0'0'0,"0"0"0"0,-5 4 0 0,1-4 0 0,4 3 0 0,-2 3 0 0,-5-2 0 0,7 4 0 0,-7-2 0 0,6 2 0 0,-5 4 0 0,1-1 0 0,0 3 0 0,1-3 0 0,-1 5 0 0,0-3 0 0,1 4 0 0,1 0 0 0,1-3 0 0,-1-1 0 0,3-1 0 0,0 0 0 0,0 1 0 0,3-2 0 0,-1-1 0 0,2-3 0 0,1 2 0 0,-2-3 0 0,2-1 0 0,-1 1 0 0,1-3 0 0,3-1 0 0,-4-2 0 0,3 0 0 0</inkml:trace>
  <inkml:trace contextRef="#ctx0" brushRef="#br10" timeOffset="214562.47">8578 3920 0 0,'0'0'0'0,"0"0"0"0,-1 0 0 0,1 0 0 0,0 0 0 0,0 0 0 0,0 0 0 0,0 0 0 0,0 0 0 0,0 0 0 0,4 5 0 0,2 1 0 0,-1 2 0 0,-2-5 0 0,3 6 0 0,-3 0 0 0,4-6 0 0,-3 7 0 0,-1-1 0 0,2 0 0 0,0 2 0 0,1 1 0 0,-6 2 0 0,3 0 0 0,1-3 0 0,-4 0 0 0,0 3 0 0,0-2 0 0,0-1 0 0,0 0 0 0,0 0 0 0,0-1 0 0,0 3 0 0,0-6 0 0,0 1 0 0,0 1 0 0</inkml:trace>
  <inkml:trace contextRef="#ctx0" brushRef="#br10" timeOffset="-213597.02">5325 3926 0 0,'0'0'0'0,"0"0"0"0,-3-3 0 0,3 3 0 0,0 0 0 0,0 0 0 0,0 0 0 0,0 0 0 0,0 0 0 0,0 0 0 0,0 0 0 0,0 0 0 0,0 0 0 0,6 6 0 0,-2 2 0 0,-3-2 0 0,4 3 0 0,-2 1 0 0,-3 2 0 0,3-3 0 0,-2 4 0 0,-1 2 0 0,0-2 0 0,-1 1 0 0,1-2 0 0,-3 5 0 0,3-3 0 0,-3-2 0 0,0 1 0 0,1-1 0 0,1-1 0 0,-3 0 0 0,1 1 0 0,3-6 0 0,-3 2 0 0,3 0 0 0,0 2 0 0,0-10 0 0</inkml:trace>
  <inkml:trace contextRef="#ctx0" brushRef="#br10" timeOffset="-208846.01">7052 3926 0 0,'0'0'0'0,"0"0"0"0,0 0 0 0,0 0 0 0,0 0 0 0,0 0 0 0,0 0 0 0,3 3 0 0,-3-3 0 0,7 8 0 0,-4-2 0 0,1 2 0 0,1 1 0 0,0 2 0 0,-2 0 0 0,-2 0 0 0,2 0 0 0,-1-1 0 0,-2 7 0 0,3-6 0 0,-3 6 0 0,0-4 0 0,0 7 0 0,0-6 0 0,-3 1 0 0,1-1 0 0,-1 0 0 0,2-5 0 0,-2 7 0 0,-2-6 0 0,5 1 0 0,-3-3 0 0,3 0 0 0,0-1 0 0,-2 0 0 0,2-7 0 0</inkml:trace>
  <inkml:trace contextRef="#ctx0" brushRef="#br1" timeOffset="-154680.34">4950 3932 0 0,'0'0'0'0,"0"0"0"0,0 0 0 0,0 0 0 0,0 0 0 0,0 0 0 0,1 5 0 0,-1-5 0 0,0 0 0 0,0 0 0 0,0 0 0 0,0 0 0 0,5 3 0 0,-5-3 0 0,0 0 0 0,3 3 0 0,-3-3 0 0,5 6 0 0,-5-6 0 0,0 0 0 0,0 0 0 0,4 5 0 0,2 0 0 0,-6-5 0 0,8 0 0 0,-3 6 0 0,-1-3 0 0,-4-3 0 0,0 0 0 0,2 5 0 0</inkml:trace>
  <inkml:trace contextRef="#ctx0" brushRef="#br10" timeOffset="-209438.17">6851 3934 0 0,'0'0'0'0,"0"0"0"0,0 0 0 0,0 0 0 0,0 0 0 0,0 0 0 0,0 0 0 0,0 0 0 0,0 0 0 0,6 8 0 0,-2-2 0 0,-1 2 0 0,0-2 0 0,1 3 0 0,-2 2 0 0,3 0 0 0,-5 0 0 0,4-1 0 0,-4 3 0 0,0 1 0 0,0 1 0 0,3 1 0 0,-6-3 0 0,3 4 0 0,0-4 0 0,0-1 0 0,0 1 0 0,0-1 0 0,-4-1 0 0,4 0 0 0,0-4 0 0,4 1 0 0,-4 0 0 0,0-2 0 0,0-1 0 0,0-5 0 0,0 3 0 0</inkml:trace>
  <inkml:trace contextRef="#ctx0" brushRef="#br10" timeOffset="-211975.91">9840 3942 0 0,'0'0'0'0,"0"0"0"0,0 0 0 0,0 0 0 0,0 0 0 0,0 0 0 0,0 0 0 0,0 0 0 0,0 0 0 0,0 0 0 0,-2 1 0 0,1 4 0 0,-6-1 0 0,6 4 0 0,1-3 0 0,-5 4 0 0,2-1 0 0,3 1 0 0,-1 2 0 0,-3 0 0 0,1 3 0 0,2 0 0 0,1-2 0 0,-2 3 0 0,-1 2 0 0,3-4 0 0,-3 1 0 0,2 1 0 0,1-2 0 0,-4 4 0 0,4-7 0 0,0 3 0 0,4-1 0 0,-4-1 0 0,0-3 0 0,0 1 0 0,1-1 0 0,2-2 0 0,-3-2 0 0,0-4 0 0,3 4 0 0</inkml:trace>
  <inkml:trace contextRef="#ctx0" brushRef="#br10" timeOffset="-211225.87">6292 3945 0 0,'0'0'0'0,"0"0"0"0,0 0 0 0,0 0 0 0,0 7 0 0,0-2 0 0,0 3 0 0,-3-2 0 0,3 2 0 0,-2 0 0 0,2 1 0 0,2 0 0 0,1 0 0 0,-3 2 0 0,-3 2 0 0,3 0 0 0,3 1 0 0,-3 2 0 0,-3-2 0 0,1 0 0 0,-3-2 0 0,5 3 0 0,5-2 0 0,-5 1 0 0,2 3 0 0,-2-5 0 0,0-1 0 0,0 3 0 0,-2-2 0 0,-3-1 0 0,4 0 0 0,1 0 0 0,0 6 0 0,0-8 0 0</inkml:trace>
  <inkml:trace contextRef="#ctx0" brushRef="#br10" timeOffset="-212915.02">5570 3946 0 0,'0'0'0'0,"0"0"0"0,0 0 0 0,0 0 0 0,0 0 0 0,0 0 0 0,0 0 0 0,0 0 0 0,4 3 0 0,2 2 0 0,1-2 0 0,-6 3 0 0,4-3 0 0,-2 4 0 0,2 0 0 0,-4 4 0 0,2-3 0 0,2 4 0 0,-2-1 0 0,-2 0 0 0,4 3 0 0,-2 0 0 0,-6 3 0 0,3-2 0 0,0-1 0 0,0 2 0 0,-1-3 0 0,1 0 0 0,-5-1 0 0,5 4 0 0,0-7 0 0,-3 2 0 0,3-4 0 0,0 3 0 0,0-1 0 0,3-4 0 0</inkml:trace>
  <inkml:trace contextRef="#ctx0" brushRef="#br10" timeOffset="-209721.18">3076 3962 0 0,'0'0'0'0,"0"0"0"0,0 0 0 0,0 0 0 0,0 0 0 0,2-8 0 0,-2 8 0 0,1-5 0 0,-1 5 0 0,0 0 0 0,0 0 0 0,0 0 0 0,0 0 0 0,0 0 0 0,-1 10 0 0,-1-4 0 0,-1 5 0 0,1 1 0 0,-4-3 0 0,5 8 0 0,-6-6 0 0,3 6 0 0,1-3 0 0,-3 5 0 0,1-5 0 0,-1 3 0 0,1 0 0 0,4-5 0 0,-6 3 0 0,6 1 0 0,1-4 0 0,-2-1 0 0,2 0 0 0,0-2 0 0,0-1 0 0,0-2 0 0,0-3 0 0,2 5 0 0,-2-8 0 0,1 4 0 0,-1-4 0 0</inkml:trace>
  <inkml:trace contextRef="#ctx0" brushRef="#br10" timeOffset="-212265.99">5871 3951 0 0,'0'0'0'0,"0"0"0"0,0 0 0 0,0 0 0 0,0 0 0 0,0 0 0 0,6 0 0 0,-6 0 0 0,0 0 0 0,2 3 0 0,2 0 0 0,1 5 0 0,-5-2 0 0,3 2 0 0,-1 3 0 0,2-4 0 0,1 3 0 0,-3-1 0 0,-2 6 0 0,1-2 0 0,5 2 0 0,-4-1 0 0,1 0 0 0,-3 3 0 0,0 0 0 0,3-2 0 0,-3 2 0 0,0-7 0 0,0 4 0 0,0 0 0 0,0-2 0 0,0 2 0 0,3-5 0 0,0 2 0 0,-3 0 0 0,0-3 0 0,2-2 0 0,4 1 0 0</inkml:trace>
  <inkml:trace contextRef="#ctx0" brushRef="#br10" timeOffset="212611.31">4039 3951 0 0,'0'0'0'0,"0"0"0"0,0 0 0 0,0 0 0 0,0 0 0 0,0 0 0 0,0 0 0 0,0 0 0 0,0 0 0 0,0 0 0 0,3 3 0 0,0 5 0 0,2-5 0 0,-3 3 0 0,2 2 0 0,-1 0 0 0,2 1 0 0,0 0 0 0,-1-3 0 0,1-1 0 0,-2 4 0 0,0 2 0 0,0-2 0 0,0 2 0 0,0-2 0 0,-1 2 0 0,-1 0 0 0,4-2 0 0,-5 4 0 0,0-6 0 0,-5 4 0 0,5 2 0 0,-1-4 0 0,-1 0 0 0,-1-4 0 0,0 7 0 0,0-6 0 0</inkml:trace>
  <inkml:trace contextRef="#ctx0" brushRef="#br10" timeOffset="-211651.91">6089 3971 0 0,'0'0'0'0,"-3"-5"0"0,3 5 0 0,0 0 0 0,0-6 0 0,0 2 0 0,0 4 0 0,0-4 0 0,0 4 0 0,0 0 0 0,0 0 0 0,0 0 0 0,0 0 0 0,0 0 0 0,0 0 0 0,0 0 0 0,0 0 0 0,6 4 0 0,-3 0 0 0,3 2 0 0,-4 2 0 0,3 1 0 0,-5 4 0 0,4-4 0 0,-2 2 0 0,1 4 0 0,0-5 0 0,-1 4 0 0,-2-2 0 0,4 2 0 0,-1-2 0 0,-3 1 0 0,5-1 0 0,0 0 0 0,-4-2 0 0,4 2 0 0,-4-4 0 0,1 2 0 0,-2-3 0 0,4 2 0 0,-4-3 0 0,4 3 0 0,-4-4 0 0,0-5 0 0</inkml:trace>
  <inkml:trace contextRef="#ctx0" brushRef="#br10" timeOffset="-210918.9">6282 3957 0 0,'0'0'0'0,"0"0"0"0,0 0 0 0,0 0 0 0,7-3 0 0,-7 3 0 0,3-2 0 0,-3 2 0 0,3 0 0 0,3 0 0 0,-3 0 0 0,-3 0 0 0,0 0 0 0,5 2 0 0,-5-2 0 0,7 3 0 0,0 2 0 0,-3 1 0 0,2 2 0 0,-3 1 0 0,1 0 0 0,-1 2 0 0,1 0 0 0,1 0 0 0,-5 1 0 0,5 5 0 0,-4-1 0 0,2-4 0 0,-1-1 0 0,2 4 0 0,-2-1 0 0,1 0 0 0,-3-2 0 0,3-2 0 0,-3 2 0 0,5-3 0 0,-5-1 0 0,0 1 0 0,1-3 0 0</inkml:trace>
  <inkml:trace contextRef="#ctx0" brushRef="#br1" timeOffset="-156281.44">4433 3954 0 0,'0'0'0'0,"0"0"0"0,0 0 0 0,0 0 0 0,0 0 0 0,0 0 0 0,0 0 0 0,-4 2 0 0,2 1 0 0,-2-2 0 0,4 4 0 0,-5-5 0 0,2 4 0 0,3-4 0 0,-6 5 0 0,4-3 0 0,-3 2 0 0,4-2 0 0,1-2 0 0,-6 5 0 0,4-5 0 0,2 0 0 0</inkml:trace>
  <inkml:trace contextRef="#ctx0" brushRef="#br10" timeOffset="-212619.98">5877 3954 0 0,'0'0'0'0,"0"0"0"0,0 0 0 0,-3 0 0 0,-1 2 0 0,-1-1 0 0,-1 1 0 0,0 4 0 0,4-3 0 0,-4 5 0 0,0 1 0 0,3 0 0 0,-4 1 0 0,3 2 0 0,-1-3 0 0,-1 5 0 0,0-2 0 0,4-1 0 0,-2 5 0 0,0-1 0 0,3-2 0 0,-2-3 0 0,3 1 0 0,0 3 0 0,0-5 0 0,0 2 0 0,3 0 0 0,-3-2 0 0,0 1 0 0,1-1 0 0,4 0 0 0,-2-4 0 0,-1 2 0 0,1-5 0 0</inkml:trace>
  <inkml:trace contextRef="#ctx0" brushRef="#br10" timeOffset="-213883.03">1542 3956 0 0,'0'0'0'0,"0"0"0"0,0 0 0 0,0 0 0 0,0 0 0 0,-3 7 0 0,2-4 0 0,-4 5 0 0,4 0 0 0,-4-2 0 0,2 3 0 0,-3 1 0 0,4 0 0 0,-4 0 0 0,6 2 0 0,-5 0 0 0,-2-2 0 0,2-1 0 0,3 2 0 0,-1 0 0 0,2 3 0 0,-2-1 0 0,1-3 0 0,2 4 0 0,0 0 0 0,0-4 0 0,0 1 0 0,2-2 0 0,2 4 0 0,-1-7 0 0,-1 5 0 0,-2 0 0 0,1-7 0 0,3 4 0 0,-1-3 0 0,1-1 0 0,1-2 0 0,-2 1 0 0</inkml:trace>
  <inkml:trace contextRef="#ctx0" brushRef="#br10" timeOffset="-214622.27">1312 3960 0 0,'0'0'0'0,"0"0"0"0,0 0 0 0,0 0 0 0,0 0 0 0,0 0 0 0,-3 5 0 0,-3-2 0 0,1 3 0 0,-1-1 0 0,3 3 0 0,-3-2 0 0,4 5 0 0,-3-1 0 0,2 0 0 0,-1 4 0 0,-1-4 0 0,5 3 0 0,-5 2 0 0,2-1 0 0,2 0 0 0,-4 1 0 0,5 1 0 0,-1-2 0 0,1 0 0 0,0-2 0 0,0 2 0 0,0-3 0 0,1 0 0 0,-1-1 0 0,6-2 0 0,-3 0 0 0,-3 0 0 0,5-1 0 0,-5 0 0 0</inkml:trace>
  <inkml:trace contextRef="#ctx0" brushRef="#br10" timeOffset="-208154.02">3612 3963 0 0,'0'0'0'0,"0"0"0"0,0 0 0 0,0 0 0 0,0 0 0 0,0 0 0 0,0 0 0 0,0 0 0 0,0 0 0 0,0 0 0 0,0 8 0 0,0-3 0 0,0 1 0 0,4 2 0 0,-3-2 0 0,1 2 0 0,2 1 0 0,1 0 0 0,-2 5 0 0,-1-2 0 0,5-2 0 0,-7 2 0 0,5-1 0 0,0 4 0 0,-5-4 0 0,1 6 0 0,-1-6 0 0,0 1 0 0,2 2 0 0,2-1 0 0,-4-1 0 0,0-3 0 0,0 2 0 0,0 1 0 0,0-2 0 0,-4-3 0 0,2 3 0 0,2-4 0 0,0 0 0 0,2 0 0 0,2 4 0 0,-4-10 0 0</inkml:trace>
  <inkml:trace contextRef="#ctx0" brushRef="#br10" timeOffset="-207811">3806 3968 0 0,'0'0'0'0,"0"0"0"0,0 0 0 0,0 0 0 0,0 0 0 0,0 0 0 0,4 3 0 0,-4-3 0 0,0 0 0 0,5 3 0 0,-5 2 0 0,0 3 0 0,3 1 0 0,-3 3 0 0,-3-4 0 0,3 4 0 0,0 1 0 0,0 1 0 0,-5 1 0 0,5-3 0 0,-1 4 0 0,1-5 0 0,-3 6 0 0,3-5 0 0,-2 2 0 0,2-2 0 0,0-1 0 0,0 3 0 0,2-3 0 0,1-3 0 0,-2 2 0 0,-1-3 0 0,5 2 0 0,-5-3 0 0,3-1 0 0,-3-5 0 0,5 1 0 0,-5-1 0 0</inkml:trace>
  <inkml:trace contextRef="#ctx0" brushRef="#br10" timeOffset="212345.31">293 3974 0 0,'-9'-3'0'0,"9"3"0"0,0 0 0 0,0 0 0 0,0 0 0 0,-6 0 0 0,3 3 0 0,-3 0 0 0,4 3 0 0,-1 1 0 0,0-1 0 0,0 2 0 0,3-2 0 0,-3 6 0 0,3-3 0 0,0 4 0 0,-3 2 0 0,1-4 0 0,2 0 0 0,-2 4 0 0,-1 1 0 0,3-2 0 0,-3 1 0 0,2 1 0 0,1-3 0 0,0 0 0 0,0-1 0 0,1-1 0 0,5 1 0 0,-4-1 0 0,0-5 0 0,4 2 0 0,-3 0 0 0,3-3 0 0,-1 2 0 0,-1-5 0 0,-4-2 0 0,8 1 0 0,-2-1 0 0,0 0 0 0,-6 0 0 0,7-3 0 0</inkml:trace>
  <inkml:trace contextRef="#ctx0" brushRef="#br10" timeOffset="-208455.53">3575 3971 0 0,'0'0'0'0,"0"0"0"0,0 0 0 0,0 0 0 0,0 0 0 0,0 0 0 0,0 0 0 0,0 0 0 0,-3 3 0 0,-1 5 0 0,-1-3 0 0,-1 4 0 0,4-1 0 0,-4 4 0 0,3-1 0 0,-3 3 0 0,0 0 0 0,3 1 0 0,-4 0 0 0,4-1 0 0,-3 2 0 0,5-1 0 0,1 1 0 0,-2-2 0 0,-1 0 0 0,3-2 0 0,3-1 0 0,-1-2 0 0,-2 3 0 0,1-2 0 0,2-3 0 0,3-2 0 0,-6 0 0 0,7 1 0 0,-7-6 0 0,4 3 0 0,4-1 0 0,-2-1 0 0,0-1 0 0</inkml:trace>
  <inkml:trace contextRef="#ctx0" brushRef="#br10" timeOffset="-210088.18">2818 3973 0 0,'0'0'0'0,"0"0"0"0,0 0 0 0,0 0 0 0,0 0 0 0,0 0 0 0,0 0 0 0,0 0 0 0,0 0 0 0,-2 7 0 0,2-7 0 0,0 5 0 0,0 4 0 0,2-1 0 0,-2-2 0 0,3 7 0 0,-3-4 0 0,5 3 0 0,-1-1 0 0,2 1 0 0,-3-2 0 0,2 2 0 0,1 2 0 0,-3 0 0 0,2-5 0 0,4 7 0 0,-6-4 0 0,0 3 0 0,4-5 0 0,-6 0 0 0,2 1 0 0,-1 0 0 0,-2-3 0 0</inkml:trace>
  <inkml:trace contextRef="#ctx0" brushRef="#br10" timeOffset="-209121.17">3296 3974 0 0,'0'0'0'0,"0"0"0"0,0 0 0 0,0 0 0 0,0 0 0 0,0 0 0 0,0 0 0 0,0 0 0 0,0 0 0 0,0 8 0 0,-4-3 0 0,3 4 0 0,-2-1 0 0,0 2 0 0,0 3 0 0,-4-2 0 0,1 1 0 0,3 5 0 0,-1-5 0 0,2 2 0 0,-7 2 0 0,6 1 0 0,1-5 0 0,-3 3 0 0,4 2 0 0,-2-4 0 0,0 1 0 0,3-5 0 0,0 3 0 0,0-1 0 0,0 0 0 0,3 0 0 0,0-6 0 0,-2 2 0 0,4-4 0 0,-5-3 0 0,5 7 0 0</inkml:trace>
  <inkml:trace contextRef="#ctx0" brushRef="#br10" timeOffset="-207557.09">3857 3974 0 0,'0'0'0'0,"0"0"0"0,0 0 0 0,0 0 0 0,3 3 0 0,-3-3 0 0,4 0 0 0,-2 6 0 0,4-2 0 0,-3 3 0 0,-3 3 0 0,0-4 0 0,3 6 0 0,0-3 0 0,-3 4 0 0,0 1 0 0,0-2 0 0,0-1 0 0,0 4 0 0,0-2 0 0,2 4 0 0,-2-5 0 0,3-3 0 0,-3 4 0 0,0-3 0 0,0 3 0 0,0-4 0 0,0 3 0 0,0-2 0 0,0-3 0 0,-3 1 0 0,3-2 0 0</inkml:trace>
  <inkml:trace contextRef="#ctx0" brushRef="#br10" timeOffset="212961.31">539 3977 0 0,'0'0'0'0,"0"0"0"0,0 0 0 0,0 0 0 0,0 0 0 0,0 0 0 0,0 0 0 0,0 0 0 0,0 8 0 0,-1 1 0 0,-1-4 0 0,2 3 0 0,-3-5 0 0,3 4 0 0,-3 3 0 0,3 2 0 0,0 0 0 0,-2-1 0 0,2 2 0 0,0-4 0 0,0 3 0 0,0-1 0 0,0 3 0 0,0 0 0 0,2-3 0 0,-2 0 0 0,6-1 0 0,-4 1 0 0,-2-2 0 0,1-1 0 0,2 3 0 0,-1 0 0 0,1-3 0 0,0-1 0 0,-3-1 0 0,0-6 0 0,1 4 0 0</inkml:trace>
  <inkml:trace contextRef="#ctx0" brushRef="#br10" timeOffset="-213173.03">1770 3982 0 0,'0'0'0'0,"0"0"0"0,0 0 0 0,0 0 0 0,0 0 0 0,0 0 0 0,0 0 0 0,0 0 0 0,0 0 0 0,0 0 0 0,-3 6 0 0,3 5 0 0,-2-2 0 0,-4 4 0 0,6-1 0 0,-3 2 0 0,-2-3 0 0,2 1 0 0,-2 5 0 0,2-6 0 0,3 3 0 0,-3 0 0 0,2 1 0 0,1-1 0 0,0-2 0 0,1-1 0 0,2 2 0 0,0-4 0 0,0 0 0 0,-1-1 0 0,3-2 0 0,1 2 0 0,-6-1 0 0,3-2 0 0,2 1 0 0,2-3 0 0,-1-1 0 0,-2 3 0 0,0-2 0 0,4-2 0 0,-2 2 0 0,2-3 0 0</inkml:trace>
  <inkml:trace contextRef="#ctx0" brushRef="#br10" timeOffset="-210325.18">2796 3982 0 0,'0'0'0'0,"0"0"0"0,-4 3 0 0,-1-3 0 0,5 3 0 0,-2 3 0 0,-5-1 0 0,7 3 0 0,-7-2 0 0,6 2 0 0,-5 4 0 0,1-1 0 0,0 3 0 0,1-4 0 0,-1 6 0 0,1-2 0 0,-1 3 0 0,2 0 0 0,1-3 0 0,-1-2 0 0,3 0 0 0,0 1 0 0,0-1 0 0,3-1 0 0,-1 0 0 0,2-5 0 0,1 3 0 0,-2-3 0 0,2-1 0 0,-1 1 0 0,1-3 0 0,3-1 0 0,-4-2 0 0,3 0 0 0</inkml:trace>
  <inkml:trace contextRef="#ctx0" brushRef="#br10" timeOffset="-211975.91">6095 3985 0 0,'0'0'0'0,"0"0"0"0,0 0 0 0,0 0 0 0,0 0 0 0,0 0 0 0,0 0 0 0,0 0 0 0,0 0 0 0,0 0 0 0,-1 2 0 0,-1 2 0 0,-4 1 0 0,4 3 0 0,2-4 0 0,-4 5 0 0,1-1 0 0,3 1 0 0,-2 2 0 0,-1 0 0 0,0 3 0 0,1 0 0 0,2-2 0 0,-1 4 0 0,-2 1 0 0,3-5 0 0,-3 2 0 0,1 1 0 0,2-2 0 0,-3 4 0 0,3-6 0 0,0 1 0 0,3 0 0 0,-3-1 0 0,0-3 0 0,0 1 0 0,2-1 0 0,1-2 0 0,-3-1 0 0,0-5 0 0,3 3 0 0</inkml:trace>
  <inkml:trace contextRef="#ctx0" brushRef="#br10" timeOffset="-214278.26">1283 3985 0 0,'0'0'0'0,"0"0"0"0,0 0 0 0,0 0 0 0,0 0 0 0,0 0 0 0,0 0 0 0,0 0 0 0,0 0 0 0,0 0 0 0,0 0 0 0,0 0 0 0,6 0 0 0,-3 0 0 0,-3 0 0 0,9 0 0 0,-9 0 0 0,6 3 0 0,-4 0 0 0,4 2 0 0,-4-2 0 0,4 2 0 0,-5 1 0 0,6 0 0 0,-4-1 0 0,-3 4 0 0,6 2 0 0,-3-1 0 0,-1 1 0 0,-1 3 0 0,-1-1 0 0,3-1 0 0,-3 2 0 0,3-3 0 0,-3 4 0 0,0 1 0 0,5-6 0 0,-5 3 0 0,-5-2 0 0,5-1 0 0,0 0 0 0,0 0 0 0,0-3 0 0,0 0 0 0,0 3 0 0</inkml:trace>
  <inkml:trace contextRef="#ctx0" brushRef="#br10" timeOffset="-213597.02">1580 3990 0 0,'0'0'0'0,"0"0"0"0,-4-3 0 0,4 3 0 0,0 0 0 0,0 0 0 0,0 0 0 0,0 0 0 0,0 0 0 0,0 0 0 0,0 0 0 0,0 0 0 0,0 0 0 0,7 6 0 0,-4 1 0 0,-2 0 0 0,4 2 0 0,-2 0 0 0,-3 4 0 0,3-4 0 0,-1 3 0 0,-2 4 0 0,0-4 0 0,-2 2 0 0,2-2 0 0,-3 5 0 0,3-3 0 0,-3-1 0 0,0-1 0 0,1 0 0 0,1-1 0 0,-2 0 0 0,0 1 0 0,3-6 0 0,-4 2 0 0,4 0 0 0,0 3 0 0,0-11 0 0</inkml:trace>
  <inkml:trace contextRef="#ctx0" brushRef="#br10" timeOffset="-208846.01">3306 3991 0 0,'0'0'0'0,"0"0"0"0,0 0 0 0,0 0 0 0,0 0 0 0,0 0 0 0,0 0 0 0,3 3 0 0,-3-3 0 0,7 8 0 0,-4-2 0 0,1 2 0 0,1 1 0 0,0 2 0 0,-2 0 0 0,-2 0 0 0,2-1 0 0,-1 1 0 0,-2 6 0 0,3-6 0 0,-3 6 0 0,0-5 0 0,0 9 0 0,0-8 0 0,-3 3 0 0,1-2 0 0,-1 0 0 0,2-5 0 0,-2 6 0 0,-2-4 0 0,5 0 0 0,-3-3 0 0,3 0 0 0,0-1 0 0,-2 0 0 0,2-7 0 0</inkml:trace>
  <inkml:trace contextRef="#ctx0" brushRef="#br10" timeOffset="214257.46">1031 3996 0 0,'0'0'0'0,"0"0"0"0,0 0 0 0,0 0 0 0,0 0 0 0,0 0 0 0,0 0 0 0,0 0 0 0,0 0 0 0,0 0 0 0,0 0 0 0,0 0 0 0,0 0 0 0,-3 3 0 0,-2 3 0 0,2-1 0 0,0 4 0 0,0 2 0 0,1 3 0 0,-1 0 0 0,3-5 0 0,-1 3 0 0,-3-1 0 0,4 1 0 0,-3 5 0 0,3-1 0 0,0-4 0 0,0 1 0 0,0-3 0 0,0 3 0 0,3-4 0 0,2 3 0 0,-2-2 0 0,-1 1 0 0,1-2 0 0,0-3 0 0,0 5 0 0,2-5 0 0,-5 0 0 0,3-1 0 0,0 0 0 0,0-1 0 0</inkml:trace>
  <inkml:trace contextRef="#ctx0" brushRef="#br10" timeOffset="-209438.17">3104 3997 0 0,'0'0'0'0,"0"0"0"0,0 0 0 0,0 0 0 0,0 0 0 0,0 0 0 0,0 0 0 0,0 0 0 0,0 0 0 0,6 8 0 0,-3-2 0 0,0 2 0 0,0-2 0 0,2 3 0 0,-4 2 0 0,4 0 0 0,-5 0 0 0,5 0 0 0,-5 1 0 0,0 2 0 0,0 1 0 0,3 1 0 0,-6-2 0 0,3 3 0 0,0-5 0 0,0 1 0 0,0-1 0 0,0 0 0 0,-5-1 0 0,5 0 0 0,0-3 0 0,5-1 0 0,-5 1 0 0,0-2 0 0,0-1 0 0,0-5 0 0,0 3 0 0</inkml:trace>
  <inkml:trace contextRef="#ctx0" brushRef="#br10" timeOffset="213618.31">739 3999 0 0,'0'0'0'0,"0"0"0"0,0 0 0 0,0 0 0 0,0 0 0 0,0 0 0 0,0 0 0 0,0 5 0 0,0 1 0 0,-4 1 0 0,1 1 0 0,0 3 0 0,3-3 0 0,-3 4 0 0,3-3 0 0,-5 2 0 0,5 0 0 0,0 0 0 0,-3 1 0 0,3 2 0 0,0-2 0 0,0-1 0 0,0 0 0 0,3 3 0 0,-3 0 0 0,5-5 0 0,-5 5 0 0,3-2 0 0,3-2 0 0,-1 1 0 0,0-2 0 0,-1 0 0 0,-1-1 0 0,2 0 0 0,1-2 0 0</inkml:trace>
  <inkml:trace contextRef="#ctx0" brushRef="#br1" timeOffset="-154536.4">5049 4002 0 0,'0'0'0'0,"0"0"0"0,0 0 0 0,0 0 0 0,0 0 0 0,0 0 0 0,0 0 0 0,0 0 0 0,0 0 0 0,0 0 0 0,0 0 0 0,0 0 0 0,0 0 0 0,0 0 0 0,0 0 0 0,0 0 0 0,0 0 0 0,0 0 0 0,0 0 0 0,0 0 0 0,0 0 0 0,0 0 0 0</inkml:trace>
  <inkml:trace contextRef="#ctx0" brushRef="#br10" timeOffset="213233.34">568 4004 0 0,'0'0'0'0,"0"0"0"0,0 0 0 0,0 0 0 0,0 0 0 0,0 0 0 0,0 0 0 0,0 0 0 0,0 0 0 0,0 0 0 0,2 3 0 0,0 4 0 0,4 0 0 0,-5-3 0 0,-1 1 0 0,8 4 0 0,-3 0 0 0,-2 1 0 0,0-1 0 0,3-1 0 0,-3 4 0 0,5-3 0 0,-4 2 0 0,1 1 0 0,0 1 0 0,-2 1 0 0,1-2 0 0,-2-1 0 0,-2 1 0 0,0-1 0 0,0 0 0 0,2-2 0 0,-2 0 0 0,0-2 0 0,-2 0 0 0,2 1 0 0,0 0 0 0,0-2 0 0</inkml:trace>
  <inkml:trace contextRef="#ctx0" brushRef="#br10" timeOffset="-211225.87">2544 4010 0 0,'0'0'0'0,"0"0"0"0,0 0 0 0,0 0 0 0,0 7 0 0,0-2 0 0,0 3 0 0,-3-2 0 0,3 2 0 0,-1-1 0 0,1 3 0 0,1-1 0 0,2 0 0 0,-3 2 0 0,-3 1 0 0,3 2 0 0,3 0 0 0,-3 2 0 0,-3-2 0 0,2 0 0 0,-4-2 0 0,5 3 0 0,5-2 0 0,-5 1 0 0,1 3 0 0,-1-5 0 0,0-1 0 0,0 3 0 0,-1-2 0 0,-4-1 0 0,3 0 0 0,2 0 0 0,0 6 0 0,0-8 0 0</inkml:trace>
  <inkml:trace contextRef="#ctx0" brushRef="#br10" timeOffset="-212915.02">1824 4010 0 0,'0'0'0'0,"0"0"0"0,0 0 0 0,0 0 0 0,0 0 0 0,0 0 0 0,0 0 0 0,0 0 0 0,4 3 0 0,3 1 0 0,-1 0 0 0,-5 2 0 0,4-3 0 0,-2 3 0 0,2 2 0 0,-4 3 0 0,2-4 0 0,2 6 0 0,-2-3 0 0,-1 1 0 0,2 3 0 0,-1 0 0 0,-6 3 0 0,3-1 0 0,0-3 0 0,0 3 0 0,-1-2 0 0,1-2 0 0,-5 1 0 0,5 2 0 0,0-6 0 0,-3 2 0 0,3-3 0 0,0 1 0 0,0 0 0 0,3-4 0 0</inkml:trace>
  <inkml:trace contextRef="#ctx0" brushRef="#br10" timeOffset="-212265.99">2124 4016 0 0,'0'0'0'0,"0"0"0"0,0 0 0 0,0 0 0 0,0 0 0 0,0 0 0 0,6 0 0 0,-6 0 0 0,0 0 0 0,1 3 0 0,4 0 0 0,0 5 0 0,-5-2 0 0,3 2 0 0,-2 3 0 0,4-4 0 0,0 3 0 0,-4-1 0 0,-1 6 0 0,2-2 0 0,4 2 0 0,-5-1 0 0,3 0 0 0,-4 3 0 0,0 0 0 0,3-2 0 0,-3 2 0 0,0-7 0 0,0 4 0 0,0 0 0 0,0-2 0 0,0 2 0 0,3-5 0 0,0 2 0 0,-3 0 0 0,0-4 0 0,1 0 0 0,6 0 0 0</inkml:trace>
  <inkml:trace contextRef="#ctx0" brushRef="#br10" timeOffset="212611.31">293 4016 0 0,'0'0'0'0,"0"0"0"0,0 0 0 0,0 0 0 0,0 0 0 0,0 0 0 0,0 0 0 0,0 0 0 0,0 0 0 0,0 0 0 0,3 3 0 0,0 5 0 0,2-5 0 0,-3 3 0 0,2 2 0 0,-1-1 0 0,2 3 0 0,0-1 0 0,-1-3 0 0,1-1 0 0,-2 4 0 0,0 2 0 0,0-2 0 0,0 2 0 0,0-2 0 0,-1 2 0 0,-1 0 0 0,4-2 0 0,-5 4 0 0,0-6 0 0,-5 4 0 0,5 1 0 0,-1-2 0 0,-1-1 0 0,-1-4 0 0,0 7 0 0,0-6 0 0</inkml:trace>
  <inkml:trace contextRef="#ctx0" brushRef="#br10" timeOffset="-210918.9">2535 4021 0 0,'0'0'0'0,"0"0"0"0,0 0 0 0,0 0 0 0,6-4 0 0,-6 4 0 0,3-1 0 0,-3 1 0 0,3 0 0 0,3 0 0 0,-2 0 0 0,-4 0 0 0,0 0 0 0,4 1 0 0,-4-1 0 0,8 4 0 0,-2 0 0 0,-1 2 0 0,1 2 0 0,-3 1 0 0,0 1 0 0,0 0 0 0,2 1 0 0,-1 0 0 0,-4 1 0 0,5 5 0 0,-3-1 0 0,1-4 0 0,-2-1 0 0,4 5 0 0,-4-3 0 0,3 1 0 0,-4-1 0 0,3-4 0 0,-3 3 0 0,4-2 0 0,-4-3 0 0,0 3 0 0,2-4 0 0</inkml:trace>
  <inkml:trace contextRef="#ctx0" brushRef="#br10" timeOffset="-211651.91">2343 4034 0 0,'0'0'0'0,"-3"-4"0"0,3 4 0 0,0 0 0 0,0-6 0 0,0 1 0 0,0 5 0 0,0-3 0 0,0 3 0 0,0 0 0 0,0 0 0 0,0 0 0 0,0 0 0 0,0 0 0 0,0 0 0 0,0 0 0 0,0 0 0 0,6 3 0 0,-3 2 0 0,4 1 0 0,-6 2 0 0,4 1 0 0,-5 3 0 0,4-3 0 0,-2 2 0 0,1 5 0 0,0-7 0 0,-1 5 0 0,-2-2 0 0,4 2 0 0,-1-1 0 0,-3-1 0 0,5 0 0 0,0 1 0 0,-4-4 0 0,4 3 0 0,-4-4 0 0,1 3 0 0,-2-5 0 0,5 3 0 0,-5-2 0 0,3 2 0 0,-3-5 0 0,0-4 0 0</inkml:trace>
  <inkml:trace contextRef="#ctx0" brushRef="#br10" timeOffset="-212619.98">2130 4017 0 0,'0'0'0'0,"0"0"0"0,0 0 0 0,-3 0 0 0,-2 2 0 0,1 0 0 0,-3-1 0 0,1 5 0 0,5-3 0 0,-6 5 0 0,1 1 0 0,3 1 0 0,-3-1 0 0,1 3 0 0,1-2 0 0,-3 3 0 0,1 0 0 0,5-2 0 0,-4 4 0 0,2 1 0 0,1-4 0 0,-1-1 0 0,3 0 0 0,0 2 0 0,0-3 0 0,0 1 0 0,3-1 0 0,-3 0 0 0,0-1 0 0,2 0 0 0,3 1 0 0,-2-6 0 0,-2 4 0 0,2-7 0 0</inkml:trace>
  <inkml:trace contextRef="#ctx0" brushRef="#br10" timeOffset="213904.31">807 4021 0 0,'0'0'0'0,"0"0"0"0,0 0 0 0,0 0 0 0,0 0 0 0,1 6 0 0,2-2 0 0,-3 4 0 0,2-3 0 0,1 4 0 0,0-1 0 0,-3-1 0 0,1 3 0 0,1-1 0 0,1 0 0 0,0-3 0 0,-3 7 0 0,3-2 0 0,-1-1 0 0,-2 1 0 0,4 3 0 0,-4-3 0 0,0 0 0 0,0 0 0 0,0-1 0 0,0 3 0 0,0-7 0 0,0 2 0 0,0-1 0 0,0 4 0 0,-4-6 0 0,4 3 0 0</inkml:trace>
  <inkml:trace contextRef="#ctx0" brushRef="#br10" timeOffset="214562.47">1086 4027 0 0,'0'0'0'0,"0"0"0"0,-1 0 0 0,1 0 0 0,0 0 0 0,0 0 0 0,0 0 0 0,0 0 0 0,0 0 0 0,0 0 0 0,4 4 0 0,3 3 0 0,-3 0 0 0,-1-4 0 0,4 7 0 0,-4-1 0 0,3-6 0 0,-2 6 0 0,0 1 0 0,0-1 0 0,1 2 0 0,1 1 0 0,-6 2 0 0,3 0 0 0,2-3 0 0,-5-1 0 0,0 4 0 0,0-1 0 0,0-2 0 0,0-1 0 0,0 1 0 0,0 0 0 0,0 1 0 0,0-4 0 0,0 0 0 0,0 1 0 0</inkml:trace>
  <inkml:trace contextRef="#ctx0" brushRef="#br10" timeOffset="-203719.08">15555 4033 0 0,'0'0'0'0,"0"0"0"0,0 0 0 0,0 0 0 0,0 0 0 0,0 0 0 0,0 0 0 0,0 0 0 0,3 5 0 0,-1 1 0 0,2-3 0 0,-2 5 0 0,1-2 0 0,-3 1 0 0,-3 1 0 0,3 5 0 0,0-3 0 0,0 1 0 0,-6 2 0 0,4-1 0 0,1 2 0 0,-1 0 0 0,-6-2 0 0,7 2 0 0,-2 0 0 0,-3-2 0 0,6 2 0 0,-5 0 0 0,0-5 0 0,2 4 0 0,3-4 0 0,-3-1 0 0,3-2 0 0</inkml:trace>
  <inkml:trace contextRef="#ctx0" brushRef="#br10" timeOffset="-204670.59">15241 4042 0 0,'0'0'0'0,"0"0"0"0,0 0 0 0,0 0 0 0,0 0 0 0,0 0 0 0,0 0 0 0,0 0 0 0,0 0 0 0,-1 6 0 0,-6-1 0 0,3 4 0 0,-2-1 0 0,3 0 0 0,-2 1 0 0,5 0 0 0,-6 2 0 0,4 5 0 0,-1-4 0 0,3 0 0 0,0 2 0 0,0-1 0 0,0 0 0 0,0 3 0 0,5-5 0 0,-5 1 0 0,4 0 0 0,-2-1 0 0,3 0 0 0,-2 0 0 0,1-2 0 0,-2 1 0 0,-1-3 0 0,2-1 0 0,1-1 0 0,0-2 0 0,-4-3 0 0,0 0 0 0,5 5 0 0,-5-5 0 0</inkml:trace>
  <inkml:trace contextRef="#ctx0" brushRef="#br10" timeOffset="-203982.08">15436 4042 0 0,'0'0'0'0,"0"0"0"0,0 0 0 0,0 0 0 0,0 0 0 0,0 0 0 0,0 0 0 0,0 0 0 0,0 0 0 0,2 8 0 0,-2-7 0 0,0 6 0 0,0-1 0 0,0 2 0 0,0 1 0 0,-2 0 0 0,2 0 0 0,0 4 0 0,0-4 0 0,0 5 0 0,0 0 0 0,2 0 0 0,-2-2 0 0,3-1 0 0,-3 4 0 0,1-5 0 0,-1 0 0 0,5 3 0 0,-2-2 0 0,2 0 0 0,-5-2 0 0,1 0 0 0,5-1 0 0,0-2 0 0,-6-3 0 0,7 3 0 0,0-1 0 0,-4-5 0 0,4 1 0 0,0-1 0 0,-2-1 0 0</inkml:trace>
  <inkml:trace contextRef="#ctx0" brushRef="#br10" timeOffset="-211975.91">2348 4048 0 0,'0'0'0'0,"0"0"0"0,0 0 0 0,0 0 0 0,0 0 0 0,0 0 0 0,0 0 0 0,0 0 0 0,0 0 0 0,0 0 0 0,-2 2 0 0,1 3 0 0,-5-1 0 0,4 4 0 0,2-3 0 0,-5 4 0 0,2-1 0 0,3 1 0 0,-1 2 0 0,-2-1 0 0,0 4 0 0,1 0 0 0,2-1 0 0,-2 2 0 0,-1 2 0 0,3-5 0 0,-3 2 0 0,2 2 0 0,1-4 0 0,-3 5 0 0,3-6 0 0,0 1 0 0,3 1 0 0,-3-2 0 0,0-4 0 0,0 3 0 0,1-3 0 0,2 0 0 0,-3-3 0 0,0-4 0 0,3 3 0 0</inkml:trace>
  <inkml:trace contextRef="#ctx0" brushRef="#br1" timeOffset="-154380.37">5027 4051 0 0,'0'0'0'0,"0"0"0"0,0 0 0 0,0 0 0 0,0 0 0 0,0 0 0 0,0 0 0 0,0 0 0 0,0 0 0 0,-3 4 0 0,-3 0 0 0,6-4 0 0,-2 3 0 0,1-3 0 0,1 0 0 0,-7 2 0 0,3 4 0 0,1-4 0 0,0-1 0 0,1 4 0 0,-1-5 0 0</inkml:trace>
  <inkml:trace contextRef="#ctx0" brushRef="#br1" timeOffset="-154197.39">4896 4187 0 0,'0'0'0'0,"-2"2"0"0,2-2 0 0,-5 5 0 0,1-1 0 0,4 1 0 0,-8 0 0 0,5-4 0 0,1 4 0 0,-2-4 0 0,-1 2 0 0,4-1 0 0,-6-2 0 0,7 0 0 0,0 0 0 0,0 0 0 0,0 0 0 0,0 0 0 0,0 0 0 0,0 0 0 0</inkml:trace>
  <inkml:trace contextRef="#ctx0" brushRef="#br1" timeOffset="-156064.54">4341 4053 0 0,'0'0'0'0,"0"0"0"0,0 0 0 0,0 0 0 0,-3 5 0 0,3-5 0 0,0 0 0 0,0 0 0 0,0 0 0 0,0 0 0 0,0 0 0 0,0 0 0 0,0 0 0 0,0 0 0 0,0 0 0 0,0 0 0 0,0 0 0 0,0 0 0 0,0 0 0 0,0 0 0 0</inkml:trace>
  <inkml:trace contextRef="#ctx0" brushRef="#br10" timeOffset="-203046.07">15741 4056 0 0,'-2'0'0'0,"2"0"0"0,0-3 0 0,0 3 0 0,0 0 0 0,0 0 0 0,0 0 0 0,0 0 0 0,0 0 0 0,0 0 0 0,2 3 0 0,1 3 0 0,1 2 0 0,-4-2 0 0,3 3 0 0,2-1 0 0,-5 1 0 0,0 1 0 0,0 4 0 0,2 0 0 0,-2-2 0 0,0 0 0 0,-2 2 0 0,2 0 0 0,0 0 0 0,-5-3 0 0,4 3 0 0,-1 0 0 0,-2-3 0 0,1-1 0 0,3 4 0 0,0-8 0 0,-2 2 0 0,2-2 0 0</inkml:trace>
  <inkml:trace contextRef="#ctx0" brushRef="#br10" timeOffset="-203333.09">15651 4065 0 0,'0'0'0'0,"0"0"0"0,0 0 0 0,0 8 0 0,-3-5 0 0,3 3 0 0,-6 1 0 0,3 0 0 0,3 1 0 0,-5 1 0 0,5 2 0 0,-2 0 0 0,-1 0 0 0,3 3 0 0,-4-7 0 0,4 4 0 0,0 0 0 0,4 1 0 0,-1-1 0 0,-1 0 0 0,1-3 0 0,2 4 0 0,1-6 0 0,0 4 0 0,0-3 0 0,-3-2 0 0,2 3 0 0,4-2 0 0,-4 2 0 0,1-4 0 0,-3-4 0 0,3 6 0 0,2-4 0 0</inkml:trace>
  <inkml:trace contextRef="#ctx0" brushRef="#br10" timeOffset="-202351.07">16099 4067 0 0,'0'0'0'0,"0"0"0"0,0 0 0 0,0 0 0 0,0 0 0 0,0 0 0 0,0 0 0 0,0 5 0 0,-1 1 0 0,1 0 0 0,1 0 0 0,-1 3 0 0,0-1 0 0,0 4 0 0,-1-5 0 0,1 3 0 0,0 6 0 0,0-7 0 0,-2 4 0 0,-1-3 0 0,0 6 0 0,0-5 0 0,3 1 0 0,-6 0 0 0,6-1 0 0,-3 2 0 0,0-4 0 0,1 3 0 0,2-6 0 0,-2 4 0 0,-2-3 0 0,4-2 0 0,0-5 0 0,0 6 0 0,0-6 0 0,0 0 0 0,0 0 0 0</inkml:trace>
  <inkml:trace contextRef="#ctx0" brushRef="#br10" timeOffset="-194840.84">15025 4072 0 0,'-6'-4'0'0,"6"4"0"0,0 0 0 0,0 0 0 0,0 0 0 0,0 0 0 0,0 5 0 0,0 0 0 0,0 1 0 0,0 0 0 0,0 2 0 0,0-2 0 0,0 2 0 0,0 3 0 0,0 1 0 0,0-3 0 0,0 4 0 0,0-4 0 0,0 5 0 0,3-2 0 0,0-1 0 0,0 1 0 0,-3 1 0 0,1-4 0 0,4 0 0 0,-3 1 0 0,1 0 0 0,0-2 0 0,-2 0 0 0,2 0 0 0,-1-1 0 0,1-4 0 0,-3 2 0 0,5 0 0 0,-5-5 0 0,3 4 0 0,3-4 0 0,-1 0 0 0</inkml:trace>
  <inkml:trace contextRef="#ctx0" brushRef="#br10" timeOffset="-197195.95">14059 4072 0 0,'0'0'0'0,"0"0"0"0,0 0 0 0,0 0 0 0,0 0 0 0,3 7 0 0,-3-2 0 0,0 3 0 0,0-4 0 0,0 2 0 0,0 2 0 0,-3-2 0 0,3 4 0 0,0 0 0 0,0 1 0 0,0 0 0 0,-2 3 0 0,2 0 0 0,-2 1 0 0,1-1 0 0,-4-1 0 0,4-1 0 0,-5 2 0 0,4 0 0 0,2 0 0 0,-8 0 0 0,7-3 0 0,-2-1 0 0,0 1 0 0,3-2 0 0,0-2 0 0,0 0 0 0</inkml:trace>
  <inkml:trace contextRef="#ctx0" brushRef="#br10" timeOffset="-204421.07">15232 4072 0 0,'0'0'0'0,"0"0"0"0,0 0 0 0,0 0 0 0,0 0 0 0,0 0 0 0,0 0 0 0,0 0 0 0,0 0 0 0,0 3 0 0,0 3 0 0,0-3 0 0,3 3 0 0,-3 2 0 0,3-2 0 0,-1 2 0 0,1 3 0 0,-3 1 0 0,1-3 0 0,2 5 0 0,-1-2 0 0,1-2 0 0,-1 4 0 0,1-5 0 0,-3 6 0 0,0-4 0 0,0 2 0 0,1-1 0 0,-1-1 0 0,0 1 0 0,0-1 0 0,-1-2 0 0,-2-1 0 0,1 1 0 0</inkml:trace>
  <inkml:trace contextRef="#ctx0" brushRef="#br10" timeOffset="-194552.75">15118 4075 0 0,'0'0'0'0,"0"0"0"0,0 4 0 0,0 1 0 0,-2-4 0 0,2 6 0 0,-2-3 0 0,2 4 0 0,0 1 0 0,0-3 0 0,0 2 0 0,-4 1 0 0,4-1 0 0,0 6 0 0,0-5 0 0,0 5 0 0,0 0 0 0,-3 2 0 0,3-4 0 0,-6 0 0 0,4 1 0 0,-1 1 0 0,1 0 0 0,-2-2 0 0,-2-1 0 0,4 1 0 0,-3-1 0 0,2-3 0 0,2 4 0 0</inkml:trace>
  <inkml:trace contextRef="#ctx0" brushRef="#br10" timeOffset="-202637.07">15957 4090 0 0,'0'0'0'0,"0"0"0"0,0 0 0 0,0 0 0 0,0 0 0 0,0 0 0 0,0 0 0 0,0 0 0 0,0 0 0 0,0 0 0 0,0 5 0 0,0 2 0 0,0 0 0 0,0-1 0 0,0 2 0 0,3 1 0 0,2 0 0 0,-5 3 0 0,1-2 0 0,4-1 0 0,-2 2 0 0,2-5 0 0,-5 2 0 0,4 3 0 0,-4-4 0 0,5 3 0 0,-2-1 0 0,-1-1 0 0,1-1 0 0,-2 1 0 0,7 1 0 0,-3 1 0 0,-5-1 0 0,6-1 0 0,-2-4 0 0,-1 4 0 0,2-3 0 0,1 2 0 0,0-4 0 0,-1 1 0 0,0-1 0 0</inkml:trace>
  <inkml:trace contextRef="#ctx0" brushRef="#br10" timeOffset="-196775.23">14221 4090 0 0,'0'0'0'0,"0"0"0"0,0 0 0 0,0 0 0 0,0 0 0 0,0 0 0 0,0 0 0 0,0 0 0 0,0 0 0 0,0 0 0 0,-5 8 0 0,-1-5 0 0,0 5 0 0,6-4 0 0,-5 6 0 0,5-3 0 0,0 6 0 0,0-4 0 0,0-1 0 0,3 2 0 0,-3 3 0 0,2-4 0 0,4 2 0 0,-4 0 0 0,2 1 0 0,-2-1 0 0,1 0 0 0,-2-3 0 0,3 4 0 0,2-1 0 0,-5 0 0 0,5-2 0 0,1 0 0 0,-1-1 0 0,-2-2 0 0,1 0 0 0,0 2 0 0,1-5 0 0,0 3 0 0,0-3 0 0,-1 0 0 0,-2 0 0 0</inkml:trace>
  <inkml:trace contextRef="#ctx0" brushRef="#br10" timeOffset="-195450.76">14811 4098 0 0,'0'0'0'0,"0"0"0"0,0 0 0 0,0 0 0 0,0 0 0 0,0 0 0 0,0 0 0 0,0 0 0 0,0 0 0 0,0 9 0 0,-4-3 0 0,-1 4 0 0,4-3 0 0,-2 3 0 0,1 2 0 0,-1-1 0 0,0 1 0 0,1 0 0 0,2-1 0 0,0 5 0 0,0-4 0 0,0 0 0 0,5-1 0 0,-2 0 0 0,-1 0 0 0,1 1 0 0,-2-1 0 0,4-2 0 0,-1 1 0 0,0-4 0 0,0-1 0 0,1 2 0 0,4-2 0 0,-4 0 0 0,-1-1 0 0,4-4 0 0,1 0 0 0,1 0 0 0,-1 0 0 0</inkml:trace>
  <inkml:trace contextRef="#ctx0" brushRef="#br10" timeOffset="-195232.76">14912 4099 0 0,'0'0'0'0,"0"0"0"0,0 0 0 0,0 0 0 0,0 0 0 0,0 0 0 0,0 0 0 0,0 0 0 0,0 8 0 0,3-3 0 0,-3 1 0 0,-3-1 0 0,6 2 0 0,-3 3 0 0,-3-3 0 0,3 3 0 0,-3 0 0 0,-2 1 0 0,5 0 0 0,0 3 0 0,0-3 0 0,0 4 0 0,-3-6 0 0,3 4 0 0,-1-4 0 0,-4 2 0 0,5 1 0 0,0 1 0 0,0-6 0 0,0 3 0 0,-2-4 0 0,2 0 0 0,0 0 0 0</inkml:trace>
  <inkml:trace contextRef="#ctx0" brushRef="#br1" timeOffset="-155889.55">4378 4101 0 0,'0'0'0'0,"0"0"0"0,0 0 0 0,0 0 0 0,0 0 0 0,0 0 0 0,0 0 0 0,7 3 0 0,-3-1 0 0,-4-2 0 0,7 0 0 0,-7 0 0 0,6 4 0 0,-1-4 0 0,0 2 0 0,-2 2 0 0,0-1 0 0,-3-3 0 0,6 4 0 0,-3 0 0 0,0 1 0 0,0 1 0 0,-3-6 0 0,7 3 0 0,-6 3 0 0,2-4 0 0,0 1 0 0</inkml:trace>
  <inkml:trace contextRef="#ctx0" brushRef="#br10" timeOffset="-197483.97">13992 4102 0 0,'0'0'0'0,"0"0"0"0,0 0 0 0,0 0 0 0,0 0 0 0,0 0 0 0,0 0 0 0,0 0 0 0,0 0 0 0,0 0 0 0,0 0 0 0,0 0 0 0,-5 8 0 0,1-3 0 0,2 4 0 0,-1-1 0 0,0-2 0 0,2 8 0 0,-4 0 0 0,2-2 0 0,0 1 0 0,3 2 0 0,-3-3 0 0,3 5 0 0,-2-6 0 0,2 2 0 0,0 4 0 0,0-8 0 0,0 5 0 0,2-5 0 0,-2 3 0 0,1-2 0 0,1-1 0 0,1 0 0 0,1-1 0 0,1-6 0 0,1 5 0 0,-4-7 0 0,4 5 0 0,-3-5 0 0</inkml:trace>
  <inkml:trace contextRef="#ctx0" brushRef="#br10" timeOffset="-203719.08">11854 4106 0 0,'0'0'0'0,"0"0"0"0,0 0 0 0,0 0 0 0,0 0 0 0,0 0 0 0,0 0 0 0,0 0 0 0,3 4 0 0,-1 2 0 0,2-3 0 0,-2 5 0 0,1-2 0 0,-3 2 0 0,-3 0 0 0,3 4 0 0,0-1 0 0,0 0 0 0,-6 1 0 0,4 1 0 0,1 0 0 0,-1 1 0 0,-6-1 0 0,7 1 0 0,-2 0 0 0,-4-2 0 0,7 2 0 0,-4 0 0 0,-1-5 0 0,2 3 0 0,3-2 0 0,-3-3 0 0,3 0 0 0</inkml:trace>
  <inkml:trace contextRef="#ctx0" brushRef="#br10" timeOffset="-204670.59">11540 4115 0 0,'0'0'0'0,"0"0"0"0,0 0 0 0,0 0 0 0,0 0 0 0,0 0 0 0,0 0 0 0,0 0 0 0,0 0 0 0,-1 6 0 0,-6-1 0 0,3 4 0 0,-2-1 0 0,3-1 0 0,-2 3 0 0,5-1 0 0,-6 2 0 0,4 4 0 0,-1-2 0 0,3-1 0 0,0 2 0 0,0-2 0 0,0 2 0 0,0 2 0 0,5-6 0 0,-5 3 0 0,4-1 0 0,-2-1 0 0,3 0 0 0,-2 0 0 0,1-2 0 0,-2 0 0 0,-1-1 0 0,2-2 0 0,1-1 0 0,0-2 0 0,-4-3 0 0,0 0 0 0,5 4 0 0,-5-4 0 0</inkml:trace>
  <inkml:trace contextRef="#ctx0" brushRef="#br10" timeOffset="-203982.08">11735 4115 0 0,'0'0'0'0,"0"0"0"0,0 0 0 0,0 0 0 0,0 0 0 0,0 0 0 0,0 0 0 0,0 0 0 0,0 0 0 0,2 8 0 0,-2-7 0 0,0 5 0 0,0 0 0 0,0 2 0 0,0 1 0 0,-2 1 0 0,2-1 0 0,0 3 0 0,0-2 0 0,0 4 0 0,0-1 0 0,2 1 0 0,-2-1 0 0,3-2 0 0,-3 4 0 0,1-6 0 0,-1 2 0 0,5 2 0 0,-2-3 0 0,2 1 0 0,-5-2 0 0,1 1 0 0,5-3 0 0,0 0 0 0,-6-4 0 0,7 3 0 0,0-1 0 0,-4-5 0 0,4 1 0 0,0-1 0 0,-2-1 0 0</inkml:trace>
  <inkml:trace contextRef="#ctx0" brushRef="#br10" timeOffset="-196507.22">14337 4116 0 0,'0'0'0'0,"0"0"0"0,0 0 0 0,0 0 0 0,0 0 0 0,0 0 0 0,0 0 0 0,0 0 0 0,0 0 0 0,0 0 0 0,0 0 0 0,0 0 0 0,0 8 0 0,0 0 0 0,0-2 0 0,0 3 0 0,0 1 0 0,0-3 0 0,-3 6 0 0,3-3 0 0,-2 4 0 0,-2 0 0 0,2-1 0 0,-1-1 0 0,-2 2 0 0,2 0 0 0,-1-5 0 0,0 7 0 0,1-6 0 0,2 3 0 0,-4-2 0 0,4-1 0 0,-2-3 0 0,1 5 0 0,-1-7 0 0</inkml:trace>
  <inkml:trace contextRef="#ctx0" brushRef="#br10" timeOffset="-196124.22">14467 4121 0 0,'0'0'0'0,"0"0"0"0,0 0 0 0,0 0 0 0,0 0 0 0,0 0 0 0,-3 8 0 0,0-5 0 0,3 5 0 0,-2-4 0 0,2 4 0 0,-2-2 0 0,2 0 0 0,0 4 0 0,0-1 0 0,0 0 0 0,2 2 0 0,-2 0 0 0,2 0 0 0,1-1 0 0,0 0 0 0,-2-1 0 0,4 2 0 0,-2-3 0 0,2 1 0 0,-1 2 0 0,1-5 0 0,-5 0 0 0,5 2 0 0,-1-4 0 0,2 3 0 0,2-3 0 0,-6-1 0 0,5-3 0 0,-2 0 0 0,3 0 0 0,-2 0 0 0,2-3 0 0,6-8 0 0,3 4 0 0</inkml:trace>
  <inkml:trace contextRef="#ctx0" brushRef="#br10" timeOffset="-203046.07">12040 4129 0 0,'-2'0'0'0,"2"0"0"0,0-3 0 0,0 3 0 0,0 0 0 0,0 0 0 0,0 0 0 0,0 0 0 0,0 0 0 0,0 0 0 0,2 3 0 0,1 3 0 0,1 2 0 0,-4-2 0 0,3 3 0 0,2-1 0 0,-5 1 0 0,0 0 0 0,0 5 0 0,2 0 0 0,-2-1 0 0,0-1 0 0,-2 2 0 0,2 0 0 0,0 0 0 0,-5-3 0 0,4 2 0 0,-1 1 0 0,-2-3 0 0,1 0 0 0,3 3 0 0,0-8 0 0,-2 2 0 0,2-2 0 0</inkml:trace>
  <inkml:trace contextRef="#ctx0" brushRef="#br10" timeOffset="-195874.58">14529 4127 0 0,'0'0'0'0,"0"0"0"0,0 0 0 0,0 0 0 0,0 0 0 0,0 0 0 0,0 0 0 0,4 3 0 0,-4-3 0 0,0 0 0 0,6 3 0 0,-6 2 0 0,5 3 0 0,-5-1 0 0,0 3 0 0,0-1 0 0,3-3 0 0,-3 7 0 0,-3 0 0 0,3-3 0 0,0 2 0 0,0 0 0 0,0-1 0 0,-5 2 0 0,5-1 0 0,0-1 0 0,0-2 0 0,-4 5 0 0,2-3 0 0,-1 0 0 0,3-4 0 0,-1 3 0 0,1-3 0 0,-4 4 0 0,4-8 0 0</inkml:trace>
  <inkml:trace contextRef="#ctx0" brushRef="#br10" timeOffset="-194840.84">11279 4135 0 0,'-6'-3'0'0,"6"3"0"0,0 0 0 0,0 0 0 0,0 0 0 0,0 0 0 0,0 4 0 0,0 1 0 0,0 1 0 0,0 0 0 0,0 2 0 0,0-2 0 0,0 2 0 0,0 3 0 0,0 1 0 0,0-2 0 0,0 2 0 0,0-3 0 0,0 5 0 0,3-1 0 0,0-3 0 0,0 3 0 0,-3-1 0 0,2-3 0 0,2 1 0 0,-2-1 0 0,1 2 0 0,0-4 0 0,-2 1 0 0,3 0 0 0,-3 0 0 0,2-5 0 0,-3 1 0 0,5 1 0 0,-5-5 0 0,3 5 0 0,3-5 0 0,-1 0 0 0</inkml:trace>
  <inkml:trace contextRef="#ctx0" brushRef="#br10" timeOffset="-197195.95">10313 4135 0 0,'0'0'0'0,"0"0"0"0,0 0 0 0,0 0 0 0,0 0 0 0,3 8 0 0,-3-4 0 0,0 4 0 0,0-3 0 0,0 1 0 0,0 2 0 0,-3-2 0 0,3 3 0 0,0 2 0 0,0 0 0 0,0-1 0 0,-2 4 0 0,2 0 0 0,-1 2 0 0,-1-2 0 0,-3-2 0 0,4 0 0 0,-5 2 0 0,4 0 0 0,2 0 0 0,-8 0 0 0,7-3 0 0,-2 0 0 0,0 0 0 0,3-2 0 0,0-3 0 0,0 2 0 0</inkml:trace>
  <inkml:trace contextRef="#ctx0" brushRef="#br10" timeOffset="-203333.09">11950 4138 0 0,'0'0'0'0,"0"0"0"0,0 0 0 0,0 8 0 0,-3-5 0 0,3 3 0 0,-6 0 0 0,2 2 0 0,4 0 0 0,-4 1 0 0,4 2 0 0,-2 0 0 0,-1-1 0 0,3 4 0 0,-4-6 0 0,4 3 0 0,0 0 0 0,4 1 0 0,-1-1 0 0,-1 0 0 0,1-4 0 0,2 6 0 0,1-7 0 0,0 3 0 0,0-1 0 0,-3-3 0 0,2 2 0 0,4 0 0 0,-4 0 0 0,1-2 0 0,-3-5 0 0,3 6 0 0,2-4 0 0</inkml:trace>
  <inkml:trace contextRef="#ctx0" brushRef="#br10" timeOffset="-194552.75">11372 4138 0 0,'0'0'0'0,"0"0"0"0,0 5 0 0,0-1 0 0,-2-2 0 0,2 4 0 0,-1-1 0 0,1 2 0 0,0 3 0 0,0-4 0 0,0 2 0 0,-5 1 0 0,5-1 0 0,0 5 0 0,0-3 0 0,0 4 0 0,0 0 0 0,-3 1 0 0,3-3 0 0,-6 1 0 0,4-1 0 0,-1 2 0 0,1 0 0 0,-2-2 0 0,-2-1 0 0,4 2 0 0,-3-3 0 0,2-2 0 0,2 4 0 0</inkml:trace>
  <inkml:trace contextRef="#ctx0" brushRef="#br10" timeOffset="-204421.07">11532 4144 0 0,'0'0'0'0,"0"0"0"0,0 0 0 0,0 0 0 0,0 0 0 0,0 0 0 0,0 0 0 0,0 0 0 0,0 0 0 0,0 3 0 0,0 3 0 0,0-2 0 0,4 2 0 0,-4 1 0 0,3 0 0 0,-2 0 0 0,2 4 0 0,-3 2 0 0,2-4 0 0,1 5 0 0,-2-2 0 0,3-3 0 0,-3 5 0 0,2-4 0 0,-3 5 0 0,0-4 0 0,0 1 0 0,2 1 0 0,-2-3 0 0,0 3 0 0,0-2 0 0,-2-2 0 0,-1-1 0 0,2 1 0 0</inkml:trace>
  <inkml:trace contextRef="#ctx0" brushRef="#br10" timeOffset="-196775.23">10473 4155 0 0,'0'0'0'0,"0"0"0"0,0 0 0 0,0 0 0 0,0 0 0 0,0 0 0 0,0 0 0 0,0 0 0 0,0 0 0 0,0 0 0 0,-4 8 0 0,-2-5 0 0,-1 5 0 0,7-4 0 0,-4 5 0 0,4-1 0 0,0 5 0 0,0-4 0 0,0-1 0 0,3 2 0 0,-3 3 0 0,1-4 0 0,6 2 0 0,-6 0 0 0,4 1 0 0,-4-1 0 0,2 0 0 0,-1-4 0 0,1 6 0 0,3-2 0 0,-4-1 0 0,4 0 0 0,0-1 0 0,0-1 0 0,-1-2 0 0,0 0 0 0,-1 2 0 0,2-5 0 0,1 3 0 0,-1-3 0 0,-2 0 0 0,0 0 0 0</inkml:trace>
  <inkml:trace contextRef="#ctx0" brushRef="#br10" timeOffset="-195450.76">11066 4160 0 0,'0'0'0'0,"0"0"0"0,0 0 0 0,0 0 0 0,0 0 0 0,0 0 0 0,0 0 0 0,0 0 0 0,0 0 0 0,0 9 0 0,-5-3 0 0,0 3 0 0,4-1 0 0,-2 1 0 0,1 4 0 0,-1-2 0 0,0 1 0 0,1 0 0 0,2-1 0 0,0 5 0 0,0-4 0 0,0 0 0 0,5-1 0 0,-2 0 0 0,-1 0 0 0,1 1 0 0,-2-1 0 0,4-2 0 0,0 1 0 0,-2-4 0 0,1-2 0 0,1 4 0 0,4-3 0 0,-4-1 0 0,-1 1 0 0,4-5 0 0,1 0 0 0,1 0 0 0,-1 0 0 0</inkml:trace>
  <inkml:trace contextRef="#ctx0" brushRef="#br10" timeOffset="-195232.76">11166 4161 0 0,'0'0'0'0,"0"0"0"0,0 0 0 0,0 0 0 0,0 0 0 0,0 0 0 0,0 0 0 0,0 0 0 0,0 8 0 0,3-3 0 0,-3 1 0 0,-3-2 0 0,6 4 0 0,-3 1 0 0,-3-1 0 0,3 1 0 0,-3 2 0 0,-2 0 0 0,5 0 0 0,0 3 0 0,0-3 0 0,0 4 0 0,-3-6 0 0,3 4 0 0,-1-4 0 0,-4 2 0 0,5 1 0 0,0 1 0 0,0-6 0 0,0 3 0 0,-1-4 0 0,1 0 0 0,0 0 0 0</inkml:trace>
  <inkml:trace contextRef="#ctx0" brushRef="#br10" timeOffset="-197483.97">10245 4166 0 0,'0'0'0'0,"0"0"0"0,0 0 0 0,0 0 0 0,0 0 0 0,0 0 0 0,0 0 0 0,0 0 0 0,0 0 0 0,0 0 0 0,0 0 0 0,0 0 0 0,-5 8 0 0,0-4 0 0,4 5 0 0,-2-1 0 0,0-2 0 0,1 8 0 0,-3 0 0 0,2-1 0 0,0-1 0 0,3 3 0 0,-3-2 0 0,3 4 0 0,-1-6 0 0,1 1 0 0,0 5 0 0,0-8 0 0,0 5 0 0,1-5 0 0,-1 4 0 0,2-4 0 0,-1 0 0 0,2 1 0 0,2-3 0 0,0-5 0 0,1 6 0 0,-5-8 0 0,6 4 0 0,-4-4 0 0</inkml:trace>
  <inkml:trace contextRef="#ctx0" brushRef="#br10" timeOffset="-203719.08">8108 4169 0 0,'0'0'0'0,"0"0"0"0,0 0 0 0,0 0 0 0,0 0 0 0,0 0 0 0,0 0 0 0,0 0 0 0,3 5 0 0,-1 1 0 0,2-3 0 0,-2 5 0 0,1-2 0 0,-3 1 0 0,-3 1 0 0,3 5 0 0,0-3 0 0,0 1 0 0,-6 2 0 0,4-1 0 0,1 2 0 0,-1 0 0 0,-6-2 0 0,7 2 0 0,-2 0 0 0,-3-2 0 0,6 2 0 0,-5 0 0 0,0-5 0 0,2 4 0 0,3-4 0 0,-3-1 0 0,3-2 0 0</inkml:trace>
  <inkml:trace contextRef="#ctx0" brushRef="#br10" timeOffset="-194840.84">7535 4180 0 0,'-7'-3'0'0,"7"3"0"0,0 0 0 0,0 0 0 0,0 0 0 0,0 0 0 0,0 4 0 0,0 1 0 0,0 1 0 0,0 0 0 0,0 2 0 0,0-2 0 0,0 2 0 0,0 3 0 0,0 1 0 0,0-3 0 0,0 4 0 0,0-4 0 0,0 5 0 0,3-2 0 0,1-1 0 0,-1 2 0 0,-3-1 0 0,1-3 0 0,4 0 0 0,-4 1 0 0,2 1 0 0,1-4 0 0,-3 1 0 0,2 0 0 0,-1-1 0 0,1-3 0 0,-3 0 0 0,4 1 0 0,-4-5 0 0,4 4 0 0,2-4 0 0,-2 0 0 0</inkml:trace>
  <inkml:trace contextRef="#ctx0" brushRef="#br10" timeOffset="-201631.99">8872 4177 0 0,'0'0'0'0,"0"0"0"0,0 0 0 0,0 0 0 0,0 0 0 0,0 0 0 0,0 0 0 0,0 0 0 0,0 0 0 0,3 3 0 0,-3 4 0 0,0 1 0 0,0-3 0 0,-3 4 0 0,3-3 0 0,0 4 0 0,-2-3 0 0,1 3 0 0,1 2 0 0,0 2 0 0,-2-2 0 0,-2 1 0 0,0-3 0 0,0 4 0 0,2-1 0 0,-1-2 0 0,2 4 0 0,-4-6 0 0,-1 5 0 0,3-5 0 0,0 4 0 0,-4-4 0 0,7-1 0 0,-3 3 0 0,0-8 0 0,0 3 0 0,3-1 0 0,0-5 0 0</inkml:trace>
  <inkml:trace contextRef="#ctx0" brushRef="#br2" timeOffset="73770.45">13327 4177 0 0,'2'1'0'0,"-2"5"0"0,0 1 0 0,0-7 0 0,6 6 0 0,-6-6 0 0,2 6 0 0,-1-3 0 0,4 3 0 0,-4-1 0 0,-1 3 0 0,7-7 0 0,-7-1 0 0,0 6 0 0,1 0 0 0,-1-6 0 0,5 5 0 0,-4 4 0 0,2-4 0 0,-3 0 0 0,5 1 0 0,-5 0 0 0,5-3 0 0,-4 3 0 0,1 2 0 0,-2-8 0 0,1 6 0 0,2 0 0 0,-3 1 0 0,2-3 0 0,1 1 0 0,-3-5 0 0,3 6 0 0,-3 0 0 0,2 0 0 0,-2-1 0 0,1-2 0 0,2 2 0 0,-3 1 0 0,2-1 0 0,-1-1 0 0,4 2 0 0,-3-2 0 0,-1 2 0 0,2 0 0 0,-1 0 0 0,-2 2 0 0,3-4 0 0,1 3 0 0,-4-3 0 0,2 1 0 0,1 1 0 0,-1 0 0 0,-2 0 0 0,1-2 0 0,-1 3 0 0,0-1 0 0,0 1 0 0,2-1 0 0,1-2 0 0,1 6 0 0,-4-7 0 0,0 3 0 0,0 0 0 0,0 0 0 0,4-4 0 0,-3 4 0 0,-1 0 0 0,0-6 0 0,3 7 0 0,-3-4 0 0,2 3 0 0,-2-6 0 0,1 1 0 0,-1 7 0 0,3-3 0 0,-3-5 0 0,0 0 0 0,3 6 0 0,2-3 0 0,-5 2 0 0,2 1 0 0,-2-3 0 0,1 3 0 0,2 0 0 0,-3-6 0 0,3 3 0 0,-3 4 0 0,2 0 0 0,-2-7 0 0,3 3 0 0,-1 5 0 0,-1-5 0 0,2 2 0 0,-1-1 0 0,-2-4 0 0,3 5 0 0,0 0 0 0,-2 1 0 0,1-3 0 0,1 3 0 0,-3-6 0 0,2 6 0 0,-1 1 0 0,4-4 0 0,-5-3 0 0,3 6 0 0,0 0 0 0,-1 0 0 0,-2-1 0 0,3-1 0 0,-3 3 0 0,0-7 0 0,4 6 0 0,1-5 0 0,-5-1 0 0,0 7 0 0,0-7 0 0,1 6 0 0,1-5 0 0,0 7 0 0,-2-8 0 0,3 6 0 0,1 2 0 0,-4-7 0 0,0-1 0 0,3 8 0 0,-1-5 0 0,3 2 0 0,-5-5 0 0,1 6 0 0,-1-1 0 0,5 1 0 0,-5-3 0 0,3 2 0 0,-3-5 0 0,3 6 0 0,0-2 0 0,0 0 0 0,0 2 0 0,-3-6 0 0,5 1 0 0,-4 2 0 0,2 4 0 0,2-4 0 0,-5-3 0 0,2 6 0 0,2-1 0 0,-4-5 0 0,2 3 0 0,4 1 0 0,-6-4 0 0,0 3 0 0,5 2 0 0,-2-2 0 0,-3-3 0 0,1 5 0 0,5-1 0 0,-6-4 0 0,0 2 0 0,7 1 0 0,-7-3 0 0,6 5 0 0,-5-2 0 0,1 0 0 0,-2-3 0 0,6 6 0 0,-1-6 0 0,-5 0 0 0,3 5 0 0,2-5 0 0,-2 4 0 0,-3-4 0 0,6 0 0 0,-6 0 0 0,4 5 0 0,0-4 0 0,2-1 0 0,-2 5 0 0,-4-5 0 0,2 0 0 0,1 3 0 0,3 0 0 0,-1-3 0 0,-2 0 0 0,2 3 0 0,-5-3 0 0,0 0 0 0,6 2 0 0,-3-2 0 0,3 3 0 0,-6-3 0 0,6 0 0 0,-1 0 0 0,-2 0 0 0,-3 0 0 0,0 0 0 0,8 2 0 0,-4-2 0 0,-1 0 0 0,0 0 0 0,4 0 0 0,-4 0 0 0,-3 0 0 0,4 0 0 0,-1 0 0 0,-3 0 0 0,7 0 0 0,-1-2 0 0,-2 2 0 0,-4 0 0 0,0 0 0 0,0 0 0 0,0 0 0 0,4-3 0 0,2 3 0 0,-5 0 0 0,-1 0 0 0,6-2 0 0,-6 2 0 0,2-3 0 0,4 3 0 0,-6 0 0 0,0 0 0 0,3-3 0 0,5 0 0 0,-5 3 0 0,-3 0 0 0,0 0 0 0,3-5 0 0,2 4 0 0,1-4 0 0,-6 5 0 0,0 0 0 0,3-3 0 0,2 2 0 0,-2-4 0 0,-3 5 0 0,4-6 0 0,0 6 0 0,-1-6 0 0,-3 6 0 0,3-5 0 0,-3 5 0 0,6 0 0 0,-1-5 0 0,-4 1 0 0,-1 4 0 0,0 0 0 0,5-5 0 0,-5 5 0 0,1-3 0 0,2-2 0 0,2 2 0 0,-3-1 0 0,-2 4 0 0,4-3 0 0,-4-2 0 0,2-1 0 0,2 3 0 0,-4-4 0 0,5 3 0 0,-5 1 0 0,0-2 0 0,3 0 0 0,-3 5 0 0,0-4 0 0,2-1 0 0,-2-1 0 0,3 3 0 0,-3-5 0 0,3 2 0 0,-3 1 0 0,0 1 0 0,0-3 0 0,0-2 0 0,3 3 0 0,-3-2 0 0</inkml:trace>
  <inkml:trace contextRef="#ctx0" brushRef="#br10" timeOffset="-197195.95">6567 4178 0 0,'0'0'0'0,"0"0"0"0,0 0 0 0,0 0 0 0,0 0 0 0,3 8 0 0,-3-3 0 0,0 2 0 0,0-2 0 0,0 1 0 0,0 2 0 0,-3-2 0 0,3 3 0 0,0 2 0 0,0 0 0 0,0 0 0 0,-2 3 0 0,2 0 0 0,-1 1 0 0,-1-1 0 0,-2-2 0 0,2 1 0 0,-4 1 0 0,4 0 0 0,2-1 0 0,-7 1 0 0,5-3 0 0,-1 0 0 0,0 0 0 0,3-2 0 0,0-3 0 0,0 2 0 0</inkml:trace>
  <inkml:trace contextRef="#ctx0" brushRef="#br10" timeOffset="-204670.59">7794 4178 0 0,'0'0'0'0,"0"0"0"0,0 0 0 0,0 0 0 0,0 0 0 0,0 0 0 0,0 0 0 0,0 0 0 0,0 0 0 0,-1 6 0 0,-5-1 0 0,1 4 0 0,-1-1 0 0,3 0 0 0,-2 1 0 0,5 0 0 0,-6 2 0 0,4 5 0 0,-1-4 0 0,3 0 0 0,0 2 0 0,0-1 0 0,0 1 0 0,0 1 0 0,5-4 0 0,-5 1 0 0,4 1 0 0,-2-3 0 0,3 1 0 0,-2 0 0 0,1-2 0 0,-2 1 0 0,-1-3 0 0,3-1 0 0,-1-1 0 0,1-2 0 0,-4-3 0 0,0 0 0 0,5 5 0 0,-5-5 0 0</inkml:trace>
  <inkml:trace contextRef="#ctx0" brushRef="#br10" timeOffset="-203982.08">7988 4180 0 0,'0'0'0'0,"0"0"0"0,0 0 0 0,0 0 0 0,0 0 0 0,0 0 0 0,0 0 0 0,0 0 0 0,0 0 0 0,1 7 0 0,-1-5 0 0,0 4 0 0,0 0 0 0,0 2 0 0,0 1 0 0,-1 1 0 0,1-1 0 0,0 3 0 0,0-2 0 0,0 4 0 0,0-1 0 0,1 1 0 0,-1-1 0 0,3-2 0 0,-3 4 0 0,2-6 0 0,-2 2 0 0,4 1 0 0,-1-1 0 0,2 0 0 0,-5-2 0 0,2 1 0 0,4-3 0 0,0 0 0 0,-6-4 0 0,6 3 0 0,2-2 0 0,-5-4 0 0,3 2 0 0,2-2 0 0,-3-2 0 0</inkml:trace>
  <inkml:trace contextRef="#ctx0" brushRef="#br10" timeOffset="-196507.22">10589 4180 0 0,'0'0'0'0,"0"0"0"0,0 0 0 0,0 0 0 0,0 0 0 0,0 0 0 0,0 0 0 0,0 0 0 0,0 0 0 0,0 0 0 0,0 0 0 0,0 0 0 0,0 7 0 0,0 1 0 0,0-2 0 0,0 4 0 0,0-1 0 0,0-1 0 0,-3 4 0 0,3-1 0 0,-1 3 0 0,-4 0 0 0,4-2 0 0,-3 0 0 0,0 2 0 0,1 0 0 0,-2-4 0 0,2 5 0 0,0-4 0 0,1 1 0 0,-2-1 0 0,2 0 0 0,-1-5 0 0,2 6 0 0,-3-7 0 0</inkml:trace>
  <inkml:trace contextRef="#ctx0" brushRef="#br10" timeOffset="-194552.75">7627 4181 0 0,'0'0'0'0,"0"0"0"0,0 5 0 0,0 0 0 0,-1-4 0 0,1 5 0 0,-2-1 0 0,2 3 0 0,0 1 0 0,0-3 0 0,0 2 0 0,-4 1 0 0,4-1 0 0,0 6 0 0,0-5 0 0,0 5 0 0,0 0 0 0,-3 1 0 0,3-2 0 0,-7-1 0 0,6 0 0 0,-2 2 0 0,1 0 0 0,-2-1 0 0,-3-3 0 0,6 3 0 0,-4-2 0 0,2-4 0 0,2 6 0 0</inkml:trace>
  <inkml:trace contextRef="#ctx0" brushRef="#br10" timeOffset="-201211.95">8980 4183 0 0,'0'0'0'0,"0"0"0"0,0 0 0 0,0 0 0 0,0 0 0 0,0 4 0 0,-3 3 0 0,3-1 0 0,0 0 0 0,-5-3 0 0,5 5 0 0,0-2 0 0,-1 2 0 0,1 1 0 0,0 2 0 0,1 1 0 0,4 1 0 0,-5-4 0 0,0 3 0 0,3-1 0 0,0 0 0 0,-1-2 0 0,-1 0 0 0,2 2 0 0,2-3 0 0,0-2 0 0,1 3 0 0,-2-1 0 0,0-2 0 0,2 2 0 0,0 0 0 0,-3-7 0 0,3 2 0 0,-1 2 0 0,-5-5 0 0</inkml:trace>
  <inkml:trace contextRef="#ctx0" brushRef="#br10" timeOffset="-197856.97">10140 4183 0 0,'0'0'0'0,"0"0"0"0,0 0 0 0,0 0 0 0,0 0 0 0,0 0 0 0,0 0 0 0,0 0 0 0,3 8 0 0,-3-2 0 0,-3 1 0 0,3 1 0 0,0-2 0 0,0 4 0 0,0-1 0 0,3 2 0 0,-3 0 0 0,0 1 0 0,1 2 0 0,-1-2 0 0,0 2 0 0,0-3 0 0,0 4 0 0,0-4 0 0,0 2 0 0,0-1 0 0,0-1 0 0,0 1 0 0,0-3 0 0,-1 4 0 0,1-7 0 0,0 2 0 0,0-2 0 0,0 0 0 0,0-6 0 0</inkml:trace>
  <inkml:trace contextRef="#ctx0" brushRef="#br10" timeOffset="-196124.22">10719 4186 0 0,'0'0'0'0,"0"0"0"0,0 0 0 0,0 0 0 0,0 0 0 0,0 0 0 0,-3 8 0 0,0-5 0 0,3 4 0 0,-1-2 0 0,1 3 0 0,-2-2 0 0,2 0 0 0,0 3 0 0,0 1 0 0,0-1 0 0,2 2 0 0,-2 0 0 0,1 0 0 0,2-1 0 0,0 0 0 0,-1-1 0 0,2 2 0 0,0-4 0 0,0 3 0 0,1 1 0 0,-1-5 0 0,-4 0 0 0,5 2 0 0,0-4 0 0,1 2 0 0,2-1 0 0,-7-2 0 0,7-3 0 0,-3 0 0 0,2 0 0 0,-1 0 0 0,2-3 0 0,6-8 0 0,3 4 0 0</inkml:trace>
  <inkml:trace contextRef="#ctx0" brushRef="#br10" timeOffset="-203046.07">8294 4194 0 0,'-2'0'0'0,"2"0"0"0,0-3 0 0,0 3 0 0,0 0 0 0,0 0 0 0,0 0 0 0,0 0 0 0,0 0 0 0,0 0 0 0,2 3 0 0,1 3 0 0,1 2 0 0,-4-2 0 0,3 3 0 0,2-1 0 0,-5 1 0 0,0 0 0 0,0 5 0 0,2 0 0 0,-2-1 0 0,0-1 0 0,-2 2 0 0,2 0 0 0,0 0 0 0,-5-4 0 0,4 4 0 0,-1 0 0 0,-2-3 0 0,1 0 0 0,3 3 0 0,0-8 0 0,-2 2 0 0,2-2 0 0</inkml:trace>
  <inkml:trace contextRef="#ctx0" brushRef="#br10" timeOffset="-195874.58">10781 4192 0 0,'0'0'0'0,"0"0"0"0,0 0 0 0,0 0 0 0,0 0 0 0,0 0 0 0,0 0 0 0,5 3 0 0,-5-3 0 0,0 0 0 0,6 3 0 0,-6 2 0 0,5 3 0 0,-5-1 0 0,0 3 0 0,0-1 0 0,3-3 0 0,-3 7 0 0,-3 0 0 0,3-3 0 0,0 2 0 0,0 0 0 0,0-1 0 0,-5 2 0 0,5-1 0 0,0-1 0 0,0-2 0 0,-5 5 0 0,4-3 0 0,-2 0 0 0,3-4 0 0,-2 3 0 0,2-3 0 0,-3 4 0 0,3-8 0 0</inkml:trace>
  <inkml:trace contextRef="#ctx0" brushRef="#br10" timeOffset="-200932.95">9057 4192 0 0,'0'0'0'0,"0"0"0"0,0 0 0 0,0 0 0 0,0 0 0 0,3 6 0 0,-3-6 0 0,0 5 0 0,2 3 0 0,1-5 0 0,-3 3 0 0,3-1 0 0,-3 2 0 0,0-1 0 0,3 4 0 0,0-6 0 0,-3 6 0 0,3 1 0 0,-3-1 0 0,0 1 0 0,-3 0 0 0,3-2 0 0,0 1 0 0,0 2 0 0,-3-3 0 0,3 4 0 0,0-4 0 0,0 0 0 0,0 2 0 0,0-3 0 0,0-1 0 0,0 0 0 0,0-3 0 0,0-4 0 0,0 0 0 0</inkml:trace>
  <inkml:trace contextRef="#ctx0" brushRef="#br10" timeOffset="-201963.98">8734 4195 0 0,'0'0'0'0,"0"0"0"0,0 0 0 0,0 0 0 0,0 0 0 0,0 0 0 0,0 0 0 0,0 0 0 0,0 5 0 0,0 1 0 0,0-1 0 0,0 2 0 0,-3 0 0 0,3 0 0 0,0 3 0 0,0-1 0 0,0 5 0 0,0-3 0 0,0 3 0 0,0-2 0 0,0-1 0 0,0 0 0 0,0 4 0 0,0-6 0 0,6 2 0 0,-6 0 0 0,2 0 0 0,-1 0 0 0,4-2 0 0,0-3 0 0,-5 6 0 0,3-5 0 0,-2 0 0 0,6 3 0 0,-4-6 0 0,0 1 0 0,3-1 0 0,0 4 0 0,-3-6 0 0,3 1 0 0,-1 1 0 0</inkml:trace>
  <inkml:trace contextRef="#ctx0" brushRef="#br10" timeOffset="-196775.23">6729 4198 0 0,'0'0'0'0,"0"0"0"0,0 0 0 0,0 0 0 0,0 0 0 0,0 0 0 0,0 0 0 0,0 0 0 0,0 0 0 0,0 0 0 0,-5 8 0 0,-1-5 0 0,0 5 0 0,6-4 0 0,-5 6 0 0,5-3 0 0,0 6 0 0,0-4 0 0,0-1 0 0,4 3 0 0,-4 1 0 0,1-3 0 0,5 2 0 0,-4 0 0 0,2 1 0 0,-2-1 0 0,1 0 0 0,-1-3 0 0,1 4 0 0,3-1 0 0,-5 0 0 0,6-2 0 0,-1 0 0 0,0-1 0 0,-1-2 0 0,-1 0 0 0,1 2 0 0,1-5 0 0,0 3 0 0,1-3 0 0,-3 1 0 0,-1-1 0 0</inkml:trace>
  <inkml:trace contextRef="#ctx0" brushRef="#br10" timeOffset="-203333.09">8204 4201 0 0,'0'0'0'0,"0"0"0"0,0 0 0 0,0 8 0 0,-3-5 0 0,3 3 0 0,-6 1 0 0,3 0 0 0,3 1 0 0,-5 1 0 0,5 2 0 0,-2 0 0 0,-1 0 0 0,3 3 0 0,-4-7 0 0,4 4 0 0,0 0 0 0,4 1 0 0,-1-1 0 0,-1 0 0 0,1-3 0 0,2 4 0 0,1-6 0 0,0 4 0 0,0-3 0 0,-3-2 0 0,2 3 0 0,4-2 0 0,-4 2 0 0,1-4 0 0,-3-4 0 0,3 6 0 0,2-4 0 0</inkml:trace>
  <inkml:trace contextRef="#ctx0" brushRef="#br10" timeOffset="-195450.76">7320 4203 0 0,'0'0'0'0,"0"0"0"0,0 0 0 0,0 0 0 0,0 0 0 0,0 0 0 0,0 0 0 0,0 0 0 0,0 0 0 0,0 9 0 0,-5-3 0 0,0 4 0 0,4-3 0 0,-2 3 0 0,1 2 0 0,-1-1 0 0,0 1 0 0,1 1 0 0,2-3 0 0,0 6 0 0,0-4 0 0,0 1 0 0,5-3 0 0,-2 1 0 0,-1 0 0 0,1 1 0 0,-2-1 0 0,4-1 0 0,0-1 0 0,-2-3 0 0,1-1 0 0,1 2 0 0,4-2 0 0,-4 0 0 0,0-1 0 0,2-4 0 0,3 0 0 0,-1 0 0 0,0 0 0 0</inkml:trace>
  <inkml:trace contextRef="#ctx0" brushRef="#br10" timeOffset="-202351.07">8652 4203 0 0,'0'0'0'0,"0"0"0"0,0 0 0 0,0 0 0 0,0 0 0 0,0 0 0 0,0 0 0 0,0 5 0 0,-1 1 0 0,1 0 0 0,1 0 0 0,-1 3 0 0,0-1 0 0,0 5 0 0,-1-7 0 0,1 5 0 0,0 4 0 0,0-6 0 0,-2 4 0 0,-1-3 0 0,0 6 0 0,0-5 0 0,3 1 0 0,-6 0 0 0,6-1 0 0,-3 2 0 0,0-4 0 0,1 3 0 0,2-6 0 0,-2 4 0 0,-2-3 0 0,4-2 0 0,0-5 0 0,0 6 0 0,0-6 0 0,0 0 0 0,0 0 0 0</inkml:trace>
  <inkml:trace contextRef="#ctx0" brushRef="#br10" timeOffset="-195232.76">7420 4204 0 0,'0'0'0'0,"0"0"0"0,0 0 0 0,0 0 0 0,0 0 0 0,0 0 0 0,0 0 0 0,0 0 0 0,0 8 0 0,3-3 0 0,-3 1 0 0,-3-1 0 0,6 2 0 0,-3 3 0 0,-3-3 0 0,3 3 0 0,-3 1 0 0,-2-1 0 0,5 1 0 0,0 3 0 0,0-3 0 0,0 4 0 0,-3-5 0 0,3 2 0 0,-1-3 0 0,-4 2 0 0,5 1 0 0,0 1 0 0,0-5 0 0,0 1 0 0,-1-3 0 0,1 0 0 0,0 0 0 0</inkml:trace>
  <inkml:trace contextRef="#ctx0" brushRef="#br10" timeOffset="-204421.07">7785 4209 0 0,'0'0'0'0,"0"0"0"0,0 0 0 0,0 0 0 0,0 0 0 0,0 0 0 0,0 0 0 0,0 0 0 0,0 0 0 0,0 3 0 0,0 3 0 0,0-3 0 0,3 4 0 0,-3 0 0 0,3 0 0 0,-1 0 0 0,1 4 0 0,-3 2 0 0,1-4 0 0,2 5 0 0,-1-2 0 0,1-3 0 0,-1 5 0 0,1-4 0 0,-3 5 0 0,0-4 0 0,0 1 0 0,1 1 0 0,-1-3 0 0,0 3 0 0,0-2 0 0,-1-2 0 0,-2-1 0 0,1 1 0 0</inkml:trace>
  <inkml:trace contextRef="#ctx0" brushRef="#br10" timeOffset="-197483.97">6500 4209 0 0,'0'0'0'0,"0"0"0"0,0 0 0 0,0 0 0 0,0 0 0 0,0 0 0 0,0 0 0 0,0 0 0 0,0 0 0 0,0 0 0 0,0 0 0 0,0 0 0 0,-4 8 0 0,-1-4 0 0,4 6 0 0,-3-3 0 0,1 0 0 0,2 7 0 0,-4 0 0 0,2-2 0 0,0 0 0 0,3 4 0 0,-3-4 0 0,3 5 0 0,-2-6 0 0,2 1 0 0,0 5 0 0,0-7 0 0,0 3 0 0,2-3 0 0,-2 2 0 0,1-3 0 0,1 1 0 0,1-1 0 0,2-1 0 0,-1-7 0 0,3 7 0 0,-6-8 0 0,5 5 0 0,-3-5 0 0</inkml:trace>
  <inkml:trace contextRef="#ctx0" brushRef="#br4" timeOffset="-179325.03">5625 4767 0 0,'0'0'0'0,"0"0"0"0,0 0 0 0,0 0 0 0,0 0 0 0,0 0 0 0,0 0 0 0,0 0 0 0,0 0 0 0,0 0 0 0,0 0 0 0,0 0 0 0,3-3 0 0,-3-2 0 0,0 5 0 0,3-3 0 0,-3-4 0 0,0 0 0 0,-3 4 0 0,3-1 0 0,3-4 0 0,2 2 0 0,1 0 0 0,-6-1 0 0,0 0 0 0,2 1 0 0,4-2 0 0,0 2 0 0,-6-4 0 0,2 4 0 0,1-3 0 0,2 3 0 0,-4-5 0 0,4 3 0 0,-4-1 0 0,-1 1 0 0,2-4 0 0,4 4 0 0,-6-6 0 0,0 5 0 0,8 1 0 0,-5-4 0 0,0 3 0 0,-2-2 0 0,6 1 0 0,-3-2 0 0,-1 6 0 0,0-3 0 0,1-1 0 0,0 1 0 0,2 0 0 0,-1 1 0 0,1 0 0 0,-4 1 0 0,2-4 0 0,1 5 0 0,0-4 0 0,-1 3 0 0,-1 0 0 0,-1 0 0 0,7-1 0 0,-6 0 0 0,-1 2 0 0,2-2 0 0,3-1 0 0,-4 3 0 0,1 1 0 0,3 1 0 0,-3-3 0 0,-1 3 0 0,5-6 0 0,-3 6 0 0,-2-2 0 0,1 3 0 0,6-5 0 0,-6 5 0 0,4-2 0 0,-2-1 0 0,-3 3 0 0,5-2 0 0,-2 2 0 0,0-2 0 0,2 1 0 0,0 1 0 0,-2-3 0 0,6 1 0 0,-9 2 0 0,4 1 0 0,-1-2 0 0,2 4 0 0,-2-2 0 0,3-1 0 0,-3 3 0 0,4-2 0 0,-1 2 0 0,0-1 0 0,-3-1 0 0,2-1 0 0,4 2 0 0,-4-1 0 0,1-1 0 0,1 3 0 0,0-2 0 0,-3 2 0 0,3 0 0 0,-2-1 0 0,3 1 0 0,-6 0 0 0,5 0 0 0,-3 1 0 0,0-1 0 0,0 2 0 0,-1-2 0 0,-2 3 0 0,3-1 0 0,0-1 0 0,-1 2 0 0,-4-3 0 0,7 2 0 0,-4-1 0 0,3 1 0 0,-4-2 0 0,1 3 0 0,0-1 0 0,1-1 0 0,0 2 0 0,0-1 0 0,-1 1 0 0,-1-3 0 0,3 5 0 0,-4-1 0 0,1-2 0 0,1-1 0 0,-2 5 0 0,3-4 0 0,-1 1 0 0,-2 0 0 0,5-1 0 0,-4 2 0 0,-1 1 0 0,4-2 0 0,-3 2 0 0,-1-2 0 0,0 3 0 0,2-4 0 0,0 4 0 0,-4-3 0 0,4 1 0 0,3 0 0 0,-8 2 0 0,1-5 0 0,4 4 0 0,-4 0 0 0,6-1 0 0,-4 1 0 0,1-1 0 0,2-2 0 0,-4 4 0 0,-2-6 0 0,2 3 0 0,-2 5 0 0,0-2 0 0,6-1 0 0,-6 1 0 0,4-1 0 0,-2 2 0 0,-1 0 0 0,4-1 0 0,-3-2 0 0,-2 3 0 0,3-1 0 0,-3-2 0 0,3 3 0 0,-2-3 0 0,-1 2 0 0,7 1 0 0,-7-1 0 0,1 0 0 0,4 0 0 0,-4-3 0 0,-1 6 0 0,5-5 0 0,-2 2 0 0,-1 0 0 0,1 2 0 0,-2-2 0 0,-1-6 0 0,3 8 0 0,0-1 0 0,0 0 0 0,-3-4 0 0,5 4 0 0,-3 0 0 0,-1 0 0 0,-1 4 0 0,5-8 0 0,-5 5 0 0,0-2 0 0,4 2 0 0,-2-2 0 0,0 2 0 0,-1-2 0 0,2 0 0 0,2 0 0 0,-5-1 0 0,0 1 0 0,3-1 0 0,-3 1 0 0,1-3 0 0,-1 3 0 0,4 0 0 0,-3-1 0 0,-1 0 0 0,0 1 0 0,0-6 0 0,2 4 0 0,-2-4 0 0,0 4 0 0,0-4 0 0,0 0 0 0,3 4 0 0,-3-4 0 0,0 0 0 0,0 5 0 0,0-2 0 0,0-3 0 0,0 0 0 0,0 0 0 0,0 5 0 0,0 1 0 0,0-6 0 0,0 3 0 0,0 1 0 0,0-4 0 0,0 0 0 0,0 4 0 0,0 2 0 0,0-6 0 0,0 0 0 0,0 0 0 0,0 0 0 0,0 0 0 0,0 0 0 0</inkml:trace>
  <inkml:trace contextRef="#ctx0" brushRef="#br10" timeOffset="-204670.59">4048 4221 0 0,'0'0'0'0,"0"0"0"0,0 0 0 0,0 0 0 0,0 0 0 0,0 0 0 0,0 0 0 0,0 0 0 0,0 0 0 0,-1 7 0 0,-5-3 0 0,1 6 0 0,-1-3 0 0,3 1 0 0,-2 1 0 0,5 1 0 0,-6 0 0 0,4 6 0 0,-1-4 0 0,3 1 0 0,0 1 0 0,0-2 0 0,0 2 0 0,0 1 0 0,5-4 0 0,-5 1 0 0,5 1 0 0,-4-2 0 0,4-1 0 0,-2 1 0 0,2-1 0 0,-4-1 0 0,1-1 0 0,1-2 0 0,0-2 0 0,1-1 0 0,-4-3 0 0,0 0 0 0,5 5 0 0,-5-5 0 0</inkml:trace>
  <inkml:trace contextRef="#ctx0" brushRef="#br10" timeOffset="-198709.97">9864 4221 0 0,'0'0'0'0,"0"0"0"0,0 0 0 0,0 0 0 0,0 0 0 0,0 0 0 0,0 0 0 0,0 0 0 0,0 0 0 0,0 0 0 0,3 7 0 0,-3 0 0 0,0-2 0 0,0 1 0 0,0 2 0 0,0-2 0 0,0 5 0 0,0 0 0 0,0 0 0 0,0 3 0 0,-3-4 0 0,2 3 0 0,-1-2 0 0,1 4 0 0,1-6 0 0,-5 7 0 0,5-5 0 0,-1-1 0 0,1 6 0 0,-4-5 0 0,0-1 0 0,4 1 0 0,-2 0 0 0,2-3 0 0,-3 1 0 0</inkml:trace>
  <inkml:trace contextRef="#ctx0" brushRef="#br10" timeOffset="-196507.22">6845 4223 0 0,'0'0'0'0,"0"0"0"0,0 0 0 0,0 0 0 0,0 0 0 0,0 0 0 0,0 0 0 0,0 0 0 0,0 0 0 0,0 0 0 0,0 0 0 0,0 0 0 0,0 8 0 0,0-1 0 0,0 0 0 0,0 2 0 0,0 0 0 0,0-1 0 0,-3 4 0 0,3-1 0 0,-2 3 0 0,-2 0 0 0,2-2 0 0,-1 1 0 0,-1 1 0 0,0 0 0 0,0-5 0 0,1 6 0 0,0-4 0 0,1 1 0 0,-3-1 0 0,4 0 0 0,-2-5 0 0,1 7 0 0,-1-9 0 0</inkml:trace>
  <inkml:trace contextRef="#ctx0" brushRef="#br10" timeOffset="-202637.07">8510 4226 0 0,'0'0'0'0,"0"0"0"0,0 0 0 0,0 0 0 0,0 0 0 0,0 0 0 0,0 0 0 0,0 0 0 0,0 0 0 0,0 0 0 0,0 5 0 0,0 2 0 0,0 0 0 0,0-1 0 0,0 2 0 0,3 1 0 0,2 0 0 0,-5 4 0 0,1-4 0 0,4 0 0 0,-2 2 0 0,2-5 0 0,-5 2 0 0,4 3 0 0,-4-4 0 0,5 3 0 0,-2-1 0 0,-1-1 0 0,1-1 0 0,-2 1 0 0,7 1 0 0,-3 1 0 0,-5-1 0 0,6-1 0 0,-2-4 0 0,0 4 0 0,0-3 0 0,2 2 0 0,1-4 0 0,-3 1 0 0,1-1 0 0</inkml:trace>
  <inkml:trace contextRef="#ctx0" brushRef="#br10" timeOffset="-201211.95">5234 4226 0 0,'0'0'0'0,"0"0"0"0,0 0 0 0,0 0 0 0,0 0 0 0,0 5 0 0,-3 1 0 0,3 0 0 0,0 0 0 0,-5-3 0 0,5 5 0 0,0-2 0 0,-1 2 0 0,1 1 0 0,0 2 0 0,1 2 0 0,4-1 0 0,-5-3 0 0,0 4 0 0,3-3 0 0,0 1 0 0,-1-2 0 0,-1 1 0 0,2 1 0 0,2-4 0 0,0-1 0 0,1 4 0 0,-1-3 0 0,-2 0 0 0,3 0 0 0,0 1 0 0,-3-6 0 0,3 1 0 0,-1 1 0 0,-5-4 0 0</inkml:trace>
  <inkml:trace contextRef="#ctx0" brushRef="#br10" timeOffset="-196124.22">6975 4229 0 0,'0'0'0'0,"0"0"0"0,0 0 0 0,0 0 0 0,0 0 0 0,0 0 0 0,-3 8 0 0,0-5 0 0,3 5 0 0,-2-4 0 0,2 4 0 0,-1-2 0 0,1 1 0 0,0 2 0 0,0 0 0 0,0 0 0 0,1 2 0 0,-1 0 0 0,2 0 0 0,1 0 0 0,0-2 0 0,-2 0 0 0,4 2 0 0,-2-3 0 0,2 1 0 0,-1 2 0 0,1-5 0 0,-5 0 0 0,5 2 0 0,-1-3 0 0,3 1 0 0,0-2 0 0,-5-1 0 0,6-3 0 0,-4 0 0 0,4 0 0 0,-2 0 0 0,2-3 0 0,6-7 0 0,3 2 0 0</inkml:trace>
  <inkml:trace contextRef="#ctx0" brushRef="#br10" timeOffset="-198124.96">10051 4229 0 0,'0'0'0'0,"0"0"0"0,0 0 0 0,0 0 0 0,0 0 0 0,0 0 0 0,0 0 0 0,0 0 0 0,0 0 0 0,0 0 0 0,-3 5 0 0,3 1 0 0,-1-1 0 0,1 2 0 0,0 0 0 0,1 3 0 0,-1 1 0 0,-1 2 0 0,2 1 0 0,2-2 0 0,-1-3 0 0,1 0 0 0,2 2 0 0,-1 2 0 0,1-1 0 0,-2-3 0 0,2 2 0 0,2-2 0 0,0-1 0 0,-1 1 0 0,-3-1 0 0,3-3 0 0,0 2 0 0,-1-2 0 0,1 0 0 0,-1-4 0 0</inkml:trace>
  <inkml:trace contextRef="#ctx0" brushRef="#br1" timeOffset="-155691.39">4528 4234 0 0,'0'0'0'0,"0"0"0"0,0 0 0 0,0 0 0 0,0 0 0 0,0 0 0 0,0 0 0 0,7 0 0 0,0 0 0 0,-3 1 0 0,-4-1 0 0,0 0 0 0,9 0 0 0,-5 0 0 0,-4 0 0 0,4 2 0 0,-4-2 0 0,5 0 0 0,-5 0 0 0,5 1 0 0,-5-1 0 0,6 4 0 0,-6-4 0 0,0 0 0 0,4 3 0 0,3-2 0 0</inkml:trace>
  <inkml:trace contextRef="#ctx0" brushRef="#br10" timeOffset="-195874.58">7037 4235 0 0,'0'0'0'0,"0"0"0"0,0 0 0 0,0 0 0 0,0 0 0 0,0 0 0 0,0 0 0 0,4 3 0 0,-4-3 0 0,0 0 0 0,7 4 0 0,-7 0 0 0,4 4 0 0,-4 0 0 0,0 1 0 0,0 0 0 0,3-3 0 0,-3 7 0 0,-3 1 0 0,3-5 0 0,0 3 0 0,0 1 0 0,0-2 0 0,-4 1 0 0,4 0 0 0,0-1 0 0,0-2 0 0,-5 5 0 0,3-3 0 0,-1 0 0 0,3-3 0 0,-1 1 0 0,1-1 0 0,-3 2 0 0,3-6 0 0</inkml:trace>
  <inkml:trace contextRef="#ctx0" brushRef="#br10" timeOffset="-200932.95">5311 4235 0 0,'0'0'0'0,"0"0"0"0,0 0 0 0,0 0 0 0,0 0 0 0,4 7 0 0,-4-7 0 0,0 4 0 0,1 4 0 0,2-5 0 0,-3 3 0 0,3-1 0 0,-3 3 0 0,0-2 0 0,3 3 0 0,0-4 0 0,-3 4 0 0,4 2 0 0,-4 0 0 0,0-1 0 0,-4 1 0 0,4-1 0 0,0-1 0 0,0 3 0 0,-3-3 0 0,3 4 0 0,0-4 0 0,0 0 0 0,0 2 0 0,0-3 0 0,0 0 0 0,0-2 0 0,0-2 0 0,0-4 0 0,0 0 0 0</inkml:trace>
  <inkml:trace contextRef="#ctx0" brushRef="#br10" timeOffset="-200480.79">5534 4238 0 0,'0'0'0'0,"0"0"0"0,0 0 0 0,0 0 0 0,0 0 0 0,0 0 0 0,0 0 0 0,0 0 0 0,0 0 0 0,-1 7 0 0,-4 0 0 0,5 0 0 0,0 2 0 0,-3 2 0 0,0-4 0 0,3 1 0 0,0 6 0 0,0-3 0 0,0 1 0 0,-2-1 0 0,2 0 0 0,0 1 0 0,2-2 0 0,-2 3 0 0,-2-2 0 0,2 3 0 0,0-3 0 0,2 0 0 0,1 0 0 0,0-1 0 0,-2 1 0 0,3 0 0 0,0-3 0 0,-2 4 0 0,4-6 0 0,-5-1 0 0,-1-5 0 0,7 6 0 0,-7-6 0 0,7 2 0 0,0-4 0 0</inkml:trace>
  <inkml:trace contextRef="#ctx0" brushRef="#br10" timeOffset="-194840.84">3789 4243 0 0,'-6'-3'0'0,"6"3"0"0,0 0 0 0,0 0 0 0,0 0 0 0,0 0 0 0,0 5 0 0,0-1 0 0,0 3 0 0,0-1 0 0,0 1 0 0,0 0 0 0,0 0 0 0,0 4 0 0,0 2 0 0,0-4 0 0,0 3 0 0,0-3 0 0,0 5 0 0,3-1 0 0,0-2 0 0,0 1 0 0,-3 0 0 0,1-2 0 0,4-1 0 0,-3 0 0 0,1 2 0 0,0-3 0 0,-2-1 0 0,2 1 0 0,-1 0 0 0,1-5 0 0,-3 2 0 0,5-1 0 0,-5-4 0 0,3 5 0 0,3-5 0 0,-1 0 0 0</inkml:trace>
  <inkml:trace contextRef="#ctx0" brushRef="#br10" timeOffset="-197195.95">2821 4242 0 0,'0'0'0'0,"0"0"0"0,0 0 0 0,0 0 0 0,0 0 0 0,3 7 0 0,-3-2 0 0,0 3 0 0,0-4 0 0,0 3 0 0,0 0 0 0,-3-1 0 0,3 4 0 0,0 1 0 0,0-1 0 0,0 1 0 0,-2 3 0 0,2 0 0 0,-1 1 0 0,-1-1 0 0,-2-1 0 0,2-1 0 0,-4 2 0 0,4 0 0 0,2 0 0 0,-7 0 0 0,5-3 0 0,-1-1 0 0,0 1 0 0,3-2 0 0,0-2 0 0,0 0 0 0</inkml:trace>
  <inkml:trace contextRef="#ctx0" brushRef="#br10" timeOffset="-194552.75">3881 4246 0 0,'0'0'0'0,"0"0"0"0,0 5 0 0,0 0 0 0,-1-4 0 0,1 5 0 0,-2-1 0 0,2 3 0 0,0 1 0 0,0-3 0 0,0 2 0 0,-4 1 0 0,4-1 0 0,0 6 0 0,0-5 0 0,0 5 0 0,0 0 0 0,-3 1 0 0,3-2 0 0,-7-1 0 0,6 0 0 0,-2 2 0 0,1 0 0 0,-2-1 0 0,-3-3 0 0,6 3 0 0,-4-2 0 0,2-4 0 0,2 6 0 0</inkml:trace>
  <inkml:trace contextRef="#ctx0" brushRef="#br10" timeOffset="-200216.8">5570 4256 0 0,'0'0'0'0,"0"0"0"0,0 0 0 0,0 0 0 0,0-4 0 0,0 4 0 0,0 0 0 0,0 0 0 0,4-3 0 0,-4 3 0 0,0 0 0 0,0 0 0 0,0 0 0 0,0 0 0 0,5 7 0 0,-5-1 0 0,5 3 0 0,-5-1 0 0,3-2 0 0,-3 5 0 0,-3 0 0 0,3 2 0 0,0 0 0 0,0-1 0 0,0-3 0 0,-4 2 0 0,4 2 0 0,-1-4 0 0,1 3 0 0,0-2 0 0,-5-1 0 0,5 2 0 0,0-4 0 0,0 1 0 0,0 1 0 0,0-1 0 0,0-5 0 0,0 5 0 0</inkml:trace>
  <inkml:trace contextRef="#ctx0" brushRef="#br10" timeOffset="-204421.07">4041 4252 0 0,'0'0'0'0,"0"0"0"0,0 0 0 0,0 0 0 0,0 0 0 0,0 0 0 0,0 0 0 0,0 0 0 0,0 0 0 0,0 4 0 0,0 2 0 0,0-3 0 0,3 3 0 0,-3 2 0 0,3-2 0 0,-2 2 0 0,3 2 0 0,-4 3 0 0,1-4 0 0,2 5 0 0,-1-2 0 0,1-2 0 0,-2 4 0 0,2-5 0 0,-3 6 0 0,0-4 0 0,0 1 0 0,2 1 0 0,-2-2 0 0,0 1 0 0,0-1 0 0,-2-2 0 0,-1-1 0 0,2 1 0 0</inkml:trace>
  <inkml:trace contextRef="#ctx0" brushRef="#br10" timeOffset="-196775.23">2982 4262 0 0,'0'0'0'0,"0"0"0"0,0 0 0 0,0 0 0 0,0 0 0 0,0 0 0 0,0 0 0 0,0 0 0 0,0 0 0 0,0 0 0 0,-5 7 0 0,-1-3 0 0,0 3 0 0,6-2 0 0,-5 4 0 0,5-1 0 0,0 4 0 0,0-2 0 0,0-3 0 0,3 4 0 0,-3 1 0 0,2-2 0 0,4 1 0 0,-5-1 0 0,4 3 0 0,-3-2 0 0,1-1 0 0,-2-2 0 0,2 4 0 0,4-1 0 0,-6 0 0 0,5-2 0 0,0 1 0 0,1-3 0 0,-3 0 0 0,1-1 0 0,0 1 0 0,1-3 0 0,0 2 0 0,0-3 0 0,-1 0 0 0,-2 0 0 0</inkml:trace>
  <inkml:trace contextRef="#ctx0" brushRef="#br10" timeOffset="-195450.76">3574 4266 0 0,'0'0'0'0,"0"0"0"0,0 0 0 0,0 0 0 0,0 0 0 0,0 0 0 0,0 0 0 0,0 0 0 0,0 0 0 0,0 10 0 0,-5-4 0 0,1 3 0 0,2-1 0 0,-1 1 0 0,1 3 0 0,-1-1 0 0,0 2 0 0,2-1 0 0,1-1 0 0,0 4 0 0,0-2 0 0,0-1 0 0,4-1 0 0,-1 0 0 0,-1-1 0 0,1 3 0 0,-1-2 0 0,2-2 0 0,1 0 0 0,-2-3 0 0,2-1 0 0,-1 3 0 0,5-4 0 0,-4 1 0 0,0 0 0 0,2-5 0 0,3 0 0 0,-1 0 0 0,0 0 0 0</inkml:trace>
  <inkml:trace contextRef="#ctx0" brushRef="#br10" timeOffset="-195232.76">3674 4268 0 0,'0'0'0'0,"0"0"0"0,0 0 0 0,0 0 0 0,0 0 0 0,0 0 0 0,0 0 0 0,0 0 0 0,0 8 0 0,3-4 0 0,-3 2 0 0,-3-1 0 0,6 3 0 0,-3 1 0 0,-3-1 0 0,3 1 0 0,-3 2 0 0,-1 0 0 0,4 0 0 0,0 2 0 0,0-2 0 0,0 5 0 0,-4-7 0 0,4 3 0 0,-1-2 0 0,-4 0 0 0,5 3 0 0,0-1 0 0,0-4 0 0,0 1 0 0,-1-3 0 0,1 1 0 0,0-1 0 0</inkml:trace>
  <inkml:trace contextRef="#ctx0" brushRef="#br10" timeOffset="-197483.97">2754 4273 0 0,'0'0'0'0,"0"0"0"0,0 0 0 0,0 0 0 0,0 0 0 0,0 0 0 0,0 0 0 0,0 0 0 0,0 0 0 0,0 0 0 0,0 0 0 0,0 0 0 0,-4 7 0 0,-1-2 0 0,4 4 0 0,-2-1 0 0,-1-2 0 0,3 8 0 0,-4 0 0 0,2-2 0 0,0 1 0 0,3 2 0 0,-3-3 0 0,3 5 0 0,-2-6 0 0,2 2 0 0,0 4 0 0,0-8 0 0,0 5 0 0,2-5 0 0,-2 3 0 0,2-2 0 0,-1-1 0 0,2 0 0 0,2-1 0 0,-1-6 0 0,3 5 0 0,-6-7 0 0,5 5 0 0,-3-5 0 0</inkml:trace>
  <inkml:trace contextRef="#ctx0" brushRef="#br10" timeOffset="-203719.08">616 4277 0 0,'0'0'0'0,"0"0"0"0,0 0 0 0,0 0 0 0,0 0 0 0,0 0 0 0,0 0 0 0,0 0 0 0,3 5 0 0,-1 1 0 0,3-3 0 0,-4 5 0 0,2-2 0 0,-3 2 0 0,-3-1 0 0,3 6 0 0,0-2 0 0,0-1 0 0,-6 3 0 0,4-1 0 0,1 2 0 0,-1 0 0 0,-5-2 0 0,5 2 0 0,-1 0 0 0,-3-1 0 0,6 0 0 0,-5 1 0 0,1-4 0 0,0 2 0 0,4-3 0 0,-3-1 0 0,3-2 0 0</inkml:trace>
  <inkml:trace contextRef="#ctx0" brushRef="#br4" timeOffset="-171237.58">5964 4285 0 0,'8'-3'0'0,"-8"3"0"0,0 0 0 0,0 0 0 0,0 0 0 0,4 3 0 0,2-2 0 0,-4 1 0 0,-2-2 0 0,0 5 0 0,3 1 0 0,-3 0 0 0,-1 0 0 0,1 2 0 0,1 0 0 0,-1-1 0 0,-1 4 0 0,-1-2 0 0,2 1 0 0,0 1 0 0,3 1 0 0,-3 0 0 0,-1 2 0 0,1 0 0 0,1 3 0 0,4-3 0 0,-1 0 0 0,-2 1 0 0,-1 1 0 0,1 4 0 0,3-5 0 0,1 4 0 0,-5 1 0 0,4-1 0 0,-2-1 0 0,5 4 0 0,-8-5 0 0,4 3 0 0,-2 0 0 0,3-3 0 0,1 2 0 0,-3-2 0 0,0 3 0 0,-1 0 0 0,1 0 0 0,3 0 0 0,-6 0 0 0,4-1 0 0,0-2 0 0,-1 3 0 0,3-5 0 0,-5 5 0 0,2-4 0 0,-1 2 0 0,1-2 0 0,2-1 0 0,-4-1 0 0,2 0 0 0,-1-2 0 0,1-1 0 0,0 2 0 0,0-4 0 0,0 2 0 0,-1-2 0 0,-1-1 0 0,-1 4 0 0,2-6 0 0,-2 4 0 0,3-7 0 0,-3 3 0 0,0-2 0 0,0 4 0 0,0-8 0 0,0 5 0 0,0-5 0 0,3 3 0 0,-3-3 0 0,0 0 0 0,0 0 0 0,0 0 0 0,0 0 0 0,0 0 0 0,3 5 0 0,-3-5 0 0,0 0 0 0</inkml:trace>
  <inkml:trace contextRef="#ctx0" brushRef="#br10" timeOffset="-201631.99">1380 4283 0 0,'0'0'0'0,"0"0"0"0,0 0 0 0,0 0 0 0,0 0 0 0,0 0 0 0,0 0 0 0,0 0 0 0,0 0 0 0,3 3 0 0,-3 5 0 0,0 0 0 0,0-3 0 0,-3 4 0 0,3-3 0 0,0 3 0 0,-1-1 0 0,-1 1 0 0,2 4 0 0,0 1 0 0,-2-2 0 0,-2 0 0 0,1-1 0 0,-2 3 0 0,4-2 0 0,-3-1 0 0,3 5 0 0,-4-7 0 0,-1 5 0 0,3-5 0 0,0 3 0 0,-3-2 0 0,6-2 0 0,-3 2 0 0,0-7 0 0,-1 4 0 0,4-3 0 0,0-4 0 0</inkml:trace>
  <inkml:trace contextRef="#ctx0" brushRef="#br10" timeOffset="-204670.59">303 4285 0 0,'0'0'0'0,"0"0"0"0,0 0 0 0,0 0 0 0,0 0 0 0,0 0 0 0,0 0 0 0,0 0 0 0,0 0 0 0,-2 6 0 0,-4-1 0 0,1 4 0 0,-1-1 0 0,3-1 0 0,-2 3 0 0,5-1 0 0,-6 2 0 0,5 4 0 0,-3-2 0 0,4-1 0 0,0 2 0 0,0-2 0 0,0 2 0 0,0 2 0 0,5-6 0 0,-5 3 0 0,5-1 0 0,-4-1 0 0,4 0 0 0,-2 0 0 0,2-2 0 0,-4 0 0 0,1-1 0 0,1-2 0 0,0-1 0 0,2-2 0 0,-5-3 0 0,0 0 0 0,4 5 0 0,-4-5 0 0</inkml:trace>
  <inkml:trace contextRef="#ctx0" brushRef="#br10" timeOffset="-203982.08">497 4286 0 0,'0'0'0'0,"0"0"0"0,0 0 0 0,0 0 0 0,0 0 0 0,0 0 0 0,0 0 0 0,0 0 0 0,0 0 0 0,2 8 0 0,-2-6 0 0,0 4 0 0,0 0 0 0,0 2 0 0,0 1 0 0,-2 0 0 0,2 1 0 0,0 2 0 0,0-3 0 0,0 5 0 0,0 0 0 0,2 0 0 0,-2-2 0 0,3-1 0 0,-3 5 0 0,2-7 0 0,-2 2 0 0,4 1 0 0,-1-1 0 0,2 0 0 0,-5-2 0 0,1 0 0 0,6-1 0 0,-1-2 0 0,-6-3 0 0,6 4 0 0,2-3 0 0,-5-4 0 0,3 2 0 0,2-2 0 0,-4-2 0 0</inkml:trace>
  <inkml:trace contextRef="#ctx0" brushRef="#br10" timeOffset="-196507.22">3098 4286 0 0,'0'0'0'0,"0"0"0"0,0 0 0 0,0 0 0 0,0 0 0 0,0 0 0 0,0 0 0 0,0 0 0 0,0 0 0 0,0 0 0 0,0 0 0 0,0 0 0 0,0 8 0 0,0 0 0 0,0-2 0 0,0 3 0 0,0 1 0 0,0-3 0 0,-3 6 0 0,3-2 0 0,-2 2 0 0,-3 1 0 0,4-1 0 0,-2-1 0 0,-2 2 0 0,2 0 0 0,-2-5 0 0,2 7 0 0,0-6 0 0,2 3 0 0,-4-2 0 0,3-1 0 0,-1-3 0 0,2 5 0 0,-2-7 0 0</inkml:trace>
  <inkml:trace contextRef="#ctx0" brushRef="#br10" timeOffset="-201211.95">1488 4291 0 0,'0'0'0'0,"0"0"0"0,0 0 0 0,0 0 0 0,0 0 0 0,0 5 0 0,-3 1 0 0,3 0 0 0,0 0 0 0,-4-3 0 0,4 5 0 0,0-2 0 0,-2 2 0 0,2 1 0 0,0 2 0 0,2 1 0 0,2 1 0 0,-4-4 0 0,0 3 0 0,3-1 0 0,0 0 0 0,-1-2 0 0,-1 1 0 0,3 0 0 0,0-2 0 0,1-2 0 0,1 4 0 0,-1-3 0 0,-2 0 0 0,3 0 0 0,0 1 0 0,-3-6 0 0,3 1 0 0,-1 1 0 0,-5-4 0 0</inkml:trace>
  <inkml:trace contextRef="#ctx0" brushRef="#br10" timeOffset="-197856.97">2648 4291 0 0,'0'0'0'0,"0"0"0"0,0 0 0 0,0 0 0 0,0 0 0 0,0 0 0 0,0 0 0 0,0 0 0 0,3 8 0 0,-3-2 0 0,-3 2 0 0,3-1 0 0,0 0 0 0,0 2 0 0,0 0 0 0,3 2 0 0,-3 0 0 0,0 1 0 0,1 2 0 0,-1-2 0 0,0 2 0 0,0-3 0 0,0 5 0 0,0-6 0 0,0 3 0 0,0-1 0 0,0-1 0 0,0 1 0 0,0-2 0 0,-1 2 0 0,1-6 0 0,0 2 0 0,0-2 0 0,0 0 0 0,0-6 0 0</inkml:trace>
  <inkml:trace contextRef="#ctx0" brushRef="#br10" timeOffset="-196124.22">3228 4294 0 0,'0'0'0'0,"0"0"0"0,0 0 0 0,0 0 0 0,0 0 0 0,0 0 0 0,-4 8 0 0,1-5 0 0,3 5 0 0,-1-4 0 0,1 4 0 0,-2-2 0 0,2 0 0 0,0 4 0 0,0-1 0 0,0 0 0 0,2 2 0 0,-2 0 0 0,1 0 0 0,2 0 0 0,1-2 0 0,-3 0 0 0,4 2 0 0,-2-3 0 0,1 1 0 0,1 2 0 0,0-5 0 0,-5 0 0 0,4 2 0 0,1-4 0 0,1 3 0 0,2-3 0 0,-7-1 0 0,7-3 0 0,-3 0 0 0,3 0 0 0,-2 0 0 0,1-3 0 0,7-8 0 0,3 4 0 0</inkml:trace>
  <inkml:trace contextRef="#ctx0" brushRef="#br10" timeOffset="-203046.07">803 4302 0 0,'-1'0'0'0,"1"0"0"0,0-3 0 0,0 3 0 0,0 0 0 0,0 0 0 0,0 0 0 0,0 0 0 0,0 0 0 0,0 0 0 0,1 3 0 0,3 3 0 0,0 2 0 0,-4-2 0 0,3 3 0 0,2-1 0 0,-5 1 0 0,0 1 0 0,0 3 0 0,1 1 0 0,-1-1 0 0,0-1 0 0,-1 2 0 0,1 0 0 0,0 0 0 0,-5-3 0 0,4 3 0 0,-1-1 0 0,-2-2 0 0,0 0 0 0,4 3 0 0,0-8 0 0,-1 2 0 0,1-2 0 0</inkml:trace>
  <inkml:trace contextRef="#ctx0" brushRef="#br10" timeOffset="-195874.58">3289 4299 0 0,'0'0'0'0,"0"0"0"0,0 0 0 0,0 0 0 0,0 0 0 0,0 0 0 0,0 0 0 0,5 3 0 0,-5-3 0 0,0 0 0 0,6 3 0 0,-6 2 0 0,5 2 0 0,-5 1 0 0,0 1 0 0,0 1 0 0,3-4 0 0,-3 6 0 0,-3 2 0 0,3-5 0 0,0 4 0 0,0-1 0 0,0-1 0 0,-5 1 0 0,5 1 0 0,0-3 0 0,0 0 0 0,-4 4 0 0,2-4 0 0,-1 1 0 0,3-3 0 0,-2 1 0 0,2-1 0 0,-3 3 0 0,3-8 0 0</inkml:trace>
  <inkml:trace contextRef="#ctx0" brushRef="#br10" timeOffset="-200932.95">1566 4299 0 0,'0'0'0'0,"0"0"0"0,0 0 0 0,0 0 0 0,0 0 0 0,3 6 0 0,-3-6 0 0,0 5 0 0,1 2 0 0,2-4 0 0,-3 4 0 0,3-3 0 0,-3 4 0 0,0-2 0 0,4 3 0 0,-1-4 0 0,-3 4 0 0,3 2 0 0,-3 0 0 0,0 0 0 0,-3 0 0 0,3-2 0 0,0 0 0 0,0 4 0 0,-3-4 0 0,3 3 0 0,0-3 0 0,0 1 0 0,0 1 0 0,0-4 0 0,0 1 0 0,0-2 0 0,0-1 0 0,0-5 0 0,0 0 0 0</inkml:trace>
  <inkml:trace contextRef="#ctx0" brushRef="#br10" timeOffset="-201963.98">1244 4302 0 0,'0'0'0'0,"0"0"0"0,0 0 0 0,0 0 0 0,0 0 0 0,0 0 0 0,0 0 0 0,0 0 0 0,0 5 0 0,0 1 0 0,0-2 0 0,0 4 0 0,-3-2 0 0,3 2 0 0,0 1 0 0,0 1 0 0,0 3 0 0,0-2 0 0,0 3 0 0,0-1 0 0,0-3 0 0,0 1 0 0,0 5 0 0,0-7 0 0,6 2 0 0,-6 0 0 0,2-1 0 0,-1 1 0 0,4-2 0 0,-1-2 0 0,-4 5 0 0,4-6 0 0,-3 2 0 0,5 1 0 0,-3-4 0 0,0 0 0 0,4-1 0 0,-1 4 0 0,-3-7 0 0,3 3 0 0,-1 0 0 0</inkml:trace>
  <inkml:trace contextRef="#ctx0" brushRef="#br10" timeOffset="-200480.79">1788 4302 0 0,'0'0'0'0,"0"0"0"0,0 0 0 0,0 0 0 0,0 0 0 0,0 0 0 0,0 0 0 0,0 0 0 0,0 0 0 0,-1 6 0 0,-4 2 0 0,5-2 0 0,0 3 0 0,-3 2 0 0,0-3 0 0,3 0 0 0,0 5 0 0,0-2 0 0,0 2 0 0,-2-3 0 0,2 1 0 0,0 2 0 0,2-4 0 0,-2 5 0 0,-2-3 0 0,2 3 0 0,0-4 0 0,2 1 0 0,1 0 0 0,0 0 0 0,-1 0 0 0,1 0 0 0,1-4 0 0,-2 6 0 0,4-7 0 0,-4-2 0 0,-2-4 0 0,6 7 0 0,-6-7 0 0,7 1 0 0,0-2 0 0</inkml:trace>
  <inkml:trace contextRef="#ctx0" brushRef="#br10" timeOffset="-203333.09">712 4308 0 0,'0'0'0'0,"0"0"0"0,0 0 0 0,0 8 0 0,-3-5 0 0,3 3 0 0,-6 0 0 0,3 2 0 0,3 0 0 0,-5 1 0 0,5 2 0 0,-1 0 0 0,-2-1 0 0,3 4 0 0,-5-6 0 0,5 3 0 0,0 0 0 0,5 1 0 0,-2-1 0 0,-2 0 0 0,2-4 0 0,2 6 0 0,1-7 0 0,0 3 0 0,0-1 0 0,-2-3 0 0,0 2 0 0,6 0 0 0,-6 0 0 0,2-2 0 0,-3-5 0 0,4 6 0 0,0-4 0 0</inkml:trace>
  <inkml:trace contextRef="#ctx0" brushRef="#br1" timeOffset="-155456.4">4667 4311 0 0,'0'0'0'0,"0"3"0"0,0-3 0 0,0 8 0 0,0-8 0 0,0 2 0 0,0 7 0 0,0-9 0 0,0 0 0 0,3 1 0 0,-2 9 0 0,-1-10 0 0,0 0 0 0,5 3 0 0,-5-3 0 0,0 0 0 0,0 0 0 0,3 3 0 0,3 1 0 0,-6-4 0 0,0 0 0 0,0 0 0 0,8 4 0 0</inkml:trace>
  <inkml:trace contextRef="#ctx0" brushRef="#br10" timeOffset="-202351.07">1162 4311 0 0,'0'0'0'0,"0"0"0"0,0 0 0 0,0 0 0 0,0 0 0 0,0 0 0 0,0 0 0 0,0 5 0 0,-1 1 0 0,1 0 0 0,1 0 0 0,-1 4 0 0,0-3 0 0,0 6 0 0,-1-7 0 0,1 5 0 0,0 4 0 0,0-6 0 0,-2 4 0 0,-1-2 0 0,0 4 0 0,0-4 0 0,3 1 0 0,-6 1 0 0,6-3 0 0,-4 3 0 0,1-4 0 0,2 4 0 0,1-7 0 0,-2 3 0 0,-2-1 0 0,4-4 0 0,0-4 0 0,0 7 0 0,0-7 0 0,0 0 0 0,0 0 0 0</inkml:trace>
  <inkml:trace contextRef="#ctx0" brushRef="#br10" timeOffset="-199433.11">2145 4313 0 0,'0'0'0'0,"0"0"0"0,0 0 0 0,0 0 0 0,0 0 0 0,0 0 0 0,0 0 0 0,0 0 0 0,0 0 0 0,0 0 0 0,0 0 0 0,0 0 0 0,0 0 0 0,0 4 0 0,2 4 0 0,1 1 0 0,-1 1 0 0,2-4 0 0,-4 9 0 0,0-4 0 0,0 3 0 0,0 1 0 0,-4-1 0 0,-1-3 0 0,5 6 0 0,-2 0 0 0,2-3 0 0,-3 0 0 0,3-2 0 0,-4 2 0 0,8-3 0 0,-4 0 0 0,-4 0 0 0,4 0 0 0,4-5 0 0,-4 2 0 0,0-2 0 0</inkml:trace>
  <inkml:trace contextRef="#ctx0" brushRef="#br10" timeOffset="-200216.8">1824 4320 0 0,'0'0'0'0,"0"0"0"0,0 0 0 0,0 0 0 0,0-3 0 0,0 3 0 0,0 0 0 0,0 0 0 0,4-3 0 0,-4 3 0 0,0 0 0 0,0 0 0 0,0 0 0 0,0 0 0 0,5 6 0 0,-5 1 0 0,5 2 0 0,-5-1 0 0,3-2 0 0,-3 5 0 0,-3-1 0 0,3 4 0 0,0-1 0 0,0-1 0 0,0-3 0 0,-3 2 0 0,3 2 0 0,-2-4 0 0,2 3 0 0,0-3 0 0,-5 1 0 0,5 1 0 0,0-4 0 0,0 1 0 0,0 1 0 0,0-1 0 0,0-5 0 0,0 5 0 0</inkml:trace>
  <inkml:trace contextRef="#ctx0" brushRef="#br9" timeOffset="-187387.39">15690 4317 0 0,'0'0'0'0,"0"0"0"0,0 0 0 0,0 0 0 0,0 0 0 0,-4 0 0 0,0-3 0 0,4 3 0 0,0 0 0 0,0 0 0 0,-5 3 0 0,5-3 0 0,-6 2 0 0,1 3 0 0,-2-2 0 0,2 1 0 0,0 2 0 0,-2 2 0 0,0-3 0 0,4 7 0 0,-4-6 0 0,7 4 0 0,-5-3 0 0,0 3 0 0,4 2 0 0,-2-6 0 0,3 5 0 0,0 0 0 0,0-2 0 0,0 0 0 0,0 4 0 0,4-2 0 0,3-1 0 0,-1-3 0 0,0 2 0 0,2 0 0 0,-1-1 0 0,3 0 0 0,-3-2 0 0,4-2 0 0,2 4 0 0,-3-5 0 0,1 0 0 0,0 0 0 0,1-1 0 0,-2-2 0 0,-1 0 0 0,0-2 0 0,4-1 0 0,-7 0 0 0,1 0 0 0,1 0 0 0,-2-5 0 0,-1 1 0 0,3 2 0 0,-4-3 0 0,1 4 0 0,-3-4 0 0,-2 3 0 0,3-3 0 0,-3-1 0 0,-3 5 0 0,3-7 0 0,-2 3 0 0,-1-1 0 0,-2-1 0 0,4 3 0 0,-7-3 0 0,5 4 0 0,0 0 0 0,-3-3 0 0,-1 3 0 0,3 1 0 0,1 0 0 0,-3 2 0 0,-2-1 0 0,3-1 0 0,1 5 0 0,-1 0 0 0,-3 0 0 0,4 0 0 0,-3 0 0 0,-2 0 0 0,1 0 0 0,5 0 0 0,-3 0 0 0,-2 0 0 0,1 0 0 0,4 0 0 0,-1 0 0 0,4 0 0 0,0 0 0 0</inkml:trace>
  <inkml:trace contextRef="#ctx0" brushRef="#br10" timeOffset="-204421.07">293 4316 0 0,'0'0'0'0,"0"0"0"0,0 0 0 0,0 0 0 0,0 0 0 0,0 0 0 0,0 0 0 0,0 0 0 0,0 0 0 0,0 3 0 0,0 3 0 0,0-3 0 0,3 3 0 0,-3 2 0 0,3-2 0 0,-1 2 0 0,1 3 0 0,-3 1 0 0,2-3 0 0,1 5 0 0,-2-1 0 0,2-4 0 0,-1 5 0 0,1-5 0 0,-3 7 0 0,0-6 0 0,0 3 0 0,2-1 0 0,-2-1 0 0,0 1 0 0,0-1 0 0,-2-1 0 0,-1-3 0 0,1 3 0 0</inkml:trace>
  <inkml:trace contextRef="#ctx0" brushRef="#br1" timeOffset="-154016.41">4770 4319 0 0,'0'0'0'0,"-3"3"0"0,3-3 0 0,-1 2 0 0,-2 7 0 0,-2-8 0 0,5 4 0 0,-6 0 0 0,-2-2 0 0,3 0 0 0,4 0 0 0,-5 2 0 0,1-4 0 0,2-1 0 0,-2 6 0 0,2-6 0 0,0 5 0 0,3-5 0 0,0 0 0 0,0 0 0 0,0 0 0 0,0 0 0 0,0 0 0 0,0 0 0 0</inkml:trace>
  <inkml:trace contextRef="#ctx0" brushRef="#br9" timeOffset="-186687.85">15901 4358 0 0,'0'0'0'0,"0"0"0"0,0 0 0 0,0 0 0 0,0 0 0 0,0 0 0 0,0 0 0 0,0 0 0 0,0 0 0 0,-3 3 0 0,2-2 0 0,-5 5 0 0,4-3 0 0,-4 5 0 0,3-3 0 0,1 6 0 0,-1-7 0 0,2 6 0 0,1 2 0 0,-4-4 0 0,4 2 0 0,0 0 0 0,0-3 0 0,0 6 0 0,4-2 0 0,-3-2 0 0,4 0 0 0,-2 2 0 0,3-3 0 0,-3 0 0 0,5 1 0 0,-2-1 0 0,3-4 0 0,-1-2 0 0,-2 4 0 0,0-5 0 0,5-1 0 0,-3 0 0 0,-2 0 0 0,2-1 0 0,-2-1 0 0,6-2 0 0,-5 2 0 0,3-2 0 0,-5 0 0 0,6-2 0 0,-2 2 0 0,2-1 0 0,-5-3 0 0,2 2 0 0,0-2 0 0,-2 5 0 0,0-6 0 0,-1 0 0 0,-1 1 0 0,1 0 0 0,-2-3 0 0,0 1 0 0,0 0 0 0,-3 1 0 0,2-2 0 0,-2 2 0 0,-2-2 0 0,2 0 0 0,0 0 0 0,-3 2 0 0,0 1 0 0,0 2 0 0,-2-1 0 0,1 2 0 0,-1 0 0 0,-1-1 0 0,-2 6 0 0,-1-1 0 0,-1-4 0 0,3 5 0 0,-3 0 0 0,3 5 0 0,-1-5 0 0,0 1 0 0,2-1 0 0,3 6 0 0,-6-3 0 0,6 0 0 0,3-3 0 0,0 4 0 0,-7 3 0 0,6-2 0 0,1-5 0 0,0 0 0 0</inkml:trace>
  <inkml:trace contextRef="#ctx1" brushRef="#br7" timeOffset="40139.08">4356 4342 4688 0 0,'-3'5'96'0'0,"3"1"32"0"0,0 0 0 0 0,0 0 8 0 0,0-1-136 0 0,0 4 0 0 0,0 0 0 0 0,0-2 0 0 0,0 3 144 0 0,0-5 0 0 0,0 4 0 0 0,0-1 0 0 0,0 3-48 0 0,0 0-16 0 0,0 0 0 0 0,0-2 0 0 0,0 0 16 0 0,0 2 8 0 0,0 0 0 0 0,-5-4 0 0 0,4 1 0 0 0,1 2 0 0 0,0-3 0 0 0,1 3 0 0 0,-1 0-40 0 0,0-2 0 0 0,5 0-64 0 0,-5-2 96 0 0,0 2-96 0 0,0 4 64 0 0,0-4-64 0 0,0 0 0 0 0,0-4 64 0 0,0 2-64 0 0,0 1 0 0 0,3 0 0 0 0,-3-1 80 0 0,0-4-80 0 0,0 4 80 0 0,0-1-80 0 0,0 1 64 0 0,0-1-64 0 0,0 1 0 0 0,0-2 72 0 0,-3 3-72 0 0,3-4 0 0 0,3 1 0 0 0,-3 1 64 0 0,0-5-64 0 0,3 8 0 0 0,-3-5 0 0 0,0 1 64 0 0,2 3-64 0 0,-2-7 0 0 0,0 6 0 0 0,0-2 0 0 0,1 3 0 0 0,-1-3 0 0 0,0-4 0 0 0,0 5 0 0 0,0-5 0 0 0,2 5 0 0 0,-2 1 0 0 0,0-6 0 0 0,0 3-96 0 0,0 3-32 0 0,0-6 0 0 0,0 0-8 0 0,0 0 216 0 0,0 6 48 0 0,0-3 0 0 0,0-3 8 0 0,0 0-136 0 0,0 0 80 0 0,0 0-80 0 0,0 0 64 0 0,0 0-64 0 0,0 0 0 0 0,0 0 0 0 0,0 0 0 0 0,0 0 0 0 0,4 6 0 0 0,-4-6 0 0 0,0 0 0 0 0,0 0-96 0 0,0 0-64 0 0,0 5-16 0 0,0-5 0 0 0,0 0 288 0 0,0 0 56 0 0,0 0 16 0 0,0 0 0 0 0,0 0-184 0 0,0 0 0 0 0,0 5 0 0 0,0-5 0 0 0,0 0 0 0 0,7 3 64 0 0,-7-3-64 0 0,0 0 0 0 0,0 6 0 0 0,0-6 0 0 0,0 0 0 0 0,0 0 0 0 0,0 0-128 0 0,0 0-56 0 0,0 0-8 0 0,0 0-8 0 0,0 0 200 0 0,0 6 0 0 0,0-6 0 0 0,0 2 0 0 0,0-2 128 0 0,0 6 72 0 0,0-6 16 0 0,0 6 0 0 0,0-6-344 0 0,0 3-72 0 0,0-3-16 0 0,0 8 0 0 0,0-8 344 0 0,0 0 72 0 0,0 0 16 0 0,0 0 0 0 0,0 0-344 0 0,0 0-72 0 0,0 0-16 0 0,0 0 0 0 0,0 0 216 0 0,0 0 0 0 0,0 0 0 0 0,0 0 0 0 0,0 0 208 0 0,0 0 80 0 0,0 0 24 0 0,3-6 0 0 0,0 3-232 0 0,0-3-80 0 0,2-2 0 0 0,-1 5 72 0 0,-1-4-72 0 0,-1 1 0 0 0,4-1 0 0 0,-1-3-3392 0 0</inkml:trace>
  <inkml:trace contextRef="#ctx0" brushRef="#br10" timeOffset="-198709.97">2374 4330 0 0,'0'0'0'0,"0"0"0"0,0 0 0 0,0 0 0 0,0 0 0 0,0 0 0 0,0 0 0 0,0 0 0 0,0 0 0 0,0 0 0 0,3 6 0 0,-3 2 0 0,0-4 0 0,0 2 0 0,0 2 0 0,0-2 0 0,0 5 0 0,0 0 0 0,0 0 0 0,0 3 0 0,-3-3 0 0,2 1 0 0,-1-1 0 0,0 4 0 0,2-6 0 0,-4 7 0 0,4-5 0 0,-2 0 0 0,2 4 0 0,-3-4 0 0,-1 0 0 0,4 0 0 0,-2-1 0 0,2-2 0 0,-3 1 0 0</inkml:trace>
  <inkml:trace contextRef="#ctx0" brushRef="#br10" timeOffset="-199711.27">2037 4330 0 0,'0'0'0'0,"0"0"0"0,0 0 0 0,0 0 0 0,0 0 0 0,-3 4 0 0,1 3 0 0,2-3 0 0,0-4 0 0,-3 9 0 0,0-4 0 0,2 4 0 0,-1 2 0 0,2-2 0 0,-3 2 0 0,3 0 0 0,0 0 0 0,0-2 0 0,3 4 0 0,-1-4 0 0,-1 3 0 0,2 2 0 0,2-5 0 0,-2 1 0 0,0 2 0 0,0-6 0 0,3 5 0 0,1-5 0 0,-4-1 0 0,1 3 0 0,3-4 0 0,-4 1 0 0,6 0 0 0,-6-2 0 0,-3-3 0 0,6 1 0 0,0 1 0 0,1-2 0 0,-7 0 0 0</inkml:trace>
  <inkml:trace contextRef="#ctx0" brushRef="#br10" timeOffset="-202637.07">1018 4334 0 0,'0'0'0'0,"0"0"0"0,0 0 0 0,0 0 0 0,0 0 0 0,0 0 0 0,0 0 0 0,0 0 0 0,0 0 0 0,0 0 0 0,0 5 0 0,0 3 0 0,0-2 0 0,0 0 0 0,0 2 0 0,3 1 0 0,2 0 0 0,-5 4 0 0,2-4 0 0,2 0 0 0,-1 2 0 0,2-5 0 0,-5 2 0 0,5 3 0 0,-5-3 0 0,4 1 0 0,-1 0 0 0,-1-1 0 0,1 0 0 0,-1-1 0 0,5 3 0 0,-2-1 0 0,-5 0 0 0,6-1 0 0,-1-3 0 0,-2 2 0 0,1-2 0 0,3 3 0 0,-1-5 0 0,-2 0 0 0,1 0 0 0</inkml:trace>
  <inkml:trace contextRef="#ctx0" brushRef="#br10" timeOffset="-198124.96">2561 4337 0 0,'0'0'0'0,"0"0"0"0,0 0 0 0,0 0 0 0,0 0 0 0,0 0 0 0,0 0 0 0,0 0 0 0,0 0 0 0,0 0 0 0,-3 5 0 0,3 1 0 0,-1-1 0 0,1 3 0 0,0-2 0 0,1 5 0 0,-1-1 0 0,-1 3 0 0,2 1 0 0,2-2 0 0,-1-3 0 0,1 1 0 0,1 0 0 0,1 3 0 0,0-1 0 0,-2-3 0 0,1 2 0 0,4-1 0 0,-2-3 0 0,1 3 0 0,-4-3 0 0,3-2 0 0,0 3 0 0,-1-4 0 0,1 1 0 0,-2-3 0 0</inkml:trace>
  <inkml:trace contextRef="#ctx0" brushRef="#br9" timeOffset="-187929.64">15481 4362 0 0,'0'0'0'0,"0"0"0"0,-5-3 0 0,5 3 0 0,0 0 0 0,0 0 0 0,-3-3 0 0,3 3 0 0,-5 0 0 0,-1 3 0 0,3-3 0 0,-1 3 0 0,-3-1 0 0,6 1 0 0,-5 3 0 0,1-6 0 0,0 9 0 0,-1-3 0 0,3 1 0 0,-2-1 0 0,2 5 0 0,-1-1 0 0,-2 0 0 0,4-3 0 0,0 1 0 0,-2 0 0 0,1 3 0 0,3-5 0 0,3 3 0 0,-3-3 0 0,0 5 0 0,0-3 0 0,4 0 0 0,0-1 0 0,0-3 0 0,1 3 0 0,-1-4 0 0,1 0 0 0,1 2 0 0,2-5 0 0,0 3 0 0,1-3 0 0,0 0 0 0,-3-3 0 0,4 3 0 0,1-5 0 0,-7 2 0 0,5 2 0 0,-2-5 0 0,2 3 0 0,-6-1 0 0,5-2 0 0,-2 5 0 0,-1-2 0 0,-1-5 0 0,-4 3 0 0,8-3 0 0,-6-1 0 0,1 5 0 0,-3-7 0 0,-3 3 0 0,3 2 0 0,0-3 0 0,-2-1 0 0,-1 3 0 0,-2-1 0 0,4-3 0 0,-2 5 0 0,-2 0 0 0,3-4 0 0,-2 3 0 0,-1 2 0 0,-1-4 0 0,6 4 0 0,-6-1 0 0,1 3 0 0,-3 3 0 0,4-3 0 0,-1 1 0 0,-1 2 0 0,0 2 0 0,1 1 0 0,0 0 0 0,-1 3 0 0,6-3 0 0,0-3 0 0,0 0 0 0,-3 6 0 0,3-1 0 0,0 0 0 0</inkml:trace>
  <inkml:trace contextRef="#ctx0" brushRef="#br4" timeOffset="-170696.51">6275 4356 0 0,'0'0'0'0,"0"0"0"0,0 0 0 0,0 0 0 0,0 0 0 0,0 0 0 0,0 0 0 0,0 0 0 0,0 0 0 0,0 0 0 0,0 0 0 0,0 0 0 0,0 6 0 0,0-1 0 0,0-5 0 0,-2 6 0 0,1-1 0 0,-6 1 0 0,6 2 0 0,-4-2 0 0,-3 1 0 0,2 4 0 0,-1-1 0 0,0 0 0 0,1 0 0 0,-3 4 0 0,0-2 0 0,-2 2 0 0,-2 0 0 0,4 1 0 0,-3 1 0 0,1 2 0 0,-3-2 0 0,0 1 0 0,0 0 0 0,-6-2 0 0,5 1 0 0,-2-1 0 0,6 5 0 0,-6-4 0 0,1 2 0 0,1 1 0 0,1-1 0 0,2 2 0 0,-4-1 0 0,2 1 0 0,0 2 0 0,2-1 0 0,1-1 0 0,0-1 0 0,2 3 0 0,-3-5 0 0,4 1 0 0,-1-2 0 0,-4-1 0 0,6 1 0 0,-1-3 0 0,3 0 0 0,-3-4 0 0,1-1 0 0,4 3 0 0,-7-4 0 0,7-4 0 0,-3 4 0 0,0-1 0 0,3-3 0 0,-2 2 0 0,4-1 0 0,-1-2 0 0,-3 1 0 0,5-3 0 0,0 0 0 0,0 0 0 0,0 0 0 0,0 0 0 0,0 0 0 0,0 0 0 0,0 0 0 0</inkml:trace>
  <inkml:trace contextRef="#ctx0" brushRef="#br9" timeOffset="-188472.93">15201 4376 0 0,'0'0'0'0,"0"0"0"0,0 0 0 0,0 0 0 0,0 0 0 0,0 0 0 0,0 0 0 0,0 0 0 0,0 0 0 0,0 0 0 0,-3 5 0 0,3 1 0 0,0 2 0 0,-2-4 0 0,-2 2 0 0,1 1 0 0,3 2 0 0,0 0 0 0,0 0 0 0,0 2 0 0,-2 0 0 0,2-3 0 0,2 3 0 0,1-2 0 0,-3 0 0 0,3-1 0 0,0 1 0 0,0 1 0 0,0-3 0 0,-1 3 0 0,4-4 0 0,-3 0 0 0,5-1 0 0,-4-4 0 0,2 4 0 0,1-5 0 0,-7 0 0 0,0 0 0 0,9 0 0 0,2 0 0 0,1 0 0 0,1 0 0 0,-4-5 0 0,0 0 0 0,3-2 0 0,-4 1 0 0,3-2 0 0,-2 2 0 0,-4-2 0 0,3-1 0 0,-4-1 0 0,1 1 0 0,-4 3 0 0,4-5 0 0,-5 5 0 0,0-3 0 0,0-4 0 0,-5 5 0 0,4-1 0 0,-2 0 0 0,0 0 0 0,-3 2 0 0,1 0 0 0,0 2 0 0,-2-4 0 0,-3 6 0 0,1-2 0 0,0 2 0 0,1 1 0 0,-3 2 0 0,0-6 0 0,4 6 0 0,-1 0 0 0,-1 2 0 0,1-2 0 0,3 4 0 0,-3-4 0 0,2 2 0 0,2 4 0 0,4-6 0 0,0 0 0 0,-3 5 0 0,-4-1 0 0,6 3 0 0,2-3 0 0,-1 2 0 0,2-1 0 0,3 1 0 0</inkml:trace>
  <inkml:trace contextRef="#ctx0" brushRef="#br9" timeOffset="-179282.96">15019 4419 0 0,'-10'-3'0'0,"9"2"0"0,-4 1 0 0,5 0 0 0,0 0 0 0,-1 1 0 0,-1 4 0 0,-1-4 0 0,0 4 0 0,1 0 0 0,2-1 0 0,0 1 0 0,-6 0 0 0,6 1 0 0,0 2 0 0,0-4 0 0,0 1 0 0,0 7 0 0,0-7 0 0,0 1 0 0,6-1 0 0,-6 2 0 0,5-2 0 0,0 3 0 0,2-2 0 0,3-1 0 0,-4 1 0 0,-2 0 0 0,9-6 0 0,-4 5 0 0,-1-4 0 0,1 2 0 0,-3-3 0 0,4 5 0 0,-1-4 0 0,-1-1 0 0,2 0 0 0,-3 0 0 0,-1 0 0 0,3-1 0 0,-1-4 0 0,-1 2 0 0,-2 2 0 0,0-4 0 0,-1-1 0 0,1-2 0 0,1 3 0 0,-6-2 0 0,0-3 0 0,0 3 0 0,-3-3 0 0,0 4 0 0,3-6 0 0,-5 3 0 0,-2-5 0 0,0 6 0 0,0-3 0 0,1 3 0 0,-5-1 0 0,5 0 0 0,-4 1 0 0,-2 2 0 0,3-2 0 0,-1 8 0 0,1-3 0 0,0 0 0 0,1 1 0 0,0 4 0 0,2 1 0 0,-2 0 0 0,8 2 0 0,-1-1 0 0,-8 6 0 0,9-10 0 0</inkml:trace>
  <inkml:trace contextRef="#ctx0" brushRef="#br10" timeOffset="-198982.11">2284 4382 0 0,'0'0'0'0,"0"0"0"0,0 0 0 0,0 0 0 0,0 0 0 0,0 0 0 0,0 0 0 0,0 0 0 0,0 0 0 0,4 5 0 0,-4 1 0 0,0-1 0 0,4 2 0 0,-4 3 0 0,2-6 0 0,1 6 0 0,-3-1 0 0,0-1 0 0,0 1 0 0,3-1 0 0,-3 1 0 0,3 0 0 0,-3 0 0 0,0 2 0 0,0 0 0 0,0-2 0 0,2-2 0 0,-1 0 0 0,4 4 0 0,-5-5 0 0,0 1 0 0,3-3 0 0,-3-4 0 0,6 5 0 0,-6-5 0 0,0 0 0 0,6 3 0 0,-6-3 0 0,14 0 0 0,-3-8 0 0</inkml:trace>
  <inkml:trace contextRef="#ctx0" brushRef="#br9" timeOffset="-187387.39">11989 4390 0 0,'0'0'0'0,"0"0"0"0,0 0 0 0,0 0 0 0,0 0 0 0,-4 0 0 0,0-3 0 0,4 3 0 0,0 0 0 0,0 0 0 0,-5 3 0 0,5-3 0 0,-6 2 0 0,1 2 0 0,-2-1 0 0,2 2 0 0,0 1 0 0,-2 2 0 0,0-4 0 0,4 9 0 0,-4-7 0 0,7 3 0 0,-5-1 0 0,0 1 0 0,4 4 0 0,-2-7 0 0,3 5 0 0,0-1 0 0,0 0 0 0,0-1 0 0,0 3 0 0,4-1 0 0,2 0 0 0,1-5 0 0,-1 4 0 0,2-1 0 0,-1-1 0 0,3-1 0 0,-3-1 0 0,4-1 0 0,2 3 0 0,-3-5 0 0,1 0 0 0,0 0 0 0,1-1 0 0,-2-2 0 0,-1 0 0 0,0-2 0 0,4-1 0 0,-7 0 0 0,1 0 0 0,1 0 0 0,-2-5 0 0,-1 0 0 0,3 4 0 0,-4-4 0 0,1 3 0 0,-3-2 0 0,-2 2 0 0,3-3 0 0,-3-1 0 0,-3 4 0 0,3-6 0 0,-2 4 0 0,-1-3 0 0,-2 1 0 0,4 1 0 0,-7-1 0 0,5 3 0 0,0 0 0 0,-3-4 0 0,-1 4 0 0,3 2 0 0,1-1 0 0,-3 2 0 0,-2-2 0 0,3 1 0 0,1 4 0 0,-1 0 0 0,-3 0 0 0,4 0 0 0,-3 0 0 0,-2 0 0 0,1 0 0 0,5 0 0 0,-3 0 0 0,-2 0 0 0,1 0 0 0,4 0 0 0,-1 0 0 0,4 0 0 0,0 0 0 0</inkml:trace>
  <inkml:trace contextRef="#ctx0" brushRef="#br9" timeOffset="-179952.61">14773 4388 0 0,'0'0'0'0,"0"0"0"0,0 0 0 0,-5 0 0 0,1 4 0 0,-3-4 0 0,7 0 0 0,-3 0 0 0,-3 0 0 0,5 0 0 0,-6 0 0 0,3 1 0 0,2-1 0 0,-1 5 0 0,-5-4 0 0,4 2 0 0,2 4 0 0,-1-4 0 0,-2 4 0 0,5-2 0 0,0 3 0 0,-4-4 0 0,4 6 0 0,-3-3 0 0,3-2 0 0,0 4 0 0,0-3 0 0,0 2 0 0,0 1 0 0,3-1 0 0,-3 1 0 0,4-2 0 0,1 0 0 0,-2-2 0 0,2 3 0 0,-1-2 0 0,1-6 0 0,1 5 0 0,4-5 0 0,-3 1 0 0,3 2 0 0,-1-3 0 0,0-3 0 0,0 2 0 0,4 1 0 0,-2-5 0 0,2 5 0 0,-3-6 0 0,1 0 0 0,-2 3 0 0,-1-4 0 0,-2 3 0 0,1-3 0 0,-2 3 0 0,3-4 0 0,-4 5 0 0,3-3 0 0,-4 1 0 0,-3-3 0 0,0 4 0 0,3-2 0 0,-3 1 0 0,-3-1 0 0,0 0 0 0,3-4 0 0,0 6 0 0,-7-4 0 0,6 5 0 0,-7-3 0 0,0 1 0 0,1 0 0 0,1-1 0 0,-4 6 0 0,1-6 0 0,0 6 0 0,1-1 0 0,2 1 0 0,3 0 0 0,-5 0 0 0,2 1 0 0,1 4 0 0,1-4 0 0,-3-1 0 0,6 6 0 0,-1-1 0 0,2-5 0 0,0 0 0 0</inkml:trace>
  <inkml:trace contextRef="#ctx0" brushRef="#br2" timeOffset="194031.63">12268 4393 0 0,'0'0'0'0,"0"0"0"0,0 0 0 0,0 0 0 0,0 0 0 0,0 0 0 0,-1 0 0 0,1 0 0 0,0 0 0 0,0 0 0 0,0 0 0 0,0 0 0 0,0 0 0 0,0 0 0 0,0 0 0 0,0 0 0 0,-3 3 0 0,1-1 0 0,2-2 0 0,-4 6 0 0,4-6 0 0,0 3 0 0,0-3 0 0,0 0 0 0,-5 5 0 0,3-1 0 0,2-4 0 0,0 5 0 0,0-5 0 0,-1 5 0 0,-2 1 0 0,3-6 0 0,-2 1 0 0,2 5 0 0,-3-2 0 0,0 2 0 0,3-6 0 0,-2 3 0 0,2-3 0 0,0 4 0 0,-3 3 0 0,3-7 0 0,0 0 0 0,0 3 0 0,-6 3 0 0,6 0 0 0,0-6 0 0,0 5 0 0,-1-2 0 0,1-3 0 0,-4 3 0 0,4-3 0 0,0 0 0 0,0 0 0 0,0 8 0 0,-3-4 0 0,3-4 0 0,0 2 0 0,0 7 0 0,0-9 0 0,0 0 0 0,0 0 0 0,0 5 0 0,0-5 0 0,0 0 0 0,0 0 0 0,0 6 0 0,0 2 0 0,0-8 0 0,0 3 0 0,0 5 0 0,0-5 0 0,0 1 0 0,0-4 0 0,0 0 0 0,0 6 0 0,0-1 0 0,3 1 0 0,-3-6 0 0,4 2 0 0,-4-2 0 0,1 4 0 0,-1 1 0 0,0-5 0 0,0 0 0 0,5 5 0 0,-4 1 0 0,-1-1 0 0,0-5 0 0,3 3 0 0,-1 3 0 0,1-3 0 0,-3 0 0 0,0 2 0 0,3-1 0 0,-3 1 0 0,0 0 0 0,2 1 0 0,1-2 0 0,-2 3 0 0,-1-7 0 0,0 4 0 0,2-1 0 0,-2-3 0 0,0 3 0 0,5 4 0 0,-5-7 0 0,0 6 0 0,0-3 0 0,0-3 0 0,0 8 0 0,0-5 0 0,0 1 0 0,0-4 0 0,0 0 0 0,0 3 0 0,0-3 0 0,0 8 0 0,0-5 0 0,0-3 0 0,4 5 0 0,-4-2 0 0,0-3 0 0,0 6 0 0,0-6 0 0,2 5 0 0,-2-5 0 0,3 4 0 0,-3 3 0 0,1-4 0 0,-1-3 0 0,0 6 0 0,0-2 0 0,0 3 0 0,0-7 0 0,3 7 0 0,-3-7 0 0,2 2 0 0,-2-2 0 0,0 8 0 0,0-8 0 0,3 4 0 0</inkml:trace>
  <inkml:trace contextRef="#ctx0" brushRef="#br9" timeOffset="-181298.92">14178 4409 0 0,'0'0'0'0,"0"0"0"0,-3 0 0 0,-1 1 0 0,1-1 0 0,3 0 0 0,-1 0 0 0,1 0 0 0,-5 2 0 0,5-2 0 0,-6 1 0 0,1 4 0 0,-1-4 0 0,3 2 0 0,1 1 0 0,-2 5 0 0,1-9 0 0,0 6 0 0,-4-1 0 0,6 4 0 0,1-8 0 0,-3 9 0 0,3-4 0 0,0 0 0 0,0 0 0 0,3 4 0 0,-3-4 0 0,1 0 0 0,6 3 0 0,-1-1 0 0,-2 0 0 0,1-1 0 0,1 0 0 0,2 0 0 0,0 1 0 0,0-3 0 0,-1 1 0 0,3-3 0 0,2 5 0 0,0-4 0 0,-2-1 0 0,0 1 0 0,0 0 0 0,2-4 0 0,0 0 0 0,2 0 0 0,-6 0 0 0,3 0 0 0,1 0 0 0,-4-1 0 0,6-6 0 0,-5 4 0 0,2 0 0 0,-2-1 0 0,-1-1 0 0,0 2 0 0,-2-2 0 0,2-1 0 0,-4 1 0 0,1-2 0 0,-4 2 0 0,-1 0 0 0,3 1 0 0,-3-4 0 0,-3 3 0 0,3-1 0 0,-1-2 0 0,-1 2 0 0,-1-1 0 0,-1-1 0 0,-1 0 0 0,0 2 0 0,-2-3 0 0,-1 2 0 0,3-3 0 0,-1 5 0 0,-2-1 0 0,7-3 0 0,-9 2 0 0,3 1 0 0,-4 3 0 0,5 0 0 0,0 0 0 0,-2-3 0 0,-3 6 0 0,8-2 0 0,-5 2 0 0,-1 0 0 0,3 0 0 0,-2 2 0 0,2-2 0 0,-2 3 0 0,3 0 0 0,-1 0 0 0,3 0 0 0,-1-1 0 0,0 4 0 0,4-6 0 0</inkml:trace>
  <inkml:trace contextRef="#ctx0" brushRef="#br9" timeOffset="-180651.72">14457 4401 0 0,'0'0'0'0,"0"0"0"0,0 0 0 0,0 0 0 0,0 0 0 0,0 0 0 0,0 0 0 0,0 0 0 0,0 0 0 0,-3 3 0 0,-3-2 0 0,5 4 0 0,-6-3 0 0,6 2 0 0,-1 4 0 0,-2-5 0 0,2 6 0 0,-2-4 0 0,4 1 0 0,-2 2 0 0,2-3 0 0,0 5 0 0,0-2 0 0,0 0 0 0,2 1 0 0,2 0 0 0,-4 1 0 0,2-1 0 0,4-4 0 0,-3 4 0 0,3-1 0 0,3-2 0 0,-2-2 0 0,2 3 0 0,-1-4 0 0,1 0 0 0,0 3 0 0,0-4 0 0,4-2 0 0,-5 1 0 0,-2-1 0 0,6 0 0 0,-3-1 0 0,2-1 0 0,2 0 0 0,-6-2 0 0,4 2 0 0,-3 1 0 0,-2-2 0 0,-1 0 0 0,-2-2 0 0,-2 2 0 0,5-3 0 0,-4 1 0 0,-2 2 0 0,0-5 0 0,-2 5 0 0,-2-6 0 0,2 1 0 0,-2 3 0 0,-1-4 0 0,0 0 0 0,-1 4 0 0,-2-6 0 0,2 5 0 0,-1-3 0 0,0 1 0 0,0-1 0 0,-3 1 0 0,3 2 0 0,2 1 0 0,0 1 0 0,1 1 0 0,-2 1 0 0,-1 2 0 0,3 0 0 0,4 0 0 0,-5 2 0 0,-3-2 0 0,2 3 0 0,2 1 0 0,2 1 0 0,-1-2 0 0,3-3 0 0,-5 6 0 0</inkml:trace>
  <inkml:trace contextRef="#ctx0" brushRef="#br9" timeOffset="-187929.64">11780 4435 0 0,'0'0'0'0,"0"0"0"0,-5-3 0 0,5 3 0 0,0 0 0 0,0 0 0 0,-3-3 0 0,3 3 0 0,-5 0 0 0,-1 3 0 0,3-3 0 0,-1 3 0 0,-3-2 0 0,6 2 0 0,-5 4 0 0,1-7 0 0,0 9 0 0,-1-3 0 0,3 0 0 0,-2 0 0 0,2 5 0 0,-1 0 0 0,-2-2 0 0,4-1 0 0,0 0 0 0,-2 0 0 0,1 2 0 0,3-3 0 0,3 2 0 0,-3-3 0 0,0 5 0 0,0-3 0 0,4-1 0 0,0 1 0 0,0-5 0 0,1 5 0 0,-1-5 0 0,1 0 0 0,1 2 0 0,2-5 0 0,0 3 0 0,1-3 0 0,0 0 0 0,-3-3 0 0,4 3 0 0,1-5 0 0,-7 2 0 0,5 1 0 0,-2-4 0 0,2 3 0 0,-6 0 0 0,5-3 0 0,-2 4 0 0,-1-1 0 0,-1-4 0 0,-4 2 0 0,8-3 0 0,-7-1 0 0,3 4 0 0,-4-6 0 0,-4 4 0 0,4 1 0 0,0-4 0 0,-1 1 0 0,-2 1 0 0,-2 0 0 0,4-2 0 0,-2 3 0 0,-2 1 0 0,3-3 0 0,-2 1 0 0,-1 4 0 0,-1-6 0 0,6 6 0 0,-6-2 0 0,1 2 0 0,-3 4 0 0,4-3 0 0,-1 2 0 0,-1 1 0 0,0 1 0 0,1 2 0 0,0 1 0 0,-1 2 0 0,6-3 0 0,0-3 0 0,0 0 0 0,-3 6 0 0,3-1 0 0,0-1 0 0</inkml:trace>
  <inkml:trace contextRef="#ctx0" brushRef="#br9" timeOffset="145240.66">13989 4466 0 0,'0'0'0'0,"0"0"0"0,0 0 0 0,0 0 0 0,0 0 0 0,-5-3 0 0,5 3 0 0,-1-2 0 0,-4-1 0 0,-1 0 0 0,3 1 0 0,0 2 0 0,-5-1 0 0,5 1 0 0,-3 1 0 0,-2 1 0 0,0-2 0 0,7 3 0 0,-8 2 0 0,2-2 0 0,3 0 0 0,-4 5 0 0,0-2 0 0,4-2 0 0,1 1 0 0,-7 6 0 0,6-7 0 0,0 4 0 0,0 0 0 0,1 1 0 0,0 1 0 0,1-3 0 0,2 3 0 0,0-4 0 0,0 5 0 0,2-5 0 0,1 5 0 0,0-7 0 0,1 4 0 0,3 0 0 0,-1-4 0 0,2 6 0 0,-2-6 0 0,5-2 0 0,-2 2 0 0,5-4 0 0,-5 0 0 0,5 3 0 0,-3-6 0 0,1 3 0 0,2-4 0 0,-2 2 0 0,2-2 0 0,0 0 0 0,-1-2 0 0,-1 2 0 0,-3-4 0 0,4 0 0 0,-4 4 0 0,-4-3 0 0,4 0 0 0,-5 0 0 0,1 0 0 0,-3-3 0 0,2 6 0 0,-4-4 0 0,0-1 0 0,0 3 0 0,-4-1 0 0,2 1 0 0,-3-2 0 0,2 4 0 0,-3-2 0 0,-3-2 0 0,4 2 0 0,-4 0 0 0,1 1 0 0,1-1 0 0,-3 3 0 0,-1-2 0 0,1-1 0 0,0 1 0 0,0 1 0 0,3 2 0 0,0-6 0 0,-3 8 0 0,4-1 0 0,0 1 0 0</inkml:trace>
  <inkml:trace contextRef="#ctx0" brushRef="#br9" timeOffset="-179282.96">11273 4483 0 0,'-10'-3'0'0,"9"1"0"0,-4 2 0 0,5 0 0 0,0 0 0 0,-1 2 0 0,-1 2 0 0,-1-2 0 0,0 2 0 0,1 1 0 0,2 0 0 0,0-1 0 0,-6 1 0 0,6 1 0 0,0 2 0 0,0-3 0 0,0-1 0 0,0 9 0 0,0-9 0 0,0 2 0 0,6-1 0 0,-6 3 0 0,5-4 0 0,0 4 0 0,2-2 0 0,3-1 0 0,-4 1 0 0,-1 0 0 0,7-6 0 0,-3 5 0 0,-1-3 0 0,1 1 0 0,-3-3 0 0,4 4 0 0,-1-2 0 0,-1-2 0 0,2 0 0 0,-3 0 0 0,-1 0 0 0,3-2 0 0,-1-2 0 0,0 1 0 0,-4 1 0 0,1-3 0 0,0-1 0 0,-1-2 0 0,2 4 0 0,-6-4 0 0,0-1 0 0,0 1 0 0,-3-1 0 0,0 3 0 0,3-7 0 0,-4 4 0 0,-4-5 0 0,2 6 0 0,-2-3 0 0,2 4 0 0,-5-3 0 0,5 1 0 0,-4 1 0 0,-2 2 0 0,3-1 0 0,-1 7 0 0,1-4 0 0,0 1 0 0,1 2 0 0,0 2 0 0,2 2 0 0,-1 1 0 0,7 0 0 0,-2 1 0 0,-7 4 0 0,9-9 0 0</inkml:trace>
  <inkml:trace contextRef="#ctx0" brushRef="#br9" timeOffset="-188472.93">11500 4449 0 0,'0'0'0'0,"0"0"0"0,0 0 0 0,0 0 0 0,0 0 0 0,0 0 0 0,0 0 0 0,0 0 0 0,0 0 0 0,0 0 0 0,-3 4 0 0,3 3 0 0,0 0 0 0,-2-2 0 0,-2 1 0 0,1 0 0 0,3 4 0 0,0-1 0 0,0 0 0 0,0 2 0 0,-2 0 0 0,2-3 0 0,2 2 0 0,1 0 0 0,-3-1 0 0,3-1 0 0,0 1 0 0,0 0 0 0,0-1 0 0,-1 1 0 0,4-3 0 0,-3 1 0 0,5-3 0 0,-4-2 0 0,2 2 0 0,1-4 0 0,-7 0 0 0,0 0 0 0,9 0 0 0,2 0 0 0,1 0 0 0,0 0 0 0,-2-4 0 0,-1-1 0 0,3-3 0 0,-4 2 0 0,3-2 0 0,-2 2 0 0,-4-1 0 0,3-3 0 0,-4 1 0 0,1 0 0 0,-4 3 0 0,4-5 0 0,-5 5 0 0,0-4 0 0,0-2 0 0,-5 4 0 0,4-1 0 0,-2 0 0 0,0-1 0 0,-4 4 0 0,3-2 0 0,-1 4 0 0,-3-6 0 0,-1 7 0 0,0-1 0 0,0 1 0 0,1 1 0 0,-3 2 0 0,0-6 0 0,4 6 0 0,-1 0 0 0,-1 1 0 0,1-1 0 0,3 5 0 0,-3-5 0 0,2 2 0 0,2 4 0 0,4-6 0 0,0 0 0 0,-3 4 0 0,-4 1 0 0,6 1 0 0,2-1 0 0,-1 1 0 0,2-1 0 0,3 1 0 0</inkml:trace>
  <inkml:trace contextRef="#ctx0" brushRef="#br4" timeOffset="-170213.35">5741 4446 0 0,'-6'0'0'0,"1"0"0"0,5 0 0 0,0 0 0 0,0 0 0 0,0 0 0 0,0 0 0 0,0 0 0 0,0 0 0 0,0 0 0 0,0 0 0 0,0 6 0 0,5-2 0 0,-3 3 0 0,-1-4 0 0,2 3 0 0,0 0 0 0,4 2 0 0,-3 0 0 0,1-1 0 0,4 1 0 0,-4 4 0 0,6-5 0 0,-5 3 0 0,1-3 0 0,1 5 0 0,1-3 0 0,2 2 0 0,3-2 0 0,2 1 0 0,-7 0 0 0,3 1 0 0,4 2 0 0,2-3 0 0,-4 3 0 0,3-1 0 0,-1 1 0 0,7-4 0 0,-6 3 0 0,3-3 0 0,-1 5 0 0,-1-4 0 0,-1 2 0 0,3 0 0 0,-4-1 0 0,2 2 0 0,-1-1 0 0,-3 2 0 0,2-3 0 0,-1 3 0 0,-3-4 0 0,4 3 0 0,-2-1 0 0,0-3 0 0,0 4 0 0,1 1 0 0,-1-5 0 0,-2 3 0 0,2 2 0 0,-4-6 0 0,3 4 0 0,0-2 0 0,-4-3 0 0,-3 4 0 0,7-3 0 0,-4 0 0 0,-3-1 0 0,0 1 0 0,4-2 0 0,-4 2 0 0,1-2 0 0,3-3 0 0,-6 3 0 0,1-1 0 0,0-3 0 0,2 2 0 0,-4-2 0 0,2-1 0 0,-5-1 0 0,0 0 0 0,6 2 0 0,-6-2 0 0,0 0 0 0,3 0 0 0,-3 0 0 0</inkml:trace>
  <inkml:trace contextRef="#ctx0" brushRef="#br9" timeOffset="-187387.39">8243 4453 0 0,'0'0'0'0,"0"0"0"0,0 0 0 0,0 0 0 0,0 0 0 0,-3 0 0 0,-2-3 0 0,5 3 0 0,0 0 0 0,0 0 0 0,-5 3 0 0,5-3 0 0,-6 2 0 0,1 3 0 0,-2-2 0 0,2 1 0 0,0 2 0 0,-2 2 0 0,1-3 0 0,2 7 0 0,-3-6 0 0,7 4 0 0,-5-3 0 0,0 3 0 0,4 2 0 0,-2-6 0 0,3 5 0 0,0 0 0 0,0-2 0 0,0 0 0 0,0 4 0 0,4-2 0 0,3-1 0 0,-1-3 0 0,0 2 0 0,2 0 0 0,-1-1 0 0,3 0 0 0,-3-2 0 0,4-2 0 0,2 4 0 0,-3-5 0 0,1 0 0 0,0 0 0 0,1-1 0 0,-2-2 0 0,-1 0 0 0,0-2 0 0,4-1 0 0,-7 0 0 0,2 0 0 0,-1 0 0 0,-1-5 0 0,-1 1 0 0,3 2 0 0,-4-3 0 0,1 4 0 0,-3-4 0 0,-2 3 0 0,3-2 0 0,-3-3 0 0,-3 6 0 0,3-7 0 0,-2 3 0 0,-1-1 0 0,-2 0 0 0,4 1 0 0,-7-1 0 0,5 2 0 0,0 1 0 0,-3-3 0 0,0 3 0 0,1 1 0 0,2 0 0 0,-3 2 0 0,-2-1 0 0,3-1 0 0,1 5 0 0,-1 0 0 0,-3 0 0 0,4 0 0 0,-3 0 0 0,-2 0 0 0,1 0 0 0,5 0 0 0,-3 0 0 0,-2 0 0 0,1 0 0 0,4 0 0 0,0 0 0 0,3 0 0 0,0 0 0 0</inkml:trace>
  <inkml:trace contextRef="#ctx0" brushRef="#br9" timeOffset="-179952.61">11025 4452 0 0,'0'0'0'0,"0"0"0"0,0 0 0 0,-4 0 0 0,-1 3 0 0,-1-3 0 0,6 0 0 0,-3 0 0 0,-3 0 0 0,4 0 0 0,-4 0 0 0,1 1 0 0,4-1 0 0,-2 5 0 0,-5-3 0 0,3 1 0 0,4 3 0 0,-2-3 0 0,-2 5 0 0,5-4 0 0,0 4 0 0,-5-3 0 0,5 4 0 0,-3-1 0 0,3-4 0 0,0 6 0 0,0-4 0 0,0 2 0 0,0 1 0 0,3-1 0 0,-3 1 0 0,5-3 0 0,0 2 0 0,-2-4 0 0,1 4 0 0,1-2 0 0,0-6 0 0,1 5 0 0,3-5 0 0,-1 2 0 0,1 1 0 0,0-3 0 0,1-3 0 0,-1 1 0 0,3 2 0 0,-1-5 0 0,3 5 0 0,-5-6 0 0,2 0 0 0,-2 3 0 0,-1-3 0 0,-2 1 0 0,2-1 0 0,-3 1 0 0,2-2 0 0,-2 3 0 0,1-2 0 0,-3 2 0 0,-3-4 0 0,0 3 0 0,3-1 0 0,-3 1 0 0,-3-1 0 0,0 0 0 0,3-3 0 0,0 4 0 0,-6-3 0 0,5 5 0 0,-7-3 0 0,0 1 0 0,0 1 0 0,2-2 0 0,-3 6 0 0,0-7 0 0,-1 7 0 0,3-1 0 0,0 1 0 0,4 0 0 0,-4 0 0 0,0 1 0 0,3 4 0 0,-1-3 0 0,-1-2 0 0,4 6 0 0,1-2 0 0,1-4 0 0,0 0 0 0</inkml:trace>
  <inkml:trace contextRef="#ctx0" brushRef="#br9" timeOffset="-186687.85">8454 4495 0 0,'0'0'0'0,"0"0"0"0,0 0 0 0,0 0 0 0,0 0 0 0,0 0 0 0,0 0 0 0,0 0 0 0,0 0 0 0,-3 3 0 0,2-1 0 0,-5 4 0 0,4-3 0 0,-4 5 0 0,3-4 0 0,1 7 0 0,-1-6 0 0,2 4 0 0,1 4 0 0,-3-6 0 0,3 4 0 0,0-2 0 0,0-1 0 0,0 4 0 0,3-1 0 0,-2-1 0 0,4-1 0 0,-2 2 0 0,3-4 0 0,-3 1 0 0,5 1 0 0,-2-1 0 0,3-3 0 0,-1-4 0 0,-2 5 0 0,0-4 0 0,5-2 0 0,-3 0 0 0,-2 0 0 0,2-2 0 0,-2 1 0 0,6-4 0 0,-5 4 0 0,3-4 0 0,-5 2 0 0,6-3 0 0,-2 1 0 0,2 1 0 0,-5-4 0 0,2 2 0 0,0-2 0 0,-2 5 0 0,0-6 0 0,-1-1 0 0,-1 3 0 0,1-1 0 0,-2-3 0 0,0 0 0 0,0 2 0 0,-3 0 0 0,2-2 0 0,-2 2 0 0,-2-2 0 0,2 0 0 0,0 0 0 0,-3 2 0 0,0 1 0 0,0 2 0 0,-2-2 0 0,1 3 0 0,-1 1 0 0,-1-2 0 0,-2 6 0 0,-1-2 0 0,0-3 0 0,1 5 0 0,-1 0 0 0,1 5 0 0,0-5 0 0,0 2 0 0,2-2 0 0,3 6 0 0,-6-3 0 0,6 0 0 0,3-3 0 0,0 3 0 0,-6 5 0 0,4-4 0 0,2-4 0 0,0 0 0 0</inkml:trace>
  <inkml:trace contextRef="#ctx0" brushRef="#br9" timeOffset="-181298.92">10432 4472 0 0,'0'0'0'0,"0"0"0"0,-3 0 0 0,0 1 0 0,-1-1 0 0,4 0 0 0,-1 0 0 0,1 0 0 0,-5 2 0 0,5-2 0 0,-6 2 0 0,1 2 0 0,-1-2 0 0,3 1 0 0,2 0 0 0,-4 6 0 0,2-9 0 0,0 6 0 0,-3-1 0 0,4 4 0 0,2-7 0 0,-3 7 0 0,3-3 0 0,0 1 0 0,0-1 0 0,3 3 0 0,-3-3 0 0,2 0 0 0,4 4 0 0,0-3 0 0,-1 1 0 0,-1 0 0 0,2-2 0 0,2 2 0 0,0-1 0 0,0-2 0 0,-1 1 0 0,3-3 0 0,2 5 0 0,0-3 0 0,-2-2 0 0,0 0 0 0,0 2 0 0,2-5 0 0,0 0 0 0,2 0 0 0,-6 0 0 0,3 0 0 0,1 0 0 0,-4-2 0 0,6-4 0 0,-5 3 0 0,2 0 0 0,-2-2 0 0,-1 0 0 0,0 2 0 0,-2-1 0 0,2-3 0 0,-4 3 0 0,1-4 0 0,-3 3 0 0,-2 1 0 0,3-1 0 0,-3-3 0 0,-3 4 0 0,3-2 0 0,-2-2 0 0,0 2 0 0,-1-2 0 0,-1 0 0 0,-1 1 0 0,0 0 0 0,-2-2 0 0,-1 3 0 0,3-5 0 0,-1 6 0 0,-2-1 0 0,7-3 0 0,-8 3 0 0,1 0 0 0,-3 2 0 0,5 1 0 0,0 0 0 0,-2-3 0 0,-3 6 0 0,8-1 0 0,-5 1 0 0,-1 0 0 0,3 0 0 0,-2 1 0 0,2-1 0 0,-2 3 0 0,4 0 0 0,-3 0 0 0,4 0 0 0,-1-1 0 0,1 4 0 0,3-6 0 0</inkml:trace>
  <inkml:trace contextRef="#ctx0" brushRef="#br9" timeOffset="-185351.26">9002 4486 0 0,'0'0'0'0,"0"0"0"0,0 0 0 0,0 0 0 0,0 0 0 0,0 0 0 0,0 0 0 0,0 0 0 0,0 0 0 0,0 0 0 0,-3 3 0 0,1 2 0 0,-3-2 0 0,4 3 0 0,-5-2 0 0,6 4 0 0,-2-3 0 0,1 4 0 0,1-4 0 0,-3 3 0 0,3-1 0 0,0 1 0 0,3 0 0 0,-2 1 0 0,1 0 0 0,1-4 0 0,0 3 0 0,3-4 0 0,-1 4 0 0,-2 0 0 0,3-2 0 0,-1 0 0 0,2 0 0 0,-4-3 0 0,4 2 0 0,-1-2 0 0,-6-3 0 0,8 2 0 0,-2-2 0 0,6 0 0 0,-9-2 0 0,6 2 0 0,-2-5 0 0,0 2 0 0,-2 0 0 0,0-1 0 0,1-1 0 0,0 2 0 0,-1-3 0 0,1 1 0 0,-6-1 0 0,3-2 0 0,2 0 0 0,-5 5 0 0,0-4 0 0,0-1 0 0,0 0 0 0,0-1 0 0,0 3 0 0,-8-2 0 0,8-1 0 0,-6-2 0 0,4 0 0 0,-4 6 0 0,3-2 0 0,-3-1 0 0,3 3 0 0,-4-2 0 0,4 3 0 0,-1 1 0 0,-1-3 0 0,-1 3 0 0,4 3 0 0,-1 0 0 0,0 0 0 0,-3 0 0 0,6 0 0 0,-2 0 0 0,2 0 0 0,-6 6 0 0,5-1 0 0</inkml:trace>
  <inkml:trace contextRef="#ctx0" brushRef="#br9" timeOffset="-180651.72">10710 4464 0 0,'0'0'0'0,"0"0"0"0,0 0 0 0,0 0 0 0,0 0 0 0,0 0 0 0,0 0 0 0,0 0 0 0,0 0 0 0,-3 3 0 0,-3-1 0 0,4 2 0 0,-4-2 0 0,4 3 0 0,1 2 0 0,-4-4 0 0,4 7 0 0,-4-6 0 0,5 3 0 0,-1 0 0 0,1-2 0 0,0 6 0 0,0-3 0 0,0-1 0 0,1 3 0 0,4-1 0 0,-5 0 0 0,1 0 0 0,5-4 0 0,-2 4 0 0,2-1 0 0,3-2 0 0,-3-1 0 0,3 1 0 0,-1-3 0 0,1 0 0 0,1 3 0 0,-1-4 0 0,3-2 0 0,-4 1 0 0,-2-1 0 0,7 0 0 0,-4-1 0 0,2-1 0 0,1 1 0 0,-4-4 0 0,3 4 0 0,-4-1 0 0,0-1 0 0,-3 0 0 0,-1-2 0 0,-1 2 0 0,4-3 0 0,-4 1 0 0,-2 2 0 0,0-4 0 0,-2 3 0 0,-3-5 0 0,4 1 0 0,-4 4 0 0,1-5 0 0,-1-1 0 0,-1 6 0 0,-2-7 0 0,2 5 0 0,-2-4 0 0,2 3 0 0,-2-3 0 0,-1 3 0 0,1 0 0 0,4 3 0 0,-1-1 0 0,0 2 0 0,-1 1 0 0,0 2 0 0,1 0 0 0,5 0 0 0,-4 2 0 0,-4-2 0 0,2 3 0 0,1 2 0 0,4-1 0 0,-3-1 0 0,4-3 0 0,-4 7 0 0</inkml:trace>
  <inkml:trace contextRef="#ctx0" brushRef="#br9" timeOffset="-181932.15">10285 4494 0 0,'0'0'0'0,"0"0"0"0,0 0 0 0,0 0 0 0,0 0 0 0,-6 3 0 0,3-3 0 0,3 0 0 0,-2 1 0 0,-4 4 0 0,1-1 0 0,2-2 0 0,-2 4 0 0,4-1 0 0,-2 0 0 0,-3-1 0 0,6 1 0 0,-5 3 0 0,2-2 0 0,0 3 0 0,0-3 0 0,3 0 0 0,0 4 0 0,0-3 0 0,-2 0 0 0,4 0 0 0,1 4 0 0,-3-6 0 0,3 2 0 0,2 3 0 0,-2-6 0 0,3 4 0 0,-3-2 0 0,3 2 0 0,2-3 0 0,-2-1 0 0,-1 2 0 0,1-2 0 0,3-3 0 0,-7 2 0 0,5-3 0 0,0 0 0 0,0 0 0 0,-2 0 0 0,0-3 0 0,-1-2 0 0,1 1 0 0,0 1 0 0,-1-5 0 0,1 2 0 0,-1 0 0 0,1-4 0 0,-2 6 0 0,-3-6 0 0,0-2 0 0,0 1 0 0,-3 0 0 0,-2 5 0 0,5-6 0 0,-4 4 0 0,-1-3 0 0,4 1 0 0,-2-1 0 0,-2 6 0 0,0-3 0 0,4-1 0 0,-5 4 0 0,4-2 0 0,-3 4 0 0,5-2 0 0,-4 0 0 0,2 2 0 0,2-1 0 0,0 4 0 0,0 0 0 0,0 0 0 0,-1-2 0 0,1 2 0 0,0 0 0 0,0 0 0 0,0 0 0 0,0 0 0 0,0 0 0 0,0 6 0 0,-2 7 0 0,2-13 0 0</inkml:trace>
  <inkml:trace contextRef="#ctx0" brushRef="#br9" timeOffset="-179282.96">7528 4526 0 0,'-9'-3'0'0,"8"1"0"0,-4 2 0 0,5 0 0 0,0 0 0 0,-2 2 0 0,1 3 0 0,-2-4 0 0,0 4 0 0,1-1 0 0,2 1 0 0,0 0 0 0,-6-1 0 0,6 3 0 0,0 0 0 0,0-2 0 0,0 0 0 0,0 7 0 0,0-7 0 0,0 1 0 0,6-2 0 0,-6 4 0 0,5-3 0 0,-1 2 0 0,4 0 0 0,1-3 0 0,-2 2 0 0,-3 1 0 0,9-7 0 0,-4 4 0 0,-1-2 0 0,1 1 0 0,-3-3 0 0,3 5 0 0,1-4 0 0,-3-1 0 0,4 0 0 0,-5 0 0 0,1 0 0 0,2-1 0 0,-1-4 0 0,-1 2 0 0,-2 1 0 0,0-2 0 0,-1-3 0 0,1 0 0 0,1 2 0 0,-6-3 0 0,0-1 0 0,0 1 0 0,-3-1 0 0,0 3 0 0,3-6 0 0,-5 2 0 0,-3-4 0 0,2 7 0 0,-1-4 0 0,0 3 0 0,-3-1 0 0,3-1 0 0,-2 3 0 0,-3 1 0 0,2-2 0 0,1 8 0 0,0-3 0 0,0 0 0 0,1 1 0 0,0 4 0 0,2 1 0 0,-2 0 0 0,8 1 0 0,-1 1 0 0,-9 4 0 0,10-9 0 0</inkml:trace>
  <inkml:trace contextRef="#ctx0" brushRef="#br9" timeOffset="-187929.64">8034 4498 0 0,'0'0'0'0,"0"0"0"0,-5-3 0 0,5 3 0 0,0 0 0 0,0 0 0 0,-3-3 0 0,3 3 0 0,-4 0 0 0,-3 3 0 0,4-3 0 0,-1 3 0 0,-3-1 0 0,6 1 0 0,-5 3 0 0,1-6 0 0,0 9 0 0,-1-2 0 0,3-1 0 0,-1 0 0 0,0 5 0 0,0 0 0 0,-2-2 0 0,4-1 0 0,1-1 0 0,-4 1 0 0,2 3 0 0,3-5 0 0,3 3 0 0,-3-3 0 0,0 5 0 0,0-3 0 0,5 0 0 0,-2-1 0 0,1-3 0 0,1 3 0 0,0-4 0 0,-1 0 0 0,2 2 0 0,2-5 0 0,0 3 0 0,1-3 0 0,0 0 0 0,-2-3 0 0,2 3 0 0,2-5 0 0,-7 2 0 0,6 2 0 0,-4-5 0 0,3 3 0 0,-6-1 0 0,5-2 0 0,-2 5 0 0,-1-2 0 0,-1-5 0 0,-4 3 0 0,8-2 0 0,-6-3 0 0,1 6 0 0,-3-7 0 0,-3 3 0 0,3 2 0 0,0-3 0 0,-2-1 0 0,-1 3 0 0,-2-1 0 0,4-3 0 0,-2 5 0 0,-2 0 0 0,3-4 0 0,-2 3 0 0,-1 2 0 0,-1-4 0 0,6 4 0 0,-6-1 0 0,1 3 0 0,-3 3 0 0,4-3 0 0,-1 1 0 0,-1 2 0 0,0 2 0 0,1 1 0 0,1 0 0 0,-3 3 0 0,7-3 0 0,0-3 0 0,0 0 0 0,-3 6 0 0,3-1 0 0,0 0 0 0</inkml:trace>
  <inkml:trace contextRef="#ctx0" brushRef="#br9" timeOffset="-182747.93">9994 4495 0 0,'0'0'0'0,"0"0"0"0,0 0 0 0,0 0 0 0,0 0 0 0,0 0 0 0,0 0 0 0,0 0 0 0,-3 0 0 0,3 0 0 0,-5 3 0 0,1-3 0 0,-1 2 0 0,1 4 0 0,2-3 0 0,-1 2 0 0,-2 1 0 0,2 0 0 0,3 0 0 0,-1-1 0 0,-4 1 0 0,5 0 0 0,0 4 0 0,0-4 0 0,0 0 0 0,0 3 0 0,5-1 0 0,-4 1 0 0,2-4 0 0,2 6 0 0,0-7 0 0,-1 6 0 0,4-1 0 0,-2-1 0 0,2 1 0 0,3-1 0 0,-8-4 0 0,4 2 0 0,-7-6 0 0,7 10 0 0,5-6 0 0,-3-4 0 0,1 6 0 0,-1-6 0 0,3 2 0 0,-4 3 0 0,1-5 0 0,2-5 0 0,-2 5 0 0,1-3 0 0,-1-2 0 0,2 5 0 0,-2-4 0 0,0-1 0 0,2 0 0 0,-3-1 0 0,-2-2 0 0,2 2 0 0,-1 2 0 0,0-4 0 0,-4-1 0 0,3 4 0 0,-5-7 0 0,1 7 0 0,1-4 0 0,-3-1 0 0,0 1 0 0,0 5 0 0,-3-6 0 0,1 3 0 0,-4-3 0 0,3 4 0 0,-3-2 0 0,1 4 0 0,-1-6 0 0,-2 9 0 0,1-8 0 0,2 7 0 0,-9-1 0 0,8-3 0 0,-3 4 0 0,-4 2 0 0,6-6 0 0,-3 6 0 0,3 0 0 0,-1 0 0 0,3 0 0 0,-1 3 0 0,1 0 0 0,1-3 0 0,4 0 0 0,-2 6 0 0,-2-1 0 0,1-3 0 0,3-2 0 0</inkml:trace>
  <inkml:trace contextRef="#ctx0" brushRef="#br9" timeOffset="-179952.61">7281 4495 0 0,'0'0'0'0,"0"0"0"0,0 0 0 0,-5 0 0 0,1 3 0 0,-2-3 0 0,6 0 0 0,-4 0 0 0,-2 0 0 0,5 0 0 0,-5 0 0 0,1 2 0 0,3-2 0 0,-1 4 0 0,-4-2 0 0,2 1 0 0,3 3 0 0,-1-3 0 0,-1 5 0 0,4-3 0 0,0 2 0 0,-5-2 0 0,5 4 0 0,-3-1 0 0,3-3 0 0,0 4 0 0,0-3 0 0,0 2 0 0,0 1 0 0,3-1 0 0,-3 1 0 0,5-3 0 0,-1 2 0 0,-1-3 0 0,2 2 0 0,0 0 0 0,-1-7 0 0,2 4 0 0,4-4 0 0,-3 2 0 0,3 1 0 0,-1-3 0 0,0-3 0 0,1 1 0 0,2 2 0 0,-1-4 0 0,3 4 0 0,-5-7 0 0,2 1 0 0,-2 3 0 0,-1-3 0 0,-2 1 0 0,2-1 0 0,-4 2 0 0,4-4 0 0,-3 5 0 0,1-3 0 0,-3 1 0 0,-3-3 0 0,0 4 0 0,3-3 0 0,-3 3 0 0,-3-2 0 0,0-1 0 0,3-2 0 0,0 4 0 0,-6-2 0 0,4 4 0 0,-6-4 0 0,1 3 0 0,-1-1 0 0,2-1 0 0,-3 6 0 0,-1-6 0 0,1 6 0 0,1-2 0 0,2 2 0 0,3 0 0 0,-5 0 0 0,2 2 0 0,1 2 0 0,1-2 0 0,-2-2 0 0,4 6 0 0,0-1 0 0,2-5 0 0,0 0 0 0</inkml:trace>
  <inkml:trace contextRef="#ctx0" brushRef="#br9" timeOffset="-188472.93">7754 4514 0 0,'0'0'0'0,"0"0"0"0,0 0 0 0,0 0 0 0,0 0 0 0,0 0 0 0,0 0 0 0,0 0 0 0,0 0 0 0,0 0 0 0,-3 4 0 0,3 3 0 0,0 0 0 0,-2-2 0 0,-2 1 0 0,1 0 0 0,3 4 0 0,0-1 0 0,0 0 0 0,0 2 0 0,-2 0 0 0,2-4 0 0,2 4 0 0,1-1 0 0,-3-1 0 0,3-1 0 0,0 1 0 0,0 0 0 0,0-1 0 0,-1 1 0 0,4-3 0 0,-3 0 0 0,5-1 0 0,-4-3 0 0,3 2 0 0,-1-4 0 0,-6 0 0 0,0 0 0 0,9 0 0 0,2 0 0 0,1 0 0 0,1 0 0 0,-4-4 0 0,0-1 0 0,4-3 0 0,-6 2 0 0,4-2 0 0,-2 2 0 0,-4-2 0 0,3-1 0 0,-4 0 0 0,1 0 0 0,-3 2 0 0,2-3 0 0,-4 3 0 0,0-2 0 0,0-3 0 0,-4 4 0 0,2-1 0 0,-1 0 0 0,0-1 0 0,-3 4 0 0,1-2 0 0,0 4 0 0,-2-6 0 0,-3 7 0 0,1-1 0 0,0 1 0 0,1 1 0 0,-3 2 0 0,0-6 0 0,4 6 0 0,-1 0 0 0,-1 1 0 0,1-1 0 0,3 5 0 0,-2-5 0 0,0 2 0 0,3 4 0 0,4-6 0 0,0 0 0 0,-3 4 0 0,-4 1 0 0,6 1 0 0,2-1 0 0,-1 1 0 0,2-1 0 0,3 1 0 0</inkml:trace>
  <inkml:trace contextRef="#ctx0" brushRef="#br9" timeOffset="-181298.92">6686 4515 0 0,'0'0'0'0,"0"0"0"0,-3 0 0 0,0 2 0 0,0-2 0 0,3 0 0 0,-2 0 0 0,2 0 0 0,-5 1 0 0,5-1 0 0,-6 2 0 0,2 3 0 0,-3-4 0 0,4 2 0 0,2 0 0 0,-4 7 0 0,2-10 0 0,0 6 0 0,-3-2 0 0,4 6 0 0,2-9 0 0,-3 8 0 0,3-2 0 0,0-1 0 0,0 0 0 0,3 3 0 0,-3-3 0 0,2 1 0 0,4 2 0 0,0-1 0 0,-1-1 0 0,-1 1 0 0,3-2 0 0,0 2 0 0,1 0 0 0,0-4 0 0,-1 3 0 0,3-4 0 0,2 4 0 0,0-2 0 0,-2-2 0 0,1 0 0 0,-2 2 0 0,3-5 0 0,1 0 0 0,1 0 0 0,-7 0 0 0,4 0 0 0,1 0 0 0,-4-2 0 0,6-4 0 0,-5 3 0 0,2 0 0 0,-2-2 0 0,-1 1 0 0,0 1 0 0,-2-2 0 0,2-1 0 0,-4 1 0 0,1-3 0 0,-3 4 0 0,-2-1 0 0,3 0 0 0,-3-2 0 0,-3 2 0 0,3-1 0 0,-2-2 0 0,1 2 0 0,-3-2 0 0,0 1 0 0,-1-1 0 0,1 2 0 0,-4-4 0 0,0 4 0 0,3-5 0 0,-1 7 0 0,-1-2 0 0,5-4 0 0,-7 4 0 0,1 0 0 0,-3 3 0 0,5 0 0 0,0 0 0 0,-2-4 0 0,-3 7 0 0,8-1 0 0,-5 1 0 0,-1 0 0 0,3 0 0 0,-2 1 0 0,2-1 0 0,-2 3 0 0,4 1 0 0,-3-1 0 0,4 0 0 0,-1-2 0 0,1 6 0 0,3-7 0 0</inkml:trace>
  <inkml:trace contextRef="#ctx0" brushRef="#br9" timeOffset="-186025.45">8747 4514 0 0,'0'0'0'0,"0"0"0"0,0 0 0 0,0 0 0 0,0 0 0 0,-3 3 0 0,3-2 0 0,0-1 0 0,-2 3 0 0,2-3 0 0,0 0 0 0,-3 4 0 0,3-4 0 0,0 6 0 0,0-2 0 0,0 4 0 0,0-3 0 0,0 4 0 0,0-3 0 0,0 0 0 0,0 4 0 0,0-1 0 0,3-3 0 0,-3 2 0 0,2 3 0 0,1-7 0 0,-2 7 0 0,2-3 0 0,-3 0 0 0,6-2 0 0,1 1 0 0,-3-2 0 0,1 1 0 0,3-3 0 0,-5 0 0 0,6 2 0 0,-1-5 0 0,-1 3 0 0,1-3 0 0,1 0 0 0,2-3 0 0,-3 3 0 0,-2-8 0 0,3 5 0 0,-1-4 0 0,1 3 0 0,-4-3 0 0,3 1 0 0,-4-1 0 0,-2-2 0 0,3 4 0 0,-2-2 0 0,-6-3 0 0,3 6 0 0,3-7 0 0,-3 5 0 0,-5-2 0 0,2 0 0 0,1 2 0 0,-2-3 0 0,-2 3 0 0,4 1 0 0,-7-3 0 0,6 4 0 0,-5-2 0 0,0 2 0 0,1 0 0 0,-1-2 0 0,2 4 0 0,-1-3 0 0,-2 4 0 0,3 1 0 0,-2 0 0 0,5 0 0 0,-6 0 0 0,3 1 0 0,3 4 0 0,0-3 0 0,-2 1 0 0,5-3 0 0,0 4 0 0,-3 3 0 0</inkml:trace>
  <inkml:trace contextRef="#ctx0" brushRef="#br9" timeOffset="-185351.26">5257 4529 0 0,'0'0'0'0,"0"0"0"0,0 0 0 0,0 0 0 0,0 0 0 0,0 0 0 0,0 0 0 0,0 0 0 0,0 0 0 0,0 0 0 0,-3 3 0 0,2 2 0 0,-4-2 0 0,4 3 0 0,-6-1 0 0,7 3 0 0,-1-4 0 0,-1 5 0 0,2-4 0 0,-3 3 0 0,3 0 0 0,0-1 0 0,3 1 0 0,-1 1 0 0,-1 1 0 0,2-6 0 0,1 4 0 0,2-3 0 0,-2 2 0 0,-1 1 0 0,4-2 0 0,-3 0 0 0,4 1 0 0,-5-4 0 0,3 1 0 0,0-1 0 0,-6-3 0 0,8 2 0 0,-2-2 0 0,7 0 0 0,-10-2 0 0,6 2 0 0,-3-4 0 0,2 1 0 0,-3 0 0 0,-1-2 0 0,2 0 0 0,1 2 0 0,-3-3 0 0,2 1 0 0,-6-1 0 0,4-2 0 0,0 1 0 0,-4 4 0 0,0-5 0 0,0 0 0 0,0 0 0 0,0-1 0 0,0 3 0 0,-8-2 0 0,8-1 0 0,-6-2 0 0,5 0 0 0,-5 7 0 0,2-4 0 0,-2 0 0 0,3 4 0 0,-3-4 0 0,3 5 0 0,-2 0 0 0,1-4 0 0,-3 4 0 0,6 3 0 0,-2 0 0 0,0 0 0 0,-3 0 0 0,6 0 0 0,-2 0 0 0,2 0 0 0,-6 7 0 0,4-3 0 0</inkml:trace>
  <inkml:trace contextRef="#ctx0" brushRef="#br9" timeOffset="-180651.72">6966 4507 0 0,'0'0'0'0,"0"0"0"0,0 0 0 0,0 0 0 0,0 0 0 0,0 0 0 0,0 0 0 0,0 0 0 0,0 0 0 0,-3 4 0 0,-4-3 0 0,6 4 0 0,-5-4 0 0,4 4 0 0,1 3 0 0,-4-5 0 0,3 6 0 0,-2-4 0 0,4 1 0 0,-2 2 0 0,2-4 0 0,0 7 0 0,0-3 0 0,0 0 0 0,2 1 0 0,2 0 0 0,-4 0 0 0,2 1 0 0,4-6 0 0,-3 6 0 0,3-3 0 0,4-1 0 0,-4-1 0 0,3 1 0 0,-1-3 0 0,1 0 0 0,0 4 0 0,1-6 0 0,2-1 0 0,-4 2 0 0,-2-2 0 0,6 0 0 0,-2-2 0 0,0 1 0 0,3-1 0 0,-5-3 0 0,2 4 0 0,-2-1 0 0,-2-1 0 0,-1 0 0 0,-2-1 0 0,-1 0 0 0,4-2 0 0,-5 2 0 0,-1 1 0 0,0-5 0 0,-1 5 0 0,-4-7 0 0,4 3 0 0,-4 2 0 0,0-4 0 0,1 0 0 0,-3 4 0 0,0-6 0 0,1 5 0 0,-2-3 0 0,2 1 0 0,-2-1 0 0,-1 1 0 0,1 2 0 0,3 1 0 0,1 0 0 0,-1 2 0 0,-1 2 0 0,0 1 0 0,1 0 0 0,5 0 0 0,-5 1 0 0,-2-1 0 0,0 3 0 0,3 2 0 0,2 0 0 0,-1-2 0 0,3-3 0 0,-5 6 0 0</inkml:trace>
  <inkml:trace contextRef="#ctx0" brushRef="#br9" timeOffset="-181932.15">6541 4537 0 0,'0'0'0'0,"0"0"0"0,0 0 0 0,0 0 0 0,0 0 0 0,-7 3 0 0,4-3 0 0,3 0 0 0,-1 2 0 0,-5 2 0 0,1 1 0 0,2-4 0 0,-2 6 0 0,4-3 0 0,-2 1 0 0,-4-1 0 0,7 1 0 0,-4 3 0 0,1-2 0 0,0 3 0 0,-1-3 0 0,4 1 0 0,0 2 0 0,0-1 0 0,-1-2 0 0,2 2 0 0,3 2 0 0,-4-5 0 0,3 3 0 0,1 1 0 0,-1-4 0 0,4 2 0 0,-4 0 0 0,3 0 0 0,2-2 0 0,-2 0 0 0,-2 1 0 0,3-3 0 0,2-2 0 0,-8 2 0 0,7-3 0 0,-2 0 0 0,2 0 0 0,-3 0 0 0,-1-3 0 0,1-1 0 0,0-1 0 0,-1 2 0 0,1-5 0 0,-1 2 0 0,1 0 0 0,0-3 0 0,-2 4 0 0,-3-4 0 0,0-4 0 0,0 3 0 0,-3-1 0 0,-2 5 0 0,5-7 0 0,-5 5 0 0,1-2 0 0,2-1 0 0,-1 0 0 0,-1 6 0 0,-1-2 0 0,3-3 0 0,-4 6 0 0,5-4 0 0,-4 5 0 0,5-2 0 0,-5 1 0 0,4 1 0 0,1-2 0 0,0 5 0 0,0 0 0 0,0 0 0 0,-2-2 0 0,2 2 0 0,0 0 0 0,0 0 0 0,0 0 0 0,0 0 0 0,0 0 0 0,0 7 0 0,-1 5 0 0,1-12 0 0</inkml:trace>
  <inkml:trace contextRef="#ctx0" brushRef="#br9" timeOffset="-183390.65">9798 4535 0 0,'0'0'0'0,"0"0"0"0,0 0 0 0,0 0 0 0,-2-3 0 0,2 3 0 0,0 0 0 0,0 0 0 0,-4 5 0 0,-2 1 0 0,6-6 0 0,-2 3 0 0,-3 0 0 0,2 5 0 0,-1-2 0 0,-1 0 0 0,3 1 0 0,2 0 0 0,-3-1 0 0,-1 4 0 0,4-4 0 0,0 2 0 0,0-1 0 0,4 1 0 0,-4-2 0 0,3-1 0 0,-1 4 0 0,3-4 0 0,-2 1 0 0,1-3 0 0,3 3 0 0,-1-4 0 0,0-1 0 0,2 2 0 0,-2-3 0 0,6 0 0 0,-4 0 0 0,-2-3 0 0,2 2 0 0,3-1 0 0,-2-4 0 0,2 5 0 0,-5-1 0 0,2-4 0 0,-1 3 0 0,0 1 0 0,-1-4 0 0,-5 3 0 0,5-2 0 0,-2-1 0 0,0 1 0 0,-4-2 0 0,0-1 0 0,0 2 0 0,-3-2 0 0,2 2 0 0,-3-2 0 0,-2-1 0 0,3 4 0 0,-1-2 0 0,-6 2 0 0,6-1 0 0,1 1 0 0,-7-1 0 0,4 1 0 0,-2 5 0 0,1-6 0 0,0 6 0 0,0-1 0 0,1 1 0 0,-2 0 0 0,3 0 0 0,-1 1 0 0,0 4 0 0,6-5 0 0,-2 1 0 0,2-1 0 0</inkml:trace>
  <inkml:trace contextRef="#ctx0" brushRef="#br9" timeOffset="-184787.23">5522 4526 0 0,'-13'0'0'0,"13"0"0"0,0 0 0 0,0 0 0 0,-4 2 0 0,4-2 0 0,-2 1 0 0,-2 4 0 0,-1-1 0 0,0 3 0 0,1-3 0 0,1 1 0 0,-2 7 0 0,0-7 0 0,5 4 0 0,-6-1 0 0,3 1 0 0,0 2 0 0,-2-3 0 0,5 1 0 0,-1-1 0 0,1 1 0 0,0-1 0 0,1-2 0 0,-1 6 0 0,3-7 0 0,2 1 0 0,0 0 0 0,-1 4 0 0,-1-4 0 0,4 0 0 0,-1 2 0 0,5-1 0 0,-5-2 0 0,0-3 0 0,0 2 0 0,0-1 0 0,2 2 0 0,1-4 0 0,-1-2 0 0,-2-4 0 0,2 5 0 0,-2-3 0 0,2-1 0 0,0 2 0 0,-4-3 0 0,2-2 0 0,2 0 0 0,-3 0 0 0,1 1 0 0,2-4 0 0,-5 4 0 0,1-5 0 0,-2 4 0 0,-2-3 0 0,0 1 0 0,0 0 0 0,0-1 0 0,-2-2 0 0,-1 4 0 0,-1-2 0 0,4 5 0 0,-7-7 0 0,3 7 0 0,-2 0 0 0,1 2 0 0,0-6 0 0,-1 7 0 0,2 2 0 0,-3-3 0 0,0-1 0 0,-1 4 0 0,3 0 0 0,5 0 0 0,-3 0 0 0,3 0 0 0,0 0 0 0,0 0 0 0,-6 3 0 0,6-3 0 0</inkml:trace>
  <inkml:trace contextRef="#ctx0" brushRef="#br9" timeOffset="-179282.96">3783 4589 0 0,'-10'-3'0'0,"9"2"0"0,-4 1 0 0,5 0 0 0,0 0 0 0,-1 1 0 0,-1 4 0 0,-1-3 0 0,0 2 0 0,1 1 0 0,2-1 0 0,0 1 0 0,-6 0 0 0,6 1 0 0,0 2 0 0,0-4 0 0,0 1 0 0,0 7 0 0,0-7 0 0,0 1 0 0,6-1 0 0,-6 2 0 0,5-2 0 0,0 3 0 0,2-2 0 0,3-1 0 0,-4 1 0 0,-2 0 0 0,9-6 0 0,-4 5 0 0,-1-4 0 0,1 2 0 0,-3-3 0 0,3 5 0 0,1-4 0 0,-3-1 0 0,4 0 0 0,-5 0 0 0,1 0 0 0,2-1 0 0,-1-4 0 0,-1 2 0 0,-2 2 0 0,0-4 0 0,-1-1 0 0,1-2 0 0,1 3 0 0,-6-2 0 0,0-3 0 0,0 3 0 0,-3-3 0 0,0 4 0 0,3-6 0 0,-5 3 0 0,-2-5 0 0,0 6 0 0,0-3 0 0,0 3 0 0,-3-1 0 0,3 0 0 0,-2 1 0 0,-3 2 0 0,3-2 0 0,-1 8 0 0,1-3 0 0,0 0 0 0,1 2 0 0,0 2 0 0,2 2 0 0,-2 0 0 0,8 2 0 0,-1 0 0 0,-8 4 0 0,9-9 0 0</inkml:trace>
  <inkml:trace contextRef="#ctx0" brushRef="#br9" timeOffset="-188472.93">4010 4557 0 0,'0'0'0'0,"0"0"0"0,0 0 0 0,0 0 0 0,0 0 0 0,0 0 0 0,0 0 0 0,0 0 0 0,0 0 0 0,0 0 0 0,-3 5 0 0,3 1 0 0,0 2 0 0,-2-4 0 0,-3 2 0 0,2 1 0 0,3 2 0 0,0 0 0 0,0 0 0 0,0 2 0 0,-1 0 0 0,1-3 0 0,1 3 0 0,2-2 0 0,-3 0 0 0,4-1 0 0,-1 1 0 0,0 0 0 0,0-1 0 0,-2 1 0 0,6-2 0 0,-4-1 0 0,4-2 0 0,-2-2 0 0,1 3 0 0,0-5 0 0,-6 0 0 0,0 0 0 0,10 0 0 0,1 0 0 0,1 0 0 0,0 0 0 0,-2-5 0 0,-1 0 0 0,3-2 0 0,-4 0 0 0,3 0 0 0,-2 0 0 0,-4 0 0 0,2-3 0 0,-2 1 0 0,0 0 0 0,-4 3 0 0,4-5 0 0,-5 5 0 0,0-4 0 0,0-2 0 0,-5 4 0 0,4-1 0 0,-2 0 0 0,-1 0 0 0,-2 2 0 0,2 0 0 0,-1 2 0 0,-3-4 0 0,-1 6 0 0,0-2 0 0,-1 2 0 0,3 1 0 0,-4 2 0 0,0-6 0 0,3 6 0 0,1 0 0 0,-3 2 0 0,3-2 0 0,2 4 0 0,-3-4 0 0,2 2 0 0,1 4 0 0,5-6 0 0,0 0 0 0,-3 5 0 0,-3-1 0 0,5 3 0 0,2-3 0 0,-1 2 0 0,2-1 0 0,2 1 0 0</inkml:trace>
  <inkml:trace contextRef="#ctx0" brushRef="#br9" timeOffset="-187387.39">752 4562 0 0,'0'0'0'0,"0"0"0"0,0 0 0 0,0 0 0 0,0 0 0 0,-3 0 0 0,-1-3 0 0,4 3 0 0,0 0 0 0,0 0 0 0,-5 3 0 0,5-3 0 0,-6 1 0 0,1 4 0 0,-3-2 0 0,4 2 0 0,-1 1 0 0,-3 1 0 0,2-2 0 0,3 7 0 0,-5-5 0 0,8 2 0 0,-4-1 0 0,-1 1 0 0,4 3 0 0,-2-6 0 0,3 5 0 0,0 0 0 0,0-2 0 0,0 1 0 0,0 2 0 0,4-1 0 0,2 0 0 0,1-5 0 0,-1 3 0 0,1 0 0 0,1-1 0 0,1 0 0 0,-1-2 0 0,3-1 0 0,1 2 0 0,-1-4 0 0,0 1 0 0,0-1 0 0,1-2 0 0,-2-1 0 0,-1 0 0 0,0-1 0 0,3-2 0 0,-5-1 0 0,0 1 0 0,1 0 0 0,-2-4 0 0,-1-1 0 0,3 3 0 0,-4-3 0 0,1 4 0 0,-4-4 0 0,-1 3 0 0,4-2 0 0,-4-3 0 0,-4 6 0 0,4-7 0 0,-1 3 0 0,-2-1 0 0,-2 0 0 0,4 1 0 0,-7-1 0 0,5 3 0 0,0-1 0 0,-3-2 0 0,-1 3 0 0,3 1 0 0,1 1 0 0,-4 1 0 0,0-2 0 0,2 0 0 0,0 5 0 0,1 0 0 0,-4 0 0 0,3 0 0 0,-1 0 0 0,-3 0 0 0,1 0 0 0,5 0 0 0,-3 0 0 0,-2 0 0 0,1 0 0 0,3 0 0 0,1 0 0 0,3 0 0 0,0 0 0 0</inkml:trace>
  <inkml:trace contextRef="#ctx0" brushRef="#br9" timeOffset="-179952.61">3534 4559 0 0,'0'0'0'0,"0"0"0"0,0 0 0 0,-5 0 0 0,0 3 0 0,-1-3 0 0,6 0 0 0,-3 0 0 0,-3 0 0 0,4 0 0 0,-4 0 0 0,2 1 0 0,2-1 0 0,-1 5 0 0,-5-4 0 0,4 2 0 0,2 4 0 0,-1-4 0 0,-2 4 0 0,5-2 0 0,0 3 0 0,-4-4 0 0,4 6 0 0,-4-3 0 0,4-2 0 0,0 4 0 0,0-2 0 0,0 0 0 0,0 3 0 0,4-3 0 0,-4 3 0 0,4-4 0 0,1 1 0 0,-2-2 0 0,2 3 0 0,-1-2 0 0,1-6 0 0,1 5 0 0,3-5 0 0,-1 1 0 0,1 2 0 0,1-3 0 0,-1-3 0 0,0 2 0 0,4 1 0 0,-3-5 0 0,4 5 0 0,-4-6 0 0,0 0 0 0,0 3 0 0,-3-4 0 0,0 3 0 0,0-2 0 0,-2 1 0 0,3-3 0 0,-4 5 0 0,2-3 0 0,-2 1 0 0,-4-2 0 0,0 2 0 0,3-1 0 0,-3 1 0 0,-3-1 0 0,-1 0 0 0,4-4 0 0,0 6 0 0,-6-4 0 0,5 5 0 0,-7-3 0 0,0 1 0 0,1 1 0 0,0-3 0 0,-2 7 0 0,0-6 0 0,0 6 0 0,1-1 0 0,2 1 0 0,3 0 0 0,-5 0 0 0,2 1 0 0,1 4 0 0,0-4 0 0,-1-1 0 0,5 7 0 0,-1-3 0 0,2-4 0 0,0 0 0 0</inkml:trace>
  <inkml:trace contextRef="#ctx0" brushRef="#br9" timeOffset="-186687.85">963 4602 0 0,'0'0'0'0,"0"0"0"0,0 0 0 0,0 0 0 0,0 0 0 0,0 0 0 0,0 0 0 0,0 0 0 0,0 0 0 0,-3 3 0 0,1-2 0 0,-4 6 0 0,4-4 0 0,-4 4 0 0,3-2 0 0,1 6 0 0,-1-6 0 0,2 4 0 0,1 3 0 0,-3-4 0 0,3 3 0 0,0-2 0 0,0-1 0 0,0 4 0 0,3-1 0 0,-2-2 0 0,4 0 0 0,-2 2 0 0,3-3 0 0,-3 0 0 0,5 1 0 0,-2-1 0 0,4-4 0 0,-3-2 0 0,-1 4 0 0,1-4 0 0,4-2 0 0,-4 0 0 0,-1 0 0 0,2-2 0 0,-2 1 0 0,7-4 0 0,-7 3 0 0,5-2 0 0,-7 1 0 0,7-4 0 0,-2 3 0 0,2-1 0 0,-5-3 0 0,2 2 0 0,0-1 0 0,-2 3 0 0,0-5 0 0,-1 0 0 0,0 1 0 0,-1 0 0 0,-1-2 0 0,0-1 0 0,0 2 0 0,-3-1 0 0,2-1 0 0,-2 2 0 0,-2-2 0 0,2 1 0 0,0-1 0 0,-3 1 0 0,0 3 0 0,0 1 0 0,-1-2 0 0,-1 3 0 0,0 1 0 0,-1-3 0 0,-2 7 0 0,-1-1 0 0,0-4 0 0,1 5 0 0,-1 0 0 0,1 5 0 0,0-5 0 0,1 1 0 0,0-1 0 0,4 7 0 0,-6-4 0 0,6 0 0 0,3-3 0 0,0 3 0 0,-6 5 0 0,4-4 0 0,2-4 0 0,0 0 0 0</inkml:trace>
  <inkml:trace contextRef="#ctx1" brushRef="#br11" timeOffset="162812.77">4569 5350 2760 0 0,'-17'0'248'0'0,"11"-1"-248"0"0,-2-1 0 0 0,1-1 0 0 0,2 1 352 0 0,4-2 16 0 0,-6-1 8 0 0,7 5 0 0 0,0 0 8 0 0,0 0 0 0 0,8-6 0 0 0,4 4 0 0 0,2-5-256 0 0,3 2-56 0 0,7 0-8 0 0,3-1 0 0 0,1 3 0 0 0,14-2 0 0 0,-3 1 0 0 0,10 1 0 0 0,-1 1 32 0 0,2-3 0 0 0,2 4 0 0 0,4-4 0 0 0,9 1-96 0 0,4 4 80 0 0,2-2-80 0 0,0-1 80 0 0,7 0-80 0 0,5 1 0 0 0,7-1 72 0 0,-4 2-72 0 0,-2-1 128 0 0,7-1-16 0 0,7-5 0 0 0,-4 7 0 0 0,6 1 40 0 0,1-6 8 0 0,6 4 0 0 0,-2-1 0 0 0,3 1 40 0 0,5-2 16 0 0,3 4 0 0 0,0-5 0 0 0,-4 5-56 0 0,8-3 0 0 0,2-2-8 0 0,-6 2 0 0 0,0 0-48 0 0,6-4-8 0 0,12 5 0 0 0,1-1 0 0 0,-2-5-96 0 0,4 7 0 0 0,-10-2 0 0 0,7 1 0 0 0,6-1 72 0 0,2 1-8 0 0,-5-4 0 0 0,4 5 0 0 0,-5 1-64 0 0,2-5 0 0 0,-1 5 0 0 0,-1-2 0 0 0,-1 2 0 0 0,2 0 0 0 0,3 0 0 0 0,2-4 0 0 0,3 2 0 0 0,-4-2 0 0 0,1 1 0 0 0,0 3 0 0 0,-4 0 0 0 0,4 0 0 0 0,-3-8 0 0 0,2 6 0 0 0,-5 2 0 0 0,2-1 0 0 0,-1 1 0 0 0,-4-2 0 0 0,-9-1 0 0 0,-1 0 0 0 0,-2 6 0 0 0,-3-3 0 0 0,-6-6 0 0 0,0 6 0 0 0,-3 0 0 0 0,-6 0 0 0 0,-12 0 0 0 0,-5-2 0 0 0,-4 2 0 0 0,-8 2 0 0 0,-7 1 0 0 0,-10 0 0 0 0,-6 0 0 0 0,-8-1 0 0 0,-10-1 0 0 0,-5-1 0 0 0,-13 2 0 0 0,-4-2 0 0 0,-8 0 0 0 0,-3 0 0 0 0,-14 3 0 0 0,-9-3 0 0 0,-9 0 0 0 0,-12-3-88 0 0,-10 3 24 0 0,-6 0 0 0 0,-5 3 64 0 0,-9 2 0 0 0,-10-5 0 0 0,-9 0 0 0 0,-9 7 0 0 0,-4-5 0 0 0,-7-2 0 0 0,-3 4 0 0 0,2 3 0 0 0,-7-3 0 0 0,-9 1 0 0 0,-4-2 0 0 0,-1 2 0 0 0,4-2 0 0 0,-2 3 0 0 0,-2 3 0 0 0,-4-4 0 0 0,5 1 0 0 0,1 0 0 0 0,0 2 0 0 0,0 0 0 0 0,4-1 0 0 0,7 1 0 0 0,5-3 0 0 0,9-1 0 0 0,9 4 0 0 0,9-3 0 0 0,10 1 0 0 0,7-5 0 0 0,6 4 88 0 0,10-3-24 0 0,9 5 0 0 0,8-5 32 0 0,8 1 0 0 0,8 0 0 0 0,11-3 0 0 0,0 0-96 0 0,12 3 0 0 0,1-3 0 0 0,10 0 0 0 0,7 0 224 0 0,7-3 24 0 0,13 3 8 0 0,1-6 0 0 0,7 4-256 0 0,6-5 0 0 0,6 0 0 0 0,10 1 0 0 0,6 2 0 0 0,5-6 0 0 0,7 4 0 0 0,7-6 0 0 0,5 1 0 0 0,4 2 0 0 0,5-1 0 0 0,1-3 0 0 0,9 0 0 0 0,1 4 0 0 0,-4-5 0 0 0,6 6 0 0 0,10-4 0 0 0,-1 1 0 0 0,-1-3 0 0 0,1 6 0 0 0,0-1 0 0 0,1 1 0 0 0,5 2 0 0 0,-1 0 0 0 0,-3 0 96 0 0,4 1-24 0 0,2 4-8 0 0,-1-4 0 0 0,-8-1-64 0 0,4 3 0 0 0,-1 1 0 0 0,1-1 0 0 0,5 2 0 0 0,-6-4 0 0 0,3 5 0 0 0,-4-2-88 0 0,2-2 88 0 0,-4 2-64 0 0,-8-4 64 0 0,0 4-64 0 0,-3 2 64 0 0,-5-3-64 0 0,0 3 64 0 0,-10-3-64 0 0,2 2 64 0 0,-10-1-80 0 0,-5-1 80 0 0,-7 0-80 0 0,-5 0 80 0 0,-2 0 0 0 0,-3-3 0 0 0,-9 4 0 0 0,-11 1 0 0 0,-2-4 0 0 0,-10-3 0 0 0,-5 4 0 0 0,-8-4 0 0 0,-6-1 0 0 0,-4 1 0 0 0,-2 2-64 0 0,-10 1 160 0 0,-4-3 32 0 0,-4 1 0 0 0,-6 2 8 0 0,-5-1-72 0 0,-8 1-64 0 0,-10-3 96 0 0,-2 5-96 0 0,-12 0 0 0 0,-4-1 0 0 0,-1 4 0 0 0,-7-4 0 0 0,-3 4 0 0 0,-6-3 0 0 0,-5 2 0 0 0,1-4 0 0 0,-9 5 0 0 0,4 0 0 0 0,-5-1 0 0 0,0 1 0 0 0,0 0 0 0 0,-1 0 0 0 0,9 0 0 0 0,-5 0 0 0 0,6-2 0 0 0,-1-1 0 0 0,1 3 0 0 0,7 0 0 0 0,5 0 0 0 0,3 0 0 0 0,10-3 0 0 0,4 0 0 0 0,4 0 0 0 0,8 1 0 0 0,4 2 0 0 0,9-3 0 0 0,9 2 0 0 0,3-3 0 0 0,7 4 72 0 0,8 0-72 0 0,8-3 192 0 0,7 3-16 0 0,8-3 0 0 0,7 3 0 0 0,7-6-112 0 0,11 6-64 0 0,6-1 80 0 0,6-1-80 0 0,-2-3 0 0 0,10 5 0 0 0,12-4 0 0 0,2 4 0 0 0,2-2 64 0 0,12-4-64 0 0,4 3 0 0 0,4 1 0 0 0,-6 2 0 0 0,10 0 0 0 0,3 0 0 0 0,5-3 0 0 0,-8 3 0 0 0,4-3 0 0 0,-1 3 0 0 0,4 3 0 0 0,-4-3 64 0 0,0 0-64 0 0,4 3 0 0 0,-4-3 0 0 0,-95 0 0 0 0</inkml:trace>
  <inkml:trace contextRef="#ctx1" brushRef="#br11" timeOffset="162812.77">16197 4967 11823 0 0,'-61'3'1'0'0,"-69"3"-1"0"0,2-5 0 0 0,12-1 0 0 0,8 5 0 0 0,4-5 112 0 0,7 3-24 0 0,6 0-8 0 0,4-1-80 0 0,16 1 0 0 0,3 0 0 0 0,12-1 0 0 0,9-1 0 0 0,9-1 0 0 0,11 0 0 0 0,6 0 0 0 0,11 0 0 0 0,8 0 0 0 0,2 0 0 0 0,12 0 0 0 0,12-1 0 0 0,14-1 64 0 0,15 2-64 0 0,7-6 64 0 0,19 1-64 0 0,3 1 0 0 0,8-7 0 0 0,12 3 0 0 0,6-3 0 0 0,8 5 0 0 0,14-2 0 0 0,3-3 0 0 0,-7 4 0 0 0,-105 5 0 0 0</inkml:trace>
  <inkml:trace contextRef="#ctx1" brushRef="#br11" timeOffset="162812.77">16195 5206 11448 0 0,'-63'6'0'0'0,"-72"4"-72"0"0,2-1 136 0 0,3 3 24 0 0,11 2 8 0 0,-6-3 0 0 0,0 0-96 0 0,0-3 0 0 0,3 7 0 0 0,3-4 0 0 0,-2 0 0 0 0,-3 0 0 0 0,4 1 0 0 0,2 0 0 0 0,-1 1 0 0 0,-1-4 0 0 0,-6 2 0 0 0,0-2 64 0 0,2 2 16 0 0,-4-3 0 0 0,-5-1 0 0 0,1 3 0 0 0,-1-4-80 0 0,5 3 0 0 0,1 0 0 0 0,0-2 0 0 0,-4 2 0 0 0,-4 0 0 0 0,4-3 0 0 0,-2 4-88 0 0,-3 0 88 0 0,-2 0 0 0 0,7-4 0 0 0,1 2 0 0 0,-3 2 0 0 0,-3-2 64 0 0,-4-2-64 0 0,3 2 0 0 0,3 0 0 0 0,6-1 0 0 0,-5 0 0 0 0,-5 0-64 0 0,-4 0 64 0 0,6-4 0 0 0,0 4 64 0 0,1 0-64 0 0,-4 0 0 0 0,3 0 0 0 0,-3-7 0 0 0,4 7-64 0 0,3-1 64 0 0,-6 1 0 0 0,2 2 64 0 0,3-4-64 0 0,2 4 0 0 0,-2-3-64 0 0,6 2 0 0 0,2-1 0 0 0,6-3 64 0 0,7 5 0 0 0,7 0 0 0 0,2-3-64 0 0,13-1 64 0 0,0-4 0 0 0,7 6 0 0 0,10-6 0 0 0,10 2 0 0 0,12-3 0 0 0,9 0 0 0 0,11-3 0 0 0,5 3 0 0 0,13-4 0 0 0,10 0 80 0 0,8 0-80 0 0,3-2 216 0 0,21-5-8 0 0,13 2 0 0 0,10-2 0 0 0,9 0-144 0 0,10-1-64 0 0,11-5 0 0 0,9 0 64 0 0,11-4-64 0 0,3 4 0 0 0,11-6 0 0 0,9-2 0 0 0,8 4 0 0 0,6-5 0 0 0,2 4 0 0 0,6-3 0 0 0,9-3 0 0 0,6 5 0 0 0,1-6 0 0 0,7 4 0 0 0,6 0 0 0 0,5 2 0 0 0,1 0 0 0 0,2 0 0 0 0,0-2 0 0 0,5 3 0 0 0,-1 4 0 0 0,6 2 0 0 0,-4-2 0 0 0,-3-1 0 0 0,1 5 0 0 0,-7 0 0 0 0,-3-1 0 0 0,-6 3 0 0 0,-8 2 0 0 0,-7 4 0 0 0,-4 3 0 0 0,-9-3 0 0 0,-5-2 0 0 0,-10 7 0 0 0,-9 1 0 0 0,-9-5 0 0 0,-5 5 0 0 0,-14 0 0 0 0,-7-2 0 0 0,-14 2 0 0 0,-9 2 0 0 0,-14-2 64 0 0,-12 0-64 0 0,-11 0 0 0 0,-8 0 0 0 0,-11 0 0 0 0,-6 0-112 0 0,-13-6-40 0 0,-18 1-8 0 0,-7 2 0 0 0,-12 1 32 0 0,-15-1 0 0 0,-3-1 0 0 0,-12-4 0 0 0,-13 5 128 0 0,-7-2 0 0 0,-8-1-64 0 0,-7 5 64 0 0,-9-4 0 0 0,-9 0 0 0 0,-1-1-64 0 0,-11 0 64 0 0,-5 0 0 0 0,-6 0 0 0 0,-1-2 0 0 0,-6 3 0 0 0,-12 2 0 0 0,-3 0 0 0 0,-1-2 88 0 0,-7 1-88 0 0,5 1 0 0 0,-3 3 0 0 0,-6-3 0 0 0,0 3 0 0 0,-6 0 0 0 0,7 3 0 0 0,-1-3 0 0 0,0 7 0 0 0,3 1 0 0 0,-6 0 0 0 0,-2-2 0 0 0,1 2 0 0 0,3 4 0 0 0,-2 2 0 0 0,-2-3 0 0 0,-5 1 0 0 0,6-3-80 0 0,0 5 80 0 0,4-6-80 0 0,8 4 80 0 0,5-1 0 0 0,-2 3-72 0 0,-5-3 72 0 0,5 3 0 0 0,3 0 0 0 0,-1-2 96 0 0,-2 1 0 0 0,6 4-8 0 0,0-8-88 0 0,4 0 0 0 0,5 2 0 0 0,8 0 0 0 0,6 1 0 0 0,3-3 0 0 0,-7-2 0 0 0,10 0 0 0 0,3 4 0 0 0,5-8 0 0 0,9 2 0 0 0,2 3 0 0 0,0-4 64 0 0,12 1 0 0 0,3-4 0 0 0,10 4 0 0 0,-2-3-64 0 0,4 5 0 0 0,3-5 0 0 0,0 1 0 0 0,6 0 0 0 0,-3 0 0 0 0,1 0 0 0 0,3 2 0 0 0,6 0 0 0 0,0 1 0 0 0,5-3-80 0 0,0 5 80 0 0,1-1 0 0 0,3 0 64 0 0,-1-1 8 0 0,3 1 0 0 0,6 3-72 0 0,5-4 0 0 0,1-1 0 0 0,2 4 0 0 0,1-3 0 0 0,10 2 0 0 0,7-2 0 0 0,0 2 0 0 0,15-5 0 0 0,-1 1 0 0 0,6-1-64 0 0,12 2 64 0 0,0-5-64 0 0,7 0 64 0 0,13-5-80 0 0,7 2 80 0 0,8-1 0 0 0,12 1 0 0 0,6-5 0 0 0,5 2 0 0 0,13-4 0 0 0,4 1 0 0 0,12-5 0 0 0,8 2 80 0 0,-1-2-80 0 0,9 0 0 0 0,12 3-80 0 0,3-3 80 0 0,2 2 0 0 0,6 1 64 0 0,9 0 8 0 0,-2-1 0 0 0,0 1-72 0 0,0 0 0 0 0,7 2-80 0 0,0 3 80 0 0,4-5 0 0 0,1 5 0 0 0,1-3 0 0 0,-5 4 0 0 0,-1 2 0 0 0,-1-2 0 0 0,-7 4 0 0 0,-4-2 80 0 0,1 3-80 0 0,-5-2 0 0 0,-4 2 0 0 0,-6 0 0 0 0,-8 2 0 0 0,-2-2 0 0 0,-12 0 0 0 0,-5 0 0 0 0,-5 0 0 0 0,-7 3 0 0 0,-6-2 0 0 0,-8 4-88 0 0,-13-2 88 0 0,-5 0 0 0 0,-11-1 64 0 0,-5 2-64 0 0,-6-1 0 0 0,-8-1 0 0 0,-6-2 0 0 0,-11 1 0 0 0,-6 2 0 0 0,-12-1 0 0 0,-10 4 0 0 0,-10-1 0 0 0,-7-2 0 0 0,-7 0-80 0 0,-10 0 8 0 0,-8-1 0 0 0,-10 4 72 0 0,-2-5 0 0 0,-7 6-72 0 0,-5-6 72 0 0,-10 2 0 0 0,-4-3 0 0 0,2 0-72 0 0,-7 0 72 0 0,-9 0 0 0 0,5 0 0 0 0,-10 0-64 0 0,2 0 64 0 0,-3 0 0 0 0,2 2 0 0 0,8-1 0 0 0,-2-1 0 0 0,-2 5 0 0 0,0-2 0 0 0,2 0 0 0 0,4-1 72 0 0,-6 2-72 0 0,12 2 0 0 0,7-6-96 0 0,4 0 96 0 0,2 5 0 0 0,7-3 0 0 0,7 1 0 0 0,3 1 0 0 0,-3-4 0 0 0,9 0 0 0 0,4 0 0 0 0,2 0 0 0 0,13 0 0 0 0,-1-4 0 0 0,1 1 0 0 0,1-4 0 0 0,9 7 0 0 0,2-1 0 0 0,6-5 0 0 0,0 3 0 0 0,8-2-80 0 0,2 2 80 0 0,-4-2 0 0 0,5-1-72 0 0,1 5 72 0 0,2-7 0 0 0,0 2 0 0 0,5 1 0 0 0,-1 2 0 0 0,1-3 96 0 0,4 1-16 0 0,0 0-8 0 0,4 1-72 0 0,1-1 0 0 0,0-4 0 0 0,3 3 0 0 0,0 3 0 0 0,0-2 0 0 0,3 0 0 0 0,-3-1 0 0 0,3 5 0 0 0,-2-6 0 0 0,1 3 0 0 0,1-2-88 0 0,-3 6 88 0 0,-2-3 0 0 0,6-2 64 0 0,-1 2-64 0 0,0 1 0 0 0,-3 2 0 0 0,1-1 0 0 0,2-1 0 0 0,3-1 0 0 0,-2 0 0 0 0,2 0 0 0 0,5 1 0 0 0,1-4 0 0 0,5 6 0 0 0,0-3 0 0 0,11-2 0 0 0,3-2 0 0 0,1 2 0 0 0,5-3 0 0 0,3 5-64 0 0,7-3 64 0 0,1-2 0 0 0,1 4 0 0 0,5-7 0 0 0,-1 3 0 0 0,4 2-80 0 0,2-5 80 0 0,-1 6-80 0 0,6 2 80 0 0,-5-1 0 0 0,2-1 0 0 0,1-1 64 0 0,-5 1-64 0 0,-2-1 0 0 0,2 3 0 0 0,0-3 0 0 0,-3-2 0 0 0,-3 2 0 0 0,0 0 0 0 0,-3 0 0 0 0,1 2 0 0 0,-7 0 0 0 0,-2 4 0 0 0,-1-5 0 0 0,-10 4 0 0 0,-1-1 0 0 0,-3 2 0 0 0,-8 0 0 0 0,0 0 0 0 0,0 0 0 0 0,-8 3 0 0 0,-6 6 0 0 0,-6-5 0 0 0,-6 5 0 0 0,-3-1 0 0 0,-4 1 0 0 0,-6 0 0 0 0,-4 5 0 0 0,1-2 0 0 0,-7 1 0 0 0,-2-1-72 0 0,-6 2 72 0 0,-7 2-80 0 0,1-1 80 0 0,-4 5-168 0 0,4-3 8 0 0,-3-1 8 0 0,-1-3 0 0 0,-5 6 152 0 0,3-2 0 0 0,5-2 0 0 0,-3 2 0 0 0,7-3 0 0 0,-1 3 0 0 0,1-3 0 0 0,5-1 72 0 0,2 5-72 0 0,5-1 0 0 0,2-4 0 0 0,5 2 0 0 0,3 2-96 0 0,8-6 8 0 0,1 3 8 0 0,6-5 0 0 0,4 5 80 0 0,5-6 0 0 0,1-1 0 0 0,6 6 0 0 0,7-4 0 0 0,5 0 0 0 0,4-2 0 0 0,2 2 0 0 0,9-5 96 0 0,8 3-8 0 0,4-6-8 0 0,2 2 0 0 0,2 2-80 0 0,3-2 96 0 0,10-1-96 0 0,-1 1 96 0 0,-3-3-96 0 0,4 0-112 0 0,2 0 24 0 0,0-3 8 0 0,8 1 80 0 0,0-1 0 0 0,0 0 0 0 0,-4 3 0 0 0,3-2 64 0 0,-1-1 24 0 0,0 0 8 0 0,2-3 0 0 0,-4 3-96 0 0,4 0 0 0 0,-5 3 0 0 0,-6 0 0 0 0,-2-2 0 0 0,-1-2 0 0 0,-3 2 0 0 0,-3 2 0 0 0,-5 0 0 0 0,-2 0-136 0 0,-1 0 32 0 0,-6 0 8 0 0,0 2 96 0 0,-5 4 128 0 0,-8-3-24 0 0,0 1-8 0 0,-4 3-96 0 0,0-1 0 0 0,-13 2 0 0 0,-1 2 0 0 0,-3 3 0 0 0,-8-2 0 0 0,1 1 0 0 0,-7 0 0 0 0,-5 10 0 0 0,-3-8-128 0 0,-4 0 24 0 0,1 4 8 0 0,-6 1 96 0 0,2-7 128 0 0,-8 7-24 0 0,4-5-8 0 0,-4 3-96 0 0,6-2 0 0 0,1 1 0 0 0,8-4 0 0 0,-1 3 0 0 0,7-1-128 0 0,5-3 24 0 0,9-2 8 0 0,-1 1 96 0 0,9-3 0 0 0,3-7 0 0 0,6 4 0 0 0,8 0 0 0 0,4-1 0 0 0,12 2 0 0 0,7-5 0 0 0,6 0 0 0 0,5 0 0 0 0,6-5 0 0 0,3-2 80 0 0,7 0-80 0 0,5-3 0 0 0,10-3 0 0 0,0 1 0 0 0,4-1 0 0 0,6-2 0 0 0,11 3 0 0 0,-1-4-88 0 0,9 1 88 0 0,2-2 0 0 0,12 0 0 0 0,-1-3 0 0 0,7 0 0 0 0,3 4 0 0 0,4-3 0 0 0,9 2 0 0 0,4-1 0 0 0,0 1 0 0 0,-4-6 0 0 0,9 3 0 0 0,-1 3 0 0 0,2 1 0 0 0,12-1 0 0 0,-7 3 0 0 0,8-4 64 0 0,-11 4 24 0 0,-1 0 8 0 0,-1-6 0 0 0,-1 12-96 0 0,5-6-136 0 0,1 5 32 0 0,-7-2 8 0 0,2 2 96 0 0,-5-2 0 0 0,4 3 0 0 0,-5 5 0 0 0,5-5 0 0 0,2 1 0 0 0,1 0 72 0 0,0 1-72 0 0,0 5 0 0 0,-7-2 0 0 0,-10 1 0 0 0,8 2 0 0 0,3 0 0 0 0,3 2-104 0 0,-6-2 8 0 0,1 0 0 0 0,-3 0-32 0 0,4 0-8 0 0,4 0 0 0 0,-5 0 0 0 0,7 0 56 0 0,-2 0 16 0 0,-6-5 0 0 0,1 2 0 0 0,5 1-96 0 0,0-1-8 0 0,-4 0-8 0 0,-1-1 0 0 0,4-4 176 0 0,1 2 0 0 0,-2 1-72 0 0,8 2 72 0 0,-7-3-96 0 0,3 1 0 0 0,-7-3 8 0 0,0 5 0 0 0,-2-4 88 0 0,2 7 0 0 0,-6-5 0 0 0,-3 5 64 0 0,-10 0-64 0 0,1 3 72 0 0,0-1-72 0 0,-10 2 80 0 0</inkml:trace>
  <inkml:trace contextRef="#ctx1" brushRef="#br11" timeOffset="162812.77">16178 5443 12176 0 0,'-3'0'0'0'0,"-84"12"-72"0"0,5-6 72 0 0,2 5-80 0 0,6-3 80 0 0,4 0 0 0 0,2 1 0 0 0,2 2 0 0 0,10-4 80 0 0,5 3-80 0 0,11-4 64 0 0,3 0-64 0 0,6-1 64 0 0,5 1-64 0 0,9-5 0 0 0,4 3 0 0 0,4-4 0 0 0,9 0 0 0 0,0 0 0 0 0,14 0 0 0 0,8-4 0 0 0,12 3 0 0 0,6-5 0 0 0,15 0 0 0 0,6-2 0 0 0,11 0 0 0 0,10 0 0 0 0,13-4 0 0 0,4 0 0 0 0,9 1 0 0 0,-14 2 0 0 0</inkml:trace>
  <inkml:trace contextRef="#ctx0" brushRef="#br9" timeOffset="-181298.92">2940 4580 0 0,'0'0'0'0,"0"0"0"0,-3 0 0 0,0 2 0 0,0-2 0 0,3 0 0 0,-2 0 0 0,2 0 0 0,-4 1 0 0,4-1 0 0,-7 2 0 0,3 2 0 0,-3-2 0 0,4 1 0 0,2 0 0 0,-4 6 0 0,2-9 0 0,0 7 0 0,-3-3 0 0,4 6 0 0,2-9 0 0,-3 8 0 0,3-2 0 0,0-1 0 0,0 0 0 0,3 3 0 0,-3-3 0 0,2 1 0 0,4 2 0 0,0-1 0 0,-1-1 0 0,-1 1 0 0,3-2 0 0,0 2 0 0,1 0 0 0,0-4 0 0,0 2 0 0,1-2 0 0,3 3 0 0,1-2 0 0,-4-2 0 0,2 0 0 0,-2 2 0 0,3-5 0 0,1 0 0 0,1 0 0 0,-7 0 0 0,4 0 0 0,2 0 0 0,-6-2 0 0,7-4 0 0,-5 3 0 0,2 0 0 0,-1-2 0 0,-3 1 0 0,1 0 0 0,-2 0 0 0,2-2 0 0,-3 1 0 0,-1-3 0 0,-2 4 0 0,-2-1 0 0,3 0 0 0,-3-2 0 0,-3 2 0 0,3-1 0 0,-2-2 0 0,1 2 0 0,-2-2 0 0,-2 0 0 0,0 1 0 0,1 1 0 0,-4-4 0 0,0 4 0 0,4-5 0 0,-3 7 0 0,0-3 0 0,5-2 0 0,-7 3 0 0,1 0 0 0,-3 3 0 0,5 0 0 0,0 0 0 0,-2-4 0 0,-3 7 0 0,8-1 0 0,-4 1 0 0,-3 0 0 0,4 0 0 0,-2 1 0 0,2-1 0 0,-2 3 0 0,4 1 0 0,-2-1 0 0,3 0 0 0,-2-2 0 0,2 5 0 0,3-6 0 0</inkml:trace>
  <inkml:trace contextRef="#ctx0" brushRef="#br9" timeOffset="-185351.26">1510 4593 0 0,'0'0'0'0,"0"0"0"0,0 0 0 0,0 0 0 0,0 0 0 0,0 0 0 0,0 0 0 0,0 0 0 0,0 0 0 0,0 0 0 0,-3 3 0 0,1 1 0 0,-2-1 0 0,2 4 0 0,-4-3 0 0,6 4 0 0,-2-3 0 0,1 4 0 0,1-5 0 0,-3 4 0 0,3 0 0 0,0 0 0 0,3-1 0 0,-2 3 0 0,1-1 0 0,1-4 0 0,0 2 0 0,3-2 0 0,-1 3 0 0,-2-1 0 0,3 0 0 0,-1-1 0 0,3 0 0 0,-5-3 0 0,3 2 0 0,0-2 0 0,-6-3 0 0,8 1 0 0,-2-1 0 0,6 0 0 0,-9-1 0 0,7 1 0 0,-4-5 0 0,2 2 0 0,-4 0 0 0,1-2 0 0,1 1 0 0,0 1 0 0,-1-4 0 0,1 3 0 0,-6-2 0 0,3-2 0 0,2 0 0 0,-5 5 0 0,0-5 0 0,0 1 0 0,0-1 0 0,0-1 0 0,0 2 0 0,-8 0 0 0,8-3 0 0,-6 0 0 0,4-1 0 0,-4 6 0 0,3-3 0 0,-3 1 0 0,3 2 0 0,-3-3 0 0,3 5 0 0,-2 0 0 0,0-3 0 0,-1 3 0 0,5 3 0 0,-3 0 0 0,1 0 0 0,-3 0 0 0,6 0 0 0,-1 0 0 0,1 0 0 0,-7 6 0 0,6-1 0 0</inkml:trace>
  <inkml:trace contextRef="#ctx0" brushRef="#br9" timeOffset="-180651.72">3218 4571 0 0,'0'0'0'0,"0"0"0"0,0 0 0 0,0 0 0 0,0 0 0 0,0 0 0 0,0 0 0 0,0 0 0 0,0 0 0 0,-3 3 0 0,-3-1 0 0,4 2 0 0,-4-2 0 0,5 2 0 0,-1 4 0 0,-3-5 0 0,4 6 0 0,-4-4 0 0,5 1 0 0,-1 2 0 0,1-3 0 0,0 5 0 0,0-2 0 0,0 0 0 0,1 1 0 0,4 0 0 0,-5 1 0 0,1-1 0 0,6-4 0 0,-4 4 0 0,3-1 0 0,3-2 0 0,-3-2 0 0,4 3 0 0,-3-4 0 0,3 0 0 0,-1 3 0 0,0-4 0 0,4-2 0 0,-6 1 0 0,0-1 0 0,5 0 0 0,-3-1 0 0,2-1 0 0,1 0 0 0,-4-2 0 0,3 2 0 0,-3 1 0 0,-2-2 0 0,-2 0 0 0,0-2 0 0,-3 2 0 0,5-3 0 0,-4 1 0 0,-2 2 0 0,0-5 0 0,-2 5 0 0,-2-6 0 0,2 1 0 0,-3 3 0 0,1-4 0 0,-1 0 0 0,-1 4 0 0,-2-6 0 0,2 5 0 0,-2-3 0 0,2 1 0 0,-2-1 0 0,-1 1 0 0,1 2 0 0,4 1 0 0,-1 1 0 0,1 1 0 0,-3 1 0 0,1 2 0 0,2 0 0 0,4 0 0 0,-5 2 0 0,-3-2 0 0,2 3 0 0,1 1 0 0,4 1 0 0,-2-2 0 0,3-3 0 0,-5 6 0 0</inkml:trace>
  <inkml:trace contextRef="#ctx0" brushRef="#br9" timeOffset="-181932.15">2793 4600 0 0,'0'0'0'0,"0"0"0"0,0 0 0 0,0 0 0 0,0 0 0 0,-6 3 0 0,3-3 0 0,3 0 0 0,-2 2 0 0,-4 3 0 0,1-1 0 0,2-2 0 0,-1 4 0 0,2-1 0 0,-1-1 0 0,-3 1 0 0,6-1 0 0,-5 4 0 0,2-2 0 0,0 4 0 0,0-4 0 0,3 0 0 0,0 3 0 0,0-1 0 0,-2-2 0 0,4 2 0 0,1 3 0 0,-3-7 0 0,3 4 0 0,2 1 0 0,-2-4 0 0,3 3 0 0,-3-2 0 0,3 2 0 0,2-4 0 0,-2 1 0 0,-1 1 0 0,1-3 0 0,3-1 0 0,-7 1 0 0,6-3 0 0,-2 0 0 0,2 0 0 0,-4 0 0 0,1-3 0 0,-1-2 0 0,1 0 0 0,0 2 0 0,-1-4 0 0,1 0 0 0,0 1 0 0,-1-3 0 0,-1 4 0 0,-3-4 0 0,0-3 0 0,0 1 0 0,-3 0 0 0,-1 5 0 0,4-6 0 0,-5 4 0 0,0-3 0 0,4 0 0 0,-2 0 0 0,-2 7 0 0,0-4 0 0,4-1 0 0,-5 4 0 0,4-3 0 0,-2 5 0 0,4-1 0 0,-5-1 0 0,3 2 0 0,2-2 0 0,0 5 0 0,0 0 0 0,0 0 0 0,-1-1 0 0,1 1 0 0,0 0 0 0,0 0 0 0,0 0 0 0,0 0 0 0,0 0 0 0,0 6 0 0,-2 6 0 0,2-12 0 0</inkml:trace>
  <inkml:trace contextRef="#ctx0" brushRef="#br9" timeOffset="-187929.64">542 4606 0 0,'0'0'0'0,"0"0"0"0,-4-3 0 0,4 3 0 0,0 0 0 0,0 0 0 0,-4-3 0 0,4 3 0 0,-4 0 0 0,-2 3 0 0,3-3 0 0,-2 3 0 0,-1-1 0 0,4 1 0 0,-4 3 0 0,1-6 0 0,1 10 0 0,-2-4 0 0,2 0 0 0,0 0 0 0,1 5 0 0,-2 0 0 0,-1-2 0 0,4-1 0 0,1-1 0 0,-4 1 0 0,2 3 0 0,3-5 0 0,3 3 0 0,-3-2 0 0,0 3 0 0,0-2 0 0,5 0 0 0,-2 0 0 0,2-5 0 0,-1 4 0 0,1-3 0 0,-1-1 0 0,3 1 0 0,0-4 0 0,1 3 0 0,1-3 0 0,1 0 0 0,-4-3 0 0,3 3 0 0,2-4 0 0,-6 1 0 0,4 1 0 0,-3-4 0 0,3 3 0 0,-6 0 0 0,5-4 0 0,-2 6 0 0,-1-2 0 0,0-5 0 0,-5 3 0 0,7-2 0 0,-5-3 0 0,1 6 0 0,-3-7 0 0,-3 3 0 0,3 2 0 0,0-3 0 0,-2 0 0 0,-1 1 0 0,-1 0 0 0,2-3 0 0,-1 5 0 0,-2 0 0 0,4-3 0 0,-4 1 0 0,0 3 0 0,-1-4 0 0,6 4 0 0,-6-1 0 0,1 3 0 0,-2 3 0 0,2-3 0 0,0 1 0 0,-1 2 0 0,0 2 0 0,1 1 0 0,1 0 0 0,-2 3 0 0,6-3 0 0,0-3 0 0,0 0 0 0,-3 7 0 0,3-3 0 0,0 1 0 0</inkml:trace>
  <inkml:trace contextRef="#ctx0" brushRef="#br9" timeOffset="-184787.23">1776 4589 0 0,'-13'0'0'0,"13"0"0"0,0 0 0 0,0 0 0 0,-4 2 0 0,4-2 0 0,-2 2 0 0,-2 2 0 0,-1 1 0 0,0 1 0 0,1-1 0 0,1-1 0 0,-2 9 0 0,0-9 0 0,5 6 0 0,-6-3 0 0,3 3 0 0,0 0 0 0,-2-2 0 0,5 1 0 0,-1-1 0 0,1 1 0 0,0-1 0 0,1-2 0 0,-1 7 0 0,3-9 0 0,2 2 0 0,0 1 0 0,-1 2 0 0,-1-3 0 0,4 0 0 0,-1 2 0 0,5 0 0 0,-5-4 0 0,0-2 0 0,0 3 0 0,0-2 0 0,2 1 0 0,1-2 0 0,-1-4 0 0,-2-2 0 0,2 4 0 0,-2-3 0 0,2-2 0 0,0 3 0 0,-4-2 0 0,3-4 0 0,0 2 0 0,-2-2 0 0,1 2 0 0,2-3 0 0,-5 2 0 0,2-3 0 0,-4 2 0 0,-1-1 0 0,0-1 0 0,0 1 0 0,0 0 0 0,-1-4 0 0,-3 6 0 0,0-4 0 0,4 6 0 0,-6-7 0 0,1 7 0 0,-1 1 0 0,1 1 0 0,1-7 0 0,-3 9 0 0,3 1 0 0,-2-3 0 0,-2-2 0 0,0 5 0 0,3 0 0 0,5 0 0 0,-3 0 0 0,3 0 0 0,0 0 0 0,0 0 0 0,-6 3 0 0,6-3 0 0</inkml:trace>
  <inkml:trace contextRef="#ctx0" brushRef="#br9" timeOffset="-182747.93">2502 4602 0 0,'0'0'0'0,"0"0"0"0,0 0 0 0,0 0 0 0,0 0 0 0,0 0 0 0,0 0 0 0,0 0 0 0,-3 0 0 0,3 0 0 0,-4 3 0 0,-1-3 0 0,0 1 0 0,1 6 0 0,2-4 0 0,-1 1 0 0,-1 3 0 0,0-1 0 0,4 0 0 0,-1-1 0 0,-4 1 0 0,5 0 0 0,0 3 0 0,0-3 0 0,0 1 0 0,0 2 0 0,5-1 0 0,-4 1 0 0,3-5 0 0,0 7 0 0,1-6 0 0,-1 4 0 0,4 0 0 0,-2-1 0 0,2 1 0 0,3-1 0 0,-8-3 0 0,5 1 0 0,-8-6 0 0,6 9 0 0,6-4 0 0,-2-5 0 0,-1 6 0 0,0-6 0 0,3 2 0 0,-4 2 0 0,1-4 0 0,2-4 0 0,-1 4 0 0,-1-3 0 0,0-2 0 0,2 5 0 0,-2-5 0 0,1 1 0 0,0-1 0 0,-2-1 0 0,-2-2 0 0,2 2 0 0,0 1 0 0,-2-2 0 0,-3-3 0 0,3 6 0 0,-4-9 0 0,-1 9 0 0,2-6 0 0,-3 1 0 0,0 0 0 0,0 4 0 0,-3-4 0 0,2 1 0 0,-5-1 0 0,2 3 0 0,-2-2 0 0,2 3 0 0,-3-4 0 0,0 8 0 0,-1-9 0 0,3 9 0 0,-9-2 0 0,8-4 0 0,-3 6 0 0,-3 1 0 0,4-6 0 0,-1 6 0 0,1 0 0 0,0 0 0 0,3 0 0 0,-1 3 0 0,2 0 0 0,-1-3 0 0,5 0 0 0,-2 6 0 0,-2-1 0 0,1-4 0 0,3-1 0 0</inkml:trace>
  <inkml:trace contextRef="#ctx0" brushRef="#br9" timeOffset="-184020.66">1988 4630 0 0,'0'0'0'0,"0"0"0"0,0 0 0 0,0 0 0 0,0 0 0 0,0 0 0 0,0 0 0 0,0 0 0 0,-7 0 0 0,6 4 0 0,-2 1 0 0,1-4 0 0,-2 3 0 0,-1 0 0 0,2 2 0 0,1 2 0 0,-1-3 0 0,3 2 0 0,0-2 0 0,0 4 0 0,-3-1 0 0,3 1 0 0,3-4 0 0,-3 6 0 0,3-3 0 0,2-1 0 0,-2 3 0 0,3-1 0 0,-1-5 0 0,3 6 0 0,-5-3 0 0,4 0 0 0,3-1 0 0,-3-2 0 0,4 0 0 0,0 0 0 0,0 1 0 0,-2-2 0 0,7-1 0 0,-7-2 0 0,2 0 0 0,3 0 0 0,-3-5 0 0,2 3 0 0,-3-1 0 0,-4-1 0 0,2 0 0 0,-1 0 0 0,0-5 0 0,0 5 0 0,-2-3 0 0,4-3 0 0,-6 3 0 0,0-1 0 0,-3-4 0 0,0 1 0 0,0 0 0 0,-3 0 0 0,0 0 0 0,3 1 0 0,-6-1 0 0,3 0 0 0,0 3 0 0,-2 0 0 0,-1 1 0 0,-3 1 0 0,1-2 0 0,-1 6 0 0,-1-4 0 0,-2 3 0 0,6 1 0 0,0 2 0 0,-4 0 0 0,4 0 0 0,2 0 0 0,-1 2 0 0,0-2 0 0,5 0 0 0,-4 5 0 0,1-1 0 0,1 1 0 0,-1 0 0 0,3-5 0 0,3 6 0 0</inkml:trace>
  <inkml:trace contextRef="#ctx0" brushRef="#br9" timeOffset="-188472.93">262 4622 0 0,'0'0'0'0,"0"0"0"0,0 0 0 0,0 0 0 0,0 0 0 0,0 0 0 0,0 0 0 0,0 0 0 0,0 0 0 0,0 0 0 0,-3 5 0 0,3 1 0 0,0 1 0 0,-1-2 0 0,-4 1 0 0,2 0 0 0,3 4 0 0,0-1 0 0,0 0 0 0,0 2 0 0,-2 0 0 0,2-3 0 0,2 2 0 0,1 0 0 0,-3-1 0 0,3-1 0 0,0 1 0 0,0 0 0 0,0-1 0 0,-1 1 0 0,4-3 0 0,-3 1 0 0,5-3 0 0,-3-2 0 0,1 3 0 0,0-5 0 0,-6 0 0 0,0 0 0 0,9 0 0 0,2 0 0 0,1 0 0 0,1 0 0 0,-4-5 0 0,0 0 0 0,4-3 0 0,-6 2 0 0,4-1 0 0,-1 0 0 0,-6 0 0 0,4-3 0 0,-3 1 0 0,-1 0 0 0,-2 3 0 0,2-5 0 0,-4 5 0 0,0-4 0 0,0-2 0 0,-4 4 0 0,2-1 0 0,-1 0 0 0,0-1 0 0,-3 4 0 0,1-1 0 0,1 2 0 0,-4-4 0 0,-1 6 0 0,-1-2 0 0,1 2 0 0,1 1 0 0,-3 2 0 0,1-6 0 0,2 6 0 0,0 0 0 0,-1 2 0 0,1-2 0 0,4 4 0 0,-4-4 0 0,2 2 0 0,1 4 0 0,5-6 0 0,0 0 0 0,-3 5 0 0,-3-1 0 0,4 2 0 0,4-1 0 0,-2 1 0 0,1-1 0 0,4 1 0 0</inkml:trace>
  <inkml:trace contextRef="#ctx0" brushRef="#br9" timeOffset="-186025.45">1255 4622 0 0,'0'0'0'0,"0"0"0"0,0 0 0 0,0 0 0 0,0 0 0 0,-3 3 0 0,3-1 0 0,0-2 0 0,-2 3 0 0,2-3 0 0,0 0 0 0,-3 3 0 0,3-3 0 0,0 6 0 0,0-1 0 0,0 2 0 0,0-2 0 0,0 4 0 0,0-3 0 0,0 1 0 0,0 2 0 0,0 0 0 0,3-3 0 0,-3 2 0 0,2 3 0 0,1-7 0 0,-2 7 0 0,2-3 0 0,-3 0 0 0,7-2 0 0,-1 2 0 0,-2-4 0 0,1 2 0 0,3-2 0 0,-5-1 0 0,6 1 0 0,-1-4 0 0,0 3 0 0,-1-3 0 0,3 0 0 0,1-3 0 0,-4 3 0 0,-1-7 0 0,4 3 0 0,-3-3 0 0,3 4 0 0,-6-5 0 0,4 2 0 0,-3 0 0 0,-4-4 0 0,4 6 0 0,-2-4 0 0,-6-1 0 0,3 4 0 0,3-6 0 0,-3 5 0 0,-5-2 0 0,2 1 0 0,2 0 0 0,-4-2 0 0,-1 3 0 0,4 1 0 0,-7-2 0 0,6 2 0 0,-5-1 0 0,1 3 0 0,-1-2 0 0,0-1 0 0,2 4 0 0,0-2 0 0,-4 2 0 0,4 2 0 0,-1 0 0 0,3 0 0 0,-5 0 0 0,3 2 0 0,3 2 0 0,0-2 0 0,-2 1 0 0,5-3 0 0,0 5 0 0,-3 1 0 0</inkml:trace>
  <inkml:trace contextRef="#ctx0" brushRef="#br9" timeOffset="-183390.65">2306 4644 0 0,'0'0'0'0,"0"0"0"0,0 0 0 0,0 0 0 0,-1-4 0 0,1 4 0 0,0 0 0 0,0 0 0 0,-5 5 0 0,-1 1 0 0,6-6 0 0,-2 3 0 0,-2 0 0 0,0 5 0 0,0-2 0 0,-1 1 0 0,4-1 0 0,1 1 0 0,-3 0 0 0,-2 2 0 0,5-3 0 0,0 2 0 0,0 0 0 0,5-1 0 0,-5-1 0 0,3-1 0 0,-2 4 0 0,4-4 0 0,-2 1 0 0,2-3 0 0,1 3 0 0,0-4 0 0,0 0 0 0,2 1 0 0,-2-3 0 0,6 0 0 0,-4 0 0 0,-2-3 0 0,2 1 0 0,3 0 0 0,-2-4 0 0,2 5 0 0,-5-1 0 0,2-4 0 0,0 3 0 0,-2 1 0 0,0-4 0 0,-4 3 0 0,4-2 0 0,-3-1 0 0,1 2 0 0,-4-4 0 0,0 0 0 0,0 2 0 0,-3-2 0 0,2 2 0 0,-2-2 0 0,-3-1 0 0,2 4 0 0,0-2 0 0,-5 2 0 0,4-1 0 0,2 1 0 0,-6-1 0 0,2 1 0 0,0 5 0 0,-1-6 0 0,2 6 0 0,-2-1 0 0,2 1 0 0,-2 0 0 0,3 0 0 0,-1 1 0 0,0 4 0 0,6-5 0 0,-2 1 0 0,2-1 0 0</inkml:trace>
  <inkml:trace contextRef="#ctx0" brushRef="#br4" timeOffset="39135.72">7287 4761 0 0,'0'0'0'0,"0"0"0"0,0 0 0 0,0 0 0 0,0-3 0 0,3 1 0 0,2-4 0 0,-4 5 0 0,4-1 0 0,4 1 0 0,-5-3 0 0,2 3 0 0,3-2 0 0,-1 1 0 0,6-1 0 0,-7 2 0 0,4-1 0 0,0 2 0 0,1-1 0 0,5-6 0 0,-4 6 0 0,1-2 0 0,3 3 0 0,0-2 0 0,-3-1 0 0,6 3 0 0,-3-1 0 0,7-4 0 0,-5 3 0 0,3 2 0 0,1 0 0 0,-2-1 0 0,-2 1 0 0,0-2 0 0,-1 2 0 0,1 0 0 0,-4 0 0 0,1 0 0 0,2 0 0 0,-4 0 0 0,3 0 0 0,-2 0 0 0,2 0 0 0,0 0 0 0,4 0 0 0,-7 0 0 0,-1 0 0 0,4 0 0 0,2 0 0 0,-2 0 0 0,-2 2 0 0,4-2 0 0,-4 0 0 0,4 0 0 0,-4 0 0 0,2 0 0 0,-1 0 0 0,-2 0 0 0,0 0 0 0,3-2 0 0,-3 2 0 0,0-4 0 0,1 4 0 0,4 0 0 0,-2-2 0 0,-2 2 0 0,2-3 0 0,0 3 0 0,2-2 0 0,-4 2 0 0,1-3 0 0,2 3 0 0,-1 0 0 0,-1 0 0 0,1 0 0 0,-5 0 0 0,6 0 0 0,-2 3 0 0,-5-3 0 0,7 0 0 0,-7 0 0 0,3 0 0 0,2 0 0 0,-7 0 0 0,6-3 0 0,1 3 0 0,-5-1 0 0,4-1 0 0,-1 2 0 0,1-1 0 0,-1-2 0 0,2 0 0 0,-5 1 0 0,4 2 0 0,-1 0 0 0,0-3 0 0,1 0 0 0,-4 3 0 0,5 0 0 0,-6 0 0 0,3 0 0 0,-1 0 0 0,1-2 0 0,-3 2 0 0,-2 2 0 0,4-2 0 0,-2 0 0 0,-1 0 0 0,-3 0 0 0,5 0 0 0,0 0 0 0,-7 0 0 0,7 0 0 0,-5 0 0 0,7 0 0 0,-2 0 0 0,-4-2 0 0,4 2 0 0,-2-1 0 0,2 1 0 0,-5 0 0 0,7-2 0 0,-4 2 0 0,-1-3 0 0,1 2 0 0,0 1 0 0,-2-4 0 0,3 1 0 0,-2 3 0 0,-2 0 0 0,-1 0 0 0,0 0 0 0,-1 0 0 0,1 0 0 0,-5 0 0 0,5 0 0 0,2 0 0 0,1-3 0 0,-2 6 0 0,-1-3 0 0,1 0 0 0,-1 0 0 0,5 0 0 0,-2 0 0 0,-2 0 0 0,4 0 0 0,-6 0 0 0,6 0 0 0,-7 0 0 0,4 0 0 0,-2 0 0 0,0 0 0 0,-5 0 0 0,6 0 0 0,-6 0 0 0,0 0 0 0,0 0 0 0,0 0 0 0,0 0 0 0,4 3 0 0,-4-3 0 0,0 0 0 0,4 5 0 0,-4-5 0 0,0 0 0 0,3 6 0 0,-3-6 0 0,3 5 0 0,-3 0 0 0,0-5 0 0,1 6 0 0,-1-6 0 0,3 3 0 0,0 3 0 0,-3-1 0 0,0-5 0 0,2 4 0 0,0 1 0 0,-2 4 0 0,1-7 0 0,-1-2 0 0,3 9 0 0,-1-4 0 0,-2-1 0 0,4 2 0 0,-2 1 0 0,-2-3 0 0,3 1 0 0,-3-2 0 0,2 3 0 0,1-1 0 0,-3 1 0 0,0 2 0 0,1-2 0 0,2-1 0 0,-3 1 0 0,0 2 0 0,2-2 0 0,-2 3 0 0,0 0 0 0,0-4 0 0,0 1 0 0,0 0 0 0,0 0 0 0,0 2 0 0,0-5 0 0,3 3 0 0,-3 2 0 0,0 0 0 0,0-3 0 0,0 1 0 0,0 3 0 0,0-3 0 0,0-1 0 0,0 4 0 0,0-3 0 0,0 2 0 0,0-2 0 0,0 0 0 0,0 2 0 0,0-2 0 0,0 4 0 0,0-4 0 0,-3 1 0 0,3 0 0 0,0-1 0 0,0-2 0 0,0 3 0 0,0-3 0 0,0 1 0 0,0-2 0 0,0 5 0 0,0-8 0 0,0 3 0 0,0 3 0 0,0 0 0 0,0-6 0 0,-2 5 0 0,2-1 0 0,2 4 0 0,-2-3 0 0,0 0 0 0,-2-2 0 0,2 3 0 0,0-3 0 0,0 5 0 0,0-5 0 0,0 1 0 0,0-4 0 0,0 8 0 0,0-8 0 0,0 5 0 0,-3 1 0 0,3-3 0 0,0-3 0 0,0 6 0 0,0 0 0 0,0-6 0 0,0 0 0 0,0 0 0 0,0 7 0 0,0-7 0 0,0 7 0 0,0-2 0 0,0-5 0 0,0 3 0 0,0 5 0 0,0-8 0 0,0 0 0 0,0 0 0 0,0 1 0 0,0-1 0 0,0 0 0 0,0 0 0 0,0 6 0 0,0-6 0 0,0 0 0 0,0 7 0 0,0-7 0 0,0 0 0 0,0 0 0 0,0 0 0 0,0 0 0 0,0 0 0 0,0 0 0 0,0 0 0 0,0 0 0 0,0 0 0 0,0 0 0 0,0 4 0 0,-1 1 0 0,1-5 0 0,0 0 0 0,0 0 0 0,0 0 0 0,0 6 0 0,0-6 0 0,0 0 0 0,-3 5 0 0,3-5 0 0,-2 6 0 0,2-6 0 0,0 0 0 0,0 0 0 0,-3 5 0 0,3-5 0 0,0 0 0 0,0 6 0 0,-2-2 0 0,2-4 0 0,-4 8 0 0,4-5 0 0,0 5 0 0</inkml:trace>
  <inkml:trace contextRef="#ctx0" brushRef="#br4" timeOffset="-173032.92">5630 4775 0 0,'0'0'0'0,"0"0"0"0,0 0 0 0,0 0 0 0,0 0 0 0,0 0 0 0,0 0 0 0,0 0 0 0,0 0 0 0,0 0 0 0,0 6 0 0,0-6 0 0,-3 6 0 0,3 0 0 0,-3 1 0 0,3-1 0 0,0-6 0 0,0 9 0 0,0-1 0 0,3 0 0 0,-3-1 0 0,0 0 0 0,0 0 0 0,0 1 0 0,0-8 0 0,3 8 0 0,0-2 0 0,-3 2 0 0,5-1 0 0,-2 0 0 0,4 0 0 0,0-1 0 0,-7 1 0 0,1 0 0 0,2 0 0 0,2 0 0 0,1 1 0 0,-3 0 0 0,0-2 0 0,0 6 0 0,4-9 0 0,0 4 0 0,-7 0 0 0,8-1 0 0,-5 1 0 0,2 0 0 0,4 0 0 0,-4 0 0 0,-2-5 0 0,0 4 0 0,5 2 0 0,-2-2 0 0,-5 2 0 0,7-4 0 0,-3-1 0 0,-2 8 0 0,1-8 0 0,3 4 0 0,-6-1 0 0,2 0 0 0,2-3 0 0,1 5 0 0,-4-2 0 0,4-1 0 0,0-4 0 0,0 4 0 0,-3 1 0 0,5-1 0 0,-3-1 0 0,-1 1 0 0,4-4 0 0,-2 2 0 0,-3 2 0 0,5 0 0 0,-2-2 0 0,0 1 0 0,1-2 0 0,-4 3 0 0,1-2 0 0,4 1 0 0,-6 3 0 0,2-4 0 0,-1 1 0 0,2-1 0 0,3 0 0 0,-2-1 0 0,-5 1 0 0,6 0 0 0,-6 0 0 0,5 0 0 0,2-3 0 0,-3 2 0 0,-5-2 0 0,9 3 0 0,-3-3 0 0,-4 3 0 0,-2-3 0 0,9 0 0 0,-4 2 0 0,2 1 0 0,0-2 0 0,-1 1 0 0,0-2 0 0,-1 3 0 0,5-2 0 0,-2 1 0 0,0-2 0 0,-2 2 0 0,5 1 0 0,-5-3 0 0,3 3 0 0,-1-3 0 0,0 3 0 0,-1-3 0 0,4 3 0 0,-5-3 0 0,-1 0 0 0,3 0 0 0,-2 0 0 0,2 1 0 0,-5-1 0 0,3 0 0 0,2 0 0 0,-2 0 0 0,2 0 0 0,-2-1 0 0,-2 1 0 0,0 0 0 0,3 0 0 0,1-2 0 0,-2 2 0 0,2-1 0 0,-3-2 0 0,2 3 0 0,1-2 0 0,-2 1 0 0,0-2 0 0,-2 1 0 0,3 0 0 0,-1 1 0 0,2-2 0 0,-3 1 0 0,1 1 0 0,-1-2 0 0,1 1 0 0,-2-1 0 0,4 0 0 0,-2 1 0 0,1-1 0 0,-4-3 0 0,3 6 0 0,0-3 0 0,-3-2 0 0,2 2 0 0,-4-1 0 0,5 1 0 0,-4-2 0 0,3 3 0 0,1-2 0 0,2 1 0 0,-7 0 0 0,2-1 0 0,2 0 0 0,1 2 0 0,-3-2 0 0,2 1 0 0,-1-1 0 0,1 1 0 0,0-3 0 0,-5 6 0 0,6-4 0 0,-3-1 0 0,2 2 0 0,-4 0 0 0,5-2 0 0,-6-1 0 0,6 3 0 0,-4 0 0 0,0 0 0 0,-2 3 0 0,3-7 0 0,0 3 0 0,-3-2 0 0,4 1 0 0,-2 0 0 0,-2-1 0 0,1 3 0 0,-1-3 0 0,4 0 0 0,-4-2 0 0,0 2 0 0,1 3 0 0,-1-2 0 0,3-3 0 0,-3 2 0 0,0 0 0 0,0 3 0 0,0-8 0 0,0 8 0 0,0-5 0 0,5 2 0 0,-5-2 0 0,1 2 0 0,-1-3 0 0,-1 3 0 0,-4-2 0 0,5 0 0 0,0-1 0 0,0 1 0 0,0 0 0 0,0 2 0 0,-3 0 0 0,3 0 0 0,-1 1 0 0,1-1 0 0,0-2 0 0,-4 2 0 0,4-2 0 0,0 2 0 0,-1-1 0 0,-1 0 0 0,-2 0 0 0,4-3 0 0,0 4 0 0,-3-3 0 0,0 3 0 0,3-5 0 0,-2 6 0 0,0-4 0 0,1 4 0 0,1-1 0 0,-5-2 0 0,5 2 0 0,-4 2 0 0,2 0 0 0,1-3 0 0,-1 4 0 0,-1-4 0 0,-3 3 0 0,1-2 0 0,-7-5 0 0,4 0 0 0</inkml:trace>
  <inkml:trace contextRef="#ctx1" brushRef="#br5" timeOffset="-32540.62">7513 4821 4608 0 0,'14'-3'408'0'0,"4"0"-328"0"0,7 3-80 0 0,3 0 0 0 0,-2-1 192 0 0,7-2 32 0 0,-4 3 0 0 0,5-5 0 0 0,-1 0-160 0 0,1 2-64 0 0,1 0 0 0 0,-2-3 64 0 0,4 4-64 0 0,-3-1 0 0 0,1 0 0 0 0,-2 3 0 0 0,-1 0 0 0 0,-2 0 0 0 0,-3 0 0 0 0,-2 0 0 0 0,-5-3 0 0 0,3 3 0 0 0,-4 0 0 0 0,-2-3 0 0 0,-2 3 0 0 0,1-3 0 0 0,-7 3 0 0 0,0 0 0 0 0,1 0 0 0 0,-4 0 0 0 0,-6 0 0 0 0,0 0 0 0 0,0 0 0 0 0,0 0 0 0 0,0 0 0 0 0,0 0 0 0 0,-9 3 0 0 0,2 0 0 0 0,-5 0 0 0 0,0-3 0 0 0,1 0 0 0 0,-5 3 0 0 0,-2-3 0 0 0,2 0 0 0 0,-4 0 0 0 0,0 0 0 0 0,-1 3 72 0 0,-6-3-72 0 0,1 0 0 0 0,0 0 64 0 0,-1 0-64 0 0,3 0 0 0 0,-6 0 0 0 0,1 0 0 0 0,1 2 0 0 0,-1 1 0 0 0,1-3 0 0 0,2 0 72 0 0,-1 0-72 0 0,4 0 0 0 0,-2-3 0 0 0,8 3 0 0 0,-6 0 0 0 0,6 0 0 0 0,2-2 0 0 0,4 2 0 0 0,3 0 0 0 0,4-3 0 0 0,-4 3 0 0 0,8 0 0 0 0,0 0 0 0 0,0 0 0 0 0,0 0 72 0 0,9 3-72 0 0,0-3 0 0 0,-1 0 72 0 0,0 5-72 0 0,3-5 64 0 0,3-3-64 0 0,0 3 64 0 0,-1 3-64 0 0,4-3 0 0 0,0-3 0 0 0,5 1 0 0 0,3-1 0 0 0,0 0 64 0 0,2 0 0 0 0,0 0 0 0 0,2 0-64 0 0,0 1 0 0 0,2 2 0 0 0,-1 0 64 0 0,4 0-64 0 0,-5 0 0 0 0,-3 0 72 0 0,2-3-72 0 0,0 3 0 0 0,-5-3 0 0 0,2 2 0 0 0,-6 1 0 0 0,2 0 0 0 0,-2-2 0 0 0,-2-1 0 0 0,-3-3 0 0 0,0 6 0 0 0,-7 0 0 0 0,1 0 0 0 0,1-3 0 0 0,-9 3 64 0 0,0 0-64 0 0,0 0 64 0 0,0 0-64 0 0,0 0 0 0 0,-9 0 0 0 0,-2 0 0 0 0,-1 0-64 0 0,-5-3 64 0 0,1 3 0 0 0,-5 3 0 0 0,4-3 0 0 0,-5 0 0 0 0,-4 0 0 0 0,3 3 0 0 0,-7-3 0 0 0,-1 0 0 0 0,0 3-96 0 0,-1 0 96 0 0,-1 2-96 0 0,-4-4 96 0 0,0 5 64 0 0,5-1-64 0 0,-4 1 88 0 0,-2 0-88 0 0,4-1 0 0 0,-4 0 0 0 0,-2 1 0 0 0,5-3 0 0 0,1 5 96 0 0,1-1-96 0 0,-1 1 96 0 0,0-5-96 0 0,3 5-136 0 0,3 0 32 0 0,5-4 8 0 0,0 4 96 0 0,5-5 0 0 0,2 6 96 0 0,5-4-96 0 0,0 0 0 0 0,4-2 0 0 0,-3 1 0 0 0,7 3-96 0 0,-4-4 96 0 0,5-3 0 0 0,2 0 0 0 0,0 0 0 0 0,0 0 0 0 0,0 0 80 0 0,0 0-16 0 0,9 7 0 0 0,4-7-64 0 0,1 0 0 0 0,1 0 0 0 0,4-4 0 0 0,5 1 0 0 0,4 3 0 0 0,0-7 0 0 0,3 4 0 0 0,4-1-72 0 0,3 2 72 0 0,-4 1-96 0 0,1-2 96 0 0,-2 1 0 0 0,4-1 0 0 0,1-2 64 0 0,3-1-64 0 0,-3 3 0 0 0,-2 0 0 0 0,2-2 0 0 0,0 2 0 0 0,0 2 64 0 0,-2-1-64 0 0,-2-3 0 0 0,-3 4 0 0 0,-2 1 0 0 0,2-6 0 0 0,-6 4 0 0 0,1-1 0 0 0,-3-2 0 0 0,0 4 0 0 0,-1-4 0 0 0,-3 2 0 0 0,-6 3 0 0 0,0-1 0 0 0,1 1 0 0 0,-3-3 0 0 0,-4 3 0 0 0,-1 0 0 0 0,-1 0 0 0 0,-5 0 0 0 0,0 0 0 0 0,0 0 0 0 0,0 0 72 0 0,0 0-72 0 0,-8 4 0 0 0,1 4 0 0 0,-4-2 0 0 0,-2-3 0 0 0,-2 3-96 0 0,0-3 96 0 0,-4 4-96 0 0,-3-1 96 0 0,1 0 0 0 0,-2-3 0 0 0,1 6 0 0 0,-4-4 96 0 0,-4-3-96 0 0,-5 2 0 0 0,-4 4-96 0 0,3-3 96 0 0,-4-2 0 0 0,-1 4 0 0 0,0 4 96 0 0,1-5-32 0 0,-2 1-64 0 0,-1 0 0 0 0,1-1 0 0 0,1 5 0 0 0,0-8 0 0 0,-2 5 0 0 0,1 1 0 0 0,2-1 0 0 0,0 0 0 0 0,9 1 0 0 0,2-1 0 0 0,1-4 0 0 0,5 4 0 0 0,3-2 0 0 0,3 1 0 0 0,3 0 0 0 0,6 1 0 0 0,-1 0 0 0 0,4-2 0 0 0,3 0 0 0 0,2-6 0 0 0,8 5 0 0 0,0 1 0 0 0,7-1 0 0 0,2-2 0 0 0,10 1 0 0 0,4-4 0 0 0,4 2 0 0 0,4-2 0 0 0,4-2 0 0 0,2 2 0 0 0,1-4 0 0 0,1 1 0 0 0,2 3 0 0 0,1-5 0 0 0,-2 3 0 0 0,-1 1 0 0 0,6-2 0 0 0,0 3 0 0 0,-4-3 64 0 0,-6 1-64 0 0,2-1 0 0 0,0 0 0 0 0,-6 1 0 0 0,2-2 0 0 0,-3 2 0 0 0,0-1 0 0 0,-2 0 64 0 0,1 1-64 0 0,0-1 0 0 0,-8 3-96 0 0,1-1 96 0 0,-6 1 0 0 0,3 0 0 0 0,-10 0 0 0 0,0 0 0 0 0,0 0 0 0 0,-5 1 0 0 0,-1 2 0 0 0,0-3 0 0 0,-4 2 0 0 0,3 1 0 0 0,-6 0 0 0 0,-4-3 0 0 0,0 0 0 0 0,0 0 0 0 0,0 0 0 0 0,0 0 0 0 0,0 0 0 0 0,-3 6 0 0 0,3-6 0 0 0,-1 8 0 0 0,-9-3 0 0 0,3-1 0 0 0,-3 1 0 0 0,1 0 0 0 0,-5-1-80 0 0,-1 1 80 0 0,-7-2 0 0 0,2 2-72 0 0,-8-1 72 0 0,4 3 0 0 0,-3-7 0 0 0,1 0 64 0 0,-5 4-64 0 0,-1-2 0 0 0,-1 4 0 0 0,-2-3-64 0 0,2 2 64 0 0,-4 1 0 0 0,-3-3 0 0 0,-2 0 0 0 0,0 5 0 0 0,5-5 0 0 0,0 3 0 0 0,5-3 0 0 0,1 2 0 0 0,4-1 0 0 0,7-1 0 0 0,5-1 0 0 0,6 3 0 0 0,4-5 0 0 0,5 0 0 0 0,0 0 0 0 0,11 1 0 0 0,1 4 0 0 0,8-5-72 0 0,7 0 72 0 0,5 0 0 0 0,0 0 0 0 0,9 0 0 0 0,-4-5 0 0 0,1 4 0 0 0,3-1 0 0 0,-1-3 0 0 0,0-1 0 0 0,2 2 0 0 0,1 2 0 0 0,2-4 0 0 0,-3 3 0 0 0,1-3 0 0 0,-6 4 0 0 0,5-4 0 0 0,-4 3 0 0 0,-1-3 0 0 0,2 1 0 0 0,0-3 0 0 0,-7 1 0 0 0,7 0 0 0 0,-5 3 0 0 0,-2-4 0 0 0,-2 3 0 0 0,-4-2 64 0 0,2 2-64 0 0,-2 2 0 0 0,-7 0 64 0 0,-1-2-64 0 0,-4-1 0 0 0,-1 4 0 0 0,-3 1 0 0 0,0-2 0 0 0,-3 1 0 0 0,-7 2 0 0 0,0 0 0 0 0,0 0 0 0 0,0 0 0 0 0,-6-6 0 0 0,5 1 0 0 0,-9 4 0 0 0,0-1 0 0 0,0-5 0 0 0,-4 7 0 0 0,-6-4 0 0 0,5 1 0 0 0,-8-1 0 0 0,4 2 0 0 0,-1-4 0 0 0,-3 1 0 0 0,1 1 0 0 0,-1-1 64 0 0,0 0-64 0 0,-2 1 0 0 0,3-1 0 0 0,-1 1 0 0 0,0 0 0 0 0,-2 0 0 0 0,2-2 0 0 0,-2 4 0 0 0,2-3 0 0 0,-5 2 0 0 0,0 0 0 0 0,-1 0 0 0 0,-2-1-64 0 0,-3 0 64 0 0,3 3-80 0 0,-1-1 80 0 0,-2 2-80 0 0,1-3 80 0 0,4 3-80 0 0,-2-3 80 0 0,3 3 0 0 0,5-3 0 0 0,-5 2 0 0 0,10-1 0 0 0,-1-3 0 0 0,-1 1 0 0 0,8 2 0 0 0,-1-1 0 0 0,2 2 0 0 0,8-1-72 0 0,-1-3 72 0 0,4 5 0 0 0,4-7 0 0 0,6 4-64 0 0,0-2 64 0 0,7-1 0 0 0,2 3 0 0 0,3-5 0 0 0,2 0 0 0 0,3 2 0 0 0,5-2 0 0 0,4-3 0 0 0,4 4 0 0 0,2 2 0 0 0,-2-1 0 0 0,3 1 0 0 0,-4 1 0 0 0,-2 1 0 0 0,1-2 0 0 0,-4-3 0 0 0,2 5 0 0 0,1-5 0 0 0,-6 2 0 0 0,3 3 0 0 0,-5-3 0 0 0,2 1 0 0 0,-6 2 0 0 0,1 2 0 0 0,-4-4 0 0 0,-5 2 0 0 0,0 0 0 0 0,0 3 0 0 0,-8 0 0 0 0,2 0 0 0 0,-3-3 0 0 0,-4 3 0 0 0,-4 0 0 0 0,0 0 0 0 0,0 0 0 0 0,0 0 0 0 0,0 0 0 0 0,0 0 0 0 0,0 0 0 0 0,0 0 0 0 0,0 0 0 0 0,0 0 0 0 0,0 0 0 0 0,-7 3 0 0 0,2-3 0 0 0,-6 3 0 0 0,2 0 0 0 0,0 0 0 0 0,-1-1 0 0 0,-5-2 0 0 0,6 1 0 0 0,-8 2 0 0 0,4 0 0 0 0,-1-3 0 0 0,-1 2 0 0 0,-2 1 0 0 0,0-3 0 0 0,0 3 0 0 0,0 0 0 0 0,-3-3 0 0 0,0 0 0 0 0,3 0 0 0 0,-3 6 0 0 0,1-6 0 0 0,-1 2 0 0 0,5-2 0 0 0,-1 0 0 0 0,2 0 0 0 0,3-2 0 0 0,7 2 0 0 0,-2-3 0 0 0,6 3 0 0 0,0 0 0 0 0,7-3 64 0 0,1 3-64 0 0,6-6 0 0 0,1 1 0 0 0,5 2 0 0 0,2-1 0 0 0,-2 2-64 0 0,7-1 64 0 0,-3 0 0 0 0,4 0 0 0 0,1 3 0 0 0,-2-6 0 0 0,2 6 64 0 0,-4-2-64 0 0,-2-3 0 0 0,2 4-64 0 0,-7 1 64 0 0,-2-2 0 0 0,-1 2 0 0 0,-1-3 0 0 0,-1 3 0 0 0,-1 0 0 0 0,0 0 0 0 0,-4-1 0 0 0,4 1 64 0 0,-2 1-64 0 0,-4 2 0 0 0,-6-3-64 0 0,6 2 64 0 0,-6-2 0 0 0,0 0 0 0 0,0 0 0 0 0,0 0 0 0 0,0 8 0 0 0,-6-2 0 0 0,4 0 0 0 0,-5-1 0 0 0,0-1 0 0 0,-5 1 0 0 0,0 4 0 0 0,1-3 64 0 0,-5 2-64 0 0,-4-5 0 0 0,3 5 0 0 0,-9 0 0 0 0,0-1 0 0 0,-2 1 0 0 0,0 1-64 0 0,2 1 64 0 0,-1 2 0 0 0,3-6 0 0 0,-1 5 0 0 0,6-3 0 0 0,-2-1 0 0 0,10 0 0 0 0,-3 0 0 0 0,2 4 0 0 0,5-5 0 0 0,0 1 0 0 0,7 0 0 0 0,0-7 64 0 0,0 5-64 0 0,3 1 0 0 0,8-3-64 0 0,4 3 64 0 0,1-6 0 0 0,5 3 0 0 0,4-3 0 0 0,1 0 0 0 0,4-3 0 0 0,-1 3 0 0 0,5-3 0 0 0,-8 3 64 0 0,7-3-64 0 0,-9 0 0 0 0,1 2 0 0 0,-5-4 0 0 0,-1 3 0 0 0,-1-4 0 0 0,-2 2 0 0 0,-2 2 0 0 0,-2-3 0 0 0,-4-1 0 0 0,1 2 0 0 0,-6 2 0 0 0,-3 2 0 0 0,0 0 0 0 0,0-5 0 0 0,0-2 64 0 0,-3 4-64 0 0,-3 3 0 0 0,-2-4 0 0 0,-4 4 0 0 0,0 0 0 0 0,-7 0 64 0 0,2 0-64 0 0,-5 0 64 0 0,1 0-64 0 0,-9 4 0 0 0,-4-1 0 0 0,-1-3 0 0 0,1 7 0 0 0,-8-2 0 0 0,3-2 0 0 0,-4 2 0 0 0,6-1 0 0 0,-6 4 0 0 0,-4 1 0 0 0,1-2 0 0 0,-4-3 0 0 0,9 2 0 0 0,-3 2 0 0 0,6 0 0 0 0,2 1 0 0 0,4-1 0 0 0,2-4 0 0 0,6 4 0 0 0,2-3 0 0 0,5-4 0 0 0,0 2 0 0 0,5-1 0 0 0,-1 1 0 0 0,7-3 0 0 0,-2 0 0 0 0,8 0 0 0 0,0 0 0 0 0,0 0 0 0 0,8-3 0 0 0,1-2 64 0 0,4 4-64 0 0,2-4 0 0 0,5-1 0 0 0,-3 1 0 0 0,6-1 0 0 0,-2 2 0 0 0,5-4-72 0 0,-3 2 72 0 0,2 3 0 0 0,-4-4 0 0 0,1 4 0 0 0,1-3 0 0 0,0 1 0 0 0,-1 2 0 0 0,-2-3 0 0 0,-1 2 0 0 0,-1-3 0 0 0,1 1 0 0 0,1 2 0 0 0,-6-3 0 0 0,4 3 0 0 0,-2 1 64 0 0,1 0 0 0 0,-3 3 0 0 0,-2-4-176 0 0</inkml:trace>
  <inkml:trace contextRef="#ctx0" brushRef="#br4" timeOffset="37555.11">7310 4747 0 0,'0'0'0'0,"0"0"0"0,0 0 0 0,0 0 0 0,0 0 0 0,0 0 0 0,0 0 0 0,0 0 0 0,0 0 0 0,-3-1 0 0,-3-4 0 0,6 5 0 0,0 0 0 0,0 0 0 0,0 0 0 0,0 0 0 0,-5 1 0 0,5-1 0 0,-1 7 0 0,-1 0 0 0,1 3 0 0,1-1 0 0,-5 2 0 0,5 0 0 0,0 3 0 0,0 1 0 0,0-1 0 0,0 1 0 0,0 2 0 0,5 2 0 0,-5-4 0 0,0 1 0 0,0 4 0 0,0-5 0 0,0 2 0 0,1 0 0 0,-1-1 0 0,2-1 0 0,-2 1 0 0,0 1 0 0,0-2 0 0,1-2 0 0,-1-1 0 0,4 3 0 0,-4-5 0 0,1 5 0 0,-1-2 0 0,0 2 0 0,0-6 0 0,5 5 0 0,-5 0 0 0,0-5 0 0,1 4 0 0,2-4 0 0,-3 0 0 0,2-3 0 0,-2 4 0 0,2-4 0 0,-2 3 0 0,3-4 0 0,0 3 0 0,-3-2 0 0,1 3 0 0,-1-3 0 0,0-1 0 0,3 1 0 0,-3 0 0 0,2-1 0 0,-2 3 0 0,3-2 0 0,-3 0 0 0,2 3 0 0,-2-9 0 0,0 0 0 0,4 10 0 0,-2-6 0 0,-2-2 0 0,0-2 0 0,0 7 0 0,0 0 0 0,4-4 0 0,-4-3 0 0,0 0 0 0,2 6 0 0,-2-1 0 0,0-5 0 0,1 4 0 0,-1-4 0 0,0 0 0 0,0 0 0 0,5 5 0 0,0-2 0 0,-5-3 0 0,1 3 0 0,2-3 0 0,4 2 0 0,-3 1 0 0,2 0 0 0,-1-3 0 0,3 1 0 0,-1-1 0 0,1 0 0 0,-2 0 0 0,5 2 0 0,-6-1 0 0,6 2 0 0,-1-1 0 0,-2 1 0 0,5-3 0 0,-4 0 0 0,6 2 0 0,-5 1 0 0,2-3 0 0,-4 0 0 0,6 0 0 0,-4 0 0 0,3 0 0 0,-1 1 0 0,2-1 0 0,2 0 0 0,-6-1 0 0,1 1 0 0,3 0 0 0,-3 0 0 0,4 0 0 0,-2 0 0 0,-4 1 0 0,5-1 0 0,-2 0 0 0,-1 0 0 0,3 3 0 0,-3-3 0 0,3 0 0 0,-2 0 0 0,0 0 0 0,-1 0 0 0,3 0 0 0,2 0 0 0,-6 0 0 0,1 0 0 0,3 0 0 0,-3 0 0 0,8 0 0 0,-7 0 0 0,5 0 0 0,-5 0 0 0,2 0 0 0,2 0 0 0,-2 0 0 0,0-3 0 0,-2 3 0 0,2-1 0 0,1-2 0 0,-1 1 0 0,-3-1 0 0,1 1 0 0,2-1 0 0,2 0 0 0,-2 2 0 0,0-2 0 0,0-2 0 0,-2 5 0 0,3-3 0 0,2 0 0 0,0 3 0 0,-3-2 0 0,2 1 0 0,-1 1 0 0,1-5 0 0,-6 4 0 0,9-3 0 0,-4 3 0 0,4-1 0 0,-5-1 0 0,3 3 0 0,-3-1 0 0,3-2 0 0,-5 3 0 0,4 0 0 0,-7-5 0 0,3 3 0 0,4 1 0 0,-4 1 0 0,1-2 0 0,0-2 0 0,1 2 0 0,2-1 0 0,-5 3 0 0,7-1 0 0,-5-3 0 0,0-2 0 0,1 6 0 0,-3 0 0 0,5 0 0 0,-2-4 0 0,-2 4 0 0,2 0 0 0,1 0 0 0,-4-2 0 0,3 2 0 0,2-3 0 0,-4 3 0 0,3-2 0 0,-1 2 0 0,-3 0 0 0,3 0 0 0,-2-4 0 0,-1 4 0 0,3-2 0 0,-3-1 0 0,1 2 0 0,1-1 0 0,-1 0 0 0,-1-2 0 0,1 2 0 0,-3-1 0 0,7 0 0 0,-4 3 0 0,-1-1 0 0,-2-1 0 0,2 2 0 0,-1-2 0 0,-6 2 0 0,1-3 0 0,1 2 0 0,3 1 0 0,-1 0 0 0,0-3 0 0,-5 1 0 0,5 2 0 0,-1 0 0 0,-1-1 0 0,2 1 0 0,-3-3 0 0,3 1 0 0,-2 0 0 0,-2-1 0 0,6 3 0 0,-6-4 0 0,2-2 0 0,-1 2 0 0,0 0 0 0,-1-1 0 0,1 1 0 0,0-3 0 0,2 3 0 0,-7-1 0 0,5 0 0 0,0 1 0 0,-1-1 0 0,-1 2 0 0,2-5 0 0,-3 4 0 0,-1-1 0 0,4-1 0 0,-1 3 0 0,-2 0 0 0,3-2 0 0,-2-1 0 0,-2 3 0 0,2-3 0 0,-1 1 0 0,1 2 0 0</inkml:trace>
  <inkml:trace contextRef="#ctx0" brushRef="#br4" timeOffset="-171850.49">5584 4832 0 0,'0'0'0'0,"0"0"0"0,0 0 0 0,0 0 0 0,-4 0 0 0,4 0 0 0,0 0 0 0,0 0 0 0,0 0 0 0,0 0 0 0,7-6 0 0,-3 4 0 0,-1-1 0 0,5-1 0 0,0 4 0 0,1-3 0 0,5 0 0 0,0 3 0 0,-2-5 0 0,4 3 0 0,4-2 0 0,0 4 0 0,-3-3 0 0,3-2 0 0,0 5 0 0,2-2 0 0,-1 1 0 0,3-2 0 0,-3 3 0 0,6-2 0 0,-1 1 0 0,3-2 0 0,-2 1 0 0,3 0 0 0,0 1 0 0,-1-4 0 0,2 5 0 0,-3-1 0 0,-3 1 0 0,-1-3 0 0,0 1 0 0,0 1 0 0,0 1 0 0,-3-2 0 0,1-1 0 0,-2 1 0 0,-5 1 0 0,4 1 0 0,-1-3 0 0,-4 3 0 0,0 0 0 0,-1 0 0 0,-1 0 0 0,-3 0 0 0,2 0 0 0,-5 0 0 0,2 0 0 0</inkml:trace>
  <inkml:trace contextRef="#ctx0" brushRef="#br6" timeOffset="193715.16">4336 4916 0 0,'0'0'0'0,"0"0"0"0,0 0 0 0,0 0 0 0,0 0 0 0,0 0 0 0,0 0 0 0,0 0 0 0,5 1 0 0,1-1 0 0,2-1 0 0,-2 1 0 0,1 0 0 0,0 0 0 0,2 0 0 0,-3-2 0 0,0-1 0 0,2 3 0 0,0 0 0 0,1 0 0 0,2 0 0 0,-3 0 0 0,2-2 0 0,-2 2 0 0,4 0 0 0,-4-1 0 0,5-4 0 0,-3 4 0 0,4-4 0 0,-3 4 0 0,0-4 0 0,1 0 0 0,-4 1 0 0,4-1 0 0,-2 2 0 0,-3-5 0 0,7 2 0 0,-3 1 0 0,-2-2 0 0,5 0 0 0,-1 1 0 0,-2-5 0 0,-5 7 0 0,3-2 0 0,2-2 0 0</inkml:trace>
  <inkml:trace contextRef="#ctx0" brushRef="#br0" timeOffset="26624.42">16053 4821 0 0,'0'0'0'0,"0"0"0"0,0 0 0 0,0 0 0 0,0 0 0 0,0 0 0 0,0 0 0 0,0 0 0 0,0 0 0 0,0 0 0 0,0 0 0 0,3 10 0 0,0-4 0 0,-3-6 0 0,0 0 0 0,0 11 0 0,6-5 0 0,-6-6 0 0,0 9 0 0,0-9 0 0,6 8 0 0,-6-8 0 0</inkml:trace>
  <inkml:trace contextRef="#ctx0" brushRef="#br0" timeOffset="65427.02">11219 4831 0 0,'0'0'0'0,"0"0"0"0,0 0 0 0,0 0 0 0,0 0 0 0,0 0 0 0,0 0 0 0,0 0 0 0,0 0 0 0,0 0 0 0,0 0 0 0,6 4 0 0,-2-1 0 0,3 5 0 0,-4-2 0 0,3 0 0 0,-1 7 0 0,-1-4 0 0,1 5 0 0,-1 0 0 0,3-2 0 0,-3 1 0 0,6 1 0 0,-6 1 0 0,5-1 0 0,-2 0 0 0,-1-2 0 0,2-1 0 0,-4 3 0 0,1-5 0 0,1-3 0 0,2 5 0 0,-4-2 0 0,1-1 0 0,1-3 0 0,0 1 0 0,1-1 0 0,-1-5 0 0,3 6 0 0,-3-6 0 0</inkml:trace>
  <inkml:trace contextRef="#ctx0" brushRef="#br6" timeOffset="191208.31">4653 4835 0 0,'0'0'0'0,"0"0"0"0,0 0 0 0,0 0 0 0,0 0 0 0,0 0 0 0,0 0 0 0,0 0 0 0,0 0 0 0,0 0 0 0,0 0 0 0,0 0 0 0,0 0 0 0,0 0 0 0,0 0 0 0,0 0 0 0,0 0 0 0,0 0 0 0,0 0 0 0,0 0 0 0,0 0 0 0,0 0 0 0,0 0 0 0,0 0 0 0,0 6 0 0,3-1 0 0,-3-5 0 0,0 3 0 0,0-3 0 0,0 5 0 0,5-1 0 0,-4 0 0 0,1 0 0 0,2-2 0 0,-2 2 0 0,-2-4 0 0,1 3 0 0,6 2 0 0,-4-2 0 0,0 2 0 0,-2 1 0 0,6-4 0 0,-4 2 0 0,0-1 0 0,1 2 0 0,3-2 0 0,-4 2 0 0,1-4 0 0,-1 2 0 0,4-1 0 0,-1-1 0 0,-2 1 0 0,6 1 0 0,-6-1 0 0,4-1 0 0,-2 4 0 0,2-5 0 0,-2 3 0 0,2-3 0 0,3 4 0 0,-5-2 0 0,3 3 0 0,0-5 0 0,1 3 0 0,-1-3 0 0,0 4 0 0,2-4 0 0,0 0 0 0,3 0 0 0,-3 0 0 0,1 0 0 0,2-4 0 0,-2 4 0 0,4-3 0 0,-4-2 0 0,2 2 0 0,0 0 0 0,0 0 0 0,-5-2 0 0,3 2 0 0,2-2 0 0,-6 2 0 0,0-1 0 0,1-3 0 0,-3 3 0 0</inkml:trace>
  <inkml:trace contextRef="#ctx0" brushRef="#br0" timeOffset="194739.28">4237 4851 0 0,'0'0'0'0,"0"0"0"0,8 0 0 0,-8 0 0 0,3-5 0 0,1-1 0 0,-4 6 0 0,0 0 0 0,0 0 0 0,0 0 0 0,0 0 0 0,0 0 0 0,-4 6 0 0,1 2 0 0,-5 0 0 0,0-1 0 0,1 4 0 0,-1 1 0 0,-3 4 0 0,-1 2 0 0,1-1 0 0,-3 4 0 0,-2 2 0 0,1-3 0 0,0 0 0 0,2 3 0 0,-2-3 0 0,2 0 0 0,-1 4 0 0,4 0 0 0,-6-4 0 0,7 2 0 0,-3-3 0 0,2-1 0 0,-1-1 0 0,4-1 0 0,-1-1 0 0,2-1 0 0,-2-3 0 0,5-4 0 0,-2 1 0 0,-1-2 0 0,5 1 0 0,-1-4 0 0,0-2 0 0,2-1 0 0,0 0 0 0,0 0 0 0,0 0 0 0,0 0 0 0,4-4 0 0,-1-1 0 0</inkml:trace>
  <inkml:trace contextRef="#ctx0" brushRef="#br2" timeOffset="76041.12">12768 4956 0 0,'0'0'0'0,"0"0"0"0,0 0 0 0,0 0 0 0,0 0 0 0,0 0 0 0,0 0 0 0,0 0 0 0,0 0 0 0,0 0 0 0,0 0 0 0,0 0 0 0,7-3 0 0,-4 3 0 0,2-3 0 0,3-2 0 0,-3 5 0 0,-1-2 0 0,1 1 0 0,1-4 0 0,2 4 0 0,3-5 0 0,-8 4 0 0,7-3 0 0,-2 1 0 0,1-1 0 0,-2-1 0 0,3 6 0 0,3-6 0 0,-4 1 0 0,0 0 0 0,2 5 0 0,-2-6 0 0,4 3 0 0,-4 0 0 0,3 0 0 0,-2-2 0 0,2 4 0 0,-3-1 0 0,4-1 0 0,-4 0 0 0,2 3 0 0,-2-3 0 0,3 1 0 0,-1 2 0 0,3-1 0 0,-1-1 0 0,-3-1 0 0,1 3 0 0,2 0 0 0,1-1 0 0,-5-1 0 0,5 2 0 0,-5-1 0 0,-1 1 0 0,3 0 0 0,-4 0 0 0,3-3 0 0,-3 3 0 0,7 0 0 0,-6-2 0 0,1 2 0 0,2 0 0 0,-3 0 0 0,-1 0 0 0,0 0 0 0,-7 0 0 0,6 2 0 0,-3 2 0 0,-3-4 0 0,0 0 0 0,0 0 0 0</inkml:trace>
  <inkml:trace contextRef="#ctx0" brushRef="#br0" timeOffset="66376.1">11438 4917 0 0,'0'0'0'0,"0"0"0"0,0 0 0 0,0 0 0 0,0 0 0 0,0 0 0 0,0 0 0 0,0 0 0 0,0 0 0 0,0 0 0 0,3 5 0 0,-3 3 0 0,3-2 0 0,0 3 0 0,-3-3 0 0,0 5 0 0,2-3 0 0,-2 3 0 0,0-2 0 0,0 2 0 0,3-4 0 0,-3 1 0 0,0 3 0 0,3-6 0 0,-3 4 0 0,0-3 0 0,0 0 0 0,0-1 0 0,0-5 0 0,0 0 0 0,0 0 0 0,0 0 0 0,0 0 0 0,0 0 0 0,0 0 0 0,0 0 0 0,0 0 0 0,0 0 0 0,0 0 0 0,0 0 0 0,-3-5 0 0,3-1 0 0,-3 0 0 0,1-3 0 0,-1-1 0 0,0 1 0 0,2-2 0 0,-1 0 0 0,-1 1 0 0,2-1 0 0,-6-3 0 0,7 3 0 0,-6-3 0 0,3 3 0 0,3 4 0 0,-1-3 0 0,-3 3 0 0,4 2 0 0,0-1 0 0,0 6 0 0,0-5 0 0,0 2 0 0,0 3 0 0,0 0 0 0,0 0 0 0,0 0 0 0,5 0 0 0,-5 0 0 0,0 0 0 0,5 0 0 0,-1 3 0 0,3 0 0 0,-7-3 0 0,4 8 0 0,-1-3 0 0,3 1 0 0,-4-2 0 0,4 7 0 0,-3-2 0 0,2-2 0 0,1 2 0 0,-1-4 0 0,-1-1 0 0,1 2 0 0,0 1 0 0,1-1 0 0,-3-3 0 0,-3-3 0 0,5 1 0 0,-5-1 0 0,6 2 0 0,0 3 0 0,-6-5 0 0,9-5 0 0,-6 3 0 0,2-2 0 0,-4-1 0 0,4 2 0 0,0-3 0 0,-4-3 0 0,2-1 0 0,-3 3 0 0,0-3 0 0,3 3 0 0,-3 0 0 0,4-2 0 0,-3 3 0 0,-1-5 0 0,3 3 0 0,-3 2 0 0,3-2 0 0,-3 5 0 0,0-4 0 0,2 7 0 0,-2 0 0 0,0 0 0 0,0 0 0 0,0 0 0 0,0 0 0 0,0 0 0 0,0 0 0 0,0 4 0 0,0 2 0 0,0 2 0 0,0 3 0 0,0-3 0 0,0 3 0 0,0-1 0 0,1 4 0 0,-1-3 0 0,0 3 0 0,0-3 0 0,0-2 0 0,5 7 0 0,-5-7 0 0,3 2 0 0,0-4 0 0,-1 1 0 0,-2 1 0 0,6-2 0 0,-6 2 0 0,1-3 0 0,4 0 0 0,-2-3 0 0,0-1 0 0</inkml:trace>
  <inkml:trace contextRef="#ctx0" brushRef="#br2" timeOffset="197007.36">13310 4848 0 0,'0'0'0'0,"0"0"0"0,0 0 0 0,0 0 0 0,0 0 0 0,0 0 0 0,0 0 0 0,0 0 0 0,0 0 0 0,0 0 0 0,0 0 0 0,0 0 0 0,0 0 0 0,0 0 0 0,0 0 0 0,0 0 0 0,0 0 0 0,0 0 0 0,0 0 0 0,0 0 0 0,0 0 0 0,0 0 0 0,0 0 0 0,0 0 0 0,0 0 0 0,5 4 0 0,1 1 0 0,-1-4 0 0,-5-1 0 0,0 0 0 0,4 0 0 0,6 0 0 0,-3-1 0 0,-2 1 0 0,1 0 0 0,2-5 0 0,0 5 0 0,-2-3 0 0,2 3 0 0,-2-1 0 0,-3 1 0 0,5 1 0 0,-4-1 0 0,4 0 0 0,-5 3 0 0,2-3 0 0,1 5 0 0,2-5 0 0,-7 1 0 0,7-1 0 0,-2 5 0 0,-3-2 0 0,0-3 0 0,7 5 0 0,-6-2 0 0,-1 0 0 0,3 0 0 0,-1-3 0 0,1 6 0 0,2-4 0 0,-3 1 0 0,1-3 0 0,0 0 0 0,0 0 0 0,3 0 0 0,-2 0 0 0,-1 0 0 0,0 3 0 0,0-3 0 0,0 0 0 0,1 0 0 0,-1 0 0 0,0 0 0 0,-1 0 0 0,-1 0 0 0,1 0 0 0,4 2 0 0,-9-2 0 0,0 0 0 0,0 0 0 0,2 0 0 0,4 0 0 0,-6 0 0 0,0 0 0 0,0 0 0 0,0 0 0 0,0 0 0 0,0 0 0 0,0 0 0 0</inkml:trace>
  <inkml:trace contextRef="#ctx0" brushRef="#br0" timeOffset="67059.03">11672 4880 0 0,'-2'-3'0'0,"-1"3"0"0,3-5 0 0,-3 2 0 0,3 3 0 0,0-3 0 0,0 0 0 0,0 2 0 0,3-3 0 0,-3 4 0 0,0 0 0 0,5 0 0 0,-2-1 0 0,4-1 0 0,-7 2 0 0,7 0 0 0,0 2 0 0,0-1 0 0,2 3 0 0,0-3 0 0,-3 2 0 0,5 0 0 0,-3-3 0 0,3 8 0 0,-4-5 0 0,4 0 0 0,-3 0 0 0,3 3 0 0,-2 2 0 0,0-2 0 0,-3 1 0 0,2-3 0 0,-3 1 0 0,1 1 0 0,-6-1 0 0,6-1 0 0,-3 1 0 0,-3-5 0 0,0 0 0 0,0 0 0 0,-3 6 0 0,2-3 0 0,-4 2 0 0,-1-4 0 0,-7-1 0 0,3 7 0 0,3-6 0 0,-6 4 0 0,2-5 0 0,-3 4 0 0,3-2 0 0,0 1 0 0,-3-1 0 0,7-1 0 0</inkml:trace>
  <inkml:trace contextRef="#ctx0" brushRef="#br0" timeOffset="27322.28">16119 4908 0 0,'0'0'0'0,"0"0"0"0,0 0 0 0,0 0 0 0,0 0 0 0,0 0 0 0,0 0 0 0,0 0 0 0,0 0 0 0,0 0 0 0,0 0 0 0,0 0 0 0,0 0 0 0,0 0 0 0,0 0 0 0,0 0 0 0,0 0 0 0,0 0 0 0,0 0 0 0,0 0 0 0,0 0 0 0,0 0 0 0,8 6 0 0,-8-6 0 0,-8 6 0 0,8-6 0 0,0 0 0 0,3 10 0 0,-6-4 0 0,3-6 0 0,0 0 0 0,0 0 0 0,3 6 0 0,-3-6 0 0,-3 6 0 0,3-6 0 0,0 0 0 0,0 0 0 0,0 0 0 0,0 0 0 0,0 0 0 0,0 0 0 0,0 0 0 0,0 0 0 0,0 0 0 0,0 0 0 0,0 0 0 0,0 0 0 0,0 0 0 0,0 0 0 0,-9-11 0 0,9 5 0 0,5 1 0 0,-1-2 0 0,-4-1 0 0,0 2 0 0,3-2 0 0,-3 5 0 0,-3-3 0 0,3 6 0 0,0 0 0 0,0 0 0 0,0-6 0 0,0 6 0 0,0 0 0 0,0 0 0 0,8-5 0 0,-8 5 0 0,0 0 0 0,0 0 0 0,0 0 0 0,0 0 0 0,0 0 0 0,0 0 0 0,0 11 0 0,3-5 0 0,-3 8 0 0,0-2 0 0,0-1 0 0,0 5 0 0,0-4 0 0,3 2 0 0,-3 3 0 0,0 0 0 0,0 6 0 0,5-1 0 0,-5-2 0 0,0 5 0 0,0-5 0 0,0 3 0 0,3 3 0 0,2-1 0 0,-10 0 0 0,5 2 0 0</inkml:trace>
  <inkml:trace contextRef="#ctx0" brushRef="#br0" timeOffset="66645.05">11689 4883 0 0,'0'-3'0'0,"0"3"0"0,3 0 0 0,-3 0 0 0,0 0 0 0,0 0 0 0,0 0 0 0,0 0 0 0,0 0 0 0,0 11 0 0,4-5 0 0,-2 8 0 0,-2-2 0 0,0-2 0 0,0 5 0 0,0-1 0 0,0-3 0 0,0 1 0 0,0-1 0 0,0 1 0 0,1-1 0 0,-1 2 0 0,-1-7 0 0,1 5 0 0,1-4 0 0,3 1 0 0,-4 0 0 0,0-4 0 0,0-4 0 0,1 5 0 0,4 0 0 0,-5-5 0 0</inkml:trace>
  <inkml:trace contextRef="#ctx0" brushRef="#br0" timeOffset="26922.21">16068 4891 0 0,'11'-3'0'0,"-11"3"0"0,0 0 0 0,0 0 0 0,0 0 0 0,0 0 0 0,0 0 0 0,0 0 0 0,0 0 0 0,0 0 0 0,0 0 0 0,0 0 0 0,0 0 0 0,0 0 0 0,0 0 0 0,0 0 0 0,0 0 0 0,0 0 0 0,0 0 0 0,0 0 0 0,0 0 0 0,0 0 0 0,0 0 0 0,0 0 0 0,0 0 0 0,6 6 0 0,-6-6 0 0,2 11 0 0,-2-11 0 0,6 6 0 0,-6-6 0 0,0 0 0 0,0 0 0 0,0 0 0 0,6 11 0 0,-6-11 0 0,0 0 0 0,0 0 0 0,0 0 0 0,0 0 0 0,0 0 0 0,0 0 0 0,0 0 0 0,0 0 0 0,0 0 0 0,0 0 0 0,0 0 0 0,0 0 0 0,0 0 0 0,0 0 0 0,0 0 0 0,0 0 0 0,0 0 0 0,0 0 0 0,5 9 0 0,-5-9 0 0,0 0 0 0,0 0 0 0,0 0 0 0,0 0 0 0</inkml:trace>
  <inkml:trace contextRef="#ctx1" brushRef="#br11" timeOffset="156829.31">647 5259 5064 0 0,'0'0'224'0'0,"0"0"48"0"0,0 0-272 0 0,0 0 0 0 0,0 0 0 0 0,0 0 0 0 0,0 0 72 0 0,0 0-72 0 0,0 0 0 0 0,0 0 72 0 0,0 0-72 0 0,0 0 0 0 0,0 0 0 0 0,-3 0 0 0 0,-5-2 0 0 0,2 2 0 0 0,-6-1-80 0 0,1-2 80 0 0,0 3 0 0 0,-7-2 0 0 0,2-3 0 0 0,-5 1 0 0 0,2 1 0 0 0,-6 0 0 0 0,5 0 0 0 0,2 3 0 0 0,-4-2 104 0 0,3 2-32 0 0,-1 0-8 0 0,0 0 0 0 0,-1 0 64 0 0,5 0 16 0 0,1-5 0 0 0,1 5 0 0 0,3-1-64 0 0,2 1-16 0 0,1-3 0 0 0,5 0 0 0 0,3 3 160 0 0,0 0 24 0 0,6-5 8 0 0,3 2 0 0 0,-1 0-88 0 0,9 0-8 0 0,0-3-8 0 0,2 2 0 0 0,4 3-152 0 0,2-4 64 0 0,1 5-64 0 0,6 0 0 0 0,1 0 64 0 0,2 0-64 0 0,-2 0 0 0 0,5 0 0 0 0,-5 0 80 0 0,6 0-16 0 0,2 0 0 0 0,-2 0 0 0 0,4 0-64 0 0,5 0 0 0 0,2 0 0 0 0,-6 0 0 0 0,1 0 0 0 0,2 5 0 0 0,-1-5 0 0 0,0 0 0 0 0,4 0 96 0 0,-1-5 0 0 0,2 5 0 0 0,0 0 0 0 0,-1 0-96 0 0,-2 0 64 0 0,0-1-64 0 0,0 1 64 0 0,6-5-64 0 0,-8 4 64 0 0,2-3-64 0 0,2 4 64 0 0,2 0 0 0 0,-4 4 0 0 0,-5-4 0 0 0,2 0 0 0 0,0 0-64 0 0,1 0 0 0 0,2 0-96 0 0,3 1 96 0 0,0-1 0 0 0,0 5 0 0 0,-1-4 0 0 0,-7-1 0 0 0,7 0 0 0 0,-6 0 64 0 0,9 0-64 0 0,-7 0 0 0 0,4 0 0 0 0,-1 0 0 0 0,-1 0 0 0 0,-3 0 0 0 0,-3 0 0 0 0,-5 0 0 0 0,0 0 0 0 0,-3-1 0 0 0,-3 1 0 0 0,-2-5 0 0 0,2 5 0 0 0,-6-1 0 0 0,-3 1 0 0 0,-2 0 0 0 0,-5 0 0 0 0,-4 0 0 0 0,-2 0 0 0 0,1 0 64 0 0,-10 0-64 0 0,0 0 0 0 0,0 0 80 0 0,-13 0-80 0 0,1-4 96 0 0,-5 8-96 0 0,-2-4 0 0 0,-7 0 0 0 0,1 1 0 0 0,-3-1-96 0 0,-4 0 96 0 0,-8 0 0 0 0,-5-1 0 0 0,-6 1 80 0 0,-3 0-80 0 0,-3 1-72 0 0,-2-1 72 0 0,-3 5-104 0 0,-8-5 104 0 0,2-5 0 0 0,-6 5 72 0 0,2-1-72 0 0,-1 1 0 0 0,-4 0-128 0 0,-4-4 8 0 0,-2 3 8 0 0,4 1 112 0 0,5 0 0 0 0,-5-3-80 0 0,3 3 80 0 0,2 0 0 0 0,-2 0 0 0 0,-1 3 64 0 0,9-2-64 0 0,1 3 0 0 0,9-3 0 0 0,-1 4 0 0 0,5-4-88 0 0,7 5 88 0 0,6-2 0 0 0,5 2 0 0 0,8 0 64 0 0,3-3-64 0 0,8 2 0 0 0,4 1 0 0 0,3 0 0 0 0,6-4 0 0 0,4-2-104 0 0,0 0 40 0 0,9 6 64 0 0,9-3 0 0 0,3-3 0 0 0,6 1 0 0 0,6 2 0 0 0,2 2-128 0 0,6-5 40 0 0,0 0 8 0 0,9 0 0 0 0,1-5 168 0 0,6 5 32 0 0,3-3 8 0 0,4 2 0 0 0,-1-2 0 0 0,2 0 0 0 0,3 0 0 0 0,5-4 0 0 0,4 6-192 0 0,0-2-40 0 0,-2-2-8 0 0,6-1 0 0 0,1 3 112 0 0,0-3 0 0 0,5-1 0 0 0,-1 1 0 0 0,3 5 64 0 0,-1-9-64 0 0,0 6 96 0 0,0 1-96 0 0,-6-2 96 0 0,3-1-96 0 0,6-2 96 0 0,-4 5-96 0 0,-1 3 0 0 0,2-5 0 0 0,1 4 0 0 0,-1-2-96 0 0,-6 3 96 0 0,-4 3-72 0 0,0-3 72 0 0,-4 0-64 0 0,0 0 64 0 0,-4-3 0 0 0,7 3 0 0 0,-3 0 0 0 0,0 0 0 0 0,-4 0 0 0 0,0 0 64 0 0,-2 0-64 0 0,10 0 128 0 0,-5 3-16 0 0,-3-3 0 0 0,-1 1 0 0 0,2-1-112 0 0,0 0 0 0 0,1 0 0 0 0,-6 0-80 0 0,4 5 80 0 0,-7-3 72 0 0,3-4-8 0 0,2 2-64 0 0,2 0 0 0 0,-2 0 0 0 0,-3 0 0 0 0,-6 2 0 0 0,-1-2 0 0 0,1 0 0 0 0,3-2 0 0 0,-3 2 0 0 0,1 2 0 0 0,-4-2 0 0 0,-1 1 0 0 0,1-1 0 0 0,-10 0 0 0 0,1 0 0 0 0,-2 0 0 0 0,-7 0 0 0 0,-2 0 0 0 0,-1 0 0 0 0,-2 0 64 0 0,-8 0-64 0 0,-2 0 0 0 0,-6 0 0 0 0,-8 0 0 0 0,2 0 0 0 0,-11 0 0 0 0,0 0 0 0 0,-11 0 0 0 0,-3 0 0 0 0,-4 6-104 0 0,-9-4-24 0 0,0 1-8 0 0,-9-3 0 0 0</inkml:trace>
  <inkml:trace contextRef="#ctx1" brushRef="#br11" timeOffset="157365.71">2368 5305 4000 0 0,'-19'3'176'0'0,"13"-1"40"0"0,6-2-216 0 0,0 0 0 0 0,0 0 0 0 0,0 0 0 0 0,0 0 336 0 0,6 3 24 0 0,8 0 8 0 0,-6-3 0 0 0,14 0-224 0 0,2 0-48 0 0,12-3 0 0 0,1 0-8 0 0,8 1 48 0 0,4 2 16 0 0,10-3 0 0 0,-3 3 0 0 0,4-1-24 0 0,5-1 0 0 0,12-4 0 0 0,-1 3 0 0 0,4 0-24 0 0,2 0-8 0 0,2-2 0 0 0,7 0 0 0 0,2 4-24 0 0,1-4-8 0 0,-3-1 0 0 0,2 4 0 0 0,8-2-64 0 0,-6 2 64 0 0,-2-4-64 0 0,9-2 64 0 0,2 4 0 0 0,-1-1 0 0 0,-5 2 0 0 0,12 0 0 0 0,-2-3 0 0 0,-5-2 0 0 0,-4 5 0 0 0,5-6 0 0 0,6 4 184 0 0,-7-3 32 0 0,-1 2 8 0 0,6 1 0 0 0,2-2-184 0 0,0 5-32 0 0,-2-1-8 0 0,0 0 0 0 0,4 0-64 0 0,-2 1 0 0 0,-4-2 72 0 0,5 1-72 0 0,1 1 96 0 0,1-1-24 0 0,-5 3 0 0 0,2 0 0 0 0,7 0-72 0 0,-6 0 0 0 0,-7 0-96 0 0,6 0 96 0 0,3 3 0 0 0,-7-3 0 0 0,-2 0 0 0 0,-2 0 0 0 0,8-3 0 0 0,1 6 0 0 0,-4-1 0 0 0,1-2 96 0 0,0 0-96 0 0,-3 0 0 0 0,-6 0 0 0 0,-1 0-88 0 0,2-2 88 0 0,-3 2 0 0 0,-1 0 64 0 0,-3-3-64 0 0,0 3 112 0 0,-4 0-16 0 0,0 0 0 0 0,-9 0 0 0 0,-3 0-96 0 0,-4 0 88 0 0,1 0-88 0 0,-6 3 80 0 0,-3-1-80 0 0,-6 1 0 0 0,-2 3 0 0 0,-1-3 0 0 0,-11 0 0 0 0,-7 0 0 0 0,-1-1-80 0 0,-7 2 80 0 0,-9-1 0 0 0,-4 2 0 0 0,-4 0 0 0 0,-7-4 0 0 0,-6-1-256 0 0,-9 8 0 0 0,-7-6 0 0 0,-5 5 0 0 0</inkml:trace>
  <inkml:trace contextRef="#ctx0" brushRef="#br0" timeOffset="65178.03">11234 4906 0 0,'0'0'0'0,"0"0"0"0,0 0 0 0,0 0 0 0,0 0 0 0,0 0 0 0,0 0 0 0,0 0 0 0,3 3 0 0,-3 5 0 0,0 0 0 0,-3 0 0 0,3-1 0 0,-3 4 0 0,0 0 0 0,-2-3 0 0,4 3 0 0,1-2 0 0,-5-1 0 0,4-1 0 0,-3 1 0 0,3 0 0 0,-2 1 0 0,3-3 0 0,-5-1 0 0,5 1 0 0,0 2 0 0,0-5 0 0,0-3 0 0,0 0 0 0,0 4 0 0,0-4 0 0,0 0 0 0,0 0 0 0,0 0 0 0</inkml:trace>
  <inkml:trace contextRef="#ctx0" brushRef="#br6" timeOffset="-183577.06">4440 4930 0 0,'0'0'0'0,"0"0"0"0,0 0 0 0,0 0 0 0,0 0 0 0,0 0 0 0,0 0 0 0,0 0 0 0,0 0 0 0,0 0 0 0,0 0 0 0,0 0 0 0,0 0 0 0,0 0 0 0,0 0 0 0,0 0 0 0,-2 6 0 0,0-3 0 0,1 3 0 0,1 2 0 0,0-2 0 0,-3 0 0 0,3 2 0 0,0 0 0 0,0-1 0 0,0 1 0 0,-3 3 0 0,3-3 0 0,0-1 0 0,0 1 0 0,-3 0 0 0,3-1 0 0,0 4 0 0,0-1 0 0,0-3 0 0,0 1 0 0,0 0 0 0,0 3 0 0,3-2 0 0,-3-3 0 0,0 5 0 0,3-2 0 0,0-3 0 0,-3 4 0 0,1-3 0 0,1 0 0 0,0 0 0 0,-2 3 0 0,3-7 0 0,3 4 0 0,-6 0 0 0,1 0 0 0,2 1 0 0,1-3 0 0,-1 1 0 0,0 2 0 0,0-2 0 0,1 0 0 0,0-1 0 0,-1 1 0 0,1 1 0 0,-1-2 0 0,0 1 0 0,2 0 0 0,1-1 0 0,-3 1 0 0,0-3 0 0,1 2 0 0,2-2 0 0,-2-1 0 0,-1 4 0 0,1-6 0 0,0 6 0 0,1-4 0 0,-2 2 0 0,2-2 0 0,1 1 0 0,0 0 0 0,2-2 0 0,-5 4 0 0,3-3 0 0,2 1 0 0,-4 1 0 0,-1 1 0 0,4-2 0 0,-1 2 0 0,0-4 0 0,0 4 0 0,2-2 0 0,0-1 0 0,-2 2 0 0,-3 1 0 0,8-4 0 0,-8 3 0 0,-3-4 0 0,12 4 0 0,-4-1 0 0,1 2 0 0,-3-4 0 0,5 6 0 0,-6-7 0 0,6 1 0 0,-5 4 0 0,2-5 0 0,-2 4 0 0,0-4 0 0,3 0 0 0,-3 2 0 0,1 1 0 0,-1-3 0 0,1 0 0 0,3 5 0 0,-6-4 0 0,4-1 0 0,1 0 0 0,-1 5 0 0,0-5 0 0,0 3 0 0,-2 0 0 0,2-3 0 0,-1 0 0 0,3 3 0 0,-1-1 0 0,-1 1 0 0,2-2 0 0,-2-1 0 0,1 0 0 0,2 0 0 0,0 0 0 0,-5 7 0 0,-1-7 0 0,4 0 0 0,2 1 0 0,-3-1 0 0,1 2 0 0,-3-2 0 0,5 0 0 0,-3 3 0 0,1-2 0 0,-3 1 0 0,2-2 0 0,-2 4 0 0,2-4 0 0,-1 0 0 0,0 2 0 0,-7-2 0 0,7 0 0 0,0 6 0 0,0-6 0 0,-5 0 0 0,-2 0 0 0,6 2 0 0,2 2 0 0,-2-4 0 0,-6 0 0 0,6 2 0 0,2-2 0 0,-2 1 0 0,2-1 0 0,-2 5 0 0,-3-5 0 0,8 0 0 0,-2 0 0 0,-3 0 0 0,1 0 0 0,0 0 0 0,-1 0 0 0,2 0 0 0,0 0 0 0,-2 0 0 0,-1 0 0 0,-1 0 0 0,7 0 0 0,-8 0 0 0,-3 0 0 0,10 2 0 0,-3 1 0 0,1 0 0 0,-5-3 0 0,2 1 0 0,4 4 0 0,-1-5 0 0,3 2 0 0,-5-2 0 0,-6 0 0 0,6 3 0 0,6-3 0 0,-2 3 0 0,-10-3 0 0,0 0 0 0,7 1 0 0,-4-1 0 0,5 0 0 0,-3 5 0 0,7-5 0 0,-4 1 0 0,-2-1 0 0,-6 0 0 0,0 0 0 0,0 0 0 0,8 0 0 0,1 2 0 0,-3-2 0 0,2 2 0 0,-3-2 0 0,4 0 0 0,-1 0 0 0,-2 0 0 0,-6 0 0 0,8 0 0 0,-2 0 0 0,5 0 0 0,-8 0 0 0,-3 0 0 0,0 0 0 0,7 0 0 0,0-2 0 0,-1 2 0 0,-6 0 0 0,6-2 0 0,2 2 0 0,-7-1 0 0,-1 1 0 0,8-5 0 0,-2 5 0 0,2-1 0 0,0 1 0 0,1-3 0 0,-6 0 0 0,3 1 0 0,3-3 0 0,-1 4 0 0,-3-2 0 0,-4 0 0 0,9 1 0 0,-3 2 0 0,-1-6 0 0,1 4 0 0,-7 2 0 0,4-6 0 0,4 2 0 0,-5 0 0 0,-3 0 0 0,8 1 0 0,0 0 0 0,-2 0 0 0,-3-4 0 0,1 6 0 0,-2-2 0 0,6-2 0 0,-1 2 0 0,1 0 0 0,-8-3 0 0,3 1 0 0,4 2 0 0,-3 1 0 0,-4 2 0 0,0-4 0 0,3-2 0 0,-1-1 0 0,2 1 0 0,-4 3 0 0,-4-3 0 0,4 3 0 0,4-3 0 0,-2 1 0 0,-4 2 0 0,2-2 0 0,2 1 0 0,4 1 0 0,-4 1 0 0,2-3 0 0,-7 1 0 0,2-1 0 0,2 0 0 0,2 4 0 0,-3-5 0 0,2 0 0 0,-1 4 0 0,6-4 0 0,-7 0 0 0,0 1 0 0,-7 0 0 0,6-1 0 0,2 0 0 0,-2-2 0 0,-5 7 0 0,4-4 0 0,4 0 0 0,-2 1 0 0,0-2 0 0,-2 3 0 0,-2-2 0 0,4 5 0 0,0 0 0 0,0 0 0 0,-7-6 0 0,6 3 0 0,5-5 0 0,-2 5 0 0,-8-5 0 0,4 2 0 0,-1 1 0 0,-1 2 0 0,0-1 0 0,1 0 0 0,-9 0 0 0,7-1 0 0,5 4 0 0,-1-2 0 0,-7-1 0 0,2 1 0 0,6 3 0 0,0 0 0 0,-3-3 0 0,-3 2 0 0,-2-2 0 0,0 0 0 0,8 3 0 0,0 0 0 0,-9-2 0 0,3 0 0 0,-1 2 0 0,6-3 0 0,-7 2 0 0,2-1 0 0,-3 1 0 0,3-2 0 0,4 3 0 0,-7 0 0 0,-2-3 0 0,5-1 0 0,6 4 0 0,-6 0 0 0,-2-3 0 0,0 3 0 0,7-1 0 0,-6 1 0 0,7 0 0 0,-6-5 0 0,-2 5 0 0,1 0 0 0,7 0 0 0,-5 0 0 0,-3 0 0 0,1-3 0 0,0 3 0 0,0 0 0 0,1 0 0 0,-2 0 0 0,-1 0 0 0,1-1 0 0,3 1 0 0,-1 0 0 0,-3 0 0 0,1 0 0 0,2 0 0 0,0 0 0 0,1 0 0 0,-4 0 0 0,1 0 0 0,2 0 0 0,6 0 0 0,-2 0 0 0,-9 0 0 0,5 0 0 0,2 0 0 0,-3 0 0 0,4 0 0 0,-4 0 0 0,-4 0 0 0,1 0 0 0,3 0 0 0,-1 1 0 0,-1-2 0 0,4 1 0 0,-3 0 0 0,1 1 0 0,-1-1 0 0,2 0 0 0,0 0 0 0,-1 3 0 0,4-3 0 0,-1 0 0 0,-4 0 0 0,2 0 0 0,4 0 0 0,-4 0 0 0,3 0 0 0,-5-3 0 0,4 3 0 0,2-1 0 0,-3 1 0 0,1-2 0 0,-4 2 0 0,2 0 0 0,4-3 0 0,-5 3 0 0,0 0 0 0,3-3 0 0,-1 0 0 0,0 3 0 0,4 0 0 0,-5 0 0 0,-1-5 0 0,4 5 0 0,-1 0 0 0,-4 0 0 0,6-1 0 0,-4-4 0 0,2 5 0 0,-4 0 0 0,6-3 0 0,-4 3 0 0,-2-3 0 0,7 3 0 0,-5-3 0 0,-2-2 0 0,2 3 0 0,-2 1 0 0,7-4 0 0,-4 4 0 0,-3-4 0 0,2 2 0 0,3-2 0 0,-3 2 0 0,1-1 0 0,2-3 0 0,-6 4 0 0,6-1 0 0,1-4 0 0,-3 6 0 0,-1-4 0 0,-1 0 0 0,2 4 0 0,-3-4 0 0,5 5 0 0,-2-5 0 0,2 1 0 0,-3 3 0 0,0 1 0 0,1 1 0 0,5 0 0 0,0 0 0 0,-3 0 0 0,3 0 0 0,0 0 0 0,0 0 0 0,0 0 0 0,0 0 0 0</inkml:trace>
  <inkml:trace contextRef="#ctx0" brushRef="#br0" timeOffset="64876.05">11072 4957 0 0,'0'0'0'0,"0"0"0"0,-5 0 0 0,0 3 0 0,2-1 0 0,-4 1 0 0,2 0 0 0,-1 0 0 0,0 2 0 0,-1 1 0 0,1-3 0 0,-3 3 0 0,4 2 0 0,-1-2 0 0,2 0 0 0,-1 1 0 0,-1 0 0 0,3-2 0 0,3 1 0 0,-5-1 0 0,5 1 0 0,0-6 0 0,5 8 0 0,2-7 0 0,0 5 0 0,-1 2 0 0,1-6 0 0,0 1 0 0,3 2 0 0,0-5 0 0,-3 4 0 0,1-4 0 0,3 2 0 0,0 1 0 0,-3-3 0 0,1 0 0 0,2 0 0 0,-5 0 0 0,5-3 0 0</inkml:trace>
  <inkml:trace contextRef="#ctx0" brushRef="#br12" timeOffset="51332.61">9795 5446 0 0,'0'0'0'0,"0"0"0"0,0 0 0 0,0 0 0 0,0 0 0 0,0 0 0 0,-3-3 0 0,3 1 0 0,-5-4 0 0,5 3 0 0,0 1 0 0,-3-2 0 0,3-1 0 0,0 1 0 0,-2-1 0 0,2-1 0 0,0-2 0 0,0 5 0 0,2-6 0 0,-2 2 0 0,0 0 0 0,0 2 0 0,0-1 0 0,3 0 0 0,-3-2 0 0,0 2 0 0,5 0 0 0,-2-4 0 0,-3 4 0 0,3-2 0 0,-3 2 0 0,3-5 0 0,2 4 0 0,-5-4 0 0,4 5 0 0,-4-4 0 0,2 1 0 0,1 3 0 0,-3-3 0 0,3-1 0 0,2 1 0 0,-2 1 0 0,-2-1 0 0,4 3 0 0,-2-2 0 0,0 0 0 0,3-1 0 0,2 1 0 0,-3 1 0 0,-1 1 0 0,-1-2 0 0,0 0 0 0,2 2 0 0,3-2 0 0,0 0 0 0,-1 2 0 0,3-1 0 0,-3 0 0 0,4 1 0 0,1 3 0 0,-1-5 0 0,-3 5 0 0,4-5 0 0,-1 4 0 0,0 2 0 0,1-2 0 0,-1-1 0 0,-2 3 0 0,2-1 0 0,0 2 0 0,3-4 0 0,0 5 0 0,-6-4 0 0,7 4 0 0,-2-2 0 0,0 2 0 0,3 0 0 0,-4 0 0 0,2 0 0 0,5 0 0 0,-8 0 0 0,2 0 0 0,-2 0 0 0,3 2 0 0,-1-2 0 0,-4 4 0 0,3-4 0 0,-1 0 0 0,-3 5 0 0,1-5 0 0,-3 1 0 0,3 2 0 0,-1-1 0 0,-2-2 0 0,-1 5 0 0,0-5 0 0,-5 0 0 0,0 0 0 0,0 0 0 0,0 0 0 0,0 0 0 0,0 0 0 0,0 0 0 0,6 0 0 0,-6 0 0 0,0 0 0 0,0 0 0 0,0 0 0 0,0 0 0 0,0 0 0 0,0 0 0 0,0 0 0 0,0 0 0 0,0 0 0 0,0 0 0 0,0 0 0 0,0 0 0 0,0 0 0 0,0 0 0 0,0 0 0 0,0 0 0 0,0 0 0 0,0-5 0 0,0 5 0 0,0-5 0 0,0 5 0 0,0 0 0 0,0-1 0 0,0 1 0 0,0 0 0 0,0-5 0 0,-5 1 0 0,5 4 0 0,-1-2 0 0,1 2 0 0,-3-5 0 0,-2 1 0 0,3 4 0 0,1-5 0 0,-2 2 0 0,1 1 0 0,-1 1 0 0,0-2 0 0,1-2 0 0,-2 2 0 0,-1 2 0 0,4-6 0 0,-4 7 0 0,3-1 0 0,-1-4 0 0,-1 2 0 0,1 2 0 0,-2-1 0 0,2-1 0 0,1 1 0 0,-4 2 0 0,0 0 0 0,6 0 0 0,0 0 0 0,-2-3 0 0,-5 3 0 0,7 0 0 0,0 0 0 0,0 0 0 0,0 0 0 0,0 0 0 0,0 0 0 0,0 0 0 0,0 0 0 0,0 0 0 0,0 0 0 0,0 0 0 0,7 3 0 0,1-1 0 0,0 3 0 0,-2-1 0 0,2-4 0 0,-2 6 0 0,3-3 0 0,-1 1 0 0,0-1 0 0,-2 3 0 0,2-6 0 0,1 4 0 0,-3 1 0 0,0 0 0 0,-1-1 0 0,1 1 0 0,0-3 0 0,1 2 0 0,-7 1 0 0,6-1 0 0,-3 3 0 0,-3-7 0 0,3 3 0 0,-3-3 0 0,1 3 0 0,-1-3 0 0,0 0 0 0,7 8 0 0,-7-8 0 0,0 4 0 0,0-4 0 0,0 0 0 0,0 0 0 0,0 0 0 0,0 0 0 0,0 0 0 0,0 0 0 0,0 3 0 0,0-3 0 0,-7 7 0 0,7-7 0 0,-1 1 0 0,-2-1 0 0,0 3 0 0,-2-3 0 0,4 0 0 0,-6 2 0 0,1 1 0 0,2-2 0 0,-3-1 0 0,1 2 0 0,2 1 0 0,-1-3 0 0,-1 2 0 0,1 1 0 0,0-2 0 0,1 1 0 0,-4-1 0 0,2-1 0 0,1 3 0 0,5-3 0 0,-1 3 0 0,-6-3 0 0,7 0 0 0,-3 7 0 0,3-7 0 0,-4 0 0 0,4 0 0 0,0 0 0 0,0 0 0 0,-5 1 0 0,5-1 0 0,-6 0 0 0,6 0 0 0,0 0 0 0,-2 0 0 0,-4-1 0 0,3 1 0 0,3 0 0 0,-3-7 0 0,1 4 0 0,-1-1 0 0,-1 1 0 0,2-2 0 0,2-1 0 0,-1-2 0 0,-2 2 0 0,3 1 0 0,0-3 0 0,0 2 0 0,-7-3 0 0,6 3 0 0,1-3 0 0,0 2 0 0,0-2 0 0,0 0 0 0,-3 1 0 0,6 0 0 0,-3 2 0 0,0 2 0 0,0-1 0 0,0 0 0 0,0 5 0 0,0 0 0 0,0 0 0 0,0 0 0 0,0 0 0 0,0 0 0 0</inkml:trace>
  <inkml:trace contextRef="#ctx0" brushRef="#br0" timeOffset="26223.43">16133 4996 0 0,'0'0'0'0,"0"0"0"0,0 0 0 0,0 0 0 0,0 0 0 0,0 0 0 0,0 0 0 0,0 0 0 0,0 0 0 0,0 0 0 0,0 0 0 0,0 0 0 0,0 0 0 0,0 0 0 0,0 0 0 0,0 0 0 0,0 0 0 0,0 0 0 0,0 0 0 0,0 0 0 0,0 0 0 0,0 0 0 0,0 0 0 0,0 0 0 0,0 0 0 0,0 0 0 0,0 0 0 0,0 6 0 0,0-6 0 0,-3 11 0 0,3-11 0 0,0 6 0 0,-3 3 0 0,-2 4 0 0,2-7 0 0,-1 2 0 0,4-8 0 0,0 0 0 0,-10 7 0 0,10-7 0 0,0 0 0 0,0 0 0 0,0 0 0 0,0 0 0 0,0 0 0 0,0 0 0 0,0 0 0 0,0 0 0 0,0 0 0 0,0 0 0 0,0 0 0 0,0 0 0 0,0 0 0 0,0 0 0 0,0 0 0 0,0 0 0 0,0 0 0 0,0 0 0 0,0 0 0 0,0 0 0 0,0 0 0 0,0 0 0 0,0 0 0 0,0 0 0 0,0 0 0 0,0 0 0 0,5 10 0 0,0-1 0 0,-5 0 0 0,4 4 0 0,-1-10 0 0,2 8 0 0,-5-2 0 0,0 2 0 0,0 0 0 0,3-2 0 0,-3 0 0 0,-3 3 0 0,-5-1 0 0,8-1 0 0,0-1 0 0,0-1 0 0,-9 2 0 0,4 0 0 0,5-1 0 0,0 3 0 0,0-6 0 0,-1 4 0 0,1 1 0 0,0-5 0 0,1 5 0 0,-1-2 0 0,-1-1 0 0,1 1 0 0,0 3 0 0,1-2 0 0,-1 0 0 0,-1-3 0 0,1 3 0 0,0-10 0 0,0 7 0 0,0 2 0 0,-5 2 0 0,5-4 0 0,0 4 0 0,5-5 0 0,-10 4 0 0,5-4 0 0,5 5 0 0,-4 1 0 0,-1-3 0 0,0 2 0 0,0-5 0 0,5 4 0 0,0 0 0 0,-1 1 0 0,-8-2 0 0,4 2 0 0,4-1 0 0,-4-1 0 0,0 5 0 0,-4-5 0 0,4 2 0 0,0-2 0 0,0-1 0 0,0 9 0 0,-5-11 0 0,5 5 0 0,5 1 0 0,-1-1 0 0,-4-3 0 0,0 0 0 0,0 2 0 0,3 1 0 0,2-5 0 0,-5 4 0 0,0-1 0 0,0 0 0 0,6-1 0 0,-3-2 0 0,-6 5 0 0,3-2 0 0,0-3 0 0,3 2 0 0,-3 3 0 0,0-5 0 0,-3 0 0 0,3-6 0 0,3 11 0 0,2-3 0 0,-10-2 0 0,5-6 0 0,5 11 0 0,-2-3 0 0,-3-8 0 0,0 0 0 0,0 0 0 0,0 7 0 0,0-7 0 0,0 0 0 0,0 3 0 0,0-3 0 0,0 0 0 0,0 0 0 0,0 0 0 0,0 0 0 0,0 0 0 0,0 0 0 0,0 0 0 0,0 0 0 0,-3 10 0 0,3-10 0 0,0 0 0 0,0 0 0 0,0 0 0 0,0 0 0 0,0 0 0 0,0 0 0 0,0 0 0 0,0 0 0 0</inkml:trace>
  <inkml:trace contextRef="#ctx0" brushRef="#br0" timeOffset="65631.03">11212 5010 0 0,'0'0'0'0,"0"0"0"0,0 0 0 0,0 0 0 0,0 0 0 0,5 0 0 0,1-3 0 0,5 3 0 0,-2 3 0 0,1-3 0 0,-1 0 0 0,0 0 0 0,2 0 0 0,0 0 0 0,1-3 0 0,1 3 0 0,-4 0 0 0,0 0 0 0,2-5 0 0,0 5 0 0,3-1 0 0</inkml:trace>
  <inkml:trace contextRef="#ctx0" brushRef="#br12" timeOffset="54115.67">10724 5072 0 0,'0'0'0'0,"0"0"0"0,0 0 0 0,0 0 0 0,0 0 0 0,0 0 0 0,0 0 0 0,0 0 0 0,0 0 0 0,0 0 0 0,0 0 0 0,-3 3 0 0,1 3 0 0,-4-3 0 0,5 3 0 0,-3 2 0 0,1-3 0 0,-4 2 0 0,4 0 0 0,-4-3 0 0,3 4 0 0,-4-2 0 0,0 0 0 0,1 4 0 0,0-4 0 0,-2 0 0 0,-3-3 0 0,4 3 0 0,3 2 0 0,1-3 0 0,-1-1 0 0,0 1 0 0,-2-2 0 0,4 0 0 0,1-1 0 0,-3 1 0 0,4 0 0 0,1-3 0 0,0 0 0 0,0 0 0 0,0 0 0 0,0 0 0 0,0 0 0 0,0 0 0 0,6 1 0 0,-6-1 0 0,0 0 0 0,8 0 0 0,1 0 0 0,2 0 0 0,0 0 0 0,1-1 0 0,-1 1 0 0,3-3 0 0,0 3 0 0,-3 0 0 0,-1 0 0 0,-2 0 0 0,3 0 0 0,-5 0 0 0,5 3 0 0,-3-3 0 0,-2 0 0 0,0 1 0 0,2-1 0 0,-2 2 0 0,-6-2 0 0,5 0 0 0,1 5 0 0,-6-5 0 0,0 0 0 0,0 0 0 0,7 0 0 0,-7 0 0 0,0 0 0 0,0 0 0 0,0 0 0 0,0 0 0 0,0 0 0 0,0 0 0 0,0 0 0 0,0 0 0 0,0 0 0 0,0 0 0 0,0 0 0 0,0 0 0 0,0 0 0 0,0 0 0 0,0-7 0 0,0 3 0 0,0-1 0 0,0-1 0 0,0-2 0 0,0 2 0 0,-4-2 0 0,1 1 0 0,1-1 0 0,-2-1 0 0,-1 2 0 0,2-2 0 0,-3 3 0 0,1-3 0 0,0-1 0 0,-1 4 0 0,5 0 0 0,-6 1 0 0,6-1 0 0,-2 3 0 0,0-3 0 0,3 6 0 0,0-3 0 0,0 3 0 0,0 0 0 0,0 0 0 0,0 0 0 0</inkml:trace>
  <inkml:trace contextRef="#ctx0" brushRef="#br0" timeOffset="-168631.06">13412 5100 0 0,'0'0'0'0,"0"0"0"0,-3 3 0 0,-1 3 0 0,-3-1 0 0,3 5 0 0,1 0 0 0,-7-1 0 0,7 3 0 0,-3 1 0 0,-2 1 0 0,-1-1 0 0,-2 0 0 0,2 4 0 0,-2-2 0 0,0 4 0 0,2 2 0 0,-3-2 0 0,-2 1 0 0,8-1 0 0,-5-2 0 0,2 3 0 0,-4 6 0 0,-1-3 0 0,2 4 0 0,-2-3 0 0,2 3 0 0,-8 10 0 0,4-5 0 0,1-1 0 0,-1-5 0 0,4 1 0 0,-4-3 0 0,6-2 0 0,0 4 0 0,-1-7 0 0,1-1 0 0,3 1 0 0,-3-2 0 0,5-2 0 0,-4-2 0 0,7-4 0 0,-3 3 0 0,2-5 0 0,-3 0 0 0,5-2 0 0,1-2 0 0,0-3 0 0,0 0 0 0,0 0 0 0,0 0 0 0,0 0 0 0,0 0 0 0,0 0 0 0,0 0 0 0,0-3 0 0</inkml:trace>
  <inkml:trace contextRef="#ctx0" brushRef="#br0" timeOffset="189016.7">3122 5114 0 0,'-1'-10'0'0,"1"10"0"0,0 0 0 0,-2-3 0 0,2 3 0 0,0 0 0 0,0 0 0 0,0 0 0 0,0 0 0 0,0 0 0 0,0 0 0 0,0 3 0 0,0 3 0 0,2 2 0 0,-2 1 0 0,0 7 0 0,0-1 0 0,1 2 0 0,-1 3 0 0,3-3 0 0,-3 2 0 0,0 1 0 0,0-3 0 0,4 2 0 0,-3-2 0 0,2-3 0 0,2 4 0 0,-2-5 0 0,2 0 0 0,-2-2 0 0,3-1 0 0,-3-3 0 0,2-1 0 0,4-1 0 0,-3 0 0 0,0-1 0 0,0-4 0 0,4 0 0 0,-4 0 0 0,2-4 0 0,-1-1 0 0</inkml:trace>
  <inkml:trace contextRef="#ctx0" brushRef="#br0" timeOffset="187340.73">1886 5359 0 0,'-7'-10'0'0,"7"6"0"0,-3-2 0 0,0 3 0 0,2-2 0 0,-1 1 0 0,-1-1 0 0,3 2 0 0,-6 2 0 0,1-4 0 0,2 5 0 0,0 0 0 0,-6 3 0 0,4-1 0 0,-3 2 0 0,2 2 0 0,-2 2 0 0,2 1 0 0,2 2 0 0,-4 2 0 0,5-4 0 0,-2 3 0 0,4-1 0 0,1 3 0 0,0 1 0 0,0-1 0 0,1-4 0 0,2 2 0 0,-1 0 0 0,6-4 0 0,-2 1 0 0,-5-4 0 0,9 0 0 0,-4 1 0 0,3-6 0 0,-3-5 0 0,5 1 0 0,-5-3 0 0,5 1 0 0,-2-2 0 0,1-4 0 0,-4 1 0 0,3-3 0 0,-1 4 0 0,-4-3 0 0,1-2 0 0,1-1 0 0,-3 4 0 0,-1-4 0 0,3-1 0 0,-5 3 0 0,-5-4 0 0,3 1 0 0,2 0 0 0,-3-2 0 0,2 4 0 0,1 3 0 0,-5 1 0 0,10-2 0 0,-10 6 0 0,5 0 0 0,0 1 0 0,0 3 0 0,0 3 0 0,0 0 0 0,0 0 0 0,0 0 0 0,0 5 0 0,0 3 0 0,0 2 0 0,0 0 0 0,0 5 0 0,5 4 0 0,-4-2 0 0,-1 3 0 0,0 0 0 0,0-2 0 0,2 3 0 0,-1-4 0 0,1 3 0 0,3-5 0 0,-1 5 0 0,1-4 0 0,-2 1 0 0,5-3 0 0,-2-1 0 0,2-3 0 0,-4-1 0 0,7 2 0 0</inkml:trace>
  <inkml:trace contextRef="#ctx0" brushRef="#br0" timeOffset="189181.7">3059 5212 0 0,'0'0'0'0,"0"0"0"0,0 0 0 0,0 0 0 0,0 0 0 0,3 2 0 0,3-2 0 0,4 0 0 0,-4 2 0 0,5-2 0 0,1 0 0 0,3-2 0 0,-2 2 0 0,1 0 0 0,1 0 0 0,1 0 0 0,-1 0 0 0,1 0 0 0</inkml:trace>
  <inkml:trace contextRef="#ctx0" brushRef="#br0" timeOffset="187999.79">2289 5370 0 0,'-3'-4'0'0,"3"4"0"0,0-7 0 0,0 3 0 0,0-1 0 0,3-1 0 0,-3 0 0 0,3 1 0 0,0-1 0 0,-3 1 0 0,2 1 0 0,-2 4 0 0,0 0 0 0,0 0 0 0,0 0 0 0,8 4 0 0,-5 1 0 0,1 1 0 0,-1 3 0 0,-1-1 0 0,3 1 0 0,-1 1 0 0,-1 2 0 0,0-3 0 0,-3 4 0 0,5 1 0 0,-3-5 0 0,-2 3 0 0,0-3 0 0,3 2 0 0,-2 0 0 0,-1-2 0 0,0-2 0 0,0-3 0 0,0-1 0 0,0-3 0 0,0 0 0 0,0 0 0 0,0 0 0 0,0 0 0 0,0-6 0 0,0 1 0 0,0-2 0 0,0-3 0 0,2 0 0 0,1-4 0 0,1 6 0 0,-2-7 0 0,1 1 0 0,-1 0 0 0,4 0 0 0,-2 3 0 0,1-3 0 0,0 2 0 0,-1-1 0 0,0 2 0 0,-1 2 0 0,3 1 0 0,-2 1 0 0,0 2 0 0,2 0 0 0,1 4 0 0,-3-4 0 0</inkml:trace>
  <inkml:trace contextRef="#ctx0" brushRef="#br0" timeOffset="188761.67">2805 5372 0 0,'0'0'0'0,"0"0"0"0,0 0 0 0,0 0 0 0,0 0 0 0,0 0 0 0,4-3 0 0,-4 3 0 0,0 0 0 0,0 0 0 0,0 0 0 0,0 0 0 0,0 0 0 0,3 3 0 0,0 4 0 0,-3-2 0 0,1-2 0 0,-1 6 0 0,0-4 0 0,0 0 0 0,3 1 0 0,-3 2 0 0,0-2 0 0,0 0 0 0,0-3 0 0,0-3 0 0,0 0 0 0,0 0 0 0,0 0 0 0,0 0 0 0,0 0 0 0,0 0 0 0,0 0 0 0,0 0 0 0,-3-3 0 0,3-3 0 0,3-3 0 0,-3 4 0 0,0-6 0 0,2 2 0 0,-2 1 0 0,1-1 0 0,4 0 0 0,0-2 0 0,-5 1 0 0,3 4 0 0,0-2 0 0,2 1 0 0,-1 1 0 0,-2 1 0 0,2 0 0 0,1 2 0 0,0 0 0 0,-1 0 0 0,-4 3 0 0,5 6 0 0,1-4 0 0,-1 1 0 0,-1 1 0 0,4 1 0 0,0 3 0 0,-5-2 0 0,2 0 0 0,-1 4 0 0,-2-1 0 0,4-1 0 0,0 1 0 0,0-1 0 0,1-4 0 0,-3 5 0 0,2-4 0 0,1 0 0 0,0 1 0 0,1-1 0 0</inkml:trace>
  <inkml:trace contextRef="#ctx0" brushRef="#br0" timeOffset="-207034.83">9459 5307 0 0,'0'0'0'0,"0"0"0"0,0 0 0 0,0 0 0 0,0 0 0 0,0 0 0 0,0 0 0 0,0 0 0 0,0 0 0 0,0 0 0 0,0 0 0 0,-4 4 0 0,-1 1 0 0,2-3 0 0,-3 2 0 0,4-1 0 0,-1 5 0 0,0-2 0 0,-6 2 0 0,3 1 0 0,-2 4 0 0,0-1 0 0,-3 5 0 0,0 3 0 0,2 0 0 0,-2 5 0 0,-3-3 0 0,5 2 0 0,-6 4 0 0,-5 0 0 0,4 3 0 0,-5-5 0 0,0 4 0 0,1-3 0 0,2 6 0 0,-1-4 0 0,-4-1 0 0,6 3 0 0,-2-2 0 0,2-1 0 0,0-2 0 0,2 1 0 0,1-7 0 0,-1 1 0 0,4-4 0 0,-3 5 0 0,5-8 0 0,-4 1 0 0,2-1 0 0,5 0 0 0,-5-3 0 0,5-2 0 0,-1 2 0 0,0-2 0 0,1-4 0 0,1 1 0 0,4 0 0 0,-4-2 0 0,5-4 0 0,0 0 0 0,0 0 0 0,0 0 0 0,0 0 0 0,0 0 0 0,0 0 0 0,0 0 0 0</inkml:trace>
  <inkml:trace contextRef="#ctx0" brushRef="#br0" timeOffset="187666.7">2091 5390 0 0,'0'0'0'0,"0"0"0"0,-3-3 0 0,3 3 0 0,0 0 0 0,0 0 0 0,-3-3 0 0,3 3 0 0,0 0 0 0,0 0 0 0,0 0 0 0,-5 3 0 0,1 0 0 0,1 2 0 0,0 1 0 0,-1-1 0 0,3 1 0 0,1 3 0 0,0 0 0 0,0-1 0 0,0 3 0 0,0-2 0 0,1 1 0 0,4 0 0 0,0-3 0 0,1-1 0 0,-1 3 0 0,1-4 0 0,0 1 0 0,3-5 0 0,1 2 0 0,-3-3 0 0,1 0 0 0,1-3 0 0,4-3 0 0,-7 2 0 0,3-1 0 0,-1-3 0 0,1-3 0 0,-4 1 0 0,4 0 0 0,-4-1 0 0,-4 1 0 0,2-6 0 0,-6 5 0 0,3-1 0 0,0 0 0 0,-1-1 0 0,1-1 0 0,-8 7 0 0,2-6 0 0,1 7 0 0,-1-5 0 0,0 7 0 0,-4-1 0 0,3-1 0 0,-3 6 0 0,1 0 0 0,-2 0 0 0,1 6 0 0,0-3 0 0,1 2 0 0,1 1 0 0,2 2 0 0,0-4 0 0,3 6 0 0,0-4 0 0,3 3 0 0,0-3 0 0,3 3 0 0</inkml:trace>
  <inkml:trace contextRef="#ctx0" brushRef="#br0" timeOffset="188418.64">2638 5316 0 0,'0'0'0'0,"0"0"0"0,-3-3 0 0,0 3 0 0,-1-3 0 0,-3 0 0 0,3 3 0 0,-7 0 0 0,6 0 0 0,-5 3 0 0,5 0 0 0,0 2 0 0,-6-2 0 0,4 3 0 0,-3 3 0 0,4-3 0 0,0 5 0 0,1 0 0 0,1-2 0 0,-1 4 0 0,2-3 0 0,3 4 0 0,-1-3 0 0,2-2 0 0,2 5 0 0,-1-6 0 0,1 3 0 0,1-3 0 0,4-1 0 0,0 0 0 0,-2-3 0 0,2-2 0 0,0 2 0 0,-1-8 0 0,1 4 0 0,3-2 0 0,-5-4 0 0,5 1 0 0,-5-2 0 0,5 0 0 0,-3 0 0 0,-1-3 0 0,-4 1 0 0,2 0 0 0,1-5 0 0,-6 5 0 0,2-2 0 0,-2 2 0 0,0-4 0 0,0 4 0 0,0 0 0 0,-2 3 0 0,-1-1 0 0,0 1 0 0,3 1 0 0,-3 1 0 0,3 4 0 0,0 0 0 0,0 0 0 0,0 0 0 0,0 0 0 0,0 0 0 0,0 0 0 0,-2 6 0 0,2-3 0 0,0 3 0 0,2 1 0 0,1-1 0 0,0 3 0 0,0-1 0 0,-1-1 0 0,1 0 0 0,0 2 0 0,5-3 0 0,-4 3 0 0,3-4 0 0,-1 4 0 0,0-3 0 0,2-2 0 0</inkml:trace>
  <inkml:trace contextRef="#ctx0" brushRef="#br0" timeOffset="186917.51">1578 5344 0 0,'-6'-6'0'0,"0"6"0"0,1 0 0 0,2 0 0 0,1 3 0 0,-4-3 0 0,1 3 0 0,-2 0 0 0,-1 2 0 0,3-1 0 0,-2 2 0 0,2 2 0 0,-3 1 0 0,2 1 0 0,0 1 0 0,0 2 0 0,-2 1 0 0,5-4 0 0,-2 5 0 0,5-1 0 0,-3-2 0 0,6-2 0 0,-3 2 0 0,5-1 0 0,1-2 0 0,2 0 0 0,1-4 0 0,2-2 0 0,1 0 0 0,4-3 0 0,2-4 0 0,-2 2 0 0,-1-1 0 0,2-2 0 0,3-4 0 0,-3 1 0 0,-1-6 0 0,-1 4 0 0,-4 2 0 0,3-5 0 0,-8 1 0 0,0 3 0 0,-1 1 0 0,0-4 0 0,-5 2 0 0,-5 1 0 0,3 0 0 0,-2-2 0 0,-2 3 0 0,-2-1 0 0,-3 0 0 0,-1 4 0 0,-2-1 0 0,3 0 0 0,-1 3 0 0,-2 0 0 0,3 1 0 0,-3 2 0 0,0 0 0 0,5 2 0 0,-5 1 0 0,3 3 0 0,2 0 0 0,1-1 0 0,6 2 0 0,-5 0 0 0,4 0 0 0,0 1 0 0,6 3 0 0,0-2 0 0,-2-3 0 0</inkml:trace>
  <inkml:trace contextRef="#ctx0" brushRef="#br0" timeOffset="195152.36">3572 5386 0 0,'0'0'0'0,"0"0"0"0,0 0 0 0,0 0 0 0,0 0 0 0,0 0 0 0,0 0 0 0,0 0 0 0,0 0 0 0,0 0 0 0,3 1 0 0,4-1 0 0,-4 2 0 0,1-2 0 0,6 0 0 0,0 0 0 0,1-2 0 0,0 2 0 0,4 0 0 0,1 0 0 0,1-1 0 0,-2-1 0 0,1 2 0 0,-1-1 0 0,2-1 0 0,3 0 0 0,-4 2 0 0,4-4 0 0,-5 4 0 0,2-5 0 0,-1 4 0 0,-1-1 0 0,-2 1 0 0,1-6 0 0,-2 7 0 0,-3-1 0 0,4-2 0 0,-4 3 0 0,-1 0 0 0</inkml:trace>
  <inkml:trace contextRef="#ctx0" brushRef="#br12" timeOffset="55015.74">10325 5356 0 0,'0'0'0'0,"0"0"0"0,0 0 0 0,0 0 0 0,0 0 0 0,0 0 0 0,0 0 0 0,0 0 0 0,0 0 0 0,0 0 0 0,0 0 0 0,0 0 0 0,0 0 0 0,0 10 0 0,0-10 0 0,-3 4 0 0,0 1 0 0,-2 1 0 0,2 2 0 0,-2-1 0 0,1 1 0 0,-1-3 0 0,-1-1 0 0,4 3 0 0,-5-1 0 0,2-2 0 0,-1 1 0 0,4 1 0 0,-4-1 0 0,0 0 0 0,6-5 0 0,-5 4 0 0,1 1 0 0,4-5 0 0,0 0 0 0,0 0 0 0,0 0 0 0,-2 1 0 0,2-1 0 0,0 0 0 0,0 0 0 0,0 0 0 0,0 0 0 0,0 0 0 0,0 0 0 0,5 0 0 0,-1-1 0 0,6-4 0 0,-4 5 0 0,5 0 0 0,1 0 0 0,0 0 0 0,-4 0 0 0,5 0 0 0,-1 0 0 0,-1 0 0 0,-2 0 0 0,2 0 0 0,0 0 0 0,-4 0 0 0,4 0 0 0,-3 0 0 0,1 0 0 0,-1 5 0 0,-2-5 0 0,0 0 0 0,-1 1 0 0,-5-1 0 0,6 0 0 0,-6 0 0 0,3 0 0 0,-3 0 0 0,0 0 0 0,0 0 0 0,0 0 0 0,0 0 0 0,0 0 0 0,0 0 0 0,0 0 0 0,0 0 0 0,0 0 0 0,0 0 0 0,0 0 0 0,0 0 0 0,0 0 0 0,0-6 0 0,-1 6 0 0,-4-6 0 0,2 1 0 0,-2 1 0 0,1-2 0 0,-2-2 0 0,-1 6 0 0,4-5 0 0,-3 2 0 0,-2-3 0 0,2 2 0 0,2 3 0 0,-4-3 0 0,5 1 0 0,-5-3 0 0,3 4 0 0,-1 1 0 0,3 0 0 0,2-2 0 0,1 5 0 0,-7-5 0 0,7 5 0 0,0 0 0 0,0 0 0 0,0 0 0 0,0 0 0 0,0 0 0 0,8 3 0 0,1-3 0 0,-2 2 0 0</inkml:trace>
  <inkml:trace contextRef="#ctx0" brushRef="#br12" timeOffset="55752.33">10843 5378 0 0,'-9'-5'0'0,"9"5"0"0,0 0 0 0,0 0 0 0,0 0 0 0,0 0 0 0,-3 3 0 0,3-3 0 0,-7 2 0 0,4 1 0 0,0-3 0 0,2 6 0 0,-6-3 0 0,7 3 0 0,-6-2 0 0,5 2 0 0,-4-2 0 0,0 3 0 0,1-4 0 0,1 3 0 0,1 0 0 0,-2-3 0 0,-1 3 0 0,2 0 0 0,0-1 0 0,0 0 0 0,-2-5 0 0,5 6 0 0,-2-3 0 0,2-3 0 0,0 0 0 0,0 0 0 0,0 0 0 0,0 0 0 0,0 0 0 0,0 0 0 0,0 0 0 0,0 0 0 0,0 0 0 0,0 0 0 0,0 0 0 0,0 0 0 0,7 0 0 0,0-3 0 0,0 3 0 0,2-2 0 0,-5-2 0 0,3 4 0 0,-1 0 0 0,5 0 0 0,-4-2 0 0,0-1 0 0,2 3 0 0,-3-1 0 0,2 1 0 0,-2 0 0 0,0 1 0 0,2-1 0 0,-2 0 0 0,3 3 0 0,1-3 0 0,-6 2 0 0,1-2 0 0,1 0 0 0,0 4 0 0,0-2 0 0,-1-2 0 0,0 3 0 0,-5-3 0 0,4 2 0 0,-4-2 0 0,5 3 0 0,-5-3 0 0,0 0 0 0,5 4 0 0,-5-4 0 0,0 0 0 0,0 0 0 0,0 0 0 0,0 0 0 0,0 0 0 0,0 0 0 0,0 0 0 0,0 0 0 0,0 0 0 0,0 0 0 0,0 0 0 0,0 0 0 0,-5-7 0 0,0 2 0 0,1-1 0 0,-4 4 0 0,3-2 0 0,2-3 0 0,-3 0 0 0,0 2 0 0,1-4 0 0,1 3 0 0,-1-1 0 0,0 1 0 0,-1-2 0 0,3 2 0 0,3 3 0 0,0-3 0 0,-5 1 0 0,5 2 0 0,0 3 0 0,0 0 0 0,0-3 0 0,0 3 0 0,0 0 0 0,0 0 0 0,8 0 0 0,-2 2 0 0</inkml:trace>
  <inkml:trace contextRef="#ctx0" brushRef="#br0" timeOffset="192906.76">2728 5638 0 0,'0'-10'0'0,"0"6"0"0,0-1 0 0,3 2 0 0,-3-2 0 0,0-1 0 0,0 6 0 0,0 0 0 0,0 0 0 0,0 0 0 0,0 0 0 0,0 0 0 0,6 6 0 0,-4 2 0 0,1 4 0 0,-3 1 0 0,0-1 0 0,0 5 0 0,0 3 0 0,0-1 0 0,0-1 0 0,0 4 0 0,0-5 0 0,0 3 0 0,2-3 0 0,-1 3 0 0,1-3 0 0,4-1 0 0,-3-1 0 0,2-1 0 0,-4-5 0 0,5 1 0 0,-4-3 0 0,6 1 0 0,-2-3 0 0,-2-4 0 0,3 1 0 0,-1-2 0 0,-2-2 0 0,7-2 0 0,-6-3 0 0</inkml:trace>
  <inkml:trace contextRef="#ctx0" brushRef="#br0" timeOffset="-153098.57">11894 5879 0 0,'0'0'0'0,"0"0"0"0,0 0 0 0,0 0 0 0,-4-2 0 0,-1-1 0 0,5 3 0 0,-5 0 0 0,-1 0 0 0,0 0 0 0,0 0 0 0,-4 5 0 0,3-2 0 0,-6 3 0 0,3 0 0 0,3 0 0 0,-7 4 0 0,8-4 0 0,-5 5 0 0,1-4 0 0,5 1 0 0,-1 1 0 0,1 2 0 0,2-3 0 0,2 0 0 0,1-1 0 0,1 1 0 0,2-2 0 0,2-1 0 0,1 3 0 0,-1-5 0 0,2 1 0 0,1-2 0 0,3 0 0 0,-5-2 0 0,5-2 0 0,-3 0 0 0,-1-1 0 0,1 2 0 0,1-5 0 0,1-4 0 0,-4 4 0 0,-2-3 0 0,3 0 0 0,-3-4 0 0,1-1 0 0,-5 0 0 0,5-1 0 0,-4-4 0 0,2 1 0 0,-3-2 0 0,2-3 0 0,-2-1 0 0,0 6 0 0,0-1 0 0,0-1 0 0,1 5 0 0,-1-1 0 0,0 2 0 0,3 2 0 0,-3 3 0 0,0-1 0 0,0 4 0 0,0 0 0 0,0 6 0 0,0 0 0 0,0 0 0 0,0 0 0 0,0 6 0 0,5 0 0 0,-5 4 0 0,0 2 0 0,0 0 0 0,0 7 0 0,0-2 0 0,-5 3 0 0,5 2 0 0,0-1 0 0,0 1 0 0,0 3 0 0,0-5 0 0,5 3 0 0,-5-4 0 0,0-1 0 0,2 2 0 0,2-4 0 0</inkml:trace>
  <inkml:trace contextRef="#ctx0" brushRef="#br0" timeOffset="193386.71">2925 5755 0 0,'0'0'0'0,"0"0"0"0,0 0 0 0,0 0 0 0,0 0 0 0,0 0 0 0,0 0 0 0,0 0 0 0,0 0 0 0,-5 3 0 0,-1 3 0 0,1-1 0 0,3 4 0 0,2-3 0 0,0 5 0 0,0-3 0 0,-1 3 0 0,1 0 0 0,1-2 0 0,1 0 0 0,3 5 0 0,-5-2 0 0,7 1 0 0,1-4 0 0,-2-1 0 0,4 3 0 0,0 0 0 0,-3-4 0 0,3 1 0 0,0-2 0 0,-3-1 0 0,6-1 0 0,-2-4 0 0,-2 0 0 0,2 0 0 0,1-4 0 0,-6-2 0 0,5-4 0 0,0 4 0 0,-6-5 0 0,1-1 0 0,0-4 0 0,-3 3 0 0,-1-3 0 0,-2-4 0 0,0 3 0 0,-4 2 0 0,3 1 0 0,-5 0 0 0,3 1 0 0,-5 1 0 0,0 6 0 0,0-3 0 0,-2 2 0 0,-1 7 0 0,-2-1 0 0,3 1 0 0,-1 0 0 0,-5 1 0 0,2 6 0 0,4-3 0 0,-1 2 0 0,3 2 0 0,5 0 0 0,-2 1 0 0,1 0 0 0</inkml:trace>
  <inkml:trace contextRef="#ctx0" brushRef="#br0" timeOffset="193716.73">3248 5737 0 0,'-3'-5'0'0,"3"5"0"0,0 0 0 0,0 0 0 0,0 0 0 0,0 0 0 0,0 0 0 0,0 0 0 0,-4 5 0 0,1 1 0 0,2 3 0 0,1 2 0 0,0 1 0 0,0 1 0 0,1-1 0 0,-1 3 0 0,0-2 0 0,3 2 0 0,1-6 0 0,-3 8 0 0,2-3 0 0,0-1 0 0,3 1 0 0,1-5 0 0,-6-1 0 0,2-1 0 0,2 0 0 0,-4-4 0 0,-1-3 0 0,0 0 0 0,0 0 0 0,5-2 0 0,-2-2 0 0,-1-1 0 0,-2-4 0 0,4-1 0 0,-2-2 0 0,1 1 0 0,-1 0 0 0,-2-3 0 0,3-1 0 0,3-1 0 0,-2 1 0 0,1 0 0 0,-2 2 0 0,6-1 0 0,-2 3 0 0,3-1 0 0,1 4 0 0,-3 4 0 0,3-2 0 0,0 1 0 0,-4 5 0 0</inkml:trace>
  <inkml:trace contextRef="#ctx0" brushRef="#br0" timeOffset="-154757.78">10865 5752 0 0,'-4'-5'0'0,"4"5"0"0,-6-3 0 0,2 0 0 0,-1 0 0 0,0 2 0 0,2-1 0 0,-1 2 0 0,-4 2 0 0,3-2 0 0,-1 4 0 0,0-1 0 0,-3 3 0 0,1 2 0 0,-4 1 0 0,4 2 0 0,-3 3 0 0,0 0 0 0,2 0 0 0,0 3 0 0,6 5 0 0,-1-2 0 0,3-3 0 0,-5 4 0 0,1 0 0 0,5-1 0 0,0-3 0 0,0 1 0 0,2-2 0 0,1-2 0 0,3-1 0 0,-3-2 0 0,-1-1 0 0,4-3 0 0,3-2 0 0,-1 0 0 0,3-2 0 0,-2 0 0 0,2-3 0 0,-1-2 0 0,1-2 0 0,0-1 0 0,-5 0 0 0,4-1 0 0,-3-2 0 0,1 2 0 0,-3-2 0 0,1 1 0 0,-2-3 0 0,0 0 0 0,-3 0 0 0,-1 1 0 0,2-3 0 0,-2 2 0 0,0 4 0 0,-2-5 0 0,2 4 0 0,0 1 0 0,0 1 0 0,0 2 0 0,0 3 0 0,0 0 0 0,-1-5 0 0,1 5 0 0,0 0 0 0,0 0 0 0,0 0 0 0,0 5 0 0,0-1 0 0,0 3 0 0,1 0 0 0,1 1 0 0,-2-2 0 0,3 2 0 0,-2 0 0 0,4-2 0 0,-3 3 0 0,2 2 0 0,1-3 0 0,-1-1 0 0,1 1 0 0,0 1 0 0,2-2 0 0,-3-1 0 0,3 2 0 0</inkml:trace>
  <inkml:trace contextRef="#ctx0" brushRef="#br0" timeOffset="193086.78">2621 5741 0 0,'-10'0'0'0,"10"0"0"0,0 0 0 0,0 0 0 0,0 0 0 0,0 0 0 0,0 0 0 0,0 0 0 0,0 0 0 0,6 0 0 0,-2 2 0 0,7-2 0 0,-3 0 0 0,4 1 0 0,1-1 0 0,2 2 0 0,1-2 0 0,-1 1 0 0,-4-1 0 0,9 3 0 0,-6-1 0 0,0-2 0 0,0 3 0 0</inkml:trace>
  <inkml:trace contextRef="#ctx0" brushRef="#br0" timeOffset="-154088.72">11260 5755 0 0,'-3'-3'0'0,"3"1"0"0,-3-2 0 0,3 4 0 0,0 0 0 0,0 0 0 0,0 0 0 0,0 0 0 0,0 0 0 0,0 4 0 0,0 1 0 0,-3 4 0 0,6-1 0 0,-3 1 0 0,-3 5 0 0,3 0 0 0,0-3 0 0,0 4 0 0,0 1 0 0,0 2 0 0,0-2 0 0,0-2 0 0,3 1 0 0,0 1 0 0,-3-2 0 0,3 0 0 0,0-5 0 0,1 3 0 0,-1-2 0 0,-2 3 0 0,-1-5 0 0,5 0 0 0,-2-3 0 0,-2 1 0 0,3-2 0 0,-1-1 0 0,-3-3 0 0</inkml:trace>
  <inkml:trace contextRef="#ctx0" brushRef="#br0" timeOffset="192620.76">2448 5883 0 0,'0'0'0'0,"0"0"0"0,-3-1 0 0,3 1 0 0,0 0 0 0,0 0 0 0,-3 1 0 0,-1 1 0 0,4 3 0 0,-4-1 0 0,3 4 0 0,1 1 0 0,-2 4 0 0,2-3 0 0,-4 3 0 0,4 2 0 0,0 1 0 0,-2-1 0 0,4 4 0 0,-2-2 0 0,0-3 0 0,4 1 0 0,-2 1 0 0,-2-1 0 0,1-3 0 0,3 1 0 0,-4-2 0 0,1-1 0 0,2 0 0 0,-3 0 0 0,3-5 0 0,0-2 0 0,-3-3 0 0,0 0 0 0,0 0 0 0,0 0 0 0,0 0 0 0,2-1 0 0,-2-6 0 0,0-3 0 0,-2-1 0 0,2-2 0 0,-6 1 0 0,3-3 0 0,2-2 0 0,-3-3 0 0,1-1 0 0,-3 1 0 0,3-1 0 0,3 1 0 0,-3-4 0 0,1 4 0 0,2 0 0 0,-3 3 0 0,3 2 0 0,0-1 0 0,0 1 0 0,2 2 0 0,-2 0 0 0,1 3 0 0,1 1 0 0,1 1 0 0,-3 2 0 0,3 1 0 0,3 4 0 0,-3-2 0 0,2 3 0 0,1 0 0 0,0 3 0 0,1-2 0 0,0 6 0 0,0 0 0 0,2 1 0 0,-3 0 0 0,3 0 0 0,1 5 0 0,-3-5 0 0,3 1 0 0,-1 2 0 0,0 3 0 0,2-5 0 0,-5 1 0 0,2 1 0 0,-4-2 0 0,1-1 0 0,1-1 0 0,-3 0 0 0,-1-1 0 0,-2-2 0 0,0 4 0 0,0-8 0 0,-5 3 0 0,-1 2 0 0,1-2 0 0,1-2 0 0,-5-1 0 0,-2 7 0 0,1-7 0 0,-2-7 0 0,1 7 0 0,4-1 0 0,-3-4 0 0,1 2 0 0,3 0 0 0</inkml:trace>
  <inkml:trace contextRef="#ctx0" brushRef="#br0" timeOffset="191765.73">1991 5795 0 0,'0'0'0'0,"-3"-1"0"0,3 1 0 0,-8-2 0 0,0 2 0 0,0 0 0 0,4 2 0 0,-2-1 0 0,-4 1 0 0,4 4 0 0,-3 2 0 0,0-2 0 0,2 3 0 0,-3 0 0 0,3 4 0 0,-2 1 0 0,6-3 0 0,-5 1 0 0,4-1 0 0,1 3 0 0,1-3 0 0,2-1 0 0,2 1 0 0,-1-2 0 0,2 1 0 0,5-4 0 0,0 2 0 0,4-4 0 0,-4 1 0 0,1-5 0 0,2 6 0 0,4-6 0 0,-1 0 0 0,0 0 0 0,2 0 0 0</inkml:trace>
  <inkml:trace contextRef="#ctx0" brushRef="#br0" timeOffset="191218.77">1413 5805 0 0,'0'-5'0'0,"0"2"0"0,-4 1 0 0,4 4 0 0,0-2 0 0,0 6 0 0,4 2 0 0,-4 1 0 0,1 3 0 0,2-1 0 0,-3 5 0 0,3-1 0 0,-1-1 0 0,-1 2 0 0,1-3 0 0,-2 3 0 0,3-2 0 0,2-2 0 0,-4-1 0 0,4-2 0 0,-4 2 0 0,4-2 0 0,-3 1 0 0,-2-4 0 0,4-2 0 0,-4-4 0 0,0 0 0 0,0 0 0 0,0 0 0 0,0 0 0 0,0 0 0 0,0 0 0 0,0-4 0 0,0-7 0 0,0 6 0 0,0-9 0 0,0 7 0 0,3-7 0 0,-3-2 0 0,2 4 0 0,2-3 0 0,-2 4 0 0,3-3 0 0,-1 0 0 0,2 0 0 0,4-2 0 0,-4 7 0 0,2-2 0 0,1 5 0 0,0 0 0 0,0 1 0 0,-1 2 0 0,3 2 0 0,-2-1 0 0,1 4 0 0</inkml:trace>
  <inkml:trace contextRef="#ctx0" brushRef="#br0" timeOffset="192133.73">2127 5869 0 0,'0'0'0'0,"0"0"0"0,0 0 0 0,0 0 0 0,0 0 0 0,0 0 0 0,0 0 0 0,0 0 0 0,0 0 0 0,0 0 0 0,0 0 0 0,4 8 0 0,0-5 0 0,0-1 0 0,2-1 0 0,4 1 0 0,-1-2 0 0,-1 0 0 0,6 0 0 0,-5-3 0 0,2 3 0 0,3-3 0 0,-1 1 0 0,-3-2 0 0,-4-1 0 0,-1 0 0 0,-1 4 0 0,4-2 0 0,-3-5 0 0,-2 5 0 0,1-2 0 0,-2-1 0 0,-2 1 0 0,0-1 0 0,-2 0 0 0,-2 1 0 0,4 1 0 0,-5-1 0 0,-6 2 0 0,7 0 0 0,-7 0 0 0,6 3 0 0,-1 3 0 0,-6-3 0 0,-1 3 0 0,7 3 0 0,-8 0 0 0,5 1 0 0,1 0 0 0,-3 1 0 0,2 3 0 0,3 0 0 0,0-2 0 0,1 3 0 0,0-1 0 0,4-2 0 0,-1 1 0 0,2 1 0 0,2-2 0 0,2-1 0 0,0 1 0 0,3-5 0 0,-1 3 0 0,5-3 0 0,0 1 0 0,3-4 0 0,0-1 0 0,-2 7 0 0,1-7 0 0</inkml:trace>
  <inkml:trace contextRef="#ctx0" brushRef="#br0" timeOffset="191550.73">1649 5910 0 0,'-3'1'0'0,"3"-1"0"0,-5 0 0 0,5 0 0 0,0 0 0 0,0 0 0 0,0 0 0 0,0 0 0 0,0 0 0 0,5 2 0 0,3-2 0 0,-2 0 0 0,2 0 0 0,-1 0 0 0,0-2 0 0,2 2 0 0,2-1 0 0,-1-2 0 0,-3 0 0 0,2-2 0 0,-1 0 0 0,1 2 0 0,2-3 0 0,-7 4 0 0,7-2 0 0,-6-1 0 0,-1-1 0 0,4-3 0 0,-5 2 0 0,-1 3 0 0,1-1 0 0,2-6 0 0,-5 5 0 0,0 0 0 0,-5 1 0 0,2 1 0 0,1-1 0 0,-2 4 0 0,-3-1 0 0,3 2 0 0,-1 0 0 0,-4 3 0 0,3 2 0 0,-7-1 0 0,3 1 0 0,2 1 0 0,-5 0 0 0,3 1 0 0,-1 2 0 0,2 5 0 0,-1-2 0 0,4-3 0 0,0 4 0 0,1-2 0 0,4-1 0 0,-1 3 0 0,2-5 0 0,2 4 0 0,1-3 0 0,5-1 0 0,-1 3 0 0,3-5 0 0,-1 0 0 0,3-1 0 0,-3-1 0 0,5-4 0 0,0 0 0 0,2 0 0 0,-7 0 0 0</inkml:trace>
  <inkml:trace contextRef="#ctx0" brushRef="#br0" timeOffset="-153505.15">11483 5911 0 0,'0'0'0'0,"0"0"0"0,0 0 0 0,0 0 0 0,0 0 0 0,0 0 0 0,0 0 0 0,0 0 0 0,0 0 0 0,0 0 0 0,6 3 0 0,-3 2 0 0,3-5 0 0,-1 2 0 0,1-2 0 0,4-2 0 0,-3 2 0 0,1-5 0 0,1 5 0 0,1-4 0 0,-4 1 0 0,3-2 0 0,-3-1 0 0,0 1 0 0,-1-1 0 0,0 0 0 0,-1 0 0 0,-4 1 0 0,3-1 0 0,0-4 0 0,-3 6 0 0,-3-2 0 0,3-1 0 0,-3 4 0 0,3 0 0 0,-4 0 0 0,-1-3 0 0,0 4 0 0,-1 1 0 0,0 1 0 0,-2-2 0 0,4 2 0 0,-3 3 0 0,-3 5 0 0,5-5 0 0,-6 2 0 0,3 3 0 0,1 1 0 0,-3-3 0 0,4 5 0 0,-3 0 0 0,3 1 0 0,0-1 0 0,-1 1 0 0,6 1 0 0,-4-2 0 0,5-1 0 0,2 1 0 0,1-3 0 0,0 3 0 0,5-5 0 0,-2 3 0 0,3-4 0 0,0 1 0 0,2-1 0 0,3-5 0 0,2 1 0 0,1 2 0 0,1-3 0 0,2-3 0 0,19-3 0 0,-8 0 0 0</inkml:trace>
  <inkml:trace contextRef="#ctx0" brushRef="#br0" timeOffset="-160825.82">12435 5894 0 0,'-3'0'0'0,"-1"0"0"0,0-1 0 0,-2 1 0 0,3 1 0 0,2-1 0 0,-4 0 0 0,5 0 0 0,0 0 0 0,0 0 0 0,0 0 0 0,0 0 0 0,0 0 0 0,0 0 0 0,0 0 0 0,0 0 0 0,6 0 0 0,3 0 0 0,-1 0 0 0,6 0 0 0,-2-1 0 0,4 1 0 0,2 0 0 0,0-2 0 0,3 2 0 0,-1-1 0 0,7-1 0 0,2-1 0 0,-4 3 0 0,2-2 0 0,4 1 0 0,-1-1 0 0,-4 2 0 0,0-3 0 0,1 3 0 0,-1-1 0 0,-6 1 0 0,3-5 0 0,-3 5 0 0,-4-3 0 0,-1 1 0 0,2 1 0 0,-4-2 0 0,0 3 0 0,-5 0 0 0,0-2 0 0,-3 2 0 0</inkml:trace>
  <inkml:trace contextRef="#ctx0" brushRef="#br0" timeOffset="-153888.65">11143 5891 0 0,'-6'-6'0'0,"1"4"0"0,2 1 0 0,3 1 0 0,0 0 0 0,0 0 0 0,0 0 0 0,0 0 0 0,9 0 0 0,-3 0 0 0,4 0 0 0,2 0 0 0,-3-2 0 0,5 2 0 0,-1-1 0 0,2 1 0 0,1 0 0 0,-3-2 0 0,4-2 0 0,-1 0 0 0,7 3 0 0,-9 1 0 0,1-2 0 0,7-1 0 0,-6 3 0 0,-1 0 0 0,2 0 0 0</inkml:trace>
  <inkml:trace contextRef="#ctx0" brushRef="#br0" timeOffset="-196870.9">8314 5891 0 0,'0'0'0'0,"0"-3"0"0,0-3 0 0,0 6 0 0,0 0 0 0,0 0 0 0,0 0 0 0,0 0 0 0,3 6 0 0,0 0 0 0,2 0 0 0,-1 5 0 0,-2 2 0 0,-2 1 0 0,1 4 0 0,-1 1 0 0,0-1 0 0,0 2 0 0,0-1 0 0,0 6 0 0,0-8 0 0,0 3 0 0,2 0 0 0,-1 0 0 0,6 1 0 0,-4-3 0 0,-2-1 0 0,2-2 0 0,2-1 0 0,1-3 0 0</inkml:trace>
  <inkml:trace contextRef="#ctx0" brushRef="#br0" timeOffset="-154341.03">11107 5956 0 0,'0'-5'0'0,"-3"1"0"0,-3-1 0 0,4-1 0 0,-1 1 0 0,2 1 0 0,-8 1 0 0,7-2 0 0,2 2 0 0,-5 3 0 0,1-2 0 0,-1 2 0 0,2 0 0 0,-5 2 0 0,2 1 0 0,0 3 0 0,1-1 0 0,2 3 0 0,-3-1 0 0,0 1 0 0,4 1 0 0,-1-3 0 0,0 5 0 0,3-1 0 0,0-4 0 0,3 3 0 0,-1-1 0 0,-1-1 0 0,1-3 0 0,4 3 0 0,-3-2 0 0,2 1 0 0,-2-1 0 0,1-4 0 0,-4-1 0 0,5 3 0 0,1-3 0 0,4-1 0 0,-4-1 0 0,0 1 0 0,-3-4 0 0,3 0 0 0,0 1 0 0,-3-2 0 0,-1-1 0 0,4 1 0 0,-3-3 0 0,-1 3 0 0,-2-3 0 0,0-1 0 0,0-1 0 0,0 5 0 0,1 0 0 0,1-2 0 0,-2 4 0 0,0 1 0 0,0 3 0 0,0 0 0 0,0 0 0 0,0 0 0 0,0 0 0 0,0 0 0 0,0 0 0 0,0 0 0 0,1 4 0 0,6 2 0 0,-4 1 0 0,-3-1 0 0,1-2 0 0,2 7 0 0,-1-1 0 0,3-4 0 0,1 3 0 0,-3-1 0 0,-2-1 0 0,3 0 0 0,3-1 0 0,-5 3 0 0,1-4 0 0,0-1 0 0,5 4 0 0,-7-3 0 0,4 1 0 0,-5-6 0 0</inkml:trace>
  <inkml:trace contextRef="#ctx0" brushRef="#br0" timeOffset="-199157.94">7966 5942 0 0,'0'0'0'0,"0"0"0"0,0-4 0 0,0 4 0 0,0 0 0 0,0 0 0 0,0 0 0 0,0 0 0 0,0 0 0 0,0 4 0 0,0 2 0 0,0 4 0 0,0-1 0 0,0 2 0 0,0 1 0 0,0 7 0 0,-3-5 0 0,3-1 0 0,0 8 0 0,0-9 0 0,0 8 0 0,0-5 0 0,0 2 0 0,3-3 0 0,-3 3 0 0,5-6 0 0,-4 5 0 0,1-5 0 0,1 1 0 0,-2-3 0 0,1-1 0 0,4 0 0 0,-4-4 0 0,-2 2 0 0,0-6 0 0,1 4 0 0</inkml:trace>
  <inkml:trace contextRef="#ctx0" brushRef="#br0" timeOffset="-204115.73">6833 6095 0 0,'-5'-1'0'0,"0"-1"0"0,-1 1 0 0,6 1 0 0,0 0 0 0,0 0 0 0,-3-7 0 0,0 7 0 0,3 0 0 0,0 0 0 0,0-6 0 0,0 6 0 0,0 0 0 0,0 0 0 0,0 0 0 0,0 0 0 0,-9 2 0 0,9 2 0 0,0 3 0 0,0-1 0 0,-5 3 0 0,1-1 0 0,-4 6 0 0,3 0 0 0,-1 1 0 0,0 2 0 0,-3-1 0 0,-1 1 0 0,9-2 0 0,-4 2 0 0,-6-3 0 0,3 1 0 0,4-1 0 0,1 0 0 0,1-5 0 0,-2 7 0 0,-1-8 0 0,2 1 0 0,6-1 0 0,-3-4 0 0,-5 2 0 0,4-4 0 0,1-2 0 0,0 0 0 0,0 0 0 0,0 0 0 0,0-5 0 0,1-2 0 0,4-1 0 0,0-3 0 0,-4-1 0 0,4-4 0 0,2 1 0 0,1-1 0 0,0-1 0 0,0-3 0 0,-4 3 0 0,7-6 0 0,0 1 0 0,-5-1 0 0,3 3 0 0,-4 0 0 0,3-2 0 0,3 5 0 0,-7-1 0 0,2 4 0 0,1 0 0 0,0 3 0 0,0-3 0 0,-3 3 0 0,-1 7 0 0,0-2 0 0,0 1 0 0,-3 5 0 0,0 0 0 0,0 0 0 0,0 0 0 0,2 9 0 0,1 2 0 0,-1-2 0 0,1 2 0 0,-2 3 0 0,5 3 0 0,-4 0 0 0,-5 0 0 0,3 2 0 0,6-1 0 0,-1 1 0 0,-4-1 0 0,-1-2 0 0,0 2 0 0,0-2 0 0,3-1 0 0,-3-2 0 0,-4 1 0 0,5-2 0 0,5-3 0 0,-1 2 0 0,-5-2 0 0,3-3 0 0,0 1 0 0,2-6 0 0,4 2 0 0,-3 3 0 0,-6-6 0 0,5 0 0 0</inkml:trace>
  <inkml:trace contextRef="#ctx0" brushRef="#br0" timeOffset="-203551.04">7139 6168 0 0,'-6'-5'0'0,"1"4"0"0,0-4 0 0,-1 0 0 0,3 2 0 0,-5 3 0 0,2-3 0 0,2 3 0 0,-6 0 0 0,4 0 0 0,0 0 0 0,-3 3 0 0,2 5 0 0,-2-3 0 0,3 1 0 0,0 0 0 0,-4 3 0 0,4-1 0 0,-3 1 0 0,4 2 0 0,-1 0 0 0,5-2 0 0,1 4 0 0,0-4 0 0,-3 0 0 0,6-1 0 0,3 4 0 0,-3-6 0 0,3 1 0 0,2-3 0 0,0 1 0 0,1-4 0 0,0 4 0 0,0-5 0 0,-2-5 0 0,3 4 0 0,4-4 0 0,-7-4 0 0,3 3 0 0,1-3 0 0,-2-4 0 0,1 2 0 0,-4-3 0 0,0 2 0 0,-1-3 0 0,-1-1 0 0,1 1 0 0,-3-2 0 0,-2-3 0 0,0-1 0 0,0 3 0 0,-2-1 0 0,2 2 0 0,-3 2 0 0,1 1 0 0,-1 0 0 0,3 5 0 0,0 3 0 0,-1-4 0 0,1 6 0 0,-3-1 0 0,3 5 0 0,0 0 0 0,0 0 0 0,0 0 0 0,3 5 0 0,-3 4 0 0,1 2 0 0,2-2 0 0,-3 8 0 0,2-1 0 0,-2 1 0 0,3 0 0 0,-3-2 0 0,2 5 0 0,-1 0 0 0,-1-1 0 0,2-1 0 0,-2-1 0 0,3-1 0 0,-2-1 0 0,2 1 0 0,-3-2 0 0,2-2 0 0,-2-1 0 0</inkml:trace>
  <inkml:trace contextRef="#ctx0" brushRef="#br0" timeOffset="-148515.37">13516 6009 0 0,'0'0'0'0,"0"0"0"0,0-5 0 0,0 5 0 0,0 0 0 0,0 0 0 0,0 5 0 0,1 2 0 0,1 0 0 0,0 5 0 0,-1-1 0 0,4 0 0 0,-2 1 0 0,0 6 0 0,-2 1 0 0,3 1 0 0,0 2 0 0,-1 4 0 0,0-4 0 0,2 2 0 0,-2-3 0 0,0 0 0 0,2 1 0 0,-4-1 0 0,2-2 0 0,1 0 0 0,-4-2 0 0,0 0 0 0,0-5 0 0,0 2 0 0,0 11 0 0,-4-13 0 0</inkml:trace>
  <inkml:trace contextRef="#ctx0" brushRef="#br0" timeOffset="-200313.45">7227 6271 0 0,'0'0'0'0,"-3"0"0"0,3-3 0 0,0 3 0 0,0 0 0 0,0 0 0 0,0 0 0 0,0 0 0 0,0 0 0 0,0 0 0 0,0 0 0 0,0 0 0 0,3-1 0 0,0-1 0 0,0-2 0 0,3 1 0 0,-1 1 0 0,0-3 0 0,1 1 0 0,-2-1 0 0,6 0 0 0,-4-1 0 0,-2 0 0 0,3 1 0 0,-3-1 0 0,1 0 0 0,0 1 0 0,-2-4 0 0,0 5 0 0,-2-4 0 0,2 3 0 0,-3 1 0 0,0-6 0 0,0 7 0 0,0-2 0 0,-3-2 0 0,3 4 0 0,-3-2 0 0,3 0 0 0,-1 4 0 0,-6-4 0 0,6 5 0 0,-4 0 0 0,1 0 0 0,-3 0 0 0,3 5 0 0,-7 1 0 0,6-1 0 0,-1-2 0 0,-3 6 0 0,3-3 0 0,-2 4 0 0,2-1 0 0,4 2 0 0,-4-1 0 0,6 0 0 0,-3-1 0 0,3-1 0 0,-2 1 0 0,2-3 0 0,2 0 0 0,1 4 0 0,5-6 0 0,-4-1 0 0,6 4 0 0,-3-6 0 0,3 4 0 0,-1-5 0 0,6 0 0 0,1 0 0 0,-7 0 0 0,7 0 0 0,-4-5 0 0,-1 4 0 0,1-3 0 0,-2-2 0 0,2 2 0 0,0-1 0 0,-6 0 0 0,2-1 0 0</inkml:trace>
  <inkml:trace contextRef="#ctx0" brushRef="#br0" timeOffset="-205314.44">8654 6134 0 0,'0'0'0'0,"0"0"0"0,0 0 0 0,0 0 0 0,0 0 0 0,0 0 0 0,0 0 0 0,0 0 0 0,8 1 0 0,-4 4 0 0,2-5 0 0,2 0 0 0,-2 0 0 0,5 3 0 0,2-1 0 0,-6-2 0 0,4 0 0 0,-2 0 0 0,5 0 0 0,-4 0 0 0,5 0 0 0,-6-2 0 0,4 2 0 0,-3-3 0 0,1 3 0 0,-3 0 0 0,0 0 0 0,-1-5 0 0,6 4 0 0,-7 1 0 0,-1 0 0 0,1 0 0 0,0 0 0 0</inkml:trace>
  <inkml:trace contextRef="#ctx0" brushRef="#br0" timeOffset="-197104.9">8083 6168 0 0,'-3'-5'0'0,"3"2"0"0,-6-2 0 0,5-2 0 0,1 4 0 0,0 0 0 0,0 3 0 0,0 0 0 0,0 0 0 0,0 0 0 0,0 0 0 0,0 0 0 0,0 0 0 0,0 6 0 0,-4 1 0 0,4 0 0 0,0-1 0 0,0 2 0 0,4-4 0 0,-4 4 0 0,1-2 0 0,5 0 0 0,-3 2 0 0,0-3 0 0,1-1 0 0,2 3 0 0,-2-3 0 0,-1-1 0 0,-3-3 0 0,7 2 0 0,-3-1 0 0,-2 2 0 0,2-3 0 0,0-3 0 0,3 3 0 0,-2-1 0 0,-2-2 0 0,5-2 0 0,-7 0 0 0,2 1 0 0,-1-2 0 0,-2 1 0 0,0-1 0 0,5 1 0 0,-5 1 0 0,0-3 0 0,3 4 0 0,-2-1 0 0,-2 1 0 0,1 3 0 0,0 0 0 0,0 0 0 0,0 0 0 0,0 0 0 0,0 0 0 0,0 0 0 0,0 0 0 0,0 0 0 0,0 0 0 0,3 4 0 0,1-1 0 0,1 3 0 0,0 1 0 0,-2 0 0 0,0 3 0 0,5 0 0 0,-4 1 0 0,-1 0 0 0,5 3 0 0,-3-2 0 0,-2 1 0 0,1 1 0 0,-2 0 0 0,1-4 0 0,-3 1 0 0,0 0 0 0,0 0 0 0,-3 0 0 0,1-2 0 0,-5 0 0 0,2-1 0 0,-3 1 0 0,1 0 0 0,-1-1 0 0,-3-2 0 0,0-3 0 0,0 2 0 0,-1-5 0 0,1 8 0 0,-1-8 0 0,1-2 0 0,5-4 0 0</inkml:trace>
  <inkml:trace contextRef="#ctx0" brushRef="#br0" timeOffset="-199960.46">7439 6177 0 0,'-2'-4'0'0,"-2"4"0"0,4-5 0 0,0 3 0 0,-2 2 0 0,2 0 0 0,0 0 0 0,0 0 0 0,0 0 0 0,0 0 0 0,0 0 0 0,0 10 0 0,0-10 0 0,0 6 0 0,0 2 0 0,0-1 0 0,0 1 0 0,2 0 0 0,-2-1 0 0,0-2 0 0,0 3 0 0,0 0 0 0,0-4 0 0,0 1 0 0,0-5 0 0,0 6 0 0,0 0 0 0,0-6 0 0,0 0 0 0,0 0 0 0,0 0 0 0,0 0 0 0,0 0 0 0,0 0 0 0,0 0 0 0,0 0 0 0,0 0 0 0,6-6 0 0,-3 0 0 0,-3-2 0 0,1 0 0 0,4 2 0 0,1-2 0 0,-3-2 0 0,2 2 0 0,1-1 0 0,-3-2 0 0,2 5 0 0,4-2 0 0,-6 3 0 0,0-3 0 0,7 1 0 0,-6 7 0 0,1-3 0 0,-5 3 0 0,0 0 0 0,4 0 0 0,3 3 0 0,-7-3 0 0,1 7 0 0,2-2 0 0,0-2 0 0,0 7 0 0,-1-4 0 0,1 3 0 0,-1-1 0 0,1 1 0 0,0-1 0 0,0-1 0 0,5 3 0 0,-4 1 0 0,-1-5 0 0,5 1 0 0,0 1 0 0,0-5 0 0</inkml:trace>
  <inkml:trace contextRef="#ctx0" brushRef="#br0" timeOffset="-199444.49">7672 6146 0 0,'0'0'0'0,"0"0"0"0,0 0 0 0,0 0 0 0,0 0 0 0,0 0 0 0,0 3 0 0,0 5 0 0,0-3 0 0,2-2 0 0,-2 1 0 0,1 4 0 0,-1-3 0 0,3 1 0 0,-3 0 0 0,5-1 0 0,-3 1 0 0,1-1 0 0,0-1 0 0,0 1 0 0,3-2 0 0,-4 0 0 0,1 2 0 0,1-4 0 0,4-1 0 0,-5 3 0 0,5-3 0 0,-4-3 0 0,0 3 0 0,2 0 0 0,-3-1 0 0,0-4 0 0,-3 5 0 0,3-3 0 0,-1-3 0 0,2 1 0 0,-1 1 0 0,-3-1 0 0,2-1 0 0,2 0 0 0,-4 1 0 0,2-1 0 0,-2 4 0 0,3-2 0 0,-1 0 0 0,-2 4 0 0,0 0 0 0,0 0 0 0,0 0 0 0,0 0 0 0,0 0 0 0,0 0 0 0,1 4 0 0,4 2 0 0,-1-2 0 0,3 7 0 0,-4 0 0 0,3 0 0 0,-1 4 0 0,-1 1 0 0,-2-1 0 0,7 5 0 0,-6-6 0 0,0 5 0 0,-1 1 0 0,2-5 0 0,1 2 0 0,-2 3 0 0,-1-3 0 0,-1 2 0 0,-2-4 0 0,-1 2 0 0,2-4 0 0,-1-2 0 0,-6-1 0 0,1 0 0 0,2-1 0 0,-3-3 0 0,-2-1 0 0,-2-2 0 0,5 0 0 0,-5-1 0 0,2-7 0 0,1 3 0 0,-1-2 0 0,0-2 0 0,3-1 0 0,1-7 0 0,-4 7 0 0</inkml:trace>
  <inkml:trace contextRef="#ctx0" brushRef="#br0" timeOffset="-203931.07">6745 6214 0 0,'0'0'0'0,"0"0"0"0,0-3 0 0,-4 0 0 0,4 3 0 0,0 0 0 0,0 0 0 0,0 0 0 0,0 0 0 0,7-5 0 0,5 4 0 0,-3 1 0 0,-1-3 0 0,6 1 0 0,3 2 0 0,0 2 0 0,2-2 0 0,-4 0 0 0,0 3 0 0,4-2 0 0,4 1 0 0,-6 1 0 0</inkml:trace>
  <inkml:trace contextRef="#ctx0" brushRef="#br0" timeOffset="-150401.51">12231 6210 0 0,'0'0'0'0,"0"0"0"0,0-3 0 0,0 3 0 0,0 0 0 0,0 0 0 0,0 0 0 0,0 0 0 0,0 0 0 0,0 0 0 0,-1 3 0 0,1 1 0 0,0 7 0 0,-2-2 0 0,2-1 0 0,-1 8 0 0,1-7 0 0,-7 5 0 0,7 0 0 0,0 4 0 0,-1-2 0 0,1 1 0 0,-3-2 0 0,3-1 0 0,0 1 0 0,-2 2 0 0,2-3 0 0,0 0 0 0,0-3 0 0,0 0 0 0,0-2 0 0,0-1 0 0,0 0 0 0,0-2 0 0,0 0 0 0,0-6 0 0,0 0 0 0,0 0 0 0,0 0 0 0,0 0 0 0,0 0 0 0,0-6 0 0,0 0 0 0,0-2 0 0,0-1 0 0,2 1 0 0,-2-3 0 0,3 2 0 0,-2-2 0 0,-1 0 0 0,7 3 0 0,-6-1 0 0,1 3 0 0,1-3 0 0,0 7 0 0,3-4 0 0,-3 4 0 0,0 1 0 0,0-4 0 0,4 5 0 0,-7 0 0 0,4 2 0 0,-1 1 0 0,3-2 0 0,-2 3 0 0,0 2 0 0,-4-2 0 0,8 3 0 0,-2-3 0 0,-4 5 0 0,2-1 0 0,-1-2 0 0,2 1 0 0,-2 2 0 0,2-1 0 0,1-1 0 0,-1 3 0 0,1-6 0 0,8 7 0 0,-8-3 0 0</inkml:trace>
  <inkml:trace contextRef="#ctx0" brushRef="#br0" timeOffset="-148786.37">13163 6339 0 0,'0'0'0'0,"0"0"0"0,0 0 0 0,0 0 0 0,0 0 0 0,0 0 0 0,0 0 0 0,0 0 0 0,0 0 0 0,0 0 0 0,0 0 0 0,0 0 0 0,4 4 0 0,-1-1 0 0,1 1 0 0,-1 1 0 0,2-4 0 0,3 1 0 0,-2 1 0 0,0-3 0 0,0 2 0 0,-1-2 0 0,1 0 0 0,3-2 0 0,-2 2 0 0,-1-3 0 0,-2 1 0 0,6-2 0 0,-6-1 0 0,2 1 0 0,-1-3 0 0,-3 1 0 0,1 0 0 0,-2-5 0 0,2 7 0 0,-3-1 0 0,0-4 0 0,0 4 0 0,-3-1 0 0,2 3 0 0,-4-3 0 0,0 1 0 0,-1 0 0 0,2 5 0 0,-7-3 0 0,2 3 0 0,1 0 0 0,0 3 0 0,0-1 0 0,1 2 0 0,-1 0 0 0,-1 5 0 0,2-3 0 0,-2 3 0 0,5 1 0 0,-3 0 0 0,0 0 0 0,5-3 0 0,-4 3 0 0,6 0 0 0,0 0 0 0,0-3 0 0,5 1 0 0,-2 3 0 0,4-6 0 0,0 5 0 0,0-5 0 0,3 1 0 0,2 0 0 0,0 1 0 0,4-3 0 0,-5-2 0 0,9-2 0 0,-5 0 0 0,1 0 0 0,1 0 0 0,0 0 0 0,0-2 0 0,0-2 0 0,0-3 0 0</inkml:trace>
  <inkml:trace contextRef="#ctx0" brushRef="#br0" timeOffset="-149182.36">12928 6366 0 0,'0'0'0'0,"-3"-2"0"0,3 2 0 0,0 0 0 0,0 0 0 0,0 0 0 0,0 0 0 0,0 0 0 0,0 0 0 0,-1 2 0 0,-4 1 0 0,4 0 0 0,1-3 0 0,-5 5 0 0,2-2 0 0,1 3 0 0,-1 0 0 0,2-1 0 0,1 1 0 0,-2-2 0 0,2 3 0 0,0 0 0 0,-3-4 0 0,3 2 0 0,0-5 0 0,0 0 0 0,0 0 0 0,0 0 0 0,0 0 0 0,0 0 0 0,0 0 0 0,0 0 0 0,0 0 0 0,0 0 0 0,0 0 0 0,3-5 0 0,-3-1 0 0,2 0 0 0,-2-3 0 0,4 0 0 0,-2 1 0 0,1-1 0 0,2-2 0 0,-4 1 0 0,4 1 0 0,-4 1 0 0,2-1 0 0,4 0 0 0,-6 1 0 0,2 5 0 0,2-3 0 0,0 0 0 0,-1 3 0 0,1 3 0 0,-2 0 0 0,-3 0 0 0,8 0 0 0,-7 0 0 0,2 3 0 0,2 3 0 0,0 2 0 0,-4-1 0 0,4 0 0 0,2 2 0 0,-5 0 0 0,-2 2 0 0,6-2 0 0,-3 4 0 0,0-4 0 0,0 2 0 0,4-2 0 0,-4-1 0 0,-2 6 0 0,1-7 0 0,1 3 0 0,6 0 0 0,-4-5 0 0,1 0 0 0,2-2 0 0,-4-3 0 0</inkml:trace>
  <inkml:trace contextRef="#ctx0" brushRef="#br0" timeOffset="-152346.26">10886 6363 0 0,'0'0'0'0,"0"0"0"0,0 0 0 0,0 0 0 0,0 0 0 0,0 0 0 0,0 6 0 0,-3-2 0 0,3 1 0 0,0 0 0 0,0 4 0 0,0 2 0 0,0-3 0 0,0 2 0 0,-1 6 0 0,1-4 0 0,0 1 0 0,0-1 0 0,0 2 0 0,1-3 0 0,2 3 0 0,-3-2 0 0,3-1 0 0,-1-2 0 0,-1 3 0 0,4-7 0 0,-5 6 0 0,3-3 0 0,3-1 0 0,-6 0 0 0,2 0 0 0,-2-2 0 0,0-5 0 0,0 3 0 0,0-3 0 0,0 0 0 0,-2 5 0 0,2-5 0 0,-1 3 0 0,-7 0 0 0,7 0 0 0,-4-3 0 0,-3 0 0 0,2 3 0 0,0-1 0 0,0-1 0 0,1 2 0 0,-6-1 0 0,6-2 0 0,-1 1 0 0,-1-1 0 0,0 3 0 0,6-3 0 0,-5 0 0 0,6 0 0 0,0 0 0 0,0 0 0 0,0 0 0 0,0 0 0 0,6 0 0 0,0 0 0 0,-1-3 0 0,5 2 0 0,0-4 0 0,1 4 0 0,-1-4 0 0,4 2 0 0,-3-3 0 0,5 3 0 0,-2-2 0 0,-1 0 0 0,3-2 0 0,-1 0 0 0,-2 0 0 0,-2 2 0 0,1 2 0 0,10-11 0 0,-9 2 0 0</inkml:trace>
  <inkml:trace contextRef="#ctx0" brushRef="#br0" timeOffset="-152189.48">10671 6361 0 0,'0'0'0'0,"0"-3"0"0,0-2 0 0,0 1 0 0,5 1 0 0,6 0 0 0,-3-2 0 0,2 3 0 0,9-2 0 0,-1 1 0 0,9 0 0 0,-6-2 0 0,4-1 0 0,-3 4 0 0,2 1 0 0,-3-1 0 0,3-3 0 0,-4 5 0 0,7 0 0 0,-7 5 0 0,0-3 0 0</inkml:trace>
  <inkml:trace contextRef="#ctx0" brushRef="#br0" timeOffset="-149985.93">12522 6369 0 0,'-3'-8'0'0,"-2"5"0"0,4 0 0 0,-1-2 0 0,1 1 0 0,-4 1 0 0,-1-1 0 0,3 1 0 0,-1 0 0 0,-5 0 0 0,5 2 0 0,-1 1 0 0,-3 1 0 0,0 2 0 0,1 0 0 0,1 0 0 0,1 2 0 0,-4 1 0 0,2 0 0 0,1 4 0 0,2-3 0 0,-1 3 0 0,0 1 0 0,1 2 0 0,4-2 0 0,0 2 0 0,3-4 0 0,-2 0 0 0,4 2 0 0,0-3 0 0,-4 0 0 0,4-2 0 0,3 0 0 0,-5-1 0 0,6-4 0 0,-4 2 0 0,1-1 0 0,1-2 0 0,-2 0 0 0,0-2 0 0,6-2 0 0,-7 2 0 0,2-3 0 0,-3-1 0 0,1-2 0 0,-1 1 0 0,1-3 0 0,-2 1 0 0,-2 0 0 0,1 0 0 0,3-1 0 0,-4 1 0 0,0 3 0 0,0-3 0 0,0 2 0 0,0 0 0 0,0 0 0 0,0 3 0 0,0 4 0 0,0 0 0 0,0 0 0 0,0 0 0 0,0 0 0 0,0 0 0 0,0 0 0 0,0 0 0 0,0 0 0 0,1 4 0 0,1 3 0 0,-1 0 0 0,4-2 0 0,-2 1 0 0,0 5 0 0,-3-5 0 0,2 3 0 0,2 2 0 0,-1-1 0 0,-1-3 0 0,2 3 0 0,3-1 0 0,-6-3 0 0,2 3 0 0,-1-4 0 0</inkml:trace>
  <inkml:trace contextRef="#ctx0" brushRef="#br0" timeOffset="-149599.36">12642 6390 0 0,'-1'-7'0'0,"1"7"0"0,-5-5 0 0,5 0 0 0,0-1 0 0,0 5 0 0,0 1 0 0,0 0 0 0,0 0 0 0,0 0 0 0,0 0 0 0,0 0 0 0,0 0 0 0,0 0 0 0,0 0 0 0,0 4 0 0,0 1 0 0,0 1 0 0,-4 2 0 0,4-2 0 0,0 3 0 0,0 1 0 0,0-1 0 0,0-1 0 0,0-1 0 0,-2 1 0 0,2 1 0 0,0-2 0 0,0-1 0 0,0 0 0 0,0-3 0 0,0-3 0 0,0 0 0 0,0 0 0 0,0 0 0 0,0 0 0 0,0 0 0 0,0 0 0 0,0-3 0 0,2-3 0 0,-2 0 0 0,4-1 0 0,-4-2 0 0,5 0 0 0,0-5 0 0,-4 5 0 0,4-1 0 0,-1 0 0 0,1-1 0 0,1 3 0 0,-1-1 0 0,-1 4 0 0,3 0 0 0,-1-2 0 0,-3 4 0 0,3 0 0 0,0 1 0 0,-4-1 0 0,-2 3 0 0,4 0 0 0,1 3 0 0,0-1 0 0,1 1 0 0,-5 1 0 0,3 2 0 0,2 1 0 0,-2-3 0 0,1 4 0 0,-2 0 0 0,2-1 0 0,-2 1 0 0,1 3 0 0,0-3 0 0,-1-2 0 0,1 2 0 0,1 2 0 0,-4-5 0 0,4 4 0 0</inkml:trace>
  <inkml:trace contextRef="#ctx0" brushRef="#br0" timeOffset="-150821.51">12069 6387 0 0,'-9'-3'0'0,"2"3"0"0,7 0 0 0,0 0 0 0,-3-3 0 0,0 0 0 0,-1 2 0 0,-4-1 0 0,5 2 0 0,-6 0 0 0,2 0 0 0,3 2 0 0,-6 2 0 0,0-1 0 0,3 3 0 0,-2-1 0 0,3 4 0 0,4-2 0 0,-4 3 0 0,3 0 0 0,-2 0 0 0,5 1 0 0,0-1 0 0,5 0 0 0,1 0 0 0,-1-3 0 0,1 1 0 0,3-2 0 0,2 1 0 0,-5-3 0 0,5 1 0 0,-1-2 0 0,5-3 0 0,0 1 0 0,1-1 0 0,-1-1 0 0,1-1 0 0,-4 1 0 0,4-4 0 0,-4 1 0 0,0 2 0 0</inkml:trace>
  <inkml:trace contextRef="#ctx0" brushRef="#br0" timeOffset="-151453.28">11370 6499 0 0,'-3'-3'0'0,"3"1"0"0,2 1 0 0,-2-4 0 0,1 2 0 0,2 0 0 0,-3 1 0 0,0 1 0 0,0 1 0 0,0 0 0 0,0 0 0 0,0 0 0 0,0 0 0 0,0 0 0 0,0 0 0 0,-3 9 0 0,3-3 0 0,-1 2 0 0,1-2 0 0,-2 2 0 0,2-2 0 0,0 2 0 0,0-2 0 0,0 0 0 0,0-1 0 0,0 1 0 0,0-6 0 0,0 0 0 0,0 0 0 0,0 4 0 0,0-4 0 0,0 0 0 0,0 0 0 0,0 0 0 0,0 0 0 0,6 0 0 0,-4-4 0 0,4-2 0 0,-12-1 0 0,12 1 0 0,-6-3 0 0,5-2 0 0,-2 0 0 0,-2 1 0 0,5-3 0 0,1-1 0 0,0 5 0 0,-2-3 0 0,0 2 0 0,2 1 0 0,1-2 0 0,-2 5 0 0,0 1 0 0,4 1 0 0,-4-1 0 0,0 4 0 0,0-1 0 0,0 4 0 0,2-1 0 0,-5 2 0 0,5 3 0 0,-2-1 0 0,-6 1 0 0,5 5 0 0,-2-2 0 0,3 1 0 0,-4 2 0 0,-2-3 0 0,4 2 0 0,-2 0 0 0,2 3 0 0,0-3 0 0</inkml:trace>
  <inkml:trace contextRef="#ctx0" brushRef="#br0" timeOffset="-151789.4">11157 6445 0 0,'0'0'0'0,"-5"1"0"0,-1 8 0 0,3-4 0 0,-2 0 0 0,1 4 0 0,-1-1 0 0,3 3 0 0,-1-5 0 0,3 5 0 0,-1 1 0 0,1-4 0 0,1 1 0 0,2-1 0 0,-1 2 0 0,7 0 0 0,-4-4 0 0,4 2 0 0,-1-1 0 0,1-4 0 0,-3 2 0 0,7 3 0 0,-4-8 0 0,2 3 0 0,1-3 0 0,-3 0 0 0,4-3 0 0,-1 1 0 0,-3-4 0 0,-1 1 0 0,0 1 0 0,0-7 0 0,-4 3 0 0,-1 1 0 0,-1-3 0 0,-2 1 0 0,0 1 0 0,0-4 0 0,-3 3 0 0,-3-2 0 0,-1-3 0 0,3 3 0 0,-2 3 0 0,-4 1 0 0,1-3 0 0,0 4 0 0,1 1 0 0,-3 1 0 0,5-2 0 0,-5 6 0 0,2-3 0 0,1 1 0 0,-4 4 0 0,7 1 0 0,1-3 0 0,-4 6 0 0,3-2 0 0,-2 1 0 0,5 4 0 0,0-2 0 0,2-3 0 0,2 4 0 0</inkml:trace>
  <inkml:trace contextRef="#ctx0" brushRef="#br0" timeOffset="-151067.04">11710 6465 0 0,'0'0'0'0,"0"0"0"0,0 0 0 0,0 0 0 0,0 0 0 0,0 0 0 0,0 0 0 0,0 0 0 0,0 0 0 0,0 0 0 0,0 0 0 0,6 0 0 0,-1 0 0 0,3 0 0 0,1 0 0 0,3-3 0 0,1 3 0 0,-2 0 0 0,1 0 0 0,3 0 0 0,-1-2 0 0,0-3 0 0,2 5 0 0,-7-1 0 0,6 1 0 0,1 0 0 0</inkml:trace>
  <inkml:trace contextRef="#ctx0" brushRef="#br0" timeOffset="-191086.78">8700 6494 0 0,'0'0'0'0,"0"0"0"0,0 0 0 0,0 0 0 0,0 0 0 0,0 0 0 0,0 0 0 0,0 0 0 0,0 0 0 0,0 0 0 0,0 5 0 0,2 1 0 0,-2 0 0 0,4 3 0 0,-2 2 0 0,-2 3 0 0,0-2 0 0,3 4 0 0,-3-1 0 0,0-1 0 0,2 0 0 0,1 0 0 0,-2 2 0 0,-1-1 0 0,5-1 0 0,-2 1 0 0,-1-1 0 0,-1 2 0 0,1-7 0 0,1 3 0 0,0 2 0 0,-3-6 0 0,4 0 0 0,-4 0 0 0,4-1 0 0,-4-1 0 0,1 2 0 0,2-5 0 0,-3-3 0 0</inkml:trace>
  <inkml:trace contextRef="#ctx0" brushRef="#br0" timeOffset="-190420.27">8430 6545 0 0,'0'0'0'0,"0"0"0"0,0 0 0 0,0 0 0 0,0 0 0 0,0 0 0 0,4 0 0 0,1-3 0 0,4 3 0 0,-3-2 0 0,4-1 0 0,2 2 0 0,-3-4 0 0,4 2 0 0,2-3 0 0,1 3 0 0,1-2 0 0,1 4 0 0,2-2 0 0,-3-2 0 0,0 5 0 0,-1-6 0 0,-1 4 0 0,1 2 0 0,-4-1 0 0,2 1 0 0,-5 0 0 0,4 0 0 0,-4-2 0 0,-3 2 0 0,2 2 0 0,0-2 0 0,-8 0 0 0,1 0 0 0,-1 0 0 0,6 1 0 0</inkml:trace>
  <inkml:trace contextRef="#ctx0" brushRef="#br0" timeOffset="-191335">8612 6516 0 0,'0'0'0'0,"0"0"0"0,0 0 0 0,0 0 0 0,0 0 0 0,0 0 0 0,0 0 0 0,0 0 0 0,0 0 0 0,0 0 0 0,0 0 0 0,5 6 0 0,-2 2 0 0,0-1 0 0,-2 4 0 0,-1 2 0 0,2-1 0 0,1 3 0 0,-3-1 0 0,2-1 0 0,-2 2 0 0,3 1 0 0,-2-1 0 0,2 0 0 0,-3-2 0 0,2 2 0 0,-1 1 0 0,3 1 0 0,-3-6 0 0,4 3 0 0,-5-4 0 0,1 3 0 0,4-6 0 0,-2 1 0 0,-3 0 0 0,2-2 0 0,1 2 0 0,-2-2 0 0,-1-4 0 0,0-2 0 0,0 0 0 0</inkml:trace>
  <inkml:trace contextRef="#ctx0" brushRef="#br0" timeOffset="-191573">8544 6516 0 0,'0'0'0'0,"0"0"0"0,0 0 0 0,0 0 0 0,0 0 0 0,0 0 0 0,0 0 0 0,0 6 0 0,0 2 0 0,0 2 0 0,0-2 0 0,0 5 0 0,-3-1 0 0,3 3 0 0,0 2 0 0,0-1 0 0,0 1 0 0,0 0 0 0,0-3 0 0,0 1 0 0,3-1 0 0,-1 2 0 0,-2-1 0 0,1 2 0 0,-1-6 0 0,3 1 0 0,2-4 0 0,-4 1 0 0,3-1 0 0,-3-2 0 0,1 2 0 0,-2-8 0 0,0 0 0 0,0 5 0 0,0-5 0 0,0 0 0 0,0 0 0 0,0 0 0 0</inkml:trace>
  <inkml:trace contextRef="#ctx0" brushRef="#br0" timeOffset="-194525.25">7525 6562 0 0,'-11'-5'0'0,"8"2"0"0,3 0 0 0,-1-1 0 0,1 4 0 0,0 0 0 0,0 0 0 0,0 0 0 0,0 0 0 0,-3 7 0 0,1 0 0 0,2 5 0 0,0-7 0 0,0 8 0 0,-3-2 0 0,2 2 0 0,1 1 0 0,0 1 0 0,0-3 0 0,1 5 0 0,-2-1 0 0,2-1 0 0,2 1 0 0,-1 2 0 0,1-2 0 0,-2-4 0 0,4 2 0 0,0 0 0 0,-4-2 0 0,2-1 0 0,2 0 0 0,1 0 0 0,-6-5 0 0,5 3 0 0,4 2 0 0,-1-6 0 0</inkml:trace>
  <inkml:trace contextRef="#ctx0" brushRef="#br0" timeOffset="-193399.72">8150 6707 0 0,'0'0'0'0,"0"0"0"0,0 0 0 0,0 0 0 0,0 0 0 0,0 0 0 0,0 0 0 0,0 0 0 0,3 0 0 0,-3 0 0 0,0 0 0 0,8 2 0 0,-4 1 0 0,3 3 0 0,-1-6 0 0,-2 0 0 0,1 5 0 0,1-5 0 0,-1 0 0 0,3 3 0 0,-1-3 0 0,-1-3 0 0,2 3 0 0,0 0 0 0,-2-5 0 0,2 5 0 0,-2-6 0 0,-4 1 0 0,4 2 0 0,-5-4 0 0,1 3 0 0,-2 0 0 0,0-4 0 0,0 2 0 0,0 1 0 0,-2-1 0 0,1-2 0 0,-5 5 0 0,4-4 0 0,-4 5 0 0,1-3 0 0,-1 2 0 0,-3 0 0 0,3 0 0 0,-4 3 0 0,3 0 0 0,-1 3 0 0,0 0 0 0,0 0 0 0,4 4 0 0,-2 2 0 0,-1 0 0 0,3 2 0 0,-4 3 0 0,5 0 0 0,0 1 0 0,3 1 0 0,0-4 0 0,0 2 0 0,3-2 0 0,0 1 0 0,5-2 0 0,3-1 0 0,-1 1 0 0,1-2 0 0,3-2 0 0,2-4 0 0,2 0 0 0</inkml:trace>
  <inkml:trace contextRef="#ctx0" brushRef="#br0" timeOffset="-193778.25">8009 6647 0 0,'-4'-3'0'0,"0"3"0"0,0 2 0 0,-1-2 0 0,1 1 0 0,-3 2 0 0,0-1 0 0,0 2 0 0,1-2 0 0,-3 3 0 0,-2-1 0 0,7 2 0 0,-6-1 0 0,4 4 0 0,1-4 0 0,-1 1 0 0,2 0 0 0,2 0 0 0,2 2 0 0,0-2 0 0,2-1 0 0,1 3 0 0,3-4 0 0,-5 1 0 0,6 3 0 0,2-2 0 0,0-4 0 0,-1 4 0 0,4-5 0 0,1 2 0 0,1 2 0 0,-5-5 0 0,2 6 0 0,1-3 0 0,-1 0 0 0,-2 2 0 0,2 0 0 0,-5-1 0 0,5-2 0 0,-6 1 0 0,1-2 0 0,-2 3 0 0,-1-4 0 0,-3 0 0 0,0 0 0 0,0 0 0 0,0 0 0 0,-1 7 0 0,-4-4 0 0,-2 2 0 0,0-5 0 0,-2 2 0 0,1 2 0 0,-1-2 0 0,-5-2 0 0,8 0 0 0,-6 0 0 0,1 0 0 0,2 0 0 0,-2 0 0 0,1 0 0 0,4 0 0 0,-3-2 0 0,4-2 0 0,-1 4 0 0,3-2 0 0</inkml:trace>
  <inkml:trace contextRef="#ctx0" brushRef="#br0" timeOffset="-194760.83">7270 6700 0 0,'0'0'0'0,"3"-3"0"0,-3-1 0 0,0 1 0 0,0 3 0 0,0 0 0 0,0-3 0 0,0 3 0 0,0-1 0 0,-3 1 0 0,2-3 0 0,-6 3 0 0,4 3 0 0,-3-2 0 0,-2 2 0 0,4 4 0 0,-9-1 0 0,10-2 0 0,-1 7 0 0,-2-3 0 0,-1 1 0 0,4 2 0 0,-3 1 0 0,3-1 0 0,1-1 0 0,2 2 0 0,2-4 0 0,1 1 0 0,-1 2 0 0,4-4 0 0,2 1 0 0,-1-3 0 0,1-1 0 0,6 3 0 0,1-6 0 0,-1 2 0 0,2-3 0 0,-4 5 0 0,2-10 0 0,2 5 0 0,-6 0 0 0,6-3 0 0,-4 2 0 0</inkml:trace>
  <inkml:trace contextRef="#ctx0" brushRef="#br0" timeOffset="-195458.3">6768 6707 0 0,'8'-3'0'0,"-8"3"0"0,-4-4 0 0,-3 1 0 0,4-1 0 0,-2 4 0 0,0 0 0 0,1 0 0 0,-6 4 0 0,4-4 0 0,3 6 0 0,-5-2 0 0,-1-2 0 0,1 7 0 0,2-4 0 0,-2 6 0 0,2-5 0 0,0 5 0 0,3 0 0 0,-3-2 0 0,10 2 0 0,-4-5 0 0,-4 5 0 0,4-4 0 0,6-2 0 0,2 3 0 0,-7-1 0 0,5-3 0 0,2 2 0 0,-2-3 0 0,4-3 0 0,-3 1 0 0,1-1 0 0,1-1 0 0,4 1 0 0,1-3 0 0,-3 3 0 0</inkml:trace>
  <inkml:trace contextRef="#ctx0" brushRef="#br0" timeOffset="94452.33">44 6697 0 0,'-3'4'0'0,"3"-1"0"0,-1 3 0 0,1-1 0 0,-6 3 0 0,6-2 0 0,-4 6 0 0,4-2 0 0,-4 4 0 0,4-4 0 0,0 6 0 0,0 1 0 0,0-2 0 0,-2 5 0 0,-1-1 0 0,3-2 0 0,0 5 0 0,0-2 0 0,-1 1 0 0,1 3 0 0,1-1 0 0,-1 2 0 0,0 1 0 0,0-3 0 0,0 3 0 0,3 1 0 0,-1 0 0 0,2-2 0 0,-4 3 0 0,4 1 0 0,-3-4 0 0,4 3 0 0,-5-3 0 0,0 2 0 0,0 0 0 0,1-1 0 0,-1 3 0 0,3-2 0 0,-3-1 0 0,2 2 0 0,-2-2 0 0,3 0 0 0,-3-1 0 0,0 0 0 0,3-2 0 0,-3 0 0 0,8-1 0 0,-8-1 0 0,0-4 0 0,0 0 0 0,0 2 0 0,3-2 0 0,-3-5 0 0,0 4 0 0,1-4 0 0,3 1 0 0,-4 2 0 0,0-7 0 0</inkml:trace>
  <inkml:trace contextRef="#ctx0" brushRef="#br0" timeOffset="-194142.25">7686 6728 0 0,'0'0'0'0,"-3"-4"0"0,3-2 0 0,-6 2 0 0,6-1 0 0,0 5 0 0,-3 0 0 0,3 0 0 0,-3-5 0 0,3 5 0 0,-10 0 0 0,6 0 0 0,-1 5 0 0,-3-5 0 0,4 5 0 0,-1-1 0 0,-1 6 0 0,1-4 0 0,4-2 0 0,-2 4 0 0,1 6 0 0,-1-6 0 0,3 1 0 0,0 2 0 0,3-5 0 0,-1 5 0 0,-1-7 0 0,2 3 0 0,-1-3 0 0,6 4 0 0,-5-2 0 0,0-4 0 0,1 2 0 0,4-2 0 0,0-1 0 0,0-2 0 0,-4-1 0 0,7-2 0 0,-6-2 0 0,4 1 0 0,-3-1 0 0,-1-5 0 0,2 2 0 0,-3-1 0 0,0 1 0 0,-1 0 0 0,0-2 0 0,-1 3 0 0,-2 1 0 0,3-1 0 0,-3 0 0 0,0 3 0 0,0-1 0 0,0 2 0 0,0 4 0 0,0 0 0 0,0 0 0 0,0 0 0 0,0 0 0 0,0 0 0 0,0 0 0 0,0 0 0 0,0 0 0 0,0 4 0 0,2 2 0 0,2-1 0 0,-1 4 0 0,0-1 0 0,-1 0 0 0,-1 0 0 0,6 2 0 0,-7 1 0 0,4-5 0 0,1 4 0 0,-4-3 0 0,4 0 0 0,0 0 0 0,1 1 0 0</inkml:trace>
  <inkml:trace contextRef="#ctx0" brushRef="#br0" timeOffset="-195008.85">6939 6729 0 0,'-3'0'0'0,"0"-1"0"0,-1 1 0 0,4 0 0 0,0 0 0 0,0 0 0 0,-5 1 0 0,3 4 0 0,2-5 0 0,0 6 0 0,-6 0 0 0,3 0 0 0,-2-3 0 0,4 4 0 0,-2 0 0 0,3-2 0 0,-2 1 0 0,4 0 0 0,2-3 0 0,1 2 0 0,-2 1 0 0,0-1 0 0,3-2 0 0,4 2 0 0,-3-2 0 0,1 1 0 0,0-1 0 0,0-1 0 0,2 1 0 0,-5-3 0 0,-5 0 0 0,6 0 0 0,2 0 0 0,-2 0 0 0,-6 0 0 0,6-3 0 0,-3 0 0 0,-1 0 0 0,0-3 0 0,1-1 0 0,-3 1 0 0,6 0 0 0,-5 1 0 0,-1 1 0 0,0-4 0 0,0 3 0 0,0 1 0 0,3-2 0 0,-3 6 0 0,0 0 0 0,0 0 0 0,0 0 0 0,2-2 0 0,-2 2 0 0,0 0 0 0,0 0 0 0,0 0 0 0,3 6 0 0,5-1 0 0,-2 4 0 0,-1 0 0 0,2 5 0 0,-3-1 0 0,0 1 0 0,2 1 0 0,-1 5 0 0,0-1 0 0,1-2 0 0,-3 0 0 0,-2 0 0 0,4 0 0 0,0-2 0 0,-2 1 0 0,-2-1 0 0,-1-4 0 0,0 4 0 0,-1-1 0 0,-4-1 0 0,2-6 0 0,-3 1 0 0,-3-2 0 0,2-1 0 0,-2 0 0 0,1-1 0 0,-4-2 0 0,-2-2 0 0,6 0 0 0,-2-5 0 0,-1-1 0 0,3 1 0 0,0-6 0 0,5 1 0 0,0-1 0 0</inkml:trace>
  <inkml:trace contextRef="#ctx0" brushRef="#br0" timeOffset="-190791.11">8532 6833 0 0,'-8'-5'0'0,"3"5"0"0,5 0 0 0,0 0 0 0,0 0 0 0,0 0 0 0,0 0 0 0,0 0 0 0,0 0 0 0,10 0 0 0,-6 0 0 0,6 0 0 0,-3 0 0 0,7-2 0 0,-1 2 0 0,2 0 0 0,0 2 0 0,1-2 0 0,-1 2 0 0,2-4 0 0,-3 0 0 0,8 2 0 0,-2-3 0 0,-3 2 0 0,0-1 0 0,2 2 0 0,-2-1 0 0,-3-1 0 0,-1 2 0 0,1-3 0 0,-4 2 0 0,-3-1 0 0,3-1 0 0,-4 3 0 0</inkml:trace>
  <inkml:trace contextRef="#ctx0" brushRef="#br0" timeOffset="-182420.06">105 7890 0 0,'0'0'0'0,"0"0"0"0,-3-6 0 0,3 6 0 0,0 0 0 0,0 0 0 0,0 0 0 0,0 0 0 0,0 0 0 0,0 0 0 0,0 0 0 0,-2 8 0 0,2 1 0 0,0 0 0 0,0 2 0 0,2 1 0 0,-2 2 0 0,0 0 0 0,0 0 0 0,0 5 0 0,3-2 0 0,-3 3 0 0,0-2 0 0,3 1 0 0,-3-1 0 0,3-1 0 0,-6-1 0 0,6 2 0 0,1-4 0 0,0 0 0 0,-4 3 0 0,0-3 0 0,0-1 0 0,1-6 0 0,4 3 0 0,-5-10 0 0</inkml:trace>
  <inkml:trace contextRef="#ctx0" brushRef="#br0" timeOffset="-181134.38">108 8369 0 0,'0'0'0'0,"0"0"0"0,0 0 0 0,0 0 0 0,3-4 0 0,0-1 0 0,2 0 0 0,2 1 0 0,-1 4 0 0,4-6 0 0,2 4 0 0,-1-4 0 0,1 6 0 0,5-6 0 0,-1 1 0 0,2 2 0 0,-2-3 0 0,2 4 0 0,6-1 0 0,-4 0 0 0,4 1 0 0,6 2 0 0,-6 0 0 0,6 0 0 0,4 0 0 0,-3 0 0 0,6 0 0 0,-3 0 0 0,6-4 0 0,2 4 0 0,3-3 0 0,6 0 0 0,3 1 0 0,0 2 0 0,-3-1 0 0,3-4 0 0,2 0 0 0,-2 4 0 0,1-2 0 0,4-2 0 0,6 0 0 0,3-1 0 0,-8 5 0 0,4-1 0 0,-2-3 0 0,4 4 0 0,-2-4 0 0,4 4 0 0,0-1 0 0,-2-2 0 0,2 0 0 0,-1 1 0 0,4 3 0 0,-6-3 0 0,7-4 0 0,-1 3 0 0,4 3 0 0,-7-4 0 0,0 4 0 0,3-5 0 0,1 4 0 0,3-3 0 0,0 4 0 0,0-4 0 0,-4 5 0 0,0-3 0 0,0 3 0 0,6-1 0 0,0 2 0 0,-2-1 0 0,-6 0 0 0,2 0 0 0,2-1 0 0,4 1 0 0,-12-4 0 0,8 4 0 0,4 0 0 0,-1 0 0 0,-3 0 0 0,-5 0 0 0,3-1 0 0,5 1 0 0,4 1 0 0,-3-1 0 0,-1 0 0 0,0 4 0 0,-1-3 0 0,1 2 0 0,-3 3 0 0,6-1 0 0,-8-2 0 0,-2 3 0 0,6-1 0 0,-3-4 0 0,6-1 0 0,-1 4 0 0,-3 3 0 0,3-4 0 0,-2 0 0 0,0 1 0 0,6-4 0 0,-2 0 0 0,3 0 0 0,-4 4 0 0,-2-4 0 0,3 0 0 0,1-4 0 0,2 4 0 0,6 0 0 0,-3 0 0 0,0 0 0 0,-1-4 0 0,-1 1 0 0,6 3 0 0,2-1 0 0,-5 1 0 0,-2-2 0 0,5 2 0 0,6-4 0 0,-6 4 0 0,0 4 0 0,0-4 0 0,4-4 0 0,-3 1 0 0,1 3 0 0,-3 0 0 0,0 3 0 0,-1-3 0 0,4-3 0 0,3 3 0 0,-4 3 0 0,1-3 0 0,0 0 0 0,-1-3 0 0,0 3 0 0,4 0 0 0,-4 0 0 0,1 0 0 0,-5-4 0 0,10 4 0 0,0-1 0 0,-2 1 0 0,-4 0 0 0,0-5 0 0,4 4 0 0,0-5 0 0,-2 6 0 0,-4-2 0 0,-6-3 0 0,1 4 0 0,1-7 0 0,4 7 0 0,-2 1 0 0,2-4 0 0,-4 4 0 0,-2 0 0 0,6-7 0 0,-3 5 0 0,-2 2 0 0,2-1 0 0,-1 1 0 0,1-5 0 0,2 3 0 0,1 2 0 0,-3 0 0 0,0-4 0 0,0 2 0 0,-2 1 0 0,10-4 0 0,-5 5 0 0,-1 0 0 0,-1-1 0 0,5-6 0 0,-2 4 0 0,3 0 0 0,-4 2 0 0,-1 1 0 0,1-5 0 0,2-1 0 0,3 4 0 0,-7 2 0 0,1-1 0 0,1-4 0 0,0 5 0 0,-3-3 0 0,5 0 0 0,-1 1 0 0,3 2 0 0,-4-3 0 0,-2 3 0 0,9-4 0 0,-4 2 0 0,-3 2 0 0,-2-3 0 0,3-2 0 0,-4 1 0 0,4 1 0 0,-1 1 0 0,10-1 0 0,-9 0 0 0,-2 0 0 0,9 3 0 0,-2-3 0 0,-3 3 0 0,1 0 0 0,-1-2 0 0,-2-3 0 0,7 5 0 0,-4-4 0 0,-1 4 0 0,-5-5 0 0,2 5 0 0,4-4 0 0,-6-3 0 0,4 4 0 0,-7 2 0 0,4 1 0 0,1-3 0 0,-3 3 0 0,0 0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in="-3142" max="3142" units="rad"/>
          <inkml:channel name="OE" type="integer" min="-3142" max="3142" units="rad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rad"/>
          <inkml:channelProperty channel="OE" name="resolution" value="1000" units="1/rad"/>
        </inkml:channelProperties>
      </inkml:inkSource>
      <inkml:timestamp xml:id="ts0" timeString="2019-08-25T14:30:52.412"/>
    </inkml:context>
    <inkml:brush xml:id="br0">
      <inkml:brushProperty name="width" value="0.025" units="cm"/>
      <inkml:brushProperty name="height" value="0.025" units="cm"/>
      <inkml:brushProperty name="color" value="#849398"/>
      <inkml:brushProperty name="fitToCurve" value="1"/>
      <inkml:brushProperty name="ignorePressure" value="1"/>
    </inkml:brush>
    <inkml:brush xml:id="br1">
      <inkml:brushProperty name="width" value="0.025" units="cm"/>
      <inkml:brushProperty name="height" value="0.025" units="cm"/>
      <inkml:brushProperty name="color" value="#FFFF00"/>
      <inkml:brushProperty name="fitToCurve" value="1"/>
      <inkml:brushProperty name="ignorePressure" value="1"/>
    </inkml:brush>
    <inkml:brush xml:id="br2">
      <inkml:brushProperty name="width" value="0.025" units="cm"/>
      <inkml:brushProperty name="height" value="0.025" units="cm"/>
      <inkml:brushProperty name="color" value="#FFFFFF"/>
      <inkml:brushProperty name="fitToCurve" value="1"/>
      <inkml:brushProperty name="ignorePressure" value="1"/>
    </inkml:brush>
    <inkml:brush xml:id="br3">
      <inkml:brushProperty name="width" value="0.025" units="cm"/>
      <inkml:brushProperty name="height" value="0.025" units="cm"/>
      <inkml:brushProperty name="color" value="#0070C0"/>
      <inkml:brushProperty name="fitToCurve" value="1"/>
      <inkml:brushProperty name="ignorePressure" value="1"/>
    </inkml:brush>
    <inkml:brush xml:id="br4">
      <inkml:brushProperty name="width" value="0.025" units="cm"/>
      <inkml:brushProperty name="height" value="0.025" units="cm"/>
      <inkml:brushProperty name="color" value="#004F8B"/>
      <inkml:brushProperty name="fitToCurve" value="1"/>
      <inkml:brushProperty name="ignorePressure" value="1"/>
    </inkml:brush>
  </inkml:definitions>
  <inkml:trace contextRef="#ctx0" brushRef="#br0">857 275 0 0,'0'0'0'0,"0"0"0"0,0 0 0 0,0 0 0 0,-9 0 0 0,9 0 0 0,0 0 0 0,0 0 0 0,0 0 0 0,0 0 0 0,0 0 0 0,0 0 0 0,0 0 0 0,0 0 0 0,0 0 0 0,0 0 0 0,13-4 0 0,0 1 0 0,1 3 0 0,3 0 0 0,-1-4 0 0,7 4 0 0,-3 0 0 0,8-5 0 0,-6 0 0 0,1 5 0 0,3-3 0 0,-1 3 0 0,1 0 0 0,0-3 0 0,5 3 0 0,-6 0 0 0,9-6 0 0,-3 6 0 0,5 0 0 0,-1-8 0 0,-1 8 0 0,0-3 0 0,6 3 0 0,0 0 0 0,4 0 0 0,5 0 0 0,-12 0 0 0,7 0 0 0,-1 0 0 0,6 0 0 0,-1-3 0 0,-3 0 0 0,-5-3 0 0,10 4 0 0,-4-7 0 0,11 6 0 0,-9-5 0 0,8 4 0 0,-7 1 0 0,7-2 0 0,1 2 0 0,-9 0 0 0,0-7 0 0,3 9 0 0,3-4 0 0,0 1 0 0,5 1 0 0,1-4 0 0,-10 7 0 0,7-4 0 0,-3 4 0 0,0-5 0 0,2 0 0 0,-5 1 0 0,3-4 0 0,-3 3 0 0,2 4 0 0,-1-7 0 0,2 5 0 0,2-9 0 0,4 2 0 0,2 7 0 0,-6-6 0 0,-1 9 0 0,4-6 0 0,-8 6 0 0,2-5 0 0,-5 1 0 0,3 2 0 0,3 2 0 0,-3-6 0 0,-3 3 0 0,1 0 0 0,-2 3 0 0,2 0 0 0,2 0 0 0,-1-5 0 0,-4 5 0 0,0 0 0 0,-1 0 0 0,-5 0 0 0,-1 0 0 0,6 0 0 0,1-3 0 0,-2 0 0 0,7-2 0 0,-7 1 0 0,4 0 0 0,2 4 0 0,1-4 0 0,-2 1 0 0,-2 3 0 0,-3-6 0 0,-2 6 0 0,3 0 0 0,-6 0 0 0,1 0 0 0,3 0 0 0,-1-2 0 0,3 2 0 0,0-5 0 0,-7 5 0 0,2 0 0 0,-7 0 0 0,9 0 0 0,-5 0 0 0,8 0 0 0,-5 5 0 0,-3-3 0 0,2 4 0 0,-2-3 0 0,1-3 0 0,-5 4 0 0,-1-4 0 0,4 0 0 0,-2 0 0 0,-3 0 0 0,3 0 0 0,1 0 0 0,-5-4 0 0,-3 4 0 0,0-3 0 0,4 3 0 0,6 0 0 0,-6 0 0 0,7 0 0 0,-7 0 0 0,6 3 0 0,-4-3 0 0,-2 0 0 0,0 0 0 0,0 0 0 0,-4 0 0 0,6 0 0 0,-5 0 0 0,-5 0 0 0,8 4 0 0,-3-4 0 0,-7 0 0 0,6 0 0 0,-3 0 0 0,3 0 0 0,-1 0 0 0,-5 0 0 0,-5 4 0 0,13 0 0 0,-7-4 0 0,0 8 0 0,-1-5 0 0,-1-3 0 0,4 5 0 0,-4-5 0 0,3 3 0 0,2-3 0 0,-2 0 0 0,-2 0 0 0,3 0 0 0,-4 0 0 0,-3 0 0 0,0 0 0 0,-5 0 0 0,7 0 0 0,-5 0 0 0,-2 0 0 0,2 0 0 0,-2 0 0 0,-3 0 0 0,1 0 0 0,-10 0 0 0,6 3 0 0,5-3 0 0,-11 0 0 0,0 0 0 0,0 0 0 0,0 0 0 0,0 0 0 0,0 0 0 0,0 0 0 0,0 0 0 0,7 0 0 0,-7 0 0 0,0 0 0 0,0 0 0 0,0 0 0 0,0 0 0 0,0 0 0 0,0 0 0 0,0 0 0 0,0 0 0 0,0 0 0 0,0 0 0 0,0 0 0 0,0 0 0 0,0 0 0 0,0 0 0 0,0 0 0 0,0 0 0 0,0 0 0 0,0 0 0 0,0 0 0 0,5 12 0 0,-5-12 0 0,0 0 0 0,0 0 0 0,0 0 0 0,0 8 0 0,0 4 0 0,0-12 0 0,-5 6 0 0,5 7 0 0,0-4 0 0,0-1 0 0,0 4 0 0,0-6 0 0,5 5 0 0,-5 2 0 0,5-3 0 0,-1 3 0 0,-1-2 0 0,2 1 0 0,4 0 0 0,-2-1 0 0,-1 3 0 0,-2-2 0 0,3 5 0 0,-4-1 0 0,1 23 0 0,-4-10 0 0</inkml:trace>
  <inkml:trace contextRef="#ctx0" brushRef="#br1" timeOffset="43354.47">3064 1140 0 0,'0'0'0'0,"0"0"0"0,0 0 0 0,4 3 0 0,1-3 0 0,-2 0 0 0,-3 0 0 0,5 0 0 0,-4 0 0 0,5 0 0 0,-3 0 0 0,5-3 0 0,-3 3 0 0,-2-3 0 0,1 3 0 0,4 0 0 0,-2 0 0 0,-1 0 0 0,1 0 0 0,-1 0 0 0,3-4 0 0,-1 4 0 0,-2 0 0 0,-5 0 0 0,6-2 0 0,-3 2 0 0,-3 0 0 0,10 0 0 0,-4 0 0 0,-2 0 0 0,4-5 0 0,-2 5 0 0,-3-4 0 0,5 4 0 0,-3-6 0 0,2 6 0 0,-2-2 0 0,-2 0 0 0,6 2 0 0,-5-4 0 0,2-1 0 0,0 4 0 0,-1-6 0 0,-1 6 0 0,2-2 0 0,1 0 0 0,-1 0 0 0,0 3 0 0,-5-2 0 0,7-1 0 0,-3 0 0 0,1 0 0 0,-1 1 0 0,1-1 0 0,0 0 0 0,0 0 0 0,-1 1 0 0,3-1 0 0,-2 0 0 0,0 0 0 0,2-1 0 0,-4-1 0 0,2 2 0 0,2 0 0 0,-5 0 0 0,5-2 0 0,-3 0 0 0,1 2 0 0,-2-1 0 0,4-1 0 0,-2 2 0 0,-4-2 0 0,7-2 0 0,-1 5 0 0,-3-3 0 0,1 2 0 0,-2-3 0 0,4 3 0 0,-5-2 0 0,5-1 0 0,0 0 0 0,-4 1 0 0,-1 1 0 0,4 1 0 0,-3-2 0 0,1-1 0 0,1 4 0 0,-4-4 0 0,4 1 0 0,0-1 0 0,-6 2 0 0,6 0 0 0,-1 0 0 0,-1-2 0 0,0 1 0 0,2 2 0 0,-2-3 0 0,-1 1 0 0,7-1 0 0,-7 0 0 0,0 0 0 0,2 1 0 0,1-3 0 0,-2 5 0 0,-1-5 0 0,5 1 0 0,-5 4 0 0,3-5 0 0,-2 3 0 0,2-1 0 0,-2 0 0 0,3 3 0 0,0-7 0 0,-4 6 0 0,5-2 0 0,-3-1 0 0,1 0 0 0,2-1 0 0,-4 0 0 0,4 2 0 0,-2 1 0 0,-1-1 0 0,1-3 0 0,0 6 0 0,4-5 0 0,-4 4 0 0,-3-3 0 0,1-2 0 0,-4 4 0 0,7-1 0 0,-4-2 0 0,3 4 0 0,0-4 0 0,-1 0 0 0,2 4 0 0,3-2 0 0,-3-1 0 0,0 3 0 0,-1-4 0 0,0 3 0 0,5-1 0 0,-5 0 0 0,-4 1 0 0,7-2 0 0,-3 5 0 0,2-4 0 0,-4 1 0 0,-2-1 0 0,3 3 0 0,1-3 0 0,-2 3 0 0,1-3 0 0,-2-1 0 0,5 4 0 0,-5-1 0 0,3-3 0 0,-3 3 0 0,2-2 0 0,-2 1 0 0,6-1 0 0,-7 4 0 0,7-5 0 0,-3-1 0 0,-1 3 0 0,3-1 0 0,-5 1 0 0,6-4 0 0,-3 3 0 0,-1 1 0 0,2 1 0 0,0-4 0 0,-1 0 0 0,0 2 0 0,0 0 0 0,4 0 0 0,-6 1 0 0,1 0 0 0,1-1 0 0,8 0 0 0,-8 0 0 0,3 1 0 0,-7 0 0 0,4-1 0 0,2 3 0 0,-2-3 0 0,2 1 0 0,-1-1 0 0,1 2 0 0,3-1 0 0,-2 2 0 0,-4-2 0 0,4 1 0 0,-3 2 0 0,4-3 0 0,-6 4 0 0,2-2 0 0,1 1 0 0,-1 2 0 0,2-1 0 0,-2 1 0 0</inkml:trace>
  <inkml:trace contextRef="#ctx0" brushRef="#br1" timeOffset="53969.03">5314 486 0 0,'0'0'0'0,"0"0"0"0,2-3 0 0,3 0 0 0,-1-3 0 0,1 1 0 0,-2-1 0 0,5 2 0 0,-4-3 0 0,3 0 0 0,-4 0 0 0,4 0 0 0,-3 1 0 0,5-1 0 0,-3 1 0 0,3-3 0 0,1 1 0 0,-4 3 0 0,1-4 0 0,1 3 0 0,-2 3 0 0,4-5 0 0,-4 4 0 0,0-3 0 0,-4 4 0 0,7-4 0 0,-1 5 0 0,-2-3 0 0,0 4 0 0,-3-1 0 0,3-1 0 0,-6 3 0 0,0 0 0 0,0 0 0 0</inkml:trace>
  <inkml:trace contextRef="#ctx0" brushRef="#br0" timeOffset="186625.34">7278 332 0 0,'0'0'0'0,"0"0"0"0,0 0 0 0,0 0 0 0,0 0 0 0,0 0 0 0,0 0 0 0,6 4 0 0,-6-4 0 0,2 7 0 0,4-3 0 0,-3 1 0 0,-3 3 0 0,0 1 0 0,1-1 0 0,4-2 0 0,-2 6 0 0,-3 2 0 0,0-5 0 0,3 4 0 0,-3-1 0 0,3 4 0 0,-6-1 0 0,6-1 0 0,0 3 0 0,-3-2 0 0,4 2 0 0,-3 3 0 0,-1 2 0 0,5-5 0 0,-5 3 0 0,0 2 0 0,4-1 0 0,-1 0 0 0,-3-4 0 0,0 0 0 0,0 6 0 0,0-3 0 0,0-2 0 0,4 3 0 0,-1 0 0 0,-3 2 0 0,0-3 0 0,3 5 0 0,0-2 0 0,0-3 0 0,-6 4 0 0,3 0 0 0,3 3 0 0,-3-1 0 0,0 0 0 0,-3 1 0 0,3-4 0 0,0 5 0 0,0-5 0 0,4 5 0 0,0-2 0 0,0 2 0 0,-4-2 0 0,-4 3 0 0,4 2 0 0,0-1 0 0,0-3 0 0,4 4 0 0,-2 0 0 0,1 0 0 0,-3 0 0 0,3 2 0 0,3-2 0 0,-4-1 0 0,2-2 0 0,1 5 0 0,0-4 0 0,1 2 0 0,-5 1 0 0,4 1 0 0,0-2 0 0,1 3 0 0,-3 1 0 0,3-2 0 0,-3 1 0 0,3-3 0 0,-4 1 0 0,1 4 0 0,0-8 0 0,0 4 0 0,0 1 0 0,0 4 0 0,-3-6 0 0,3 1 0 0,-3 1 0 0,2 4 0 0,-2-5 0 0,3 2 0 0,-3-4 0 0,0 2 0 0,0 2 0 0,0-5 0 0,2 1 0 0,-2 2 0 0,0-2 0 0,0 2 0 0,0-1 0 0,0-2 0 0,0 5 0 0,0-1 0 0,0-2 0 0,0 4 0 0,0-5 0 0,0 1 0 0,0-2 0 0,-2 0 0 0,2 1 0 0,0-1 0 0,0 0 0 0,0 1 0 0,0-1 0 0,0 5 0 0,0-4 0 0,0-3 0 0,0 3 0 0,0-1 0 0,0 1 0 0,0-1 0 0,0-3 0 0,0 2 0 0,0 0 0 0,0 0 0 0,0-4 0 0,0 3 0 0,0 2 0 0,0 0 0 0,2 1 0 0,-2-4 0 0,3 5 0 0,0 1 0 0,-3-5 0 0,3 4 0 0,-3-3 0 0,0-2 0 0,4 2 0 0,-4-2 0 0,2 0 0 0,-2 4 0 0,0-1 0 0,0-6 0 0,0 10 0 0,0-3 0 0,0-3 0 0,0 2 0 0,0 2 0 0,0 0 0 0,0 1 0 0,0-2 0 0,0 1 0 0,0 0 0 0,0-5 0 0,0 5 0 0,0 0 0 0,-2 0 0 0,2 1 0 0,0-2 0 0,-4 2 0 0,4 0 0 0,0-1 0 0,-3 3 0 0,3-3 0 0,0 0 0 0,0 0 0 0,0 0 0 0,0 0 0 0,0 0 0 0,0-5 0 0,0 5 0 0,-3 0 0 0,3 5 0 0,0-5 0 0,0 1 0 0,0 0 0 0,0 2 0 0,3-4 0 0,-3 4 0 0,3-5 0 0,-3 5 0 0,0-1 0 0,0-2 0 0,4 0 0 0,-2-2 0 0,-2 3 0 0,5 2 0 0,-5-3 0 0,1 5 0 0,-1-4 0 0,3 2 0 0,-3 0 0 0,3-1 0 0,-3-2 0 0,3 0 0 0,-3 1 0 0,0-1 0 0,0 0 0 0,0 0 0 0,4 3 0 0,-3-2 0 0,-1 4 0 0,0-2 0 0,5-3 0 0,-5 1 0 0,0 1 0 0,3-2 0 0,-3 1 0 0,1-2 0 0,-1 2 0 0,0-4 0 0,0 6 0 0,0-5 0 0,0 7 0 0,5-5 0 0,-5 3 0 0,0-3 0 0,0 3 0 0,0 0 0 0,-5-2 0 0,5-3 0 0,0 5 0 0,0-4 0 0,0 1 0 0,5-2 0 0,-5 2 0 0,2 0 0 0,-2 3 0 0,0 2 0 0,3-6 0 0,-3 0 0 0,0 4 0 0,3-5 0 0,-3 2 0 0,0 0 0 0,3-3 0 0,-3 0 0 0,0 1 0 0,3-4 0 0,-3 4 0 0,1 1 0 0,-1-1 0 0,0-1 0 0,5 1 0 0,-5 2 0 0,0 0 0 0,0-3 0 0,0-5 0 0,3 3 0 0,-3 5 0 0,2-6 0 0,-2 1 0 0,0 1 0 0,0 0 0 0,0-5 0 0,3 4 0 0,-3-3 0 0,0 2 0 0,0 5 0 0,0-4 0 0,0-1 0 0,0 1 0 0,0 0 0 0,0 0 0 0,0-2 0 0,0 0 0 0,0 1 0 0,0-3 0 0,0 2 0 0,3-2 0 0,-3-2 0 0,0 5 0 0,0-3 0 0,3-2 0 0,-3 0 0 0,0 0 0 0,0 3 0 0,0 2 0 0,0-5 0 0,0 2 0 0,0 1 0 0,0-2 0 0,0-2 0 0,0 7 0 0,3-6 0 0,-3 2 0 0,0 0 0 0,0-2 0 0,0 3 0 0,3-5 0 0,-3 4 0 0,0-3 0 0,0 1 0 0,3 1 0 0,-3-2 0 0,0 4 0 0,0-6 0 0,0 5 0 0,0-7 0 0,0 7 0 0,0 0 0 0,0-4 0 0,0 2 0 0,2 0 0 0,-2-3 0 0,0 3 0 0,0-1 0 0,0-1 0 0,5 1 0 0,-5 0 0 0,0 2 0 0,0-5 0 0,3 4 0 0,-3-2 0 0,0-2 0 0,0-2 0 0,0 1 0 0,3 4 0 0,-3-5 0 0,0 3 0 0,0-3 0 0,0 1 0 0,0 2 0 0,0-5 0 0,0 8 0 0,-3-6 0 0,3 2 0 0,3-2 0 0,-3-2 0 0,0 4 0 0,0 1 0 0,0-5 0 0,0 3 0 0,0 2 0 0,0-1 0 0,0-4 0 0,0 1 0 0,0 1 0 0,0-1 0 0,-3 3 0 0,3-4 0 0,0 1 0 0,0-1 0 0,0 2 0 0,0-5 0 0,0 4 0 0,0-4 0 0,0 3 0 0,0-4 0 0,0 1 0 0,0 2 0 0,0 0 0 0,0-5 0 0,0 3 0 0,0 1 0 0,0-3 0 0,0 4 0 0,0-3 0 0,0 0 0 0,0 2 0 0,0-2 0 0,0 3 0 0,0-3 0 0,0 3 0 0,0-4 0 0,0 4 0 0,0-3 0 0,0-2 0 0,-3 2 0 0,3-8 0 0,0 7 0 0,0-7 0 0,0 7 0 0,0-3 0 0,0 4 0 0,0-8 0 0,0 5 0 0,0 4 0 0,3-4 0 0,-3 1 0 0,0-2 0 0,0-4 0 0,0 7 0 0,0-7 0 0,-3 4 0 0,3 4 0 0,0-8 0 0,0 0 0 0,0 5 0 0,0 4 0 0,0-9 0 0,0 0 0 0,0 3 0 0,0 2 0 0,0-5 0 0,0 7 0 0,0-2 0 0,-5 3 0 0,5-2 0 0,0-6 0 0,0 8 0 0,5-4 0 0,-5 4 0 0,0-8 0 0,0 6 0 0,0 0 0 0,0-6 0 0,0 7 0 0,0 0 0 0,0-7 0 0,0 5 0 0,0-5 0 0,0 8 0 0,0-8 0 0,0 3 0 0,0-3 0 0,0 0 0 0,-5 7 0 0,5-7 0 0,0 0 0 0,0 0 0 0,0 0 0 0,0 0 0 0,0 0 0 0,0 0 0 0,0 0 0 0,0 0 0 0,0 0 0 0,0 0 0 0,0 0 0 0,0 0 0 0,0 0 0 0,0 0 0 0,0 8 0 0,0-8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0,-5 6 0 0,2-4 0 0,3-2 0 0,-6 6 0 0,0-6 0 0,1 2 0 0,-1 1 0 0,0-3 0 0,0 3 0 0,4-3 0 0,-4 0 0 0,-2 0 0 0,0 0 0 0,2-3 0 0,-2 3 0 0,-2-3 0 0,2 3 0 0,-3-2 0 0,0 2 0 0,-4-6 0 0,4 4 0 0,-9-2 0 0,4 2 0 0,-1 2 0 0,0 0 0 0,0-3 0 0,-4-2 0 0,2 5 0 0,-2 0 0 0,-3 0 0 0,-3 0 0 0,2 0 0 0,-3 0 0 0,-1 0 0 0,-2 0 0 0,-5 0 0 0,-2 0 0 0,-4 0 0 0,5 5 0 0,-4-2 0 0,0-1 0 0,-1 4 0 0,2 0 0 0,1-4 0 0,-3 1 0 0,5 1 0 0,-1-1 0 0,-4 2 0 0,5-5 0 0,-5 3 0 0,7 0 0 0,-3-1 0 0,3 1 0 0,-1-3 0 0,2 0 0 0,6 0 0 0,-4-3 0 0,3 3 0 0,2-2 0 0,-2-1 0 0,3 0 0 0,-1-2 0 0,-2 5 0 0,-2-3 0 0,6 3 0 0,1 0 0 0,0 3 0 0,0 1 0 0,-4 0 0 0,3 1 0 0</inkml:trace>
  <inkml:trace contextRef="#ctx0" brushRef="#br0" timeOffset="180859.7">817 356 0 0,'0'0'0'0,"0"0"0"0,0 0 0 0,0 0 0 0,0 0 0 0,0 0 0 0,0 0 0 0,0 0 0 0,0 0 0 0,0 5 0 0,-4 1 0 0,4-1 0 0,0 0 0 0,4 1 0 0,-8 0 0 0,4 2 0 0,-2-2 0 0,2 3 0 0,2-3 0 0,-2 2 0 0,-2 0 0 0,2 0 0 0,2 2 0 0,-2-2 0 0,0 0 0 0,0 3 0 0,0-4 0 0,0 6 0 0,4-4 0 0,-4 3 0 0,0-1 0 0,3 0 0 0,-1 0 0 0,-2 3 0 0,5-2 0 0,-5-1 0 0,1 1 0 0,2-2 0 0,-3 0 0 0,3 3 0 0,-3-1 0 0,0 0 0 0,3-1 0 0,0 3 0 0,-3-6 0 0,4 4 0 0,-4 1 0 0,6-2 0 0,-5-1 0 0,2 1 0 0,-3-2 0 0,3 1 0 0,-1 4 0 0,1-4 0 0,-3 0 0 0,3 5 0 0,0-6 0 0,0 5 0 0,-3-4 0 0,0 4 0 0,2-1 0 0,3 1 0 0,-2-1 0 0,-3-1 0 0,0 0 0 0,0-2 0 0,1 2 0 0,5-1 0 0,-6 3 0 0,3-2 0 0,5 1 0 0,-5-4 0 0,-3 5 0 0,2-5 0 0,2 2 0 0,-2 4 0 0,4-5 0 0,-3 0 0 0,-3 3 0 0,3-5 0 0,-1 4 0 0,3-3 0 0,-5 2 0 0,1 0 0 0,-1 1 0 0,0-3 0 0,3 2 0 0,0-1 0 0,-6-1 0 0,3 0 0 0,3 2 0 0,0 0 0 0,0-4 0 0,-3 4 0 0,4-1 0 0,-1-3 0 0,-2 4 0 0,2-2 0 0,-3 1 0 0,3-1 0 0,2 3 0 0,-5-4 0 0,0 1 0 0,0 2 0 0,2 0 0 0,1 0 0 0,-3-5 0 0,0 5 0 0,3 1 0 0,-2-1 0 0,4-3 0 0,-5-2 0 0,0 2 0 0,0 1 0 0,2-1 0 0,2 2 0 0,-1 1 0 0,0-1 0 0,-6-3 0 0,3 3 0 0,6 0 0 0,-4 1 0 0,-2-3 0 0,0 3 0 0,5-2 0 0,-4 3 0 0,2-2 0 0,-3 1 0 0,0-2 0 0,0 0 0 0,0 3 0 0,-3-4 0 0,2 5 0 0,1-3 0 0,0 1 0 0,0 0 0 0,1 0 0 0,2-2 0 0,-3 2 0 0,5 3 0 0,-5-2 0 0,1-3 0 0,-1 5 0 0,5-3 0 0,-5 2 0 0,2-1 0 0,1 0 0 0,0 2 0 0,-3 0 0 0,0 0 0 0,0-5 0 0,0 2 0 0,-3-2 0 0,3 5 0 0,0-1 0 0,0-1 0 0,0-3 0 0,-3 2 0 0,3 2 0 0,3-1 0 0,0-1 0 0,-3 3 0 0,0 0 0 0,0-5 0 0,0 2 0 0,0-1 0 0,0 3 0 0,0-2 0 0,4-2 0 0,0 5 0 0,-8-6 0 0,4 4 0 0,0-1 0 0,0-2 0 0,0 2 0 0,0 3 0 0,-4-3 0 0,4 1 0 0,0-1 0 0,0 1 0 0,0-1 0 0,0 3 0 0,0-2 0 0,4 1 0 0,0-1 0 0,-4 0 0 0,-4 2 0 0,4 0 0 0,4-1 0 0,-4 0 0 0,-4 1 0 0,4-1 0 0,0 2 0 0,0-1 0 0,0 0 0 0,0 5 0 0,0-7 0 0,0 5 0 0,0-5 0 0,-4 4 0 0,4-2 0 0,0 1 0 0,4-1 0 0,0 2 0 0,-4-3 0 0,3 0 0 0,-3 1 0 0,0-2 0 0,0 4 0 0,0-4 0 0,0 0 0 0,1 2 0 0,2 0 0 0,0 2 0 0,0-4 0 0,-3 3 0 0,4 2 0 0,-1-3 0 0,-3 5 0 0,1-7 0 0,-1 2 0 0,0 3 0 0,3-3 0 0,2 2 0 0,-5 1 0 0,1 1 0 0,-1-6 0 0,5 7 0 0,-2-4 0 0,0 1 0 0,-3 4 0 0,3-6 0 0,-1 1 0 0,3 2 0 0,-10-3 0 0,10 0 0 0,-1 2 0 0,-1-1 0 0,-3 1 0 0,0 1 0 0,3-5 0 0,-3 7 0 0,0-4 0 0,0 2 0 0,0 3 0 0,3-1 0 0,-1-5 0 0,3 6 0 0,-5-2 0 0,0 1 0 0,0-2 0 0,3 0 0 0,-2 1 0 0,-1 4 0 0,5-3 0 0,-4 1 0 0,3-2 0 0,-1 1 0 0,0 1 0 0,-3-5 0 0,3 1 0 0,-2 2 0 0,-1-1 0 0,0 5 0 0,5-7 0 0,-2 2 0 0,-3 5 0 0,0-3 0 0,2-1 0 0,-2 2 0 0,3-3 0 0,-3 3 0 0,3 0 0 0,-3-1 0 0,3 1 0 0,-3 2 0 0,3-1 0 0,2-5 0 0,-4 7 0 0,-1-4 0 0,3 1 0 0,3-2 0 0,-6-1 0 0,4 3 0 0,-4 2 0 0,3-7 0 0,-3 4 0 0,3 1 0 0,-3 5 0 0,0 0 0 0,0-5 0 0,0 4 0 0,0-3 0 0,1 2 0 0,-1-3 0 0,0 5 0 0,0-2 0 0,0 0 0 0,0 0 0 0,0 2 0 0,5-7 0 0,-5 4 0 0,1 0 0 0,-1-1 0 0,0-1 0 0,5 1 0 0,-5 2 0 0,0-3 0 0,0 0 0 0,2 0 0 0,-2 5 0 0,0-5 0 0,1 5 0 0,4-5 0 0,-5 1 0 0,0 1 0 0,0-3 0 0,0 5 0 0,4-5 0 0,0 2 0 0,-4 0 0 0,1 0 0 0,-1-4 0 0,0 5 0 0,5-7 0 0,-4 5 0 0,-1 2 0 0,0-5 0 0,0 5 0 0,5-2 0 0,-5 3 0 0,0-3 0 0,1-1 0 0,-1 2 0 0,0 2 0 0,0-6 0 0,0 7 0 0,0-4 0 0,4 1 0 0,-4-2 0 0,3 1 0 0,-3 0 0 0,1 0 0 0,-1-3 0 0,0 2 0 0,5-2 0 0,-5 6 0 0,0-4 0 0,3-2 0 0,2 0 0 0,-5 1 0 0,1 2 0 0,-1 0 0 0,0 0 0 0,3 2 0 0,-3-3 0 0,3 2 0 0,-3-5 0 0,0 5 0 0,3 1 0 0,-3-2 0 0,0 2 0 0,-3-4 0 0,6 4 0 0,-3-4 0 0,0-2 0 0,0 1 0 0,0-2 0 0,0 2 0 0,0 0 0 0,0 2 0 0,0-2 0 0,0-2 0 0,0 1 0 0,0 2 0 0,0-1 0 0,0 0 0 0,0 5 0 0,0-5 0 0,0 2 0 0,0-2 0 0,0 1 0 0,0-1 0 0,0 0 0 0,0 3 0 0,-3-1 0 0,3-1 0 0,-3 1 0 0,3 0 0 0,0-1 0 0,0-2 0 0,-3 1 0 0,3 1 0 0,0-4 0 0,0 0 0 0,0 3 0 0,0 0 0 0,-1-2 0 0,1 1 0 0,0-1 0 0,0 2 0 0,-5 2 0 0,5-4 0 0,0 5 0 0,-3-3 0 0,3 0 0 0,0 4 0 0,-5-8 0 0,5 8 0 0,-1-9 0 0,1 6 0 0,0 1 0 0,-3-4 0 0,3 2 0 0,-4 0 0 0,3 2 0 0,1-4 0 0,0 1 0 0,-5 1 0 0,4-3 0 0,-4 6 0 0,4-5 0 0,1 1 0 0,-4-1 0 0,0 1 0 0,4 2 0 0,-5-1 0 0,4-1 0 0,1-1 0 0,-2 4 0 0,-3-2 0 0,4 0 0 0,1 0 0 0,-5-2 0 0,4-1 0 0,1 6 0 0,-3-3 0 0,3 2 0 0,-3-1 0 0,3 1 0 0,-4-4 0 0,4 2 0 0,0-4 0 0,0 1 0 0,0 4 0 0,0 1 0 0,0-5 0 0,-3-2 0 0,0 2 0 0,0 0 0 0,3 3 0 0,-1 0 0 0,1-2 0 0,0-1 0 0,-5-1 0 0,2 4 0 0,3-2 0 0,0 1 0 0,0 2 0 0,-3-1 0 0,3-3 0 0,0 3 0 0,0-3 0 0,0 3 0 0,0-2 0 0,0-1 0 0,-3 5 0 0,3-5 0 0,0 3 0 0,0 0 0 0,-3-5 0 0,3 8 0 0,-2-7 0 0,2 4 0 0,0-5 0 0,0 2 0 0,0-2 0 0,0 5 0 0,0-1 0 0,-3-4 0 0,3 2 0 0,-5 2 0 0,5-1 0 0,0 2 0 0,0 2 0 0,0-2 0 0,5-2 0 0,-5 1 0 0,0-3 0 0,0 6 0 0,0-4 0 0,0 2 0 0,0 4 0 0,0-3 0 0,0 1 0 0,0-4 0 0,-5 1 0 0,5 5 0 0,0-7 0 0,0 5 0 0,0-1 0 0,0-2 0 0,0-1 0 0,0 1 0 0,0 4 0 0,0-6 0 0,0 1 0 0,0 1 0 0,0 2 0 0,0-6 0 0,-1 9 0 0,1-8 0 0,1 8 0 0,-1-6 0 0,0 0 0 0,0 2 0 0,-1-3 0 0,1 5 0 0,1-1 0 0,-1-1 0 0,0 2 0 0,0-2 0 0,0 2 0 0,0-4 0 0,0 2 0 0,0-1 0 0,0-3 0 0,5 4 0 0,-2 4 0 0,-1-8 0 0,-4 3 0 0,2-1 0 0,2 5 0 0,-2-4 0 0,0-1 0 0,0 2 0 0,3-1 0 0,-3 2 0 0,3 1 0 0,-3 0 0 0,0-1 0 0,0-1 0 0,0 3 0 0,0-1 0 0,0-1 0 0,0 1 0 0,0 1 0 0,3-3 0 0,-3 1 0 0,3 1 0 0,-3 0 0 0,0-1 0 0,5-2 0 0,-5-1 0 0,0 1 0 0,1 2 0 0,-1-1 0 0,0 0 0 0,3-1 0 0,-3-1 0 0,0 2 0 0,0 2 0 0,0-1 0 0,3-2 0 0,-3 2 0 0,3 1 0 0,-3-2 0 0,4-3 0 0,-4 6 0 0,3-6 0 0,-3 9 0 0,3-6 0 0,-2 1 0 0,-1-2 0 0,5 2 0 0,-4 1 0 0,4-2 0 0,-5 0 0 0,2-3 0 0,-2 3 0 0,1-2 0 0,-1 1 0 0,5-1 0 0,-5-1 0 0,0 2 0 0,0-1 0 0,0 1 0 0,4-4 0 0,-4 3 0 0,4-1 0 0,-4 2 0 0,1-1 0 0,-1-1 0 0,5 0 0 0,-5 0 0 0,1-2 0 0,4-1 0 0,-4 5 0 0,-1-9 0 0,4 7 0 0,-4-1 0 0,3-1 0 0,-3 0 0 0,0 2 0 0,1-5 0 0,-1 2 0 0,5 0 0 0,-5-3 0 0,0 1 0 0,3-1 0 0,-3 0 0 0,5 2 0 0,-5-2 0 0,0 0 0 0,0-2 0 0,1 2 0 0,-1 0 0 0,0-1 0 0,0 1 0 0,0 0 0 0,3-2 0 0,-3 0 0 0,0 3 0 0,3 2 0 0,-3-3 0 0,0-3 0 0,0 2 0 0,0 1 0 0,3-2 0 0,-3-6 0 0,0 6 0 0,4 1 0 0,-4-7 0 0,0 0 0 0,3 3 0 0,-3-3 0 0,4 3 0 0,2-3 0 0,1 3 0 0,-1-6 0 0,2 0 0 0,-5 3 0 0,3-3 0 0,3-1 0 0,-6 1 0 0,6 2 0 0,-5-4 0 0,2 2 0 0</inkml:trace>
  <inkml:trace contextRef="#ctx0" brushRef="#br1" timeOffset="47560.89">3612 986 0 0,'0'0'0'0,"0"0"0"0,0 0 0 0,0 0 0 0,0 0 0 0,0 0 0 0,0 0 0 0,0 0 0 0,0 0 0 0,0 0 0 0,0-5 0 0,0 5 0 0,3-3 0 0,-3 0 0 0,0 1 0 0,2-4 0 0,-2 0 0 0,0 1 0 0,6-1 0 0,-6 1 0 0,3 1 0 0,-1-1 0 0,-1-1 0 0,4 0 0 0,-5 1 0 0,3 1 0 0,-1-3 0 0,-2 1 0 0,3 3 0 0,-2-2 0 0,4-1 0 0,0 2 0 0,-4-1 0 0,4 2 0 0,-4-2 0 0,4 1 0 0,-2 1 0 0,2-2 0 0,-2-3 0 0,1 7 0 0,1-2 0 0,-2-2 0 0,-1-1 0 0,2 3 0 0,3 0 0 0,-4-1 0 0,0-2 0 0,1 3 0 0,-4-1 0 0,7 2 0 0,-4-4 0 0,1 3 0 0,-4-2 0 0,2 4 0 0,-2 1 0 0,0-7 0 0,0 3 0 0,0-1 0 0,4 0 0 0,0 4 0 0,0-5 0 0,-1 3 0 0,-3 3 0 0,3-5 0 0,2 0 0 0,0 1 0 0,-4-1 0 0,5 0 0 0,-4 1 0 0,-2-1 0 0,6 4 0 0,-3-6 0 0,-3 6 0 0,3-5 0 0,3 3 0 0,-1-4 0 0,1 4 0 0,-1 0 0 0,0-3 0 0,2 5 0 0,-4-6 0 0,4 4 0 0,-3 0 0 0,2-3 0 0,-1 3 0 0,1-5 0 0,-1 7 0 0,-2-6 0 0,0 3 0 0,5-1 0 0,-7 2 0 0,2-2 0 0,0 1 0 0,4 1 0 0,-3-2 0 0,-1 0 0 0,-1 2 0 0,4-1 0 0,2-1 0 0,-7 2 0 0,6-2 0 0,-3-1 0 0,-1 0 0 0,3 0 0 0,2 1 0 0,-6 0 0 0,4-1 0 0,0-1 0 0,-1 5 0 0,-1-6 0 0,3 4 0 0,-1-4 0 0,-3 5 0 0,6-8 0 0,-6 5 0 0,5-2 0 0,-5 3 0 0,3-2 0 0,2 1 0 0,-3 1 0 0,1-3 0 0,-2 5 0 0,3-2 0 0,0 2 0 0,-5 0 0 0,3-1 0 0,1-1 0 0,-2-1 0 0,3 4 0 0,-3-4 0 0,2 6 0 0,-4-5 0 0,9 1 0 0,-8 2 0 0,1-2 0 0,1 1 0 0,1-1 0 0,0 3 0 0,-4-5 0 0,6 6 0 0,-5-5 0 0,3 3 0 0,0 1 0 0,0-2 0 0,-4 1 0 0,4 1 0 0,-1-4 0 0,1 5 0 0,-1-1 0 0,-5 1 0 0,4-4 0 0,-1 4 0 0,5 0 0 0,-3-6 0 0,-5 6 0 0,4 0 0 0,-1 0 0 0,4-3 0 0,-7 3 0 0,0 0 0 0,0 0 0 0,3 0 0 0,1 0 0 0,-4 0 0 0,0 0 0 0,0 0 0 0,5-4 0 0,0 2 0 0,-5 2 0 0,1 0 0 0,-1 0 0 0,5-5 0 0,1 5 0 0,-3 0 0 0,-3 0 0 0,0 0 0 0,5-4 0 0,-5 4 0 0,0 0 0 0,0 0 0 0,0 0 0 0,0 0 0 0,0 0 0 0,0 0 0 0</inkml:trace>
  <inkml:trace contextRef="#ctx0" brushRef="#br1" timeOffset="53455.03">4828 902 0 0,'0'0'0'0,"0"0"0"0,0 0 0 0,0 0 0 0,0 0 0 0,0 0 0 0,3-1 0 0,3 1 0 0,-3-2 0 0,3 2 0 0,-6 0 0 0,8-3 0 0,-4 1 0 0,0-1 0 0,2 2 0 0,1-1 0 0,-3-2 0 0,5 1 0 0,-5-2 0 0,1 0 0 0,4 4 0 0,-1-2 0 0,-2-2 0 0,0 0 0 0,2-1 0 0,-2 2 0 0,-1-3 0 0,3 3 0 0,-4 1 0 0,6-4 0 0,-4 1 0 0,2 3 0 0,-2-5 0 0,0 2 0 0,2 5 0 0,-4-5 0 0,4-1 0 0,-2 1 0 0,5 2 0 0,-5-3 0 0,-1 3 0 0,3-2 0 0,-4 2 0 0,4-2 0 0,-3 3 0 0,-2-3 0 0,6 0 0 0,-4 1 0 0,2-1 0 0,0 3 0 0,2 0 0 0,-3-2 0 0,0 4 0 0,3-2 0 0,-2-2 0 0,0 0 0 0,0-1 0 0,-3 3 0 0,7 1 0 0,-5-2 0 0,2-1 0 0,0 0 0 0,-2 4 0 0,3-4 0 0,-3 2 0 0,-4 0 0 0,6 2 0 0,-1-6 0 0,-4 6 0 0,5-4 0 0,-5 1 0 0,3-1 0 0,1 2 0 0,-3-2 0 0,-1-1 0 0,7 4 0 0,-9-5 0 0,5 2 0 0,-4-1 0 0,4 1 0 0,0-1 0 0,2-2 0 0,-5 2 0 0,2 0 0 0,2-3 0 0,-2 3 0 0,0 4 0 0,-2-6 0 0,1 2 0 0,3 0 0 0,-1 3 0 0,0-3 0 0,-1-2 0 0,-2 5 0 0,4 0 0 0,-3-3 0 0,0 1 0 0,4 0 0 0,-3 2 0 0,-4-1 0 0,8-1 0 0,-6 2 0 0,2-2 0 0,3 4 0 0,-7-2 0 0,4-2 0 0,-5 3 0 0,6-1 0 0,-1-1 0 0,-1-1 0 0,-2-1 0 0,4 3 0 0,-4-3 0 0,2 2 0 0,-4-2 0 0,7 0 0 0,-6 0 0 0,5 4 0 0,-3-4 0 0,-1 1 0 0,4 1 0 0,-1 1 0 0,-5-2 0 0,6 4 0 0,-1-4 0 0,-5 5 0 0,3-5 0 0,-3 5 0 0,3-1 0 0,-3 1 0 0,3-2 0 0,-3 2 0 0,0 0 0 0,1-4 0 0,-1 4 0 0,0 0 0 0</inkml:trace>
  <inkml:trace contextRef="#ctx0" brushRef="#br1" timeOffset="42034.21">2662 400 0 0,'0'0'0'0,"0"0"0"0,0 0 0 0,0 0 0 0,0 0 0 0,0 0 0 0,0 0 0 0,0 0 0 0,0 0 0 0,0 0 0 0,0 0 0 0,0 0 0 0,0 0 0 0,0 0 0 0,0 0 0 0,0 0 0 0,0 0 0 0,0 0 0 0,4-5 0 0,-4 5 0 0,0 0 0 0,0 0 0 0,0 0 0 0,0 0 0 0,0 0 0 0,6 5 0 0,-1-2 0 0,-2 1 0 0,-3-4 0 0,2 4 0 0,-1 3 0 0,5-2 0 0,-4-2 0 0,0 3 0 0,1-1 0 0,-2 0 0 0,1-1 0 0,-2-4 0 0,3 5 0 0,3-1 0 0,-4 1 0 0,-2-5 0 0,0 0 0 0,0 0 0 0,0 0 0 0,0 0 0 0,4 6 0 0,-2-3 0 0,-2-3 0 0,4 7 0 0,-4-7 0 0,5 3 0 0,-5-3 0 0,3 3 0 0,-3-3 0 0,3 6 0 0,2-1 0 0,-5-5 0 0,0 0 0 0,3 6 0 0,-2 0 0 0,4-1 0 0,-5-5 0 0,0 0 0 0,2 6 0 0,-2-6 0 0,4 3 0 0,1 3 0 0,-4-1 0 0,-1-5 0 0,0 0 0 0,4 6 0 0,3-3 0 0,-7-3 0 0,0 1 0 0,0-1 0 0,5 8 0 0,-2-5 0 0,-3-3 0 0,0 8 0 0,2-6 0 0,-2-2 0 0,0 0 0 0,6 6 0 0,-6 0 0 0,3-1 0 0,-3-5 0 0,1 4 0 0,-1-4 0 0,0 6 0 0,2-3 0 0,-2 2 0 0,0-5 0 0,5 6 0 0,-5-4 0 0,3 4 0 0,-2-1 0 0,-1-2 0 0,0-3 0 0,3 7 0 0,0-5 0 0,-3-2 0 0,0 6 0 0,0-6 0 0,0 5 0 0,2-2 0 0,-2-3 0 0,3 6 0 0,-3-6 0 0,3 8 0 0,-3-7 0 0,0 7 0 0,0-8 0 0,0 3 0 0,5 0 0 0,-5 3 0 0,0-6 0 0,1 5 0 0,-1-2 0 0,0 3 0 0,2-2 0 0,-2-4 0 0,0 1 0 0,3 8 0 0,-3-7 0 0,0-2 0 0,0 0 0 0,1 8 0 0,-1-2 0 0,0-3 0 0,0 3 0 0,0-3 0 0,0-3 0 0,0 6 0 0,0-1 0 0,0-5 0 0,0 0 0 0,0 3 0 0,0 3 0 0,4-3 0 0,-4-3 0 0,0 0 0 0,-4 7 0 0,4-1 0 0,0-6 0 0,0 0 0 0,0 0 0 0,4 4 0 0,-4 4 0 0,-4-3 0 0,4-5 0 0,0 0 0 0,0 4 0 0,0-4 0 0,0 0 0 0,0 0 0 0,4 5 0 0,-4-5 0 0,0 8 0 0,0-8 0 0,4 1 0 0,-4-1 0 0,0 6 0 0,0 2 0 0,0-8 0 0,0 3 0 0,0-3 0 0,2 6 0 0,-2-6 0 0,0 4 0 0,1 2 0 0,-1-3 0 0,0-3 0 0,0 8 0 0,0-8 0 0,2 3 0 0,-2-3 0 0,0 0 0 0,0 0 0 0,4 6 0 0,-4-6 0 0,0 3 0 0,0-3 0 0,0 6 0 0,0-6 0 0,0 3 0 0,0 5 0 0,0-8 0 0,2 1 0 0,-2-1 0 0,0 0 0 0,0 7 0 0,0-7 0 0,0 4 0 0,0-4 0 0,0 6 0 0,0-2 0 0,0-4 0 0,0 0 0 0,0 0 0 0,0 0 0 0,0 4 0 0,0 1 0 0,0-5 0 0,5 4 0 0,-5 0 0 0,0-4 0 0,1 6 0 0,2-2 0 0,-3-4 0 0,0 3 0 0,2 1 0 0,-2-4 0 0,0 4 0 0,0-4 0 0,0 6 0 0,0-3 0 0,0-3 0 0,0 0 0 0,0 5 0 0,0-5 0 0,0 6 0 0,0-6 0 0,0 5 0 0,0-5 0 0,0 5 0 0,0-4 0 0,0 4 0 0,0-5 0 0,0 0 0 0,0 0 0 0,0 6 0 0,0-4 0 0,0-2 0 0,0 0 0 0,1 6 0 0,-1-5 0 0,0-1 0 0,0 0 0 0,0 6 0 0,0-6 0 0,0 0 0 0,0 0 0 0,5 4 0 0,-5-4 0 0,0 6 0 0,0-3 0 0,0-3 0 0,0 0 0 0,0 0 0 0,3 3 0 0,-3 5 0 0,2-4 0 0,-2-2 0 0,0 2 0 0,0 0 0 0,0-4 0 0,1 4 0 0,-1 2 0 0,2-1 0 0,-2-5 0 0,0 0 0 0,0 0 0 0,0 2 0 0,0-2 0 0,0 6 0 0,0-6 0 0,0 3 0 0,0-3 0 0,3 3 0 0,-3-3 0 0,0 6 0 0,3-1 0 0,-3-2 0 0,0-3 0 0,0 0 0 0,0 0 0 0,0 0 0 0,0 3 0 0,5 3 0 0,-4-4 0 0,2 2 0 0,-3-4 0 0,2 2 0 0,-2-2 0 0,1 4 0 0,-1-4 0 0,0 0 0 0,0 0 0 0,5 7 0 0,-5-7 0 0,3 0 0 0,0 3 0 0,0 4 0 0,-1-7 0 0,1 4 0 0,2 0 0 0,-5-4 0 0,1 2 0 0,-1-2 0 0,3 4 0 0,-1 3 0 0,-2-7 0 0,0 0 0 0,4 0 0 0,1 3 0 0,0 3 0 0,-4-6 0 0,2 3 0 0,3 2 0 0,-1-5 0 0,1 0 0 0,2 0 0 0,-3 0 0 0,2 0 0 0,3 0 0 0,-3 0 0 0,0 0 0 0,2 0 0 0,-1 0 0 0,2 0 0 0,-2 0 0 0,0 0 0 0</inkml:trace>
  <inkml:trace contextRef="#ctx0" brushRef="#br1" timeOffset="40431.85">2728 656 0 0,'0'0'0'0,"0"0"0"0,0 0 0 0,0 0 0 0,0-3 0 0,-1-3 0 0,-4 5 0 0,3-3 0 0,2 4 0 0,-3-4 0 0,3 1 0 0,-1 0 0 0,-1-4 0 0,-2 4 0 0,4-3 0 0,-2 5 0 0,-1-6 0 0,-3 3 0 0,4-2 0 0,1 1 0 0,-4 0 0 0,3 1 0 0,-1-2 0 0,-1-1 0 0,2 1 0 0,-1 2 0 0,-2 0 0 0,5-2 0 0,-4 3 0 0,2-3 0 0,-2 0 0 0,2 1 0 0,-1 1 0 0,-2-3 0 0,2 4 0 0,2-3 0 0,-4 1 0 0,4-1 0 0,-6 3 0 0,6-3 0 0,-4 3 0 0,5-2 0 0,-8 2 0 0,7-3 0 0,-1 0 0 0,-2 0 0 0,2 1 0 0,-4 0 0 0,4-1 0 0,-2 3 0 0,2-2 0 0,2 1 0 0,-4 1 0 0,4 3 0 0,0 0 0 0,-5-3 0 0,3 0 0 0,-1-2 0 0,3 5 0 0,-1-2 0 0,1 2 0 0,-3-4 0 0,-2-1 0 0,5 5 0 0,0 0 0 0,0 0 0 0,0 0 0 0,0 0 0 0,0 0 0 0,0 0 0 0</inkml:trace>
  <inkml:trace contextRef="#ctx0" brushRef="#br1" timeOffset="50880.88">4542 936 0 0,'0'0'0'0,"0"0"0"0,0 0 0 0,0 0 0 0,0 0 0 0,0 0 0 0,0 0 0 0,3 0 0 0,-3 0 0 0,0 0 0 0,0 0 0 0,6-3 0 0,-3 3 0 0,-3 0 0 0,0 0 0 0,6-1 0 0,0 1 0 0,-1 0 0 0,-5 0 0 0,1-2 0 0,3-3 0 0,-4 5 0 0,6 0 0 0,-2 0 0 0,1-4 0 0,1 2 0 0,-1 1 0 0,-2 1 0 0,2-2 0 0,-2 1 0 0,3-3 0 0,-3 4 0 0,3-1 0 0,0-1 0 0,-1 1 0 0,0-2 0 0,1 1 0 0,-3 1 0 0,3-1 0 0,3-1 0 0,-6 0 0 0,2 0 0 0,1 1 0 0,2 2 0 0,1-6 0 0,-1 5 0 0,0-1 0 0,1-1 0 0,-1-2 0 0,2 4 0 0,-5-5 0 0,3 1 0 0,1 3 0 0,0-4 0 0,-1 6 0 0,1-4 0 0,-1-1 0 0,0 3 0 0,1-1 0 0,0-1 0 0,-4-1 0 0,6-1 0 0,-5 1 0 0,3 1 0 0,-1 2 0 0,0-4 0 0,-2 3 0 0,5-3 0 0,-5 1 0 0,3-4 0 0,2 2 0 0,-3 3 0 0,0-4 0 0,-2 0 0 0,1 4 0 0,4-2 0 0,-5 1 0 0,4 0 0 0,1 1 0 0,-5-3 0 0,1 1 0 0,1 2 0 0,5-4 0 0,-6 3 0 0,3-1 0 0,-4-2 0 0,3 2 0 0,3 0 0 0,-4-2 0 0,1 4 0 0,-1-7 0 0,5 3 0 0,-3 2 0 0,0 0 0 0,2-4 0 0,-3 4 0 0,1-2 0 0,0 2 0 0,0 0 0 0,2-2 0 0,-4 4 0 0,3-2 0 0,-2-1 0 0,0 1 0 0,-1 0 0 0,0-2 0 0,1 5 0 0,-1-3 0 0,-2 0 0 0,5 0 0 0,-4-5 0 0,3 9 0 0,-3-9 0 0,-1 5 0 0,4-1 0 0,-3 2 0 0,0-3 0 0,-1 4 0 0,2-4 0 0,-2 2 0 0,-2 3 0 0,1-2 0 0,-5 5 0 0,0 0 0 0</inkml:trace>
  <inkml:trace contextRef="#ctx0" brushRef="#br1" timeOffset="39697.58">2209 1171 0 0,'0'0'0'0,"0"0"0"0,0 0 0 0,0 0 0 0,0 0 0 0,0 0 0 0,0 0 0 0,0 0 0 0,0 0 0 0,0 0 0 0,0 0 0 0,0 0 0 0,0 0 0 0,0 0 0 0,0 0 0 0,0 0 0 0,0 0 0 0,0 0 0 0,3 3 0 0,-3-3 0 0,0 0 0 0,7 2 0 0,-3 2 0 0,0-2 0 0,-4-2 0 0,8 0 0 0,-3 3 0 0,2 0 0 0,-4-1 0 0,5 1 0 0,-8-3 0 0,5 1 0 0,1 2 0 0,-3 1 0 0,3-3 0 0,-3 2 0 0,2 0 0 0,-2 0 0 0,3-3 0 0,-1 7 0 0,-4-6 0 0,6-1 0 0,0 3 0 0,-4-1 0 0,4-1 0 0,-3 2 0 0,2-1 0 0,-1-1 0 0,0-1 0 0,-1 4 0 0,4-3 0 0,-5-1 0 0,-3 0 0 0,6 5 0 0,-6-5 0 0,8 0 0 0,-2 0 0 0,2 0 0 0,-2 0 0 0,-3 0 0 0,5 1 0 0,-3-1 0 0,1 0 0 0,2 7 0 0,-8-7 0 0,4 0 0 0,2 0 0 0,1 0 0 0,-7 0 0 0,6 0 0 0,3 1 0 0,-1-1 0 0,-8 0 0 0,4 3 0 0,1 0 0 0,0-3 0 0,2 0 0 0,0 0 0 0,-3 0 0 0,2 0 0 0,-1 0 0 0,1 0 0 0,0 0 0 0,-1 0 0 0,0-3 0 0,-1 3 0 0,2-3 0 0,-1 3 0 0,1-1 0 0,-1 1 0 0,0 0 0 0,2 0 0 0,-4-7 0 0,0 6 0 0,4 1 0 0,-6 0 0 0,5-3 0 0,-3 1 0 0,-3 2 0 0,7 0 0 0,-4-5 0 0,0 5 0 0,-3 0 0 0,8-3 0 0,-7-1 0 0,5 2 0 0,-3-1 0 0,1 2 0 0,0-4 0 0,1 3 0 0,1-1 0 0,-3-1 0 0,2 1 0 0,-1-1 0 0,3 1 0 0,-4 0 0 0,1 2 0 0,-2-4 0 0,2 2 0 0,1 3 0 0,0-2 0 0,-2-4 0 0,3 6 0 0,-1-4 0 0,-2 2 0 0,3-3 0 0,-5 4 0 0,3-2 0 0,-4 3 0 0,0-5 0 0,4 2 0 0,-2-3 0 0,-2 6 0 0,4-2 0 0,-2-4 0 0,3 2 0 0,-5 4 0 0,1 0 0 0,2-7 0 0,3 4 0 0,-4 2 0 0,-1-5 0 0,3 2 0 0,-1 0 0 0,1-1 0 0,1 4 0 0,-4-7 0 0,1 5 0 0,0-2 0 0,1 2 0 0,0-2 0 0,0 1 0 0,0 2 0 0,-2-4 0 0,1 5 0 0,0-6 0 0,-2 4 0 0,4 0 0 0,1-3 0 0,-4 1 0 0,-1 1 0 0,5 2 0 0,-3-6 0 0,-2 4 0 0,3-1 0 0,-3 2 0 0,1-3 0 0,2 3 0 0,-3-5 0 0,2 5 0 0,-2-5 0 0,0 7 0 0,0-4 0 0,1 2 0 0,-1-2 0 0,2 1 0 0,-2 2 0 0,0-4 0 0,3 1 0 0,-3-1 0 0,-3 1 0 0,3 4 0 0,0-5 0 0,0 0 0 0,0 1 0 0,0 2 0 0,-2-3 0 0,1-1 0 0,1 3 0 0,0-1 0 0,-2-1 0 0,2 3 0 0,0-3 0 0,0 0 0 0,0-2 0 0,-3 5 0 0,3-3 0 0,0-1 0 0,0 0 0 0,0-1 0 0,-1 2 0 0,1 3 0 0,-3-2 0 0,3-3 0 0,-2 5 0 0,-3-3 0 0,5 0 0 0,0 0 0 0,-1-2 0 0,-2 5 0 0,1-3 0 0,-2 3 0 0,2-7 0 0,0 7 0 0,-2-3 0 0,2 0 0 0,1-2 0 0,-2 3 0 0,0-1 0 0,1-3 0 0,0 6 0 0,1-6 0 0,1 2 0 0,0 1 0 0,-3 0 0 0,1-2 0 0,2 2 0 0,-4 0 0 0,1-3 0 0,-1 6 0 0,3-4 0 0,-1 1 0 0,1 0 0 0,-4 1 0 0,4 1 0 0,-1 1 0 0,1-4 0 0,-1 3 0 0,-3-1 0 0,1 4 0 0,2-6 0 0,2 4 0 0,0 0 0 0,-4-1 0 0,0 1 0 0,3-2 0 0</inkml:trace>
  <inkml:trace contextRef="#ctx0" brushRef="#br1" timeOffset="57932.3">2250 1218 0 0,'0'0'0'0,"0"0"0"0,0 0 0 0,0 0 0 0,0 0 0 0,0 0 0 0,-6-4 0 0,6 3 0 0,0 1 0 0,0 0 0 0,0 0 0 0,-4-2 0 0,4 2 0 0,0-3 0 0,-7 2 0 0,6-1 0 0,-2-1 0 0,3 3 0 0,0 0 0 0,0 0 0 0,-5 0 0 0,5 0 0 0,-1-1 0 0,-1-1 0 0,-1 2 0 0,3 0 0 0,-6-5 0 0,6 4 0 0,0 1 0 0,-2-3 0 0,1-2 0 0,-4 4 0 0,3-3 0 0,2 4 0 0,0-3 0 0,-4 2 0 0,-1-1 0 0,5 2 0 0,-1-3 0 0,-4 2 0 0,2 1 0 0,-2 0 0 0,5 0 0 0,0 0 0 0,-6-5 0 0,6 3 0 0,-5 2 0 0,-1 0 0 0,5-1 0 0,-1-1 0 0,-2 1 0 0,4 1 0 0,-2-5 0 0,0 5 0 0,-2-3 0 0,1 2 0 0,1-3 0 0,2 4 0 0,0 0 0 0,-3-3 0 0,0 3 0 0,3-3 0 0,-6 0 0 0,3 3 0 0,0-4 0 0,3 4 0 0,-3 0 0 0,3 0 0 0,-5 0 0 0,2 0 0 0,3 0 0 0,-2 0 0 0,-2-7 0 0,2 4 0 0,2 3 0 0,-6 0 0 0,3-1 0 0,0-4 0 0,1 5 0 0,2 0 0 0,-3-5 0 0,-2 5 0 0,5 0 0 0,0 0 0 0,-1-4 0 0,-4 2 0 0,4-1 0 0,-1-3 0 0,-2 4 0 0,4 2 0 0,-2-3 0 0,2 3 0 0,-5-1 0 0,4 1 0 0,-4-3 0 0,0 1 0 0,4 1 0 0,1 1 0 0,-5-2 0 0,5 2 0 0,0 0 0 0,0 0 0 0,0 0 0 0,-4-1 0 0,-1 1 0 0,5 0 0 0,-5 0 0 0,1-4 0 0,1 4 0 0,3 0 0 0,0 0 0 0,-7-1 0 0,4 1 0 0,3 0 0 0,-4-3 0 0,4 3 0 0,-6 0 0 0,4-2 0 0,-4 2 0 0,6 0 0 0,-2-3 0 0,2 3 0 0,-6-3 0 0,6 3 0 0,-5 0 0 0,5 0 0 0,-4 0 0 0,4 0 0 0,-6-1 0 0,6 1 0 0,-3-4 0 0,3 4 0 0,-5 0 0 0,0-3 0 0,5 3 0 0,0 0 0 0,-4 0 0 0,1 0 0 0,-4 0 0 0,4 0 0 0,3 0 0 0,-7-3 0 0,5 3 0 0,2 0 0 0,-6-1 0 0,6 1 0 0,-5-2 0 0,5 2 0 0,-1-3 0 0,1 3 0 0,-5 0 0 0,5 0 0 0,-6-1 0 0,6 1 0 0,0 0 0 0,0 0 0 0,-3-2 0 0,1 0 0 0,2 2 0 0,-4-1 0 0,4 1 0 0,-5-3 0 0,-1 0 0 0,6 3 0 0,0 0 0 0,-5 0 0 0,-1 0 0 0,3 0 0 0,1 0 0 0,2 0 0 0,-6-2 0 0,6 2 0 0,-1 0 0 0,-6 0 0 0,6-3 0 0,1 3 0 0,-5 0 0 0,4 0 0 0,-4 0 0 0,2 0 0 0,-2 0 0 0,4-3 0 0,-2 3 0 0,3 0 0 0,-5 0 0 0,3 0 0 0,-2 0 0 0,1-2 0 0,0-1 0 0,-4 3 0 0,6 0 0 0,-2 0 0 0,0-1 0 0,0 1 0 0,0 0 0 0,-2 0 0 0,0 0 0 0,4-2 0 0,-5 2 0 0,2 0 0 0,3 0 0 0,1 0 0 0,0 0 0 0,0 0 0 0,-5 0 0 0,5 0 0 0,0 0 0 0,-1 0 0 0,1 0 0 0,0 0 0 0,-7 0 0 0,7 0 0 0,-3 0 0 0,0 0 0 0,3 0 0 0,-1 0 0 0,-5 0 0 0,6 0 0 0,0 0 0 0,0 0 0 0,-7 0 0 0,4 0 0 0,3 0 0 0,-3 0 0 0,-3 0 0 0,6 0 0 0,-5 2 0 0,5-2 0 0,0 0 0 0,-6 0 0 0,0 0 0 0,6 0 0 0,0 0 0 0,-2 0 0 0,-1 0 0 0,0 0 0 0,-3 0 0 0,6 0 0 0,0 0 0 0,0 0 0 0,0 0 0 0,0 0 0 0,0 0 0 0,-3-2 0 0,-3 2 0 0,6 0 0 0,-3 0 0 0,3 0 0 0,-5 0 0 0,5 0 0 0,-6 0 0 0,0 0 0 0,3 0 0 0,-2 0 0 0,2 0 0 0,3 0 0 0,-6 0 0 0,6 0 0 0,0 0 0 0,-5 0 0 0,2 0 0 0,3 0 0 0,0 0 0 0,-6 0 0 0,1 0 0 0,5 0 0 0,-3-3 0 0,0 3 0 0,-5 0 0 0,5-1 0 0,3 1 0 0,0 0 0 0,-6 0 0 0,3-2 0 0,-2 2 0 0,5 0 0 0,-4 0 0 0,1-1 0 0,-1 1 0 0,4 0 0 0,-6-5 0 0,5 5 0 0,-4-2 0 0,2 2 0 0,-3-1 0 0,1 1 0 0,4-2 0 0,1 2 0 0,-3-4 0 0,-4 2 0 0,4 2 0 0,-1 0 0 0,-3-3 0 0,1 3 0 0,3 0 0 0,-3 0 0 0,3 0 0 0,-2-2 0 0,2 2 0 0,-6-1 0 0,4-4 0 0,-1 5 0 0,0 0 0 0,3-1 0 0,-7-4 0 0,7 5 0 0,-6-3 0 0,3 3 0 0,1 0 0 0,-2 0 0 0,-1-2 0 0,2 2 0 0,-2-3 0 0,0 3 0 0,0-4 0 0,1 2 0 0,1 2 0 0,-4-5 0 0,4 5 0 0,0 0 0 0,0-4 0 0,3 2 0 0,-4 2 0 0,1-4 0 0,2 2 0 0,-4 2 0 0,2 0 0 0,1-1 0 0,-4-3 0 0,3 4 0 0,-1-1 0 0,1-2 0 0,3 1 0 0,-6 1 0 0,3-1 0 0,0-1 0 0,-1 2 0 0,1-4 0 0,0 3 0 0,3-2 0 0,-3 2 0 0,-4-2 0 0,4 0 0 0,5 1 0 0,-9 2 0 0,4-2 0 0,0 1 0 0,-2 1 0 0,2-4 0 0,0 2 0 0,-3 0 0 0,1 1 0 0,0-4 0 0,2 3 0 0,-6-3 0 0,5 3 0 0,-5-3 0 0,0 1 0 0,2-1 0 0,-2 0 0 0,3 1 0 0,-2 0 0 0,0 1 0 0,3-1 0 0,-2-1 0 0,-1-3 0 0,2 4 0 0,-5-1 0 0,3 0 0 0,0 1 0 0,-1 0 0 0,2-1 0 0,-1 0 0 0,2 1 0 0,1-1 0 0,2 0 0 0,-5 0 0 0,7-2 0 0,-4 0 0 0,2 4 0 0,1-3 0 0,-2 0 0 0,-1-3 0 0,-1 4 0 0,5-1 0 0,-3 0 0 0,2 3 0 0,-4-7 0 0,7 5 0 0,-5 3 0 0,0-4 0 0,3-2 0 0,-2 4 0 0,1 1 0 0,-1 1 0 0,0 0 0 0,4-4 0 0,-4 6 0 0,1-4 0 0,4 2 0 0,-2 3 0 0</inkml:trace>
  <inkml:trace contextRef="#ctx0" brushRef="#br2" timeOffset="-4167.59">5996 961 0 0,'0'0'0'0,"0"0"0"0,0 0 0 0,0 0 0 0,0 0 0 0,0 0 0 0,0 0 0 0,0 0 0 0,0 0 0 0,0 0 0 0,0 0 0 0,0 0 0 0,0 0 0 0,0 0 0 0,0 0 0 0,0 0 0 0,0 0 0 0,0 0 0 0,6-3 0 0,-6 3 0 0,5 0 0 0,-5 0 0 0,9 0 0 0,-1 0 0 0,0 0 0 0,-4 0 0 0,-4 0 0 0,8 0 0 0,1-2 0 0,-1 2 0 0,-2 2 0 0,2-2 0 0,-2 0 0 0,0 0 0 0,2 0 0 0,0 0 0 0,0 0 0 0,-4 0 0 0,4 0 0 0,-2 0 0 0,-1 0 0 0,3 0 0 0,-2 0 0 0,0 0 0 0,2 0 0 0,-1 0 0 0,-3 0 0 0,2 3 0 0,0-6 0 0,0 3 0 0,0 0 0 0,-3-2 0 0,5 2 0 0,-3-1 0 0,2 1 0 0,0 0 0 0,-4-2 0 0,4 2 0 0,0-3 0 0,0 3 0 0,-2-1 0 0,-3-4 0 0,2 5 0 0,4-2 0 0,-3 2 0 0,-1-3 0 0,-4 3 0 0,2 0 0 0,5-3 0 0,-7 3 0 0,0 0 0 0,0 0 0 0,7-1 0 0,-7 1 0 0,3-2 0 0,-3 2 0 0,0 0 0 0,3-1 0 0,-3 1 0 0,3-5 0 0,-3 5 0 0,1-3 0 0,1 0 0 0,-2 3 0 0,3-3 0 0,-3-2 0 0,2 5 0 0,-2 0 0 0,0-6 0 0,0 6 0 0,4-2 0 0,-4-1 0 0,2 0 0 0,-2-3 0 0,0 6 0 0,0-5 0 0,0 5 0 0,0-4 0 0,-2-3 0 0,-2 6 0 0,4-4 0 0,0 2 0 0,0-1 0 0,0-1 0 0,0 2 0 0,-2-2 0 0,2 1 0 0,0-1 0 0,0 2 0 0,0-2 0 0,-3 1 0 0,3-1 0 0,3 2 0 0,-3-3 0 0,0-1 0 0,0 3 0 0,2 1 0 0,-2-2 0 0,0 0 0 0,0-1 0 0,0 3 0 0,0-1 0 0,0-1 0 0,0-1 0 0,-2 4 0 0,2-6 0 0,0 7 0 0,2-2 0 0,-2 3 0 0,0-6 0 0,0 1 0 0,0 5 0 0,0 0 0 0,0-5 0 0,0 2 0 0,0-3 0 0,6 6 0 0,-6-8 0 0,0 4 0 0,3-1 0 0,-3-1 0 0,3 1 0 0,-3 1 0 0,5 2 0 0,-5-1 0 0,0-2 0 0,0 1 0 0,1 2 0 0,1-3 0 0,1 2 0 0,-2-1 0 0,1 1 0 0,-1 0 0 0,1-1 0 0,-2 4 0 0,6-1 0 0,-6-4 0 0,2 4 0 0,4-1 0 0,-6 2 0 0,0-3 0 0,0 3 0 0,0 0 0 0,0 0 0 0,6-3 0 0,-6 3 0 0,0 0 0 0,0 0 0 0,5-2 0 0,-2 2 0 0,1 0 0 0,1 0 0 0,-5 0 0 0,6 0 0 0,-6 0 0 0,2 0 0 0,-2 0 0 0,6 2 0 0,-6-2 0 0,5 3 0 0,-5-3 0 0,4 3 0 0,-2-1 0 0,2 2 0 0,-4-4 0 0,5 3 0 0,-3 1 0 0,-2-4 0 0,0 0 0 0,3 6 0 0,3-2 0 0,-3 3 0 0,-1-4 0 0,-2-3 0 0,4 4 0 0,-2 1 0 0,2 0 0 0,-4-1 0 0,0-4 0 0,4 5 0 0,-3 0 0 0,1-2 0 0,-2 1 0 0,1-1 0 0,2 5 0 0,-3-8 0 0,2 8 0 0,1-2 0 0,-3-6 0 0,0 5 0 0,0-5 0 0,6 6 0 0,-1-2 0 0,-5 1 0 0,0-5 0 0,6 5 0 0,-1 1 0 0,-4-1 0 0,-1-5 0 0,3 7 0 0,-1 1 0 0,2-5 0 0,-4-3 0 0,0 6 0 0,0-1 0 0,0 1 0 0,0-3 0 0,3 3 0 0,1-3 0 0,-4 1 0 0,1 2 0 0,-1-2 0 0,2 1 0 0,-2-5 0 0,0 2 0 0,6 4 0 0,-6-6 0 0,0 4 0 0,0-4 0 0,0 7 0 0,3-1 0 0,-2 0 0 0,-1-6 0 0,4 1 0 0,-4 6 0 0,0-7 0 0,0 0 0 0,1 4 0 0,1 1 0 0,-2-5 0 0,0 0 0 0,4 1 0 0,-1 4 0 0,-3-5 0 0,0 0 0 0,3 3 0 0,-3-3 0 0,0 0 0 0,0 0 0 0,0 3 0 0,0-3 0 0,0 0 0 0,0 2 0 0,0-2 0 0,2 6 0 0,3-1 0 0,-5-5 0 0,0 0 0 0,0 0 0 0,1 3 0 0,-1-3 0 0,0 0 0 0,0 0 0 0,0 0 0 0,0 0 0 0,5 3 0 0,-2-3 0 0,-3 0 0 0,0 0 0 0,3 3 0 0,-3-3 0 0,2 0 0 0,-2 0 0 0,0 0 0 0,7 3 0 0,-7-3 0 0,2 0 0 0,1 2 0 0,-3-2 0 0,5 1 0 0,2-1 0 0,-2 2 0 0,0-2 0 0,-5 0 0 0,4 0 0 0,-2 0 0 0,4 0 0 0,-3 0 0 0,3-2 0 0,-1 2 0 0,-1 0 0 0,1 0 0 0,1 0 0 0,-3 0 0 0,-3 0 0 0,8-1 0 0,-2 1 0 0,0 0 0 0,2-2 0 0,-5 2 0 0,-3 0 0 0,5 0 0 0,1 0 0 0,-4-3 0 0,2 3 0 0,4 0 0 0,-5 0 0 0,3 0 0 0,-4 0 0 0,6-3 0 0,-4 3 0 0,4 0 0 0,-5 0 0 0,3 0 0 0,2 0 0 0,-3 0 0 0,1 0 0 0,-2 0 0 0,3 0 0 0,-4 3 0 0,1 0 0 0,4-1 0 0,-2-2 0 0,0 0 0 0,-2 0 0 0,3 1 0 0,-7-1 0 0,3 0 0 0,-3 0 0 0,5 2 0 0,-2-2 0 0,2 0 0 0,-5 0 0 0,7 0 0 0,-3 0 0 0,5 0 0 0,-9 0 0 0,3 1 0 0,0-1 0 0,3 0 0 0,-4 0 0 0,-2 0 0 0,0 0 0 0,0 0 0 0,6 0 0 0,-6 0 0 0,5 0 0 0,-5 0 0 0,0 0 0 0,0 0 0 0,0 0 0 0,0 0 0 0,0 0 0 0,0 0 0 0,0 0 0 0,0 0 0 0,0 0 0 0,0 0 0 0,0 0 0 0,0 0 0 0,0 0 0 0,0 0 0 0</inkml:trace>
  <inkml:trace contextRef="#ctx0" brushRef="#br1" timeOffset="59523.48">791 681 0 0,'0'0'0'0,"0"0"0"0,0 0 0 0,0 0 0 0,0 0 0 0,0 0 0 0,0 0 0 0,0 0 0 0,0 0 0 0,0 0 0 0,0 0 0 0,0 0 0 0,-6 3 0 0,6-3 0 0,0 0 0 0,0 0 0 0,0 0 0 0,-3 2 0 0,3-2 0 0,0 0 0 0,0 0 0 0,0 0 0 0,0 0 0 0,0 8 0 0,0-8 0 0,0 0 0 0,0 1 0 0,1 8 0 0,1-6 0 0,-1 4 0 0,-1-7 0 0,5 3 0 0,-2 1 0 0,-1-1 0 0,4-1 0 0,-6 3 0 0,4-1 0 0,0-1 0 0,-4-3 0 0,6 5 0 0,-5-2 0 0,4 3 0 0,-2-3 0 0,3 2 0 0,-6 0 0 0,6-2 0 0,-3-2 0 0,2 4 0 0,0 0 0 0,-2-4 0 0,0 4 0 0,3-1 0 0,-1-1 0 0,1 2 0 0,-3 0 0 0,3-5 0 0,2 1 0 0,-3 4 0 0,1-2 0 0,-2-3 0 0,4 0 0 0,0 6 0 0,-5-3 0 0,5-3 0 0,-2 2 0 0,-2 2 0 0,6-4 0 0,-4 4 0 0,-1-1 0 0,4 0 0 0,-1-3 0 0,-4 4 0 0,6-4 0 0,-3 7 0 0,-5-4 0 0,4-2 0 0,2 4 0 0,-5-2 0 0,3-2 0 0,-3 1 0 0,-1 3 0 0,2-2 0 0,-1-2 0 0,5 4 0 0,-6-4 0 0,2-1 0 0,1 4 0 0,3-3 0 0,-5 1 0 0,0 2 0 0,6-2 0 0,-3-1 0 0,-3 2 0 0,7-1 0 0,-3 1 0 0,-2-1 0 0,1 4 0 0,0-6 0 0,-3 4 0 0,2-2 0 0,-5-2 0 0,6 2 0 0,-1 2 0 0,1 1 0 0,-4-4 0 0,4 2 0 0,0-1 0 0,-1 4 0 0,1-6 0 0,-3 2 0 0,3 1 0 0,-1-2 0 0,1 1 0 0,-3-1 0 0,3 3 0 0,-3-3 0 0,0-1 0 0,5 6 0 0,-2-6 0 0,-4 2 0 0,-2-2 0 0,4 3 0 0,3-3 0 0,-4 5 0 0,1-5 0 0,1 1 0 0,0 5 0 0,-1-6 0 0,-1 2 0 0,2-2 0 0,-5 0 0 0,6 3 0 0,-1-3 0 0,3 2 0 0,-2-2 0 0,0 6 0 0,0-6 0 0,-1 0 0 0,-1 1 0 0,4-1 0 0,-5 0 0 0,2 3 0 0,1 0 0 0,0-1 0 0,-3-2 0 0,0 2 0 0,-3-2 0 0,5 3 0 0,-2 0 0 0,0-2 0 0,-3-1 0 0,6 2 0 0,1 1 0 0,-4-3 0 0,-3 0 0 0,6 3 0 0,-3 0 0 0,2-3 0 0,-5 0 0 0,3 2 0 0,1 2 0 0,-4-4 0 0,7 2 0 0,-6-2 0 0,-1 0 0 0,9 1 0 0,-6 1 0 0,2-1 0 0,-5-1 0 0,6 2 0 0,-6-2 0 0,6 3 0 0,-2-3 0 0,3 2 0 0,-4-2 0 0,-3 0 0 0,7 0 0 0,-7 0 0 0,6 0 0 0,-2 1 0 0,-4-1 0 0,7 0 0 0,-7 0 0 0,6 2 0 0,0-2 0 0,-6 0 0 0,5 0 0 0,-5 0 0 0,4 3 0 0,-4-3 0 0,8 1 0 0,-7 1 0 0,-1-2 0 0,7 3 0 0,-7-3 0 0,0 0 0 0,4 0 0 0,-4 0 0 0,7 0 0 0,-7 0 0 0,4 2 0 0,1-2 0 0,-5 0 0 0,0 0 0 0,3 4 0 0,-3-4 0 0,6 0 0 0,-6 0 0 0,0 0 0 0,0 0 0 0,6 0 0 0,-6 0 0 0,0 0 0 0,0 0 0 0,0 0 0 0,0 0 0 0,0 0 0 0,0 0 0 0,0 0 0 0,0 0 0 0,0 0 0 0,0 0 0 0,0 0 0 0,0 0 0 0,0 0 0 0,2 2 0 0,-2-2 0 0,0 0 0 0,0 0 0 0,0 0 0 0,0 0 0 0,0 0 0 0,0 0 0 0,0 0 0 0,0 0 0 0,0 0 0 0,0 0 0 0,0 0 0 0,0 0 0 0,0 0 0 0,0 0 0 0,0 4 0 0,0-4 0 0,-2 5 0 0,1-2 0 0,-4 2 0 0,-1-2 0 0,3 0 0 0,-3 3 0 0,-4 2 0 0,-1-4 0 0,2 3 0 0,-2-3 0 0,-6 2 0 0,3-2 0 0,-3 2 0 0,0 3 0 0,-1-4 0 0,1 9 0 0,-3-7 0 0,3 4 0 0,-3 0 0 0,1-2 0 0,-2 2 0 0,5-2 0 0,-2 2 0 0,-4 0 0 0,6-3 0 0,-21 10 0 0,11-7 0 0</inkml:trace>
  <inkml:trace contextRef="#ctx0" brushRef="#br1" timeOffset="52588.1">4846 876 0 0,'0'0'0'0,"0"0"0"0,0 0 0 0,0 0 0 0,0 0 0 0,0 0 0 0,0 0 0 0,0 0 0 0,0 0 0 0,6 1 0 0,-1-1 0 0,0 2 0 0,-1-2 0 0,2 0 0 0,-3 0 0 0,5-2 0 0,-5 2 0 0,3-1 0 0,-1 1 0 0,1-3 0 0,0 3 0 0,2-2 0 0,-2 1 0 0,2 1 0 0,-5 0 0 0,6-3 0 0,-1 1 0 0,-2 1 0 0,5-3 0 0,-5 3 0 0,2 1 0 0,1-2 0 0,1-4 0 0,0 6 0 0,-2 0 0 0,5 0 0 0,-4-1 0 0,2 1 0 0,-2 0 0 0,-1 0 0 0,1 0 0 0,-1 0 0 0,3 0 0 0,-2 0 0 0,-1 1 0 0,1-1 0 0,0 0 0 0,2 0 0 0,-6 0 0 0,5 0 0 0,0 0 0 0,-3 0 0 0,6 0 0 0,-6 0 0 0,3-1 0 0,-1-1 0 0,2 1 0 0,-7 1 0 0,6-5 0 0,-4 5 0 0,5-2 0 0,-5 2 0 0,0-4 0 0,0 1 0 0,2 3 0 0,-5-3 0 0,5 3 0 0,-4 0 0 0,-4 0 0 0,2-2 0 0,-2 2 0 0,0 0 0 0,0 0 0 0,0 0 0 0</inkml:trace>
  <inkml:trace contextRef="#ctx0" brushRef="#br1" timeOffset="52012.18">4727 950 0 0,'0'0'0'0,"0"0"0"0,0 0 0 0,0 0 0 0,0 0 0 0,0 0 0 0,0 0 0 0,0 0 0 0,0 0 0 0,0 0 0 0,3 0 0 0,3 0 0 0,-4-1 0 0,-2 1 0 0,0 0 0 0,4 0 0 0,1 0 0 0,1-2 0 0,-1 2 0 0,-4-2 0 0,4 2 0 0,-2 0 0 0,5-1 0 0,-2-2 0 0,-1 3 0 0,-1 0 0 0,3-2 0 0,2 1 0 0,-3-1 0 0,2 2 0 0,-2-4 0 0,2 4 0 0,-2 0 0 0,2 0 0 0,-1-2 0 0,0-1 0 0,-3 3 0 0,5-2 0 0,-1 2 0 0,0-1 0 0,-2-2 0 0,0 3 0 0,5-2 0 0,-5 1 0 0,-1 1 0 0,4-2 0 0,-3 2 0 0,4 0 0 0,-6-1 0 0,2-3 0 0,4 4 0 0,-6 0 0 0,4-3 0 0,1 3 0 0,-1-1 0 0,-3 1 0 0,2 0 0 0,-3 0 0 0,0 0 0 0,5 0 0 0,-5-5 0 0,2 5 0 0,3 0 0 0,-4 0 0 0,-2 0 0 0,4-1 0 0,0 1 0 0,-3-2 0 0,1 2 0 0,-5 0 0 0,0 0 0 0,0 0 0 0,0 0 0 0,2-5 0 0,2 4 0 0,2-2 0 0,-6 3 0 0,0 0 0 0,0 0 0 0,0 0 0 0,2-2 0 0,-2 2 0 0,0 0 0 0,0 0 0 0,0-6 0 0,0 6 0 0</inkml:trace>
  <inkml:trace contextRef="#ctx0" brushRef="#br1" timeOffset="49023.88">3646 1010 0 0,'0'0'0'0,"0"0"0"0,0 0 0 0,0 0 0 0,0 0 0 0,0 0 0 0,0 0 0 0,0 0 0 0,0 0 0 0,0 0 0 0,0 0 0 0,0 0 0 0,0 0 0 0,0 0 0 0,0 0 0 0,0 0 0 0,0 0 0 0,0 0 0 0,3 5 0 0,-3-5 0 0,5 3 0 0,-5-3 0 0,0 0 0 0,0 3 0 0,0-3 0 0,0 0 0 0,0 3 0 0,0-3 0 0,3 5 0 0,-3-5 0 0,0 6 0 0,0-6 0 0,0 0 0 0,2 2 0 0,1 1 0 0,-3-3 0 0,3 3 0 0,-3-3 0 0,5 5 0 0,-5-5 0 0,3 4 0 0,-3-4 0 0,3 3 0 0,-3-3 0 0,4 3 0 0,-4-3 0 0,0 0 0 0,0 0 0 0,7 3 0 0,-7-3 0 0,0 0 0 0,4 5 0 0,1-5 0 0,-5 0 0 0,0 0 0 0,6 3 0 0,-6-3 0 0,8 3 0 0,3-3 0 0,-11 0 0 0,0 0 0 0,3 2 0 0,4-2 0 0,-7 0 0 0,0 0 0 0,0 0 0 0,0 0 0 0,0 0 0 0,0 0 0 0,0 0 0 0,0 0 0 0,0 0 0 0,10 0 0 0,-6 3 0 0,-4-3 0 0,0 0 0 0,10 0 0 0,-3 1 0 0,-7-1 0 0,0 0 0 0,7 0 0 0,-1 2 0 0,1-2 0 0,-7 0 0 0,0 0 0 0,8 0 0 0,0 0 0 0,0 0 0 0,-2 0 0 0,2-2 0 0,-8 2 0 0,3 0 0 0,6 0 0 0,-3-1 0 0,-1 1 0 0,1 0 0 0,-1 0 0 0,-5 0 0 0,0 0 0 0,9-3 0 0,-3 3 0 0,3-2 0 0,-3 2 0 0,2 0 0 0,-2-3 0 0,4 0 0 0,-4 3 0 0,0 0 0 0,2 0 0 0,-1-1 0 0,0-3 0 0,2 1 0 0,-1 3 0 0,-1-3 0 0,-2 3 0 0,6-1 0 0,-3-1 0 0,2-1 0 0,-3 2 0 0,3-4 0 0,0 5 0 0,-1-6 0 0,-1 6 0 0,4-2 0 0,-1-1 0 0,0 0 0 0,3 1 0 0,-2-1 0 0,-3 0 0 0,5 0 0 0,-5 0 0 0,7 2 0 0,-4-4 0 0,-1 2 0 0,3 1 0 0,-5-4 0 0,5 3 0 0,-1 1 0 0,-3-4 0 0,3 5 0 0,1-4 0 0,-3 2 0 0,-2 1 0 0,2-1 0 0,3-3 0 0,-2 1 0 0,-1 1 0 0,0 2 0 0,2-4 0 0,0 5 0 0,1-1 0 0,-5 0 0 0,-1 1 0 0,1-2 0 0,3 3 0 0,1 0 0 0,-1-2 0 0,-6 2 0 0,4-1 0 0,-1-1 0 0,-1 2 0 0,-1 0 0 0,1-3 0 0,-2 2 0 0,2 1 0 0,-2 0 0 0,-4 0 0 0,-2 0 0 0,0 0 0 0</inkml:trace>
  <inkml:trace contextRef="#ctx0" brushRef="#br1" timeOffset="50075.89">3820 1194 0 0,'10'0'0'0,"-10"0"0"0,0 0 0 0,3-1 0 0,5 1 0 0,-8 0 0 0,0 0 0 0,6-3 0 0,-1 1 0 0,3-2 0 0,-8 4 0 0,4-4 0 0,-1 0 0 0,7 2 0 0,-7-2 0 0,0-1 0 0,-3 5 0 0,6-3 0 0,2 0 0 0,-2-2 0 0,-6 5 0 0,6-1 0 0,-3-2 0 0,3-1 0 0,-6 4 0 0,8-3 0 0,0 0 0 0,-2 3 0 0,0-3 0 0,2 3 0 0,-8 0 0 0,5 0 0 0,5-4 0 0,-3 4 0 0,-3-2 0 0,3 2 0 0,-4 0 0 0,7-5 0 0,-2 5 0 0,0-3 0 0,-8 3 0 0,8-1 0 0,4 1 0 0,-4-5 0 0,-2 5 0 0,0-5 0 0,5 5 0 0,-3-6 0 0,1 3 0 0,-3 2 0 0,2-4 0 0,1 3 0 0,2-1 0 0,-3 2 0 0,-1 1 0 0,0 0 0 0,0-3 0 0,-1 1 0 0,2-1 0 0,-5 0 0 0,5 0 0 0,-3 0 0 0,1 1 0 0,2 2 0 0,-5 0 0 0,3-3 0 0,2 0 0 0,-2 2 0 0,1-3 0 0,0 1 0 0,0 3 0 0,-2-3 0 0,6 0 0 0,-5 0 0 0,-1 2 0 0,2-4 0 0,0 5 0 0,-3 0 0 0,4-6 0 0,-3 6 0 0,2-2 0 0,-2 2 0 0,0 0 0 0,-5 0 0 0,0 0 0 0,1-3 0 0,8 0 0 0,-4 3 0 0,-5 0 0 0,3 0 0 0,5 0 0 0,-3-2 0 0,1 2 0 0,-2-3 0 0,-4 3 0 0,8-1 0 0,3-1 0 0,-6-1 0 0,-1 2 0 0,2-1 0 0,4 2 0 0,-6-1 0 0,-4 1 0 0,5-5 0 0,0 5 0 0,1-3 0 0,0 3 0 0,0 0 0 0,-4 0 0 0,2-2 0 0,1-2 0 0,1 4 0 0,0-2 0 0,-1 2 0 0,-2 0 0 0,5-3 0 0,-1 3 0 0,0 0 0 0,-4-2 0 0,6 1 0 0,-3 1 0 0,2-5 0 0,-2 5 0 0,2-1 0 0,-3 1 0 0,2 0 0 0,1-5 0 0,-5 5 0 0,5-3 0 0,-4 3 0 0,3 0 0 0,-3-2 0 0,2 2 0 0,-6 0 0 0,7-3 0 0,-3 3 0 0,4 0 0 0,-6-4 0 0,7 4 0 0,-3-2 0 0,-4 2 0 0,5 0 0 0,-4 0 0 0,2 0 0 0,3 0 0 0,-5-5 0 0,1 5 0 0,0 0 0 0,2 0 0 0,-3 0 0 0,3 0 0 0,0 0 0 0,0-4 0 0,-1 2 0 0,0 2 0 0,-2 0 0 0,1-4 0 0,3 4 0 0,-1-2 0 0,-2 2 0 0,-4 0 0 0,5-1 0 0,1-1 0 0,-3 2 0 0,-3 0 0 0,0 0 0 0,0 0 0 0,0 0 0 0</inkml:trace>
  <inkml:trace contextRef="#ctx0" brushRef="#br0" timeOffset="-38837.46">2113 983 0 0,'0'0'0'0,"0"0"0"0,0 0 0 0,0 0 0 0,0 0 0 0,0 0 0 0,8-3 0 0,1 3 0 0,-5-2 0 0,4 2 0 0,-3-5 0 0,1 5 0 0,-6 0 0 0,9-1 0 0,4 1 0 0,-6 0 0 0,1 0 0 0,4 0 0 0,-1 0 0 0,-1 0 0 0,2 0 0 0,2 0 0 0,-5-2 0 0,3 2 0 0,1 0 0 0,2 0 0 0,-5 0 0 0,2-3 0 0,2 3 0 0,0-3 0 0,-2 3 0 0,2-3 0 0,-6 3 0 0,4 0 0 0,4-5 0 0,-9 5 0 0,3-1 0 0,-3 1 0 0,3 1 0 0,-10-1 0 0,0 0 0 0,0 0 0 0,4 0 0 0,-4 0 0 0,10 5 0 0,-10-5 0 0,0 0 0 0,0 0 0 0,0 0 0 0,0 0 0 0,0 0 0 0,0 0 0 0,0 0 0 0,0 0 0 0,0 0 0 0,0 0 0 0,0 0 0 0,0 0 0 0,7 3 0 0,-7-3 0 0,0 0 0 0,0 0 0 0,0 0 0 0,0 0 0 0,0 0 0 0,3 8 0 0,-3 0 0 0,3-2 0 0,1 1 0 0,-4 1 0 0,0 0 0 0,0 1 0 0,0-3 0 0,1 2 0 0,-1 3 0 0,-1-3 0 0,1-1 0 0,0 1 0 0,1 0 0 0,4 1 0 0,-5-3 0 0,0 2 0 0,3-2 0 0,-3 2 0 0,0 0 0 0,0-5 0 0,0 6 0 0,4-4 0 0,-4-5 0 0,0 6 0 0,0-6 0 0,2 4 0 0,1 4 0 0,-3-8 0 0,0 0 0 0,0 0 0 0,0 0 0 0,0 5 0 0,6 3 0 0,-6-8 0 0,0 0 0 0,3 6 0 0,2-3 0 0,-5-3 0 0,0 0 0 0,0 0 0 0,0 0 0 0,0 0 0 0,0 0 0 0,0 0 0 0,0 0 0 0,0 0 0 0,0 0 0 0,0 0 0 0,0 0 0 0,0 0 0 0,0 0 0 0,0 0 0 0,0 0 0 0,0 0 0 0,0 0 0 0,0 0 0 0,0 0 0 0,0 0 0 0,-8 0 0 0,2 0 0 0,-3-3 0 0,1-2 0 0,0 4 0 0,-2 1 0 0,-1 0 0 0,-2 0 0 0,-1 0 0 0,4 0 0 0,-7 0 0 0,1 0 0 0,-1 1 0 0,0 4 0 0,-3-1 0 0,-2 1 0 0,4-2 0 0,-2 5 0 0,1-7 0 0,5 6 0 0,2-3 0 0,1 5 0 0,8-5 0 0,-3 0 0 0,4 2 0 0</inkml:trace>
  <inkml:trace contextRef="#ctx0" brushRef="#br0" timeOffset="-39486.75">2167 990 0 0,'0'0'0'0,"0"0"0"0,0 0 0 0,0 0 0 0,0 0 0 0,0 0 0 0,0 0 0 0,0 0 0 0,0 0 0 0,0 0 0 0,0 0 0 0,0 0 0 0,0 0 0 0,0 0 0 0,0 0 0 0,0 0 0 0,0 0 0 0,0 0 0 0,0 0 0 0,0 0 0 0,-6 10 0 0,0-1 0 0,6-1 0 0,0-1 0 0,0 1 0 0,0 3 0 0,-4-3 0 0,4 1 0 0,4 0 0 0,-1 4 0 0,-6-6 0 0,3 4 0 0,3 0 0 0,0 0 0 0,-6-2 0 0,0 0 0 0,3-4 0 0,0 4 0 0,6 0 0 0,-6-5 0 0,-3 2 0 0,3-6 0 0,6 4 0 0,-6-4 0 0,0 0 0 0,0 0 0 0,0 0 0 0,0 0 0 0,3 5 0 0,-3-5 0 0,0 0 0 0,0 0 0 0,8 2 0 0,-8-2 0 0,0 0 0 0,0 0 0 0,3-7 0 0,1 6 0 0,-1-7 0 0,1 3 0 0,-8-2 0 0</inkml:trace>
  <inkml:trace contextRef="#ctx0" brushRef="#br0" timeOffset="1770.84">100 5061 0 0,'0'0'0'0,"0"0"0"0,0 0 0 0,0 0 0 0,0 0 0 0,3-3 0 0,-3-5 0 0,5 0 0 0,1-4 0 0,-3 4 0 0,-3-3 0 0,3-1 0 0,3 1 0 0,0-3 0 0,10 2 0 0,-13-7 0 0,9 7 0 0,-1-5 0 0,-3 2 0 0,1-4 0 0,-1-1 0 0,6 0 0 0,-3 7 0 0,3-8 0 0,-5 2 0 0,5 2 0 0,-8-3 0 0,5 3 0 0,-2-3 0 0,2-5 0 0,3 7 0 0,-5-2 0 0,-1-4 0 0,6-2 0 0,-5 3 0 0,3 1 0 0,-2-9 0 0,8 2 0 0,-6 1 0 0,1-1 0 0,-4-2 0 0,5 2 0 0,-6-5 0 0,9 4 0 0,-9 2 0 0,7-1 0 0,-1-4 0 0,-6 4 0 0,4-3 0 0,-1 2 0 0,0-2 0 0,1 4 0 0,0-3 0 0,4 2 0 0,-8 2 0 0,1-7 0 0,3 3 0 0,5 1 0 0,-3 5 0 0,-2-3 0 0,1 0 0 0,-1 2 0 0,4 0 0 0,-4-7 0 0,5 2 0 0,-5 2 0 0,-2 10 0 0,-1-10 0 0,0 1 0 0,-1-3 0 0,6 10 0 0,-2-4 0 0,2-3 0 0,-1 3 0 0,-6 1 0 0,9 0 0 0,-5 1 0 0,2-6 0 0,-3 6 0 0,2-5 0 0,0 0 0 0,9 5 0 0,-9-5 0 0,-1 3 0 0,-2-1 0 0,5 1 0 0,0-3 0 0,0 5 0 0,-3-5 0 0,-4 7 0 0,9-3 0 0,-4 6 0 0,-4-8 0 0,1 4 0 0,5 3 0 0,-6-1 0 0,3 2 0 0,-5-1 0 0,3-1 0 0,0 2 0 0,-1-4 0 0,1 6 0 0,1-2 0 0,-4-1 0 0,0 2 0 0,6-3 0 0,-1-3 0 0,-5 5 0 0,5-3 0 0,-2 3 0 0,4-7 0 0,-5 7 0 0,1-4 0 0,-3-3 0 0,5 5 0 0,0 2 0 0,0-1 0 0,-4-3 0 0,7 4 0 0,-1-1 0 0,0-4 0 0,1 3 0 0,-1-3 0 0,4 6 0 0,1-6 0 0,-10-4 0 0,1 9 0 0,1-5 0 0,2-1 0 0,0 6 0 0,5-2 0 0,2-2 0 0,-5 4 0 0,3-4 0 0,0 2 0 0,1-3 0 0,-7 4 0 0,9-3 0 0,-14 5 0 0,13-3 0 0,-7 0 0 0,2 2 0 0,-1-2 0 0,-1 3 0 0,-1-4 0 0,-5 3 0 0,3-5 0 0,2-2 0 0,-3 5 0 0,1 6 0 0,-1-9 0 0,1 3 0 0,-1 1 0 0,1 1 0 0,0-7 0 0,1 8 0 0,-1-6 0 0,-3 9 0 0,2-6 0 0,-2 6 0 0,3-8 0 0,-1 10 0 0,6-7 0 0,-6 7 0 0,1-7 0 0,-1 2 0 0,1 0 0 0,0 2 0 0,2 1 0 0,3-3 0 0,0-3 0 0,-5 7 0 0,-1-5 0 0,6 4 0 0,-2 2 0 0,-1-4 0 0,-5 4 0 0,5-2 0 0,-3-2 0 0,1 6 0 0,-1-9 0 0,1 8 0 0,0-3 0 0,-1 2 0 0,-8-2 0 0,3 3 0 0,6-6 0 0,-4 6 0 0,1-1 0 0,-4 1 0 0,4 0 0 0,-3 2 0 0,3-2 0 0,-6 0 0 0,5 4 0 0,4-4 0 0,-7 0 0 0,4 3 0 0,2 1 0 0,-2-6 0 0,-6 5 0 0,3 2 0 0,3-5 0 0,0-1 0 0,-1 3 0 0,-2-2 0 0,3 3 0 0,-3-1 0 0,3 7 0 0,-6 2 0 0,0 0 0 0,0 0 0 0,2-7 0 0,-2 7 0 0,0 0 0 0,0 0 0 0,0 0 0 0,0 0 0 0,0 0 0 0,0 0 0 0,0 0 0 0,0 0 0 0,0 9 0 0,0 0 0 0,-2 2 0 0,2-11 0 0,0 0 0 0</inkml:trace>
  <inkml:trace contextRef="#ctx0" brushRef="#br1" timeOffset="55835.1">1425 1321 0 0,'0'0'0'0,"0"0"0"0,0 0 0 0,0 0 0 0,0 0 0 0,0 0 0 0,0 0 0 0,0 0 0 0,0 0 0 0,0 0 0 0,-5-1 0 0,5 1 0 0,-1-2 0 0,1 2 0 0,-2-1 0 0,2 1 0 0,-3-7 0 0,3 7 0 0,0 0 0 0,0-1 0 0,0-5 0 0,0 1 0 0,3 0 0 0,-3 1 0 0,2 2 0 0,-2-2 0 0,1 0 0 0,2 3 0 0,-1-8 0 0,-2 7 0 0,3-3 0 0,-2 1 0 0,1-2 0 0,1 3 0 0,-1-4 0 0,4 3 0 0,-6-3 0 0,1 4 0 0,-1-4 0 0,5 0 0 0,-3 4 0 0,4-3 0 0,-5 2 0 0,1-3 0 0,1 4 0 0,0 0 0 0,0-1 0 0,2 0 0 0,-1 0 0 0,-2-1 0 0,-1 4 0 0,7-6 0 0,-6 4 0 0,1-1 0 0,1-1 0 0,1 0 0 0,1 2 0 0,-4-3 0 0,4 2 0 0,0-3 0 0,-1 4 0 0,-2 2 0 0,3-4 0 0,-3 0 0 0,3 1 0 0,-1 2 0 0,0-1 0 0,-2-3 0 0,-2 4 0 0,2-1 0 0,2 2 0 0,-2-4 0 0,3 4 0 0,-6-1 0 0,5 1 0 0,-2-3 0 0,-3 4 0 0,5-1 0 0,-1-2 0 0,-1 1 0 0,1-1 0 0,2 0 0 0,-6 3 0 0,0 0 0 0,7 0 0 0,-5-1 0 0,3-3 0 0,-4 4 0 0,5-1 0 0,-1 1 0 0,-2-2 0 0,0 2 0 0,2 0 0 0,1-3 0 0,-3 3 0 0,2-1 0 0,2 1 0 0,-3 0 0 0,0 0 0 0,-2 0 0 0,-2 0 0 0,6 1 0 0,-1 2 0 0,-5-3 0 0,0 0 0 0,0 0 0 0,1 0 0 0,7 2 0 0,-2-2 0 0,-3 1 0 0,3-1 0 0,-3 0 0 0,-3 0 0 0,5 4 0 0,1-4 0 0,2 1 0 0,-8-1 0 0,3 0 0 0,5 0 0 0,-4 3 0 0,-4-3 0 0,3 3 0 0,7-1 0 0,-10-2 0 0,1 0 0 0,-1 0 0 0,5 3 0 0,3-2 0 0,-4 3 0 0,-1-1 0 0,-3-3 0 0,10 1 0 0,-10-1 0 0,4 5 0 0,-1-5 0 0,4 4 0 0,-1-4 0 0,-2 2 0 0,-4-2 0 0,7 6 0 0,-1-6 0 0,-6 0 0 0,8 0 0 0,-8 0 0 0,6 0 0 0,-3 3 0 0,5-1 0 0,-4 2 0 0,-4-4 0 0,6 0 0 0,-6 0 0 0,7 5 0 0,-3-5 0 0,1 5 0 0,-5-5 0 0,3 1 0 0,-3-1 0 0,8 0 0 0,-4 3 0 0,1-3 0 0,-5 0 0 0,5 7 0 0,1-7 0 0,-3 0 0 0,3 0 0 0,0 4 0 0,-1-4 0 0,1 3 0 0,-3-3 0 0,3 3 0 0,-3-3 0 0,4 0 0 0,-1 0 0 0,1 0 0 0,0 0 0 0,-3 0 0 0,2 0 0 0,-1 3 0 0,4-3 0 0,-2 4 0 0,2-4 0 0,-5 0 0 0,4 0 0 0,-2 1 0 0,-6-1 0 0,2 2 0 0,6 1 0 0,-4-3 0 0,1 3 0 0,0-2 0 0,-2 1 0 0,1-1 0 0,1 6 0 0,3-7 0 0,-8 0 0 0,6 1 0 0,0 2 0 0,2 0 0 0,1 0 0 0,-3-1 0 0,-1 0 0 0,4 2 0 0,-3-2 0 0,2 1 0 0,-3-2 0 0,2 4 0 0</inkml:trace>
  <inkml:trace contextRef="#ctx0" brushRef="#br1" timeOffset="-57626.61">1075 1422 0 0,'-7'1'0'0,"7"-1"0"0,0 0 0 0,0 0 0 0,0 0 0 0,0 0 0 0,0 0 0 0,0 0 0 0,7-4 0 0,-3 0 0 0,2-2 0 0,-5 3 0 0,10 0 0 0,-6-5 0 0,-1 2 0 0,3-2 0 0,2 4 0 0,0-5 0 0,0 4 0 0,4-4 0 0,-6 4 0 0,1-3 0 0,6-3 0 0,0 4 0 0,-5-1 0 0,-1 0 0 0,1-1 0 0,2 3 0 0,-6-2 0 0,6 2 0 0,-4-2 0 0,1 4 0 0,0-6 0 0,-5 4 0 0,3 3 0 0,2-6 0 0,1 4 0 0,0 0 0 0,-6 1 0 0,7-1 0 0,-4 2 0 0,-1-2 0 0,7-1 0 0,-3 2 0 0,-7-1 0 0,9 2 0 0,-7-3 0 0,2 3 0 0,1-4 0 0,-3 4 0 0,5 3 0 0,-2 0 0 0,-1-3 0 0,-6 3 0 0,0 0 0 0,4-4 0 0,4 2 0 0,-8 2 0 0,0 0 0 0,0 0 0 0,6 0 0 0,-6 0 0 0,0 0 0 0,0 0 0 0,0 0 0 0,0 0 0 0,0 0 0 0,0 0 0 0,0 0 0 0,0 0 0 0,0 0 0 0,0 9 0 0</inkml:trace>
  <inkml:trace contextRef="#ctx0" brushRef="#br1" timeOffset="-73489.88">2339 1332 0 0,'0'0'0'0,"0"0"0"0,0 0 0 0,0 0 0 0,0 0 0 0,0 0 0 0,0 0 0 0,-4-3 0 0,1-5 0 0,-1 2 0 0,2 4 0 0,-1-4 0 0,-3 2 0 0,1 1 0 0,1-4 0 0,0 3 0 0,-2-1 0 0,-1 0 0 0,5 1 0 0,-6-1 0 0,2 2 0 0,0-2 0 0,0 4 0 0,3-4 0 0,-4 2 0 0,0 2 0 0,5-2 0 0,2 3 0 0,-8-2 0 0,5-3 0 0,0 2 0 0,-4 3 0 0,2-6 0 0,0 6 0 0,5 0 0 0,-4 0 0 0,-3-3 0 0,7 3 0 0,0 0 0 0,-3-5 0 0,-4-2 0 0,2 2 0 0,5 5 0 0,0-9 0 0,-2 2 0 0,2 4 0 0,0 3 0 0,-7-6 0 0,7-2 0 0</inkml:trace>
  <inkml:trace contextRef="#ctx0" brushRef="#br1" timeOffset="-56844.32">933 1514 0 0,'0'0'0'0,"0"0"0"0,0 0 0 0,0 0 0 0,0 0 0 0,0 0 0 0,0 0 0 0,0 0 0 0,0 0 0 0,0 0 0 0,0 0 0 0,0 0 0 0,0 0 0 0,0 0 0 0,-4 4 0 0,4-4 0 0,0 0 0 0,0 0 0 0,0 0 0 0,0 0 0 0,0 0 0 0,0 0 0 0,0 0 0 0,0 0 0 0,0-10 0 0,4 4 0 0,4 0 0 0,-2-2 0 0,3 2 0 0,-4-2 0 0,6 0 0 0,0 1 0 0,3 1 0 0,-2-5 0 0,-1 0 0 0,4-1 0 0,1 2 0 0,-1 1 0 0,-1-5 0 0,2 6 0 0,-3-4 0 0,3 1 0 0,2 2 0 0,-1-3 0 0,-3-1 0 0,3 4 0 0,0 0 0 0,2-5 0 0,-7 4 0 0,1 1 0 0,-1 0 0 0,0 1 0 0,-1 2 0 0,0-3 0 0,0 2 0 0,-3 1 0 0,2 2 0 0,1-3 0 0,-3 3 0 0,1-2 0 0,-3 3 0 0,1-1 0 0,-7 4 0 0,0 0 0 0,0 0 0 0,6 0 0 0,-6 0 0 0,0 0 0 0,0 0 0 0,0 0 0 0,0 0 0 0,0 0 0 0,0 0 0 0,0 0 0 0,0 0 0 0,0 0 0 0</inkml:trace>
  <inkml:trace contextRef="#ctx0" brushRef="#br1" timeOffset="-55514.52">1411 1225 0 0,'0'0'0'0,"0"0"0"0,0 0 0 0,0 0 0 0,0 0 0 0,0 0 0 0,0 0 0 0,0 0 0 0,0 0 0 0,0 0 0 0,0 0 0 0,0 0 0 0,8 3 0 0,-8-3 0 0,9 5 0 0,-9-5 0 0,0 0 0 0,0 0 0 0,1 9 0 0,7 1 0 0,-12-3 0 0,4 4 0 0,4-2 0 0,-4 1 0 0,0-1 0 0,0 0 0 0,-4-1 0 0,4 6 0 0,0-9 0 0,0 7 0 0,-4-3 0 0,4 2 0 0,-1 0 0 0,1-3 0 0,0 4 0 0,0-3 0 0,-5 0 0 0,4 2 0 0,1 0 0 0,0 1 0 0,-3-2 0 0,-2-4 0 0,5 6 0 0,-3-1 0 0,0-2 0 0,-3 2 0 0,4 0 0 0,-3-3 0 0,2 4 0 0,0-4 0 0,-3 1 0 0,0 0 0 0,6 2 0 0,-3-3 0 0,3 1 0 0,-3 1 0 0,0 3 0 0,0-2 0 0,3-3 0 0,-4 4 0 0,0-5 0 0,2 0 0 0,-1 1 0 0,-3 1 0 0,3-1 0 0,-2-2 0 0,-1 3 0 0,5-2 0 0,-6-1 0 0,3 3 0 0,-1-3 0 0,2 2 0 0,3 1 0 0,-3-1 0 0,-5-2 0 0,0 2 0 0,7-3 0 0,1 4 0 0,0-4 0 0,-3 4 0 0,-5-5 0 0,7 1 0 0,1 3 0 0,0 0 0 0,-7-2 0 0,1 1 0 0,3 0 0 0,0-1 0 0,-2-3 0 0,1 5 0 0,1-1 0 0,0-5 0 0,3-2 0 0,-8 5 0 0,5 2 0 0,-4-1 0 0,7-6 0 0,-1 8 0 0,1-2 0 0,0-6 0 0,-8 5 0 0,5 0 0 0,3-5 0 0,0 0 0 0,-1 6 0 0,-4-5 0 0,5-1 0 0,0 10 0 0,-5-6 0 0,5-4 0 0,-4 5 0 0,4-5 0 0,0 0 0 0,0 0 0 0,0 0 0 0,0 0 0 0,0 0 0 0,0 0 0 0,0 0 0 0,0 0 0 0,0 0 0 0,0 0 0 0</inkml:trace>
  <inkml:trace contextRef="#ctx0" brushRef="#br0" timeOffset="3952.12">2501 1225 0 0,'0'0'0'0,"0"0"0"0,0 0 0 0,0 0 0 0,0 0 0 0,0 0 0 0,0 0 0 0,0 11 0 0,0-11 0 0,0 17 0 0,-6-11 0 0,6 8 0 0,-3-3 0 0,3 1 0 0,-10 2 0 0,10-1 0 0,-4-2 0 0,1 1 0 0,-4 3 0 0,3-1 0 0,4-3 0 0,-2 5 0 0,-7 4 0 0,-2-5 0 0,8 5 0 0,-5-4 0 0,2 4 0 0,-2 3 0 0,-1-6 0 0,3 9 0 0,-5-3 0 0,8-2 0 0,-14 3 0 0,11 4 0 0,1 0 0 0,-4-3 0 0,1-2 0 0,-1 6 0 0,3-2 0 0,-5-1 0 0,3-3 0 0,-3 5 0 0,2-3 0 0,3 4 0 0,-5-1 0 0,3-2 0 0,-1 2 0 0,1-2 0 0,-1 0 0 0,1-1 0 0,2 1 0 0,0 2 0 0,-10-3 0 0,12 7 0 0,-4-5 0 0,-1 5 0 0,-5 1 0 0,6 4 0 0,-1-6 0 0,1 1 0 0,2 7 0 0,-2-10 0 0,1 5 0 0,-1-1 0 0,0 1 0 0,-1 0 0 0,4-3 0 0,-4 6 0 0,-5-8 0 0,0 2 0 0,5-5 0 0,3 7 0 0,-8-2 0 0,6 0 0 0,-3-2 0 0,5 3 0 0,-6 4 0 0,1-7 0 0,3 5 0 0,-3-1 0 0,5-4 0 0,0 8 0 0,-8 0 0 0,8-4 0 0,-5 1 0 0,8-5 0 0,-6 8 0 0,1-7 0 0,5 8 0 0,-8-8 0 0,8-1 0 0,-5 4 0 0,2-7 0 0,-3 6 0 0,4-7 0 0,2 11 0 0,-3-5 0 0,-2 1 0 0,5 0 0 0,-8-2 0 0,10 7 0 0,-9-1 0 0,1-6 0 0,6 8 0 0,-8-6 0 0,3 8 0 0,-1-7 0 0,0 8 0 0,-1-7 0 0,1-1 0 0,3 2 0 0,-5 1 0 0,-1 0 0 0,9 1 0 0,-7 1 0 0,1-2 0 0,-3 3 0 0,-2-1 0 0,11-2 0 0,-8-4 0 0,-1 7 0 0,7 3 0 0,-1-10 0 0,-5 8 0 0,0-4 0 0,5-4 0 0,-3 4 0 0,1-5 0 0,2 1 0 0,-11 2 0 0,4-1 0 0,6-1 0 0,-7-1 0 0,5 5 0 0,-4-1 0 0,4-1 0 0,-2 3 0 0,-3-3 0 0,3 0 0 0,-1-1 0 0,0-1 0 0,2 8 0 0,7-9 0 0,-1 3 0 0,-1 2 0 0,-6-4 0 0,11 2 0 0,-6-4 0 0,-5 1 0 0,-1 0 0 0,4 4 0 0,-1-2 0 0,1 1 0 0,-1-5 0 0,-1 8 0 0,6-3 0 0,-10 2 0 0,11 1 0 0,-10 0 0 0,7 0 0 0,-5-1 0 0,4 2 0 0,1-4 0 0,1 2 0 0,-4 2 0 0,1-2 0 0,-1-5 0 0,1 3 0 0,0 0 0 0,-6 5 0 0,3-4 0 0,5 1 0 0,-6 1 0 0,1 3 0 0,-1 0 0 0,2-3 0 0,1-1 0 0,-5 1 0 0,2 2 0 0,6-4 0 0,-5 1 0 0,-2-4 0 0,4 5 0 0,1-3 0 0,1-1 0 0,-4 2 0 0,3-4 0 0,-3 5 0 0,4 2 0 0,-1 3 0 0,-1-4 0 0,-5 3 0 0,12-3 0 0,-13 8 0 0,7-3 0 0,2 1 0 0,-5-3 0 0,-1-1 0 0,2 6 0 0,-2-4 0 0,1-4 0 0,3 8 0 0,-6-1 0 0,1-7 0 0,3 1 0 0,4 10 0 0,-3-3 0 0,1-2 0 0,-1-7 0 0,4 6 0 0,1 1 0 0,4-3 0 0,-4 5 0 0,-2-3 0 0,5-5 0 0,-5 8 0 0,1-7 0 0,2 1 0 0,-8 1 0 0,3 0 0 0,8-1 0 0,-4 4 0 0,-1-1 0 0,5 3 0 0,-9-5 0 0,6 6 0 0,-5-1 0 0,2-6 0 0,-2 1 0 0,2-3 0 0,0 0 0 0,-5 3 0 0,8-7 0 0,-7 2 0 0,4-4 0 0,5 7 0 0,-4-3 0 0,-1-4 0 0,3 6 0 0,-7-6 0 0,7-2 0 0,-1 5 0 0,-6-1 0 0,7 2 0 0,-7-1 0 0,10 10 0 0,-2-9 0 0,-7 4 0 0,1-8 0 0,5 6 0 0,0-6 0 0,-3 6 0 0,4-3 0 0,-7 0 0 0,4 3 0 0,1-8 0 0,-1 7 0 0,-1-5 0 0,6 5 0 0,-8-7 0 0,5 3 0 0,-6 2 0 0,6-4 0 0,-4 8 0 0,0-7 0 0,2 6 0 0,2-3 0 0,-5-4 0 0,7 2 0 0,-4-2 0 0,-4 7 0 0,4-11 0 0,2 5 0 0,-3-3 0 0,3 0 0 0,3 3 0 0,-5-5 0 0,2 3 0 0,-2 1 0 0,-1-4 0 0,-3 5 0 0,6-3 0 0,0 1 0 0,-8 0 0 0,8-2 0 0,-2 4 0 0,-4-7 0 0,6 6 0 0,-2 1 0 0,0-4 0 0,5 3 0 0,-4-2 0 0,1 1 0 0,-2-4 0 0,-1 1 0 0,3-1 0 0,0 1 0 0,-3-3 0 0,6 2 0 0,-4-3 0 0,-2 5 0 0,2 0 0 0,2-4 0 0,-4 3 0 0,3 3 0 0,-3-1 0 0,1-4 0 0,2 0 0 0,-3-1 0 0,4 5 0 0,-6-5 0 0,1 4 0 0,4-4 0 0,-2 5 0 0,-1-5 0 0,6 0 0 0,-8-1 0 0,5 1 0 0,0 3 0 0,-6-7 0 0,2-1 0 0,6 6 0 0,-5 0 0 0,1-4 0 0,2-1 0 0,-6 4 0 0,4-4 0 0,-4-1 0 0,3 2 0 0,-2-1 0 0,0 1 0 0,5-1 0 0,-8-1 0 0,8 8 0 0,-6-7 0 0,1-2 0 0,2 5 0 0,0-5 0 0,0 4 0 0,1-5 0 0,-3-1 0 0,-1 1 0 0,9 2 0 0,0 2 0 0,0-12 0 0,0 7 0 0,0 1 0 0,-3 1 0 0,-2-5 0 0,5-1 0 0,-6 3 0 0,6-2 0 0,-3-1 0 0,0 5 0 0,3-10 0 0,-6 6 0 0,3-3 0 0,-2 2 0 0,5 0 0 0,-6 0 0 0,3-2 0 0,0 0 0 0,-2 2 0 0,-1-3 0 0,6 3 0 0,-5-2 0 0,2-3 0 0,-2 7 0 0,2-6 0 0,3 4 0 0,-6-3 0 0,5 4 0 0,-6-5 0 0,3 5 0 0,1-1 0 0,-5-4 0 0,8 6 0 0,0-2 0 0,-8 1 0 0,5 0 0 0,3-1 0 0,0 2 0 0,-5-3 0 0,5 3 0 0,0-2 0 0,0 1 0 0,-4 3 0 0,4-4 0 0,-3 0 0 0,3 0 0 0,-6 3 0 0,6-2 0 0,0-4 0 0,-2-2 0 0,2 0 0 0,0 0 0 0,0 2 0 0,0 1 0 0,0-7 0 0,0 9 0 0,0-8 0 0,0 3 0 0,0-6 0 0,0 0 0 0,0 0 0 0,0 0 0 0,0 0 0 0,0 0 0 0,0 0 0 0,0 0 0 0</inkml:trace>
  <inkml:trace contextRef="#ctx0" brushRef="#br1" timeOffset="-56246.86">1389 1230 0 0,'0'0'0'0,"0"0"0"0,0 0 0 0,0 0 0 0,0 0 0 0,0 0 0 0,0 0 0 0,0 0 0 0,0 0 0 0,0 0 0 0,0 0 0 0,0 0 0 0,0 0 0 0,0 0 0 0,0 0 0 0,0 0 0 0,0 0 0 0,0 0 0 0,3 9 0 0,-3-9 0 0,0 0 0 0,3 10 0 0,2-6 0 0,-5 5 0 0,0-9 0 0,2 13 0 0,-2-9 0 0,3 6 0 0,0-3 0 0,-3 3 0 0,0-3 0 0,-3 3 0 0,3-4 0 0,0 8 0 0,0-6 0 0,0-1 0 0,-3 1 0 0,1 4 0 0,2-4 0 0,-5 3 0 0,2-3 0 0,3 4 0 0,0-4 0 0,0 3 0 0,-3-1 0 0,3 4 0 0,3-8 0 0,-3 5 0 0,-3-1 0 0,0 2 0 0,0-3 0 0,3 1 0 0,-3 0 0 0,3 1 0 0,-3-2 0 0,0 1 0 0,0 4 0 0,3-5 0 0,-3 0 0 0,3-1 0 0,-3 1 0 0,-1 0 0 0,4-5 0 0,0-4 0 0,0 0 0 0,0 9 0 0,-4-1 0 0,4 1 0 0,0-1 0 0,0-8 0 0,-2 1 0 0,2-1 0 0,0 0 0 0,0 0 0 0,-3 6 0 0,3-6 0 0</inkml:trace>
  <inkml:trace contextRef="#ctx0" brushRef="#br1" timeOffset="-85572.18">3829 1242 0 0,'0'0'0'0,"0"0"0"0,0 0 0 0,0 0 0 0,0 0 0 0,0 0 0 0,0 0 0 0,0 0 0 0,0 0 0 0,0 0 0 0,-3 5 0 0,3-5 0 0,-6 5 0 0,2-1 0 0,4-4 0 0,-3 5 0 0,-4 3 0 0,5-2 0 0,1-2 0 0,-6 6 0 0,3-6 0 0,1 6 0 0,-2-4 0 0,0 3 0 0,1 2 0 0,2-5 0 0,-2 2 0 0,2 0 0 0,-1 1 0 0,0 0 0 0,0 0 0 0,-3-4 0 0,4 3 0 0,0 1 0 0,2-1 0 0,-3-1 0 0,-1 1 0 0,1 0 0 0,1 0 0 0,2-2 0 0,-6 2 0 0,6-1 0 0,0-1 0 0,0 2 0 0,-3 0 0 0,3 0 0 0,-5 2 0 0,5-2 0 0,-3 2 0 0,3-3 0 0,-5 3 0 0,5-6 0 0,0 1 0 0,0 4 0 0,0 0 0 0,0-6 0 0,0 8 0 0,0-8 0 0,0 8 0 0,0-8 0 0,0 5 0 0,0-2 0 0,0-1 0 0,0-5 0 0,0 0 0 0,5 8 0 0,-5-2 0 0,3-2 0 0,-3-4 0 0,0 8 0 0,0-2 0 0,5 4 0 0,-2-3 0 0,-3-1 0 0,0 1 0 0,0-3 0 0,0 1 0 0,6 1 0 0,-6 2 0 0,2-2 0 0,-2-6 0 0,0 8 0 0,3 1 0 0,1-3 0 0,-4-6 0 0,3 8 0 0,-1-2 0 0,-2-6 0 0,2 8 0 0,4 0 0 0,-6-8 0 0,6 6 0 0,-3 1 0 0,3-3 0 0,-6-4 0 0,6 4 0 0,-6-4 0 0,5 8 0 0,0-2 0 0,2-4 0 0,0 1 0 0,-7-3 0 0,7 3 0 0,-1-2 0 0,2 4 0 0,-3-3 0 0,1 1 0 0,3-3 0 0,-9 0 0 0,6 3 0 0,-1-2 0 0,4-1 0 0,-1 5 0 0,-3-2 0 0,-5-3 0 0,7 2 0 0,-2-2 0 0,-5 0 0 0,6 4 0 0,4-2 0 0,-4-1 0 0,5 2 0 0,-4 1 0 0,-1-4 0 0,2 3 0 0,-8-3 0 0,0 0 0 0,0 0 0 0,0 0 0 0,6 3 0 0,4-3 0 0,-10 0 0 0,4 3 0 0,-4-3 0 0,8 1 0 0,1 2 0 0,-2-3 0 0,0 2 0 0,-7-2 0 0,8 6 0 0,0-6 0 0,-1 0 0 0,-7 0 0 0,10 3 0 0,-4 0 0 0,0-1 0 0,-6-2 0 0,11 5 0 0,-11-5 0 0,5 0 0 0,4 1 0 0,-3 2 0 0,-6-3 0 0,6 5 0 0,5-5 0 0,-6 0 0 0,1 0 0 0,-6 0 0 0,11 4 0 0,-7-4 0 0,7 0 0 0,-5 2 0 0,4 0 0 0,-4-2 0 0,-6 0 0 0,6 6 0 0,5-6 0 0,-7 1 0 0,-4-1 0 0,7 0 0 0,-7 0 0 0,6 3 0 0,-6-3 0 0,9 3 0 0,-4 2 0 0,-5-5 0 0,0 0 0 0,6 2 0 0,-6-2 0 0,0 0 0 0,0 0 0 0,0 0 0 0,8 4 0 0,-7 1 0 0,-1-5 0 0</inkml:trace>
  <inkml:trace contextRef="#ctx0" brushRef="#br2" timeOffset="133560.72">5972 1595 0 0,'0'0'0'0,"0"0"0"0,7 0 0 0,-1 0 0 0,-1 0 0 0,1 0 0 0,0 0 0 0,-2 0 0 0,2 0 0 0,-2 0 0 0,-1 0 0 0,2 0 0 0,1 0 0 0,-1-3 0 0,1 3 0 0,0-2 0 0,0 2 0 0,-2 0 0 0,-4 0 0 0,7 0 0 0,-2 0 0 0,1 0 0 0,0 0 0 0,0 0 0 0,1 0 0 0,-1 0 0 0,2 0 0 0,-4 0 0 0,2 0 0 0,-1 0 0 0,-5 0 0 0,8-1 0 0,-2 1 0 0,0-3 0 0,-6 3 0 0,5 0 0 0,1 0 0 0,0 0 0 0,-6 0 0 0,5-4 0 0,-5 4 0 0,6 0 0 0,-3-4 0 0,2 4 0 0,-5 0 0 0,0 0 0 0,0 0 0 0,0 0 0 0,0 0 0 0,0 0 0 0,0 0 0 0,0-3 0 0,6-2 0 0,-6 5 0 0,0 0 0 0,5-6 0 0,-4 3 0 0,2-3 0 0,-3 6 0 0,0-3 0 0,0-5 0 0,3 5 0 0,-3 0 0 0,0-2 0 0,5-1 0 0,-4 0 0 0,4 3 0 0,-5-5 0 0,0 3 0 0,0 0 0 0,0-2 0 0,0 2 0 0,-5-3 0 0,4 7 0 0,1-8 0 0,0 4 0 0,0-1 0 0,0 1 0 0,1 0 0 0,-1 1 0 0,0-4 0 0,0 5 0 0,5-2 0 0,-5-1 0 0,2 3 0 0,-2 3 0 0,0 0 0 0,0 0 0 0,1-6 0 0,4-2 0 0,-5 5 0 0,3-2 0 0,-3-1 0 0,0 6 0 0,3-7 0 0,-3 2 0 0,0-1 0 0,0 1 0 0,0 2 0 0,2 0 0 0,-2-5 0 0,0 0 0 0,-2 7 0 0,2-4 0 0,2-1 0 0,-2 3 0 0,0 3 0 0,0 0 0 0,4-6 0 0,-2 1 0 0,-2 2 0 0,3-2 0 0,-3 5 0 0,0-6 0 0,6 2 0 0,-6 4 0 0,2-3 0 0,-2 3 0 0,1-5 0 0,4-1 0 0,-4 4 0 0,-1 2 0 0,0 0 0 0,5-4 0 0,-2 0 0 0,-3 4 0 0,5-3 0 0,-5 3 0 0,6-3 0 0,-3 0 0 0,5 3 0 0,-8 0 0 0,0 0 0 0,6-1 0 0,-2-1 0 0,-4 2 0 0,5-5 0 0,-5 5 0 0,5 0 0 0,-5 0 0 0,0 0 0 0,0 0 0 0,0 0 0 0,7 0 0 0,-7 0 0 0,0 0 0 0,7 0 0 0,-7 0 0 0,7 0 0 0,-2 0 0 0,-5 0 0 0,0 0 0 0,8 0 0 0,-8 0 0 0,6 5 0 0,-6-5 0 0,0 0 0 0,6 3 0 0,0 0 0 0,-6-3 0 0,0 0 0 0,6 3 0 0,-2 2 0 0,-4-5 0 0,0 0 0 0,6 3 0 0,-2 2 0 0,-4-5 0 0,0 0 0 0,3 7 0 0,-3-7 0 0,7 7 0 0,-6-3 0 0,5 4 0 0,-4-5 0 0,3 0 0 0,-5-3 0 0,0 8 0 0,3-3 0 0,-3-5 0 0,0 0 0 0,3 4 0 0,-2 2 0 0,2-3 0 0,0-3 0 0,-3 0 0 0,4 8 0 0,-4 0 0 0,0-8 0 0,4 6 0 0,-1-3 0 0,-3 5 0 0,0-8 0 0,6 5 0 0,-6-5 0 0,2 7 0 0,1-5 0 0,2 4 0 0,-5 0 0 0,0-6 0 0,0 0 0 0,4 5 0 0,3 1 0 0,-4-1 0 0,-3-5 0 0,7 6 0 0,-7-6 0 0,0 3 0 0,0-3 0 0,8 6 0 0,-5-1 0 0,0 2 0 0,-3-7 0 0,3 5 0 0,4 0 0 0,-7-5 0 0,1 6 0 0,4-1 0 0,-5-5 0 0,4 9 0 0,-4-9 0 0,2 6 0 0,-2-6 0 0,2 5 0 0,-2-5 0 0,4 10 0 0,-2-5 0 0,-2-5 0 0,0 0 0 0,4 8 0 0,-4-8 0 0,3 5 0 0,-3-5 0 0,0 0 0 0,0 6 0 0,0-6 0 0,0 0 0 0,0 0 0 0,0 0 0 0,5 3 0 0,-5-3 0 0,0 0 0 0,6 6 0 0,-6-6 0 0,0 0 0 0,5 2 0 0,1 1 0 0,-3-2 0 0,-3-1 0 0,6 0 0 0,1 2 0 0,-3-2 0 0,-4 0 0 0,3 3 0 0,-3-3 0 0,8 0 0 0,-2 0 0 0,-1 0 0 0,1 0 0 0,0 0 0 0,-1-3 0 0,-5 3 0 0,0 0 0 0,6 0 0 0,-3-2 0 0,3 2 0 0,2 0 0 0,-2 0 0 0,-6 0 0 0,8-1 0 0,-2 1 0 0,-1 0 0 0,1 0 0 0,-6 0 0 0,5 0 0 0,4 0 0 0,-9 0 0 0,6 1 0 0,-3-1 0 0,3 0 0 0,-6 0 0 0,8 2 0 0,-8-2 0 0,8 0 0 0,-4 3 0 0,4-3 0 0,-3 0 0 0,1 1 0 0,0 4 0 0,-1-5 0 0,-5 0 0 0,8 2 0 0,-5 1 0 0,-3-3 0 0,9 0 0 0,-3 0 0 0,-6 0 0 0,8 3 0 0,-2 0 0 0,-1-2 0 0,4-1 0 0,-4 0 0 0,2 0 0 0,1 2 0 0,0-2 0 0,-4-2 0 0,3 2 0 0,2-1 0 0,-1 1 0 0,-2-3 0 0,5 3 0 0,-7 0 0 0,5 0 0 0,1 0 0 0,1 0 0 0,-2 0 0 0,-1 0 0 0,-1 0 0 0,4 0 0 0,-2 0 0 0,-1 0 0 0,1 0 0 0,-4 0 0 0,4 0 0 0,-1 0 0 0,0 3 0 0,-2-3 0 0,2 0 0 0,-4 0 0 0,-4 0 0 0,0 0 0 0,0 0 0 0,0 0 0 0,0 0 0 0,0 0 0 0,0 0 0 0,0 0 0 0,0 0 0 0</inkml:trace>
  <inkml:trace contextRef="#ctx0" brushRef="#br3" timeOffset="106900.63">3087 1315 0 0,'0'-8'0'0,"0"8"0"0,0 0 0 0,0 0 0 0,1-3 0 0,-1 3 0 0,0 0 0 0,0 0 0 0,0 0 0 0,0 0 0 0,-7 0 0 0,-3 3 0 0,-1-1 0 0,4 4 0 0,-4-3 0 0,2 8 0 0,1-2 0 0,0 0 0 0,-3 4 0 0,1-4 0 0,-1 2 0 0,0-2 0 0,-3 2 0 0,5 3 0 0,-2 3 0 0,2 0 0 0,-1-6 0 0,4 9 0 0,-3-6 0 0,4 3 0 0,1-3 0 0,-1 3 0 0,3-3 0 0,1-4 0 0,2 7 0 0,-1-4 0 0,2-1 0 0,3-3 0 0,4 1 0 0,0-7 0 0,-1 5 0 0,9-4 0 0,0-1 0 0,0-3 0 0,1 0 0 0,1-1 0 0,0-1 0 0,1-2 0 0,0-3 0 0,0 3 0 0,1-2 0 0,-4-4 0 0,0 6 0 0,-3-7 0 0,3 2 0 0,-1-2 0 0,-7-2 0 0,0 3 0 0,2-1 0 0,-3-5 0 0,-6 5 0 0,2-3 0 0,-4 2 0 0,0 3 0 0,0-5 0 0,0 0 0 0,-4 5 0 0,-3-2 0 0,4 2 0 0,-6 1 0 0,1 2 0 0,-3-2 0 0,2 0 0 0,-3 5 0 0,-4-1 0 0,2 2 0 0,-3 2 0 0,0 0 0 0,0 0 0 0,-3 2 0 0,3 2 0 0,-1-1 0 0,7 5 0 0,-3-3 0 0,-3 4 0 0,2 0 0 0,1 2 0 0,0 4 0 0,3 2 0 0,0-3 0 0,2 2 0 0,1 1 0 0,2-3 0 0,1 0 0 0,5 0 0 0,0 1 0 0,2-3 0 0,4-2 0 0,0 1 0 0,2-1 0 0,3 0 0 0,3-4 0 0,-2 2 0 0,7-5 0 0,-2-2 0 0,3 2 0 0,0-3 0 0,4 3 0 0,-3-3 0 0,-1-3 0 0,0 2 0 0,-2-1 0 0,-1-2 0 0,3-3 0 0,-4 3 0 0,-4-2 0 0,1-1 0 0,1 0 0 0,-4 0 0 0,-2-3 0 0,1-1 0 0,-4 3 0 0,1-1 0 0,-1 0 0 0,-2-2 0 0,0 1 0 0,-3-2 0 0,0 3 0 0,0-5 0 0,-6 6 0 0,4-1 0 0,-7-2 0 0,6 2 0 0,-5 1 0 0,-1 2 0 0,-3 0 0 0,2 1 0 0,-4 5 0 0,0 0 0 0,-1 0 0 0,3 0 0 0,-4 0 0 0,1 5 0 0,-1 4 0 0,4-3 0 0,3-1 0 0,-2 4 0 0,-2 2 0 0,7-3 0 0,-2 1 0 0,4 2 0 0,2 1 0 0,2-4 0 0,2 6 0 0,2-5 0 0,0-1 0 0,2-1 0 0,5 3 0 0,-2-3 0 0,3 0 0 0,4-1 0 0,-2-2 0 0,-1 4 0 0,1-5 0 0,0 0 0 0,0 4 0 0,0-7 0 0,2 0 0 0,-4 0 0 0,-3 0 0 0,5-7 0 0,-5 4 0 0,2 0 0 0,-3-1 0 0,1 0 0 0,-1-5 0 0,-5 5 0 0,3-6 0 0,-4-1 0 0,1 4 0 0,-3 1 0 0,0-5 0 0,-3 3 0 0,1-4 0 0,-4 5 0 0,3-2 0 0,-5 0 0 0,5 1 0 0,-6 0 0 0,1 7 0 0,0-8 0 0,-1 7 0 0,3 0 0 0,-2-5 0 0,2 7 0 0,-2 0 0 0,1 0 0 0,0 7 0 0,-2-3 0 0,1 0 0 0,2 2 0 0,3 2 0 0,-3 0 0 0,4 3 0 0,-1 0 0 0,2-2 0 0,1-1 0 0,1 1 0 0,2 2 0 0,4-2 0 0,-3 2 0 0,2-4 0 0,2 0 0 0,1-1 0 0,2 2 0 0,-1-4 0 0,0-1 0 0,1 0 0 0,-2 0 0 0,2 1 0 0,0-3 0 0,-5 1 0 0,2-2 0 0,0 0 0 0,-5-2 0 0,6 1 0 0,-9 1 0 0,0 0 0 0,0-7 0 0,0 3 0 0,-3-2 0 0,0 2 0 0,-2-3 0 0,-1 1 0 0,-2-2 0 0,2 5 0 0,-3-7 0 0,1 7 0 0,0-1 0 0,-1 1 0 0,3 3 0 0,-2 0 0 0,1 0 0 0,-1 3 0 0,-3 1 0 0,0 6 0 0</inkml:trace>
  <inkml:trace contextRef="#ctx0" brushRef="#br1" timeOffset="-92361.51">2308 1318 0 0,'0'0'0'0,"0"0"0"0,0 0 0 0,0 0 0 0,4-3 0 0,-4 3 0 0,5-2 0 0,-5 2 0 0,6-4 0 0,-1 4 0 0,1-2 0 0,5 2 0 0,-11 0 0 0,6 0 0 0,5 2 0 0,-7 2 0 0,1-2 0 0,7 4 0 0,-7-3 0 0,0 2 0 0,2 1 0 0,3 3 0 0,-4-2 0 0,2 0 0 0,1 1 0 0,-5 4 0 0,6-4 0 0,-3 3 0 0,3 0 0 0,-1 4 0 0,-1-6 0 0,-1 4 0 0,0 2 0 0,0-2 0 0,-5-4 0 0,4 8 0 0,-3-5 0 0,2 2 0 0,-1 0 0 0,4 5 0 0,-6-5 0 0,5 0 0 0,-5 1 0 0,3 0 0 0,-4-2 0 0,5-2 0 0,-6 4 0 0,0-1 0 0,2-2 0 0,-2 2 0 0,0-1 0 0,0-3 0 0,-2 1 0 0,2 3 0 0,0-1 0 0,0-4 0 0,0 3 0 0,-6-2 0 0,6 2 0 0,0-1 0 0,-1 1 0 0,-4-4 0 0,3 3 0 0,-5-1 0 0,5 0 0 0,-2-3 0 0,0 6 0 0,3-7 0 0,-2 3 0 0,-5 2 0 0,7-2 0 0,-4 2 0 0,0-3 0 0,1 3 0 0,-3 1 0 0,1-1 0 0,-3-2 0 0,3 2 0 0,0 0 0 0,-1 0 0 0,-3-2 0 0,3 8 0 0,3-8 0 0,-5 2 0 0,1-2 0 0,-1 4 0 0,1-2 0 0,-3-1 0 0,2 0 0 0,-1-1 0 0,3 3 0 0,-4-4 0 0,5 4 0 0,-5-5 0 0,3 2 0 0,0-1 0 0,2 1 0 0,2 0 0 0,-4-4 0 0,3 2 0 0,1-2 0 0,-1 3 0 0,-3-4 0 0,2-4 0 0,6 0 0 0,-3 7 0 0,-3-6 0 0,6-1 0 0,-8 5 0 0,8-5 0 0,0 0 0 0,0 0 0 0,0 0 0 0,0 0 0 0,0 0 0 0,0 0 0 0,0 0 0 0,0 0 0 0</inkml:trace>
  <inkml:trace contextRef="#ctx0" brushRef="#br4" timeOffset="104348.61">3022 1363 0 0,'-16'-14'0'0,"15"14"0"0,-2-5 0 0,-3-1 0 0,-1 5 0 0,3-1 0 0,-2 2 0 0,1 0 0 0,-3 0 0 0,2 2 0 0,-2 4 0 0,2-3 0 0,-3 6 0 0,1 2 0 0,0-3 0 0,2 6 0 0,-2 0 0 0,-2 3 0 0,5-2 0 0,-1 7 0 0,3-2 0 0,-2 1 0 0,2-4 0 0,3 4 0 0,-3-4 0 0,6 3 0 0,0-3 0 0,-3 0 0 0,8-3 0 0,-2-2 0 0,3 3 0 0,2-1 0 0,0-3 0 0,6-2 0 0,1 2 0 0,3-5 0 0,2-1 0 0,0 4 0 0,6-7 0 0,-2-1 0 0,3 1 0 0,-9-2 0 0,0-2 0 0,-1 1 0 0,2-1 0 0,-2-7 0 0,-3 4 0 0,3-2 0 0,-3-3 0 0,5 1 0 0,-5-5 0 0,0 2 0 0,-5-2 0 0,-1 2 0 0,-3-2 0 0,-2-3 0 0,-5 0 0 0,1-3 0 0,1 3 0 0,-6-4 0 0,0 0 0 0,-3 4 0 0,-5 0 0 0,3 0 0 0,-4 0 0 0,-2 3 0 0,2 3 0 0,-4 0 0 0,1 3 0 0,-1 1 0 0,-4-1 0 0,3 2 0 0,-3 1 0 0,-2 2 0 0,2 3 0 0,-1 0 0 0,0 3 0 0,1-1 0 0,6 1 0 0,-3 3 0 0,0-1 0 0,4 5 0 0,-1-6 0 0,1 5 0 0</inkml:trace>
  <inkml:trace contextRef="#ctx0" brushRef="#br1" timeOffset="-69842.61">5015 1759 0 0,'0'0'0'0,"0"0"0"0,0 0 0 0,0 0 0 0,0 0 0 0,0 0 0 0,0 0 0 0,0 0 0 0,0 0 0 0,6-3 0 0,1 3 0 0,-7 0 0 0,5-8 0 0,0 6 0 0,-5 2 0 0,4-4 0 0,4 2 0 0,1-1 0 0,-6-2 0 0,5 4 0 0,-3-4 0 0,6-1 0 0,-5 4 0 0,3-5 0 0,-3 7 0 0,2-3 0 0,3-4 0 0,-2 1 0 0,0 3 0 0,-1-1 0 0,3-3 0 0,1 4 0 0,-5-1 0 0,2-4 0 0,-3 0 0 0,3 4 0 0,2 2 0 0,-3-6 0 0,1 1 0 0,2 0 0 0,-2 3 0 0,0 1 0 0,-2-5 0 0,2 0 0 0,-4 4 0 0,7 0 0 0,-3 3 0 0,-4-4 0 0,3 2 0 0,-5-1 0 0,4 2 0 0,1-3 0 0,-2 2 0 0,-6 3 0 0,7-4 0 0,-4 2 0 0,3-3 0 0,-6 5 0 0,0 0 0 0,0 0 0 0,6-3 0 0,2 3 0 0,-8 0 0 0,0 0 0 0,1-4 0 0,-1 4 0 0,6-2 0 0,-6 2 0 0,4-8 0 0,-4 8 0 0,10 0 0 0,-10 0 0 0,0 0 0 0,0 0 0 0,2 0 0 0,-2 0 0 0,0 0 0 0,0 0 0 0,0 0 0 0,0 0 0 0,0 0 0 0,0 0 0 0,0 0 0 0,0 0 0 0,0 0 0 0,0 0 0 0,0 0 0 0,0 0 0 0,0 0 0 0,0 0 0 0,0 0 0 0,0 0 0 0,0 0 0 0,0 0 0 0,0 0 0 0,0 0 0 0,0 0 0 0,0 0 0 0,0 0 0 0,0 0 0 0,0 0 0 0,0 0 0 0,0 0 0 0</inkml:trace>
  <inkml:trace contextRef="#ctx0" brushRef="#br1" timeOffset="-69538.61">5393 1570 0 0,'0'0'0'0,"0"0"0"0,0 0 0 0,0 0 0 0,0 0 0 0,0 0 0 0,0 0 0 0,0 0 0 0,0 0 0 0,0 0 0 0,0 0 0 0,0 0 0 0,-7 0 0 0,7 0 0 0,0 0 0 0,-5 2 0 0,-1 1 0 0,3 1 0 0,-5 1 0 0,5 3 0 0,-3-4 0 0,0 6 0 0,-1-6 0 0,3 4 0 0,-7 1 0 0,2-1 0 0,-1 1 0 0,-2 2 0 0,1 0 0 0,5 0 0 0,-8-2 0 0,6 0 0 0,-4 2 0 0,1 0 0 0,2-2 0 0,-4 0 0 0,6 4 0 0,-3-2 0 0,1-2 0 0,3-1 0 0,-5-1 0 0,5 0 0 0,-8 7 0 0,3-8 0 0</inkml:trace>
  <inkml:trace contextRef="#ctx0" brushRef="#br1" timeOffset="-71393.29">4246 1923 0 0,'0'0'0'0,"0"0"0"0,0 0 0 0,0 0 0 0,0 0 0 0,0 0 0 0,0 0 0 0,0 0 0 0,0 0 0 0,0 0 0 0,0 0 0 0,0 0 0 0,0 0 0 0,6 0 0 0,5 0 0 0,-8 0 0 0,8 0 0 0,-11 0 0 0,0 0 0 0,6 1 0 0,5-1 0 0,-2 0 0 0,-2 0 0 0,-1 0 0 0,2 0 0 0,-1 0 0 0,-1 0 0 0,-6 0 0 0,5 2 0 0,6-2 0 0,-2 0 0 0,-1 0 0 0,4 0 0 0,-4 0 0 0,4-2 0 0,1 2 0 0,-4-1 0 0,5-4 0 0,-2 5 0 0,1-2 0 0,1-1 0 0,-4 3 0 0,7-4 0 0,-6 2 0 0,5 2 0 0,-2 0 0 0,-2-3 0 0,2 3 0 0,-6 0 0 0,4-5 0 0,-3 5 0 0,2 0 0 0,-6 0 0 0,6 0 0 0,-5 0 0 0,3 0 0 0,-9 0 0 0,6 0 0 0,5-3 0 0,-6 3 0 0,4-1 0 0,-3 1 0 0,2 0 0 0,1-5 0 0,-4 5 0 0,1 0 0 0,5-3 0 0,-5 3 0 0,0-2 0 0,3 2 0 0,-2-3 0 0,-1 2 0 0,5-4 0 0,-4 2 0 0,-2 2 0 0,4-4 0 0,-9 5 0 0,13-5 0 0,-4 2 0 0,-4 3 0 0,-1-6 0 0,4 4 0 0,-2-1 0 0,5 2 0 0,-5-2 0 0,3-3 0 0,-4 2 0 0,7 1 0 0,-4 2 0 0,3-1 0 0,-2-4 0 0,-4 3 0 0,4-3 0 0,0 3 0 0,-1-2 0 0,-2-1 0 0,0 3 0 0,1-2 0 0,0-1 0 0,-4 0 0 0,5 4 0 0,0-6 0 0,0 4 0 0,-1-2 0 0,-2 4 0 0,1-6 0 0,2 8 0 0,1-7 0 0,0 2 0 0,1 2 0 0,-6-2 0 0,4-1 0 0,1 3 0 0,1-3 0 0,-4 4 0 0,0-2 0 0,0 1 0 0,0-1 0 0,-6 4 0 0,0 0 0 0,0 0 0 0,4-6 0 0,-4 6 0 0,0 0 0 0,7-3 0 0,-7 3 0 0,0 0 0 0,0 0 0 0,0 0 0 0</inkml:trace>
  <inkml:trace contextRef="#ctx0" brushRef="#br1" timeOffset="-70534.84">4538 1989 0 0,'0'0'0'0,"0"0"0"0,0 0 0 0,0 0 0 0,5 0 0 0,-5 0 0 0,0 0 0 0,6 0 0 0,-6 0 0 0,8 0 0 0,-8 0 0 0,5 0 0 0,-1 2 0 0,-4-2 0 0,5 0 0 0,3-2 0 0,-5 2 0 0,3 0 0 0,0 0 0 0,5 0 0 0,-6 0 0 0,1-3 0 0,1 3 0 0,1-3 0 0,3 0 0 0,-5 1 0 0,-1 1 0 0,6 1 0 0,-2-7 0 0,-3 6 0 0,3-4 0 0,1 2 0 0,-1 3 0 0,2-3 0 0,-2 0 0 0,-1 0 0 0,-1 0 0 0,3 0 0 0,1 3 0 0,-4-3 0 0,-4 1 0 0,8 1 0 0,-6-4 0 0,3 3 0 0,-4-1 0 0,2-1 0 0,5 2 0 0,-6 1 0 0,1 1 0 0,2-5 0 0,0 3 0 0,2-1 0 0,-5 3 0 0,9-4 0 0,-6 2 0 0,2-1 0 0,0-2 0 0,-3 2 0 0,-2 2 0 0,1-4 0 0,0 0 0 0,2 5 0 0,-3-4 0 0,1 4 0 0,3-5 0 0,-6 1 0 0,5-1 0 0,-2 5 0 0,0-5 0 0,1 2 0 0,0-3 0 0,0 4 0 0,0-1 0 0,3 2 0 0,-4-2 0 0,5 3 0 0,-7-3 0 0,2 0 0 0,4 3 0 0,-3-4 0 0,3 1 0 0,-6 2 0 0,4 1 0 0,3-6 0 0,-8 6 0 0,5-2 0 0,-2-6 0 0,0 8 0 0,5-1 0 0,-6-2 0 0,2-2 0 0,3-1 0 0,-1 3 0 0,-5 0 0 0,6-3 0 0,-3 2 0 0,3-2 0 0,-4 2 0 0,0 0 0 0,0 0 0 0,0-2 0 0,5 3 0 0,-6-4 0 0,0 4 0 0,-4-3 0 0,7 3 0 0,-7 0 0 0,-1 3 0 0,0 0 0 0,8-3 0 0,-8 3 0 0,0 0 0 0,0 0 0 0,0 0 0 0,3-3 0 0,-3 3 0 0,0 0 0 0</inkml:trace>
  <inkml:trace contextRef="#ctx0" brushRef="#br2" timeOffset="154947.74">5951 2600 0 0,'0'0'0'0,"0"0"0"0,0 0 0 0,0 0 0 0,0 0 0 0,0 0 0 0,0 0 0 0,0 0 0 0,7-3 0 0,-6 3 0 0,5-2 0 0,-1-3 0 0,1 4 0 0,-3 1 0 0,3 0 0 0,-1 0 0 0,-2-2 0 0,6 2 0 0,-4 0 0 0,1 0 0 0,2-3 0 0,-5 3 0 0,-3 0 0 0,6 3 0 0,2-3 0 0,-2 0 0 0,0-3 0 0,2 3 0 0,-2 0 0 0,-1 0 0 0,1 0 0 0,0 0 0 0,2 0 0 0,1 0 0 0,-1 0 0 0,-2-3 0 0,2 3 0 0,1 0 0 0,-4 0 0 0,4-1 0 0,-4 1 0 0,1 0 0 0,-3 0 0 0,2-4 0 0,-4 1 0 0,4 0 0 0,-5 3 0 0,3 0 0 0,2-1 0 0,-5 1 0 0,0 0 0 0,0 0 0 0,3-2 0 0,1-2 0 0,-4 4 0 0,2-4 0 0,3 4 0 0,-5 0 0 0,0-6 0 0,0 3 0 0,0-3 0 0,1 6 0 0,2-5 0 0,-3 1 0 0,0 1 0 0,0-4 0 0,0 7 0 0,5-1 0 0,-5-4 0 0,0 1 0 0,0 4 0 0,3 0 0 0,-3 0 0 0,0-7 0 0,0 7 0 0,3-4 0 0,-3 1 0 0,0 0 0 0,0-2 0 0,0 5 0 0,3-6 0 0,-3 3 0 0,2-3 0 0,-2 6 0 0,0-5 0 0,0 0 0 0,0 1 0 0,0 4 0 0,3-5 0 0,-3 0 0 0,0 1 0 0,0 1 0 0,0 3 0 0,0-8 0 0,0 3 0 0,0 5 0 0,0-4 0 0,0 1 0 0,0-5 0 0,0 8 0 0,0-3 0 0,0-2 0 0,0 5 0 0,0-3 0 0,0-6 0 0,0 7 0 0,0 2 0 0,0-3 0 0,0-3 0 0,3 1 0 0,-3-1 0 0,0 3 0 0,0-3 0 0,0 3 0 0,0-2 0 0,0 2 0 0,0-3 0 0,0 1 0 0,0 2 0 0,0-2 0 0,0-1 0 0,0 3 0 0,0-3 0 0,4 3 0 0,-4-5 0 0,0 3 0 0,0-1 0 0,0 3 0 0,0-3 0 0,0 1 0 0,0-4 0 0,0 3 0 0,0-2 0 0,2 2 0 0,-2 3 0 0,2-3 0 0,-4 1 0 0,2 2 0 0,0-2 0 0,-2-4 0 0,2 6 0 0,0-2 0 0,0 2 0 0,0-3 0 0,0 1 0 0,0 5 0 0,0 0 0 0,0-3 0 0,0-6 0 0,-4 6 0 0,4-8 0 0,0 5 0 0,0 1 0 0,0-1 0 0,0 2 0 0,0-1 0 0,0 0 0 0,0-1 0 0,0 3 0 0,0-2 0 0,0 2 0 0,0-1 0 0,0-3 0 0,0 3 0 0,4 1 0 0,-4 3 0 0,0-5 0 0,0 0 0 0,0-2 0 0,0 4 0 0,0 3 0 0,0-7 0 0,0 4 0 0,0-3 0 0,2 2 0 0,-2 4 0 0,0-4 0 0,2 0 0 0,-2-2 0 0,0 6 0 0,0-4 0 0,0 0 0 0,0-2 0 0,0 3 0 0,0-1 0 0,0 4 0 0,0-3 0 0,0 0 0 0,0 3 0 0,0-1 0 0,0-2 0 0,0-5 0 0,0 8 0 0,0 0 0 0,4-3 0 0,-4-3 0 0,0 3 0 0,0 3 0 0,2-4 0 0,-2 0 0 0,0-2 0 0,4 3 0 0,-4-2 0 0,0 2 0 0,0-3 0 0,0 6 0 0,0-5 0 0,0 5 0 0,0-5 0 0,0 1 0 0,0 1 0 0,0-2 0 0,0 2 0 0,0 3 0 0,5-6 0 0,-3 1 0 0,1 0 0 0,0 1 0 0,-3 1 0 0,0 3 0 0,3-6 0 0,-3 4 0 0,0 2 0 0,0-5 0 0,0-2 0 0,0 7 0 0,3-2 0 0,-3-1 0 0,0 0 0 0,0 0 0 0,0 0 0 0,0 3 0 0,0 0 0 0,5-3 0 0,-5-2 0 0,0-1 0 0,1 3 0 0,-1-2 0 0,0 2 0 0,0 3 0 0,2-5 0 0,-2 5 0 0,4-4 0 0,-4-1 0 0,2-1 0 0,-2 6 0 0,0-3 0 0,0 3 0 0,3-3 0 0,-3 3 0 0,0-8 0 0,1 3 0 0,3 1 0 0,-4 4 0 0,0-5 0 0,0 5 0 0,0 0 0 0,0 0 0 0,3-3 0 0,-3 3 0 0,0 0 0 0,0 0 0 0,0 0 0 0,1-6 0 0,-1 6 0 0,0 0 0 0,0 0 0 0,0 0 0 0,0 0 0 0,0 0 0 0,0 0 0 0,0 0 0 0,0 0 0 0,6-2 0 0,-6 2 0 0,0 0 0 0,0 0 0 0,3-3 0 0,4-3 0 0,-7 6 0 0,0 0 0 0,0 0 0 0,7-2 0 0,-7 2 0 0,0 0 0 0,0 0 0 0,0 0 0 0,7-1 0 0,-7 1 0 0,6-3 0 0,-6 3 0 0,0 0 0 0,0 0 0 0,4 0 0 0,-4 0 0 0,0 0 0 0,0 0 0 0,0 0 0 0,7 0 0 0,-1 0 0 0,-6 0 0 0,7-2 0 0,-7 2 0 0,0 0 0 0,0 0 0 0,5 0 0 0,-5 0 0 0,0 0 0 0,0 0 0 0,6 2 0 0,-6-2 0 0,0 0 0 0,0 0 0 0,6 3 0 0,-6-3 0 0,5 1 0 0,-5-1 0 0,6 7 0 0,-6-7 0 0,0 0 0 0,3 1 0 0,-3-1 0 0,5 5 0 0,-5-5 0 0,0 0 0 0,0 6 0 0,5-3 0 0,-5-3 0 0,0 0 0 0,1 9 0 0,2-4 0 0,0 3 0 0,-3-8 0 0,0 0 0 0,3 6 0 0,-3-6 0 0,0 6 0 0,0-6 0 0,4 8 0 0,-4-8 0 0,0 3 0 0,0-3 0 0,0 6 0 0,0 2 0 0,4-2 0 0,-4-6 0 0,0 8 0 0,0-8 0 0,0 0 0 0,2 6 0 0,-2-6 0 0,0 6 0 0,0-6 0 0,1 8 0 0,-1-5 0 0,0-3 0 0,0 6 0 0,0-6 0 0,5 8 0 0,-5-8 0 0,0 0 0 0,1 4 0 0,-1 6 0 0,5-7 0 0,-5-3 0 0,0 6 0 0,0-1 0 0,0-5 0 0,0 6 0 0,3 0 0 0,-3-6 0 0,0 5 0 0,0-5 0 0,3 6 0 0,-3-6 0 0,0 3 0 0,0-3 0 0,2 5 0 0,-2-5 0 0,0 0 0 0,4 3 0 0,-4-3 0 0,0 7 0 0,2-4 0 0,-2-3 0 0,3 4 0 0,-3-4 0 0,0 6 0 0,0-6 0 0,6 4 0 0,-6-4 0 0,0 3 0 0,3 4 0 0,2-3 0 0,-5-4 0 0,0 6 0 0,2 1 0 0,-1-1 0 0,-1-6 0 0,0 4 0 0,0-4 0 0,6 4 0 0,-3 2 0 0,-3-2 0 0,2 3 0 0,-2-4 0 0,0-3 0 0,0 0 0 0,3 7 0 0,0-3 0 0,-3 0 0 0,0-4 0 0,2 2 0 0,-1 5 0 0,-1-2 0 0,0 0 0 0,5 2 0 0,-5-3 0 0,0-4 0 0,0 0 0 0,1 7 0 0,-1-1 0 0,0-1 0 0,0 1 0 0,0-6 0 0,4 6 0 0,-1 1 0 0,-2-3 0 0,-1-4 0 0,0 8 0 0,0-8 0 0,3 5 0 0,-3-5 0 0,2 4 0 0,-2-4 0 0,4 6 0 0,-4-6 0 0,0 5 0 0,0-5 0 0,2 5 0 0,-2-5 0 0,0 7 0 0,0-7 0 0,3 5 0 0,-3-5 0 0,3 6 0 0,0 0 0 0,-3-6 0 0,0 0 0 0,2 5 0 0,-2-5 0 0,1 9 0 0,-1-9 0 0,5 7 0 0,-5-7 0 0,0 0 0 0,0 4 0 0,0-4 0 0,2 8 0 0,-2-8 0 0,0 6 0 0,0-6 0 0,1 6 0 0,4-1 0 0,-5-5 0 0,0 6 0 0,1 3 0 0,-1-9 0 0,3 5 0 0,-3-5 0 0,0 6 0 0,0-6 0 0,2 3 0 0,1 5 0 0,-3-8 0 0,0 5 0 0,0-5 0 0,3 9 0 0,-3-9 0 0,0 0 0 0,3 3 0 0,-3 3 0 0,0-6 0 0,3 6 0 0,-3-1 0 0,0-5 0 0,0 0 0 0,5 5 0 0,-5 4 0 0,0-9 0 0,1 3 0 0,-1-3 0 0,5 5 0 0,-5-2 0 0,0-3 0 0,0 6 0 0,0-6 0 0,0 0 0 0,0 8 0 0,3-2 0 0,-3-6 0 0,0 3 0 0,0-3 0 0,0 0 0 0,2 5 0 0,1-2 0 0,-3 6 0 0,3-7 0 0,-3-2 0 0,0 3 0 0,0-3 0 0,3 6 0 0,-3-6 0 0,0 4 0 0,0-4 0 0,0 5 0 0,0-5 0 0,2 5 0 0,-2-5 0 0,0 6 0 0,0-1 0 0,4-1 0 0,-4-4 0 0,0 0 0 0,0 0 0 0,2 6 0 0,-2-1 0 0,0-5 0 0,0 0 0 0,1 5 0 0,1-1 0 0,-2-4 0 0,0 0 0 0,4 5 0 0,-2 0 0 0,-2-5 0 0,3 6 0 0,-3-6 0 0,0 1 0 0,3 5 0 0,0-2 0 0,-3-4 0 0,0 0 0 0,0 4 0 0,0 1 0 0,0-5 0 0,0 0 0 0,2 4 0 0,-2-4 0 0,3 7 0 0,0 0 0 0,-3-4 0 0,0-3 0 0,0 0 0 0,3 7 0 0,-3-7 0 0,0 0 0 0,0 0 0 0,2 4 0 0,-2-4 0 0,0 8 0 0,0-8 0 0,0 5 0 0,0-5 0 0,0 0 0 0,0 4 0 0,0-4 0 0,0 0 0 0,0 10 0 0,0-10 0 0,-2 4 0 0,2-4 0 0,0 0 0 0,0 0 0 0,0 0 0 0,0 0 0 0,2 6 0 0,-2-6 0 0,0 0 0 0,0 0 0 0,0 0 0 0,3 8 0 0,0-5 0 0,-3-3 0 0,0 0 0 0,0 0 0 0,0 0 0 0,0 0 0 0,0 0 0 0,3 6 0 0,-3-6 0 0,5 7 0 0,-5-7 0 0,0 0 0 0,0 0 0 0,4 4 0 0,-4-4 0 0,5 3 0 0,-5-3 0 0,0 0 0 0,0 0 0 0,0 0 0 0,3 5 0 0,-3-5 0 0,0 0 0 0,6 9 0 0,-6-9 0 0,0 0 0 0,5 3 0 0,-5-3 0 0,0 0 0 0,0 0 0 0,0 0 0 0,0 0 0 0,0 0 0 0,6 5 0 0,-6-5 0 0,0 0 0 0,0 0 0 0,0 0 0 0,0 0 0 0,5 0 0 0,-5 0 0 0,0 0 0 0,0 0 0 0,9 0 0 0,-9 0 0 0,0 0 0 0,0 0 0 0,8 3 0 0,-8-3 0 0,6 0 0 0,-6 0 0 0,0 0 0 0,0 0 0 0,0 0 0 0,6 0 0 0,-6 0 0 0,0 0 0 0,0 0 0 0,8 0 0 0,-8 0 0 0,0 0 0 0,0 0 0 0,0 0 0 0,0 0 0 0,7 0 0 0,-7 0 0 0,0 0 0 0,0 0 0 0,0 0 0 0,10 0 0 0,-10 0 0 0,0 0 0 0,0 0 0 0,3 0 0 0,-3 0 0 0,0 0 0 0,0 0 0 0,7 0 0 0,-7 0 0 0,0 0 0 0,0 0 0 0,0 0 0 0,0 0 0 0,10 0 0 0,-10 0 0 0,0 0 0 0,0 0 0 0,0 0 0 0,0 0 0 0,6 0 0 0,-6 0 0 0,0 0 0 0,0 0 0 0,5 0 0 0,1-3 0 0,-6 3 0 0,0 0 0 0,8 0 0 0,-8 0 0 0,3-8 0 0,3 8 0 0,-6 0 0 0,1-7 0 0,-1 7 0 0,5-4 0 0,-5 4 0 0,6-4 0 0,-6 4 0 0,2-3 0 0,-2 3 0 0,0 0 0 0,6-3 0 0,-6 3 0 0,0 0 0 0,0 0 0 0,5-2 0 0,-5 2 0 0,0 0 0 0,6-6 0 0,-5 4 0 0,5-4 0 0,-6 6 0 0,0 0 0 0,0 0 0 0,4-1 0 0,-3-6 0 0,4 4 0 0,-5 3 0 0,0 0 0 0,3-3 0 0,-2-1 0 0,-1 4 0 0,0 0 0 0,5-4 0 0,-5 4 0 0,5 0 0 0,-4-6 0 0,-1 6 0 0,0 0 0 0,0 0 0 0,6-3 0 0,-6 3 0 0,0 0 0 0,0 0 0 0,3-6 0 0,-3 6 0 0,4 0 0 0,-4 0 0 0,4-5 0 0,-4 5 0 0,2 0 0 0,-2 0 0 0,0 0 0 0,0 0 0 0,4-3 0 0,-4 3 0 0,0 0 0 0,0-1 0 0,0 1 0 0,10 0 0 0,-10 0 0 0,1-3 0 0,-1 3 0 0,6-2 0 0,-6 2 0 0,0 0 0 0,0 0 0 0,0 0 0 0,3-5 0 0,1 4 0 0,0 1 0 0,-4 0 0 0,0 0 0 0,0 0 0 0,3-2 0 0,0-1 0 0,-3 3 0 0,0 0 0 0,7 0 0 0,-1-1 0 0,-5-2 0 0,-1 3 0 0,0 0 0 0,5 0 0 0,-2 0 0 0,-3 0 0 0,5-3 0 0,-5 3 0 0,4 0 0 0,-1-4 0 0,4 4 0 0,-7 0 0 0,0 0 0 0,4-3 0 0,-4 3 0 0,3 0 0 0,2 0 0 0,-5 0 0 0,6 0 0 0,-3 0 0 0,-3 0 0 0,8 0 0 0,-8 0 0 0,0 0 0 0,0 0 0 0,3-1 0 0,0 1 0 0,-3 0 0 0,0 0 0 0,6 0 0 0,-3 0 0 0,4 0 0 0,-7 0 0 0,1 0 0 0,5-3 0 0,-1 3 0 0,4 0 0 0,-9 0 0 0,3-2 0 0,-3 2 0 0,0 0 0 0,0 0 0 0,0 0 0 0,0 0 0 0,0 0 0 0,0 0 0 0,2-1 0 0,-2 1 0 0,0 0 0 0,0 0 0 0,9 0 0 0,-9 0 0 0,0 0 0 0,3 0 0 0,3 0 0 0,-6 0 0 0,5 0 0 0,-5 0 0 0,8-3 0 0,-4 3 0 0,-4 0 0 0,5-2 0 0,0 2 0 0,-1 0 0 0,-4 0 0 0,0 0 0 0,0 0 0 0,7 0 0 0,-7 0 0 0,7-2 0 0,-7 2 0 0,0 0 0 0,5 0 0 0,-5 0 0 0,0 0 0 0,6 0 0 0,-6 0 0 0,3 2 0 0,-3-2 0 0,8 0 0 0,-8 0 0 0,6 2 0 0,-6-2 0 0,5 3 0 0,-5-3 0 0,0 0 0 0,0 0 0 0,9 0 0 0,-9 0 0 0,3 0 0 0,-3 0 0 0,0 0 0 0,0 0 0 0,6 1 0 0,-6-1 0 0,8 0 0 0,-8 0 0 0,5 0 0 0,-5 0 0 0,9 0 0 0,-9 0 0 0,0 0 0 0,5 0 0 0,-1 0 0 0,-4 0 0 0,8 0 0 0,-8 0 0 0,6 0 0 0,-6 0 0 0,0 0 0 0,0 0 0 0,8 0 0 0,-8 0 0 0,0 0 0 0,4 0 0 0,-4 0 0 0,7 0 0 0,-7 0 0 0,0 0 0 0,0 0 0 0,0 0 0 0,3-1 0 0,-3 1 0 0,9 0 0 0,-9 0 0 0,0 0 0 0,0 0 0 0,0 0 0 0,0 0 0 0,0 0 0 0,5-3 0 0,-5 3 0 0,0 0 0 0,0 0 0 0,0 0 0 0,0 0 0 0,0 0 0 0,0 0 0 0,0 0 0 0,0 0 0 0,0 0 0 0,0 0 0 0,0 0 0 0,0 0 0 0,0 0 0 0,0 0 0 0,0 0 0 0,0 0 0 0</inkml:trace>
  <inkml:trace contextRef="#ctx0" brushRef="#br1" timeOffset="-67936.13">4823 1848 0 0,'0'0'0'0,"0"0"0"0,0 0 0 0,0 0 0 0,0 0 0 0,6 3 0 0,2 5 0 0,-5-8 0 0,-3 0 0 0,6 3 0 0,-6-3 0 0,9 5 0 0,-9-5 0 0,5 0 0 0,7 5 0 0,-5-5 0 0,-7 0 0 0,7 1 0 0,7-1 0 0,-5 3 0 0,-2 2 0 0,0-5 0 0,6 0 0 0,-6 0 0 0,4 0 0 0,-5 0 0 0,2 0 0 0,1 4 0 0,2-2 0 0,-3 0 0 0,1 4 0 0,1-6 0 0,-4 1 0 0,6 2 0 0,-7 2 0 0,6-2 0 0,-7-1 0 0,5 2 0 0,-1-1 0 0,0-1 0 0,0 4 0 0,-2-4 0 0,3 2 0 0,-3-1 0 0,-6-3 0 0,8 2 0 0,3 3 0 0,-6-4 0 0,5 1 0 0,-2 1 0 0,-5 0 0 0,5 0 0 0,0 0 0 0,-4-3 0 0,4 3 0 0,-2 0 0 0,-1-3 0 0,1 2 0 0,-1-1 0 0,-2 4 0 0,-3-5 0 0,6 1 0 0,0-1 0 0,2 7 0 0,-5-6 0 0,2 4 0 0,1-5 0 0,0 1 0 0,-6-1 0 0,6 7 0 0,-1-4 0 0,2 1 0 0,0-4 0 0,0 2 0 0,0-1 0 0,0 4 0 0,1-3 0 0,-2 1 0 0,-1-3 0 0,6 3 0 0,-5-3 0 0,3 0 0 0,-3 3 0 0,1-3 0 0,-7 0 0 0,9 0 0 0,-1 1 0 0,2-1 0 0,-3 2 0 0,-7-2 0 0,0 0 0 0,0 0 0 0,10 5 0 0,-3-2 0 0,-3 0 0 0,2 0 0 0,1 0 0 0,0 2 0 0,-7-5 0 0,6 3 0 0,1-2 0 0,-3 4 0 0,2-4 0 0,2 4 0 0,-8-5 0 0,9 0 0 0,-2 8 0 0,-1-7 0 0,3 2 0 0,-3 1 0 0,0-4 0 0,5 1 0 0,-1-1 0 0,-6 5 0 0,5-5 0 0,5 0 0 0,-4 0 0 0,-1 0 0 0,0 0 0 0,2 0 0 0,-5-5 0 0,2 5 0 0,3 5 0 0,-5-5 0 0,2-5 0 0,-1 4 0 0,1 2 0 0,-3-1 0 0,-5 0 0 0,6 0 0 0</inkml:trace>
  <inkml:trace contextRef="#ctx0" brushRef="#br1" timeOffset="-68790">4707 1907 0 0,'0'0'0'0,"0"0"0"0,0 0 0 0,0 0 0 0,0 0 0 0,0 0 0 0,0 0 0 0,11 0 0 0,-5 0 0 0,-1 0 0 0,1 0 0 0,1 0 0 0,-7 0 0 0,10 0 0 0,-6 0 0 0,4 0 0 0,1 0 0 0,2 0 0 0,-6 0 0 0,6 0 0 0,-5 0 0 0,9 0 0 0,-7 0 0 0,1 2 0 0,2-2 0 0,-2 4 0 0,5-1 0 0,-4-1 0 0,0 3 0 0,1-4 0 0,3 1 0 0,-5 2 0 0,2-1 0 0,-3-1 0 0,4 4 0 0,2-4 0 0,-6 1 0 0,4 3 0 0,-1-3 0 0,0 3 0 0,-3-6 0 0,3 3 0 0,-2 3 0 0,0 1 0 0,-1-4 0 0,3 0 0 0,-7 3 0 0,9-1 0 0,-6-1 0 0,3-1 0 0,-4 2 0 0,2 0 0 0,-1 1 0 0,3-3 0 0,-4 2 0 0,3-2 0 0,2 0 0 0,-3 3 0 0,2-6 0 0,0 5 0 0,-1-4 0 0,-1 7 0 0,3-7 0 0,1 4 0 0,-3 3 0 0,4-4 0 0,0 1 0 0,-5 1 0 0,8 2 0 0,-2-3 0 0,1-2 0 0,-3 8 0 0,4-8 0 0,-2 3 0 0,1-3 0 0,-4 3 0 0,0-6 0 0,-2 6 0 0,2-3 0 0,0-3 0 0,1 2 0 0,-3 1 0 0,7-3 0 0,-4 3 0 0,-1-3 0 0,-3 0 0 0,3 0 0 0,-4 0 0 0,1 0 0 0,0 0 0 0</inkml:trace>
  <inkml:trace contextRef="#ctx0" brushRef="#br1" timeOffset="-72438.34">4133 1989 0 0,'0'0'0'0,"0"0"0"0,0 0 0 0,0 0 0 0,0 0 0 0,0 0 0 0,0 0 0 0,0 0 0 0,-3-2 0 0,3 2 0 0,0 0 0 0,0 0 0 0,0 0 0 0,0 0 0 0,0 0 0 0,0 0 0 0,0 0 0 0,0 0 0 0,0 0 0 0,0 0 0 0,0 0 0 0,8-3 0 0,-2-3 0 0,2 5 0 0,1 1 0 0,-4-2 0 0,4 2 0 0,5 0 0 0,-6-5 0 0,1 5 0 0,3 0 0 0,-1-3 0 0,3 3 0 0,-1-4 0 0,2 4 0 0,-3-2 0 0,4 2 0 0,-2-1 0 0,-3 1 0 0,1-3 0 0,5 3 0 0,-5 3 0 0,2-3 0 0,-3 0 0 0,1 1 0 0,1 5 0 0,-4-6 0 0,0 0 0 0,1 3 0 0,0 2 0 0,-3-5 0 0,2 2 0 0,-1-1 0 0,-1-1 0 0,4 3 0 0,0-3 0 0,-3 3 0 0,-1 0 0 0,1-3 0 0,1 2 0 0,-4-2 0 0,-5 0 0 0,0 0 0 0,8 8 0 0,-8-8 0 0,6 0 0 0</inkml:trace>
  <inkml:trace contextRef="#ctx0" brushRef="#br1" timeOffset="-91145.31">2340 2369 0 0,'0'0'0'0,"0"0"0"0,0 0 0 0,0 0 0 0,0 0 0 0,0 0 0 0,-3-4 0 0,3-2 0 0,0 6 0 0,0-5 0 0,0-1 0 0,3 3 0 0,-3 3 0 0,3-5 0 0,0-6 0 0,2 6 0 0,-4 2 0 0,3-4 0 0,0 0 0 0,2 3 0 0,-4 1 0 0,4-5 0 0,-1 2 0 0,-1-3 0 0,3 4 0 0,-4-3 0 0,4-1 0 0,-2 3 0 0,1-2 0 0,2 0 0 0,-2 1 0 0,3-1 0 0,-1 0 0 0,-2-3 0 0,2 4 0 0,-2-3 0 0,3 1 0 0,-1 3 0 0,1-3 0 0,-4 4 0 0,3-1 0 0,-2 1 0 0,0-1 0 0,2 0 0 0,-3 0 0 0,-1 4 0 0,4-6 0 0,1 4 0 0,-3 1 0 0,-1-4 0 0,6 0 0 0,-5 2 0 0,0-1 0 0,2 1 0 0,-5-1 0 0,6-2 0 0,-7 0 0 0,9 5 0 0,-7-3 0 0,4 3 0 0,-2-3 0 0,0 3 0 0,2 0 0 0,-3-3 0 0,1-1 0 0,-6 7 0 0,6-1 0 0,0-4 0 0,4 4 0 0,-4-6 0 0,-6 7 0 0,8-3 0 0,-2-1 0 0,-3 1 0 0,-3 3 0 0,11-5 0 0,-8 5 0 0,1-5 0 0,-4 5 0 0,10-3 0 0,-6 3 0 0,4-1 0 0,0-2 0 0,-1 1 0 0,1 2 0 0,-3 0 0 0,3-5 0 0,-2 5 0 0,-2-3 0 0,3 3 0 0,0-3 0 0,-1 3 0 0,1-3 0 0,2 3 0 0,-1-1 0 0,-4 1 0 0,6 0 0 0,-3 0 0 0,1 0 0 0,-2 0 0 0,0 0 0 0,5 0 0 0,-3-2 0 0,4 2 0 0,-4 0 0 0,1 0 0 0,-2 0 0 0,2 2 0 0,0-2 0 0,2 0 0 0,-5 1 0 0,2-1 0 0,-8 0 0 0,0 0 0 0,8 3 0 0,-4 0 0 0,7 5 0 0,-5-6 0 0,2 1 0 0,3-2 0 0,-7 7 0 0,7-8 0 0,0 8 0 0,-5-4 0 0,2-1 0 0,0-1 0 0,-1 3 0 0,3 1 0 0,0-5 0 0,0 6 0 0,-3-1 0 0,1-3 0 0,-2 0 0 0,4 3 0 0,-7-3 0 0,8 3 0 0,-10-3 0 0,8 5 0 0,-2-2 0 0,-3-1 0 0,1 0 0 0,-2 2 0 0,5 0 0 0,-2-7 0 0,-6 0 0 0,5 7 0 0,2 0 0 0,-1-4 0 0,-1 6 0 0,0-4 0 0,2 5 0 0,-3-7 0 0,2 4 0 0,-2 0 0 0,-1-4 0 0,1 7 0 0,-4-10 0 0,6 6 0 0,-6-6 0 0,4 6 0 0,-4-6 0 0</inkml:trace>
  <inkml:trace contextRef="#ctx0" brushRef="#br1" timeOffset="-87625.03">3496 2052 0 0,'0'0'0'0,"0"0"0"0,0 0 0 0,0 0 0 0,0 0 0 0,5-3 0 0,3-3 0 0,-8 6 0 0,6-1 0 0,0-6 0 0,5 6 0 0,-6-2 0 0,2-3 0 0,3-1 0 0,-3 6 0 0,4-5 0 0,0 1 0 0,0 3 0 0,-2-1 0 0,0 0 0 0,-1-1 0 0,4-1 0 0,-1 5 0 0,0-5 0 0,0 4 0 0,0 1 0 0,-2-3 0 0,2 0 0 0,1 1 0 0,-6 2 0 0,7 0 0 0,-2 0 0 0,-1 0 0 0,3 0 0 0,-5 0 0 0,7 0 0 0,-4 0 0 0,0 0 0 0,3 2 0 0,-2-2 0 0,0 0 0 0,5 3 0 0,-1-3 0 0,-1 3 0 0,-1-3 0 0,2 0 0 0,-9 0 0 0,4 0 0 0,1 0 0 0,-1 0 0 0,6 0 0 0,-3 1 0 0,-3 4 0 0,1-5 0 0,2 0 0 0,-3 5 0 0,2-5 0 0,0 3 0 0,-5-3 0 0,3 0 0 0,-2 0 0 0,1 0 0 0,-3 1 0 0,1-1 0 0,-8 0 0 0,6 3 0 0,-6-3 0 0,0 0 0 0,0 0 0 0,0 0 0 0,0 0 0 0,0 0 0 0,0 0 0 0,0 0 0 0,0 0 0 0,0 0 0 0,0 0 0 0,0 0 0 0,0 0 0 0,0 0 0 0,0 0 0 0,0 0 0 0</inkml:trace>
  <inkml:trace contextRef="#ctx0" brushRef="#br1" timeOffset="-88241.31">3495 2031 0 0,'0'0'0'0,"0"0"0"0,-5 4 0 0,5-4 0 0,0 7 0 0,-3 0 0 0,3-1 0 0,-4 2 0 0,0-2 0 0,3 4 0 0,1-3 0 0,-5 1 0 0,1-2 0 0,-1 4 0 0,0-4 0 0,1 2 0 0,-6 2 0 0,7-2 0 0,2 1 0 0,-4 1 0 0,2-1 0 0,-2 3 0 0,4-4 0 0,-2-2 0 0,3 8 0 0,-2-6 0 0,2 1 0 0,-4-3 0 0,4 2 0 0,-4 0 0 0,4 1 0 0,0 0 0 0,-3-1 0 0,-1-2 0 0,4 0 0 0,0 1 0 0,0 2 0 0,0-5 0 0,0 3 0 0,0 0 0 0,0-7 0 0,0 3 0 0,0 2 0 0,0-5 0 0,0 11 0 0,0-11 0 0,-2 5 0 0,2-5 0 0,0 0 0 0,0 0 0 0,0 6 0 0,0-6 0 0,0 0 0 0,0 0 0 0,0 0 0 0,0 0 0 0,0 0 0 0,0 0 0 0,0 0 0 0,0 0 0 0,0 0 0 0,6-6 0 0,1 1 0 0,-1-1 0 0,3-7 0 0,-6-1 0 0</inkml:trace>
  <inkml:trace contextRef="#ctx0" brushRef="#br1" timeOffset="-67379.14">5475 2096 0 0,'0'0'0'0,"0"0"0"0,0 0 0 0,0 0 0 0,0 0 0 0,11 3 0 0,-2-2 0 0,2-1 0 0,-3 0 0 0,1 0 0 0,5 0 0 0,-5-1 0 0,1-2 0 0,-4 3 0 0,6-3 0 0,-1 3 0 0,-2 0 0 0,4-5 0 0,-4 3 0 0,5-2 0 0,-5 1 0 0,0 1 0 0,-1-4 0 0,3 0 0 0,-6 4 0 0,5-1 0 0,-5-2 0 0,3 5 0 0,3 0 0 0,-11 0 0 0,0 0 0 0,3-3 0 0,8 3 0 0,-11 0 0 0,0 0 0 0,6-3 0 0,-6 3 0 0,0 0 0 0,0 0 0 0,0 0 0 0,0 0 0 0,0 0 0 0,0 0 0 0,0 0 0 0,0 0 0 0,0 0 0 0,0 0 0 0,0 0 0 0,0 0 0 0,0 0 0 0,0 0 0 0,0 0 0 0,0 0 0 0,0 0 0 0,0 0 0 0,0 0 0 0,0 0 0 0,0 0 0 0,0 0 0 0,0 0 0 0,-6 3 0 0,6-3 0 0,0 0 0 0,-7 3 0 0,0-3 0 0,2 5 0 0,-1-5 0 0,-3 0 0 0,1 3 0 0,2-1 0 0,-4 4 0 0,1-3 0 0,0 2 0 0,-4 2 0 0,1 0 0 0,-3-4 0 0,-21 9 0 0,5-6 0 0</inkml:trace>
  <inkml:trace contextRef="#ctx0" brushRef="#br1" timeOffset="-78851.53">2368 2227 0 0,'0'0'0'0,"0"0"0"0,0 0 0 0,0 0 0 0,0 0 0 0,0 0 0 0,0 0 0 0,0 0 0 0,0 0 0 0,0 0 0 0,0-5 0 0,0-1 0 0,0-1 0 0,0 7 0 0,0 0 0 0,0-7 0 0,0 1 0 0,0 6 0 0,0 0 0 0,0 0 0 0,0-4 0 0,0 4 0 0,0 0 0 0,3-7 0 0,-3 7 0 0,0 0 0 0,0 0 0 0,0 0 0 0,0-4 0 0,0 4 0 0,0 0 0 0,0 0 0 0,0 0 0 0,0-8 0 0,0 8 0 0,0 0 0 0,0 0 0 0,0 0 0 0,0 0 0 0,0 0 0 0,0 0 0 0,0 0 0 0,0 0 0 0,0 0 0 0,0 0 0 0,0 0 0 0,0 0 0 0,-3 8 0 0,0-4 0 0,-2 3 0 0,1 0 0 0,0-2 0 0,1 3 0 0,-3 2 0 0,0-5 0 0,3 4 0 0,-3 1 0 0,-1-3 0 0,1 4 0 0,-1-3 0 0,5 1 0 0,-6-3 0 0,4 5 0 0,1-5 0 0,-4 2 0 0,0 4 0 0,0-7 0 0,-2 6 0 0,1-3 0 0,5 1 0 0,-4-3 0 0,-4 3 0 0,3 1 0 0,0-6 0 0,1 4 0 0,0 0 0 0,0-5 0 0,-1 8 0 0,5-7 0 0,-5 6 0 0,0-7 0 0,1 6 0 0,-3-3 0 0,1-1 0 0,3 1 0 0,3 0 0 0,-6-1 0 0,6 1 0 0,3-6 0 0,-7 5 0 0,1-2 0 0,0 3 0 0,0-6 0 0,6 0 0 0,0 0 0 0,0 0 0 0,0 0 0 0,0 0 0 0,0 0 0 0,0 0 0 0,0 0 0 0,0 0 0 0,6 3 0 0,0-3 0 0</inkml:trace>
  <inkml:trace contextRef="#ctx0" brushRef="#br1" timeOffset="-88937.3">3260 2204 0 0,'0'0'0'0,"0"0"0"0,0 0 0 0,0 0 0 0,0 0 0 0,0 0 0 0,0 0 0 0,0 0 0 0,0 0 0 0,5 6 0 0,-5-6 0 0,0 0 0 0,0 0 0 0,0 8 0 0,0-8 0 0,3 9 0 0,-2-6 0 0,4 6 0 0,-5-2 0 0,3-3 0 0,-3-4 0 0,3 10 0 0,-3-4 0 0,0 1 0 0,3-2 0 0,-3-5 0 0,0 9 0 0,3-4 0 0,-1 3 0 0,-2-8 0 0,0 6 0 0,0-6 0 0,0 0 0 0,0 0 0 0,0 0 0 0,0 6 0 0,0-6 0 0,0 0 0 0,0 0 0 0,0 0 0 0,0 0 0 0,0 0 0 0,0 0 0 0</inkml:trace>
  <inkml:trace contextRef="#ctx0" brushRef="#br1" timeOffset="-77259.38">2286 2253 0 0,'0'0'0'0,"0"0"0"0,0 0 0 0,0 0 0 0,0 0 0 0,0 0 0 0,0 0 0 0,0 0 0 0,0 0 0 0,0 0 0 0,0 0 0 0,0 0 0 0,0 0 0 0,0 0 0 0,0 0 0 0,-5 3 0 0,-1 4 0 0,3-3 0 0,0 1 0 0,-3 1 0 0,3 2 0 0,-2-2 0 0,-4 2 0 0,4-5 0 0,-3 6 0 0,5-4 0 0,-9 2 0 0,7 0 0 0,-1 2 0 0,-2-3 0 0,2 2 0 0,-2-2 0 0,-1 2 0 0,-2 0 0 0,4-1 0 0,-1 3 0 0,0-6 0 0,0 4 0 0,-1 0 0 0,1-1 0 0,1 3 0 0,-6-6 0 0,3 4 0 0,0 0 0 0,4-4 0 0,3 3 0 0,-5-3 0 0,4 5 0 0,-3-4 0 0,4 1 0 0,-3-4 0 0,5 4 0 0,-7-1 0 0,8-5 0 0,0 0 0 0,0 9 0 0,-8-1 0 0,3-2 0 0,5 0 0 0,0 0 0 0,-7-3 0 0,1 2 0 0,1 0 0 0,-1 1 0 0,-2-3 0 0,0 1 0 0,2 0 0 0,-2 0 0 0,1-2 0 0,0 1 0 0,0-3 0 0,4 3 0 0,-2-2 0 0,5-1 0 0,-8 4 0 0,2-4 0 0,3 6 0 0,-3-2 0 0,6-4 0 0,-6 7 0 0,-2-6 0 0,0 2 0 0,4 5 0 0,-1-6 0 0,0 1 0 0,-2 1 0 0,-4 1 0 0,5-2 0 0,2 3 0 0,-2-4 0 0,0-1 0 0,1 2 0 0,5-3 0 0,0 0 0 0,-6 3 0 0,0 1 0 0,-3 2 0 0,7-5 0 0,-4 2 0 0,-2-1 0 0,2 3 0 0,0-4 0 0,6-1 0 0,-2 3 0 0,-7 2 0 0,3-5 0 0,1 3 0 0,-2 2 0 0,5-5 0 0,-6 0 0 0,2 1 0 0,-2 2 0 0,8-3 0 0,-3 3 0 0,-8 0 0 0,2-1 0 0,1-1 0 0,5 4 0 0,-3 0 0 0,-2-1 0 0,-1-2 0 0,5 3 0 0,4-5 0 0,-8 3 0 0,-5 3 0 0,6 0 0 0,2 0 0 0,-3-1 0 0,-1-4 0 0,1 4 0 0,-6-2 0 0,7 2 0 0,-3-2 0 0,0 0 0 0,0 0 0 0,3 2 0 0,7-5 0 0,0 0 0 0,-8 3 0 0,-1 0 0 0,4-2 0 0,5-1 0 0,0 0 0 0,-8 0 0 0,1 0 0 0,7 0 0 0</inkml:trace>
  <inkml:trace contextRef="#ctx0" brushRef="#br1" timeOffset="11908.46">3282 2303 0 0,'0'0'0'0,"0"0"0"0,0 0 0 0,0 0 0 0,0 0 0 0,0 0 0 0,0 0 0 0,0 0 0 0,0 0 0 0,0 0 0 0,0 0 0 0,0 0 0 0,0 0 0 0,0 0 0 0,0 0 0 0,0 0 0 0,0 0 0 0,0 0 0 0,0 0 0 0,0 0 0 0,0 0 0 0,0 0 0 0,3 6 0 0,-3 0 0 0,0 0 0 0,0-3 0 0,3 7 0 0,-3-2 0 0,0-2 0 0,1 0 0 0,-1 5 0 0,0-5 0 0,0 2 0 0,3 1 0 0,-3-1 0 0,0-2 0 0,0 5 0 0,0-5 0 0,-3 5 0 0,3-4 0 0,0 3 0 0,0-1 0 0,-1 3 0 0,1-2 0 0,0 3 0 0,-3-5 0 0,3 6 0 0,3-3 0 0,-6 0 0 0,3 0 0 0,0-2 0 0,0 2 0 0,0 1 0 0,0-1 0 0,0-5 0 0,0 6 0 0,0-5 0 0,0 3 0 0,0-5 0 0,0 0 0 0,0 4 0 0,3-3 0 0,-3-6 0 0,0 6 0 0,0-3 0 0,0 2 0 0,0-5 0 0,0 0 0 0,0 0 0 0,0 0 0 0,0 0 0 0,0 0 0 0,0 0 0 0,0 0 0 0,0 0 0 0,0 0 0 0,0 0 0 0,0 0 0 0,0 0 0 0,0 0 0 0</inkml:trace>
  <inkml:trace contextRef="#ctx0" brushRef="#br1" timeOffset="12543.46">3416 2318 0 0,'0'0'0'0,"0"0"0"0,0 0 0 0,0 0 0 0,0 0 0 0,0 0 0 0,0 0 0 0,0 0 0 0,0 0 0 0,0 0 0 0,0 0 0 0,0 3 0 0,0-3 0 0,0 7 0 0,0-3 0 0,0 1 0 0,0-2 0 0,0 3 0 0,-2 0 0 0,2 4 0 0,0-6 0 0,-3 2 0 0,3 2 0 0,-6 0 0 0,6-2 0 0,-1 2 0 0,-2-2 0 0,-1 3 0 0,3-1 0 0,1 1 0 0,-6 1 0 0,3-3 0 0,1 4 0 0,2-2 0 0,-1-1 0 0,-4 4 0 0,5-1 0 0,-3-1 0 0,3-4 0 0,-2 5 0 0,1-1 0 0,-4 0 0 0,5-1 0 0,0-1 0 0,0-1 0 0,0 1 0 0,0 0 0 0,-5 0 0 0,5 1 0 0,0-3 0 0,0 5 0 0,-3-6 0 0,3 5 0 0,0-5 0 0,0 6 0 0,0-3 0 0,0-2 0 0,-3 1 0 0,3 0 0 0,0-1 0 0,-1 0 0 0,1-1 0 0,1 1 0 0,2-2 0 0,-6 0 0 0,3 0 0 0,3 2 0 0,-3-6 0 0,0 0 0 0,0 5 0 0,0-5 0 0,0 2 0 0,0 4 0 0,0-6 0 0,0 0 0 0,0 0 0 0,3 3 0 0,-3-3 0 0,0 0 0 0,0 0 0 0,0 0 0 0,0 0 0 0,0 0 0 0,0 0 0 0,0 0 0 0,0 0 0 0,0 0 0 0,0 0 0 0,0 0 0 0,0 0 0 0,0 0 0 0,0 0 0 0,0 0 0 0,0 0 0 0</inkml:trace>
  <inkml:trace contextRef="#ctx0" brushRef="#br2" timeOffset="158195.29">6349 2365 0 0,'0'0'0'0,"0"0"0"0,0 0 0 0,0 0 0 0,0 0 0 0,0 0 0 0,0 0 0 0,0 0 0 0,0 0 0 0,3-2 0 0,1 1 0 0,-4 1 0 0,0 0 0 0,0 0 0 0,0 0 0 0,0-3 0 0,0 3 0 0,7-2 0 0,-3-1 0 0,-4 3 0 0,2-3 0 0,-2 3 0 0,1-3 0 0,-1 3 0 0,5-2 0 0,-5 2 0 0,6-1 0 0,-6 1 0 0,3-2 0 0,-3 2 0 0,5-3 0 0,-5 3 0 0,0 0 0 0,5-2 0 0,-5 2 0 0,3-4 0 0,-3 4 0 0,3-2 0 0,-3 2 0 0,4-1 0 0,4 1 0 0,-8 0 0 0,0 0 0 0,0 0 0 0,3-2 0 0,0 2 0 0,-3 0 0 0,0 0 0 0,0 0 0 0,0 0 0 0,0 0 0 0,8 0 0 0,-8 0 0 0,3-3 0 0,-3 3 0 0,6 0 0 0,-6 0 0 0,0 0 0 0,0 0 0 0,7 0 0 0,-7 0 0 0,0 0 0 0,0 0 0 0,0 0 0 0,0 0 0 0,4 0 0 0,5 0 0 0,-9 0 0 0,0 0 0 0</inkml:trace>
  <inkml:trace contextRef="#ctx0" brushRef="#br2" timeOffset="158330.01">6516 2340 0 0,'0'0'0'0,"0"0"0"0,0 0 0 0,0 0 0 0,0 0 0 0,0 0 0 0,0 0 0 0,0 0 0 0,0 0 0 0,0 0 0 0,6 3 0 0,-6-3 0 0,0 0 0 0,0 0 0 0,0 0 0 0,0 0 0 0,0 0 0 0,5 3 0 0,-5-3 0 0,4 2 0 0</inkml:trace>
  <inkml:trace contextRef="#ctx0" brushRef="#br1" timeOffset="-78160.38">2328 2365 0 0,'0'0'0'0,"0"0"0"0,0 0 0 0,0 0 0 0,-3 4 0 0,1 1 0 0,-4-3 0 0,6-2 0 0,-5 7 0 0,5-7 0 0,-4 0 0 0,-4 5 0 0,3-5 0 0,5 0 0 0,0 0 0 0,-4 5 0 0,-7-2 0 0,5-2 0 0,6-1 0 0,-2 6 0 0,-4-6 0 0,-2 2 0 0,2 4 0 0,4-1 0 0,-5-1 0 0,-1-1 0 0,5 4 0 0,-8-3 0 0,8 1 0 0,-2-2 0 0,-2 2 0 0,-3-1 0 0,6 2 0 0,-4-1 0 0,0 1 0 0,0 0 0 0,-4-1 0 0,4 1 0 0,2 0 0 0,2-2 0 0,-3-1 0 0,-3 0 0 0,0 1 0 0,3-2 0 0,0 6 0 0,4-7 0 0,-8 1 0 0,5 1 0 0,0 0 0 0,1 3 0 0,-2-3 0 0,-1-3 0 0,2 3 0 0,1 2 0 0,5-5 0 0,0 0 0 0,-3 5 0 0,3-5 0 0,0 0 0 0,-5 7 0 0,1-2 0 0,-2 0 0 0,6-5 0 0,0 0 0 0,-8 6 0 0,2 0 0 0,6-6 0 0,-3 1 0 0,-2 3 0 0,-3-1 0 0,-4 3 0 0,6-5 0 0,6-1 0 0,-8 5 0 0,5-2 0 0,-5 0 0 0,8-3 0 0,-5 8 0 0,-2-6 0 0,-1 4 0 0,2 0 0 0,3-5 0 0,3-1 0 0,-6 2 0 0,-4 6 0 0,7-4 0 0,3-4 0 0,-3 7 0 0,-3-1 0 0,3-2 0 0,-3-2 0 0,-1 4 0 0,0 2 0 0,5-8 0 0,-4 8 0 0,6-8 0 0,-3 4 0 0,3-4 0 0,-6 3 0 0,6-3 0 0,-6 3 0 0,6-3 0 0,0 0 0 0,0 0 0 0,0 0 0 0,0 0 0 0,0 0 0 0,0 0 0 0,0 0 0 0,0 0 0 0,0 0 0 0,0 0 0 0,0 0 0 0,6-3 0 0</inkml:trace>
  <inkml:trace contextRef="#ctx0" brushRef="#br2" timeOffset="157851.51">6296 2428 0 0,'0'0'0'0,"0"0"0"0,0 0 0 0,0 0 0 0,0 0 0 0,0 0 0 0,6-5 0 0,-6 5 0 0,3-6 0 0,-1 2 0 0,-2 4 0 0,2-3 0 0,2-2 0 0,-2-1 0 0,-1 4 0 0,-1 2 0 0,5-3 0 0,-5 3 0 0,0 0 0 0,0 0 0 0,0 0 0 0,0 0 0 0,1-6 0 0,-1 6 0 0,0 0 0 0,0 0 0 0,0 0 0 0,4 0 0 0</inkml:trace>
  <inkml:trace contextRef="#ctx0" brushRef="#br2" timeOffset="158541.85">6607 2396 0 0,'0'0'0'0,"0"0"0"0,0 0 0 0,0 0 0 0,0 0 0 0,0 0 0 0,0 0 0 0,0 0 0 0,0 0 0 0,6 3 0 0,-6-3 0 0,0 0 0 0,0 0 0 0,0 0 0 0,5 7 0 0,-5-7 0 0,0 0 0 0,3 4 0 0,-3-4 0 0,0 0 0 0,3 4 0 0,-3-4 0 0,0 0 0 0,8 5 0 0,-1-4 0 0,-7-1 0 0,0 0 0 0,11 3 0 0</inkml:trace>
  <inkml:trace contextRef="#ctx0" brushRef="#br2" timeOffset="158688.85">6675 2454 0 0,'0'0'0'0,"0"0"0"0,0 0 0 0,0 0 0 0,0 0 0 0,3 5 0 0,2-5 0 0,-5 0 0 0,0 0 0 0,3 0 0 0,1 0 0 0,-1 0 0 0,4 0 0 0,-7 0 0 0,0 0 0 0,1 0 0 0,5 0 0 0,-3 0 0 0,-3 0 0 0,5 0 0 0</inkml:trace>
  <inkml:trace contextRef="#ctx0" brushRef="#br2" timeOffset="158818.85">6748 2485 0 0,'0'0'0'0,"0"0"0"0,0 0 0 0,0 0 0 0,0 0 0 0,0 0 0 0,6-1 0 0,-5 1 0 0,4-2 0 0,1 2 0 0,-6 0 0 0,6-3 0 0,-6 3 0 0,0 0 0 0,3-1 0 0,-3 1 0 0,0 0 0 0,7 0 0 0,-7 0 0 0,4 0 0 0,-4 0 0 0,2 1 0 0,-2-1 0 0</inkml:trace>
  <inkml:trace contextRef="#ctx0" brushRef="#br2" timeOffset="158968.56">6857 2498 0 0,'0'0'0'0,"0"0"0"0,0 0 0 0,3 0 0 0,5-3 0 0,-6 3 0 0,2 0 0 0,3 0 0 0,-7 0 0 0,6 0 0 0,-6 0 0 0,3 0 0 0,3 0 0 0,-1-4 0 0,-5 4 0 0,0 0 0 0,0 0 0 0,4 0 0 0,-4 0 0 0,0 0 0 0</inkml:trace>
  <inkml:trace contextRef="#ctx0" brushRef="#br0" timeOffset="164955.87">3379 2524 0 0,'0'0'0'0,"0"0"0"0,0 0 0 0,0 0 0 0,0 0 0 0,0 0 0 0,0 0 0 0,0 0 0 0,0 0 0 0,0 0 0 0,0 0 0 0,0 0 0 0,0-3 0 0,0 3 0 0,0 0 0 0,5-3 0 0,1-2 0 0,-2 4 0 0,-4 1 0 0,10-4 0 0,-1 1 0 0,2 3 0 0,0-1 0 0,3 1 0 0,1 0 0 0,-1 1 0 0,4 2 0 0,-1-3 0 0,0 0 0 0,-3 0 0 0,6 5 0 0,-4-3 0 0,1-2 0 0,0 3 0 0,3-2 0 0,-5 1 0 0,4-2 0 0,6 3 0 0,-8-2 0 0,6 3 0 0,-1-1 0 0,1-3 0 0,3 3 0 0,3-3 0 0,-2 0 0 0,4 0 0 0,-4 0 0 0,0 0 0 0,1-3 0 0,1 3 0 0,2-3 0 0,3-1 0 0,-3 3 0 0,6-2 0 0,-6 0 0 0,4 0 0 0,1 1 0 0,-5 1 0 0,-2-3 0 0,1 1 0 0,-4 3 0 0,2-1 0 0,0-5 0 0,-4 3 0 0,-4 1 0 0,2-4 0 0,0 6 0 0,-4-3 0 0,-4 3 0 0,0-3 0 0,-5 3 0 0,2-3 0 0,-3 1 0 0,-2 2 0 0,-6 0 0 0,0 0 0 0,8 0 0 0,-5 0 0 0,-3 0 0 0,0 0 0 0,0 0 0 0,0 0 0 0,0 0 0 0,0 0 0 0,-5 2 0 0,2 4 0 0,3-6 0 0,0 0 0 0,-9 7 0 0,-3-5 0 0</inkml:trace>
  <inkml:trace contextRef="#ctx0" brushRef="#br2" timeOffset="157648.23">6190 2581 0 0,'0'0'0'0,"3"0"0"0,-2 0 0 0,4 0 0 0,-5 0 0 0,0-1 0 0,0-6 0 0,3 4 0 0,-3 3 0 0,0-3 0 0,3-5 0 0,0 8 0 0,-1-4 0 0,1-1 0 0,0-1 0 0,1 6 0 0,-2-3 0 0,0-2 0 0,-2 2 0 0,6-5 0 0,-6 5 0 0,4-1 0 0,-4 1 0 0,5 0 0 0,-5 3 0 0,2-7 0 0,4-2 0 0,0-2 0 0</inkml:trace>
  <inkml:trace contextRef="#ctx0" brushRef="#br1" timeOffset="-76415.38">1971 2609 0 0,'0'0'0'0,"0"0"0"0,0 0 0 0,-5 5 0 0,0-2 0 0,5-3 0 0,0 0 0 0,0 0 0 0,0 0 0 0,0 0 0 0,-6 6 0 0,6-6 0 0,0 0 0 0,-5 5 0 0,-1 2 0 0,0-4 0 0,3 4 0 0,-3 0 0 0,1-2 0 0,1 3 0 0,-6-2 0 0,7-3 0 0,-3 6 0 0,3-3 0 0,-6-1 0 0,6 1 0 0,3-6 0 0,-4 8 0 0,1 0 0 0,-4 2 0 0,5-6 0 0,-1 5 0 0,3-3 0 0,-3 2 0 0,0-2 0 0,3-6 0 0,0 8 0 0,-5-1 0 0,-1 3 0 0,4-3 0 0,-1 0 0 0,3 0 0 0,-4-1 0 0,4 1 0 0,-6-3 0 0,1 2 0 0,5 4 0 0,0-4 0 0,-3-3 0 0,0 6 0 0,-2-1 0 0,2-6 0 0,3-2 0 0,-3 10 0 0,0-2 0 0,3 1 0 0,0-1 0 0,-3 0 0 0,1-2 0 0,-2 2 0 0,4 1 0 0,0-4 0 0,-4 4 0 0,0 0 0 0,4-4 0 0,-3 1 0 0,3-3 0 0,0 6 0 0,-2-2 0 0,2-3 0 0,0-4 0 0,0 8 0 0,0-8 0 0,-4 5 0 0,2-1 0 0,2-4 0 0,0 0 0 0,0 0 0 0,0 10 0 0,0-3 0 0,0-7 0 0,0 0 0 0,-3 6 0 0,3-6 0 0,0 7 0 0,0-7 0 0,0 0 0 0,0 0 0 0,0 0 0 0,0 0 0 0,0 0 0 0,0 0 0 0,0 0 0 0,0 0 0 0</inkml:trace>
  <inkml:trace contextRef="#ctx0" brushRef="#br0" timeOffset="167158.57">4381 2655 0 0,'0'-10'0'0,"0"10"0"0,0 0 0 0,0 0 0 0,0-5 0 0,0 5 0 0,0 0 0 0,0 0 0 0,0-3 0 0,0 3 0 0,0 0 0 0,0 0 0 0,0 0 0 0,0 0 0 0,-3 3 0 0,0 6 0 0,3 0 0 0,0 4 0 0,-5-1 0 0,2-1 0 0,3 0 0 0,-5 4 0 0,4-4 0 0,1 0 0 0,-3 3 0 0,1 0 0 0,-1-5 0 0,3 5 0 0,0-6 0 0,3 6 0 0,-3-5 0 0,2 2 0 0,1-8 0 0,-2 4 0 0,4 3 0 0,-5-7 0 0,3 1 0 0,2 0 0 0,1-4 0 0,1 0 0 0,3 0 0 0,-6 3 0 0,6-3 0 0,-3-3 0 0,3 3 0 0,-3 0 0 0,0-4 0 0,-3 3 0 0,2-2 0 0,-6 3 0 0</inkml:trace>
  <inkml:trace contextRef="#ctx0" brushRef="#br1" timeOffset="-74897.89">1292 2662 0 0,'0'0'0'0,"0"0"0"0,0 0 0 0,0 0 0 0,0 0 0 0,0 0 0 0,0 0 0 0,9 3 0 0,-9-3 0 0,9 0 0 0,-2-3 0 0,0 3 0 0,-7 0 0 0,8 0 0 0,6-4 0 0,-5 4 0 0,1-3 0 0,-1 0 0 0,0 3 0 0,3-1 0 0,4 1 0 0,-4-5 0 0,1 4 0 0,4-3 0 0,0 4 0 0,-2 0 0 0,1 0 0 0,-10 0 0 0,9 0 0 0,-7 0 0 0,4 0 0 0,-2 4 0 0,-1-4 0 0,5 1 0 0,4 4 0 0,-1-4 0 0,-9-1 0 0,6 3 0 0,-3-3 0 0,4 3 0 0,-1 1 0 0,-1-4 0 0,-4 0 0 0,3 0 0 0,1 0 0 0,-1-4 0 0,-1 4 0 0,-2-3 0 0,3 3 0 0,-4 0 0 0,3-3 0 0,-5 2 0 0,3 1 0 0,1 0 0 0,-1-5 0 0</inkml:trace>
  <inkml:trace contextRef="#ctx0" brushRef="#br0" timeOffset="168004.58">4699 2694 0 0,'-4'-9'0'0,"4"9"0"0,0 0 0 0,-2-3 0 0,-3-4 0 0,5 3 0 0,0 4 0 0,0-3 0 0,-4-2 0 0,4 5 0 0,0 0 0 0,0 0 0 0,0 0 0 0,0 0 0 0,0 0 0 0,0 0 0 0,0 0 0 0,0 0 0 0,4 5 0 0,1 1 0 0,1-3 0 0,2 3 0 0</inkml:trace>
  <inkml:trace contextRef="#ctx0" brushRef="#br1" timeOffset="-65067.36">1819 2669 0 0,'0'0'0'0,"0"0"0"0,0 0 0 0,0 0 0 0,0 0 0 0,0 0 0 0,0 0 0 0,0 0 0 0,0 0 0 0,0 0 0 0,-5 3 0 0,1 5 0 0,2-2 0 0,-1-3 0 0,-1 4 0 0,4 2 0 0,-4-5 0 0,0 3 0 0,2 2 0 0,-1-1 0 0,0-2 0 0,0 2 0 0,3 2 0 0,-3-2 0 0,-2 3 0 0,2-3 0 0,-3 6 0 0,1-5 0 0,1 3 0 0,-1 1 0 0,-3-3 0 0,2 4 0 0,3-4 0 0,-3 2 0 0,-2 2 0 0,2-5 0 0,3 8 0 0,-2-4 0 0,-4 2 0 0,7-6 0 0,-4 4 0 0,2 2 0 0,0-1 0 0,0-2 0 0,-1 1 0 0,1-1 0 0,4 4 0 0,0-4 0 0,0 2 0 0,-7 0 0 0,7-3 0 0,7-1 0 0,-6 3 0 0,2-4 0 0,-3 3 0 0,0-2 0 0,5 2 0 0,-1-4 0 0,-4 6 0 0,0-7 0 0,0 1 0 0,0 0 0 0,0 1 0 0,0-4 0 0,0 1 0 0,0-6 0 0,0 9 0 0,0-9 0 0,-4 5 0 0,4-5 0 0,0 0 0 0,0 0 0 0,0 0 0 0,0 0 0 0</inkml:trace>
  <inkml:trace contextRef="#ctx0" brushRef="#br1" timeOffset="-65856.66">1253 2691 0 0,'0'0'0'0,"0"0"0"0,0 0 0 0,0 0 0 0,0 0 0 0,0 0 0 0,0 0 0 0,0 0 0 0,3 9 0 0,-3-9 0 0,8 6 0 0,0-1 0 0,-8-5 0 0,3 6 0 0,8-1 0 0,-4-1 0 0,1 0 0 0,1-4 0 0,1 4 0 0,1-4 0 0,4 0 0 0,-4-4 0 0,1 4 0 0,2-2 0 0,2 0 0 0,4-2 0 0,-6-1 0 0,1 5 0 0,7-6 0 0,1 4 0 0,-1-1 0 0,1-1 0 0,-9 2 0 0,9-1 0 0,-2 3 0 0,1 0 0 0,-6-3 0 0,4 3 0 0,3 0 0 0,-9 3 0 0,-2-3 0 0,-1 3 0 0,3-1 0 0,-5 2 0 0,0-1 0 0,-9-3 0 0,0 0 0 0,10 2 0 0</inkml:trace>
  <inkml:trace contextRef="#ctx0" brushRef="#br0" timeOffset="169628.3">5390 2745 0 0,'0'0'0'0,"0"0"0"0,0 0 0 0,0-3 0 0,-3 0 0 0,3 3 0 0,0 0 0 0,0 0 0 0,0 0 0 0,0 0 0 0,0 0 0 0,0 0 0 0,0 0 0 0,0 0 0 0,0 0 0 0,3 6 0 0,2 2 0 0,0-1 0 0,-5 3 0 0,0-3 0 0,0 3 0 0,1-4 0 0,1 2 0 0,-4 1 0 0,-4-4 0 0,4 4 0 0,4-5 0 0,3 4 0 0,-5-8 0 0,0 0 0 0,0 0 0 0,0 0 0 0,0 0 0 0,0 0 0 0,0 0 0 0,0 0 0 0,3-1 0 0,-3 1 0 0,0 0 0 0,3-7 0 0,-3 0 0 0,3-3 0 0,-2 0 0 0,-1 2 0 0,0-1 0 0,0 1 0 0,3-4 0 0,1 1 0 0,-1 0 0 0,0 3 0 0,4-1 0 0,0 0 0 0,-3-2 0 0,6 8 0 0,-7-5 0 0,3 5 0 0</inkml:trace>
  <inkml:trace contextRef="#ctx0" brushRef="#br2" timeOffset="15313.75">3186 2754 0 0,'0'0'0'0,"0"0"0"0,0 0 0 0,1-3 0 0,-1 3 0 0,3-3 0 0,4 0 0 0,-6-2 0 0,2 4 0 0,3-2 0 0,-3 1 0 0,4-4 0 0,-3 6 0 0,1-3 0 0,-2 0 0 0,6 0 0 0,-6 1 0 0,4-1 0 0,-4 0 0 0,4 1 0 0,-2 1 0 0,1-1 0 0,2 1 0 0,-3-2 0 0,2 0 0 0,-2 3 0 0,1 0 0 0,0 0 0 0,-4 0 0 0,4 0 0 0,-1 0 0 0,-1 3 0 0,-2 0 0 0,-2-3 0 0,4 0 0 0,4 1 0 0,-3 1 0 0,-2-1 0 0,-3-1 0 0,3 5 0 0,-3-5 0 0,3 2 0 0,2 1 0 0,-5-3 0 0,1 4 0 0,-1-4 0 0,6 2 0 0,-6-2 0 0,0 5 0 0,4 1 0 0,-3-3 0 0,4 1 0 0,-5-4 0 0,1 4 0 0,-1 2 0 0,5-3 0 0,-5 0 0 0,5 3 0 0,-4-1 0 0,1-2 0 0,-2-3 0 0,1 4 0 0,2 3 0 0,2-4 0 0,-5 4 0 0,1-3 0 0,3 0 0 0,-1 2 0 0,-3 1 0 0,1-4 0 0,-1 3 0 0,6 2 0 0,-6-4 0 0,0 1 0 0,0 1 0 0,0 0 0 0,0 2 0 0,0-2 0 0,0 0 0 0,0 2 0 0,0-5 0 0,0 3 0 0,0-1 0 0,0 1 0 0,0-1 0 0,0 3 0 0,0-2 0 0,0-2 0 0,3 4 0 0,-3-2 0 0,0-1 0 0,0 4 0 0,2-7 0 0,0 9 0 0,1-7 0 0,-3-4 0 0,0 5 0 0,0 1 0 0,0-1 0 0,1 1 0 0,2 0 0 0,-3-1 0 0,0-5 0 0,0 7 0 0,0-2 0 0,0 1 0 0,0 0 0 0,0-1 0 0,0 3 0 0,0-7 0 0,0 5 0 0,0-6 0 0,0 5 0 0,0-2 0 0,0-3 0 0,0 0 0 0,0 0 0 0,0 6 0 0,0-1 0 0,0-2 0 0,0-3 0 0,0 0 0 0,0 0 0 0,0 0 0 0,0 3 0 0,0-3 0 0,-3 6 0 0,3-6 0 0,0 0 0 0,-1 3 0 0,-2 1 0 0,3-4 0 0,0 0 0 0,-4 4 0 0,1-2 0 0,3 2 0 0,-7-4 0 0,7 0 0 0,-3 3 0 0,-1-1 0 0,-2-2 0 0,3 0 0 0,0 3 0 0,-3-3 0 0,1 0 0 0,-1 5 0 0,1-5 0 0,1 1 0 0,1-1 0 0,-2 0 0 0,-1 0 0 0,-2 0 0 0,7 0 0 0,-9 0 0 0,4 0 0 0,0 0 0 0,0 0 0 0,3 0 0 0,-7 0 0 0,4-1 0 0,-3-4 0 0,6 5 0 0,-5 0 0 0,4-3 0 0,-3 3 0 0,0-2 0 0,4-1 0 0,-1 3 0 0,1-4 0 0</inkml:trace>
  <inkml:trace contextRef="#ctx0" brushRef="#br2" timeOffset="14534.76">3217 2702 0 0,'0'0'0'0,"0"0"0"0,0 0 0 0,0 0 0 0,0 0 0 0,0 0 0 0,-3 3 0 0,-4 1 0 0,1 0 0 0,2 0 0 0,-3 2 0 0,3-1 0 0,-1 1 0 0,4-4 0 0,-7 4 0 0,5 0 0 0,1 0 0 0,-1-1 0 0,0 3 0 0,-2-4 0 0,2 2 0 0,3 4 0 0,-3-3 0 0,3-3 0 0,0 5 0 0,0-3 0 0,0 3 0 0,-1 1 0 0,1-1 0 0,0 2 0 0,0-1 0 0,0 1 0 0,1-1 0 0,-1 0 0 0,0 1 0 0,0 0 0 0,0 3 0 0,3-2 0 0,-3 1 0 0,0 1 0 0,3-4 0 0,-3 3 0 0,5-2 0 0,-5 1 0 0,3-3 0 0,0 4 0 0,-1-6 0 0,1 3 0 0,1-3 0 0,0 1 0 0,-3-2 0 0,2 0 0 0,-1 2 0 0,-1-6 0 0,-1-2 0 0,0 0 0 0,0 0 0 0,3 4 0 0,-3-4 0 0,0 0 0 0,0 0 0 0,7 0 0 0,-7 0 0 0,1-6 0 0,4 2 0 0,-1-3 0 0,-1-2 0 0</inkml:trace>
  <inkml:trace contextRef="#ctx0" brushRef="#br0" timeOffset="169345.31">5191 2781 0 0,'0'0'0'0,"0"0"0"0,0 0 0 0,0 0 0 0,0 0 0 0,0 0 0 0,0 0 0 0,0 0 0 0,0 0 0 0,0 0 0 0,0 0 0 0,0 0 0 0,6 3 0 0,0-3 0 0,-6 0 0 0,11 0 0 0,-3 0 0 0,-5 0 0 0,-3 0 0 0,9 0 0 0,-1-3 0 0,0 1 0 0,-4-1 0 0,2-3 0 0,-4 6 0 0,4-8 0 0,-1 5 0 0,-2-3 0 0,-3 1 0 0,0-1 0 0,4-2 0 0,-4 5 0 0,0-3 0 0,0 6 0 0,-4-5 0 0,4 1 0 0,-3-1 0 0,0 5 0 0,-2-3 0 0,0-2 0 0,4 5 0 0,-5 0 0 0,-1 0 0 0,3 2 0 0,2 1 0 0,-4 0 0 0,0 2 0 0,1 1 0 0,-1 3 0 0,3-6 0 0,-2 5 0 0,1 0 0 0,2-2 0 0,-1 5 0 0,3-8 0 0,3 4 0 0,-3 0 0 0,2 2 0 0,1-1 0 0,-2-2 0 0,7-2 0 0,-2 0 0 0,-1 2 0 0,3-2 0 0,1-1 0 0,-1 4 0 0,-1-6 0 0,1 1 0 0,0-2 0 0,0 0 0 0,4 0 0 0</inkml:trace>
  <inkml:trace contextRef="#ctx0" brushRef="#br0" timeOffset="167623.57">4503 2750 0 0,'0'0'0'0,"0"0"0"0,0 0 0 0,0 0 0 0,0 0 0 0,0 0 0 0,0 0 0 0,0 0 0 0,0 0 0 0,0 0 0 0,4 3 0 0,-4-3 0 0,0 7 0 0,5 1 0 0,-5-8 0 0,0 8 0 0,3-3 0 0,-3 4 0 0,0-6 0 0,0 5 0 0,3-4 0 0,-1 2 0 0,-2-2 0 0,0 5 0 0,0-3 0 0,1-1 0 0,-1-5 0 0,-1 7 0 0,1-4 0 0,0-3 0 0,0 0 0 0,0 0 0 0,-2 7 0 0,2-7 0 0,0 0 0 0,0 0 0 0,0 0 0 0,0 0 0 0,0 0 0 0,0 0 0 0,0 0 0 0,0-8 0 0,0-1 0 0,2 1 0 0,4 0 0 0,-3-1 0 0,2 0 0 0,-1 1 0 0,1 2 0 0,1-5 0 0,-3 5 0 0,2 3 0 0,-3-5 0 0,4 5 0 0,0 0 0 0,-3-2 0 0,0 2 0 0,3 0 0 0,-1 3 0 0,1 0 0 0,-6 0 0 0,0 0 0 0,8 0 0 0,-2 0 0 0,0 3 0 0,2 2 0 0,-5-2 0 0,5-3 0 0,-2 3 0 0</inkml:trace>
  <inkml:trace contextRef="#ctx0" brushRef="#br0" timeOffset="168959.86">5087 2750 0 0,'0'0'0'0,"0"0"0"0,0 0 0 0,0 0 0 0,0 0 0 0,-6 0 0 0,-2 0 0 0,-3 3 0 0,5-3 0 0,3 6 0 0,-6-5 0 0,1 6 0 0,0-4 0 0,4 3 0 0,-1-1 0 0,4 4 0 0,-1-6 0 0,-4 5 0 0,7-4 0 0,4 2 0 0,-10 2 0 0,4-3 0 0,1-2 0 0,0-3 0 0,6 8 0 0,-3-5 0 0,-3-3 0 0,9 0 0 0,2 0 0 0,-3 0 0 0,-8 0 0 0,6 0 0 0,3 0 0 0,-4-3 0 0,1-5 0 0,-4 5 0 0,4-2 0 0,-3 1 0 0,3-4 0 0,-3 2 0 0,-1 3 0 0,-2-5 0 0,0 0 0 0,5 5 0 0,-5-3 0 0,0 1 0 0,0 5 0 0,0 0 0 0,1-1 0 0,-1 1 0 0,0 0 0 0,0 0 0 0,0 0 0 0,0 0 0 0,0 0 0 0,0 0 0 0,0 0 0 0,0 0 0 0,0 0 0 0,3 6 0 0,-3 0 0 0,2 5 0 0,6-3 0 0,-2 1 0 0,-5-1 0 0,5 4 0 0,-1-1 0 0,1 6 0 0,-1-6 0 0,1 2 0 0,-4 3 0 0,2-2 0 0,-4 0 0 0,0 1 0 0,0-5 0 0,0 2 0 0,0 0 0 0,-6-2 0 0,-3-1 0 0,1 2 0 0,0-4 0 0,-2 1 0 0,0-5 0 0,-1 6 0 0,-6-4 0 0,5-2 0 0,3 2 0 0,1-4 0 0,-3-1 0 0,0-1 0 0,4-4 0 0,-1 2 0 0</inkml:trace>
  <inkml:trace contextRef="#ctx0" brushRef="#br0" timeOffset="167326.57">4274 2768 0 0,'0'0'0'0,"0"0"0"0,0 0 0 0,0 0 0 0,3-3 0 0,2 0 0 0,-2 0 0 0,0 1 0 0,5 2 0 0,-2-1 0 0,5 1 0 0,-2 0 0 0,-1 0 0 0,1 0 0 0,2 0 0 0,-2 0 0 0,2-5 0 0,3 5 0 0,-6 0 0 0,2 5 0 0,3-5 0 0,-6 1 0 0,0-1 0 0</inkml:trace>
  <inkml:trace contextRef="#ctx0" brushRef="#br1" timeOffset="-64565.34">1852 2765 0 0,'-13'0'0'0,"13"0"0"0,0 0 0 0,0 0 0 0,0 0 0 0,0 6 0 0,-3-3 0 0,-2 4 0 0,5-7 0 0,0 7 0 0,-4-2 0 0,2 4 0 0,-4-1 0 0,5 1 0 0,-3 0 0 0,1 1 0 0,-3-3 0 0,3 6 0 0,-2-7 0 0,2 8 0 0,-3-3 0 0,3 1 0 0,0-3 0 0,-5 2 0 0,5 5 0 0,-2-7 0 0,-1 6 0 0,-1-2 0 0,2-1 0 0,0 2 0 0,-6 2 0 0,5 2 0 0,2-2 0 0,2-4 0 0,-3 2 0 0,1 0 0 0,1 0 0 0,0-2 0 0,-2 2 0 0,3-2 0 0,2 1 0 0,-3 1 0 0,3-4 0 0,0 1 0 0,-6-3 0 0,3 3 0 0,3-2 0 0,-5 0 0 0,5 5 0 0,0-8 0 0,-3 2 0 0,3 0 0 0,0-2 0 0,0 3 0 0,0-4 0 0,0 3 0 0,0-8 0 0,3 9 0 0,-3-1 0 0,5-4 0 0,-5 6 0 0,3-6 0 0,0 6 0 0,0-4 0 0,-3 0 0 0,0 0 0 0,3 0 0 0,-1 0 0 0,-2 1 0 0,0-4 0 0,0-3 0 0,5 9 0 0,-2 0 0 0,-3-4 0 0,0-5 0 0,3 9 0 0,1-4 0 0,-4 1 0 0,5 0 0 0,-5 2 0 0,2-3 0 0,2 1 0 0,-1-2 0 0,4 3 0 0,-6 0 0 0,5-4 0 0,-1 4 0 0,0-3 0 0,-5-4 0 0,7 2 0 0,-1 6 0 0,-1-4 0 0,-5-4 0 0</inkml:trace>
  <inkml:trace contextRef="#ctx0" brushRef="#br0" timeOffset="168479.67">4874 2770 0 0,'0'0'0'0,"0"0"0"0,0 0 0 0,0 0 0 0,0 0 0 0,-6 0 0 0,6 0 0 0,-5-2 0 0,-1 2 0 0,-3 0 0 0,6 2 0 0,-1-2 0 0,0 3 0 0,-2-2 0 0,6-1 0 0,-2 5 0 0,2-5 0 0,-3 3 0 0,3 3 0 0,0-6 0 0,0 5 0 0,0 3 0 0,5-4 0 0,-2 1 0 0,1 0 0 0,3-1 0 0,-7-4 0 0,3 5 0 0,4-4 0 0,-4 1 0 0,4 1 0 0,-7-3 0 0,0 0 0 0,4-3 0 0,4 3 0 0,0 0 0 0,-8 0 0 0,0 0 0 0,0-3 0 0,7-2 0 0,-3 1 0 0,-4-1 0 0,0 0 0 0,0 1 0 0,3-4 0 0,0 3 0 0,-6-1 0 0,3 3 0 0,-3 0 0 0,3 3 0 0,0-6 0 0,0 6 0 0,0 0 0 0,0 0 0 0,0 0 0 0,0 0 0 0,0 0 0 0,0 0 0 0,0 0 0 0,0 0 0 0,0 0 0 0,0 0 0 0,0 0 0 0,9 6 0 0,-8 5 0 0,6-5 0 0,-6 2 0 0,5 6 0 0,-3-4 0 0,4 3 0 0,-4 1 0 0,-2-2 0 0,4 3 0 0,-4 3 0 0,2-5 0 0,-3 0 0 0,0 1 0 0,0-3 0 0,-3-1 0 0,2 0 0 0,-5 0 0 0,-1-2 0 0,3 5 0 0,-2-3 0 0,-1-3 0 0,0-3 0 0,-1 2 0 0,-1-1 0 0,-1 0 0 0,0-4 0 0,0 2 0 0,0-3 0 0,2-3 0 0</inkml:trace>
  <inkml:trace contextRef="#ctx0" brushRef="#br0" timeOffset="167825.58">4704 2774 0 0,'0'0'0'0,"0"0"0"0,0 0 0 0,0 0 0 0,0 0 0 0,0 0 0 0,0 0 0 0,0 0 0 0,0 0 0 0,0 0 0 0,0 0 0 0,0 0 0 0,0 0 0 0,0 5 0 0,0-5 0 0,3 6 0 0,-3-6 0 0,0 8 0 0,0-8 0 0,8 8 0 0,-7-4 0 0,4-1 0 0,-5-3 0 0,1 7 0 0,1-3 0 0,-2-4 0 0,0 0 0 0,3 3 0 0,-1 5 0 0,-2-8 0 0,0 0 0 0,0 0 0 0,-2 5 0 0,2-5 0 0,0 0 0 0,0 0 0 0</inkml:trace>
  <inkml:trace contextRef="#ctx0" brushRef="#br0" timeOffset="170446.74">4402 3093 0 0,'0'0'0'0,"0"0"0"0,0 0 0 0,0 0 0 0,0 0 0 0,10-3 0 0,-7-2 0 0,1 2 0 0,3 3 0 0,0-5 0 0,3 1 0 0,-6 2 0 0,9 2 0 0,-3-6 0 0,0 0 0 0,4 6 0 0,-7-6 0 0,7 1 0 0,-4 3 0 0,3 1 0 0,-3-2 0 0,-3 3 0 0,1 0 0 0,-2 3 0 0,1-3 0 0,0 1 0 0,-2-1 0 0,-5 0 0 0,0 0 0 0,0 5 0 0,6-2 0 0,-6-3 0 0,-1 5 0 0,-4 1 0 0,0 0 0 0,-2-4 0 0,0 2 0 0,4 1 0 0,-8-2 0 0,8 2 0 0,-6 1 0 0,4-3 0 0,-1 2 0 0,-1-2 0 0,0 1 0 0,4 1 0 0,-5-2 0 0,2 5 0 0,2-2 0 0,-3-3 0 0,1 2 0 0,5-2 0 0,-4 1 0 0,0-2 0 0,5-2 0 0,0 0 0 0,0 0 0 0,0 0 0 0,-1 6 0 0,1-6 0 0,0 0 0 0,0 0 0 0,0 0 0 0,0 0 0 0,6 2 0 0,0-2 0 0,0 4 0 0,2-4 0 0,1 0 0 0,1 0 0 0,-2-4 0 0,2 4 0 0,-2 0 0 0,4 0 0 0,2 0 0 0,-7 0 0 0,0 0 0 0,3 0 0 0,-3 0 0 0,-1 4 0 0,-6-4 0 0,0 0 0 0,0 0 0 0,0 5 0 0,8-2 0 0,-2 2 0 0,-6 1 0 0,3-1 0 0,2 1 0 0,-2 2 0 0,-1-5 0 0,-2 1 0 0,-5 2 0 0,5-1 0 0,3 0 0 0,-6 1 0 0,-2 2 0 0,2-2 0 0,3-6 0 0,-1 1 0 0,1 2 0 0,-6 4 0 0,4-4 0 0,-6 0 0 0,2-3 0 0,-3 4 0 0,4-2 0 0,-4-2 0 0,1 0 0 0,4 0 0 0,-6 0 0 0,1 0 0 0,4-2 0 0,5-2 0 0</inkml:trace>
  <inkml:trace contextRef="#ctx0" brushRef="#br0" timeOffset="171632.44">5067 3105 0 0,'0'0'0'0,"0"0"0"0,0 0 0 0,0 0 0 0,0 0 0 0,0 0 0 0,0 0 0 0,0 0 0 0,0 0 0 0,0 0 0 0,0 0 0 0,0 0 0 0,0 0 0 0,0 0 0 0,0 0 0 0,0 0 0 0,0 0 0 0,6 6 0 0,5-4 0 0,-8 1 0 0,-3-3 0 0,0 0 0 0,13 0 0 0,-7-3 0 0,0 3 0 0,-6 0 0 0,0 0 0 0,8-2 0 0,-4-4 0 0,3 3 0 0,-6-5 0 0,-1 7 0 0,5-7 0 0,-5 3 0 0,-5 2 0 0,4-3 0 0,1 2 0 0,-2-1 0 0,-3 0 0 0,1-1 0 0,-4 5 0 0,2-1 0 0,1 0 0 0,-1 2 0 0,-3 2 0 0,1 0 0 0,0 2 0 0,2-1 0 0,1 5 0 0,-1-2 0 0,0 3 0 0,3-2 0 0,3 0 0 0,-3 6 0 0,-2-4 0 0,5 2 0 0,3-2 0 0,-1-1 0 0,4 4 0 0,0-7 0 0,0 3 0 0,5-2 0 0,3 0 0 0,-3 2 0 0,3-5 0 0,0 3 0 0,3-3 0 0,-2-1 0 0</inkml:trace>
  <inkml:trace contextRef="#ctx0" brushRef="#br0" timeOffset="170823.75">4702 3101 0 0,'0'0'0'0,"2"-7"0"0,-4 1 0 0,2 2 0 0,0 0 0 0,0 4 0 0,0-4 0 0,0 4 0 0,-3-5 0 0,3 5 0 0,0 0 0 0,0 0 0 0,-6-1 0 0,6 1 0 0,0 0 0 0,0 0 0 0,0 0 0 0,-2 6 0 0,-1 0 0 0,3-3 0 0,0 6 0 0,0-2 0 0,-4-4 0 0,4 4 0 0,7 1 0 0,-5 0 0 0,1-2 0 0,3-3 0 0,-3 3 0 0,5-1 0 0,0 0 0 0,-2-1 0 0,0-4 0 0,-3 0 0 0,5 5 0 0,1-5 0 0,-9 0 0 0,5 0 0 0,-5 0 0 0,6-5 0 0,-6 5 0 0,0 0 0 0,0 0 0 0,2-9 0 0,4 4 0 0,-6-2 0 0,-3 0 0 0,3 0 0 0,-3-3 0 0,1 3 0 0,-4 0 0 0,1 1 0 0,2-1 0 0,-3-1 0 0,4 3 0 0,-4 4 0 0,3-9 0 0,-3 7 0 0,1 3 0 0,5 0 0 0,-6 0 0 0,3 0 0 0,-5 3 0 0,8-3 0 0,-1 7 0 0,-1-4 0 0</inkml:trace>
  <inkml:trace contextRef="#ctx0" brushRef="#br0" timeOffset="171226.89">4857 3130 0 0,'0'0'0'0,"0"0"0"0,0-6 0 0,0 6 0 0,0 0 0 0,1-5 0 0,-2 2 0 0,1 3 0 0,0 0 0 0,0 0 0 0,0 0 0 0,0 0 0 0,0 0 0 0,0 0 0 0,0 0 0 0,0 0 0 0,-3 6 0 0,3-1 0 0,-6 1 0 0,6-1 0 0,0 1 0 0,-2 0 0 0,1 0 0 0,1-6 0 0,1 2 0 0,1 2 0 0,-2-4 0 0,0 0 0 0,0 0 0 0,0 0 0 0,0 0 0 0,0 0 0 0,0 0 0 0,0 0 0 0,0 0 0 0,0 0 0 0,0 0 0 0,0-4 0 0,6-1 0 0,-3-4 0 0,-2 3 0 0,6 1 0 0,-4-6 0 0,-3 5 0 0,7-3 0 0,0 1 0 0,-4-1 0 0,0 1 0 0,5 3 0 0,-2 1 0 0,-3 2 0 0,-3 2 0 0,0 0 0 0,0 0 0 0,0 0 0 0,0 0 0 0,0 0 0 0,0 0 0 0,4 0 0 0,0 6 0 0,-4-6 0 0,0 5 0 0,7 6 0 0,-7-5 0 0,0 2 0 0,2 3 0 0,-2-5 0 0,4 3 0 0,3-1 0 0,-1-1 0 0,-5 1 0 0,2-2 0 0,7 2 0 0,-4-3 0 0,-1 1 0 0,-2-1 0 0</inkml:trace>
  <inkml:trace contextRef="#ctx0" brushRef="#br1" timeOffset="-165154.87">3268 3093 0 0,'0'0'0'0,"0"0"0"0,0 0 0 0,0 0 0 0,0 0 0 0,0 0 0 0,0 0 0 0,0 0 0 0,0 3 0 0,0-3 0 0,0 6 0 0,0-3 0 0,0 3 0 0,0-1 0 0,0 1 0 0,-3-3 0 0,3 2 0 0,0 3 0 0,0-5 0 0,0 0 0 0,0 1 0 0,0 1 0 0,0 0 0 0,-2-1 0 0,2-4 0 0,0 8 0 0</inkml:trace>
  <inkml:trace contextRef="#ctx0" brushRef="#br1" timeOffset="-164909.87">3333 3102 0 0,'0'0'0'0,"0"0"0"0,0 0 0 0,0 0 0 0,0 0 0 0,0 0 0 0,0 0 0 0,0 9 0 0,0-4 0 0,-4 4 0 0,3-6 0 0,1 5 0 0,0-5 0 0,0 5 0 0,0-3 0 0,0 1 0 0,0-6 0 0,0 6 0 0,0-3 0 0,0 6 0 0,1-4 0 0</inkml:trace>
  <inkml:trace contextRef="#ctx0" brushRef="#br1" timeOffset="-62583.04">1256 3476 0 0,'0'0'0'0,"0"0"0"0,0 0 0 0,0 0 0 0,-4 0 0 0,4 0 0 0,0 0 0 0,0 0 0 0,-3 3 0 0,3-3 0 0,0 0 0 0,0 0 0 0,0 0 0 0,0 0 0 0,0 0 0 0,0 0 0 0,0 0 0 0,0 7 0 0,-3 0 0 0,3-7 0 0,0 0 0 0,0 0 0 0,0 0 0 0,0 0 0 0,0 0 0 0,0 0 0 0,3-7 0 0,1 0 0 0,-1 4 0 0,5-1 0 0,1-6 0 0,1 4 0 0,-4 0 0 0,3-3 0 0,5 4 0 0,-6-3 0 0,4 1 0 0,2-1 0 0,-5 3 0 0,4-4 0 0,2 4 0 0,-3-4 0 0,1 1 0 0,1 4 0 0,1-7 0 0,1 3 0 0,1-1 0 0,-3 0 0 0,-2-2 0 0,-1 3 0 0,6 2 0 0,-8-2 0 0,0-3 0 0,5 4 0 0,-1 0 0 0,-3-2 0 0,1 4 0 0,2-4 0 0,-1 1 0 0,-3 5 0 0,2-6 0 0,-2 3 0 0,-2 1 0 0,-1-4 0 0,3 3 0 0,-3 3 0 0,-1-7 0 0,-1 4 0 0,-4 2 0 0,0-3 0 0,4 1 0 0,-4 3 0 0,0-5 0 0,0 1 0 0,0 7 0 0,-4-3 0 0,0-2 0 0,4 0 0 0,0 5 0 0</inkml:trace>
  <inkml:trace contextRef="#ctx0" brushRef="#br1" timeOffset="-63048.03">1638 3156 0 0,'0'0'0'0,"0"0"0"0,-6 0 0 0,1 0 0 0,5 0 0 0,0 0 0 0,0 0 0 0,-6 5 0 0,-3-4 0 0,3 4 0 0,-4-2 0 0,4-3 0 0,-5 6 0 0,7 1 0 0,4-7 0 0,-5 6 0 0,1-2 0 0,-3 3 0 0,4 2 0 0,-1-5 0 0,1 3 0 0,-4 0 0 0,3 0 0 0,-4 2 0 0,2-5 0 0,0 4 0 0,-5-2 0 0,5 4 0 0,-5-7 0 0,1 8 0 0,-3-7 0 0,2 5 0 0,1-4 0 0,0 0 0 0,2 4 0 0,-1-4 0 0,-5 1 0 0,4 0 0 0,1 3 0 0,3-6 0 0,0 0 0 0,-3 4 0 0,5-4 0 0,-3 1 0 0,7-4 0 0,-2 3 0 0,-4 5 0 0,6-8 0 0,0 0 0 0</inkml:trace>
  <inkml:trace contextRef="#ctx0" brushRef="#br2" timeOffset="17076.05">3285 3210 0 0,'0'0'0'0,"0"0"0"0,0 0 0 0,0 0 0 0,0 0 0 0,4-1 0 0,-4 1 0 0,6-2 0 0,-1-1 0 0,1 3 0 0,0-4 0 0,-2 4 0 0,0 0 0 0,1 0 0 0,1 0 0 0,-1 4 0 0,-5-4 0 0,6 2 0 0,-3-1 0 0,0 1 0 0,2 4 0 0,-4-3 0 0,-1-3 0 0,3 6 0 0,3-6 0 0,-6 5 0 0,0-5 0 0,7 6 0 0,-3-4 0 0,1 1 0 0,-5-3 0 0,5 6 0 0,-2 2 0 0,1-4 0 0,1 4 0 0,-5-8 0 0,3 5 0 0,2-2 0 0,-4 1 0 0,1 3 0 0,-2-7 0 0,4 6 0 0,-1-2 0 0,-1 3 0 0,-2-3 0 0,2-1 0 0,-2-3 0 0,3 6 0 0,-3 2 0 0,1-2 0 0,-1-6 0 0,5 3 0 0,-5 5 0 0,0-2 0 0,0 1 0 0,3-1 0 0,0-3 0 0,-1 5 0 0,-2-7 0 0,1 8 0 0,-1-7 0 0,0 6 0 0,0-7 0 0,2 8 0 0,-2-4 0 0,0 3 0 0,0-4 0 0,3 1 0 0,-3 1 0 0,1 1 0 0,-1-1 0 0,0-3 0 0,0 3 0 0,0-1 0 0,0 1 0 0,3 0 0 0,-3-1 0 0,2 2 0 0,-4 0 0 0,2-3 0 0,2 4 0 0,-2-3 0 0,0 1 0 0,0 1 0 0,0-3 0 0,3 2 0 0,-3-2 0 0,0 1 0 0,0 0 0 0,0 1 0 0,0-6 0 0,0 0 0 0,0 4 0 0,2 4 0 0,-2-5 0 0,0 5 0 0,0-8 0 0,1 2 0 0,-1-2 0 0,-1 6 0 0,1-2 0 0,0-4 0 0,0 0 0 0,0 3 0 0,0 4 0 0,0-7 0 0,0 0 0 0,0 0 0 0,0 0 0 0,0 0 0 0,0 0 0 0,-2 4 0 0,2 1 0 0,0-5 0 0,-3 5 0 0,3-5 0 0,0 0 0 0,-2 3 0 0,2-3 0 0,-3 4 0 0,-1 1 0 0,2-2 0 0,-1-1 0 0,-3 1 0 0,1-2 0 0,4 2 0 0,-4-3 0 0,0 3 0 0,1-1 0 0,1-1 0 0,3-1 0 0,-5 2 0 0,-3 0 0 0,2-2 0 0,0 3 0 0,3-2 0 0,-3-1 0 0,-1 2 0 0,1-2 0 0,3 3 0 0,-3-3 0 0,0 0 0 0,0 0 0 0,-1 0 0 0,3 0 0 0,-1-3 0 0,1 3 0 0,0-2 0 0,1 2 0 0,0-1 0 0</inkml:trace>
  <inkml:trace contextRef="#ctx0" brushRef="#br2" timeOffset="16287.5">3289 3204 0 0,'0'0'0'0,"0"0"0"0,0 0 0 0,0 0 0 0,-1 2 0 0,1-2 0 0,-6 1 0 0,2 1 0 0,1 4 0 0,-1-6 0 0,4 0 0 0,-5 0 0 0,2 0 0 0,3 0 0 0,0 0 0 0,-5 2 0 0,-1 2 0 0,3-2 0 0,2 1 0 0,-3 0 0 0,1-3 0 0,0 5 0 0,-1-1 0 0,2 1 0 0,-3-4 0 0,4 2 0 0,-4 4 0 0,4-1 0 0,-2-2 0 0,1 3 0 0,-1-3 0 0,1 4 0 0,-1-2 0 0,-1 0 0 0,4 1 0 0,-2 0 0 0,-2-2 0 0,4 1 0 0,-7-1 0 0,7 1 0 0,0-1 0 0,-3 1 0 0,3 0 0 0,0 0 0 0,-1-1 0 0,1-1 0 0,0 3 0 0,0 2 0 0,0-3 0 0,0 0 0 0,0 2 0 0,0-3 0 0,-3 1 0 0,3 0 0 0,3 0 0 0,-3 2 0 0,0 1 0 0,1-1 0 0,-1-2 0 0,0 6 0 0,0-4 0 0,3 3 0 0,-3-3 0 0,0 3 0 0,7 1 0 0,-7-7 0 0,0 4 0 0,1 2 0 0,2-5 0 0,-1-3 0 0,2 6 0 0,-4 0 0 0,3-1 0 0,-1-3 0 0,1 4 0 0,-1-3 0 0,1 4 0 0,-2-3 0 0,4-1 0 0,-4 1 0 0,-1-1 0 0,5-2 0 0,-3 4 0 0,2 0 0 0,-4-3 0 0,3-1 0 0,-3-4 0 0,3 5 0 0,-3-5 0 0,2 4 0 0,-2-4 0 0,0 0 0 0,3 4 0 0,-3-4 0 0,0 0 0 0,0 0 0 0,3 1 0 0,-3-1 0 0,0 0 0 0,6-1 0 0,-1 1 0 0,-2-8 0 0</inkml:trace>
  <inkml:trace contextRef="#ctx0" brushRef="#br1" timeOffset="-163874.15">3387 3645 0 0,'0'0'0'0,"0"0"0"0,0 0 0 0,0 0 0 0,0 6 0 0,-3-3 0 0,3 5 0 0,-5-5 0 0,5 3 0 0,0-1 0 0,0 4 0 0,0-4 0 0,0 1 0 0,0 0 0 0,0-6 0 0,0 11 0 0,5-3 0 0</inkml:trace>
  <inkml:trace contextRef="#ctx0" brushRef="#br1" timeOffset="-164091.85">3306 3663 0 0,'0'0'0'0,"0"0"0"0,0 0 0 0,0 0 0 0,2-3 0 0,-2 3 0 0,1-8 0 0,-1 8 0 0,0 0 0 0,0 0 0 0,0 0 0 0,0 0 0 0,0 0 0 0,0 0 0 0,0 0 0 0,0 0 0 0,8 8 0 0,-8-3 0 0,0 4 0 0,0-4 0 0,0 1 0 0,0 5 0 0,0-5 0 0,0 2 0 0,0-2 0 0,0-6 0 0,0 3 0 0,0 5 0 0,0-5 0 0,0 3 0 0,0-6 0 0,0 0 0 0,0 3 0 0,0-3 0 0</inkml:trace>
  <inkml:trace contextRef="#ctx0" brushRef="#br2" timeOffset="110309.76">3291 3792 0 0,'0'0'0'0,"0"0"0"0,3-3 0 0,-3 3 0 0,0-5 0 0,3-1 0 0,-3-2 0 0,0 8 0 0,2-5 0 0,1 1 0 0,3 1 0 0,-5 0 0 0,1 3 0 0,4-5 0 0,-1 2 0 0,1-3 0 0,-1 4 0 0,1-3 0 0,1 4 0 0,-3-2 0 0,2 1 0 0,1 1 0 0,-2-4 0 0,3 5 0 0,0 0 0 0,-2 0 0 0,-6 0 0 0,7 0 0 0,0 0 0 0,0 0 0 0,-4 0 0 0,4 5 0 0,-1-4 0 0,-6-1 0 0,8 2 0 0,-4 2 0 0,2 3 0 0,-6-7 0 0,0 0 0 0,5 6 0 0,0-2 0 0,-2 0 0 0,-3-4 0 0,1 6 0 0,4 3 0 0,-5-6 0 0,5 3 0 0,-5 4 0 0,1-4 0 0,1 1 0 0,-2 0 0 0,4 0 0 0,-4-4 0 0,0 4 0 0,0 2 0 0,3-4 0 0,-3-1 0 0,0 5 0 0,0-2 0 0,4-3 0 0,-4 2 0 0,0-1 0 0,0 1 0 0,0-3 0 0,0 4 0 0,4-4 0 0,-4 3 0 0,0 2 0 0,2-4 0 0,-2 2 0 0,0 2 0 0,0-6 0 0,1 2 0 0,-1 2 0 0,0-6 0 0,0 7 0 0,3-1 0 0,-3 0 0 0,0 0 0 0,0-3 0 0,0 7 0 0,0-6 0 0,0 1 0 0,0 0 0 0,0-1 0 0,0-4 0 0,0 3 0 0,0 3 0 0,0-1 0 0,3 1 0 0,-3-3 0 0,0-3 0 0,0 0 0 0,0 7 0 0,-3 0 0 0,3-7 0 0,3 3 0 0,-3-3 0 0,0 0 0 0,0 7 0 0,0-7 0 0,0 4 0 0,0-4 0 0,0 3 0 0,0 2 0 0,0-5 0 0,0 0 0 0,0 6 0 0,0 0 0 0,0-1 0 0,0-5 0 0,-3 6 0 0,3-6 0 0,0 0 0 0,0 3 0 0,0-3 0 0,0 0 0 0,-3 8 0 0,0-5 0 0,-1 3 0 0,4-6 0 0,0 0 0 0,0 3 0 0,0 2 0 0,-4 3 0 0,4-8 0 0,-3 3 0 0,3-3 0 0,-6 0 0 0,5 0 0 0,1 0 0 0,0 0 0 0,0 0 0 0,-5 4 0 0,0-2 0 0,5-2 0 0,0 0 0 0,-1 5 0 0,-7-4 0 0,7 4 0 0,1-5 0 0,-4 3 0 0,-2 0 0 0,6-3 0 0,0 0 0 0,-1 0 0 0,1 0 0 0,-6 6 0 0,2-1 0 0,4-5 0 0,0 0 0 0,0 0 0 0,0 0 0 0,0 0 0 0,-4 1 0 0,4-1 0 0,0 0 0 0,-3 6 0 0,1-6 0 0,2 0 0 0,0 0 0 0,0 0 0 0,-6 5 0 0,1-3 0 0,2-2 0 0,3 0 0 0,0 0 0 0,-4 3 0 0,0 0 0 0,0 3 0 0,-2-4 0 0,3 1 0 0,-5 0 0 0,5 0 0 0,3-3 0 0,-6 0 0 0,6 0 0 0,-5 3 0 0,-1 2 0 0,6-5 0 0,0 0 0 0,-2 1 0 0,2-1 0 0,-6 2 0 0</inkml:trace>
  <inkml:trace contextRef="#ctx0" brushRef="#br2" timeOffset="109463.5">3280 3761 0 0,'0'0'0'0,"0"0"0"0,0 0 0 0,0 0 0 0,0 0 0 0,0 0 0 0,0 0 0 0,0 0 0 0,0 0 0 0,0 0 0 0,0 0 0 0,0 0 0 0,0 0 0 0,-6 3 0 0,4 0 0 0,2-3 0 0,-4 5 0 0,-1 1 0 0,2-5 0 0,1 7 0 0,-2 0 0 0,4 1 0 0,-2 3 0 0,-1-4 0 0,0 3 0 0,3-2 0 0,-3 0 0 0,1 2 0 0,1 2 0 0,1 1 0 0,-5-1 0 0,5 1 0 0,-3-4 0 0,3 7 0 0,0-7 0 0,0 1 0 0,-3 2 0 0,3 1 0 0,-5-2 0 0,5 0 0 0,0 1 0 0,0 2 0 0,0-1 0 0,0-3 0 0,5 0 0 0,-5 1 0 0,0-4 0 0,3 3 0 0,-3-4 0 0,3 4 0 0,2-3 0 0,-5-2 0 0,3 0 0 0,0-1 0 0,0 3 0 0,2-5 0 0,-5-3 0 0,6 3 0 0,-6-3 0 0,8-3 0 0,-2 1 0 0,3 1 0 0,-4 1 0 0,6 0 0 0,-4-8 0 0,1 8 0 0,-2-5 0 0,2 1 0 0,0-4 0 0,-1 2 0 0</inkml:trace>
  <inkml:trace contextRef="#ctx0" brushRef="#br1" timeOffset="-163140.1">3306 4166 0 0,'0'0'0'0,"0"0"0"0,0 0 0 0,2 6 0 0,-2-6 0 0,0 5 0 0,0 1 0 0,0-3 0 0,0 3 0 0,0-1 0 0,0 4 0 0,0-9 0 0,0 3 0 0,1 3 0 0,-1 2 0 0,0-3 0 0,0-5 0 0,0 6 0 0,5 0 0 0</inkml:trace>
  <inkml:trace contextRef="#ctx0" brushRef="#br1" timeOffset="-162943.42">3362 4166 0 0,'0'0'0'0,"0"0"0"0,0 0 0 0,0 0 0 0,0 0 0 0,0 0 0 0,0 0 0 0,0 0 0 0,0 0 0 0,1 9 0 0,1-1 0 0,1-2 0 0,2 2 0 0,-5-5 0 0,0-3 0 0,0 11 0 0</inkml:trace>
  <inkml:trace contextRef="#ctx0" brushRef="#br2" timeOffset="-178405.15">3305 4226 0 0,'0'0'0'0,"0"0"0"0,0 0 0 0,0 0 0 0,0 0 0 0,0 0 0 0,-6 0 0 0,6 0 0 0,-5 2 0 0,-1-1 0 0,1 1 0 0,0 4 0 0,-1-6 0 0,2 4 0 0,1 0 0 0,-2 2 0 0,-1-6 0 0,4 4 0 0,-1 1 0 0,0 0 0 0,0-2 0 0,0 1 0 0,-2 3 0 0,4-4 0 0,-1 1 0 0,-1 6 0 0,0-7 0 0,0 4 0 0,1 0 0 0,2 0 0 0,-3 0 0 0,0 2 0 0,0-5 0 0,3 4 0 0,0-2 0 0,0 1 0 0,-5 3 0 0,4-3 0 0,1 0 0 0,0-1 0 0,0 2 0 0,0-2 0 0,0 2 0 0,1 1 0 0,4-9 0 0,-5 10 0 0,0-3 0 0,0 0 0 0,3-3 0 0,0 4 0 0,0-2 0 0,-3 0 0 0,2-3 0 0,1 5 0 0,-3-8 0 0,3 6 0 0,-3-6 0 0,3 3 0 0,-3-3 0 0,0 0 0 0,0 0 0 0,0 0 0 0,0 0 0 0,0 0 0 0,0 0 0 0,2 7 0 0,-2-7 0 0,0 0 0 0,6 1 0 0,-6-1 0 0,0 0 0 0,0 0 0 0</inkml:trace>
  <inkml:trace contextRef="#ctx0" brushRef="#br2" timeOffset="-177955.84">3432 4226 0 0,'0'0'0'0,"0"0"0"0,0 0 0 0,0 5 0 0,3 4 0 0,0-3 0 0,-2 0 0 0,-1 2 0 0,3-3 0 0,-3 2 0 0,3 0 0 0,-3 0 0 0,4 0 0 0,-4 2 0 0,-4-1 0 0,4-1 0 0,0 1 0 0,4-2 0 0,-8 3 0 0,4 1 0 0,-3-3 0 0,3 0 0 0,0 0 0 0,0 0 0 0,-3 0 0 0,3-1 0 0,3 2 0 0,-3-2 0 0,-3 2 0 0,3 1 0 0,3-9 0 0,-3 7 0 0,3-3 0 0,-3-4 0 0,0 0 0 0,4 6 0 0,-3 1 0 0,-1-7 0 0</inkml:trace>
  <inkml:trace contextRef="#ctx0" brushRef="#br2" timeOffset="-144209.68">3223 4498 0 0,'0'0'0'0,"0"0"0"0,0 0 0 0,0 0 0 0,0 0 0 0,0 0 0 0,0 0 0 0,0 9 0 0,0-9 0 0,0 0 0 0,0 5 0 0,0-5 0 0,0 6 0 0,-2 0 0 0,2 1 0 0,0-7 0 0,0 0 0 0,0 0 0 0,0 7 0 0,0-7 0 0,0 0 0 0,0 0 0 0,0 0 0 0,0 0 0 0,0 5 0 0,0-5 0 0,0 0 0 0,0 0 0 0,0 0 0 0,2 9 0 0,-2-9 0 0,0 0 0 0,0 0 0 0,0 0 0 0,6 3 0 0,-6-3 0 0,5 7 0 0,1-3 0 0,-6-4 0 0,3 0 0 0,-3 0 0 0,9 0 0 0,-3 0 0 0,-1 0 0 0,0 0 0 0,1-3 0 0,3 2 0 0,-4 1 0 0,-1 0 0 0,4-5 0 0,0 3 0 0,-5 2 0 0,3-1 0 0,-1-1 0 0,2-1 0 0,0 3 0 0,0 0 0 0,-2 0 0 0,0 0 0 0,1 0 0 0,-2-3 0 0,6 3 0 0,-7-3 0 0,3 3 0 0,-1-5 0 0,-5 5 0 0,0 0 0 0,7 0 0 0,0-1 0 0,-4-1 0 0,4-2 0 0,-7 4 0 0,3 0 0 0,4 0 0 0,-1 0 0 0,-6 0 0 0,0 0 0 0,0 0 0 0,5 0 0 0,-5 0 0 0,0 0 0 0,0 0 0 0,0 0 0 0,0 0 0 0,0 0 0 0,0 0 0 0,0 0 0 0,0 0 0 0,6 0 0 0,-6 0 0 0,0 0 0 0,0 0 0 0,0 0 0 0,0 0 0 0,0 0 0 0,0 0 0 0,0 0 0 0,0 0 0 0,0 0 0 0,3 0 0 0,-3 0 0 0,0 0 0 0,0 0 0 0,0 0 0 0,0-7 0 0,0 7 0 0,4-6 0 0,-4 6 0 0,0 0 0 0,-4-6 0 0,4 1 0 0,0-1 0 0,0 2 0 0,0-6 0 0,0 7 0 0,-2-1 0 0,2-3 0 0,-1 4 0 0,1-1 0 0,0 4 0 0,0 0 0 0</inkml:trace>
  <inkml:trace contextRef="#ctx0" brushRef="#br2" timeOffset="-136513.78">3005 4875 0 0,'0'0'0'0,"0"0"0"0,0-3 0 0,6-1 0 0,-1-3 0 0,2 3 0 0,3-2 0 0,2-1 0 0,3-2 0 0,2 1 0 0,4-1 0 0,0-3 0 0,2 2 0 0,1 0 0 0,-4-3 0 0,9 2 0 0,-1-4 0 0,1 3 0 0,2-2 0 0,0 0 0 0,0 0 0 0,-3-2 0 0,6 3 0 0,-3 0 0 0,-8-1 0 0,2 2 0 0,-5 4 0 0,1-3 0 0,0 4 0 0,-8 0 0 0,1-2 0 0,0 3 0 0,-1 1 0 0,-3 1 0 0,-2-1 0 0,-2-1 0 0,1 4 0 0,-7 2 0 0,0 0 0 0</inkml:trace>
  <inkml:trace contextRef="#ctx0" brushRef="#br1" timeOffset="-139275.01">3329 4577 0 0,'0'0'0'0,"0"0"0"0,0 0 0 0,4-2 0 0,-4 2 0 0,0 0 0 0,3-3 0 0,-3 3 0 0,0-6 0 0,0 6 0 0,0 0 0 0,0 0 0 0,0 0 0 0,0 0 0 0,0 0 0 0,0 0 0 0,0 0 0 0,0 0 0 0,0 8 0 0,0 0 0 0,0-2 0 0,0 0 0 0,-3 2 0 0,3-1 0 0,0 1 0 0,-4-3 0 0,4 1 0 0,0 0 0 0,0-6 0 0,0 6 0 0,0 2 0 0,0-3 0 0,0-5 0 0,0 0 0 0,4 6 0 0,-4-6 0 0,0 0 0 0,0 0 0 0</inkml:trace>
  <inkml:trace contextRef="#ctx0" brushRef="#br1" timeOffset="-139033">3379 4583 0 0,'0'0'0'0,"0"0"0"0,0 0 0 0,0 0 0 0,0 0 0 0,0 0 0 0,0 0 0 0,0 0 0 0,0 0 0 0,0 0 0 0,0 0 0 0,3 5 0 0,-1 1 0 0,1 2 0 0,0-5 0 0,-3 3 0 0,3 2 0 0,-3-2 0 0,1-1 0 0,-1-5 0 0,0 9 0 0,3-5 0 0,-3 3 0 0,0-1 0 0,4-2 0 0,-4-4 0 0,-4 13 0 0,4-13 0 0</inkml:trace>
  <inkml:trace contextRef="#ctx0" brushRef="#br2" timeOffset="-136081.78">3077 4957 0 0,'0'0'0'0,"0"0"0"0,0 0 0 0,0 0 0 0,0 0 0 0,0 0 0 0,0 0 0 0,0 0 0 0,4-3 0 0,3-5 0 0,-4 5 0 0,7-3 0 0,-1 0 0 0,2-5 0 0,4 5 0 0,-2-2 0 0,5-3 0 0,1 2 0 0,-1-5 0 0,7 0 0 0,-5-1 0 0,8-1 0 0,1-1 0 0,-2 0 0 0,2 7 0 0,-1-7 0 0,3 4 0 0,-3-1 0 0,-2 2 0 0,-1 0 0 0,1 1 0 0,2 0 0 0,-8 2 0 0,1-2 0 0,-4 2 0 0,3 1 0 0,-6 0 0 0,3-1 0 0,-7 3 0 0,2 3 0 0,-3-5 0 0,1 3 0 0,-3-1 0 0,0 6 0 0,-3-5 0 0,-4 5 0 0,3-4 0 0,-3 4 0 0,0 0 0 0,0 0 0 0,0 0 0 0,0 0 0 0,0 0 0 0,0 0 0 0</inkml:trace>
  <inkml:trace contextRef="#ctx0" brushRef="#br1" timeOffset="-127712.04">3459 4778 0 0,'0'0'0'0,"0"0"0"0,0 0 0 0,0 0 0 0,0 0 0 0,0 0 0 0,0 0 0 0,0 8 0 0,0-5 0 0,0 1 0 0,0 3 0 0,0 0 0 0,0 4 0 0,0-5 0 0,0 4 0 0,0-3 0 0,0 0 0 0,0-1 0 0,0 1 0 0,-1 3 0 0,1-4 0 0,0 2 0 0,0-8 0 0</inkml:trace>
  <inkml:trace contextRef="#ctx0" brushRef="#br1" timeOffset="-127978.2">3368 4844 0 0,'0'0'0'0,"0"0"0"0,0 0 0 0,0 0 0 0,0 0 0 0,0 0 0 0,3 7 0 0,-3-1 0 0,0-6 0 0,0 6 0 0,0 2 0 0,0-4 0 0,0-4 0 0,2 3 0 0,-2 4 0 0,0-7 0 0,3 7 0 0,-3-7 0 0,0 0 0 0</inkml:trace>
  <inkml:trace contextRef="#ctx0" brushRef="#br2" timeOffset="-133679.78">3306 5062 0 0,'0'0'0'0,"0"0"0"0,0 0 0 0,0 0 0 0,0 0 0 0,0 0 0 0,0 0 0 0,0 0 0 0,0 0 0 0,0 0 0 0,0 0 0 0,0 0 0 0,0 0 0 0,0 0 0 0,3-6 0 0,-3 6 0 0,0-4 0 0,0 0 0 0,0 0 0 0,5-4 0 0,-2 2 0 0,-3 1 0 0,0 2 0 0,0 3 0 0,2-4 0 0,-2 4 0 0,1-7 0 0,4 1 0 0,-5 6 0 0,0-6 0 0,1 4 0 0,-1 2 0 0,0-3 0 0,0-3 0 0,0-2 0 0,0 8 0 0,3-3 0 0,-3 3 0 0,2-4 0 0,-2 1 0 0,0 3 0 0,3-7 0 0,0 3 0 0,3 4 0 0,-6 0 0 0,2-5 0 0,-2 5 0 0,0 0 0 0,5-1 0 0,-5 1 0 0,7-3 0 0,-7 3 0 0,3 0 0 0,-3 0 0 0,8-2 0 0,-8 2 0 0,0 0 0 0,0 0 0 0,6 0 0 0,-3 0 0 0,-3 0 0 0,7 0 0 0,0-5 0 0,1 5 0 0,-2 0 0 0,2 0 0 0,-2-1 0 0,2 1 0 0,-2 0 0 0,0 0 0 0,-6 0 0 0,6 0 0 0,-6 0 0 0,5 0 0 0,-5 0 0 0,8 1 0 0,-2 4 0 0,-6-5 0 0,0 0 0 0,0 0 0 0,3 2 0 0,-3-2 0 0,8 4 0 0,-2 1 0 0,-6-5 0 0,5 4 0 0,-5-4 0 0,4 4 0 0,-4-4 0 0,5 3 0 0,1 4 0 0,-3-4 0 0,2 4 0 0,-5 0 0 0</inkml:trace>
  <inkml:trace contextRef="#ctx0" brushRef="#br2" timeOffset="-176475.83">3473 4973 0 0,'0'0'0'0,"3"6"0"0,0-1 0 0,-1 2 0 0,1-2 0 0,0 1 0 0,-3 2 0 0,0-2 0 0,0 0 0 0,5 2 0 0,-5 0 0 0,3-2 0 0,-3 5 0 0,-3-5 0 0,6 5 0 0,-3-2 0 0,0-1 0 0,0-2 0 0,0 5 0 0,0 0 0 0,0-4 0 0,0 6 0 0,0-6 0 0,0 3 0 0,0-1 0 0,0-1 0 0,0-2 0 0,0 2 0 0,0 1 0 0,0 2 0 0,0-4 0 0,0 1 0 0,-3-2 0 0,3 0 0 0,0 1 0 0,0-3 0 0,0 2 0 0,0 2 0 0,0-8 0 0,-5 3 0 0,5 3 0 0,0-6 0 0,-3 5 0 0,3-5 0 0,0 0 0 0,0 8 0 0,0-8 0 0,0 0 0 0,0 0 0 0,0 0 0 0,-3 6 0 0,3-6 0 0,0 0 0 0,0 0 0 0,0 0 0 0,0 0 0 0,0 0 0 0,0 0 0 0,0 0 0 0,0 0 0 0,0 0 0 0,0 0 0 0,0 0 0 0,-2 3 0 0,2-3 0 0,0 0 0 0,-3 6 0 0,3-6 0 0,0 0 0 0,0 0 0 0,0 0 0 0,0 0 0 0,0 0 0 0,0 0 0 0,0 0 0 0,0 0 0 0,-3 3 0 0,3-3 0 0,0 0 0 0,0 0 0 0,0 0 0 0,0 0 0 0,0 0 0 0,0 0 0 0,0 0 0 0,0 0 0 0,0 0 0 0,0 0 0 0</inkml:trace>
  <inkml:trace contextRef="#ctx0" brushRef="#br2" timeOffset="-177085.84">3316 5021 0 0,'-7'7'0'0,"7"0"0"0,0-3 0 0,-1 2 0 0,-2 2 0 0,3 0 0 0,-3 3 0 0,3 0 0 0,-3-4 0 0,3 3 0 0,-2-1 0 0,2 2 0 0,-2-7 0 0,2 9 0 0,0-3 0 0,0 0 0 0,0 1 0 0,0-1 0 0,0-2 0 0,0 1 0 0,0 1 0 0,0-3 0 0,2 1 0 0,-2-2 0 0,2 0 0 0,-2 1 0 0,0-7 0 0,0 6 0 0,0-6 0 0,0 0 0 0,3 4 0 0,-3-4 0 0,0 0 0 0,0 0 0 0,6 4 0 0,-6-4 0 0,4 4 0 0,3-4 0 0,-7 0 0 0,7 0 0 0,6-4 0 0,-13 4 0 0</inkml:trace>
  <inkml:trace contextRef="#ctx0" brushRef="#br1" timeOffset="-155548.62">3411 5253 0 0,'0'0'0'0,"0"0"0"0,0 0 0 0,0 0 0 0,0 0 0 0,0 0 0 0,0 0 0 0,0 0 0 0,0 0 0 0,7 3 0 0,-7-3 0 0,4 4 0 0,-2 2 0 0,2-1 0 0,-2 1 0 0,-2 2 0 0,0-5 0 0,2 2 0 0,-2-1 0 0,4 4 0 0,-1-5 0 0,-3 5 0 0,3 1 0 0,-3-9 0 0</inkml:trace>
  <inkml:trace contextRef="#ctx0" brushRef="#br1" timeOffset="-155763.62">3308 5288 0 0,'0'0'0'0,"0"0"0"0,0 0 0 0,0 0 0 0,0 0 0 0,0 0 0 0,0 0 0 0,0 0 0 0,0 0 0 0,0 0 0 0,0 0 0 0,1 6 0 0,6 0 0 0,-7 2 0 0,3-2 0 0,-3-6 0 0,0 5 0 0,0 4 0 0,0-3 0 0,0-2 0 0,4 2 0 0,-1-2 0 0,-3 0 0 0,2 0 0 0,-2-4 0 0</inkml:trace>
  <inkml:trace contextRef="#ctx0" brushRef="#br2" timeOffset="112816.71">3353 5393 0 0,'0'0'0'0,"0"0"0"0,6-3 0 0,-2 3 0 0,3-3 0 0,-3-2 0 0,2 4 0 0,-1-5 0 0,1 4 0 0,2-1 0 0,-2 0 0 0,7 0 0 0,-7 1 0 0,6-1 0 0,-6 0 0 0,7 0 0 0,-9 3 0 0,6 0 0 0,-3 0 0 0,-2 0 0 0,4 0 0 0,-4 0 0 0,-5 0 0 0,9 3 0 0,-9-3 0 0,3 3 0 0,-3-3 0 0,6 5 0 0,-4 0 0 0,-2-5 0 0,6 4 0 0,-3 2 0 0,0-3 0 0,2 2 0 0,-5-5 0 0,3 3 0 0,2 6 0 0,-4-4 0 0,2 1 0 0,-1-1 0 0,1 4 0 0,0-4 0 0,0 1 0 0,-3 0 0 0,3 2 0 0,-1 1 0 0,1-1 0 0,-3 3 0 0,0-2 0 0,1-1 0 0,-1-2 0 0,0 3 0 0,5 2 0 0,-5-6 0 0,0 5 0 0,0 0 0 0,2-1 0 0,-2-1 0 0,1 3 0 0,-1-4 0 0,5 3 0 0,-5-1 0 0,0-3 0 0,1 2 0 0,1 3 0 0,-2-5 0 0,0 2 0 0,0-2 0 0,0-2 0 0,0 3 0 0,0-1 0 0,0-2 0 0,0-4 0 0,3 7 0 0,-3-7 0 0,0 6 0 0,3 1 0 0,-3-7 0 0,0 0 0 0,0 7 0 0,0-7 0 0,0 0 0 0,0 3 0 0,0-3 0 0,0 0 0 0,0 0 0 0,0 0 0 0,0 7 0 0,0-7 0 0,3 5 0 0,-3-5 0 0,0 0 0 0,-3 6 0 0,3-6 0 0,-3 8 0 0,3-8 0 0,-3 5 0 0,1-2 0 0,2-3 0 0,-1 7 0 0,-4-2 0 0,4 0 0 0,1-5 0 0,-2 6 0 0,-3-6 0 0,4 6 0 0,-4-4 0 0,5-2 0 0,-3 4 0 0,0-2 0 0,-3 4 0 0,6-6 0 0,-2 2 0 0,-2-1 0 0,-2-1 0 0,-1 3 0 0,4-3 0 0,-3 0 0 0,-2-3 0 0,2 3 0 0,-3 0 0 0,1 0 0 0,-3-1 0 0,2-1 0 0,1 0 0 0,-2 2 0 0,-1 0 0 0</inkml:trace>
  <inkml:trace contextRef="#ctx0" brushRef="#br2" timeOffset="112210.62">3334 5392 0 0,'0'0'0'0,"0"0"0"0,0 0 0 0,0 0 0 0,0 0 0 0,0 6 0 0,0 0 0 0,0 0 0 0,0 4 0 0,-3-1 0 0,1-3 0 0,-1 2 0 0,0 3 0 0,3 1 0 0,-3-1 0 0,3 0 0 0,-1-4 0 0,1 6 0 0,-3 1 0 0,3-5 0 0,0 5 0 0,0 0 0 0,-4 0 0 0,4 1 0 0,0-3 0 0,4-1 0 0,-4 3 0 0,0 0 0 0,0-5 0 0,3 5 0 0,-3 0 0 0,1-3 0 0,-1 0 0 0,3 1 0 0,0-4 0 0,0 1 0 0,-1-1 0 0,1 1 0 0,0-1 0 0,0-3 0 0,2 1 0 0,-5-6 0 0,1 1 0 0,6 1 0 0,-7-2 0 0,1 6 0 0,-1-6 0 0,9 0 0 0,-9 0 0 0,4 0 0 0,-1-8 0 0,1 7 0 0,-1-4 0 0,2-1 0 0,1-11 0 0,-3 0 0 0</inkml:trace>
  <inkml:trace contextRef="#ctx0" brushRef="#br1" timeOffset="-154666.78">3490 5803 0 0,'0'0'0'0,"0"0"0"0,0 0 0 0,0 0 0 0,0 0 0 0,0 0 0 0,0 0 0 0,0 0 0 0,0 0 0 0,0 6 0 0,0 0 0 0,-3 2 0 0,0 0 0 0,3 1 0 0,0-3 0 0,0 5 0 0,0-8 0 0,0 8 0 0,0-5 0 0,3-1 0 0,0 1 0 0,0 2 0 0,-3-2 0 0</inkml:trace>
  <inkml:trace contextRef="#ctx0" brushRef="#br1" timeOffset="-154864.79">3424 5842 0 0,'0'0'0'0,"0"0"0"0,0 0 0 0,4-2 0 0,-4 0 0 0,0 2 0 0,0 0 0 0,0 0 0 0,0 0 0 0,0 0 0 0,0 0 0 0,0 0 0 0,0 0 0 0,0 0 0 0,0 0 0 0,4 4 0 0,-8 2 0 0,4 3 0 0,-1-4 0 0,1 4 0 0,-3-3 0 0,3-1 0 0,0 1 0 0,-3-5 0 0,3 6 0 0,0-1 0 0,0-1 0 0,0 1 0 0,3-2 0 0,-3-4 0 0,3 7 0 0,-2-1 0 0,-1-2 0 0,4-1 0 0,-4-3 0 0</inkml:trace>
  <inkml:trace contextRef="#ctx0" brushRef="#br2" timeOffset="113884.9">3404 5953 0 0,'0'0'0'0,"0"0"0"0,0 0 0 0,0 0 0 0,0 0 0 0,4-3 0 0,2 1 0 0,2-2 0 0,-2 2 0 0,2-4 0 0,0 4 0 0,3 1 0 0,-4-2 0 0,4 0 0 0,-3 0 0 0,1 3 0 0,-9 0 0 0,10 0 0 0,-3 0 0 0,1 3 0 0,-8-3 0 0,9 3 0 0,-1-3 0 0,-8 0 0 0,8 4 0 0,-4-2 0 0,-4-2 0 0,0 0 0 0,5 6 0 0,-5-6 0 0,6 6 0 0,-6-6 0 0,3 5 0 0,-3-5 0 0,0 0 0 0,2 8 0 0,1-2 0 0,-3-2 0 0,0-4 0 0,0 8 0 0,0-8 0 0,0 6 0 0,0 1 0 0,0-1 0 0,-3-2 0 0,3 3 0 0,0-7 0 0,0 7 0 0,-2-1 0 0,2 4 0 0,0-4 0 0,0 2 0 0,2-2 0 0,-2 2 0 0,0-1 0 0,0 3 0 0,3-3 0 0,-3-1 0 0,1 5 0 0,-1-5 0 0,0 5 0 0,0-6 0 0,5 6 0 0,-5-5 0 0,0 3 0 0,0 0 0 0,0-4 0 0,0 3 0 0,3-2 0 0,-3 2 0 0,0-2 0 0,5 2 0 0,-5-4 0 0,1 1 0 0,-1 4 0 0,0-4 0 0,2-2 0 0,-2-3 0 0,0 0 0 0,0 6 0 0,0-6 0 0,0 0 0 0,0 0 0 0,0 0 0 0,0 0 0 0,0 0 0 0,0 0 0 0,-2 6 0 0,2-6 0 0,0 0 0 0,0 0 0 0,-1 5 0 0,1-5 0 0,-8 2 0 0,3 2 0 0,5-4 0 0,-6 0 0 0,0 0 0 0,0 0 0 0,1 0 0 0,-1 0 0 0,3 0 0 0,-5 2 0 0,2-2 0 0</inkml:trace>
  <inkml:trace contextRef="#ctx0" brushRef="#br2" timeOffset="113395.9">3373 5967 0 0,'0'0'0'0,"0"0"0"0,0 0 0 0,0 0 0 0,0 0 0 0,0 0 0 0,0 0 0 0,0 0 0 0,-6 0 0 0,6 0 0 0,-5 1 0 0,2 1 0 0,-2 3 0 0,4 1 0 0,-4 0 0 0,3 0 0 0,2 2 0 0,-3 0 0 0,3-2 0 0,0 8 0 0,0-10 0 0,3 9 0 0,-3-6 0 0,2 6 0 0,3-2 0 0,-4-1 0 0,1-2 0 0,1 4 0 0,-3-1 0 0,0 3 0 0,3-6 0 0,-2 4 0 0,-1-6 0 0,4 2 0 0,-4 0 0 0,3-2 0 0,0 2 0 0,-2 3 0 0,1-7 0 0,2 1 0 0,-4-5 0 0,0 0 0 0,4 6 0 0,-4-6 0 0,0 0 0 0,7 3 0 0,1-1 0 0,-8-2 0 0,0 0 0 0,5 3 0 0,2-3 0 0,0 0 0 0,-7 0 0 0,3-3 0 0,4 1 0 0,-3-4 0 0,0 1 0 0,-1 2 0 0</inkml:trace>
  <inkml:trace contextRef="#ctx0" brushRef="#br0" timeOffset="-89180.31">2505 6304 0 0,'0'0'0'0,"4"-6"0"0,-1 1 0 0,1 3 0 0,-1-2 0 0,4 1 0 0,-3-3 0 0,-2 1 0 0,4 0 0 0,-1 1 0 0,-2-3 0 0,1 4 0 0,2-1 0 0,-1 1 0 0,-5 3 0 0,5-7 0 0,-2 3 0 0,3-2 0 0,-6 6 0 0,5-7 0 0,-4 3 0 0,-1 4 0 0,6-3 0 0,1-2 0 0,-7-1 0 0,6 3 0 0,-5-2 0 0,2 4 0 0,5-6 0 0,-5 3 0 0,0 1 0 0,-1-7 0 0,3 9 0 0,-2-2 0 0,0-2 0 0,1-4 0 0,3 6 0 0,-4-3 0 0,1-1 0 0,-1 1 0 0,0 0 0 0,-1 3 0 0,-2 3 0 0,3 0 0 0,2-8 0 0,-5 8 0 0,0 0 0 0,0-3 0 0,1-2 0 0,-1 5 0 0,0 0 0 0,0 0 0 0,6 0 0 0,-6 0 0 0,4-4 0 0,-4 4 0 0,3-3 0 0,-3 3 0 0,0 0 0 0,0 0 0 0,1-5 0 0,-1 5 0 0,6-1 0 0,-6 1 0 0,0 0 0 0,3-2 0 0,2-3 0 0,-2 4 0 0,-3 1 0 0,0 0 0 0,0 0 0 0,5-3 0 0,-5 3 0 0,0 0 0 0,0 0 0 0,0 0 0 0,0 0 0 0,0 0 0 0,0 0 0 0,0 0 0 0,0 0 0 0,0 0 0 0,0 0 0 0,0 0 0 0,0 0 0 0,0 0 0 0,0 0 0 0,0 0 0 0,0 0 0 0,-5 4 0 0,5-4 0 0,0 0 0 0,-3 5 0 0,3-5 0 0,0 0 0 0,-5 3 0 0,2 2 0 0,-3-2 0 0,2-3 0 0,4 0 0 0,-4 4 0 0,4-4 0 0,-6 0 0 0,6 0 0 0,0 0 0 0,0 0 0 0,0 0 0 0,0 0 0 0,0 0 0 0,0 0 0 0,0 0 0 0,0 0 0 0,0 0 0 0,0 0 0 0,0 0 0 0,0 0 0 0,0 0 0 0,0 0 0 0,0 0 0 0,0 0 0 0,0 0 0 0,0 0 0 0,0 0 0 0,0 0 0 0,0 0 0 0,0 0 0 0,0 0 0 0,0 0 0 0,0 0 0 0,0 0 0 0,0 0 0 0,0 0 0 0,0 0 0 0,0 0 0 0,-3 5 0 0,3-5 0 0,-6 3 0 0,4 5 0 0,-4-5 0 0,2 3 0 0,-3 2 0 0,4-3 0 0,-4 2 0 0,4 1 0 0,-7 0 0 0,3-4 0 0,-1 9 0 0,2-2 0 0,-1-2 0 0,0 2 0 0,-3-4 0 0,1 6 0 0,1-1 0 0,1 4 0 0,-4-6 0 0,2 3 0 0,-1 1 0 0,-1 0 0 0,4 0 0 0,-4-1 0 0,3 1 0 0,-4-1 0 0,3 1 0 0,1-2 0 0,-6 0 0 0,6 2 0 0,-4 0 0 0,3-3 0 0,1 6 0 0,-3-8 0 0,2 4 0 0,1-4 0 0,-1 3 0 0,4 1 0 0,2-4 0 0,-5 0 0 0,5-3 0 0,3 1 0 0</inkml:trace>
  <inkml:trace contextRef="#ctx0" brushRef="#br0" timeOffset="-87848.3">2615 6100 0 0,'0'0'0'0,"-3"3"0"0,2 1 0 0,-6 1 0 0,4 0 0 0,-1 1 0 0,1-3 0 0,-2 2 0 0,-1 2 0 0,3-2 0 0,-2-3 0 0,-1 4 0 0,0 1 0 0,-1-2 0 0,1 0 0 0,2-2 0 0,-4 3 0 0,5-1 0 0,-6-2 0 0,2 1 0 0,3 3 0 0,-2-4 0 0,1 4 0 0,-1 0 0 0,1-1 0 0,-1-2 0 0,3 3 0 0,-3-1 0 0,-1-2 0 0,3 3 0 0,1-1 0 0,0 0 0 0,-2 2 0 0,-1-2 0 0,6 2 0 0,-3-4 0 0,-3 2 0 0,4 1 0 0,-3 5 0 0,1-6 0 0,2 0 0 0,-1 1 0 0,-3 0 0 0,3-1 0 0,0 2 0 0,0-2 0 0,-2 2 0 0,2-2 0 0,-2 0 0 0,2 2 0 0,-6 0 0 0,3-2 0 0,3 3 0 0,-2-2 0 0,-1-1 0 0,1 0 0 0,-1-3 0 0,1 6 0 0,2-4 0 0,0 4 0 0,-3-4 0 0,0 1 0 0,4 0 0 0,-4-3 0 0,3 5 0 0,3-8 0 0,0 5 0 0,-2 1 0 0,1 0 0 0,-4 2 0 0,2-4 0 0,3 1 0 0,0 3 0 0,0-2 0 0,-3-3 0 0,-2 5 0 0,5-8 0 0,-1 6 0 0,-1-1 0 0,-2-1 0 0,4-4 0 0,-2 8 0 0,-3 0 0 0,5-5 0 0,2 3 0 0,-2-6 0 0,0 0 0 0,-2 5 0 0,2 4 0 0,0-3 0 0,-3 0 0 0,3-4 0 0,0-2 0 0,-4 6 0 0,-1-4 0 0,4 4 0 0,-1-2 0 0,2-4 0 0,0 0 0 0,-3 5 0 0,-2 0 0 0,5 1 0 0,0-6 0 0,-3 4 0 0,-1 3 0 0,4-7 0 0,-2 4 0 0,0-2 0 0,-1 4 0 0,3-6 0 0,-3 5 0 0,-1 1 0 0,2-2 0 0,-4-4 0 0,4 7 0 0,2-7 0 0,-6 4 0 0,3-1 0 0,0 0 0 0,-5 1 0 0,8-4 0 0,0 1 0 0,-7 1 0 0,3-2 0 0,4 0 0 0,-6 4 0 0,0-2 0 0,1-1 0 0,-1 2 0 0,3 1 0 0,-1-1 0 0,0-3 0 0,-3 1 0 0,5 2 0 0,2-3 0 0,-4 0 0 0,0 7 0 0,0-4 0 0,1-3 0 0,3 0 0 0,-5 4 0 0,5-4 0 0,-6 0 0 0,1 3 0 0,5-3 0 0,-4 3 0 0,-3-3 0 0,3 0 0 0,-1 0 0 0,5 0 0 0,-6 0 0 0,4 0 0 0,-4 0 0 0,2 0 0 0,4 0 0 0,-3 0 0 0,-2 0 0 0,-1-3 0 0,3 3 0 0,3-3 0 0,-8 3 0 0,6 0 0 0,-5-4 0 0,3 4 0 0,0-3 0 0,1-4 0 0,0 7 0 0,-4 0 0 0,0-3 0 0,7 2 0 0,-10-2 0 0,6-1 0 0,-5 1 0 0,-2 2 0 0,3-1 0 0,-1-2 0 0,-2 4 0 0,0-2 0 0,-1 1 0 0,1 1 0 0,2 0 0 0,-2 0 0 0,0-4 0 0,0 4 0 0,-3 4 0 0,2-4 0 0,-2 0 0 0,0 0 0 0,5 0 0 0,-5 1 0 0,2-1 0 0,-1 0 0 0,2 2 0 0,-3-2 0 0,5 0 0 0,-2 0 0 0,0 0 0 0,-4 0 0 0,4-2 0 0,0 2 0 0,1 0 0 0,-3 0 0 0,-1-1 0 0,2-3 0 0,-4 3 0 0,3 1 0 0,-1-2 0 0,-3 2 0 0,3 2 0 0,-2-1 0 0,1-1 0 0,-5 4 0 0,6-3 0 0,-3 5 0 0,0-4 0 0,-2 2 0 0,1 3 0 0,-1-7 0 0,5 1 0 0,0 2 0 0,-3-3 0 0,3 7 0 0,5-7 0 0,-5 0 0 0,0 0 0 0,5 0 0 0,1 0 0 0,-1 0 0 0,1 0 0 0,5 0 0 0</inkml:trace>
  <inkml:trace contextRef="#ctx0" brushRef="#br1" timeOffset="-121971.55">3427 6248 0 0,'0'0'0'0,"0"0"0"0,0 0 0 0,0 0 0 0,0 0 0 0,0 0 0 0,0 0 0 0,0 0 0 0,0 0 0 0,0 0 0 0,0 0 0 0,3 6 0 0,-3 4 0 0,0-7 0 0,-3 4 0 0,3 0 0 0,-3 0 0 0,3-4 0 0,0-3 0 0,-6 7 0 0,4 0 0 0,0 1 0 0,-2-2 0 0,2-1 0 0,1 4 0 0,-2-6 0 0,0 3 0 0,-1 1 0 0,3-3 0 0,-2-1 0 0,3-3 0 0,-5 5 0 0,4 1 0 0,-4-3 0 0,2 0 0 0,-3 2 0 0,4 1 0 0,2-6 0 0,-3 0 0 0,-2 5 0 0,5-5 0 0,-4 6 0 0,-2-1 0 0,4-4 0 0,2-1 0 0,-6 5 0 0,3-2 0 0,-2 2 0 0,1 1 0 0,2-5 0 0,-1 4 0 0,-6-2 0 0,4-3 0 0,3 8 0 0,-2-5 0 0,1 0 0 0,-5 0 0 0,5 3 0 0,-5-4 0 0,5 2 0 0,-6 3 0 0,3-3 0 0,-2 4 0 0,0-5 0 0,2 5 0 0,-2-2 0 0,1 0 0 0,-1-1 0 0,-3 1 0 0,3 2 0 0,1-2 0 0,-3 2 0 0,-4-1 0 0,8 1 0 0,-5-6 0 0,5 7 0 0,-8-1 0 0,5-2 0 0,1 2 0 0,-3 2 0 0,2-2 0 0,-2 0 0 0,-3 0 0 0,4 1 0 0,0 2 0 0,-2-5 0 0,0 2 0 0,-1 1 0 0,5-1 0 0,-5-4 0 0,3 5 0 0,3-2 0 0,-4 0 0 0,3 0 0 0,2-4 0 0,-2 4 0 0,-1 0 0 0,3-4 0 0,1 1 0 0,-4 4 0 0,1-2 0 0,-1-3 0 0,1 0 0 0,-1 5 0 0,1-5 0 0,-3 7 0 0,5-6 0 0,-5-1 0 0,0 3 0 0,5 1 0 0,-8 0 0 0,3-2 0 0,2-2 0 0,-5 3 0 0,3-1 0 0,1 4 0 0,-3 0 0 0,5-2 0 0,-2-3 0 0,0 4 0 0,1-5 0 0,1 3 0 0,-2 2 0 0,2-2 0 0,2-3 0 0,-7 5 0 0,7-3 0 0,-2 1 0 0,1 0 0 0,-3-3 0 0,3 0 0 0,4 0 0 0,-2-3 0 0,5 0 0 0,0 0 0 0,0 0 0 0,0 0 0 0,0 0 0 0,0 0 0 0,0 0 0 0</inkml:trace>
  <inkml:trace contextRef="#ctx0" brushRef="#br1" timeOffset="-111964.8">3504 6267 0 0,'0'0'0'0,"0"0"0"0,0 0 0 0,0 0 0 0,0 0 0 0,0 0 0 0,0 0 0 0,0 0 0 0,0 0 0 0,0 0 0 0,0 0 0 0,0 0 0 0,5 3 0 0,-5-3 0 0,1 4 0 0,-1-4 0 0,-1 10 0 0,1-7 0 0,0 1 0 0,0 3 0 0,-5-4 0 0,5 1 0 0,0-4 0 0,0 3 0 0,0 4 0 0,-3 0 0 0,3-4 0 0,0-3 0 0,0 0 0 0,0 7 0 0,0-7 0 0,0 4 0 0,0-4 0 0,0 3 0 0,0-3 0 0,3 5 0 0,-3-5 0 0,0 0 0 0,0 0 0 0,0 0 0 0,0 8 0 0,0-8 0 0,0 0 0 0,5 4 0 0,-5-4 0 0,1 3 0 0,-1-3 0 0,0 0 0 0,5 0 0 0,-5 0 0 0,0 0 0 0,6 7 0 0,-6-7 0 0,0 0 0 0,0 0 0 0,6 3 0 0,-3-2 0 0,-3-1 0 0,0 0 0 0,7 3 0 0,-7-3 0 0,4 3 0 0,-4-3 0 0,6 0 0 0,-6 0 0 0,8 0 0 0,-8 0 0 0,5 2 0 0,-5-2 0 0,6 0 0 0,-6 0 0 0,6 0 0 0,-6 0 0 0,3 5 0 0,-3-5 0 0,10 0 0 0,-6 0 0 0,-4 0 0 0,6 0 0 0,-6 0 0 0,8 0 0 0,-5 4 0 0,-3-4 0 0,8 2 0 0,-8-2 0 0,5 1 0 0,-5-1 0 0,10 0 0 0,-10 0 0 0,5 5 0 0,-2-5 0 0,-3 0 0 0,0 0 0 0,6 0 0 0,-6 0 0 0,6 6 0 0,1-6 0 0,-1 0 0 0,-5 3 0 0,6-3 0 0,-3 3 0 0,1-3 0 0,1 2 0 0,-1-2 0 0,1 1 0 0,-1-1 0 0,-5 0 0 0,6 4 0 0,-6-4 0 0,3 0 0 0,3 4 0 0,3-4 0 0,-7 0 0 0,4 3 0 0,-3-3 0 0,-3 0 0 0,0 0 0 0,3 3 0 0,2-1 0 0,1 1 0 0,-1 2 0 0,-2-4 0 0,-3-1 0 0,6 3 0 0,-3-1 0 0,-3-2 0 0,6 1 0 0,-1-1 0 0,-5 0 0 0,6 5 0 0,0-2 0 0,-6-3 0 0,0 0 0 0,2 3 0 0,2-3 0 0,3 2 0 0,-7-2 0 0,3 1 0 0,3 2 0 0,0 2 0 0,-6-5 0 0,2 0 0 0,-2 0 0 0,6 0 0 0,-2 6 0 0,-4-6 0 0,0 0 0 0,5 0 0 0,3 3 0 0,-4-1 0 0,-4-2 0 0,0 0 0 0,3 6 0 0,4-6 0 0,-7 0 0 0,0 0 0 0,0 0 0 0,0 0 0 0,4 5 0 0,-4-5 0 0,0 0 0 0,6 1 0 0,-2 5 0 0,5-4 0 0,-8 1 0 0,-1-3 0 0,0 0 0 0,7 2 0 0,-1-2 0 0,-2 0 0 0,-4 0 0 0,0 0 0 0,7 4 0 0,-7-4 0 0,0 0 0 0,7 0 0 0,-7 0 0 0,3 0 0 0,7 2 0 0,-6-2 0 0,-4 0 0 0,0 0 0 0,6 0 0 0,4 0 0 0,-10 0 0 0,4 0 0 0,-4 0 0 0,8 1 0 0,-2-1 0 0,2 3 0 0,-8-3 0 0,0 0 0 0,9 2 0 0,-9-2 0 0,0 0 0 0,0 0 0 0,7 3 0 0,-3-3 0 0,5-3 0 0,-9 3 0 0,0 0 0 0,0 0 0 0,8 3 0 0,0 2 0 0,-8-5 0 0,6 0 0 0,0 0 0 0,0 3 0 0,-6-3 0 0,7 0 0 0,-7 0 0 0,7 1 0 0,-2-1 0 0,1 2 0 0,-6-2 0 0,0 0 0 0,6 3 0 0,-6-3 0 0,7 0 0 0,-7 0 0 0,0 0 0 0,4 3 0 0,4 2 0 0,-2-4 0 0,-6-1 0 0,0 0 0 0,6 0 0 0,-1 0 0 0,-5 0 0 0,5 2 0 0,1 1 0 0,3-3 0 0,-6 0 0 0,-3 0 0 0,0 0 0 0,6 1 0 0,2-1 0 0,-5 0 0 0,-3 0 0 0,0 0 0 0,3 5 0 0,2-5 0 0,-2 0 0 0,-3 0 0 0,0 0 0 0,0 0 0 0,9 0 0 0,-4 2 0 0,-5-2 0 0,0 0 0 0,6 4 0 0,-1-4 0 0,4 0 0 0,-6 5 0 0,-3-5 0 0,5 0 0 0,1 0 0 0,-3 0 0 0,-3 0 0 0,9 3 0 0,-4-3 0 0,-5 0 0 0,0 0 0 0,0 0 0 0,0 0 0 0,8 3 0 0,-2-3 0 0,-6 0 0 0,0 0 0 0,3 0 0 0,5 5 0 0,-2-5 0 0,-2 3 0 0,4-3 0 0,0 0 0 0,-5 0 0 0,5 0 0 0,-8 0 0 0,0 0 0 0,6 0 0 0,6 0 0 0,-7 3 0 0,-5-3 0 0,8 3 0 0,-1-3 0 0,-2 2 0 0,-5-2 0 0,0 0 0 0,0 0 0 0,0 0 0 0,8 1 0 0,-2 1 0 0,-6-2 0 0,5 0 0 0,2 4 0 0,-1-2 0 0,-2 1 0 0,5-3 0 0,-5 0 0 0,6 0 0 0,-6 1 0 0,4-1 0 0,-8 0 0 0,0 0 0 0,8 2 0 0,0-2 0 0,-8 0 0 0,0 0 0 0,4 3 0 0,-4-3 0 0,6 2 0 0,-6-2 0 0,0 0 0 0,0 0 0 0,3 3 0 0,-3-3 0 0,0 0 0 0,0 0 0 0,10 6 0 0,-10-6 0 0,0 0 0 0,6 3 0 0,-1 2 0 0,-1-2 0 0,-4-3 0 0,0 0 0 0,0 0 0 0,6 4 0 0,1-2 0 0,-7-2 0 0,0 0 0 0,0 0 0 0,0 0 0 0,7 3 0 0,1 0 0 0,-8-3 0 0,0 0 0 0,0 0 0 0,3 0 0 0,-3 0 0 0,0 0 0 0,0 0 0 0,6 0 0 0,-1 2 0 0,1 2 0 0,-6-4 0 0,0 0 0 0,0 0 0 0,3 0 0 0,-3 0 0 0,0 0 0 0,0 0 0 0,0 0 0 0,0 0 0 0,9 5 0 0,-9-5 0 0,0 0 0 0,0 0 0 0,5 0 0 0,-5 0 0 0,6 1 0 0,-1 1 0 0,-5-2 0 0,5 0 0 0,-5 0 0 0,6 0 0 0,-2 0 0 0,1 5 0 0,1-5 0 0,-1-5 0 0,-5 5 0 0,0 0 0 0,6 0 0 0,-6 0 0 0,0 0 0 0,3 0 0 0,-3 0 0 0,8 0 0 0,-5 0 0 0,-3 0 0 0,0 0 0 0,6-2 0 0,-3 1 0 0,-3 1 0 0,5 0 0 0,-5 0 0 0,0 0 0 0,5 0 0 0,2 0 0 0,1 0 0 0,-8 0 0 0,6 0 0 0,2-5 0 0,-2 5 0 0,-6 0 0 0,0 0 0 0,8 5 0 0,-7-5 0 0,-1 0 0 0,0 0 0 0,0 0 0 0,0 0 0 0,0 0 0 0,5 1 0 0,-5-1 0 0,0 0 0 0,8 0 0 0,-8 0 0 0,0 0 0 0,6 0 0 0,-6 0 0 0,3 0 0 0,6 0 0 0,-9 0 0 0,0 0 0 0,6 0 0 0,-1 0 0 0,0 0 0 0,-5 0 0 0,0 0 0 0,4 0 0 0,3 0 0 0,-7 0 0 0,0 0 0 0,0 0 0 0,0 0 0 0,1 0 0 0,-1 0 0 0,0 0 0 0,8 2 0 0,-5-2 0 0,3 0 0 0,-6 0 0 0,0 0 0 0,0 0 0 0,5 0 0 0,1 5 0 0,2-5 0 0,-8 0 0 0,0 0 0 0,3 0 0 0,3 0 0 0,-6 0 0 0,8 0 0 0,-2 0 0 0,2 0 0 0,-8 0 0 0,0 0 0 0,0 0 0 0,0 0 0 0,7 0 0 0,-4 0 0 0,4 3 0 0,-7-3 0 0,0 0 0 0,9 3 0 0,-6-3 0 0</inkml:trace>
  <inkml:trace contextRef="#ctx0" brushRef="#br0" timeOffset="-90968.66">2453 6378 0 0,'0'0'0'0,"-3"5"0"0,3-5 0 0,0 6 0 0,-3 0 0 0,-3-3 0 0,-1 3 0 0,3-1 0 0,-1 4 0 0,0-6 0 0,1 2 0 0,1 3 0 0,0-4 0 0,-2 1 0 0,2 4 0 0,-2-6 0 0,-1 5 0 0,3-2 0 0,-2-3 0 0,1 2 0 0,1-2 0 0,1 3 0 0,-1 0 0 0,0 2 0 0,0 1 0 0,-2-4 0 0,2 4 0 0,0-2 0 0,3 0 0 0,-5-2 0 0,2 1 0 0,3 0 0 0,-3 2 0 0,3-3 0 0,0-5 0 0,-4 6 0 0,2 0 0 0,2-1 0 0,0 4 0 0,-3-3 0 0,0 2 0 0,3-2 0 0,-2-1 0 0,2 2 0 0,0 1 0 0,0-2 0 0,0 0 0 0,0 1 0 0,0-1 0 0,0 0 0 0,0 0 0 0,0 0 0 0,0 1 0 0,2-4 0 0,-2-3 0 0,0 9 0 0,0-4 0 0,0 1 0 0,0-6 0 0,3 7 0 0,-3 0 0 0,0-3 0 0,0-4 0 0,3 7 0 0,-3-1 0 0,0-6 0 0,2 6 0 0,2-1 0 0,-1-2 0 0,-3-3 0 0,0 0 0 0,3 9 0 0,2-3 0 0,-2-1 0 0,-3-5 0 0,3 7 0 0,-3 0 0 0,5-4 0 0,-5-3 0 0,3 7 0 0,0-2 0 0,0 1 0 0,-1-3 0 0,-2-3 0 0,3 10 0 0,-3-3 0 0,0-7 0 0,4 3 0 0,-4-3 0 0,2 8 0 0,1-5 0 0,-3-3 0 0,3 6 0 0,3-1 0 0,-6-2 0 0,5 5 0 0,-5-8 0 0,3 3 0 0,2 2 0 0,-5-5 0 0,3 7 0 0,0-2 0 0,1-2 0 0,1 3 0 0,-2-1 0 0,-1 0 0 0,1-1 0 0,-3-4 0 0,1 8 0 0,4-7 0 0,-3 7 0 0,-1 0 0 0,4-3 0 0,-5 1 0 0,0-6 0 0,3 6 0 0,-3 0 0 0,3-1 0 0,-3-5 0 0,3 3 0 0,-3 6 0 0,3-3 0 0,-3-6 0 0,2 2 0 0,1 7 0 0,-3-9 0 0,3 3 0 0,-3-3 0 0,3 5 0 0,-3-5 0 0,0 0 0 0,5 6 0 0,-1-3 0 0,1-1 0 0,-5-2 0 0,3 6 0 0,0-1 0 0,-3-5 0 0,5 1 0 0,1 4 0 0,-3 1 0 0,2 0 0 0,-2-3 0 0,0 2 0 0,-2 4 0 0,2-6 0 0,2 3 0 0,-5-6 0 0,2 2 0 0,4 4 0 0,-3 0 0 0,0-1 0 0,2 1 0 0,-2-1 0 0,-3-5 0 0,4 7 0 0,2-7 0 0,-2 4 0 0,2 0 0 0,-2-2 0 0,1 2 0 0,3-2 0 0,-2-2 0 0,-1 5 0 0,1-5 0 0,2 1 0 0,-1-1 0 0,3 0 0 0,-1 0 0 0,-1 0 0 0,-1-1 0 0,-1 1 0 0,2 0 0 0,-5 0 0 0,3 0 0 0,1 0 0 0,-3 1 0 0</inkml:trace>
  <inkml:trace contextRef="#ctx0" brushRef="#br1" timeOffset="-114286.51">3478 6458 0 0,'0'0'0'0,"0"0"0"0,0 0 0 0,0 0 0 0,0 0 0 0,0 0 0 0,0 0 0 0,0 0 0 0,0 0 0 0,0 0 0 0,0 0 0 0,0 0 0 0,0-4 0 0,0 4 0 0,0 0 0 0,0 0 0 0,0-2 0 0,0 2 0 0,0 0 0 0,3-6 0 0,2 1 0 0,-5 5 0 0,0 0 0 0,0 0 0 0,0 0 0 0,0 0 0 0,0 0 0 0,0-1 0 0,0 1 0 0,0 0 0 0,0-5 0 0,0 5 0 0,0 0 0 0,0 0 0 0,0 0 0 0,0 0 0 0,0 0 0 0,0 0 0 0,0 0 0 0,0 0 0 0,0-6 0 0,0 6 0 0,6-3 0 0,-6 3 0 0,0 0 0 0,0 0 0 0,4-2 0 0,-4 2 0 0,8-3 0 0,-8 3 0 0,0 0 0 0,6 0 0 0,-3-3 0 0,-3 3 0 0,7 0 0 0,2 0 0 0,-1 0 0 0,-1 0 0 0,-7 0 0 0,7 0 0 0,0 0 0 0,-1 0 0 0,-6 0 0 0,0 0 0 0,0 0 0 0,10 0 0 0,-10 0 0 0,0 0 0 0,3 0 0 0,-3 0 0 0,0 0 0 0,8 3 0 0,-8-3 0 0,7 5 0 0,-7-5 0 0,3 3 0 0,-3-3 0 0,7 5 0 0,-7-5 0 0,7 1 0 0,-2 2 0 0,3 0 0 0,-8-3 0 0,7 2 0 0,-7-2 0 0,5 3 0 0,1 3 0 0,0-3 0 0,-6-3 0 0,5 3 0 0,3 1 0 0,-4-4 0 0,3 7 0 0,-3-7 0 0,1 3 0 0,1-1 0 0,0 1 0 0,0 0 0 0,-6-3 0 0,7 0 0 0,-3 5 0 0,2-4 0 0,-2-1 0 0,3 5 0 0,1-4 0 0,-5-1 0 0,3 0 0 0,0 2 0 0,1 1 0 0,0-1 0 0,1 2 0 0,-3-4 0 0,4 2 0 0,-1-2 0 0,-1 1 0 0,-2 2 0 0,3-1 0 0,0-2 0 0,1 0 0 0,2 3 0 0,-2-3 0 0,-1 5 0 0,-2-10 0 0,2 10 0 0,1-5 0 0,0 0 0 0,-9 0 0 0,6 3 0 0,2-3 0 0,0 0 0 0,-2 1 0 0,2-1 0 0,-1 0 0 0,0 2 0 0,2 1 0 0,-1-3 0 0,-8 0 0 0,6 0 0 0,5 0 0 0,-4 3 0 0,3 2 0 0,-3-2 0 0,0 0 0 0,0-2 0 0,3 4 0 0,-3-5 0 0,-1 2 0 0,-6-2 0 0,4 0 0 0,2 4 0 0,1-4 0 0,-2 5 0 0,0-2 0 0,-1 0 0 0,6-3 0 0,-3 5 0 0,-7-5 0 0,7 3 0 0,-3-3 0 0,4 3 0 0,-8-3 0 0,5 3 0 0,-1-1 0 0,5-1 0 0,2 1 0 0,-8-2 0 0,4 4 0 0,-3-2 0 0,4 1 0 0,-2-2 0 0,-3 1 0 0,6 1 0 0,-4-1 0 0,4 1 0 0,-4-3 0 0,3 3 0 0,-7-3 0 0,5 3 0 0,2 0 0 0,-3-1 0 0,-2 1 0 0,3-3 0 0,2 3 0 0,0 0 0 0,1-3 0 0,-3 3 0 0,-1 0 0 0,4 0 0 0,0-3 0 0,2 6 0 0,-6-1 0 0,6-4 0 0,1 1 0 0,-1 3 0 0,-4-5 0 0,3 0 0 0,-1 3 0 0,2 0 0 0,-2-3 0 0,3 3 0 0,-5 0 0 0,5-3 0 0,-1 2 0 0,-3 1 0 0,-2-3 0 0,1 0 0 0,3 0 0 0,1 0 0 0,-1 6 0 0,-2-5 0 0,0-1 0 0,0 2 0 0,5-2 0 0,-3 0 0 0,-2 0 0 0,2 0 0 0,4-2 0 0,-1 2 0 0,-3 0 0 0,0 0 0 0,1 0 0 0,2 2 0 0,0-2 0 0,-1 1 0 0,-4-2 0 0,1 1 0 0,5 0 0 0,2 0 0 0,2 0 0 0,-1 1 0 0,-8-1 0 0,2 4 0 0,5-4 0 0,-4 0 0 0,0 0 0 0,2 1 0 0,-1-1 0 0,1 0 0 0,-2 2 0 0,-1-2 0 0,0 0 0 0,-2 0 0 0,-1 0 0 0,1 0 0 0,-6 0 0 0,5 0 0 0,-2 0 0 0,-1 0 0 0,-5 0 0 0,0 0 0 0,0 0 0 0,0 0 0 0,6-2 0 0,-6 2 0 0,0 0 0 0,0 0 0 0,0 0 0 0,0 0 0 0,0 0 0 0</inkml:trace>
  <inkml:trace contextRef="#ctx0" brushRef="#br1" timeOffset="-115851.5">3478 6458 0 0,'0'0'0'0,"0"0"0"0,0 0 0 0,0 0 0 0,0 0 0 0,0 0 0 0,0 0 0 0,0 0 0 0,0 0 0 0,0 0 0 0,0 0 0 0,0 0 0 0,0 0 0 0,0 0 0 0,0 0 0 0,0 0 0 0,0 0 0 0,0 0 0 0,0 0 0 0,0 0 0 0,0 0 0 0,0 0 0 0,0 0 0 0,0 0 0 0,0 0 0 0,0 0 0 0,0 0 0 0,0 0 0 0,0 0 0 0,0 0 0 0,0 0 0 0,8 4 0 0,-8-4 0 0,3 1 0 0,-3-1 0 0,7 6 0 0,-3-6 0 0,0 5 0 0,2-2 0 0,-3 0 0 0,4 2 0 0,-1-4 0 0,-2 4 0 0,3-4 0 0,0 4 0 0,-4-3 0 0,5 4 0 0,-5-5 0 0,-3-1 0 0,6 5 0 0,1-2 0 0,-1 5 0 0,2-2 0 0,-4-3 0 0,-4-3 0 0,5 8 0 0,1-4 0 0,-3 3 0 0,-3-7 0 0,6 4 0 0,-1 1 0 0,3 1 0 0,-7-1 0 0,5-2 0 0,-1 3 0 0,1-3 0 0,-6-3 0 0,6 2 0 0,-1 4 0 0,-2 0 0 0,2-3 0 0,-1 2 0 0,3 1 0 0,-3-3 0 0,-4-3 0 0,5 5 0 0,-5-5 0 0,6 6 0 0,-3-6 0 0,5 3 0 0,-7 0 0 0,6 0 0 0,-6 3 0 0,-1-6 0 0,0 0 0 0,9 5 0 0,-7-2 0 0,1 2 0 0,-3-5 0 0,6 6 0 0,2-3 0 0,-6 0 0 0,-2-3 0 0,0 0 0 0,0 0 0 0,4 5 0 0,1 1 0 0,-1-5 0 0,-4-1 0 0,5 3 0 0,-3 2 0 0,4-3 0 0,-6-2 0 0,3 6 0 0,0-3 0 0,3-2 0 0,-4 1 0 0,4 0 0 0,-6-2 0 0,3 3 0 0,5-3 0 0,-5 0 0 0,-3 0 0 0,6 3 0 0,2 0 0 0,-5-2 0 0,-3-1 0 0,6 3 0 0,-6-3 0 0,6 2 0 0,-1 3 0 0,-5-5 0 0,0 0 0 0,0 0 0 0,6 0 0 0,-3 0 0 0,-3 0 0 0,5 4 0 0,1 1 0 0,2-3 0 0,-5 1 0 0,0-3 0 0,3 3 0 0,2-3 0 0,-5 0 0 0,-3 0 0 0,0 0 0 0,0 0 0 0,0 0 0 0,8 6 0 0,-8-6 0 0,0 0 0 0,0 0 0 0,6 0 0 0,0 5 0 0,-6-5 0 0,0 0 0 0,0 0 0 0,5 3 0 0,4 0 0 0,-9-3 0 0,1 1 0 0,4 4 0 0,0-4 0 0,-5-1 0 0,0 0 0 0,0 0 0 0,9 4 0 0,-4-1 0 0,1 0 0 0,-6-3 0 0,0 0 0 0,0 0 0 0,3 1 0 0,3 2 0 0,-6-3 0 0,0 0 0 0,6 3 0 0,0-1 0 0,-6-2 0 0,0 0 0 0,0 0 0 0,7 5 0 0,-7-5 0 0,6 1 0 0,-2 1 0 0,-4-2 0 0,7 6 0 0,0-5 0 0,-7-1 0 0,0 0 0 0,0 0 0 0,0 0 0 0,3 4 0 0,-3-4 0 0,7 1 0 0,-7-1 0 0,0 0 0 0,0 0 0 0,0 0 0 0,0 0 0 0,4 6 0 0,2-3 0 0,-2 5 0 0,-4-8 0 0,0 0 0 0,4 2 0 0,1 2 0 0,-5-4 0 0,0 0 0 0,0 0 0 0,4 6 0 0,3-6 0 0,-7 0 0 0,0 0 0 0,3 4 0 0,1-1 0 0,-4-3 0 0,3 1 0 0,-3-1 0 0,0 0 0 0,0 0 0 0,7 2 0 0,-7-2 0 0,0 0 0 0,0 0 0 0,0 0 0 0,7 1 0 0,0 5 0 0,-7-6 0 0,0 0 0 0,3 0 0 0,4 4 0 0,-7-4 0 0,0 0 0 0,0 0 0 0,7 0 0 0,-7 0 0 0,0 0 0 0,0 1 0 0,0-1 0 0,6 2 0 0,0-1 0 0,-6-1 0 0,0 0 0 0,0 0 0 0,5 3 0 0,-5-3 0 0,0 0 0 0,0 0 0 0,4 3 0 0,-1 2 0 0,3-2 0 0,-6-3 0 0,0 0 0 0,0 0 0 0,5 2 0 0,-5-2 0 0,0 0 0 0,6 1 0 0,-4 2 0 0,-2-3 0 0,0 0 0 0,0 0 0 0,1 6 0 0,-1-6 0 0,7 2 0 0,-7-2 0 0,0 0 0 0,0 0 0 0,4 3 0 0,2 2 0 0,-6-5 0 0,0 0 0 0,5 0 0 0,1 0 0 0,-1 0 0 0,-5 0 0 0,0 0 0 0,0 0 0 0,4 1 0 0,1 4 0 0,-5-5 0 0,0 0 0 0,0 0 0 0,6 1 0 0,-1 4 0 0,-5-5 0 0,0 0 0 0,0 0 0 0,6 3 0 0,-6 0 0 0,0-3 0 0,0 0 0 0,0 0 0 0,6 6 0 0,0 1 0 0,2-6 0 0,-8-1 0 0,3 5 0 0,5-2 0 0,-2 0 0 0,-6-3 0 0,5 3 0 0,3 2 0 0,-8-5 0 0,0 0 0 0,0 0 0 0,0 0 0 0,6 6 0 0,0-3 0 0,0-3 0 0,-6 0 0 0,0 0 0 0,6 3 0 0,-1 0 0 0,-5-3 0 0,8 0 0 0,-5 3 0 0,6-1 0 0,-1 2 0 0,-5-2 0 0,-3-2 0 0,9 3 0 0,2-1 0 0,-3-2 0 0,-8 0 0 0,6 4 0 0,2-2 0 0,-5 4 0 0,-3-6 0 0,6 6 0 0,-6-6 0 0,3 3 0 0,2 2 0 0,-5-5 0 0,0 0 0 0,6 3 0 0,-3 2 0 0,3-2 0 0,-6-3 0 0,0 0 0 0,0 0 0 0,8 3 0 0,0 0 0 0,-8-3 0 0,0 0 0 0,0 0 0 0,9 3 0 0,-3-3 0 0,-6 0 0 0,0 0 0 0,5-6 0 0,1 6 0 0,-3-6 0 0,-3 6 0 0,-2-5 0 0,2-3 0 0,-1-4 0 0,-5 1 0 0</inkml:trace>
  <inkml:trace contextRef="#ctx0" brushRef="#br1" timeOffset="-117714.5">2638 6976 0 0,'0'0'0'0,"0"0"0"0,0 0 0 0,0 0 0 0,0 0 0 0,0 0 0 0,0 0 0 0,0 0 0 0,0 0 0 0,0 0 0 0,0 0 0 0,0 0 0 0,0 0 0 0,0 0 0 0,7-6 0 0,-7 6 0 0,0 0 0 0,4-3 0 0,2 1 0 0,-6 2 0 0,5-6 0 0,-5 6 0 0,5-3 0 0,1 3 0 0,-6 0 0 0,5-6 0 0,-1 6 0 0,2-6 0 0,-3 1 0 0,-3 5 0 0,0 0 0 0,5-3 0 0,3 0 0 0,-2 3 0 0,-3-6 0 0,2 6 0 0,-5 0 0 0,6-6 0 0,0-1 0 0,-3 7 0 0,3-6 0 0,-1 3 0 0,1 0 0 0,-1 0 0 0,1-5 0 0,2 8 0 0,-7-6 0 0,5 5 0 0,-1-1 0 0,1 0 0 0,-6 2 0 0,8-6 0 0,-3 2 0 0,1 2 0 0,-3-3 0 0,3-1 0 0,-1 3 0 0,-5 3 0 0,0 0 0 0,9-3 0 0,-1-2 0 0,-2 5 0 0,-3-6 0 0,3 3 0 0,-6 3 0 0,5-1 0 0,1-6 0 0,-4 7 0 0,4-6 0 0,-3 6 0 0,-3 0 0 0,6-6 0 0,-3 0 0 0,2 6 0 0,1-6 0 0,-1 6 0 0,-2-5 0 0,0 0 0 0,3 5 0 0,0-7 0 0,-4 5 0 0,2-2 0 0,3 0 0 0,-4 1 0 0,3 0 0 0,-3-1 0 0,2 4 0 0,-2-3 0 0,3-1 0 0,-2-2 0 0,3 2 0 0,-4 4 0 0,3-7 0 0,-1 7 0 0,2-7 0 0,-1 4 0 0,-1 0 0 0,1-4 0 0,0 7 0 0,-2-3 0 0,0 2 0 0,2-6 0 0,1 4 0 0,-4-4 0 0,4 4 0 0,-4-1 0 0,4 0 0 0,-3 2 0 0,-1-4 0 0,4 5 0 0,-1-4 0 0,-5 3 0 0,5-4 0 0,-1 5 0 0,0-6 0 0,-1 3 0 0,-4 4 0 0,0-3 0 0,2 0 0 0,4 0 0 0,-4-2 0 0,2 2 0 0,-2-5 0 0,-2 8 0 0,0 0 0 0,4 0 0 0,3-3 0 0,-6 0 0 0,5 1 0 0,-4-2 0 0,-2 4 0 0,5-3 0 0,-5 3 0 0,4-3 0 0,5 1 0 0,-4-1 0 0,-5 3 0 0,6-3 0 0,-3 0 0 0,-3 3 0 0,8-3 0 0,-2 1 0 0,-3-3 0 0,4 4 0 0,-7 1 0 0,4-3 0 0,1-3 0 0,4 4 0 0,-9 2 0 0,0 0 0 0,3-1 0 0,-3 1 0 0,6-2 0 0,-6 2 0 0,5 0 0 0,3-3 0 0,-8 3 0 0,4-3 0 0,-4 3 0 0,5-3 0 0,-5 3 0 0,6-3 0 0,-6 3 0 0,0 0 0 0,0 0 0 0,3 0 0 0,2-5 0 0,-2 2 0 0,0-2 0 0,-3 5 0 0,0 0 0 0,0 0 0 0,6-4 0 0,-4 2 0 0,-2 2 0 0,0 0 0 0,3-3 0 0,-3 3 0 0,5 0 0 0,1-3 0 0,-3 0 0 0,3 0 0 0,-6 3 0 0,3-5 0 0,2 4 0 0,-2-1 0 0,-3 2 0 0,3-5 0 0,0 1 0 0,2 1 0 0,-2-2 0 0,-3 5 0 0,0 0 0 0,6-2 0 0,-1 1 0 0,-5 1 0 0,0 0 0 0,0-5 0 0,9 2 0 0,-9 3 0 0,3-6 0 0,-3 6 0 0,0 0 0 0,2 0 0 0,2-2 0 0,-4 2 0 0,0 0 0 0,0 0 0 0,0 0 0 0,5-6 0 0,-5 6 0 0,3 0 0 0,-3 0 0 0,6-1 0 0,-6 1 0 0,0 0 0 0,0 0 0 0,0 0 0 0,5-5 0 0,-5 5 0 0,3-3 0 0,-3 3 0 0,4-3 0 0,-4 3 0 0,0 0 0 0,5-2 0 0,-3-1 0 0,-2 3 0 0,0 0 0 0,0 0 0 0,0 0 0 0,0 0 0 0,3 0 0 0,-3 0 0 0,0 0 0 0,6-6 0 0,-6 6 0 0,3 0 0 0,-3 0 0 0,0 0 0 0,0 0 0 0,0 0 0 0,0 0 0 0,0 0 0 0,0 0 0 0,0 0 0 0,0 0 0 0,6 0 0 0,-6 0 0 0,0 0 0 0,0 0 0 0,0 0 0 0,5 0 0 0,-5 0 0 0,0 0 0 0,0 0 0 0,0 0 0 0,3 0 0 0,-3 0 0 0,0 0 0 0,0 0 0 0,5 0 0 0,-5 0 0 0,0 0 0 0,0 0 0 0,7 0 0 0,-7 0 0 0,0 0 0 0,0 0 0 0,2 0 0 0,-2 0 0 0,8 0 0 0,-8 0 0 0,6 0 0 0,-6 0 0 0,0 0 0 0,0 0 0 0,0 0 0 0,0 0 0 0,0 0 0 0,0 0 0 0,0 0 0 0,0 0 0 0,0 0 0 0,0 0 0 0,3 0 0 0,3 6 0 0,-1-6 0 0,-5 0 0 0,0 0 0 0,0 0 0 0,3 0 0 0,-3 0 0 0,0 0 0 0,0 0 0 0,0 0 0 0,0 0 0 0,4 8 0 0,-4-8 0 0,4 3 0 0,2 2 0 0,-6-5 0 0,0 0 0 0,0 0 0 0,0 1 0 0,0-1 0 0,0 0 0 0,0 0 0 0,0 0 0 0,4 5 0 0,6-2 0 0,-10-3 0 0,0 6 0 0,3-1 0 0,-3-5 0 0,0 0 0 0,0 0 0 0,0 0 0 0,6 4 0 0,-6-4 0 0,0 5 0 0,0-5 0 0,5 5 0 0,-5-5 0 0,3 3 0 0,-3-3 0 0,6 6 0 0,-6-6 0 0,0 0 0 0,4 3 0 0,4 2 0 0,-8-5 0 0,0 0 0 0,5 3 0 0,-5-3 0 0,4 6 0 0,-4-6 0 0,7 3 0 0,-7-3 0 0,7 2 0 0,-7-2 0 0,0 0 0 0,0 0 0 0,3 4 0 0,5 4 0 0,-8-8 0 0,0 0 0 0,6 5 0 0,-6-5 0 0,7 6 0 0,-1-3 0 0,-6-3 0 0,0 0 0 0,7 5 0 0,-3-2 0 0,2 3 0 0,-2-2 0 0,3 1 0 0,-7-5 0 0,4 2 0 0,-4-2 0 0,6 9 0 0,-6-9 0 0,7 3 0 0,-3 2 0 0,2 1 0 0,-6-6 0 0,7 1 0 0,-7-1 0 0,4 5 0 0,-4-5 0 0,0 5 0 0,0-5 0 0,9 6 0 0,-4 2 0 0,-5-8 0 0,3 3 0 0,3 3 0 0,-1-2 0 0,-5-4 0 0,2 4 0 0,-2-4 0 0,7 4 0 0,-7 2 0 0,0-6 0 0,8 3 0 0,-8-3 0 0,2 5 0 0,-2-5 0 0,4 6 0 0,-4-6 0 0,5 5 0 0,-2 0 0 0,-3-5 0 0,6 3 0 0,-3 1 0 0,-3-4 0 0,5 3 0 0,-2 2 0 0,-3-5 0 0,6 5 0 0,-1-1 0 0,1 1 0 0,-6-5 0 0,0 0 0 0,3 5 0 0,5-2 0 0,-2-3 0 0,-4 7 0 0,2-7 0 0,-4 0 0 0,5 0 0 0,1 4 0 0,-6-4 0 0,0 0 0 0,5 3 0 0,-4 0 0 0,7-2 0 0,-8-1 0 0,3 0 0 0,3 5 0 0,-4-4 0 0,-2-1 0 0,6 4 0 0,-1-3 0 0,1 1 0 0,-6-2 0 0,0 0 0 0,0 0 0 0,3 3 0 0,3-2 0 0,-6-1 0 0,0 0 0 0,0 0 0 0,0 0 0 0,5 3 0 0,1-3 0 0,-6 0 0 0,0 0 0 0,3 3 0 0,2 1 0 0,-5-4 0 0,0 0 0 0,0 0 0 0,4 3 0 0,2-2 0 0,-1 1 0 0,0 2 0 0,-5-4 0 0,6 3 0 0,0-3 0 0,2 4 0 0,-8-4 0 0,0 0 0 0,0 1 0 0,7 4 0 0,-3-5 0 0,0 1 0 0,-4-1 0 0,2 5 0 0,2 0 0 0,-4-5 0 0,0 0 0 0,0 0 0 0,0 0 0 0,0 0 0 0,8 3 0 0,-3 1 0 0,-5-4 0 0,6 6 0 0,2-2 0 0,-2 0 0 0,-6-4 0 0,0 0 0 0,4 3 0 0,3 3 0 0,-7-6 0 0,3 5 0 0,3-2 0 0,-6-3 0 0,5 3 0 0,-5-3 0 0,0 0 0 0,6 6 0 0,1-1 0 0,1-2 0 0,-5 0 0 0,0 0 0 0,-3-3 0 0,10 3 0 0,-1-1 0 0,-3 1 0 0,-6-3 0 0,9 6 0 0,-1-6 0 0,-5 0 0 0,3 0 0 0,2 5 0 0,-3-2 0 0,-1-3 0 0,7 2 0 0,-8-1 0 0,-3-1 0 0,8 3 0 0,1 0 0 0,-2 2 0 0,-7-5 0 0,0 0 0 0,3 1 0 0,4 4 0 0,0-3 0 0,0-1 0 0,-2 4 0 0,0-2 0 0,1 0 0 0,-2 0 0 0,-4-3 0 0,5 0 0 0,4 3 0 0,-6-1 0 0,5 1 0 0,-5 0 0 0,5 0 0 0,-2 0 0 0,-1 0 0 0,1 0 0 0,-6-3 0 0,6 2 0 0,0 2 0 0,-1-2 0 0,-2 1 0 0,0-1 0 0,8 2 0 0,-6-2 0 0,2 4 0 0,-1-3 0 0,2-3 0 0,0 3 0 0,3 2 0 0,-8-2 0 0,-3-3 0 0,9 3 0 0,2 0 0 0,-8-1 0 0,-3-2 0 0,0 6 0 0,6-1 0 0,-1-4 0 0,1 4 0 0,-1-5 0 0,-5 0 0 0,0 0 0 0,7 1 0 0,0 1 0 0,-1 1 0 0,-6-3 0 0,0 0 0 0,6 3 0 0,-1 0 0 0,-5-3 0 0,0 0 0 0,0 0 0 0,6 2 0 0</inkml:trace>
  <inkml:trace contextRef="#ctx0" brushRef="#br1" timeOffset="-98368.21">4885 6724 0 0,'0'0'0'0,"0"0"0"0,0 0 0 0,0 0 0 0,0 0 0 0,3 5 0 0,-3-5 0 0,0 0 0 0,4 5 0 0,-4-5 0 0,0 0 0 0,0 3 0 0,0-3 0 0,0 0 0 0,4 6 0 0,-4-6 0 0,0 8 0 0,0-8 0 0,0 0 0 0,0 4 0 0,0-4 0 0,0 0 0 0,0 0 0 0,0 0 0 0,0 0 0 0,4 6 0 0,-4-6 0 0,3 4 0 0,-3-4 0 0,0 0 0 0,0 0 0 0,0 0 0 0,3 3 0 0,-3-3 0 0,0 0 0 0,0 0 0 0,0 0 0 0,0 0 0 0,5 4 0 0,-5-4 0 0,0 0 0 0,0 0 0 0,0 0 0 0,3 0 0 0,3 0 0 0,-6 0 0 0,0 0 0 0,0 0 0 0,0 0 0 0,0 0 0 0,0 0 0 0,0 0 0 0,5 3 0 0,-5-3 0 0,0 0 0 0,0 0 0 0,0 0 0 0,0 0 0 0,0 0 0 0,0 0 0 0,0 0 0 0,0 0 0 0,0 0 0 0,0 0 0 0,0 0 0 0,0 0 0 0,0 0 0 0,0 0 0 0,0 0 0 0,5-3 0 0,-2-1 0 0,-3 4 0 0,0 0 0 0,4-3 0 0,-1-2 0 0,-3-1 0 0,0 3 0 0,3-5 0 0,-3 8 0 0,0-2 0 0,5-2 0 0,-5 4 0 0,0-3 0 0,0-2 0 0,0 5 0 0,2-5 0 0,-2 1 0 0,0-1 0 0,0 5 0 0,1-5 0 0,-1 4 0 0,0 1 0 0,0 0 0 0,0-6 0 0,0 1 0 0,0 5 0 0,0 0 0 0,0-3 0 0,0-2 0 0,0-1 0 0,0 6 0 0,0-5 0 0,0 5 0 0,0-3 0 0,0 3 0 0,0-7 0 0,0 4 0 0,0-2 0 0,0 5 0 0,0-6 0 0,-1 3 0 0,1-4 0 0,0 7 0 0,0-6 0 0,0 2 0 0,0 4 0 0,0-5 0 0,0 5 0 0,0 0 0 0,-2-5 0 0,2-2 0 0,0 7 0 0,0 0 0 0,0 0 0 0,0-5 0 0,0 5 0 0,0-3 0 0,0 3 0 0,0 0 0 0,0-6 0 0,0 1 0 0,0 5 0 0,0 0 0 0,0 0 0 0,0 0 0 0,0 0 0 0,0 0 0 0,0 0 0 0,0 0 0 0,0 0 0 0,0-5 0 0,0 5 0 0,0 0 0 0,0 0 0 0,0 0 0 0,0 0 0 0,0 0 0 0,0 0 0 0,0 0 0 0,0 0 0 0,0 0 0 0,0 0 0 0,0 0 0 0,0 0 0 0,0 0 0 0,0 0 0 0,0 0 0 0,0 0 0 0,0 0 0 0,-8 2 0 0,8-2 0 0,0 0 0 0,0 0 0 0,0 0 0 0,-7 3 0 0,7-3 0 0,0 0 0 0,-2 2 0 0,2-2 0 0,-6 6 0 0,4-3 0 0,-2-3 0 0,4 0 0 0,-5 5 0 0,2 1 0 0,-2-2 0 0,5-4 0 0,-1 5 0 0,-4-2 0 0,1 3 0 0,0-6 0 0,0 6 0 0,1-4 0 0,3-2 0 0,-3 5 0 0,0 1 0 0,3-6 0 0,-5 3 0 0,0 0 0 0,5-3 0 0,0 0 0 0,0 0 0 0,-3 2 0 0,3-2 0 0,0 0 0 0,-8 3 0 0,5-3 0 0,3 0 0 0,0 0 0 0,0 0 0 0,-1 0 0 0,1 0 0 0,-6 0 0 0,6 0 0 0,0 0 0 0,0 0 0 0,0 0 0 0,0 0 0 0,0 0 0 0,-3 0 0 0,3 0 0 0,0 0 0 0,-7-3 0 0,7 3 0 0,0 0 0 0</inkml:trace>
  <inkml:trace contextRef="#ctx0" brushRef="#br0" timeOffset="167031.57">4835 6908 0 0,'0'0'0'0,"0"0"0"0,0-3 0 0,-3-5 0 0,3 5 0 0,0-6 0 0,-1 4 0 0,1-2 0 0,-3-1 0 0,3-3 0 0,-4 2 0 0,4 1 0 0,0 0 0 0,-1-2 0 0,1 3 0 0,-3-3 0 0,0 2 0 0,1-4 0 0,1 2 0 0,-4 3 0 0,3-3 0 0,-2-1 0 0,4 4 0 0,-3-1 0 0,3 0 0 0,-5 4 0 0,5-3 0 0,0 3 0 0,-3-4 0 0,3 8 0 0,0 0 0 0,0 0 0 0,0 0 0 0</inkml:trace>
  <inkml:trace contextRef="#ctx0" brushRef="#br0" timeOffset="167451.57">4811 6724 0 0,'0'0'0'0,"0"0"0"0,0 0 0 0,0 0 0 0,0 8 0 0,0 0 0 0,0-4 0 0,0 4 0 0,0-3 0 0,3 6 0 0,-2-2 0 0,2 2 0 0,0 1 0 0,-1-1 0 0,4 1 0 0,-3 1 0 0,5 4 0 0,-2-2 0 0,0 1 0 0,0 4 0 0,4-3 0 0,-3 3 0 0,1 0 0 0,-3 1 0 0,7 0 0 0,-4-1 0 0,-5 3 0 0,6-1 0 0,-4-2 0 0,1 3 0 0,-1-2 0 0,-2 1 0 0,0-2 0 0,2-1 0 0,-5-1 0 0,3-1 0 0</inkml:trace>
  <inkml:trace contextRef="#ctx0" brushRef="#br0" timeOffset="-86523.66">1256 6820 0 0,'0'0'0'0,"0"0"0"0,0 0 0 0,0 0 0 0,0 0 0 0,0 0 0 0,7-3 0 0,-3-3 0 0,4 3 0 0,-2 1 0 0,-3-2 0 0,6 2 0 0,2-1 0 0,-3 0 0 0,0-2 0 0,3 2 0 0,-1-1 0 0,-2 2 0 0,3-6 0 0,1 5 0 0,2-1 0 0,-5 2 0 0,4 0 0 0,-4-2 0 0,2 4 0 0,1 0 0 0,-1 0 0 0,-3 0 0 0,4 0 0 0,-3 0 0 0,1 0 0 0,4 0 0 0,-5 4 0 0,5-2 0 0,0-2 0 0,-5 2 0 0,5-1 0 0,-3 2 0 0,-2-3 0 0,-1 0 0 0,3 3 0 0,-1-3 0 0,-2 0 0 0,1 0 0 0,2 0 0 0,-1 0 0 0,-1 0 0 0,3 0 0 0,-6 0 0 0,7 0 0 0,-6 0 0 0,4 0 0 0,2 0 0 0,-3 0 0 0,-2 0 0 0,1 0 0 0,-1 0 0 0,3 0 0 0,-2 0 0 0,-4 0 0 0,4 0 0 0,-1 0 0 0,0 0 0 0,-2 0 0 0,3 5 0 0,-3-5 0 0,2 0 0 0,1 0 0 0,-1 3 0 0,-3-1 0 0,2-2 0 0,1 1 0 0,-2-1 0 0,-1 3 0 0,-5-3 0 0,0 0 0 0,0 0 0 0,6 3 0 0,-1 2 0 0,1-2 0 0,-3 0 0 0,3-1 0 0,-6-2 0 0,5 4 0 0,1-2 0 0,-6-2 0 0,0 0 0 0,6 3 0 0,-1 3 0 0,3-3 0 0,-8-3 0 0,3 3 0 0,-3-3 0 0,4 8 0 0,-4-8 0 0,2 6 0 0,-2-6 0 0,3 5 0 0,0 1 0 0,-1 0 0 0,-2-1 0 0,0 3 0 0,-2-4 0 0,2 4 0 0,-3-2 0 0,0 0 0 0,1 0 0 0,-2-1 0 0,2 3 0 0,1-5 0 0,-7 0 0 0,8 3 0 0,-5-1 0 0,-1 3 0 0,0-5 0 0,1 1 0 0,4 2 0 0,-5-2 0 0,1 0 0 0,2 1 0 0,-5 1 0 0,3-1 0 0,-1-5 0 0,3 7 0 0,-3 0 0 0,3-4 0 0,-3 0 0 0,1 0 0 0,2 3 0 0,-2 0 0 0,-1-4 0 0,3 2 0 0,-5 3 0 0,5-4 0 0,-3 0 0 0,0 1 0 0,1 3 0 0,-2-4 0 0,0 1 0 0,4-1 0 0,-6 4 0 0,4-3 0 0,-1-1 0 0,-2 0 0 0,2 1 0 0,0 0 0 0,-2-1 0 0,5-1 0 0,-5 2 0 0,-1 0 0 0,3-1 0 0,-2 0 0 0,2-2 0 0,-2 2 0 0,-2 0 0 0,2-3 0 0,-1 5 0 0,1 0 0 0,2-4 0 0,-2-1 0 0,-1 3 0 0,1-3 0 0,0 3 0 0,0 1 0 0,-2-1 0 0,2-2 0 0,-1-1 0 0,4 3 0 0,-4-1 0 0,1-1 0 0,-1 2 0 0,-1-1 0 0,3 1 0 0,-4 0 0 0,2 0 0 0,-2 2 0 0,3-4 0 0,-3 6 0 0,-1-3 0 0,4-1 0 0,-1 0 0 0,-5 2 0 0,5-3 0 0,-2 4 0 0,2 0 0 0,-4-3 0 0,1 6 0 0,-2-1 0 0,0-2 0 0,0 0 0 0,3 2 0 0,-3 0 0 0,0-3 0 0,-3 5 0 0,0-2 0 0,0-2 0 0,-3 2 0 0,6 0 0 0,-6-2 0 0,2 3 0 0,2-1 0 0,-2 3 0 0,4-8 0 0,-3 3 0 0,8 2 0 0,-2 1 0 0,-3-6 0 0,3 3 0 0,2-1 0 0,-2 3 0 0,3-2 0 0,-1 5 0 0,3-5 0 0,-2 0 0 0,2 5 0 0,3-3 0 0,-2-2 0 0,2-2 0 0,0 1 0 0,3-5 0 0,0 6 0 0,0-6 0 0,0 6 0 0,0-6 0 0,3 7 0 0,-3-7 0 0,8 0 0 0</inkml:trace>
  <inkml:trace contextRef="#ctx0" brushRef="#br0" timeOffset="169817.12">5927 7136 0 0,'0'0'0'0,"0"0"0"0,-2-4 0 0,2 4 0 0,0-3 0 0,0 3 0 0,0-6 0 0,-3 0 0 0,3 0 0 0,0-2 0 0,3-1 0 0,-3 3 0 0,2-5 0 0,1 3 0 0,0-1 0 0,2-4 0 0,-4 3 0 0,4-6 0 0,1 4 0 0,2-4 0 0,-1 7 0 0,0-6 0 0,0-2 0 0,-1 1 0 0,4-1 0 0,-3 6 0 0,1-3 0 0,0 4 0 0,0-1 0 0,-1 3 0 0,0-4 0 0,0 4 0 0,-1 5 0 0,-2-2 0 0,2 1 0 0,-6 4 0 0,0 0 0 0,6-4 0 0,-6 4 0 0</inkml:trace>
  <inkml:trace contextRef="#ctx0" brushRef="#br0" timeOffset="-77085.55">4392 7330 0 0,'6'0'0'0,"-6"0"0"0,0 0 0 0,0 0 0 0,0 0 0 0,0 0 0 0,3-3 0 0,-3 3 0 0,0 0 0 0,0 0 0 0,1-7 0 0,4 5 0 0,-5 2 0 0,0 0 0 0,0-6 0 0,0-2 0 0,0 3 0 0,0 5 0 0,0-3 0 0,3-1 0 0,-1-2 0 0,-2 6 0 0,0-7 0 0,0 7 0 0,0-6 0 0,0 2 0 0,0 0 0 0,0 4 0 0,0-4 0 0,0 4 0 0,0 0 0 0,0-6 0 0,0 6 0 0,0-4 0 0,0 4 0 0,0-4 0 0,6-1 0 0,-6 5 0 0,0-4 0 0,0 4 0 0,3-7 0 0,-2 4 0 0,-1 3 0 0,2-4 0 0,6-3 0 0,-8 6 0 0,0 1 0 0,4-5 0 0,-4 5 0 0,0-4 0 0,3-3 0 0,-3 7 0 0,0 0 0 0,2-3 0 0,4 0 0 0,-4-4 0 0,-2 3 0 0,3-2 0 0,0 5 0 0,-3 1 0 0,1-5 0 0,3 4 0 0,-3-4 0 0,4 2 0 0,-2-2 0 0,-3 5 0 0,4-1 0 0,-4 1 0 0,4-7 0 0,-4 4 0 0,3-1 0 0,-3 4 0 0,6-3 0 0,-5-4 0 0,-1 7 0 0,0 0 0 0,0-1 0 0,0 1 0 0,7-3 0 0,-4-3 0 0,-3 6 0 0,1-3 0 0,2-4 0 0,2 3 0 0,-4 2 0 0,4-2 0 0,-3 0 0 0,5 0 0 0,-3 1 0 0,2-2 0 0,-6 2 0 0,1 0 0 0,2-2 0 0,4 4 0 0,-7 1 0 0,0 0 0 0,1-5 0 0,1 2 0 0,2-2 0 0,-2 1 0 0,-2 1 0 0,1 1 0 0,6-4 0 0,-4 1 0 0,-2 2 0 0,5 0 0 0,-3 0 0 0,-3 0 0 0,8-2 0 0,-5 4 0 0,-3-4 0 0,0 5 0 0,10-1 0 0,-6-4 0 0,-4 5 0 0,3-3 0 0,-3-2 0 0,0 5 0 0,6-3 0 0,-6 3 0 0,0-6 0 0,0 6 0 0,2 0 0 0,-2-8 0 0,0 5 0 0,0-3 0 0,5 0 0 0,-1 4 0 0,-4-3 0 0,6-1 0 0,-2 3 0 0,0-3 0 0,-1 6 0 0,-3 0 0 0,0 0 0 0,5-8 0 0,1 5 0 0,-3 0 0 0,0-6 0 0,0 9 0 0,-3 0 0 0,3-6 0 0,-1-1 0 0,-2 7 0 0,0 0 0 0,3-1 0 0,3-4 0 0,-6-1 0 0,5 3 0 0,-5-5 0 0,3 8 0 0,-1-6 0 0,5 3 0 0,-4 1 0 0,-3 2 0 0,0-6 0 0,5 2 0 0,-5 4 0 0,0 0 0 0,0 0 0 0,0 0 0 0,3-5 0 0,-3 2 0 0,0 3 0 0,0 0 0 0,0 0 0 0,0 0 0 0,0 0 0 0,0 0 0 0,0 0 0 0,0 0 0 0,0 0 0 0,0 0 0 0</inkml:trace>
  <inkml:trace contextRef="#ctx0" brushRef="#br0" timeOffset="166444.54">4831 7208 0 0,'0'0'0'0,"0"0"0"0,0 0 0 0,0 0 0 0,0 0 0 0,4 0 0 0,-4 0 0 0,5-4 0 0,1 0 0 0,-3 3 0 0,0-5 0 0,0 1 0 0,-1-1 0 0,4-3 0 0,-6 1 0 0,5 0 0 0,-5-1 0 0,0-2 0 0,3 3 0 0,-3-6 0 0,0 4 0 0,0-1 0 0,0 0 0 0,0-3 0 0,0 0 0 0,0-1 0 0,-3 1 0 0,-2 0 0 0,5 2 0 0,0-6 0 0,-5 5 0 0,4 0 0 0,-1 1 0 0,-1-2 0 0,0 3 0 0,2 0 0 0,-1 4 0 0,-3-4 0 0,4 5 0 0,-4-1 0 0,2 0 0 0,2 2 0 0,-2 5 0 0,3 0 0 0</inkml:trace>
  <inkml:trace contextRef="#ctx0" brushRef="#br1" timeOffset="-101306.22">2598 6913 0 0,'0'0'0'0,"0"0"0"0,0 0 0 0,0 0 0 0,0 0 0 0,0 0 0 0,0 0 0 0,0 0 0 0,0 0 0 0,0 0 0 0,0 0 0 0,0 0 0 0,0 0 0 0,0 0 0 0,0 0 0 0,0 0 0 0,0 0 0 0,0 0 0 0,0 0 0 0,0 0 0 0,0 0 0 0,0 0 0 0,0 0 0 0,0 0 0 0,0 0 0 0,0 0 0 0,0 0 0 0,-3 0 0 0,-5 0 0 0,8 0 0 0,0 0 0 0,0 0 0 0,-6 3 0 0,0-3 0 0,3 0 0 0,3 0 0 0,0 0 0 0,-6 0 0 0,1 0 0 0,2 3 0 0,3-3 0 0,-8 0 0 0,4 0 0 0,1 3 0 0,-1-3 0 0,4 0 0 0,-6 2 0 0,6-2 0 0,-6 3 0 0,5-3 0 0,1 0 0 0,-5 0 0 0,5 0 0 0,0 0 0 0,0 0 0 0,0 0 0 0,-6 0 0 0,6 0 0 0,0 0 0 0,0 0 0 0,0 0 0 0,-2 4 0 0,2-4 0 0,0 0 0 0,0 0 0 0,0 0 0 0,0 0 0 0,0 0 0 0,0 0 0 0,0 0 0 0,0 0 0 0,0 0 0 0,-8 0 0 0,8 0 0 0,0 0 0 0,0 0 0 0,0 0 0 0,0 0 0 0,0 0 0 0,0 0 0 0,0 0 0 0,0 0 0 0,0 0 0 0,0 0 0 0,0 0 0 0,0 0 0 0,0 0 0 0,0 0 0 0,0 0 0 0,0 0 0 0,0 0 0 0,0 0 0 0,0 0 0 0,0 0 0 0,0 0 0 0,0 0 0 0,4 7 0 0,-4-4 0 0,0-3 0 0,0 0 0 0,4 9 0 0,-4-9 0 0,2 3 0 0,-2-3 0 0,0 0 0 0,1 5 0 0,-1-5 0 0,5 3 0 0,0 5 0 0,-5-8 0 0,1 3 0 0,-1-3 0 0,3 4 0 0,0 4 0 0,-1-3 0 0,-2-5 0 0,0 0 0 0,4 6 0 0,-4-6 0 0,4 3 0 0,-4-3 0 0,7 3 0 0,-7 2 0 0,0-5 0 0,8 6 0 0,-8-6 0 0,0 0 0 0,3 0 0 0,2 5 0 0,-5-5 0 0,0 0 0 0,0 0 0 0,4 3 0 0,-4-3 0 0,5 3 0 0,0 0 0 0,-5-3 0 0,0 0 0 0,0 0 0 0,1 3 0 0,-1-3 0 0,6 5 0 0,-6-5 0 0,0 0 0 0,0 0 0 0,0 0 0 0,0 0 0 0,0 0 0 0,3 3 0 0,-3-3 0 0,0 0 0 0,0 0 0 0,0 0 0 0,0 0 0 0,0 0 0 0,5 6 0 0,-5-6 0 0,0 0 0 0,3 0 0 0,-3 0 0 0,3 0 0 0,-3 0 0 0,8 0 0 0,-8 0 0 0,0 0 0 0,3-3 0 0,2-2 0 0,-1 4 0 0,0-6 0 0,-4 3 0 0,1 1 0 0,-1-5 0 0,0 5 0 0,3 0 0 0,-3-2 0 0,0-1 0 0,0 0 0 0,0 1 0 0,0 5 0 0,2-6 0 0,-2 6 0 0,0-2 0 0,0 2 0 0,0-6 0 0,0 6 0 0,0 0 0 0,0 0 0 0,0 0 0 0,4-3 0 0,-4 3 0 0,3-6 0 0,5 6 0 0,-8 0 0 0,11-3 0 0</inkml:trace>
  <inkml:trace contextRef="#ctx0" brushRef="#br1" timeOffset="-99932.3">4347 7046 0 0,'0'0'0'0,"0"0"0"0,0 0 0 0,0 0 0 0,0 0 0 0,-3 6 0 0,-4-1 0 0,7-5 0 0,0 0 0 0,-1 4 0 0,-5 6 0 0,4-7 0 0,2-3 0 0,0 0 0 0,-1 6 0 0,-4-1 0 0,5-5 0 0,0 0 0 0,0 0 0 0,0 0 0 0,0 0 0 0,0 0 0 0,0 0 0 0,0 0 0 0,0 0 0 0,0 0 0 0,0 0 0 0,0 0 0 0,5 1 0 0,-5-1 0 0,0 0 0 0,0 0 0 0,3 6 0 0,-3-6 0 0,0 0 0 0,0 0 0 0,0 0 0 0,0 0 0 0,0 0 0 0,0 0 0 0,0 0 0 0,0 0 0 0,0 0 0 0,0 0 0 0,0 0 0 0,0 0 0 0,0 0 0 0,4 6 0 0,-1-6 0 0,-3 0 0 0,0 0 0 0,10 0 0 0,-3 0 0 0,1 0 0 0,-3 0 0 0,3 0 0 0,-1-4 0 0,-1 4 0 0,1-2 0 0,0 2 0 0,0-1 0 0,-3-4 0 0,2 4 0 0,-6 1 0 0,0 0 0 0,5 0 0 0,1-5 0 0,2 2 0 0,-7 0 0 0,4 1 0 0,-5 2 0 0,6-1 0 0,-6 1 0 0,0 0 0 0,0 0 0 0,0 0 0 0,6-5 0 0,-6 5 0 0,0 0 0 0,0 0 0 0,0 0 0 0,0 0 0 0,0 0 0 0,0 0 0 0,0 0 0 0,2-5 0 0,-2 5 0 0,0 0 0 0,0 0 0 0,0 0 0 0,5-4 0 0,-5 4 0 0,0 0 0 0,0 0 0 0,0 0 0 0,4 0 0 0,-1-3 0 0,-3 3 0 0,0 0 0 0,0 0 0 0,0 0 0 0,0 0 0 0,0 0 0 0,0 0 0 0,0 0 0 0,0 0 0 0,0 0 0 0,0 0 0 0,0 0 0 0,0 0 0 0,7-2 0 0,-7 2 0 0,0 0 0 0,0 0 0 0,0 0 0 0,0 0 0 0,0 0 0 0,0 0 0 0,0 0 0 0,1-6 0 0,5 3 0 0,-6 3 0 0,0 0 0 0,0 0 0 0,0 0 0 0,0-6 0 0,0 6 0 0,-3-2 0 0,0-4 0 0,2 4 0 0,1 2 0 0,-2-4 0 0,-4 2 0 0,0 1 0 0,6-6 0 0,0 7 0 0,-5 0 0 0,0-4 0 0,-1 1 0 0,2 3 0 0,-1-5 0 0,-1 5 0 0,0 0 0 0,4 0 0 0,2 0 0 0,0 0 0 0,-5 0 0 0,-1 0 0 0,6 0 0 0,0 0 0 0,0 0 0 0,0 0 0 0,-4 0 0 0</inkml:trace>
  <inkml:trace contextRef="#ctx0" brushRef="#br0" timeOffset="-85074.58">1048 7414 0 0,'0'0'0'0,"0"0"0"0,0 0 0 0,0 0 0 0,0 0 0 0,0 0 0 0,0 0 0 0,0 0 0 0,0-6 0 0,0 6 0 0,0-5 0 0,3 2 0 0,0-2 0 0,1 4 0 0,4-5 0 0,-5 1 0 0,3 0 0 0,4-1 0 0,-3 1 0 0,4 1 0 0,2-4 0 0,2 2 0 0,-1-2 0 0,5-3 0 0,-2 2 0 0,1 3 0 0,-1-5 0 0,3 5 0 0,-3-2 0 0,-3-3 0 0,5 2 0 0,-2 1 0 0,1 1 0 0,1 3 0 0,-4-5 0 0,4 1 0 0,-2 2 0 0,0 0 0 0,1-2 0 0,1 2 0 0,-5-2 0 0,0 2 0 0,4 0 0 0,-1 1 0 0,-4 2 0 0,4-1 0 0,-6 1 0 0,2 0 0 0,1-1 0 0,3-3 0 0,-4 4 0 0,-1 0 0 0,0-4 0 0,-1 4 0 0,-1 2 0 0,0-4 0 0,1 0 0 0,3 4 0 0,-5-2 0 0,2-3 0 0,-2 6 0 0,2-7 0 0,0 3 0 0,-2 1 0 0,-1 3 0 0,0-6 0 0,1 2 0 0,-1 4 0 0,1 0 0 0,-6 0 0 0,2-4 0 0,1 2 0 0,0 2 0 0,-6 0 0 0,0 0 0 0,5 2 0 0,1-2 0 0,-6 0 0 0,0 0 0 0,0 0 0 0,0 0 0 0,0 0 0 0,0 0 0 0,5 4 0 0,-5-4 0 0,3 4 0 0,-3-4 0 0,0 0 0 0,3 6 0 0,-3-6 0 0,3 7 0 0,0 0 0 0,-3-7 0 0,0 6 0 0,0-6 0 0,0 4 0 0,2 3 0 0,-2 0 0 0,0-7 0 0,-2 3 0 0,2-3 0 0,2 8 0 0,-2-3 0 0,0-5 0 0,0 8 0 0,0-5 0 0,0-3 0 0,0 7 0 0,-2 1 0 0,2-3 0 0,0-5 0 0,0 4 0 0,0 3 0 0,-3 0 0 0,3-4 0 0,-3 5 0 0,0-3 0 0,3 1 0 0,-8-5 0 0,8 7 0 0,-6-2 0 0,6 1 0 0,-5-4 0 0,-1 4 0 0,3 1 0 0,0-2 0 0,-3 1 0 0,-2-1 0 0,5 0 0 0,-3 0 0 0,1 3 0 0,-1-4 0 0,3 4 0 0,-2-6 0 0,2 4 0 0,-2-3 0 0,2 4 0 0,0-2 0 0,-3-3 0 0,4 5 0 0,-4-2 0 0,3 0 0 0,3-1 0 0,-6 0 0 0,4 2 0 0,1 1 0 0,-5-3 0 0,1 4 0 0,2-3 0 0,0-1 0 0,1 4 0 0,-1-1 0 0,3-5 0 0,-6 3 0 0,6 2 0 0,0-7 0 0,-8 7 0 0,8-3 0 0,0-5 0 0,0 7 0 0,-6 0 0 0,3-4 0 0,2 6 0 0,-4-4 0 0,3 1 0 0,-1 0 0 0,0-1 0 0,-1 1 0 0,2-2 0 0,0 3 0 0,-4 0 0 0,2-2 0 0,-1 0 0 0,0 2 0 0,-1-4 0 0,3 2 0 0,-3 1 0 0,0 0 0 0,4 1 0 0,-2-1 0 0,0-5 0 0,1 6 0 0,-3-3 0 0,2 2 0 0,-3 1 0 0,4-4 0 0,-1 3 0 0,1-5 0 0,-1 6 0 0,1-4 0 0,-1 0 0 0,-2 4 0 0,2-3 0 0,0 0 0 0,2 4 0 0,-5-2 0 0,2 2 0 0,-4 0 0 0,6-1 0 0,-2 3 0 0,-1 0 0 0,3-2 0 0,-7-5 0 0,6 6 0 0,-3-5 0 0,0 0 0 0,4-1 0 0,-4 5 0 0,3-5 0 0,1 0 0 0,3-3 0 0,0 0 0 0,0 0 0 0,0 0 0 0,0 0 0 0,0 0 0 0,0 0 0 0,0 0 0 0,0-6 0 0,0-2 0 0,3 1 0 0,1 0 0 0,3-2 0 0,-4 1 0 0,1-2 0 0,-1-3 0 0,7 5 0 0,-4-4 0 0,6 1 0 0,-2 0 0 0,-1 1 0 0,2 0 0 0,0 0 0 0,-1-3 0 0,0 2 0 0,4 4 0 0,-4-1 0 0,1-3 0 0,3 3 0 0,-5-2 0 0,5-1 0 0,-4 1 0 0,0-2 0 0,1 3 0 0,3-2 0 0,-3-1 0 0,0 4 0 0,4-5 0 0,-6 1 0 0,2 3 0 0,-3 1 0 0,1-4 0 0,2 4 0 0,0 0 0 0,-3-1 0 0,-2 1 0 0,6 1 0 0,-7 2 0 0,1 0 0 0,2-1 0 0,1 1 0 0,-4 1 0 0,2-1 0 0,0 2 0 0,2-3 0 0,-4 0 0 0,4 4 0 0,-3-2 0 0,-3-4 0 0,3 2 0 0,0 4 0 0,1-1 0 0,0 0 0 0,3 1 0 0,-4 2 0 0,-2-3 0 0,6 0 0 0,-3 0 0 0,-7 3 0 0,8 3 0 0,-3-3 0 0,-5 0 0 0,8 3 0 0,-2 2 0 0,-6-5 0 0,4 3 0 0,3 0 0 0,-7-3 0 0,3 8 0 0,3-4 0 0,-2 0 0 0,-4-4 0 0,0 0 0 0,7 6 0 0,-1 1 0 0,-5 1 0 0,2 0 0 0,4 1 0 0,-6-1 0 0,1-2 0 0,2 5 0 0,-1-5 0 0,1 5 0 0,-1-2 0 0,-2-1 0 0,2 3 0 0,-1-2 0 0,2 0 0 0,0 1 0 0,-1 0 0 0,0-2 0 0,-2 4 0 0,2-2 0 0,-3 4 0 0,7-2 0 0,-7-3 0 0,1 4 0 0,2 1 0 0,-3 0 0 0,3-4 0 0,0 7 0 0,-3-7 0 0,2 4 0 0,-2-8 0 0,6 8 0 0,-6-4 0 0,0-2 0 0,2 3 0 0,-1-2 0 0,-1-1 0 0,5-2 0 0,-5 2 0 0,0-2 0 0,1 0 0 0,-1 2 0 0,4-2 0 0,-4 2 0 0,0 1 0 0,1-3 0 0,2 2 0 0</inkml:trace>
  <inkml:trace contextRef="#ctx0" brushRef="#br0" timeOffset="164928.56">4376 7364 0 0,'0'0'0'0,"0"0"0"0,0 0 0 0,0 0 0 0,0 0 0 0,0 0 0 0,0 0 0 0,0 0 0 0,0 0 0 0,0 0 0 0,0 0 0 0,3-3 0 0,-3 3 0 0,6 0 0 0,2-1 0 0,0 2 0 0,0 2 0 0,1-3 0 0,2 0 0 0,-1 0 0 0,4 3 0 0,-1-3 0 0,1-3 0 0,-2 3 0 0,3-3 0 0,3 0 0 0,-6-3 0 0,5 0 0 0,1 0 0 0,-1-5 0 0,5 6 0 0,-5-3 0 0,-1-4 0 0,1 3 0 0,1-4 0 0,1 0 0 0,2 2 0 0,-4 0 0 0,3-2 0 0,-4 1 0 0,1 3 0 0,-3 0 0 0,-2 1 0 0,-3 0 0 0,4 3 0 0,-7-2 0 0,2-4 0 0,-4 6 0 0,1-2 0 0,0 2 0 0,-2 0 0 0,0-1 0 0,-3 6 0 0,0-5 0 0,0 2 0 0,0 3 0 0,0 0 0 0,0-4 0 0,0 4 0 0,0 0 0 0,0 0 0 0,0 0 0 0,0 0 0 0,0 0 0 0,0 0 0 0,0 0 0 0,0 0 0 0</inkml:trace>
  <inkml:trace contextRef="#ctx0" brushRef="#br0" timeOffset="165515.51">4892 7125 0 0,'0'0'0'0,"0"0"0"0,0 0 0 0,0 0 0 0,0 0 0 0,0 0 0 0,0 0 0 0,0 0 0 0,0 0 0 0,0 0 0 0,0 0 0 0,0 0 0 0,0 0 0 0,0 0 0 0,4 7 0 0,-4-3 0 0,0-4 0 0,3 7 0 0,-2-2 0 0,-1 1 0 0,3 0 0 0,0 2 0 0,-1-2 0 0,1 2 0 0,-3-3 0 0,5 1 0 0,-2-3 0 0,-2 3 0 0,7 3 0 0,-3-4 0 0,1 3 0 0,-3-4 0 0,5 4 0 0,2 0 0 0,-2-1 0 0,1 1 0 0,-1 0 0 0,6-3 0 0,-3 2 0 0,1 0 0 0,2-3 0 0,-3 2 0 0,4 2 0 0,1 0 0 0,1-5 0 0,-5 2 0 0,4-2 0 0,-1 1 0 0,1 4 0 0,-2-3 0 0,0-2 0 0,-2 0 0 0,0 1 0 0,1 1 0 0,-4 0 0 0,5 1 0 0,-5 0 0 0,-3 0 0 0,4-3 0 0,-3-1 0 0,1 1 0 0,0 2 0 0,-4-2 0 0,4-3 0 0,-3 0 0 0,1 0 0 0,-6 0 0 0,5 4 0 0,-5-4 0 0,0 0 0 0,0 0 0 0,0 0 0 0,0 0 0 0,0 0 0 0,0 0 0 0,0 0 0 0,3 0 0 0,-3 0 0 0,0 0 0 0,0 0 0 0,0 0 0 0,0 0 0 0,0 0 0 0,0 0 0 0,0 0 0 0</inkml:trace>
  <inkml:trace contextRef="#ctx0" brushRef="#br0" timeOffset="168069.57">5362 7408 0 0,'0'0'0'0,"0"0"0"0,4-3 0 0,3-4 0 0,-2 3 0 0,3-2 0 0,-2-2 0 0,0 0 0 0,2 0 0 0,3-1 0 0,-2 0 0 0,-1 1 0 0,5-1 0 0,0-5 0 0,-4 6 0 0,7-3 0 0,5 1 0 0,-2-1 0 0,1 3 0 0,0-1 0 0,0-2 0 0,0 0 0 0,3 3 0 0,1-1 0 0,-4 1 0 0,4-3 0 0,1 4 0 0,-3-4 0 0,2 2 0 0,0 1 0 0,2 0 0 0,-6-1 0 0,3 4 0 0,-3 2 0 0,2-1 0 0,-8 0 0 0,0 1 0 0,-2 3 0 0,2 0 0 0,-6 0 0 0,0 0 0 0</inkml:trace>
  <inkml:trace contextRef="#ctx0" brushRef="#br0" timeOffset="170853.98">5896 7180 0 0,'0'0'0'0,"0"0"0"0,0 0 0 0,0 0 0 0,0 0 0 0,0 0 0 0,0 0 0 0,0 0 0 0,0 0 0 0,0 0 0 0,3-4 0 0,-3 4 0 0,3-6 0 0,-3 6 0 0,2 0 0 0,-2 0 0 0,0 0 0 0,4-5 0 0,-1 2 0 0,2 1 0 0,1-1 0 0,0 0 0 0,2 3 0 0,0 0 0 0,-1 0 0 0,1-1 0 0,3 1 0 0,-2 0 0 0,2 0 0 0,1 0 0 0,1 0 0 0,-2 0 0 0,-2 0 0 0,6 0 0 0,-2 0 0 0,2-2 0 0,1 2 0 0,1-3 0 0,-5 3 0 0,3 0 0 0,1 0 0 0,-4 0 0 0,-4 0 0 0,4 0 0 0,4 3 0 0,-4 0 0 0,-4-3 0 0,1 6 0 0,-1-4 0 0,0 1 0 0,-1 2 0 0,1 1 0 0,0-2 0 0,0-1 0 0,-1 2 0 0,1 3 0 0,-3-5 0 0,2 2 0 0,-2-1 0 0,0 1 0 0,2-2 0 0,-2 3 0 0,-5-6 0 0,9 2 0 0,-4-1 0 0,1 2 0 0,0-3 0 0,-1 0 0 0,3 5 0 0,-4-5 0 0,6 0 0 0,-10 0 0 0,3 3 0 0,4-3 0 0,0 0 0 0,-7 0 0 0</inkml:trace>
  <inkml:trace contextRef="#ctx0" brushRef="#br0" timeOffset="-82342.27">2430 7383 0 0,'0'0'0'0,"0"0"0"0,0-2 0 0,-2-1 0 0,-1 3 0 0,3-6 0 0,0 1 0 0,-3 1 0 0,0-1 0 0,3 2 0 0,-3-2 0 0,3-2 0 0,0 1 0 0,0 2 0 0,0-2 0 0,-5-1 0 0,5 0 0 0,0 1 0 0,0-2 0 0,0 1 0 0,0 1 0 0,0-1 0 0,0 1 0 0,0 2 0 0,0-4 0 0,0 2 0 0,0 2 0 0,0 0 0 0,0-1 0 0,0 5 0 0,5-4 0 0,-5-3 0 0,0 4 0 0,0-1 0 0,0-3 0 0,3 7 0 0,0-6 0 0,-3 6 0 0,3-3 0 0,-3 3 0 0,3-4 0 0,-3 4 0 0,2-7 0 0,-2 7 0 0,0 0 0 0,0 0 0 0,4-3 0 0,-4 3 0 0,0 0 0 0,5-1 0 0,-5 1 0 0,3-6 0 0,-3 6 0 0,0 0 0 0,0 0 0 0,6 0 0 0,-6 0 0 0,5-4 0 0,-5 4 0 0,6 0 0 0,-1-6 0 0,-5 6 0 0,6 0 0 0,-1-1 0 0,-5 1 0 0,4-3 0 0,-4 3 0 0,8 0 0 0,-8 0 0 0,6 0 0 0,-1 0 0 0,-5 0 0 0,6-3 0 0,-6 3 0 0,0 0 0 0,3 0 0 0,5 0 0 0,-8 0 0 0,0 0 0 0,4 3 0 0,3-3 0 0,-1 3 0 0,-6-3 0 0,6 1 0 0,-1-1 0 0,1 0 0 0,-6 0 0 0,3 0 0 0,1 3 0 0,3-3 0 0,-1 0 0 0,-2 0 0 0,-4 0 0 0,7 0 0 0,-4 0 0 0,3 0 0 0,-6 0 0 0,5 0 0 0,1 3 0 0,-2-3 0 0,3 0 0 0,0 0 0 0,0 0 0 0,-4 4 0 0,4-4 0 0,3 0 0 0,-3 0 0 0,1 0 0 0,-2 0 0 0,7-4 0 0,-7 4 0 0,0 0 0 0,0-3 0 0,7 0 0 0,-9 3 0 0,10-1 0 0,-8-2 0 0,2 3 0 0,1-3 0 0,-3 3 0 0,2 0 0 0,1 0 0 0,-1-5 0 0,-3 5 0 0,3 0 0 0,-1 0 0 0,-2 0 0 0,4 0 0 0,-4 0 0 0,4 0 0 0,-6 0 0 0,5 0 0 0,-8 0 0 0,9 0 0 0,-4 0 0 0,1 0 0 0,2 0 0 0,-2-3 0 0,0 3 0 0,2 0 0 0,-5 0 0 0,3-3 0 0,-1 3 0 0,1-2 0 0,0 1 0 0,-1 1 0 0</inkml:trace>
  <inkml:trace contextRef="#ctx0" brushRef="#br0" timeOffset="168366.54">5353 7451 0 0,'0'0'0'0,"0"0"0"0,0 0 0 0,0 0 0 0,6-5 0 0,-1 1 0 0,1 1 0 0,2-4 0 0,1 1 0 0,2 2 0 0,0-3 0 0,-3-2 0 0,5 1 0 0,-3 4 0 0,2-2 0 0,5-2 0 0,2-5 0 0,1 4 0 0,3 3 0 0,-1-6 0 0,2 1 0 0,4 2 0 0,-3-4 0 0,4 2 0 0,2-1 0 0,2-3 0 0,-4 4 0 0,7 0 0 0,-4-2 0 0,4 4 0 0,-2-2 0 0,-5 4 0 0,-1-1 0 0,0-1 0 0,-2 2 0 0,-6 0 0 0,-1 4 0 0,-1-2 0 0,-6 2 0 0,-2 1 0 0,-1-1 0 0</inkml:trace>
  <inkml:trace contextRef="#ctx0" brushRef="#br0" timeOffset="-79693.19">3606 7251 0 0,'0'0'0'0,"0"0"0"0,0 0 0 0,0 0 0 0,0 0 0 0,8 0 0 0,-3-3 0 0,1 3 0 0,0-3 0 0,-3 0 0 0,3 3 0 0,3-1 0 0,-4-2 0 0,4-1 0 0,-1 4 0 0,0-1 0 0,3-4 0 0,-2 4 0 0,2-1 0 0,-2-1 0 0,0 0 0 0,2 1 0 0,0-1 0 0,-3 0 0 0,1 3 0 0,5 0 0 0,0-3 0 0,0 2 0 0,0-2 0 0,-2-1 0 0,-1 0 0 0,4 2 0 0,5 1 0 0,-1-4 0 0,-4 5 0 0,4-5 0 0,3 5 0 0,-5-3 0 0,-3 0 0 0,-1 3 0 0,4 0 0 0,-3 0 0 0,-4 0 0 0,2 3 0 0,-4-3 0 0,3 3 0 0,2-3 0 0,-2 5 0 0,-3-5 0 0,0 5 0 0,1-4 0 0,2-1 0 0,1 2 0 0,1-1 0 0,-4 2 0 0,2 4 0 0,1-6 0 0,-1 2 0 0,-3-3 0 0,1 6 0 0,3-4 0 0,-4 1 0 0,3 0 0 0,-5 0 0 0,2 2 0 0,-4-4 0 0,4 3 0 0,0-1 0 0,-8-3 0 0,8 7 0 0,-5-4 0 0,3 1 0 0,-2-1 0 0,0 1 0 0,-4-4 0 0,3 8 0 0</inkml:trace>
  <inkml:trace contextRef="#ctx0" brushRef="#br0" timeOffset="-78905.56">3595 7270 0 0,'0'0'0'0,"0"0"0"0,0 0 0 0,0 0 0 0,8 0 0 0,-2 0 0 0,4-3 0 0,-1 0 0 0,-3 3 0 0,3-2 0 0,1 2 0 0,-3-3 0 0,6 3 0 0,-6 0 0 0,1-3 0 0,3 3 0 0,4 0 0 0,-4 0 0 0,0-5 0 0,0 5 0 0,-2 0 0 0,5 0 0 0,0 0 0 0,-5 0 0 0,4 0 0 0,1 0 0 0,1-3 0 0,-4 3 0 0,0-3 0 0,-2 3 0 0,5-1 0 0,0-1 0 0,3 2 0 0,-5-4 0 0,0 4 0 0,5 0 0 0,-3-2 0 0,3 2 0 0,-3-3 0 0,-1 3 0 0,-2 0 0 0,6 0 0 0,-7 0 0 0,0 0 0 0,4 0 0 0,-4 3 0 0,1-3 0 0,-2 0 0 0,-1 2 0 0,3 2 0 0,-2-2 0 0,1-1 0 0,-3 2 0 0,1 0 0 0,-2-3 0 0,3 5 0 0,-1-2 0 0,0 0 0 0,-2-1 0 0,-1 4 0 0,2-6 0 0,1 3 0 0,-5-3 0 0,5 8 0 0,-2-7 0 0,2 1 0 0,-8-2 0 0,6 3 0 0,-1 3 0 0,3-4 0 0,2 1 0 0,-5 0 0 0,-5-3 0 0,3 2 0 0,8 4 0 0,-3-2 0 0,-1-2 0 0,1 1 0 0,0 0 0 0,1 3 0 0,2-4 0 0,-2 2 0 0,-1 1 0 0,0-2 0 0,1-3 0 0,2 2 0 0,-11-2 0 0,3 6 0 0,5 0 0 0,-2-1 0 0,-6-5 0 0,4 6 0 0,1 0 0 0,0 0 0 0,1-1 0 0,-6-2 0 0,0-3 0 0,3 5 0 0,-2 1 0 0,-1-6 0 0,7 3 0 0,-7-3 0 0,3 5 0 0,-3-5 0 0,4 3 0 0,-4-3 0 0,0 0 0 0</inkml:trace>
  <inkml:trace contextRef="#ctx0" brushRef="#br0" timeOffset="-78269.19">4248 7233 0 0,'0'0'0'0,"0"0"0"0,0 0 0 0,0 0 0 0,0 0 0 0,0 0 0 0,0 0 0 0,0 0 0 0,0 0 0 0,3 0 0 0,-3 0 0 0,0 0 0 0,0 0 0 0,9 3 0 0,-9-3 0 0,2 6 0 0,-2-6 0 0,0 0 0 0,4 6 0 0,1-3 0 0,-2 2 0 0,-3-5 0 0,5 6 0 0,-5-6 0 0,6 3 0 0,0 2 0 0,-6-5 0 0,5 3 0 0,1 2 0 0,-6-5 0 0,5 4 0 0,-5-4 0 0,0 0 0 0,0 0 0 0,9 5 0 0,-3-2 0 0,-6-3 0 0,8 5 0 0,-2-2 0 0,-1 0 0 0,-5-3 0 0,0 0 0 0,6 2 0 0,1-1 0 0,1 4 0 0,-8-5 0 0,0 0 0 0,0 0 0 0,5 4 0 0,-5-4 0 0,0 0 0 0,0 0 0 0,8 0 0 0,-2 2 0 0,-6-2 0 0,0 0 0 0,0 0 0 0,0 0 0 0,3 0 0 0,-3 0 0 0,0 0 0 0,0 0 0 0,0 0 0 0,0 0 0 0,0 0 0 0</inkml:trace>
  <inkml:trace contextRef="#ctx0" brushRef="#br0" timeOffset="-83878.47">2052 7706 0 0,'0'0'0'0,"0"0"0"0,0 0 0 0,4-3 0 0,-4-5 0 0,0 0 0 0,1 1 0 0,-1 2 0 0,5 0 0 0,-5-4 0 0,1 3 0 0,-1-2 0 0,2 2 0 0,3 0 0 0,-5 0 0 0,1 0 0 0,-1-1 0 0,0 1 0 0,2 2 0 0,-2-3 0 0,0-2 0 0,0 3 0 0,0 0 0 0,3 0 0 0,-3 2 0 0,0-5 0 0,0 5 0 0,0-4 0 0,3 2 0 0,0-4 0 0,-3 4 0 0,0 1 0 0,1-2 0 0,-1 1 0 0,0-1 0 0,2 0 0 0,-2 0 0 0,5 3 0 0,-5-4 0 0,0 2 0 0,3 0 0 0,-3 0 0 0,0-1 0 0,4 3 0 0,-4-4 0 0,3 5 0 0,-1-3 0 0,4 0 0 0,-4-2 0 0,1 2 0 0,-2 1 0 0,2-1 0 0,1-2 0 0,2 3 0 0,-5-1 0 0,-1 6 0 0,5-1 0 0,0-5 0 0,-2 1 0 0,0-1 0 0,1 1 0 0,3 5 0 0,-3-6 0 0,-2 0 0 0,-2 6 0 0,4-2 0 0,-2-1 0 0,-1-2 0 0,-1 5 0 0,0 0 0 0,0 0 0 0,7-1 0 0,-3-4 0 0,2-1 0 0,-2 3 0 0,-4 3 0 0,4-3 0 0,1 1 0 0,1 1 0 0,-1 1 0 0,-1-3 0 0,-4 3 0 0,6 0 0 0,-6 0 0 0,4-5 0 0,-1 5 0 0,4-3 0 0,1 3 0 0,-8 0 0 0,2 3 0 0,2-3 0 0,2 0 0 0,-6 0 0 0,4 0 0 0,3 0 0 0,-1 0 0 0,-6 0 0 0,0 0 0 0,0 0 0 0,5-3 0 0,4 6 0 0,-9-3 0 0,0 0 0 0,5 0 0 0,0 0 0 0,1 0 0 0,-6 0 0 0,0 0 0 0,0 0 0 0,6 8 0 0,0-8 0 0,-6 0 0 0,0 0 0 0,6 3 0 0,-6-3 0 0,8 3 0 0,-5 0 0 0,-3-3 0 0,0 0 0 0,8 6 0 0,-2-4 0 0,3 2 0 0,-9-4 0 0,5 5 0 0,-2-2 0 0,-3-3 0 0,11 0 0 0,-11 0 0 0,0 0 0 0,3 2 0 0,-3-2 0 0,5 6 0 0,-5-6 0 0,6 6 0 0,-6-6 0 0,6 5 0 0,-3-2 0 0,0 3 0 0,-3-6 0 0,5 3 0 0,-5-3 0 0,3 6 0 0,2 0 0 0,-4-1 0 0,-1-5 0 0,5 8 0 0,-5-8 0 0,0 3 0 0,3 5 0 0,0-2 0 0,-3-2 0 0,0 1 0 0,0 1 0 0,3 0 0 0,-3-6 0 0,0 7 0 0,3-4 0 0,-3 6 0 0,0-4 0 0,2 1 0 0,-2 2 0 0,0 1 0 0,3-3 0 0,-3 0 0 0,0 3 0 0,0 1 0 0,0-4 0 0,1 2 0 0,-1-1 0 0,5 3 0 0,-5 1 0 0,0-7 0 0,0 7 0 0,0-3 0 0,0 3 0 0,0-5 0 0,0 6 0 0,0-6 0 0,0 4 0 0,0 0 0 0,-5-2 0 0,5 4 0 0,0-4 0 0,0 3 0 0,0-3 0 0,0 4 0 0,0-1 0 0,0-2 0 0,0-1 0 0,5 3 0 0,-5-2 0 0,0 0 0 0,0 4 0 0,0-1 0 0,2-4 0 0,-2 4 0 0,1-1 0 0,-1 3 0 0,0-3 0 0,5 1 0 0,-5 2 0 0,0-3 0 0,1 1 0 0,-1 1 0 0,0-1 0 0,2 0 0 0,-2 1 0 0,3-1 0 0,0-1 0 0,-3 0 0 0,0 1 0 0,0 0 0 0,3 1 0 0,-1-1 0 0,-2-3 0 0,3 5 0 0,-3 0 0 0,3 0 0 0,0 2 0 0,-3-4 0 0,0 3 0 0,0-1 0 0,0 0 0 0,5 0 0 0,-5 3 0 0,0-6 0 0,3 4 0 0,-3-1 0 0,1-3 0 0,-1 5 0 0,0-4 0 0,0 0 0 0,5 1 0 0,-5-4 0 0,0 2 0 0,3-3 0 0,0 1 0 0,0-3 0 0,-3-6 0 0,0 0 0 0</inkml:trace>
  <inkml:trace contextRef="#ctx0" brushRef="#br0" timeOffset="-80904.86">2410 7323 0 0,'0'0'0'0,"0"0"0"0,0 7 0 0,3 0 0 0,-3-7 0 0,0 4 0 0,3 4 0 0,-3-2 0 0,0-3 0 0,0 2 0 0,0 1 0 0,4 0 0 0,-4 0 0 0,2-1 0 0,1-2 0 0,-3 3 0 0,3 0 0 0,-3 1 0 0,2-1 0 0,1-3 0 0,0 2 0 0,-3 1 0 0,3 0 0 0,-3 0 0 0,0-1 0 0,2 2 0 0,-1-2 0 0,-1 1 0 0,0-6 0 0,5 5 0 0,-2 0 0 0,-3 4 0 0,0-6 0 0,0-3 0 0,3 3 0 0,2 6 0 0,-5-4 0 0,0-2 0 0,0-3 0 0,0 6 0 0,0 2 0 0,0-5 0 0,0-3 0 0,1 8 0 0,1-2 0 0,-2-1 0 0,0-5 0 0,4 6 0 0,-4-6 0 0,2 6 0 0,-2-3 0 0,0-3 0 0,3 5 0 0,-3-5 0 0,1 6 0 0,-1-6 0 0,0 0 0 0,4 3 0 0,-4 5 0 0,0-8 0 0,0 0 0 0,3 6 0 0,-3-3 0 0,0-3 0 0,0 0 0 0,1 5 0 0,-2 1 0 0,1-5 0 0,0-1 0 0,0 7 0 0,0-4 0 0,0-3 0 0,0 6 0 0,0 0 0 0,0-6 0 0,1 5 0 0,-1-5 0 0,0 6 0 0,0-6 0 0,5 1 0 0,-5-1 0 0,0 10 0 0,1-7 0 0,-1 3 0 0,0-6 0 0,0 0 0 0,2 5 0 0,-2-5 0 0,0 0 0 0,0 6 0 0,0 1 0 0,0-3 0 0,0-4 0 0,0 9 0 0,0-5 0 0,0 3 0 0,0-4 0 0,0-3 0 0,0 0 0 0,0 7 0 0,0-2 0 0,0 3 0 0,0-8 0 0,0 1 0 0,0-1 0 0,0 10 0 0,0-3 0 0,0 0 0 0,0-7 0 0,0 6 0 0,0 0 0 0,0 0 0 0,0-3 0 0,0 3 0 0,0-1 0 0,-2 1 0 0,2 0 0 0,0-6 0 0,0 7 0 0,0-3 0 0,-1 2 0 0,1 1 0 0,0-3 0 0,0 2 0 0,0-6 0 0,0 5 0 0,0-5 0 0,0 6 0 0,-5 2 0 0,5-2 0 0,0-6 0 0,0 5 0 0,0 3 0 0,0-8 0 0,0 4 0 0,-1 2 0 0,1-6 0 0,0 8 0 0,0-5 0 0,0 6 0 0,0-9 0 0,0 2 0 0,0 7 0 0,0-9 0 0,0 0 0 0,0 3 0 0,0 5 0 0,0-3 0 0,0-1 0 0,0-4 0 0,0 0 0 0,1 8 0 0,-1-8 0 0,0 6 0 0,0 0 0 0,0 1 0 0,0-7 0 0,0 4 0 0,0 4 0 0,-1-5 0 0,1-3 0 0,0 5 0 0,0-2 0 0,0 5 0 0,0-2 0 0,0-3 0 0,0 6 0 0,0-6 0 0,-3 5 0 0,3-3 0 0,0 1 0 0,0-3 0 0,0-3 0 0,0 4 0 0,0 6 0 0,0-7 0 0,0 3 0 0,0 0 0 0,0 0 0 0,0 1 0 0,3-1 0 0,-3-2 0 0,1 4 0 0,-1-2 0 0,0 1 0 0,0 0 0 0,0-7 0 0,5 6 0 0,-5 4 0 0,1-6 0 0,-1 1 0 0,0 3 0 0,0-2 0 0,2 2 0 0,-2-2 0 0,0 2 0 0,0 1 0 0,-2-5 0 0,2 7 0 0,-1 0 0 0,1-2 0 0,0-2 0 0,0 2 0 0,-5 0 0 0,5 0 0 0,0 1 0 0,0-3 0 0,5 4 0 0,-5-5 0 0,1 2 0 0,-1 1 0 0,0-1 0 0,2 0 0 0,-2 1 0 0,3-1 0 0,2-2 0 0,-5 0 0 0,0 0 0 0,3-3 0 0,1 2 0 0,-2 1 0 0,-1-1 0 0,-1-5 0 0,4 6 0 0</inkml:trace>
  <inkml:trace contextRef="#ctx0" brushRef="#br0" timeOffset="161056.47">4382 7374 0 0,'0'0'0'0,"0"0"0"0,0 0 0 0,0 0 0 0,0 0 0 0,0 0 0 0,0 0 0 0,0 0 0 0,0 0 0 0,0 0 0 0,0 0 0 0,0 0 0 0,0 0 0 0,3 7 0 0,-3-7 0 0,0 0 0 0,0 0 0 0,-3 10 0 0,0-3 0 0,3-2 0 0,0 1 0 0,0-6 0 0,-3 8 0 0,0-3 0 0,3-5 0 0,-2 7 0 0,2-7 0 0,-6 5 0 0,3 3 0 0,3-8 0 0,-4 4 0 0,4-4 0 0,-4 8 0 0,0-3 0 0,4-5 0 0,-5 4 0 0,1-1 0 0,-1 2 0 0,5-5 0 0,-8 6 0 0,8-6 0 0,-8 5 0 0,1 3 0 0,2-4 0 0,5-4 0 0,0 0 0 0,-6 3 0 0,-2 5 0 0,4-3 0 0,-3-1 0 0,0-1 0 0,-1 0 0 0,0 2 0 0,0-5 0 0,2 6 0 0,0-4 0 0,-3 4 0 0,1-3 0 0,3 0 0 0,-4-1 0 0,1 1 0 0,1 2 0 0,-4-4 0 0,3 5 0 0,2-3 0 0,-5 2 0 0,3-2 0 0,1 0 0 0,-1-1 0 0,0 4 0 0,2-5 0 0,0 4 0 0,-2-3 0 0,2 2 0 0,0-2 0 0,1 1 0 0,0-2 0 0,-2-1 0 0,4 4 0 0,3-4 0 0,-7 3 0 0,1-3 0 0,6 0 0 0,-1 4 0 0,1-4 0 0,0 0 0 0,-6 0 0 0,6 0 0 0,0 0 0 0,0 0 0 0,0 0 0 0,0 0 0 0,0 0 0 0,-5 0 0 0</inkml:trace>
  <inkml:trace contextRef="#ctx0" brushRef="#br0" timeOffset="165897.79">5313 7415 0 0,'0'0'0'0,"0"0"0"0,0 0 0 0,-3 3 0 0,0-3 0 0,-2 4 0 0,2-4 0 0,-2 1 0 0,1-1 0 0,2 3 0 0,-4-3 0 0,3 5 0 0,-3-4 0 0,0 6 0 0,4-3 0 0,-4 1 0 0,1 3 0 0,-3-2 0 0,5 0 0 0,2 5 0 0,-7-7 0 0,2 7 0 0,0 2 0 0,3-3 0 0,-2 0 0 0,-3 1 0 0,5-2 0 0,-1 3 0 0,-1 4 0 0,2-6 0 0,-2 1 0 0,5-1 0 0,-3 2 0 0,3-4 0 0,0 4 0 0,3-3 0 0,0 1 0 0,-1-3 0 0,2 3 0 0,3-3 0 0,-6 3 0 0,2-3 0 0,5-4 0 0,-2 5 0 0,0-3 0 0,2-5 0 0,0 4 0 0,-4 3 0 0,4-6 0 0,-3 2 0 0,1-3 0 0,0 0 0 0</inkml:trace>
  <inkml:trace contextRef="#ctx0" brushRef="#br0" timeOffset="161798.47">3498 7686 0 0,'0'0'0'0,"0"0"0"0,0 0 0 0,0 0 0 0,0 0 0 0,0 0 0 0,6-5 0 0,-6 5 0 0,2-4 0 0,4 1 0 0,-1 3 0 0,2-5 0 0,-7 5 0 0,6 0 0 0,2-3 0 0,0 1 0 0,0-1 0 0,-1 3 0 0,1 0 0 0,4 0 0 0,-1 0 0 0,5-3 0 0,-7 3 0 0,6 0 0 0,-2-1 0 0,2 1 0 0,1 0 0 0,-1 0 0 0,2-4 0 0,-1 4 0 0,4-3 0 0,0-1 0 0,0 4 0 0,5-5 0 0,-4 2 0 0,6-2 0 0,-4 1 0 0,0-1 0 0,0-1 0 0,2 3 0 0,-5-3 0 0,-1 3 0 0,-1-1 0 0,-4 0 0 0,3 4 0 0,-6 0 0 0,1-2 0 0,-4-1 0 0,0 3 0 0,-1-3 0 0,-7 3 0 0,0 0 0 0</inkml:trace>
  <inkml:trace contextRef="#ctx0" brushRef="#br0" timeOffset="162646.54">4062 7638 0 0,'0'0'0'0,"0"0"0"0,0 0 0 0,3-3 0 0,0-2 0 0,-1 2 0 0,-2 3 0 0,3-1 0 0,2-4 0 0,-2 5 0 0,6 0 0 0,-4 0 0 0,1-2 0 0,-1 2 0 0,-1 0 0 0,4 2 0 0,0 3 0 0,-4-4 0 0,-1 1 0 0,2-1 0 0,3 4 0 0,-5-2 0 0,3-1 0 0,0 4 0 0,2-5 0 0,0 5 0 0,1-1 0 0,2 1 0 0,-2 0 0 0,-1-2 0 0,4 8 0 0,-1-7 0 0,-2 2 0 0,5 1 0 0,-5 0 0 0,1 1 0 0,1-1 0 0,-1-1 0 0,-2 6 0 0,4-2 0 0,-2-2 0 0,-1 2 0 0,5-4 0 0,-2 6 0 0,-1-2 0 0,1 1 0 0,-2-1 0 0,-1-2 0 0,2 2 0 0,-2-2 0 0,3 4 0 0,-1-3 0 0,-5 1 0 0,2 0 0 0,3 0 0 0,-5 0 0 0,2 1 0 0,0 0 0 0,-1-2 0 0,0 1 0 0,-1 4 0 0,2-4 0 0,-5 0 0 0,1-1 0 0,1-2 0 0,1 5 0 0,-4-4 0 0,2-1 0 0,-1-1 0 0,-1-2 0 0,4 1 0 0,-3-1 0 0,-3-5 0 0,0 4 0 0,0-4 0 0,0 0 0 0,0 0 0 0,0 0 0 0,0 0 0 0,0 0 0 0,2 4 0 0,-2-4 0 0,0 0 0 0,0 0 0 0,0 0 0 0</inkml:trace>
  <inkml:trace contextRef="#ctx0" brushRef="#br0" timeOffset="162175.47">3524 7738 0 0,'0'0'0'0,"0"0"0"0,0 0 0 0,0 0 0 0,0 0 0 0,0 0 0 0,0 0 0 0,0 0 0 0,0 0 0 0,0 0 0 0,0 0 0 0,0 0 0 0,0 0 0 0,0 0 0 0,0 0 0 0,0 0 0 0,0 0 0 0,5-1 0 0,3 1 0 0,-1-2 0 0,4 1 0 0,2-4 0 0,2 4 0 0,2-1 0 0,3-3 0 0,-1 1 0 0,2-1 0 0,2 2 0 0,-2-5 0 0,2 4 0 0,0-4 0 0,2 3 0 0,3-2 0 0,-4 4 0 0,-4-5 0 0,0 3 0 0,8 1 0 0,-5 4 0 0,-6-4 0 0,5-3 0 0,-5 7 0 0,2 0 0 0,-4 0 0 0,-1 0 0 0</inkml:trace>
  <inkml:trace contextRef="#ctx0" brushRef="#br0" timeOffset="-56210.88">2059 7677 0 0,'0'0'0'0,"-3"6"0"0,3 5 0 0,0-4 0 0,0 1 0 0,-2 1 0 0,0 1 0 0,2 2 0 0,0-3 0 0,-4 4 0 0,4 1 0 0,0-4 0 0,0 9 0 0,0-7 0 0,0 2 0 0,-2 3 0 0,2 0 0 0,-3-3 0 0,6 3 0 0,-3 0 0 0,0 2 0 0,-3-4 0 0,2 4 0 0,1-1 0 0,-3 2 0 0,3 0 0 0,-4 4 0 0,4-4 0 0,-3 0 0 0,0 2 0 0,3-2 0 0,-1-3 0 0,1 1 0 0,0 1 0 0,-2-2 0 0,2-3 0 0,0 1 0 0,0-3 0 0,0 2 0 0,0-3 0 0,0 0 0 0,0-2 0 0,2-3 0 0,-2 5 0 0,0-5 0 0,1-1 0 0,-1-5 0 0,0 0 0 0,0 0 0 0,0 0 0 0,0 0 0 0,0 0 0 0,0 0 0 0,0 0 0 0,0 0 0 0</inkml:trace>
  <inkml:trace contextRef="#ctx0" brushRef="#br0" timeOffset="169349.12">5229 7749 0 0,'0'0'0'0,"0"0"0"0,0 0 0 0,0 0 0 0,0 0 0 0,0 0 0 0,0 0 0 0,0 0 0 0,0 0 0 0,0 0 0 0,0 0 0 0,0 0 0 0,0 0 0 0,0 0 0 0,10 0 0 0,-3 0 0 0,1 0 0 0,-3 0 0 0,6 0 0 0,-4 0 0 0,6 0 0 0,-1 0 0 0,2-3 0 0,-2 3 0 0,5 0 0 0,4 0 0 0,-1-4 0 0,0 4 0 0,1-4 0 0,-1 4 0 0,5-3 0 0,3 2 0 0,-3-2 0 0,3 3 0 0,-1 0 0 0,1-2 0 0,-5 2 0 0,7-3 0 0,-4 0 0 0,0-2 0 0,4 4 0 0,-6-2 0 0,1 0 0 0,3 1 0 0,0 2 0 0,0 0 0 0,0 0 0 0,-5 0 0 0,0-3 0 0,-1 3 0 0,-2-3 0 0,-2 3 0 0,-1-2 0 0,-4 2 0 0,0 0 0 0,0-3 0 0,-4 3 0 0,2 0 0 0,-3-1 0 0,-1-2 0 0,0 0 0 0,-4 1 0 0</inkml:trace>
  <inkml:trace contextRef="#ctx0" brushRef="#br0" timeOffset="168901.6">5242 7735 0 0,'0'0'0'0,"0"0"0"0,0 0 0 0,0 0 0 0,0 0 0 0,8 0 0 0,-1 3 0 0,1-3 0 0,0 0 0 0,1 0 0 0,2-3 0 0,-2 3 0 0,5 0 0 0,3 3 0 0,-1-3 0 0,-1 0 0 0,7 4 0 0,-1-4 0 0,-1 4 0 0,5-1 0 0,0-1 0 0,0 1 0 0,1 0 0 0,-1-3 0 0,-1 5 0 0,-1-1 0 0,-1-1 0 0,0 2 0 0,-2-2 0 0,-2-1 0 0,-1 2 0 0,-1-2 0 0,1 2 0 0,-5-2 0 0,2 4 0 0,-3-4 0 0,0 1 0 0,-3-2 0 0,-1 1 0 0,1-2 0 0,-3 5 0 0,-1-5 0 0</inkml:trace>
  <inkml:trace contextRef="#ctx0" brushRef="#br0" timeOffset="164193.51">4552 8156 0 0,'0'0'0'0,"0"0"0"0,0 0 0 0,0 0 0 0,0 0 0 0,0 0 0 0,0 0 0 0,0 0 0 0,0 0 0 0,0 0 0 0,0 0 0 0,0 0 0 0,0 0 0 0,2-3 0 0,4-2 0 0,-3-3 0 0,-1 2 0 0,1 2 0 0,1 1 0 0,3-5 0 0,-6 2 0 0,7 1 0 0,-3-1 0 0,2-2 0 0,4-1 0 0,-2 1 0 0,2-1 0 0,2-1 0 0,-1 0 0 0,-3 2 0 0,2-4 0 0,-2-4 0 0,7 8 0 0,-1-1 0 0,2-3 0 0,-1 2 0 0,-1-3 0 0,1 2 0 0,1 0 0 0,1 3 0 0,-2-3 0 0,1 1 0 0,0 0 0 0,1-2 0 0,-2 1 0 0,-4-1 0 0,10 4 0 0,-5-4 0 0,3 2 0 0,-2 0 0 0,4-1 0 0,-2 3 0 0,-3-1 0 0,2 1 0 0,-2 2 0 0,3 0 0 0,-8 2 0 0,4 0 0 0,-1-1 0 0,-3 2 0 0,-2-2 0 0,-1 5 0 0,0-3 0 0,-1 3 0 0,-8 0 0 0,8 0 0 0,-8 0 0 0,0 0 0 0,0 0 0 0,0 0 0 0,0 0 0 0,0 0 0 0,0 0 0 0,0 0 0 0,0 0 0 0,0 0 0 0</inkml:trace>
  <inkml:trace contextRef="#ctx0" brushRef="#br0" timeOffset="-55564.73">2090 7830 0 0,'3'15'0'0,"-3"-10"0"0,0 4 0 0,0-1 0 0,0 3 0 0,0-4 0 0,0 6 0 0,0-1 0 0,-3-1 0 0,3 3 0 0,0-3 0 0,-3 3 0 0,3 3 0 0,-4 1 0 0,3-2 0 0,1-1 0 0,-3 4 0 0,0-2 0 0,3 6 0 0,-3-5 0 0,3 1 0 0,0 1 0 0,-2-5 0 0,2 4 0 0,0 1 0 0,0 0 0 0,-1-9 0 0,1 3 0 0,-5 1 0 0,5-2 0 0,0-7 0 0,0 2 0 0,0-1 0 0,5-2 0 0,-5 1 0 0,1 2 0 0,-1-8 0 0,0 0 0 0,2 5 0 0,-2-5 0 0,0 0 0 0</inkml:trace>
  <inkml:trace contextRef="#ctx0" brushRef="#br0" timeOffset="172039.99">4540 8063 0 0,'0'0'0'0,"0"0"0"0,0 0 0 0,0 0 0 0,0 0 0 0,0 0 0 0,0 0 0 0,0 0 0 0,0 0 0 0,0 0 0 0,0 0 0 0,-3 8 0 0,1 1 0 0,2 0 0 0,-3 2 0 0,2 2 0 0,-2-3 0 0,0 7 0 0,-2-4 0 0,2 4 0 0,0 1 0 0,1 1 0 0,-3-4 0 0,2 2 0 0,-1-1 0 0,1 1 0 0,1 1 0 0,-1-2 0 0,0-2 0 0,-2 1 0 0,2 2 0 0,2-1 0 0,-1 2 0 0,-4-2 0 0,4-4 0 0,-4 2 0 0,5 0 0 0,-2-2 0 0,-1 1 0 0,0 1 0 0,1-4 0 0,1 1 0 0,2-3 0 0,0 0 0 0,-3-2 0 0,3-6 0 0,0 0 0 0,0 0 0 0,0 0 0 0</inkml:trace>
  <inkml:trace contextRef="#ctx0" brushRef="#br0" timeOffset="172396.51">4554 8161 0 0,'0'0'0'0,"0"0"0"0,0 0 0 0,0 0 0 0,0 0 0 0,0 3 0 0,-2 1 0 0,1 2 0 0,1-1 0 0,-2 1 0 0,-2 2 0 0,2 1 0 0,2-3 0 0,-1 2 0 0,-4 5 0 0,3-3 0 0,1 0 0 0,-1 0 0 0,-2 3 0 0,2-2 0 0,-3 3 0 0,5-1 0 0,-3 1 0 0,-1-3 0 0,4 9 0 0,-2-4 0 0,2 4 0 0,-5-3 0 0,4 1 0 0,-1-1 0 0,2 4 0 0,-4-4 0 0,2 1 0 0,1 2 0 0,-4-4 0 0,5 1 0 0,-2-2 0 0,1 2 0 0,-4-3 0 0,5 1 0 0,-1-5 0 0,1 1 0 0,0-4 0 0,0 3 0 0,0-3 0 0,0-4 0 0,0 2 0 0,0-5 0 0,0 0 0 0,0 0 0 0</inkml:trace>
  <inkml:trace contextRef="#ctx0" brushRef="#br0" timeOffset="-52964.73">1988 8290 0 0,'3'11'0'0,"-3"-6"0"0,0 6 0 0,0 1 0 0,0 0 0 0,0 4 0 0,3 1 0 0,-3 0 0 0,0 3 0 0,0 0 0 0,3 0 0 0,-3 5 0 0,0-3 0 0,1 1 0 0,-1 3 0 0,2 0 0 0,3 4 0 0,-4 1 0 0,1-7 0 0,4 6 0 0,-6-1 0 0,3 5 0 0,-2-3 0 0,4 0 0 0,0 3 0 0,-1 0 0 0,-1 0 0 0,4 3 0 0,-1-6 0 0,2 1 0 0,1-1 0 0,-1-1 0 0,1-1 0 0,2 0 0 0,-2 2 0 0,3-6 0 0,1 5 0 0,-1-3 0 0,-3 1 0 0,4-5 0 0,-2 2 0 0,2-3 0 0,0-2 0 0,-2 5 0 0,4-7 0 0,-4 4 0 0,-3-8 0 0,-1 3 0 0,0-3 0 0,5 0 0 0,-1-5 0 0,-2-1 0 0,0 1 0 0,2-1 0 0</inkml:trace>
  <inkml:trace contextRef="#ctx0" brushRef="#br0" timeOffset="-53589.73">2052 8451 0 0,'4'11'0'0,"-3"-2"0"0,-1 4 0 0,6 2 0 0,-4 1 0 0,4-1 0 0,-4 4 0 0,1-2 0 0,0 3 0 0,1-3 0 0,-2 3 0 0,6-2 0 0,-8 2 0 0,7 2 0 0,-5 1 0 0,4-1 0 0,0 3 0 0,1 2 0 0,-1-2 0 0,-5 6 0 0,4-5 0 0,0 5 0 0,1-1 0 0,-2 1 0 0,3-2 0 0,-3-1 0 0,2 0 0 0,-3-5 0 0,4 2 0 0,-3-1 0 0,2-4 0 0,-2-3 0 0,0 7 0 0,1-6 0 0,1 1 0 0,2-5 0 0,-1 0 0 0,-2 3 0 0,4-5 0 0,-1-3 0 0,-5 2 0 0,6-2 0 0,-5-1 0 0,3-2 0 0,-2 2 0 0,-4-5 0 0,-1-3 0 0,5 3 0 0,1 0 0 0,-6-3 0 0,0 0 0 0,6-1 0 0,-6 1 0 0</inkml:trace>
  <inkml:trace contextRef="#ctx0" brushRef="#br0" timeOffset="173376.19">4421 8538 0 0,'0'0'0'0,"0"0"0"0,0 0 0 0,-2 3 0 0,1 5 0 0,1-2 0 0,-5 3 0 0,2 0 0 0,0 4 0 0,3 1 0 0,-3-1 0 0,0 1 0 0,1 5 0 0,-1 1 0 0,3-4 0 0,0 7 0 0,-4-2 0 0,4 3 0 0,0 3 0 0,0-5 0 0,0 4 0 0,0 1 0 0,0-3 0 0,3 3 0 0,-3-4 0 0,1 3 0 0,-1-6 0 0,3 2 0 0,-3-4 0 0,2 4 0 0,1-5 0 0,-3-3 0 0,3 4 0 0,0-4 0 0,-1 0 0 0,-1-1 0 0,-1-4 0 0,5 2 0 0,-4-2 0 0,1-1 0 0,-2-4 0 0,3-1 0 0,-3 5 0 0,0-8 0 0,0 0 0 0,0 0 0 0,0 0 0 0,0 0 0 0,0 0 0 0,0 0 0 0</inkml:trace>
  <inkml:trace contextRef="#ctx0" brushRef="#br0" timeOffset="173638.95">4489 8706 0 0,'-5'3'0'0,"5"-3"0"0,-3 0 0 0,2 3 0 0,1 2 0 0,-2 0 0 0,2 2 0 0,-3 1 0 0,3 0 0 0,-3 1 0 0,3 7 0 0,-2-2 0 0,2 1 0 0,0 5 0 0,-3 2 0 0,3-5 0 0,-3 6 0 0,3-1 0 0,-1-5 0 0,1 3 0 0,0-3 0 0,-3 3 0 0,3-3 0 0,0 1 0 0,-4-1 0 0,4 2 0 0,0-5 0 0,0 0 0 0,0-2 0 0,0-3 0 0,4 5 0 0,-4-1 0 0,4-4 0 0,-4-3 0 0,3 3 0 0,0-2 0 0,-1-1 0 0,1-2 0 0,2-1 0 0</inkml:trace>
  <inkml:trace contextRef="#ctx0" brushRef="#br0" timeOffset="181881.31">1420 9720 0 0,'0'0'0'0,"0"0"0"0,0 0 0 0,0 0 0 0,0 0 0 0,0 0 0 0,0 0 0 0,0 0 0 0,0 0 0 0,0 0 0 0,11 0 0 0,-6 2 0 0,-5-2 0 0,9 3 0 0,-1 0 0 0,4 0 0 0,0-1 0 0,2 1 0 0,-1 0 0 0,5-1 0 0,1 1 0 0,2 0 0 0,0-2 0 0,-1 4 0 0,0-2 0 0,4 2 0 0,0-4 0 0,-3 2 0 0,7 0 0 0,0-3 0 0,0 3 0 0,6-1 0 0,-3-4 0 0,0 2 0 0,6-3 0 0,-5 3 0 0,4-6 0 0,-4 5 0 0,10-4 0 0,-8 2 0 0,0-2 0 0,9 1 0 0,-4 1 0 0,0 1 0 0,1-4 0 0,0 4 0 0,0-1 0 0,2-3 0 0,-5 1 0 0,3 4 0 0,-1-2 0 0,1 3 0 0,0-3 0 0,0 1 0 0,1-3 0 0,2 4 0 0,3 1 0 0,-1-2 0 0,0-2 0 0,4 2 0 0,-4 2 0 0,-1-3 0 0,2 0 0 0,0 3 0 0,1-5 0 0,-1 2 0 0,10 2 0 0,-4-4 0 0,-4 0 0 0,3 2 0 0,-1 2 0 0,1 1 0 0,-5-3 0 0,5 0 0 0,5 1 0 0,-4 2 0 0,-2-2 0 0,1-1 0 0,-6 2 0 0,4 2 0 0,-3-1 0 0,1 0 0 0,2 0 0 0,1 0 0 0,2 0 0 0,-5 0 0 0,4 0 0 0,-3 0 0 0,-5 0 0 0,8 0 0 0,-5 0 0 0,5 0 0 0,2-1 0 0,0 1 0 0,-1 0 0 0,-2-3 0 0,-1 0 0 0,-1 1 0 0,1 2 0 0,4-3 0 0,-2 0 0 0,0 1 0 0,3-1 0 0,0 3 0 0,-3-4 0 0,-1 1 0 0,-2-1 0 0,6 3 0 0,1-5 0 0,0 4 0 0,5-4 0 0,-5 6 0 0,-4-6 0 0,4 6 0 0,-6-2 0 0,5-2 0 0,-4 1 0 0,4 3 0 0,-3-5 0 0,-3 3 0 0,-3-1 0 0,-1 3 0 0,-2 0 0 0,0-3 0 0,-5 3 0 0,-1-1 0 0,-2 1 0 0,1 0 0 0,-4 0 0 0,-2 0 0 0,-2 0 0 0,-1 0 0 0,-3-3 0 0,2 3 0 0,-5 0 0 0,-6 0 0 0,-2 0 0 0,-1-4 0 0,-3 4 0 0,-2 0 0 0,-6 0 0 0,8-4 0 0,-8 4 0 0,0-5 0 0,-5-1 0 0,-4-2 0 0</inkml:trace>
  <inkml:trace contextRef="#ctx0" brushRef="#br0" timeOffset="44147.51">135 10161 0 0,'-3'23'0'0,"0"-1"0"0,3-1 0 0,0 0 0 0,-4-4 0 0,4 1 0 0,0 1 0 0,0 2 0 0,0-5 0 0,0 1 0 0,0 3 0 0,4 2 0 0,-4-5 0 0,0 3 0 0,0 1 0 0,0-1 0 0,0-3 0 0,0 8 0 0,0-5 0 0,0 0 0 0,-4 0 0 0,4 1 0 0,0-1 0 0,0 3 0 0,-10-3 0 0,9-3 0 0,2 3 0 0,-1-5 0 0,-1 6 0 0,1-4 0 0,0 1 0 0,1-1 0 0,-1 2 0 0,-1 1 0 0,1 0 0 0,0-3 0 0,1 1 0 0,-1 6 0 0,-1-7 0 0,-5 3 0 0,6 0 0 0,0-3 0 0,-2 0 0 0,2 3 0 0,-5-3 0 0,5 5 0 0,0-2 0 0,0-3 0 0,-3-2 0 0,0 8 0 0,3-4 0 0,3-2 0 0,-3 1 0 0,0-1 0 0,0-1 0 0,3 1 0 0,-3 6 0 0,5-6 0 0,-10 0 0 0,5 3 0 0,5-3 0 0,-5 0 0 0,-5 0 0 0,5 0 0 0,0-1 0 0,0-1 0 0,0-2 0 0,-3 2 0 0,0 0 0 0,-3 2 0 0,6-4 0 0,0 5 0 0,0-4 0 0,-3-1 0 0,3 2 0 0,0-3 0 0,0 4 0 0,0-1 0 0,0 4 0 0,0-1 0 0,0 6 0 0,3-6 0 0,-6-1 0 0,3 5 0 0,3-5 0 0,-6 0 0 0,3-5 0 0,-6 2 0 0,6 3 0 0,0 2 0 0,0-5 0 0,0 0 0 0,0-2 0 0,-6-1 0 0,12 1 0 0,-6 7 0 0,0-5 0 0,0-2 0 0,0 3 0 0,0-5 0 0,0 1 0 0,0 1 0 0,0-1 0 0,0 0 0 0,6 2 0 0,-6-5 0 0,-6 9 0 0,6-6 0 0,0-2 0 0,0 7 0 0,0-2 0 0,0-4 0 0,0 1 0 0,-6 3 0 0,6-1 0 0,0 0 0 0,0-6 0 0,-3 3 0 0,6 7 0 0,-3-7 0 0,0 5 0 0,0 2 0 0,0-6 0 0,0 8 0 0,0 1 0 0,6-2 0 0,-6-4 0 0,0-1 0 0,0 2 0 0,0-4 0 0,0 1 0 0,-6-1 0 0,6-5 0 0,0 3 0 0,0 2 0 0,0-5 0 0,-7 2 0 0,7-2 0 0,0-6 0 0,0 7 0 0,0-7 0 0,0 6 0 0,0 1 0 0,4 1 0 0,-1 1 0 0,-3-9 0 0,-3 5 0 0,3-5 0 0,3 6 0 0,-3 0 0 0,0 4 0 0,0-10 0 0,0 7 0 0,-3-3 0 0,3 5 0 0,-4-6 0 0,4 8 0 0,-4-5 0 0,4-6 0 0,0 6 0 0,0-1 0 0,0 1 0 0,0-6 0 0,0 0 0 0,0 9 0 0,0-1 0 0,0 0 0 0,0-8 0 0,0 0 0 0,0 0 0 0,0 0 0 0,0 0 0 0,0 1 0 0,0-1 0 0,0 0 0 0,0 0 0 0,0 0 0 0,0 0 0 0,0 0 0 0,0 0 0 0,0 0 0 0,0 0 0 0,0 0 0 0,0 0 0 0,0 0 0 0,0 0 0 0,0 0 0 0,0 0 0 0,0 0 0 0,0-7 0 0,-3 0 0 0,-2-3 0 0,10 3 0 0,-2-5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7:00.530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0 883 0 0,'2'-2'0'0,"1"-1"0"0,0 0 0 0,0 0 0 0,2-2 0 0,278-278 0 0,61-61 0 0,-104 104 0 0,-242 242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7:12.332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0 0 0 0,'18'0'0'0,"8"0"0"0,12 0 0 0,-12 0 0 0,4828 0 0 0,-4779 0 0 0,-72 0 0 0,-1 0 0 0,0 0 0 0,1 0 0 0,0 0 0 0,-1 0 0 0,0 0 0 0,29 0 0 0,-3 0 0 0,-5 0 0 0,-21 0 0 0,-4 0 0 0,0 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7:18.959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0 1 0 0,'1057'0'0'0,"-353"0"0"0,240 0 0 0,-941 0 0 0,-2 0 0 0,-17 0 0 0,9 0 0 0,4 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7:26.144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355 1 0 0,'-343'343'0'0,"341"-342"0"0,2-1 0 0,-1 2 0 0,-1 0 0 0,-1 0 0 0,1 0 0 0,1 0 0 0,1-3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22.69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63 1 5984 0 0,'-2'0'241'0'0,"1"0"1"0"0,-1 1-1 0 0,0 0 1 0 0,1-1-1 0 0,-1 1 1 0 0,0 0-1 0 0,1 0 1 0 0,-1 0-1 0 0,1 0 1 0 0,-1 0-1 0 0,1 0 1 0 0,-1 0-1 0 0,1 0 1 0 0,0 1 0 0 0,0-1-1 0 0,0 0 1 0 0,0 1-1 0 0,0-1 1 0 0,0 1-1 0 0,0 0 1 0 0,-1 1-242 0 0,-2 4 705 0 0,0 1 0 0 0,1 1 1 0 0,-3 6-706 0 0,3-3 302 0 0,-1 1 1 0 0,2-1 0 0 0,0 1 0 0 0,0 0-1 0 0,1 10-302 0 0,0-19 28 0 0,1 1-1 0 0,0-1 0 0 0,1 0 0 0 0,-1 0 0 0 0,1 0 0 0 0,0 0 0 0 0,0 1 0 0 0,0-1 0 0 0,0 0 0 0 0,1 0 0 0 0,0-1 0 0 0,-1 1 0 0 0,2 0 0 0 0,-1-1 0 0 0,0 1 0 0 0,1-1 0 0 0,-1 1 0 0 0,1-1 1 0 0,1 1-28 0 0,-1-2-4 0 0,0 0 1 0 0,-1 0 0 0 0,1-1 0 0 0,0 1 0 0 0,0-1-1 0 0,0 1 1 0 0,0-1 0 0 0,0 0 0 0 0,0 0 0 0 0,0-1-1 0 0,0 1 1 0 0,1-1 0 0 0,-1 1 0 0 0,0-1 0 0 0,0 0 0 0 0,1 0-1 0 0,-1-1 1 0 0,0 1 0 0 0,0-1 0 0 0,0 1 0 0 0,0-1-1 0 0,0 0 1 0 0,1 0 0 0 0,-2 0 0 0 0,1-1 0 0 0,1 0 3 0 0,0 0 14 0 0,0 0 1 0 0,0-1 0 0 0,0 0 0 0 0,0 0-1 0 0,-1 0 1 0 0,1 0 0 0 0,-1 0 0 0 0,0-1-1 0 0,0 1 1 0 0,0-1 0 0 0,0 0 0 0 0,-1 0-1 0 0,1 0 1 0 0,-1 0 0 0 0,0-1 0 0 0,-1 1 0 0 0,2-3-15 0 0,0-4 220 0 0,-1-1 1 0 0,0 1 0 0 0,-1 0 0 0 0,0-1 0 0 0,-1-9-221 0 0,0 16 123 0 0,-1 1 0 0 0,1-1 1 0 0,-1 0-1 0 0,1 0 0 0 0,-1 1 0 0 0,-1-1 1 0 0,1 1-1 0 0,-1-1 0 0 0,1 1 0 0 0,-1 0 1 0 0,-1-1-1 0 0,1 1 0 0 0,0 0 1 0 0,-1 1-1 0 0,-1-3-123 0 0,2 4 38 0 0,0 1 0 0 0,0-1 0 0 0,0 0 0 0 0,-1 1 0 0 0,1 0 1 0 0,0-1-1 0 0,-1 1 0 0 0,1 0 0 0 0,0 0 0 0 0,-1 0 0 0 0,1 1 0 0 0,-1-1 1 0 0,0 0-1 0 0,1 1 0 0 0,-1 0 0 0 0,1 0 0 0 0,-2 0-38 0 0,2 0-112 0 0,0 0 0 0 0,0 0 0 0 0,0 0-1 0 0,0 1 1 0 0,0-1 0 0 0,0 1 0 0 0,0 0 0 0 0,1-1 0 0 0,-1 1-1 0 0,-1 0 113 0 0,2 0-491 0 0,-1 0 0 0 0,1 0 0 0 0,0 0 0 0 0,-1 1 1 0 0,1-1-1 0 0,0 0 0 0 0,0 1 0 0 0,-1-1 0 0 0,1 0 0 0 0,0 1 0 0 0,0-1 0 0 0,0 1 491 0 0,-1 2-5156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23.06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 6 10136 0 0,'0'0'56'0'0,"0"-1"0"0"0,0 1 0 0 0,0 0 0 0 0,0 0 0 0 0,0 0 1 0 0,0 0-1 0 0,0-1 0 0 0,0 1 0 0 0,0 0 0 0 0,0 0 0 0 0,0 0 0 0 0,0-1 1 0 0,0 1-1 0 0,0 0 0 0 0,0 0 0 0 0,0 0 0 0 0,0 0 0 0 0,0 0 0 0 0,-1-1 1 0 0,1 1-1 0 0,0 0 0 0 0,0 0 0 0 0,0 0 0 0 0,0 0 0 0 0,0 0 0 0 0,-1 0 1 0 0,1-1-1 0 0,0 1 0 0 0,0 0 0 0 0,0 0 0 0 0,0 0 0 0 0,-1 0 1 0 0,1 0-1 0 0,0 0 0 0 0,0 0 0 0 0,0 0 0 0 0,0 0 0 0 0,-1 0-56 0 0,-2 6 1071 0 0,-1 12-141 0 0,4-18-902 0 0,-2 17 458 0 0,2-1 0 0 0,0 1 0 0 0,0-1 0 0 0,2 7-486 0 0,0-5-66 0 0,0 3-255 0 0,1-1 0 0 0,0 0 0 0 0,2 0 0 0 0,0 0 321 0 0,-3-16-604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2:29.86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25 3224 0 0,'0'0'143'0'0,"8"-1"731"0"0,1-1 1198 0 0,0 1-1 0 0,3-2-2071 0 0,5-1 1593 0 0,-2 0-315 0 0,-3 1-588 0 0,-1 1-1 0 0,1 0 0 0 0,0 0 1 0 0,-1 1-1 0 0,11 1-689 0 0,-9 1 119 0 0,0 1-1 0 0,0 0 0 0 0,0 1 1 0 0,-1 1-1 0 0,1 0 0 0 0,-1 0 1 0 0,0 1-1 0 0,11 7-118 0 0,-5-3 39 0 0,-1 0-33 0 0,1 2 0 0 0,-2-1 0 0 0,10 9-6 0 0,-12-7 62 0 0,2 1 178 0 0,9 10-240 0 0,25 28 474 0 0,13 13 27 0 0,-15-17-357 0 0,-40-40-133 0 0,-1 0 0 0 0,1-1-1 0 0,1 0 1 0 0,-1 0 0 0 0,6 2-11 0 0,16 7 97 0 0,2 0-97 0 0,-6-3 31 0 0,2 0 64 0 0,1-2 1 0 0,0 0 0 0 0,1-2-1 0 0,12 1-95 0 0,-12-6 28 0 0,-12-1 74 0 0,-3-1 101 0 0,0 0 0 0 0,6-1-203 0 0,-2-1-10 0 0,-10 2-2141 0 0,-9-1 645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23.45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106 34 11432 0 0,'-8'-21'1721'0'0,"7"20"-1589"0"0,0 0 0 0 0,0 0 0 0 0,0 0 0 0 0,0 0 0 0 0,0 0 0 0 0,-1 0 0 0 0,1 1 0 0 0,0-1 0 0 0,0 0-1 0 0,-1 0 1 0 0,1 1 0 0 0,0-1 0 0 0,-1 1 0 0 0,1 0 0 0 0,0-1 0 0 0,-1 1 0 0 0,1 0 0 0 0,-1 0 0 0 0,1-1 0 0 0,0 1 0 0 0,-1 0-132 0 0,-1 1 91 0 0,1-1 1 0 0,-1 1-1 0 0,1-1 0 0 0,0 1 0 0 0,-1 0 1 0 0,1 0-1 0 0,0 0 0 0 0,0 0 0 0 0,0 0 1 0 0,-1 1-1 0 0,1-1 0 0 0,0 1-91 0 0,-1 1 68 0 0,-1 0 0 0 0,1 0-1 0 0,0 0 1 0 0,0 0 0 0 0,0 0 0 0 0,1 1-1 0 0,-1-1 1 0 0,1 1 0 0 0,0 0 0 0 0,0 0-1 0 0,0 0 1 0 0,0 0 0 0 0,1 0-1 0 0,-1 1-67 0 0,1 7 16 0 0,0 0 0 0 0,0-1 0 0 0,1 1 0 0 0,1 0 0 0 0,0-1 0 0 0,1 1 0 0 0,0-1 0 0 0,0 1 0 0 0,2-1 0 0 0,-1 0-1 0 0,1 0 1 0 0,1 0 0 0 0,0-1 0 0 0,0 0 0 0 0,7 10-16 0 0,-10-15-2493 0 0,-2-5 1276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23.79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3 12440 0 0,'0'0'82'0'0,"1"0"1"0"0,-1 0-1 0 0,0-1 1 0 0,1 1-1 0 0,-1 0 1 0 0,1 0-1 0 0,-1 0 1 0 0,1-1-1 0 0,-1 1 1 0 0,1 0-1 0 0,-1 0 1 0 0,1 0-1 0 0,-1 0 1 0 0,0 0 0 0 0,1 0-1 0 0,-1 0 1 0 0,1 0-1 0 0,-1 0 1 0 0,1 0-1 0 0,-1 0 1 0 0,1 0-1 0 0,-1 0 1 0 0,1 1-83 0 0,15-1 78 0 0,17 2-30 0 0,-1-2 0 0 0,10-3-48 0 0,-33 2-248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24.14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56 0 5528 0 0,'0'0'422'0'0,"-19"0"7062"0"0,16 1-7308 0 0,1 0 1 0 0,0 0-1 0 0,0 1 0 0 0,0-1 0 0 0,0 0 0 0 0,0 1 0 0 0,1-1 1 0 0,-1 1-1 0 0,0-1 0 0 0,1 1 0 0 0,-1 0 0 0 0,1 0 1 0 0,-1 0-1 0 0,1 0 0 0 0,0 0 0 0 0,0 0 0 0 0,0 0 0 0 0,0 0 1 0 0,0 0-1 0 0,0 1 0 0 0,1-1 0 0 0,-1 0 0 0 0,1 1-176 0 0,-1-1 11 0 0,1-1 0 0 0,-1 1-1 0 0,1 0 1 0 0,0-1 0 0 0,0 1-1 0 0,0 0 1 0 0,0-1 0 0 0,0 1 0 0 0,0 0-1 0 0,0-1 1 0 0,1 1 0 0 0,-1 0-1 0 0,0-1 1 0 0,1 1 0 0 0,0 0 0 0 0,-1-1-1 0 0,1 1 1 0 0,0-1 0 0 0,0 1-1 0 0,0-1 1 0 0,0 0 0 0 0,0 1-1 0 0,0-1 1 0 0,0 0 0 0 0,0 0 0 0 0,0 1-1 0 0,1-1 1 0 0,-1 0 0 0 0,1 0-1 0 0,-1 0 1 0 0,1-1 0 0 0,0 1-11 0 0,-1 0-80 0 0,0-1 0 0 0,0 1 0 0 0,0-1 1 0 0,0 1-1 0 0,0-1 0 0 0,1 0 0 0 0,-1 0 1 0 0,0 0-1 0 0,0 0 0 0 0,0 0 0 0 0,1 0 0 0 0,-1 0 1 0 0,0 0-1 0 0,0 0 0 0 0,0 0 0 0 0,1-1 0 0 0,-1 1 1 0 0,0 0-1 0 0,0-1 0 0 0,0 1 0 0 0,0-1 0 0 0,0 1 80 0 0,1-1-95 0 0,-1-1 0 0 0,0 1-1 0 0,0 0 1 0 0,0 0-1 0 0,0-1 1 0 0,0 1-1 0 0,0-1 1 0 0,0 1 0 0 0,0 0-1 0 0,0-1 1 0 0,-1 0-1 0 0,1 1 1 0 0,-1-1-1 0 0,1 0 96 0 0,1-7 343 0 0,-1 1 0 0 0,0-1 0 0 0,0 0 0 0 0,0 0-1 0 0,-2-4-342 0 0,1 10 542 0 0,0 3-112 0 0,0 0-99 0 0,0 0-47 0 0,0 0-11 0 0,2 1-214 0 0,-1 1-1 0 0,0 0 0 0 0,0 0 0 0 0,0 0 1 0 0,0 0-1 0 0,0 0 0 0 0,-1 0 0 0 0,1 0 1 0 0,-1 0-1 0 0,1 0 0 0 0,-1 1 0 0 0,0-1 0 0 0,0 1-57 0 0,2 6 73 0 0,-1-5-74 0 0,0-1-1 0 0,0 1 0 0 0,0 0 1 0 0,1 0-1 0 0,0-1 0 0 0,0 1 1 0 0,0-1-1 0 0,0 0 0 0 0,1 2 1 0 0,11 6-5915 0 0,-11-9 221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24.53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75 1 9216 0 0,'-17'1'2848'0'0,"13"0"-2523"0"0,1 0 0 0 0,-1 1 0 0 0,1-1 0 0 0,0 1 0 0 0,0 0 0 0 0,0 0 0 0 0,0 0 0 0 0,0 0 0 0 0,0 0 0 0 0,1 1 0 0 0,-1 0 0 0 0,1-1 0 0 0,-1 1 0 0 0,1 0-1 0 0,0 0 1 0 0,0 0 0 0 0,0 1-325 0 0,1-2 81 0 0,0 0 1 0 0,0 0-1 0 0,0 0 0 0 0,0 0 0 0 0,1 0 0 0 0,-1 0 0 0 0,0 0 0 0 0,1 1 0 0 0,0-1 0 0 0,-1 0 0 0 0,1 0 0 0 0,0 0 0 0 0,0 1 0 0 0,1-1 0 0 0,-1 0 0 0 0,0 0 0 0 0,1 0 0 0 0,-1 0 0 0 0,1 1 0 0 0,-1-1 0 0 0,1 0 0 0 0,0 0 0 0 0,0 0 0 0 0,0 0 0 0 0,0-1 0 0 0,1 1 0 0 0,-1 0 0 0 0,0 0-81 0 0,1 0-160 0 0,0 0 1 0 0,0 0-1 0 0,0 0 1 0 0,0 0-1 0 0,1-1 0 0 0,-1 1 1 0 0,0-1-1 0 0,1 1 1 0 0,-1-1-1 0 0,1 0 1 0 0,0 0-1 0 0,-1 0 1 0 0,1 0-1 0 0,0 0 0 0 0,-1-1 1 0 0,1 1-1 0 0,0-1 1 0 0,2 0 159 0 0,3-1-1273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24.94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32 1 10016 0 0,'-7'-1'1521'0'0,"-2"40"596"0"0,4-19-970 0 0,1-1 0 0 0,1 1 0 0 0,0 12-1147 0 0,3-25 170 0 0,0-1-1 0 0,0 1 0 0 0,1-1 0 0 0,-1 1 0 0 0,2-1 0 0 0,-1 1 0 0 0,1-1 0 0 0,0 0 0 0 0,2 6-169 0 0,-3-10-11 0 0,0 0 0 0 0,0 0-1 0 0,1 0 1 0 0,-1 0 0 0 0,1 0-1 0 0,-1 0 1 0 0,1-1-1 0 0,-1 1 1 0 0,1 0 0 0 0,0-1-1 0 0,0 1 1 0 0,0-1-1 0 0,0 0 1 0 0,0 0 0 0 0,0 1-1 0 0,0-1 1 0 0,0-1 0 0 0,0 1-1 0 0,0 0 1 0 0,1 0-1 0 0,-1-1 1 0 0,0 1 0 0 0,1-1-1 0 0,-1 0 1 0 0,0 0 0 0 0,1 0-1 0 0,-1 0 1 0 0,0 0-1 0 0,2-1 12 0 0,9-2-2814 0 0,-9 1 1389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25.34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 12528 0 0,'0'0'281'0'0,"0"0"40"0"0,0 0 22 0 0,16 7 80 0 0,0-4-602 0 0,0-1 0 0 0,11-1 179 0 0,-2 1-1250 0 0,-12-2-3182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25.71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33 17 8288 0 0,'0'0'638'0'0,"-14"2"5238"0"0,12 0-5722 0 0,1-1-1 0 0,-1 1 1 0 0,0 0-1 0 0,1-1 1 0 0,0 1-1 0 0,-1 0 1 0 0,1 0-1 0 0,0 0 1 0 0,0 0-1 0 0,0 0 1 0 0,0 1-1 0 0,1-1 1 0 0,-1 0-1 0 0,1 0 0 0 0,-1 0 1 0 0,1 1-1 0 0,0-1 1 0 0,-1 0-1 0 0,1 1 1 0 0,0-1-1 0 0,1 0 1 0 0,-1 1-154 0 0,0 1 70 0 0,1 0-1 0 0,-1 1 1 0 0,1-1 0 0 0,0-1-1 0 0,1 1 1 0 0,-1 0 0 0 0,0 0 0 0 0,1 0-1 0 0,0-1 1 0 0,0 1 0 0 0,0-1-1 0 0,1 1-69 0 0,-2-2 9 0 0,1 0-1 0 0,0 0 1 0 0,0 0-1 0 0,0 0 0 0 0,0-1 1 0 0,0 1-1 0 0,1-1 1 0 0,-1 1-1 0 0,0-1 0 0 0,1 0 1 0 0,-1 0-1 0 0,1 0 1 0 0,-1 0-1 0 0,1 0 0 0 0,0-1 1 0 0,-1 1-1 0 0,1-1 1 0 0,0 0-1 0 0,-1 1 0 0 0,2-1-8 0 0,-2-1-9 0 0,0 1-1 0 0,0 0 1 0 0,-1 0-1 0 0,1-1 1 0 0,0 0-1 0 0,0 1 1 0 0,0-1 0 0 0,0 0-1 0 0,-1 0 1 0 0,1 0-1 0 0,0 0 1 0 0,-1 0-1 0 0,1 0 1 0 0,0 0-1 0 0,-1 0 1 0 0,0-1-1 0 0,1 1 1 0 0,-1-1-1 0 0,0 1 1 0 0,0-1-1 0 0,1 0 1 0 0,-1 1-1 0 0,-1-1 1 0 0,1 0-1 0 0,0 0 1 0 0,0 1-1 0 0,0-3 10 0 0,0-1 6 0 0,1 0-1 0 0,-1-1 0 0 0,0 1 1 0 0,0 0-1 0 0,-1 0 0 0 0,0-1 1 0 0,0 1-1 0 0,0-1 0 0 0,0 1 0 0 0,-1 0 1 0 0,-1-5-6 0 0,2 8-4 0 0,-1 0 0 0 0,0 0-1 0 0,1 0 1 0 0,-1 0 0 0 0,0 0 0 0 0,0 0 0 0 0,0 1 0 0 0,-1-1 0 0 0,1 0 0 0 0,0 0 0 0 0,-1 1 0 0 0,1-1 0 0 0,-1 1 0 0 0,1-1 0 0 0,-1 1-1 0 0,0 0 1 0 0,1 0 0 0 0,-1-1 0 0 0,0 1 0 0 0,0 0 0 0 0,0 1 0 0 0,0-1 0 0 0,0 0 0 0 0,0 0 0 0 0,0 1 0 0 0,0 0 0 0 0,0-1 0 0 0,0 1-1 0 0,0 0 1 0 0,-1 0 4 0 0,3 0-51 0 0,-27 1 62 0 0,17 5-1318 0 0,9-6 995 0 0,1 1 1 0 0,-1-1-1 0 0,1 1 1 0 0,0-1-1 0 0,-1 1 1 0 0,1 0-1 0 0,0-1 1 0 0,-1 1 0 0 0,1 0-1 0 0,0-1 1 0 0,0 1-1 0 0,-1 0 1 0 0,1-1-1 0 0,0 1 1 0 0,0 0-1 0 0,0-1 1 0 0,0 1 311 0 0,1 3-5269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26.06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 16 11600 0 0,'0'7'1585'0'0,"-2"8"-341"0"0,2 0 0 0 0,0 10-1244 0 0,0-22 203 0 0,1 5 43 0 0,0 0 0 0 0,0-1 0 0 0,1 1 0 0 0,0 0 0 0 0,2 3-246 0 0,-3-11 53 0 0,-1 0 29 0 0,0 0 72 0 0,1-2-84 0 0,-1 0-1 0 0,1 0 1 0 0,0-1-1 0 0,0 1 1 0 0,-1-1-1 0 0,0 1 1 0 0,1-1-1 0 0,-1-1-69 0 0,0 1 100 0 0,2-7-38 0 0,0-1 0 0 0,0 1 0 0 0,1 0 0 0 0,4-8-62 0 0,-6 14-192 0 0,0 1 0 0 0,0 0 1 0 0,1 0-1 0 0,-1 1 0 0 0,1-1 0 0 0,0 0 0 0 0,0 1 1 0 0,0-1-1 0 0,0 1 0 0 0,1-1 0 0 0,-1 1 0 0 0,1 0 0 0 0,-1 0 1 0 0,1 0-1 0 0,0 0 0 0 0,0 1 0 0 0,1-2 192 0 0,-1 2-614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26.41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20 1 15056 0 0,'-12'15'1515'0'0,"11"-13"-1523"0"0,0-1-1 0 0,0 0 0 0 0,0 0 1 0 0,1 1-1 0 0,-1-1 0 0 0,1 0 0 0 0,-1 1 1 0 0,1-1-1 0 0,-1 1 0 0 0,1-1 0 0 0,0 0 1 0 0,-1 1-1 0 0,1-1 0 0 0,0 1 0 0 0,0-1 1 0 0,0 1-1 0 0,0-1 0 0 0,1 1 1 0 0,-1-1-1 0 0,0 1 0 0 0,1-1 0 0 0,-1 1 1 0 0,0-1-1 0 0,1 0 0 0 0,0 1 0 0 0,-1-1 1 0 0,1 0-1 0 0,0 0 0 0 0,0 1 0 0 0,0-1 1 0 0,0 0-1 0 0,0 0 0 0 0,0 0 1 0 0,0 0-1 0 0,0 0 0 0 0,0 0 0 0 0,0 0 1 0 0,0 0-1 0 0,1-1 0 0 0,-1 1 0 0 0,0 0 1 0 0,1-1-1 0 0,-1 1 0 0 0,0-1 0 0 0,1 1 1 0 0,-1-1-1 0 0,1 0 0 0 0,-1 0 1 0 0,1 1 8 0 0,0-1-44 0 0,-1 0 0 0 0,1-1 0 0 0,0 1 1 0 0,-1 0-1 0 0,1 0 0 0 0,-1-1 0 0 0,1 1 1 0 0,-1-1-1 0 0,1 1 0 0 0,-1-1 0 0 0,1 0 1 0 0,-1 0-1 0 0,0 1 0 0 0,1-1 0 0 0,-1 0 1 0 0,0 0-1 0 0,1 0 0 0 0,-1-1 1 0 0,0 1-1 0 0,0 0 0 0 0,0 0 0 0 0,0-1 44 0 0,1-1 243 0 0,0 1-1 0 0,-1 0 0 0 0,1 0 0 0 0,-1-1 0 0 0,0 1 0 0 0,0-1 1 0 0,0 1-1 0 0,0-1 0 0 0,0 1 0 0 0,-1-1 0 0 0,1 0 0 0 0,0-2-242 0 0,-1 5 356 0 0,0 0 18 0 0,0 0 8 0 0,-4 21 708 0 0,3-6-924 0 0,0 1 1 0 0,1-1 0 0 0,1 0-1 0 0,1 12-166 0 0,13 61 498 0 0,-12-73-485 0 0,1 2 5 0 0,4 20-29 0 0,-8-36 16 0 0,1 1 0 0 0,-1 0 1 0 0,0 0-1 0 0,0 0 1 0 0,0 0-1 0 0,0 0 1 0 0,-1-1-1 0 0,1 1 0 0 0,0 0 1 0 0,-1 0-1 0 0,1 0 1 0 0,-1-1-1 0 0,0 1 1 0 0,0 0-1 0 0,1-1 0 0 0,-2 2-5 0 0,1-3 21 0 0,1 1 0 0 0,-1 0 0 0 0,0-1-1 0 0,0 1 1 0 0,0-1 0 0 0,0 1-1 0 0,1-1 1 0 0,-1 1 0 0 0,0-1 0 0 0,0 0-1 0 0,0 0 1 0 0,0 1 0 0 0,0-1-1 0 0,0 0 1 0 0,0 0 0 0 0,0 0 0 0 0,0 0-1 0 0,0 0 1 0 0,0 0 0 0 0,0 0 0 0 0,0 0-1 0 0,0 0 1 0 0,0-1 0 0 0,0 1-1 0 0,0 0 1 0 0,0-1 0 0 0,0 1 0 0 0,0-1-1 0 0,0 1 1 0 0,0-1 0 0 0,0 1-1 0 0,1-1 1 0 0,-1 1 0 0 0,0-2-21 0 0,-5-2-86 0 0,1 0 0 0 0,0 0 0 0 0,0-1 1 0 0,-3-3 85 0 0,-13-14-4648 0 0,15 13-1793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26.77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 0 12464 0 0,'-3'16'1326'0'0,"3"-4"-1279"0"0,0 0 0 0 0,1 0 0 0 0,1 0 0 0 0,0 0 0 0 0,3 7-47 0 0,1 11 101 0 0,-5-22-277 0 0,0 0 0 0 0,1 0-1 0 0,1 0 1 0 0,-1 0 0 0 0,1 0 176 0 0,-1-5-495 0 0,-2-3-7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2:30.93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0 309 5064 0 0,'0'0'389'0'0,"0"0"-185"0"0,0 0 149 0 0,0 0 95 0 0,0 0 22 0 0,0 0-13 0 0,0 0-60 0 0,5 5 709 0 0,-4-3-915 0 0,1-1 0 0 0,-1 0 1 0 0,1 0-1 0 0,-1 1 0 0 0,1-1 1 0 0,-1 0-1 0 0,1 0 1 0 0,0 0-1 0 0,-1-1 0 0 0,1 1 1 0 0,0 0-1 0 0,0-1 0 0 0,0 1 1 0 0,-1-1-1 0 0,3 1-191 0 0,3-1 292 0 0,0 1 0 0 0,1-1 0 0 0,3-1-292 0 0,2 1 351 0 0,-8 0-225 0 0,0-1 0 0 0,1 1 0 0 0,-1-1 1 0 0,0-1-1 0 0,0 1 0 0 0,0-1 0 0 0,1 1 0 0 0,-2-2 1 0 0,3 0-127 0 0,3-2 434 0 0,-1-1 0 0 0,1 0 1 0 0,7-7-435 0 0,-1-1 418 0 0,0-1 1 0 0,-1 0-1 0 0,11-17-418 0 0,-21 27 22 0 0,-1 1-1 0 0,1-1 0 0 0,2 0-21 0 0,-2 0 0 0 0,0 1 0 0 0,4-5 0 0 0,-3 2 0 0 0,1 1 0 0 0,0 0 0 0 0,0 0 0 0 0,2 0 0 0 0,5-4 0 0 0,-8 6 0 0 0,0 0 0 0 0,1 0 0 0 0,3-1 0 0 0,8-4 0 0 0,16-10 826 0 0,21-7-826 0 0,-36 17 69 0 0,3-4-69 0 0,-17 11 41 0 0,9-6 75 0 0,1 1 0 0 0,10-3-116 0 0,-20 9 22 0 0,-1-1-1 0 0,0 0 0 0 0,4-2-21 0 0,-7 4 5 0 0,-1-1 0 0 0,0 1 0 0 0,0 0 0 0 0,0 0 0 0 0,0 0 0 0 0,0 0 0 0 0,0 0 0 0 0,0 0 0 0 0,0 0 0 0 0,0 0 0 0 0,1 0 0 0 0,-1-1 0 0 0,0 1 0 0 0,0 0 0 0 0,0 0-1 0 0,0 0 1 0 0,0 0 0 0 0,0 0 0 0 0,0 0 0 0 0,1 0 0 0 0,-1 0 0 0 0,0 0 0 0 0,0 0 0 0 0,0 0 0 0 0,0 0 0 0 0,0 0 0 0 0,0 0 0 0 0,1 0 0 0 0,-1 0 0 0 0,0 0 0 0 0,0 0-1 0 0,0 0 1 0 0,0 0 0 0 0,0 0 0 0 0,0 1-5 0 0,5 0-1942 0 0,-7 0-306 0 0,0 2 1090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27.20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24 10592 0 0,'10'-17'3490'0'0,"-6"16"-3250"0"0,-1 0 0 0 0,0 0-1 0 0,1 0 1 0 0,-1 0 0 0 0,0 0-1 0 0,1 1 1 0 0,-1-1 0 0 0,1 1-1 0 0,-1 0 1 0 0,1 0 0 0 0,-1 1-1 0 0,1-1 1 0 0,-1 1 0 0 0,4 0-240 0 0,5 2 259 0 0,1 1 0 0 0,-1 0 0 0 0,6 3-259 0 0,-15-6-40 0 0,0 0 0 0 0,0 1-1 0 0,0 0 1 0 0,0-1 0 0 0,0 1-1 0 0,0 0 1 0 0,-1 1 0 0 0,1-1-1 0 0,-1 0 1 0 0,2 2 40 0 0,-3-3-61 0 0,-1 0 0 0 0,0-1 0 0 0,1 1-1 0 0,-1-1 1 0 0,0 1 0 0 0,1 0 0 0 0,-1-1 0 0 0,0 1-1 0 0,0 0 1 0 0,0-1 0 0 0,0 1 0 0 0,1 0 0 0 0,-1-1 0 0 0,0 1-1 0 0,0 0 1 0 0,0-1 0 0 0,0 1 0 0 0,-1 0 0 0 0,1-1-1 0 0,0 1 1 0 0,0 0 61 0 0,-1 0-127 0 0,1 0-1 0 0,-1 0 1 0 0,0 1-1 0 0,0-1 1 0 0,1 0-1 0 0,-1 0 0 0 0,0-1 1 0 0,0 1-1 0 0,0 0 1 0 0,0 0-1 0 0,0 0 1 0 0,0-1-1 0 0,0 1 1 0 0,-1 0-1 0 0,0 0 128 0 0,-24 10-524 0 0,-10 7 1582 0 0,35-18-1012 0 0,1 0 0 0 0,0 0 0 0 0,-1 1 1 0 0,1-1-1 0 0,0 0 0 0 0,0 0 1 0 0,-1 1-1 0 0,1-1 0 0 0,0 0 0 0 0,-1 0 1 0 0,1 1-1 0 0,0-1 0 0 0,0 0 1 0 0,0 1-1 0 0,-1-1 0 0 0,1 0 1 0 0,0 1-1 0 0,0-1 0 0 0,0 0 0 0 0,0 1 1 0 0,0-1-1 0 0,0 0 0 0 0,0 1 1 0 0,0-1-1 0 0,0 1 0 0 0,0-1 0 0 0,0 0 1 0 0,0 1-1 0 0,0-1 0 0 0,0 0 1 0 0,0 1-47 0 0,8 10 675 0 0,21 9-226 0 0,-25-18-309 0 0,25 14-35 0 0,-19-11-105 0 0,1 1 0 0 0,-1 0 0 0 0,0 1 0 0 0,0 0-1 0 0,6 7 1 0 0,-16-14-6 0 0,1 0-1 0 0,-1 1 1 0 0,1-1-1 0 0,-1 1 0 0 0,1-1 1 0 0,-1 0-1 0 0,0 1 0 0 0,1-1 1 0 0,-1 1-1 0 0,0-1 0 0 0,0 1 1 0 0,1-1-1 0 0,-1 1 0 0 0,0-1 1 0 0,0 1-1 0 0,0 0 0 0 0,1-1 1 0 0,-1 1-1 0 0,0-1 1 0 0,0 1-1 0 0,0 0 0 0 0,0-1 1 0 0,0 1-1 0 0,0-1 0 0 0,0 1 1 0 0,-1-1-1 0 0,1 1 0 0 0,0 0 1 0 0,0-1 6 0 0,-1 1 6 0 0,1 0 1 0 0,-1 0 0 0 0,0 0-1 0 0,0 0 1 0 0,0 0 0 0 0,0-1-1 0 0,1 1 1 0 0,-1 0-1 0 0,0 0 1 0 0,0-1 0 0 0,-1 1-1 0 0,1-1 1 0 0,0 1 0 0 0,0-1-7 0 0,-7 3 27 0 0,-1 0 0 0 0,0-1 0 0 0,-8 2-27 0 0,11-3-163 0 0,-2 1-191 0 0,0 0 0 0 0,1-1 0 0 0,-1 0 0 0 0,0-1 0 0 0,0 1 0 0 0,0-1 0 0 0,0-1 0 0 0,1 0 0 0 0,-1 0 0 0 0,-2-1 354 0 0,6 1-3528 0 0,2-1-1086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27.65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 5 7368 0 0,'-4'-4'5534'0'0,"3"5"-5416"0"0,0 0 0 0 0,1 1 0 0 0,-1-1 0 0 0,0 1 0 0 0,1-1-1 0 0,-1 1 1 0 0,1-1 0 0 0,-1 1 0 0 0,1 0 0 0 0,0-1 0 0 0,0 1 0 0 0,-1-1 0 0 0,1 1-1 0 0,0 0 1 0 0,1-1 0 0 0,-1 1 0 0 0,0-1 0 0 0,0 1 0 0 0,1 1-118 0 0,0 1 117 0 0,0 0 1 0 0,0 1 0 0 0,1-1-1 0 0,-1 0 1 0 0,1 0 0 0 0,1 3-118 0 0,-2-6 2 0 0,1 1 0 0 0,-1-1 1 0 0,0 0-1 0 0,0 0 1 0 0,0 1-1 0 0,1-1 1 0 0,-1 0-1 0 0,0 0 1 0 0,1 0-1 0 0,-1 0 1 0 0,1 0-1 0 0,-1-1 1 0 0,1 1-1 0 0,0 0 1 0 0,-1-1-1 0 0,1 1 1 0 0,0-1-1 0 0,-1 0 1 0 0,1 1-1 0 0,0-1 1 0 0,0 0-1 0 0,-1 0 1 0 0,1 0-1 0 0,0 0 1 0 0,0-1-1 0 0,-1 1 1 0 0,1 0-1 0 0,0-1 1 0 0,-1 1-1 0 0,1-1 1 0 0,0 1-1 0 0,-1-1 1 0 0,1 0-1 0 0,-1 0 1 0 0,1 0-1 0 0,-1 0 1 0 0,1 0-1 0 0,-1 0 1 0 0,0 0-1 0 0,0 0 0 0 0,1 0 1 0 0,-1-1-1 0 0,0 1 1 0 0,0 0-1 0 0,0-1 1 0 0,0 1-1 0 0,-1-1 1 0 0,1 0-1 0 0,0 1 1 0 0,0-1-1 0 0,-1 1 1 0 0,1-2-3 0 0,8-31 2209 0 0,-9 33-1949 0 0,0 1-11 0 0,0 0-18 0 0,0 0-72 0 0,0 0-30 0 0,0 0-8 0 0,1 1-91 0 0,-1-1 0 0 0,1 1 0 0 0,0-1 0 0 0,-1 0-1 0 0,1 1 1 0 0,-1-1 0 0 0,1 1 0 0 0,-1-1 0 0 0,1 1-1 0 0,-1-1 1 0 0,1 1 0 0 0,-1 0 0 0 0,0-1 0 0 0,1 1-1 0 0,-1 0 1 0 0,0-1 0 0 0,1 1 0 0 0,-1 0 0 0 0,0-1-1 0 0,0 1-28 0 0,6 17-30 0 0,-5-15-13 0 0,9 24-326 0 0,-3-17-5569 0 0,-5-6 101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28.02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 10680 0 0,'0'0'241'0'0,"0"0"38"0"0,0 0 11 0 0,0 0-28 0 0,-1 15 756 0 0,3 62 2753 0 0,-1-47-3080 0 0,2-1-1 0 0,7 27-690 0 0,-5-38-839 0 0,-1-11-3884 0 0,-2-3-605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28.55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 0 8840 0 0,'-2'6'683'0'0,"0"1"0"0"0,1-1 0 0 0,-1 1 0 0 0,1 0 1 0 0,1-1-1 0 0,-1 1 0 0 0,1 0 0 0 0,0 1-683 0 0,1 12 1525 0 0,1 0 0 0 0,1 3-1525 0 0,5 21 1119 0 0,3 7-1119 0 0,-10-50 77 0 0,-1-1 2 0 0,0 0-6 0 0,0 0-1 0 0,0 0 0 0 0,5-30 172 0 0,0 11-438 0 0,-5 17 189 0 0,0 0 0 0 0,1 0 1 0 0,-1 0-1 0 0,1 0 0 0 0,0 0 1 0 0,-1 0-1 0 0,1 1 0 0 0,0-1 0 0 0,0 0 1 0 0,0 0-1 0 0,0 0 0 0 0,1 1 1 0 0,-1-1-1 0 0,0 1 0 0 0,1-1 0 0 0,-1 1 1 0 0,2-1 4 0 0,-2 1-5 0 0,0 1-1 0 0,0-1 1 0 0,0 1 0 0 0,1-1 0 0 0,-1 1 0 0 0,0 0-1 0 0,0 0 1 0 0,0 0 0 0 0,1 0 0 0 0,-1-1 0 0 0,0 2-1 0 0,1-1 1 0 0,-1 0 0 0 0,0 0 0 0 0,0 0 0 0 0,1 0 0 0 0,-1 1-1 0 0,0-1 1 0 0,0 1 0 0 0,0-1 0 0 0,0 1 0 0 0,0-1-1 0 0,1 1 1 0 0,-1 0 0 0 0,0-1 0 0 0,0 1 0 0 0,0 0-1 0 0,0 1 6 0 0,6 3-8 0 0,-1 1 0 0 0,0 0 0 0 0,-1 0 0 0 0,0 0 0 0 0,0 1 0 0 0,0 0 0 0 0,0 0 0 0 0,-1 0 0 0 0,-1 0 0 0 0,4 7 8 0 0,-7-13 6 0 0,0-1-1 0 0,0 1 1 0 0,1 0-1 0 0,-1-1 1 0 0,0 1-1 0 0,0 0 1 0 0,1 0-1 0 0,-1-1 1 0 0,0 1-1 0 0,0 0 1 0 0,0 0-1 0 0,0-1 1 0 0,0 1-1 0 0,0 0 1 0 0,-1 0-1 0 0,1-1 1 0 0,0 1 0 0 0,0 0-1 0 0,0-1 1 0 0,-1 1-1 0 0,1 0 1 0 0,0-1-1 0 0,-1 1 1 0 0,1 0-1 0 0,-1 0-5 0 0,0-1 31 0 0,1 1 0 0 0,-1-1-1 0 0,0 1 1 0 0,0-1 0 0 0,0 1 0 0 0,0-1-1 0 0,0 0 1 0 0,0 1 0 0 0,0-1 0 0 0,0 0-1 0 0,0 0 1 0 0,0 0 0 0 0,0 0 0 0 0,0 0-1 0 0,0 0 1 0 0,0 0 0 0 0,0 0-31 0 0,-7-1 205 0 0,1-1 0 0 0,-1 1 0 0 0,0-1 0 0 0,-4-3-205 0 0,8 4-33 0 0,-38-12-388 0 0,37 12-502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30.75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66 2 11520 0 0,'-2'0'107'0'0,"0"0"0"0"0,0 0 0 0 0,0 0 0 0 0,0 0 0 0 0,0 1 0 0 0,0-1 0 0 0,0 1 0 0 0,1-1 1 0 0,-1 1-1 0 0,0 0 0 0 0,0-1 0 0 0,0 1 0 0 0,1 0 0 0 0,-1 0 0 0 0,-1 1-107 0 0,1 1-8 0 0,0-1 0 0 0,0 0 0 0 0,0 1 0 0 0,0-1 0 0 0,1 1 0 0 0,-1 0 0 0 0,1 0 0 0 0,-1-1 0 0 0,0 3 8 0 0,-1 5 77 0 0,0-1 0 0 0,0 1 0 0 0,1 0 0 0 0,0 0 0 0 0,1 0 0 0 0,0 0 0 0 0,0 0 0 0 0,1 0 0 0 0,1 7-77 0 0,-1-8 67 0 0,1 0 0 0 0,1-1-1 0 0,0 1 1 0 0,0 0-1 0 0,0-1 1 0 0,1 1-1 0 0,0-1 1 0 0,1 0-1 0 0,0 0 1 0 0,0 0 0 0 0,1 0-67 0 0,-3-5 15 0 0,1 0 1 0 0,-1 0 0 0 0,1 0 0 0 0,-1 0 0 0 0,1 0 0 0 0,0-1 0 0 0,0 1 0 0 0,1-1-1 0 0,-1 0 1 0 0,0 0 0 0 0,1 0 0 0 0,-1 0 0 0 0,1-1 0 0 0,-1 0 0 0 0,1 1-1 0 0,0-1 1 0 0,0-1 0 0 0,0 1 0 0 0,-1 0 0 0 0,1-1 0 0 0,3 0-16 0 0,-2 0 20 0 0,0 0-1 0 0,0-1 1 0 0,0 0 0 0 0,0 0-1 0 0,0 0 1 0 0,0-1 0 0 0,0 0-1 0 0,-1 0 1 0 0,1 0 0 0 0,-1 0-1 0 0,1-1 1 0 0,-1 0 0 0 0,0 1-1 0 0,0-2 1 0 0,0 1 0 0 0,1-1-20 0 0,-2 0 52 0 0,1 0 0 0 0,-1 0 0 0 0,0-1 0 0 0,0 1 0 0 0,0-1 0 0 0,-1 1 0 0 0,0-1 1 0 0,0 0-1 0 0,0 0 0 0 0,0 0 0 0 0,-1 0 0 0 0,0 0 0 0 0,0 0 0 0 0,0-1 1 0 0,-1 1-1 0 0,1 0 0 0 0,-1 0 0 0 0,-1-1 0 0 0,1 1 0 0 0,-1-2-52 0 0,0-4 90 0 0,-1 1-1 0 0,-1-1 1 0 0,0 0-1 0 0,0 0 1 0 0,-1 1-1 0 0,0 0 1 0 0,-1 0-1 0 0,0 0 0 0 0,-3-2-89 0 0,6 8 54 0 0,-1 1 0 0 0,0-1 0 0 0,0 1 0 0 0,0 0 0 0 0,-1 0 0 0 0,1 1 0 0 0,-1-1-1 0 0,1 1 1 0 0,-1-1 0 0 0,0 1 0 0 0,0 0 0 0 0,0 1 0 0 0,0-1 0 0 0,-1 0-54 0 0,3 2-27 0 0,0-1 1 0 0,0 0 0 0 0,1 1 0 0 0,-1 0 0 0 0,0-1 0 0 0,0 1-1 0 0,1 0 1 0 0,-1 0 0 0 0,0 0 0 0 0,0 0 0 0 0,0 0 0 0 0,0 1 0 0 0,1-1-1 0 0,-1 0 1 0 0,0 1 0 0 0,0-1 0 0 0,1 1 0 0 0,-1 0 0 0 0,1 0-1 0 0,-1-1 1 0 0,0 1 0 0 0,1 0 0 0 0,-1 0 0 0 0,1 1 0 0 0,0-1 0 0 0,-1 0-1 0 0,1 0 1 0 0,0 1 0 0 0,0-1 0 0 0,0 1 0 0 0,0-1 0 0 0,0 1-1 0 0,0-1 1 0 0,0 1 0 0 0,0 0 26 0 0,-1 13-4850 0 0,2-8-298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31.10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 13360 0 0,'0'0'612'0'0,"0"0"-15"0"0,0-1-398 0 0,0 6-305 0 0,0 46 272 0 0,5 30-166 0 0,-3-65-306 0 0,0-1 0 0 0,1 0 0 0 0,1 0 0 0 0,0-1 0 0 0,1 1 0 0 0,1-1 0 0 0,4 9 306 0 0,-6-16-782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31.45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123 38 9216 0 0,'-10'-14'1700'0'0,"8"12"-1260"0"0,1-1 0 0 0,-1 1 0 0 0,0-1 0 0 0,0 1 0 0 0,0 0 0 0 0,0 0 0 0 0,-2-1-440 0 0,3 2 24 0 0,0 0-1 0 0,0 1 1 0 0,0-1 0 0 0,0 1 0 0 0,-1 0-1 0 0,1-1 1 0 0,0 1 0 0 0,0 0-1 0 0,0 0 1 0 0,0 0 0 0 0,0 0-1 0 0,0 0 1 0 0,-1 0 0 0 0,1 0-1 0 0,0 0 1 0 0,0 0 0 0 0,0 0-1 0 0,0 1 1 0 0,0-1 0 0 0,0 0 0 0 0,-1 1-1 0 0,1-1 1 0 0,0 1-24 0 0,-3 1 160 0 0,0 0-1 0 0,0 0 1 0 0,1 0 0 0 0,-1 1-1 0 0,1 0 1 0 0,0-1-1 0 0,0 1 1 0 0,0 0 0 0 0,0 0-1 0 0,0 1 1 0 0,0-1 0 0 0,-1 4-160 0 0,1-1 105 0 0,-1 0 1 0 0,1 0 0 0 0,1 1-1 0 0,-1-1 1 0 0,1 1-1 0 0,1 0 1 0 0,-2 4-106 0 0,1 5 119 0 0,1 1 0 0 0,0-1 1 0 0,1 0-1 0 0,1 1 0 0 0,0-1 0 0 0,2 7-119 0 0,-2-18-165 0 0,-1-1 0 0 0,1 1 0 0 0,0-1 0 0 0,0 0-1 0 0,1 1 1 0 0,-1-1 0 0 0,1 0 0 0 0,0 0 0 0 0,0 0-1 0 0,0 0 1 0 0,1 1 165 0 0,-2-5-3990 0 0,-1 0-1226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31.79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12896 0 0,'0'0'594'0'0,"0"0"-16"0"0,15 0-206 0 0,36 5-436 0 0,15 0-396 0 0,-22-3-3272 0 0,-27-2-156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32.24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81 7 0 0 0,'-1'-1'832'0'0,"-1"1"0"0"0,1-1-1 0 0,0 0 1 0 0,0 1 0 0 0,0-1 0 0 0,0 0 0 0 0,-1 1-1 0 0,1 0 1 0 0,0-1 0 0 0,-1 1 0 0 0,0 0-832 0 0,-14 1 5512 0 0,13 0-5199 0 0,0 1 0 0 0,0-1 0 0 0,1 0 0 0 0,-1 1-1 0 0,0 0 1 0 0,1-1 0 0 0,-1 1 0 0 0,1 0 0 0 0,0 1 0 0 0,0-1 0 0 0,-1 1-313 0 0,1-1-102 0 0,0 1 0 0 0,0-1 0 0 0,1 1-1 0 0,-1 0 1 0 0,1-1 0 0 0,-1 1 0 0 0,1 0 0 0 0,0 0 0 0 0,0 0 0 0 0,0 0 0 0 0,0 0 102 0 0,1-1 46 0 0,0 0 1 0 0,0-1-1 0 0,0 1 0 0 0,-1-1 0 0 0,2 1 0 0 0,-1-1 1 0 0,0 1-1 0 0,0-1 0 0 0,0 1 0 0 0,1-1 0 0 0,-1 1 1 0 0,1-1-1 0 0,-1 0 0 0 0,1 1 0 0 0,-1-1 0 0 0,1 1 1 0 0,0-1-1 0 0,0 0 0 0 0,0 0 0 0 0,0 0 0 0 0,0 1-46 0 0,0-1-65 0 0,1 0 0 0 0,-1 0 0 0 0,0 0-1 0 0,0 0 1 0 0,1 0 0 0 0,-1 0-1 0 0,0-1 1 0 0,1 1 0 0 0,-1-1 0 0 0,0 1-1 0 0,1-1 1 0 0,-1 1 0 0 0,1-1 0 0 0,-1 0-1 0 0,1 0 1 0 0,-1 1 0 0 0,1-1-1 0 0,-1 0 1 0 0,1 0 0 0 0,-1-1 0 0 0,1 1-1 0 0,-1 0 1 0 0,1 0 0 0 0,-1-1-1 0 0,1 1 1 0 0,-1-1 0 0 0,1 0 0 0 0,-1 1-1 0 0,0-1 66 0 0,1 0-88 0 0,0 0 0 0 0,-1 0 0 0 0,1 0 0 0 0,-1 0 0 0 0,1 0 0 0 0,-1 0-1 0 0,0-1 1 0 0,0 1 0 0 0,1-1 0 0 0,-1 1 0 0 0,0-1 0 0 0,0 1 0 0 0,0-1 0 0 0,-1 1 0 0 0,1-1-1 0 0,0 0 1 0 0,0 0 0 0 0,-1 1 0 0 0,1-1 0 0 0,-1 0 0 0 0,0 0 0 0 0,1 0 0 0 0,-1-1 88 0 0,3-37 3487 0 0,-3 40-3199 0 0,0 0-26 0 0,0 0-114 0 0,5 24 224 0 0,-4-14-359 0 0,0 0 1 0 0,1 0-1 0 0,1 0 1 0 0,0 1-14 0 0,6 9-5519 0 0,-6-16-125 0 0</inkml:trace>
  <inkml:trace contextRef="#ctx0" brushRef="#br0" timeOffset="1">303 19 14336 0 0,'-1'-1'59'0'0,"0"0"1"0"0,0 0-1 0 0,0 0 1 0 0,-1 0-1 0 0,1 1 1 0 0,-1-1 0 0 0,1 0-1 0 0,0 1 1 0 0,-1-1-1 0 0,1 1 1 0 0,-1-1-1 0 0,1 1 1 0 0,-1-1 0 0 0,0 1-1 0 0,1 0 1 0 0,-1 0-1 0 0,1 0 1 0 0,-1 0 0 0 0,1 0-1 0 0,-1 0 1 0 0,0 1-1 0 0,1-1 1 0 0,-1 0-1 0 0,1 1 1 0 0,-1-1 0 0 0,1 1-1 0 0,0 0 1 0 0,-1-1-1 0 0,1 1 1 0 0,-1 0-1 0 0,1 0 1 0 0,0 0 0 0 0,0 0-1 0 0,-1 0 1 0 0,1 0-1 0 0,0 0 1 0 0,0 0-1 0 0,0 1-59 0 0,-2 1 103 0 0,1-1-1 0 0,0 1 0 0 0,-1 0 0 0 0,1 0 0 0 0,0 0 0 0 0,0 0 1 0 0,1 1-1 0 0,-1-1 0 0 0,1 0 0 0 0,0 1 0 0 0,0-1 0 0 0,0 1 1 0 0,0 0-1 0 0,0-1 0 0 0,1 4-102 0 0,0-5 13 0 0,0 0 1 0 0,0 0-1 0 0,0 0 1 0 0,0 0-1 0 0,1-1 0 0 0,-1 1 1 0 0,1 0-1 0 0,-1 0 1 0 0,1 0-1 0 0,0 0 0 0 0,0-1 1 0 0,0 1-1 0 0,0 0 1 0 0,0-1-1 0 0,0 1 0 0 0,0-1 1 0 0,1 1-1 0 0,-1-1 1 0 0,0 0-1 0 0,1 1 0 0 0,-1-1 1 0 0,1 0-1 0 0,-1 0 1 0 0,1 0-1 0 0,0 0 0 0 0,0 0 1 0 0,-1 0-1 0 0,1-1 1 0 0,0 1-1 0 0,0-1 0 0 0,0 1-13 0 0,6 1-464 0 0,0 0-1 0 0,0-1 0 0 0,0 0 1 0 0,0 0-1 0 0,0-1 1 0 0,7 0 464 0 0,-6-1-1760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32.60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 4 3224 0 0,'-5'-4'10201'0'0,"1"56"-9049"0"0,2-34-121 0 0,1-1 0 0 0,1 12-1031 0 0,0-15 113 0 0,1-2-6 0 0,-1 0 0 0 0,2 0 0 0 0,0 3-107 0 0,-1-12 6 0 0,0 0-1 0 0,-1 0 0 0 0,1 0 0 0 0,0 0 0 0 0,1 0 1 0 0,-1 0-1 0 0,1 0 0 0 0,-1-1 0 0 0,1 1 0 0 0,0-1 1 0 0,0 1-1 0 0,0-1 0 0 0,0 1 0 0 0,0-1 0 0 0,1 0-5 0 0,-3-2-146 0 0,1 1-1 0 0,-1-1 0 0 0,1 1 0 0 0,-1-1 0 0 0,1 0 1 0 0,0 1-1 0 0,-1-1 0 0 0,1 0 0 0 0,0 0 0 0 0,-1 1 0 0 0,1-1 1 0 0,-1 0-1 0 0,1 0 0 0 0,0 0 0 0 0,0 0 0 0 0,-1 0 1 0 0,1 0-1 0 0,0 0 0 0 0,-1 0 0 0 0,1 0 0 0 0,0 0 1 0 0,-1 0-1 0 0,1-1 0 0 0,0 1 0 0 0,-1 0 0 0 0,1 0 147 0 0,4-2-1174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2:32.18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 0 3224 0 0,'0'0'143'0'0,"0"0"231"0"0,0 0 869 0 0,0 0 373 0 0,0 0 74 0 0,0 0-166 0 0,2 6-36 0 0,-2 49 452 0 0,0-47-1654 0 0,0 0 0 0 0,-2 7-286 0 0,0 11 698 0 0,1-15-290 0 0,1 3 224 0 0,1 6-48 0 0,-1-18-515 0 0,0-1 16 0 0,0 1-10 0 0,0-1 16 0 0,0-1 2 0 0,0 0-11 0 0,2-6 110 0 0,-1 2-157 0 0,0 0-1 0 0,0 0 1 0 0,-1 0-1 0 0,1 0 1 0 0,-1 0-1 0 0,0-1 1 0 0,-1 1-1 0 0,1 0-34 0 0,-1-1-4 0 0,1-28-102 0 0,1 24 90 0 0,-1-1-1 0 0,-1 1 1 0 0,0-1-1 0 0,0 1 1 0 0,0-1-1 0 0,-2-2 17 0 0,1 5-54 0 0,0 0-20 0 0,2 7 131 0 0,7 3 27 0 0,25 13-84 0 0,-21-11 92 0 0,0 1 0 0 0,1-1-1 0 0,0-1 1 0 0,11 3-92 0 0,-13-3 458 0 0,-7-3-398 0 0,-1 1 0 0 0,1-1-1 0 0,0 0 1 0 0,1 0-60 0 0,0-1 15 0 0,-3 0 60 0 0,-1 0 22 0 0,0 0 14 0 0,0 0 7 0 0,0 0 2 0 0,0 0-4 0 0,0 0-17 0 0,0 0-10 0 0,0 0-1 0 0,0 0-4 0 0,0 0-10 0 0,0 0 11 0 0,-1 0-26 0 0,0 1-37 0 0,-5 3 40 0 0,2 0-53 0 0,2-3 4 0 0,1 0 1 0 0,0 0-1 0 0,0 1 0 0 0,-1-1 0 0 0,1 0 1 0 0,0 1-1 0 0,-1 1-13 0 0,-6 7 35 0 0,2-4-22 0 0,-1-1 0 0 0,1-1-1 0 0,-1 1 1 0 0,0-1 0 0 0,-1 0-13 0 0,2-2 29 0 0,0 1 39 0 0,0 0-1 0 0,0 1 1 0 0,0-1 0 0 0,1 1 0 0 0,-1 0 0 0 0,-3 4-68 0 0,6-5 17 0 0,2-1-17 0 0,0 1-26 0 0,1-3-120 0 0,0 0-78 0 0,0 0-28 0 0,0 0-90 0 0,0 0-366 0 0,0 0-164 0 0,0 0-30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33.09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25 13792 0 0,'0'0'314'0'0,"0"0"46"0"0,0 0 22 0 0,0 0-50 0 0,13 2-208 0 0,61 3-241 0 0,-57-3-769 0 0,-1 0-1 0 0,1-1 1 0 0,0-1 0 0 0,-1 0 0 0 0,1-2 0 0 0,0 0 0 0 0,5-1 886 0 0,-8 0-371 0 0,-12 3 676 0 0,1 0 1 0 0,-1-1 0 0 0,1 0 0 0 0,0 1-1 0 0,-1-1 1 0 0,0 0 0 0 0,1 0-1 0 0,0 0-305 0 0,-3 1 702 0 0,0 0 18 0 0,0 0 66 0 0,0 0 29 0 0,0 0 8 0 0,0 0-70 0 0,-1 0-649 0 0,0 0 1 0 0,0 1 0 0 0,1 0-1 0 0,-1-1 1 0 0,0 1-1 0 0,0-1 1 0 0,1 1-1 0 0,-1 0 1 0 0,0 0-1 0 0,1-1 1 0 0,-1 1-1 0 0,1 0 1 0 0,-1 0 0 0 0,1 0-1 0 0,-1 0 1 0 0,1-1-1 0 0,-1 1 1 0 0,1 1-105 0 0,-7 17 504 0 0,6-16-470 0 0,0 0-1 0 0,0 0 1 0 0,1 0-1 0 0,-1 0 1 0 0,1 0-1 0 0,0 0 1 0 0,0 0-1 0 0,0 1 1 0 0,0-1-1 0 0,1 0 1 0 0,-1 0-1 0 0,1 0 1 0 0,0 0-1 0 0,0 0 0 0 0,0 0 1 0 0,0 0-1 0 0,0 0 1 0 0,1 0-34 0 0,-1-2 8 0 0,0 1-1 0 0,0 0 1 0 0,0-1 0 0 0,0 1 0 0 0,1-1 0 0 0,-1 1-1 0 0,0-1 1 0 0,1 0 0 0 0,0 0 0 0 0,-1 1-1 0 0,1-1 1 0 0,-1 0 0 0 0,1-1 0 0 0,0 1 0 0 0,0 0-1 0 0,0 0 1 0 0,0-1 0 0 0,-1 1 0 0 0,1-1-1 0 0,0 1 1 0 0,0-1 0 0 0,0 0 0 0 0,0 0 0 0 0,0 0-1 0 0,0 0 1 0 0,0 0 0 0 0,0 0 0 0 0,0-1-1 0 0,1 1-7 0 0,-1-1-26 0 0,1 0-1 0 0,-1 0 0 0 0,1 0 0 0 0,-1 0 0 0 0,0-1 0 0 0,0 1 0 0 0,1-1 0 0 0,-1 1 0 0 0,0-1 0 0 0,0 0 0 0 0,-1 0 0 0 0,1 1 1 0 0,0-1-1 0 0,-1-1 0 0 0,1 1 0 0 0,-1 0 0 0 0,1 0 0 0 0,-1 0 0 0 0,0-1 0 0 0,0 1 0 0 0,0-1 0 0 0,0 1 0 0 0,-1-1 1 0 0,1 1-1 0 0,-1-1 0 0 0,1 0 27 0 0,-1-1 2 0 0,1 1 0 0 0,-1-1 0 0 0,1 1 0 0 0,-1-1 0 0 0,0 0 0 0 0,-1 1 0 0 0,1-1 0 0 0,-1 0 0 0 0,1 1 0 0 0,-1-1 0 0 0,0 1 0 0 0,0-1 0 0 0,-1 1-1 0 0,1-1 1 0 0,-1 1 0 0 0,1 0 0 0 0,-1 0 0 0 0,-1-2-2 0 0,1 4-94 0 0,0-1-1 0 0,0 1 1 0 0,0 0-1 0 0,1 0 1 0 0,-1-1-1 0 0,0 1 1 0 0,0 1-1 0 0,-1-1 0 0 0,1 0 1 0 0,0 0-1 0 0,0 1 1 0 0,0-1-1 0 0,0 1 1 0 0,-1 0-1 0 0,1 0 1 0 0,0 0-1 0 0,0 0 1 0 0,0 0-1 0 0,-1 0 0 0 0,1 1 1 0 0,0-1-1 0 0,0 0 1 0 0,0 1-1 0 0,0 0 1 0 0,0 0-1 0 0,0 0 1 0 0,0 0-1 0 0,0 0 0 0 0,0 0 1 0 0,0 0-1 0 0,0 0 1 0 0,0 1-1 0 0,1-1 1 0 0,-1 1-1 0 0,-1 1 95 0 0,3-2-166 0 0,-1-1 1 0 0,1 1-1 0 0,0 0 0 0 0,0 0 1 0 0,-1 0-1 0 0,1 0 0 0 0,0 0 0 0 0,0-1 1 0 0,0 1-1 0 0,0 0 0 0 0,0 0 1 0 0,0 0-1 0 0,0 1 166 0 0,1 0-314 0 0,-1 6-956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33.46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28 10 11520 0 0,'-6'-5'1450'0'0,"5"6"-1360"0"0,0 0 0 0 0,0 0 0 0 0,0 0-1 0 0,0-1 1 0 0,0 1 0 0 0,0 0 0 0 0,0 0-1 0 0,1 0 1 0 0,-1 0 0 0 0,0 1 0 0 0,1-1-1 0 0,-1 0 1 0 0,0 0 0 0 0,1 0 0 0 0,-1 1-1 0 0,1-1 1 0 0,0 0 0 0 0,-1 1-90 0 0,-5 25 1748 0 0,5 12-948 0 0,1-23-667 0 0,0-16-65 0 0,0 0 42 0 0,6-23 359 0 0,-3 4-641 0 0,-3 13 299 0 0,1-1 1 0 0,0 1-1 0 0,0-1 0 0 0,1 1 0 0 0,1-4-127 0 0,-2 8-114 0 0,-1 1 0 0 0,1-1 0 0 0,0 1 0 0 0,-1 0-1 0 0,1-1 1 0 0,0 1 0 0 0,0 0 0 0 0,0 0 0 0 0,0 0-1 0 0,0 0 1 0 0,1 0 0 0 0,-1 0 0 0 0,0 0 0 0 0,0 0-1 0 0,1 0 1 0 0,-1 0 0 0 0,0 1 0 0 0,1-1 0 0 0,-1 0 0 0 0,1 1-1 0 0,-1 0 1 0 0,1-1 0 0 0,-1 1 0 0 0,1 0 0 0 0,0-1 114 0 0,3 1-5652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33.92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 1 12464 0 0,'0'0'281'0'0,"0"0"40"0"0,0 0 22 0 0,0 0-39 0 0,-9 14 488 0 0,9-12-748 0 0,-1-1 0 0 0,1 0 0 0 0,0 1 0 0 0,0-1 0 0 0,0 0 0 0 0,0 1 0 0 0,0-1 0 0 0,1 1 0 0 0,-1-1-1 0 0,0 0 1 0 0,0 1 0 0 0,1-1 0 0 0,-1 0 0 0 0,1 1 0 0 0,0-1 0 0 0,-1 0 0 0 0,1 0 0 0 0,0 0 0 0 0,0 0 0 0 0,-1 1 0 0 0,1-1 0 0 0,0 0 0 0 0,0 0 0 0 0,0-1 0 0 0,0 1 0 0 0,0 0 0 0 0,1 0 0 0 0,-1 0 0 0 0,0-1 0 0 0,0 1 0 0 0,1 0 0 0 0,-1-1 0 0 0,0 1-1 0 0,0-1 1 0 0,1 0 0 0 0,-1 1 0 0 0,1-1 0 0 0,-1 0 0 0 0,1 0-44 0 0,0 0 12 0 0,-1 1 0 0 0,1-1 1 0 0,-1 0-1 0 0,1 1 0 0 0,-1-1 0 0 0,0 0 0 0 0,1 0 0 0 0,-1 0 0 0 0,1-1 0 0 0,-1 1 1 0 0,1 0-1 0 0,-1 0 0 0 0,1-1 0 0 0,-1 1 0 0 0,0-1 0 0 0,1 1 0 0 0,-1-1 0 0 0,0 0 0 0 0,1 1 1 0 0,-1-1-1 0 0,0 0 0 0 0,0 0 0 0 0,0 0 0 0 0,1 0 0 0 0,-1 0 0 0 0,0 0 0 0 0,-1 0 0 0 0,1 0 1 0 0,0-1-1 0 0,0 1 0 0 0,0 0 0 0 0,-1-1 0 0 0,1 1 0 0 0,0 0 0 0 0,-1-1 0 0 0,0 1 1 0 0,1-1-14 0 0,1-8 2767 0 0,-2 21-2108 0 0,-1 21-772 0 0,1-14 279 0 0,1-1 0 0 0,1 1 1 0 0,0 0-1 0 0,1-1 0 0 0,1 1 0 0 0,2 2-165 0 0,1 6 24 0 0,-2 0-1 0 0,0 5-23 0 0,-4-30 17 0 0,-1 0 0 0 0,0 0-1 0 0,0 0 1 0 0,0 1-1 0 0,0-1 1 0 0,0 0 0 0 0,0 0-1 0 0,0 0 1 0 0,0 1-1 0 0,0-1 1 0 0,-1 0-1 0 0,1 0 1 0 0,0 0 0 0 0,-1 0-1 0 0,1 0 1 0 0,-1 0-1 0 0,1 0 1 0 0,-1 0 0 0 0,0 0-1 0 0,0 1-16 0 0,1-2 33 0 0,-1 1 0 0 0,0-1 0 0 0,0 1 0 0 0,1-1 1 0 0,-1 0-1 0 0,0 0 0 0 0,0 1 0 0 0,1-1 0 0 0,-1 0 0 0 0,0 0 0 0 0,0 0 0 0 0,0 0 0 0 0,0 0 0 0 0,1 0 0 0 0,-1 0 0 0 0,0 0 0 0 0,0 0 0 0 0,0 0 1 0 0,1-1-1 0 0,-1 1 0 0 0,0 0 0 0 0,0 0-33 0 0,-3-2-108 0 0,-1 0 1 0 0,1 0-1 0 0,0-1 0 0 0,-1 1 1 0 0,1-1-1 0 0,0 0 1 0 0,1 0-1 0 0,-4-3 108 0 0,0-2-5156 0 0,-1 0-1750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35.36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80 10 10136 0 0,'-1'-1'219'0'0,"0"0"1"0"0,0 0-1 0 0,0 1 1 0 0,0-1-1 0 0,-1 0 1 0 0,1 0-1 0 0,0 1 1 0 0,-1-1 0 0 0,1 0-1 0 0,0 1 1 0 0,-1 0-1 0 0,1-1 1 0 0,-2 1-220 0 0,1 0 189 0 0,1 1 1 0 0,-1-1-1 0 0,1 1 1 0 0,-1-1 0 0 0,1 1-1 0 0,-1 0 1 0 0,1-1-1 0 0,0 1 1 0 0,-1 0-1 0 0,1 0 1 0 0,0 0 0 0 0,0 0-1 0 0,-1 0-189 0 0,-2 3 249 0 0,1-1 0 0 0,-1 1-1 0 0,0 0 1 0 0,1 0 0 0 0,0 1 0 0 0,0-1 0 0 0,0 0-1 0 0,0 1 1 0 0,1 0 0 0 0,0 0 0 0 0,-2 4-249 0 0,4-7 24 0 0,-1-1 1 0 0,1 1-1 0 0,-1-1 1 0 0,1 1 0 0 0,0-1-1 0 0,0 1 1 0 0,-1 0 0 0 0,1-1-1 0 0,0 1 1 0 0,1-1-1 0 0,-1 1 1 0 0,0 0 0 0 0,0-1-1 0 0,1 1 1 0 0,-1-1 0 0 0,1 1-1 0 0,-1-1 1 0 0,1 1-1 0 0,0-1 1 0 0,-1 1 0 0 0,1-1-1 0 0,0 0 1 0 0,0 1-1 0 0,0-1 1 0 0,0 0 0 0 0,0 0-1 0 0,0 0 1 0 0,0 0 0 0 0,1 0-1 0 0,-1 0 1 0 0,0 0-1 0 0,1 0 1 0 0,-1 0 0 0 0,1 0-1 0 0,-1-1 1 0 0,1 1 0 0 0,-1-1-1 0 0,1 1 1 0 0,-1-1-1 0 0,2 1-24 0 0,5 1-244 0 0,0-1 0 0 0,1 0-1 0 0,-1 0 1 0 0,1 0-1 0 0,-1-1 1 0 0,3-1 244 0 0,-2 0-670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35.76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37 32 14336 0 0,'-15'0'1617'0'0,"14"1"-1497"0"0,-1 0 0 0 0,0 1 0 0 0,1-1 0 0 0,-1 1 0 0 0,1 0 0 0 0,-1-1 0 0 0,1 1 0 0 0,0 0 0 0 0,-1 0 0 0 0,1 0 1 0 0,0 0-1 0 0,1 0 0 0 0,-1 0 0 0 0,0 0 0 0 0,0 0 0 0 0,1 0 0 0 0,-1 0 0 0 0,1 0 0 0 0,0 1 0 0 0,0-1 0 0 0,0 0 0 0 0,0 0 0 0 0,0 0 0 0 0,0 1 0 0 0,0-1 1 0 0,1 0-1 0 0,-1 0 0 0 0,1 0 0 0 0,0 0 0 0 0,0 1-120 0 0,0-1 19 0 0,-1 0 0 0 0,1 0 0 0 0,0 0 0 0 0,1-1 0 0 0,-1 1 1 0 0,0-1-1 0 0,0 1 0 0 0,1-1 0 0 0,-1 1 0 0 0,0-1 0 0 0,1 0 0 0 0,0 1 0 0 0,-1-1 1 0 0,1 0-1 0 0,0 0 0 0 0,-1 0 0 0 0,1-1 0 0 0,0 1 0 0 0,0 0 0 0 0,0-1 0 0 0,0 1 1 0 0,0-1-1 0 0,0 1 0 0 0,0-1 0 0 0,0 0 0 0 0,0 0 0 0 0,0 0 0 0 0,0 0 1 0 0,0 0-1 0 0,0 0 0 0 0,0-1 0 0 0,0 1 0 0 0,1-1-19 0 0,0 0-23 0 0,-1 0 1 0 0,1 0-1 0 0,0-1 0 0 0,-1 1 1 0 0,0 0-1 0 0,1-1 1 0 0,-1 0-1 0 0,0 1 0 0 0,0-1 1 0 0,0 0-1 0 0,0 0 0 0 0,0 0 1 0 0,0 0-1 0 0,0-1 0 0 0,-1 1 1 0 0,1 0-1 0 0,-1-1 1 0 0,0 1-1 0 0,0-1 0 0 0,0 0 1 0 0,0 1-1 0 0,0-1 0 0 0,0 0 1 0 0,-1 1-1 0 0,1-1 0 0 0,-1 0 1 0 0,0 0-1 0 0,0 0 0 0 0,0 1 1 0 0,0-1-1 0 0,0 0 1 0 0,-1 0-1 0 0,1 0 0 0 0,-1 1 1 0 0,0-1-1 0 0,1 0 0 0 0,-1 1 1 0 0,-1-1-1 0 0,1 1 0 0 0,0-1 1 0 0,-1 1-1 0 0,1-1 1 0 0,-1 1-1 0 0,0 0 0 0 0,1 0 1 0 0,-1 0-1 0 0,0 0 0 0 0,0 0 1 0 0,-1 0-1 0 0,1 0 0 0 0,-1 1 23 0 0,2 0-2 0 0,0 1-1 0 0,0-1 0 0 0,-1 1 0 0 0,1-1 0 0 0,0 1 1 0 0,0 0-1 0 0,-1 0 0 0 0,1 0 0 0 0,0 0 1 0 0,-1 0-1 0 0,1 0 0 0 0,0 0 0 0 0,0 0 0 0 0,-1 0 1 0 0,1 0-1 0 0,0 1 0 0 0,-1-1 0 0 0,1 1 0 0 0,0-1 1 0 0,-1 1 2 0 0,1-1-154 0 0,1 1 1 0 0,-1-1 0 0 0,0 1-1 0 0,1-1 1 0 0,-1 0 0 0 0,0 1 0 0 0,1-1-1 0 0,-1 1 1 0 0,1 0 0 0 0,-1-1-1 0 0,1 1 1 0 0,-1-1 0 0 0,1 1-1 0 0,0 0 1 0 0,-1-1 0 0 0,1 1 0 0 0,0 0-1 0 0,-1 0 1 0 0,1-1 0 0 0,0 1-1 0 0,0 0 1 0 0,0-1 0 0 0,0 1 0 0 0,-1 0-1 0 0,1 0 1 0 0,0 0 0 0 0,0-1-1 0 0,1 1 1 0 0,-1 0 0 0 0,0 0-1 0 0,0-1 1 0 0,0 1 0 0 0,0 0 0 0 0,1-1-1 0 0,-1 2 154 0 0,3 3-1789 0 0,-1 0-16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36.14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29 11256 0 0,'0'0'256'0'0,"0"0"34"0"0,0 0 21 0 0,0 0-35 0 0,3 21 1151 0 0,2-5-405 0 0,-4-13-832 0 0,1 0 1 0 0,-2 0-1 0 0,1 0 1 0 0,0 0-1 0 0,0 0 1 0 0,-1 0 0 0 0,0 2-191 0 0,0-4 105 0 0,-1-18 769 0 0,2 10-634 0 0,0 0 0 0 0,1 1 0 0 0,-1-1-1 0 0,2 1 1 0 0,-1-1 0 0 0,3-3-240 0 0,-5 8-52 0 0,1 1 1 0 0,0-1-1 0 0,-1 1 1 0 0,1 0-1 0 0,0-1 0 0 0,0 1 1 0 0,0 0-1 0 0,0-1 1 0 0,0 1-1 0 0,0 0 1 0 0,0 0-1 0 0,1 0 1 0 0,-1 0-1 0 0,0 0 0 0 0,0 0 1 0 0,1 1-1 0 0,-1-1 1 0 0,1 0-1 0 0,-1 0 1 0 0,1 1-1 0 0,-1-1 1 0 0,1 1-1 0 0,-1 0 0 0 0,1-1 1 0 0,-1 1-1 0 0,1 0 1 0 0,-1 0-1 0 0,1 0 1 0 0,0 0-1 0 0,-1 0 0 0 0,2 1 52 0 0,-2-1-484 0 0,0 1 0 0 0,0-1 0 0 0,0 1 0 0 0,0 0 0 0 0,0-1 0 0 0,0 1 0 0 0,0 0-1 0 0,-1 0 1 0 0,1 0 0 0 0,0 0 0 0 0,0 0 484 0 0,0 0-493 0 0,2 3-1408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36.50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5 11720 0 0,'0'0'43'0'0,"0"0"1"0"0,0 0 0 0 0,0-1 0 0 0,0 1 0 0 0,0 0 0 0 0,0 0 0 0 0,0 0-1 0 0,0 0 1 0 0,0 0 0 0 0,0-1 0 0 0,0 1 0 0 0,0 0 0 0 0,0 0-1 0 0,0 0 1 0 0,0 0 0 0 0,0 0 0 0 0,0 0 0 0 0,0-1 0 0 0,0 1-1 0 0,0 0 1 0 0,0 0 0 0 0,0 0 0 0 0,0 0 0 0 0,0 0 0 0 0,0 0-1 0 0,0-1 1 0 0,1 1 0 0 0,-1 0 0 0 0,0 0 0 0 0,0 0 0 0 0,0 0 0 0 0,0 0-1 0 0,0 0 1 0 0,0 0 0 0 0,0 0 0 0 0,1 0 0 0 0,-1 0 0 0 0,0-1-1 0 0,0 1 1 0 0,0 0 0 0 0,0 0 0 0 0,0 0 0 0 0,1 0 0 0 0,-1 0-1 0 0,0 0 1 0 0,0 0 0 0 0,0 0 0 0 0,0 0 0 0 0,0 0 0 0 0,0 0 0 0 0,1 0-1 0 0,-1 0-43 0 0,4 10 1466 0 0,-1 14 140 0 0,-7 12-299 0 0,2-21-829 0 0,0 0-1 0 0,1 0 1 0 0,1 5-478 0 0,0-16 35 0 0,0 0 0 0 0,0 0 0 0 0,1 0 1 0 0,0 0-1 0 0,0 0 0 0 0,0 0 0 0 0,1 0 0 0 0,-1 0 0 0 0,1 0 1 0 0,0 0-1 0 0,0-1 0 0 0,0 1 0 0 0,0-1 0 0 0,1 1-35 0 0,-3-3-22 0 0,1-1-1 0 0,0 1 0 0 0,-1-1 0 0 0,1 1 0 0 0,0-1 0 0 0,-1 1 0 0 0,1-1 1 0 0,0 1-1 0 0,0-1 0 0 0,-1 0 0 0 0,1 1 0 0 0,0-1 0 0 0,0 0 0 0 0,0 0 1 0 0,0 1-1 0 0,-1-1 0 0 0,1 0 0 0 0,0 0 0 0 0,0 0 0 0 0,0 0 0 0 0,0 0 1 0 0,0 0-1 0 0,-1-1 0 0 0,1 1 0 0 0,0 0 0 0 0,0 0 0 0 0,0-1 1 0 0,0 1-1 0 0,0 0 23 0 0,1-2-808 0 0,1 1 0 0 0,-1 0 0 0 0,1-1 0 0 0,-1 1 1 0 0,1-1-1 0 0,-1 0 0 0 0,0 0 0 0 0,1 0 808 0 0,1-2-5018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36.84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 11888 0 0,'0'0'546'0'0,"0"0"-10"0"0,16-1 190 0 0,-2 1-484 0 0,-1 0 0 0 0,12 1-242 0 0,9 1-775 0 0,-26-2 378 0 0,-1 1-3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37.17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30 48 4608 0 0,'0'0'353'0'0,"14"-5"8683"0"0,-9 3-8444 0 0,-3 1-531 0 0,-1 0 0 0 0,1 1 0 0 0,0-1 0 0 0,-1 0 0 0 0,1 0 0 0 0,-1 0 0 0 0,1-1 0 0 0,-1 1 0 0 0,0 0 0 0 0,1 0 0 0 0,-1-1 0 0 0,0 1 0 0 0,0-1 0 0 0,0 1 0 0 0,1-2-61 0 0,-2 3 3 0 0,0-1 0 0 0,0 1-1 0 0,0-1 1 0 0,1 1 0 0 0,-1-1 0 0 0,0 1-1 0 0,0-1 1 0 0,0 1 0 0 0,0-1-1 0 0,0 1 1 0 0,0-1 0 0 0,0 1 0 0 0,0-1-1 0 0,0 1 1 0 0,0-1 0 0 0,0 1-1 0 0,0-1 1 0 0,-1 1 0 0 0,1-1 0 0 0,0 1-1 0 0,0-1 1 0 0,-1 1-3 0 0,1-1 44 0 0,-1 0 1 0 0,1 1-1 0 0,-1-1 1 0 0,0 0-1 0 0,0 1 1 0 0,1-1-1 0 0,-1 1 0 0 0,0-1 1 0 0,0 1-1 0 0,0 0 1 0 0,1-1-1 0 0,-1 1 1 0 0,0 0-1 0 0,0-1 1 0 0,0 1-1 0 0,0 0 0 0 0,0 0-43 0 0,-1 0 80 0 0,1-1 1 0 0,-1 1 0 0 0,0 0-1 0 0,1 0 1 0 0,-1 0 0 0 0,0 0 0 0 0,1 0-1 0 0,-1 0 1 0 0,0 1 0 0 0,1-1 0 0 0,-1 1-1 0 0,0-1 1 0 0,1 1 0 0 0,-1-1 0 0 0,1 1-1 0 0,-1 0 1 0 0,1 0 0 0 0,-1 0-1 0 0,1 0 1 0 0,0 0 0 0 0,-1 0 0 0 0,1 0-1 0 0,0 0 1 0 0,0 1-82 0 0,-1 0 95 0 0,0 1-1 0 0,0 0 0 0 0,0 0 1 0 0,1 0-1 0 0,-1 0 1 0 0,1 0-1 0 0,0 0 0 0 0,0 0 1 0 0,0 0-1 0 0,0 1 1 0 0,0-1-1 0 0,1 2-94 0 0,-1-1 74 0 0,1 1-1 0 0,0-1 1 0 0,0 0 0 0 0,0 1 0 0 0,1-1-1 0 0,-1 0 1 0 0,1 1 0 0 0,0-1 0 0 0,0 0 0 0 0,1 1-74 0 0,-1-3 40 0 0,-1 0 1 0 0,1-1 0 0 0,0 1 0 0 0,0 0 0 0 0,0 0 0 0 0,1 0-1 0 0,-1-1 1 0 0,0 1 0 0 0,1 0 0 0 0,-1-1 0 0 0,1 1 0 0 0,-1-1-1 0 0,1 0 1 0 0,0 1 0 0 0,-1-1 0 0 0,1 0 0 0 0,0 0 0 0 0,0 0-1 0 0,0 0-40 0 0,3 0-60 0 0,1 1 0 0 0,-1-1 0 0 0,0 0-1 0 0,1 0 1 0 0,-1-1 0 0 0,0 1 0 0 0,5-1 60 0 0,10-4-6510 0 0,-14 1 482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37.50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15 9216 0 0,'0'0'706'0'0,"0"0"-379"0"0,12 12 2992 0 0,1 3-1426 0 0,-6-7-1495 0 0,0 0 0 0 0,0 0 0 0 0,1 0 0 0 0,0-1 0 0 0,1 0 0 0 0,0-1 0 0 0,0 0-398 0 0,13 8-1268 0 0,-16-12 553 0 0</inkml:trace>
  <inkml:trace contextRef="#ctx0" brushRef="#br0" timeOffset="1">157 1 8752 0 0,'-2'0'424'0'0,"0"1"0"0"0,-1-1 1 0 0,1 1-1 0 0,0-1 1 0 0,0 1-1 0 0,-1 0 0 0 0,1 0 1 0 0,0 0-1 0 0,0 0 1 0 0,0 0-1 0 0,0 0 0 0 0,0 1 1 0 0,0-1-1 0 0,1 1 0 0 0,-1-1 1 0 0,0 1-425 0 0,-27 33 326 0 0,19-22 443 0 0,-49 63 169 0 0,50-65-1098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2:34.19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22 75 3224 0 0,'-1'-1'397'0'0,"1"0"-48"0"0,0 1-1 0 0,0-1 1 0 0,0 0-1 0 0,0 0 0 0 0,0 0 1 0 0,0 0-1 0 0,0 1 1 0 0,1-1-1 0 0,-1 0 1 0 0,0 0-1 0 0,0 0 1 0 0,1 0-349 0 0,-1-1 565 0 0,1-4 142 0 0,-1 5-583 0 0,0 1 0 0 0,0-1 0 0 0,0 0 0 0 0,0 0 0 0 0,0 0 0 0 0,0 0 0 0 0,1 0 1 0 0,-1 0-1 0 0,0 0-124 0 0,6-14 1206 0 0,-4 6-116 0 0,-4 14-1090 0 0,1 1 0 0 0,0-1 0 0 0,0 3 0 0 0,-3 13 0 0 0,3-13 0 0 0,0 5 0 0 0,-1-10 10 0 0,2-2 44 0 0,0-1 10 0 0,0 0 0 0 0,0 0 0 0 0,0 0 0 0 0,0 0 26 0 0,0 0 112 0 0,0 0 43 0 0,0 0 10 0 0,0 0-27 0 0,0-2-116 0 0,1 0 1 0 0,0 0 0 0 0,-1 0 0 0 0,1 1 0 0 0,1-3-113 0 0,0 0 150 0 0,1-2 75 0 0,0 1 0 0 0,3-5-225 0 0,-4 9 14 0 0,-1-1-1 0 0,0 1 1 0 0,0 0 0 0 0,0 0 0 0 0,1-1-1 0 0,-1 1 1 0 0,0 0 0 0 0,1 0 0 0 0,-1 0-1 0 0,1 1 1 0 0,0-1 0 0 0,-1 0-14 0 0,10-4 11 0 0,-9 4-11 0 0,0 0 0 0 0,0 0 0 0 0,0 0 0 0 0,0 1 0 0 0,0-1 0 0 0,0 0 0 0 0,0 1 0 0 0,0 0 0 0 0,1-1 0 0 0,-1 1 0 0 0,1 0 0 0 0,5 0 0 0 0,-6 0 10 0 0,-3 2 33 0 0,0-1-13 0 0,0 0 0 0 0,0 0 0 0 0,0-1 0 0 0,0 1 0 0 0,0 0 0 0 0,0-1 0 0 0,0 1 0 0 0,0-1 0 0 0,0 1 0 0 0,0-1 0 0 0,0 1 0 0 0,-1-1 0 0 0,1 0 0 0 0,0 0 0 0 0,-1 1-30 0 0,-19 0 115 0 0,18-1-197 0 0,-2 0 164 0 0,-1 1 0 0 0,1-1 0 0 0,-5 3-82 0 0,5-2 62 0 0,-1 0 0 0 0,1-1 0 0 0,-4 1-62 0 0,6-1 10 0 0,3 0-9 0 0,0 0 0 0 0,0 0 1 0 0,0-1-1 0 0,0 1 0 0 0,0 0 0 0 0,0 0 0 0 0,0 0 0 0 0,0 0 0 0 0,-1 0 0 0 0,1 0 0 0 0,0 0 1 0 0,0-1-1 0 0,0 1 0 0 0,0 0 0 0 0,0 0 0 0 0,0 0 0 0 0,0 0 0 0 0,0 0 0 0 0,0 0 0 0 0,0-1 1 0 0,0 1-1 0 0,0 0 0 0 0,0 0 0 0 0,0 0 0 0 0,0 0 0 0 0,0 0 0 0 0,0 0 0 0 0,0-1 0 0 0,1 1 1 0 0,-1 0-1 0 0,0 0 0 0 0,0 0 0 0 0,0 0 0 0 0,0 0 0 0 0,0 0 0 0 0,0 0 0 0 0,0 0 0 0 0,0-1 1 0 0,0 1-1 0 0,0 0 0 0 0,1 0 0 0 0,-1 0 0 0 0,0 0 0 0 0,0 0 0 0 0,0 0 0 0 0,0 0 0 0 0,0 0 1 0 0,0 0-2 0 0,3-2-14 0 0,0 1 1 0 0,0 0 0 0 0,0-1 0 0 0,0 1 0 0 0,0 0 0 0 0,0 1 0 0 0,1-1 0 0 0,0 0 13 0 0,4-1-111 0 0,-3 2 111 0 0,-4 0 0 0 0,-1 0 0 0 0,0 0 1 0 0,1 0-1 0 0,-1 0 0 0 0,0 0 1 0 0,1 0-1 0 0,-1 0 0 0 0,0 0 1 0 0,1 0-1 0 0,-1-1 1 0 0,0 1-1 0 0,1 0 0 0 0,-1 0 1 0 0,0 0-1 0 0,1 0 0 0 0,-1-1 1 0 0,0 1-1 0 0,0 0 1 0 0,1 0-1 0 0,-1-1 0 0 0,0 1 1 0 0,0 0-1 0 0,0 0 0 0 0,1-1 1 0 0,-1 1-1 0 0,0 0 0 0 0,0-1 1 0 0,0 1-1 0 0,0 0 0 0 0,0-1 4 0 0,1 1 0 0 0,-1-1 0 0 0,0 1 0 0 0,0 0 0 0 0,0-1 0 0 0,0 1 0 0 0,0-1 0 0 0,-1 1 0 0 0,1 0 0 0 0,0-1 0 0 0,0 1 0 0 0,0 0 0 0 0,0-1 0 0 0,0 1 0 0 0,0 0 0 0 0,-1-1 0 0 0,1 1 0 0 0,0 0 0 0 0,0-1 0 0 0,0 1 0 0 0,-1 0 0 0 0,1-1 0 0 0,0 1 0 0 0,-1 0 0 0 0,1 0 0 0 0,0-1 0 0 0,-1 1-4 0 0,-9-7 233 0 0,8 6-142 0 0,-1 0 241 0 0,4 4-286 0 0,4 5-83 0 0,0-4 37 0 0,-1 0 0 0 0,0 0 0 0 0,0 1 0 0 0,0 0 0 0 0,1 3 0 0 0,-4-7 2 0 0,-1-1-1 0 0,1 1 0 0 0,-1-1 0 0 0,0 1 0 0 0,1 0 0 0 0,-1 0 0 0 0,0-1 0 0 0,0 1 0 0 0,0 0 0 0 0,1-1 0 0 0,-1 1 0 0 0,0 0 0 0 0,0 0 0 0 0,0-1 0 0 0,0 2-1 0 0,0-2 3 0 0,0 0 0 0 0,0 1-1 0 0,-1-1 1 0 0,1 1-1 0 0,0-1 1 0 0,0 1-1 0 0,0-1 1 0 0,-1 0-1 0 0,1 1 1 0 0,0-1-1 0 0,0 1 1 0 0,-1-1-1 0 0,1 0 1 0 0,0 1-1 0 0,-1-1 1 0 0,1 0-1 0 0,0 0 1 0 0,-1 1-1 0 0,1-1-2 0 0,-3 2 7 0 0,0-1-1 0 0,0 0 0 0 0,0 1 0 0 0,0-1 0 0 0,0 0-6 0 0,-12 4 33 0 0,14-4-32 0 0,-4 0 9 0 0,15-8 107 0 0,0 2-117 0 0,-5 2 0 0 0,0 0 0 0 0,0 0 0 0 0,0 0 0 0 0,0-1 0 0 0,2-2 0 0 0,-3 4-42 0 0,-5 3 20 0 0,-4 0 22 0 0,0 0 0 0 0,1 1 0 0 0,-1 0 0 0 0,1 0 0 0 0,-2 0 0 0 0,2 1 0 0 0,-1-1 0 0 0,0 0 0 0 0,0-1 0 0 0,-3 2 0 0 0,0 0 0 0 0,7-3 1 0 0,0 1 0 0 0,-1 0 1 0 0,1-1-1 0 0,-1 1 0 0 0,1-1 0 0 0,-1 0 0 0 0,1 1 0 0 0,-1-1 0 0 0,1 0 0 0 0,-1 0-1 0 0,2 0 59 0 0,0 0 27 0 0,0-1-28 0 0,-1 0 0 0 0,1 0 0 0 0,0 0 0 0 0,0 0 0 0 0,-1 0 0 0 0,1 0 0 0 0,0 0 0 0 0,-1-1-58 0 0,0 2 27 0 0,1-1 1 0 0,0 0 0 0 0,-1 0 0 0 0,1 0-1 0 0,0 0 1 0 0,0 1 0 0 0,-1-1 0 0 0,1 0 0 0 0,0 0-1 0 0,0 0 1 0 0,0 0 0 0 0,0 0 0 0 0,0 0-1 0 0,0 0-27 0 0,2-6 0 0 0,-2 4 0 0 0,1 1 0 0 0,-1-1 0 0 0,1 0 0 0 0,0 1 0 0 0,0-1 0 0 0,1-1 0 0 0,-1 3 0 0 0,-1 1 0 0 0,0-1 0 0 0,0 0 0 0 0,0 0 0 0 0,1 1 0 0 0,-1-1 0 0 0,0 0 0 0 0,0 0 0 0 0,0 1 0 0 0,0-1 0 0 0,0 0 0 0 0,0 0 0 0 0,13 12 0 0 0,-12-10-14 0 0,0 0-1 0 0,0 0 1 0 0,0 0-1 0 0,-1-1 0 0 0,1 1 1 0 0,0 0-1 0 0,0-1 1 0 0,0 1-1 0 0,0 0 0 0 0,0-1 1 0 0,0 0-1 0 0,0 1 1 0 0,0-1-1 0 0,0 1 0 0 0,1-1 1 0 0,-1 0-1 0 0,0 0 1 0 0,0 0-1 0 0,0 0 0 0 0,0 1 1 0 0,1-2 14 0 0,-1 2 0 0 0,-1-1 1 0 0,1 0 0 0 0,-1 0-1 0 0,1 0 1 0 0,-1 0 0 0 0,1-1-1 0 0,-1 1 1 0 0,1 0 0 0 0,-1 0-1 0 0,1 0 1 0 0,-1 0 0 0 0,1 0-1 0 0,-1 0 1 0 0,1-1 0 0 0,-1 1-1 0 0,0 0 1 0 0,1-1 0 0 0,-1 1-1 0 0,1 0 1 0 0,-1 0 0 0 0,0-1-1 0 0,1 1 1 0 0,-1-1 0 0 0,0 1-1 0 0,1 0 1 0 0,-1-1 0 0 0,0 1-1 0 0,0-1 0 0 0,0 1 8 0 0,1-1 0 0 0,-1 1 0 0 0,0-1 0 0 0,0 1-1 0 0,0-1 1 0 0,-1 1 0 0 0,1-1 0 0 0,0 1-1 0 0,0 0 1 0 0,0-1 0 0 0,0 1 0 0 0,0-1-1 0 0,0 1 1 0 0,-1-1 0 0 0,1 1 0 0 0,0-1 0 0 0,0 1-1 0 0,-1 0 1 0 0,1-1-8 0 0,-1 0 5 0 0,0 0 1 0 0,0 0-1 0 0,0 0 0 0 0,-1 0 1 0 0,1 0-1 0 0,0 0 0 0 0,-1 0-5 0 0,-1 0 56 0 0,0-1 0 0 0,0 1 0 0 0,-1 0 0 0 0,1 0-1 0 0,-2-1-55 0 0,-1 1 87 0 0,4 0-63 0 0,1 1 1 0 0,-1-1-1 0 0,0 1 0 0 0,0 0 0 0 0,1-1 0 0 0,-3 1-24 0 0,4 0 64 0 0,0 0-25 0 0,9 4-102 0 0,-2-1 66 0 0,-1-1-1 0 0,6 1-2 0 0,-7-1-19 0 0,0-1-1 0 0,0 1 0 0 0,0 0 1 0 0,-1 0-1 0 0,5 2 20 0 0,-5-1-620 0 0,1-1-4525 0 0,-3 0-260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7:31.153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557 11 0 0,'10'-10'0'0,"-10"10"0"0,-5 6 0 0,-482 480 0 0,412-411 0 0,78-78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17.447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1 1 0 0,'1'0'0'0,"2"0"0"0,4 0 0 0,875 0 0 0,-353 0 0 0,-177 0 0 0,2269 0 0 0,-882 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49.22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73 37 10656 0 0,'-1'0'58'0'0,"1"-1"0"0"0,-1 1 0 0 0,1 0 0 0 0,0-1 0 0 0,-1 1 0 0 0,1 0 1 0 0,-1-1-1 0 0,1 1 0 0 0,-1 0 0 0 0,1-1 0 0 0,-1 1 0 0 0,0 0 0 0 0,1 0 0 0 0,-1 0 1 0 0,1 0-1 0 0,-1-1 0 0 0,1 1 0 0 0,-1 0 0 0 0,0 0 0 0 0,1 0 0 0 0,-1 0 0 0 0,1 0 1 0 0,-1 0-1 0 0,0 1 0 0 0,0-1-58 0 0,0 1 110 0 0,0-1 0 0 0,0 1-1 0 0,-1 0 1 0 0,1 0 0 0 0,0 0 0 0 0,0 0 0 0 0,0 0 0 0 0,0 1 0 0 0,0-1 0 0 0,0 1-110 0 0,-5 7 461 0 0,1 0 0 0 0,0 0 0 0 0,0 1 0 0 0,1-1 0 0 0,1 1 0 0 0,-1 0 0 0 0,2 0 0 0 0,-2 7-461 0 0,1-3 251 0 0,1 1 0 0 0,1 0-1 0 0,0 0 1 0 0,1 0 0 0 0,1 11-251 0 0,0-22 23 0 0,-1 1-1 0 0,1-1 0 0 0,0 0 1 0 0,0 0-1 0 0,0 0 1 0 0,1 0-1 0 0,-1 0 0 0 0,1 0 1 0 0,0 0-1 0 0,0 0 1 0 0,1 0-1 0 0,-1-1 0 0 0,1 1 1 0 0,-1-1-1 0 0,2 1-22 0 0,-2-2 5 0 0,1 0 0 0 0,-1 0 0 0 0,1-1-1 0 0,-1 1 1 0 0,1-1 0 0 0,0 1 0 0 0,-1-1-1 0 0,1 0 1 0 0,0 0 0 0 0,0 0 0 0 0,0 0-1 0 0,0-1 1 0 0,0 1 0 0 0,0-1 0 0 0,0 0-1 0 0,1 0 1 0 0,-1 0 0 0 0,0 0 0 0 0,0 0-1 0 0,0-1 1 0 0,1 0-5 0 0,2 0-23 0 0,0 0 1 0 0,-1-1-1 0 0,1 0 1 0 0,-1 0-1 0 0,0 0 0 0 0,0-1 1 0 0,0 0-1 0 0,0 0 0 0 0,0 0 1 0 0,0 0-1 0 0,-1-1 0 0 0,0 0 1 0 0,1 0-1 0 0,0-1 23 0 0,-1-1 13 0 0,1 0 0 0 0,-1-1-1 0 0,0 1 1 0 0,0-1 0 0 0,0 0 0 0 0,-1 0 0 0 0,0 0-1 0 0,-1 0 1 0 0,0 0 0 0 0,1-4-13 0 0,-1 2 44 0 0,0 0 0 0 0,-1 0 0 0 0,0-1 1 0 0,-1 1-1 0 0,0-1 0 0 0,0 1 0 0 0,-1 0 0 0 0,0-1 0 0 0,-1 1 0 0 0,0 0 1 0 0,-1 0-1 0 0,1 0 0 0 0,-2 0 0 0 0,1 1 0 0 0,-1-1 0 0 0,-1 1 0 0 0,-4-8-44 0 0,7 14 33 0 0,0 0 0 0 0,0 0 0 0 0,0 0 0 0 0,0 0 0 0 0,0 0 0 0 0,-1 0-1 0 0,1 0 1 0 0,-1 1 0 0 0,1-1 0 0 0,-1 1 0 0 0,0 0 0 0 0,0 0-1 0 0,1 0 1 0 0,-1 0 0 0 0,0 0 0 0 0,0 1 0 0 0,0-1 0 0 0,0 1 0 0 0,0 0-1 0 0,0 0 1 0 0,0 0 0 0 0,0 0 0 0 0,0 0 0 0 0,0 1 0 0 0,0-1 0 0 0,1 1-1 0 0,-1 0-32 0 0,0-1-140 0 0,1 1-1 0 0,0 0 0 0 0,-1 0 0 0 0,1 0 1 0 0,0 0-1 0 0,0 0 0 0 0,0 1 1 0 0,0-1-1 0 0,0 1 0 0 0,0-1 0 0 0,1 1 1 0 0,-1 0-1 0 0,0-1 0 0 0,1 1 0 0 0,-1 0 1 0 0,1 0-1 0 0,0 0 0 0 0,-1 0 0 0 0,1 1 1 0 0,0-1-1 0 0,0 0 0 0 0,1 0 1 0 0,-1 1-1 0 0,0-1 0 0 0,1 0 0 0 0,-1 1 1 0 0,1-1-1 0 0,0 0 0 0 0,0 1 0 0 0,0-1 1 0 0,0 1-1 0 0,0-1 0 0 0,1 2 141 0 0,1 4-1182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49.58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15 0 12640 0 0,'0'0'578'0'0,"0"0"-14"0"0,-1 0-549 0 0,0 1 0 0 0,1-1-1 0 0,-1 0 1 0 0,1 1 0 0 0,-1-1-1 0 0,1 1 1 0 0,0-1 0 0 0,-1 0 0 0 0,1 1-1 0 0,-1-1 1 0 0,1 1 0 0 0,0-1-1 0 0,-1 1 1 0 0,1 0 0 0 0,0-1-1 0 0,0 1 1 0 0,-1-1 0 0 0,1 1 0 0 0,0 0-1 0 0,0-1 1 0 0,0 1 0 0 0,0-1-1 0 0,0 1-14 0 0,-3 15 301 0 0,3-16-276 0 0,-2 26 674 0 0,1-1 0 0 0,1 1 0 0 0,1-1 0 0 0,2 7-699 0 0,7 36-530 0 0,2-3-4096 0 0,-10-56 3300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49.9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158 18 8288 0 0,'-2'-2'354'0'0,"0"0"0"0"0,0 1 0 0 0,-1-1 0 0 0,1 1 0 0 0,0-1 0 0 0,-1 1 0 0 0,0 0 0 0 0,1 0 0 0 0,-1 0 0 0 0,0 0 0 0 0,1 0 0 0 0,-1 0 0 0 0,0 1 0 0 0,0 0 0 0 0,0-1-1 0 0,0 1 1 0 0,-1 0-354 0 0,0 1 184 0 0,0-1 0 0 0,0 1 0 0 0,0 0 0 0 0,0 0-1 0 0,0 0 1 0 0,0 1 0 0 0,0-1 0 0 0,0 1-1 0 0,0 0 1 0 0,1 0 0 0 0,-3 2-184 0 0,1-1 131 0 0,1 1 0 0 0,-1 0-1 0 0,1-1 1 0 0,0 2 0 0 0,-1-1 0 0 0,2 0 0 0 0,-1 1 0 0 0,0 0 0 0 0,1 0-1 0 0,0 0 1 0 0,0 0 0 0 0,1 1 0 0 0,0-1 0 0 0,-1 1 0 0 0,2-1 0 0 0,-1 1-1 0 0,1 1-130 0 0,-1 6 65 0 0,2-1 1 0 0,0 1-1 0 0,1 0 0 0 0,0-1 0 0 0,0 1 0 0 0,2 0 0 0 0,2 9-65 0 0,0-5-250 0 0,1-1-1 0 0,0 1 1 0 0,1-1 0 0 0,1 0-1 0 0,4 5 251 0 0,-12-21-600 0 0,0 0-1035 0 0,0 0-4037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50.30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22 11312 0 0,'0'0'521'0'0,"16"-2"190"0"0,4 1-1773 0 0,0-1 0 0 0,14-3 1062 0 0,22-2 1548 0 0,-54 7-1523 0 0,17-2-197 0 0,-6 1-2723 0 0,-3-1-935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50.64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76 2 9216 0 0,'-3'0'281'0'0,"1"-1"0"0"0,0 1 1 0 0,-1 0-1 0 0,1 0 0 0 0,-1 0 0 0 0,1 0 1 0 0,0 0-1 0 0,-1 0 0 0 0,1 0 0 0 0,0 1 1 0 0,-1 0-1 0 0,1-1 0 0 0,0 1 0 0 0,0 0 1 0 0,-1 0-1 0 0,1 0 0 0 0,0 0 1 0 0,0 0-1 0 0,0 1 0 0 0,0-1 0 0 0,1 1 1 0 0,-1-1-1 0 0,0 1 0 0 0,0 0 0 0 0,0 0-281 0 0,1 0 150 0 0,-1 0 0 0 0,0 0 0 0 0,0 0 0 0 0,1 0 0 0 0,-1 0-1 0 0,1 0 1 0 0,0 1 0 0 0,0-1 0 0 0,0 1 0 0 0,0-1-1 0 0,0 1 1 0 0,0-1 0 0 0,1 1 0 0 0,-1-1 0 0 0,1 1 0 0 0,-1 0-1 0 0,1-1 1 0 0,0 1 0 0 0,0 0 0 0 0,1-1 0 0 0,-1 1-1 0 0,1 1-149 0 0,0-2-34 0 0,0 0 0 0 0,0 0-1 0 0,0 1 1 0 0,0-1-1 0 0,0 0 1 0 0,1 0-1 0 0,-1-1 1 0 0,1 1-1 0 0,0 0 1 0 0,0 0-1 0 0,-1-1 1 0 0,1 1 0 0 0,0-1-1 0 0,0 0 1 0 0,0 1-1 0 0,1-1 1 0 0,-1 0-1 0 0,2 0 35 0 0,-3 0-82 0 0,0-1 0 0 0,0 1 0 0 0,0-1 0 0 0,1 0 0 0 0,-1 0 0 0 0,0 1 0 0 0,0-1 0 0 0,1 0 0 0 0,-1 0-1 0 0,0 0 1 0 0,0 0 0 0 0,1-1 0 0 0,-1 1 0 0 0,0 0 0 0 0,0 0 0 0 0,0-1 0 0 0,0 1 0 0 0,1-1 0 0 0,-1 1 0 0 0,0-1 0 0 0,0 1-1 0 0,0-1 1 0 0,0 0 0 0 0,0 1 0 0 0,0-1 0 0 0,0 0 0 0 0,0 0 0 0 0,-1 0 0 0 0,1 0 0 0 0,0 0 0 0 0,0 0 0 0 0,-1 0 0 0 0,1 0-1 0 0,0 0 1 0 0,-1 0 0 0 0,1 0 0 0 0,-1-1 82 0 0,3-6 356 0 0,-1-1 1 0 0,0 0-1 0 0,-1 0 0 0 0,0 0 0 0 0,0 0 0 0 0,-1-2-356 0 0,0 11 400 0 0,0 0 0 0 0,0 0-24 0 0,0 0-100 0 0,0 0-41 0 0,0 0-10 0 0,0 0-203 0 0,1 0 0 0 0,-1 1 0 0 0,1-1 0 0 0,-1 0 0 0 0,0 1 0 0 0,1-1 0 0 0,-1 0 0 0 0,0 1 0 0 0,1-1 0 0 0,-1 0 0 0 0,0 1 0 0 0,1-1-1 0 0,-1 1 1 0 0,0-1 0 0 0,1 1 0 0 0,-1-1 0 0 0,0 1 0 0 0,0-1 0 0 0,0 1 0 0 0,0-1 0 0 0,0 1 0 0 0,0-1 0 0 0,1 1 0 0 0,-1-1 0 0 0,0 1 0 0 0,-1 0-22 0 0,3 19 47 0 0,-1-16 15 0 0,-1 1-186 0 0,3 17 342 0 0,3-8-2806 0 0,-4-10 1322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50.99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75 10 14656 0 0,'0'-1'65'0'0,"0"1"0"0"0,-1-1 1 0 0,1 1-1 0 0,0-1 1 0 0,-1 1-1 0 0,1-1 0 0 0,0 1 1 0 0,-1-1-1 0 0,1 1 1 0 0,-1-1-1 0 0,1 1 1 0 0,-1-1-1 0 0,1 1 0 0 0,-1 0 1 0 0,1-1-1 0 0,-1 1 1 0 0,1 0-1 0 0,-1-1 0 0 0,0 1 1 0 0,1 0-1 0 0,-1 0 1 0 0,0 0-1 0 0,1-1 1 0 0,-1 1-1 0 0,1 0 0 0 0,-1 0 1 0 0,0 0-1 0 0,1 0 1 0 0,-1 0-1 0 0,0 0 0 0 0,1 0-65 0 0,-2 1 146 0 0,0 0 0 0 0,0-1 0 0 0,0 1 0 0 0,0 0 0 0 0,0 0 0 0 0,0 0 0 0 0,1 0 0 0 0,-1 1 0 0 0,1-1-1 0 0,-1 0 1 0 0,0 1-146 0 0,-2 2 324 0 0,0 0-1 0 0,0 1 1 0 0,0 0-1 0 0,0 0 1 0 0,0 0-1 0 0,1 0 1 0 0,0 2-324 0 0,2-5 23 0 0,0-1 1 0 0,0 1 0 0 0,0 0 0 0 0,1 0-1 0 0,-1 0 1 0 0,1 0 0 0 0,-1 0 0 0 0,1 0-1 0 0,0 0 1 0 0,0 0 0 0 0,0 0-1 0 0,0 0 1 0 0,0 0 0 0 0,0 0 0 0 0,0 0-1 0 0,1 0 1 0 0,-1 0 0 0 0,1 0 0 0 0,0-1-1 0 0,-1 1 1 0 0,1 0 0 0 0,0 0 0 0 0,0 0-1 0 0,0-1 1 0 0,0 1 0 0 0,0 0-1 0 0,1-1 1 0 0,-1 1 0 0 0,0-1 0 0 0,1 0-1 0 0,-1 1 1 0 0,1-1 0 0 0,-1 0 0 0 0,1 0-1 0 0,0 0 1 0 0,0 0 0 0 0,-1 0 0 0 0,1 0-1 0 0,0 0 1 0 0,0-1 0 0 0,0 1-1 0 0,0-1 1 0 0,0 1 0 0 0,0-1 0 0 0,1 0-24 0 0,28 0-3363 0 0,-22-1 1800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51.33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 1 9216 0 0,'0'0'421'0'0,"0"0"-12"0"0,0 0-87 0 0,0 0 604 0 0,0 0 290 0 0,0 0 58 0 0,2 14 1764 0 0,-5 49-788 0 0,1-44-1873 0 0,1 0 0 0 0,0 1 0 0 0,2-1 0 0 0,0 0 0 0 0,4 16-377 0 0,-4-32 19 0 0,0 0 0 0 0,0 0 1 0 0,0 0-1 0 0,1 0 1 0 0,-1 0-1 0 0,1 0 0 0 0,0 0 1 0 0,-1-1-1 0 0,3 3-19 0 0,2 2-22 0 0,-6-6-26 0 0,1-1 0 0 0,0 1 0 0 0,0-1 0 0 0,-1 0 0 0 0,1 0-1 0 0,0 1 1 0 0,0-1 0 0 0,0 0 0 0 0,-1 0 0 0 0,1 0 0 0 0,0 0 0 0 0,0 0 0 0 0,0 0 0 0 0,-1 0 0 0 0,1 0 0 0 0,0 0 0 0 0,0 0 0 0 0,0-1 0 0 0,-1 1 0 0 0,1 0 0 0 0,0 0 0 0 0,0-1 0 0 0,0 1 48 0 0,18-9-3706 0 0,-14 7 2256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51.75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 28 12896 0 0,'0'0'997'0'0,"-2"-1"-577"0"0,1 1 17 0 0,19 14 435 0 0,-11-12-845 0 0,1 1 1 0 0,0-1-1 0 0,0 0 0 0 0,0-1 0 0 0,0 0 0 0 0,8 1-27 0 0,50-3-272 0 0,-56 0-77 0 0,-4 1-108 0 0,1 0 1 0 0,-1 0 0 0 0,0-1 0 0 0,1 0 0 0 0,-1 0 0 0 0,0-1 0 0 0,0 0-1 0 0,0 0 1 0 0,2-1 456 0 0,-8 3 471 0 0,0 0 17 0 0,0 0 28 0 0,0 0 91 0 0,0 0 38 0 0,0 0 10 0 0,-10 12 1534 0 0,8-9-2048 0 0,1 1 1 0 0,0-1 0 0 0,-1 1-1 0 0,1 0 1 0 0,1-1 0 0 0,-1 1-1 0 0,1 0 1 0 0,-1 0-1 0 0,1 0 1 0 0,0 0 0 0 0,0 0-1 0 0,1-1 1 0 0,-1 1-1 0 0,1 0 1 0 0,0 0 0 0 0,0 0-1 0 0,0 0-141 0 0,0-3 11 0 0,0 1 0 0 0,-1-1 0 0 0,1 1 0 0 0,0-1 0 0 0,0 1 0 0 0,0-1 0 0 0,0 1 0 0 0,0-1 0 0 0,0 0 0 0 0,0 0-1 0 0,1 1 1 0 0,-1-1 0 0 0,0 0 0 0 0,1 0 0 0 0,-1 0 0 0 0,1-1 0 0 0,-1 1 0 0 0,1 0 0 0 0,-1 0 0 0 0,1-1 0 0 0,-1 1 0 0 0,1-1 0 0 0,0 0-1 0 0,-1 1 1 0 0,1-1 0 0 0,0 0 0 0 0,0 0 0 0 0,-1 0 0 0 0,1 0 0 0 0,0 0 0 0 0,-1 0 0 0 0,1-1 0 0 0,0 1 0 0 0,-1 0 0 0 0,1-1 0 0 0,0 1-1 0 0,-1-1 1 0 0,2 0-11 0 0,0-1-60 0 0,0 1-1 0 0,0-1 0 0 0,0 0 1 0 0,0 0-1 0 0,0 0 0 0 0,0 0 1 0 0,-1-1-1 0 0,1 1 0 0 0,-1-1 1 0 0,1 0-1 0 0,-1 1 0 0 0,0-1 1 0 0,0 0-1 0 0,-1 0 0 0 0,1 0 1 0 0,0-1-1 0 0,-1 1 0 0 0,0 0 1 0 0,0-1 60 0 0,1 0 0 0 0,-1 1-1 0 0,0-1 1 0 0,0 0 0 0 0,-1 0 0 0 0,1 0 0 0 0,-1 0-1 0 0,0 1 1 0 0,0-1 0 0 0,0 0 0 0 0,0 0 0 0 0,-1 0-1 0 0,0 0 1 0 0,0 0 0 0 0,0 0 0 0 0,0 1 0 0 0,0-1-1 0 0,-2-1 1 0 0,3 3 12 0 0,-1 1-1 0 0,-1 0 0 0 0,1-1 0 0 0,0 1 0 0 0,0 0 0 0 0,0 0 0 0 0,-1-1 0 0 0,1 1 0 0 0,-1 0 0 0 0,1 0 0 0 0,-1 0 1 0 0,1 1-1 0 0,-1-1 0 0 0,1 0 0 0 0,-1 1 0 0 0,0-1 0 0 0,1 1 0 0 0,-1-1 0 0 0,0 1 0 0 0,0 0 0 0 0,1 0 0 0 0,-1 0 1 0 0,0 0-1 0 0,0 0 0 0 0,1 0 0 0 0,-1 0 0 0 0,0 0-11 0 0,0 0-86 0 0,1 1 1 0 0,-1-1-1 0 0,1 0 0 0 0,-1 1 1 0 0,1-1-1 0 0,-1 1 0 0 0,1 0 1 0 0,-1-1-1 0 0,1 1 1 0 0,0 0-1 0 0,-1 0 0 0 0,1 0 1 0 0,0 0-1 0 0,0 0 0 0 0,-1 0 1 0 0,1 0-1 0 0,0 0 0 0 0,0 0 1 0 0,0 1-1 0 0,0-1 1 0 0,1 0-1 0 0,-1 1 0 0 0,0-1 1 0 0,0 1-1 0 0,1-1 0 0 0,-1 1 1 0 0,1-1-1 0 0,0 1 0 0 0,-1 1 87 0 0,1 2-5809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2:46.3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258 84 5784 0 0,'-7'-8'1226'0'0,"6"7"-978"0"0,0 0 0 0 0,1 1 0 0 0,-1-1 0 0 0,0 0 0 0 0,0 1 0 0 0,0-1 0 0 0,0 1 0 0 0,1-1 0 0 0,-1 1 0 0 0,0-1 0 0 0,0 1-1 0 0,0 0 1 0 0,0-1 0 0 0,0 1 0 0 0,0 0 0 0 0,0 0 0 0 0,0 0 0 0 0,0 0 0 0 0,0 0 0 0 0,0 0 0 0 0,0 0 0 0 0,0 0-1 0 0,0 0 1 0 0,0 0 0 0 0,0 1 0 0 0,0-1-248 0 0,-5 2 405 0 0,0 0 0 0 0,1 0 0 0 0,-1 0 0 0 0,0 1-405 0 0,0 0 652 0 0,-3 1-351 0 0,1 1 1 0 0,0 0-1 0 0,-3 3-301 0 0,-6 4 191 0 0,10-8-76 0 0,0 0 0 0 0,0 1 0 0 0,0 0 0 0 0,1 1 0 0 0,0-1 0 0 0,0 1 0 0 0,0 0 0 0 0,-2 5-115 0 0,-2 4 126 0 0,0 0 0 0 0,1 1 0 0 0,0 0 0 0 0,2 1-126 0 0,0-2 82 0 0,2 0-1 0 0,0 0 0 0 0,1 0 1 0 0,0 1-1 0 0,1 0 0 0 0,1 0 1 0 0,1 0-1 0 0,0 2-81 0 0,1-4 27 0 0,-1 0 47 0 0,2-1 1 0 0,-1 0 0 0 0,2 0-1 0 0,2 12-74 0 0,-2-17 95 0 0,0 0 0 0 0,4 8-95 0 0,2 2 102 0 0,-4-7 35 0 0,1 0 0 0 0,3 4-137 0 0,4 8 274 0 0,-6-11-210 0 0,1-1 0 0 0,0 0 0 0 0,0 0-64 0 0,-5-9-4 0 0,4 6 50 0 0,1 1 0 0 0,-1-2 0 0 0,2 1 0 0 0,-1-1 0 0 0,5 3-46 0 0,11 9 137 0 0,-14-12-73 0 0,-1-1 0 0 0,1 1 0 0 0,0-1 0 0 0,1-1 0 0 0,0 1-64 0 0,32 14 125 0 0,3-2 65 0 0,14 3-190 0 0,-48-18 25 0 0,-1-1 1 0 0,1 0-1 0 0,0-1 1 0 0,0 0 0 0 0,8-1-26 0 0,5 1 11 0 0,-1-1-12 0 0,2-1 1 0 0,-6 0 241 0 0,-6 1-160 0 0,0-1 1 0 0,-1-1-1 0 0,1 0 1 0 0,0 0-1 0 0,6-3-81 0 0,46-16-320 0 0,-42 11 320 0 0,-16 8 24 0 0,-1-1 0 0 0,1 0 0 0 0,-1-1 0 0 0,5-2-24 0 0,22-18 238 0 0,-32 23-236 0 0,7-6-2 0 0,0-1 0 0 0,-1 1 0 0 0,0-1 0 0 0,2-4 0 0 0,1 1 0 0 0,-1-2-23 0 0,-1 1 0 0 0,0-1-1 0 0,-1-1 1 0 0,6-13 23 0 0,-12 25 5 0 0,4-12 17 0 0,0 0-1 0 0,-1 0 1 0 0,1-6-22 0 0,-4 16-1 0 0,2-16 16 0 0,0-1-1 0 0,-1 1 1 0 0,-1-10-15 0 0,0 22-33 0 0,-1-11 84 0 0,1-1 0 0 0,-2 0 0 0 0,-1-1-51 0 0,0 4-108 0 0,2 10 118 0 0,-1 0 0 0 0,0-1 0 0 0,-1 1-10 0 0,-1-5 103 0 0,-2-9 73 0 0,-1 1 1 0 0,-1 0-1 0 0,-9-18-176 0 0,12 32 3 0 0,1 0 0 0 0,-1 0 1 0 0,-1 1-1 0 0,-4-6-3 0 0,-3-2-3 0 0,-5-3 3 0 0,-23-14 0 0 0,3 0 57 0 0,27 21-50 0 0,7 8-7 0 0,0-1 0 0 0,1 1 0 0 0,-1-1 0 0 0,0 1 0 0 0,-1 0 0 0 0,-4-2 0 0 0,-45-20 11 0 0,45 20 0 0 0,0 0-1 0 0,-1 0 1 0 0,1 1 0 0 0,-1 0-1 0 0,-6 0-10 0 0,-29-3 0 0 0,35 4 0 0 0,0 0 0 0 0,-4 0 0 0 0,1 1 0 0 0,2 0 0 0 0,0 1 0 0 0,0-1 0 0 0,0 2 0 0 0,0 0 0 0 0,-1 0 0 0 0,-9 4-47 0 0,0 0 0 0 0,1 1 0 0 0,-8 4 47 0 0,-1 4-115 0 0,17-9 81 0 0,7-3-79 0 0,-1 0 1 0 0,0 0-1 0 0,1 0 1 0 0,0 1-1 0 0,0 0 0 0 0,0 0 1 0 0,0 0-1 0 0,0 0 1 0 0,1 0-1 0 0,-2 3 113 0 0,-4 6-1313 0 0,4-8-4684 0 0,3-3-108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52.17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19 4 3224 0 0,'2'-1'240'0'0,"-3"-1"45"0"0,0 2 941 0 0,-1 0 4142 0 0,-9 7-2375 0 0,10-5-2707 0 0,0 0 1 0 0,1 0 0 0 0,-1 1 0 0 0,0-1-1 0 0,1 0 1 0 0,-1 0 0 0 0,1 0 0 0 0,0 0-1 0 0,0 1 1 0 0,0-1 0 0 0,0 0 0 0 0,0 0 0 0 0,0 0-1 0 0,0 0 1 0 0,1 2-287 0 0,0 11 577 0 0,-2 42 80 0 0,1-56-721 0 0,4-20-264 0 0,-4 16 230 0 0,3-8 91 0 0,0 1 0 0 0,1-1-1 0 0,0 1 1 0 0,6-10 7 0 0,-8 17-129 0 0,-1 0 0 0 0,1 1 1 0 0,0-1-1 0 0,0 1 0 0 0,0-1 0 0 0,1 1 0 0 0,-1 0 0 0 0,0 0 0 0 0,1 0 129 0 0,-1 1-317 0 0,0 0 0 0 0,0 0 0 0 0,0 0 0 0 0,0 0 0 0 0,-1 0 0 0 0,1 1 0 0 0,0-1 0 0 0,0 1 0 0 0,1-1 0 0 0,-1 1 0 0 0,0 0 0 0 0,0 0 0 0 0,0 0 0 0 0,1 0 317 0 0,2 1-4714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52.65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 0 8752 0 0,'-2'7'7766'0'0,"3"11"-6710"0"0,1-7-331 0 0,-2-9-705 0 0,0-1-1 0 0,1 0 1 0 0,-1 0-1 0 0,1 1 1 0 0,-1-1-1 0 0,1 0 1 0 0,-1 0-1 0 0,1 0 0 0 0,0 0 1 0 0,0 0-1 0 0,-1 0 1 0 0,1 0-1 0 0,0 0 1 0 0,0 0-1 0 0,0 0 0 0 0,0 0 1 0 0,0-1-1 0 0,0 1 1 0 0,0 0-1 0 0,1-1 1 0 0,-1 1-20 0 0,0 0-16 0 0,1 0 0 0 0,0 0 1 0 0,-1 0-1 0 0,1-1 0 0 0,0 1 0 0 0,-1-1 1 0 0,1 1-1 0 0,0-1 0 0 0,0 1 0 0 0,0-1 1 0 0,-1 0-1 0 0,1 0 0 0 0,0 0 0 0 0,1 0 16 0 0,0-1 30 0 0,-1 0 0 0 0,0-1 0 0 0,0 1 0 0 0,0 0 0 0 0,0-1 0 0 0,0 1 0 0 0,0-1 0 0 0,0 0 0 0 0,0 0 0 0 0,-1 0 0 0 0,1 0 0 0 0,-1 0 0 0 0,1 0 0 0 0,-1 0 0 0 0,0 0 0 0 0,0 0 0 0 0,0-1 0 0 0,0 1 0 0 0,0 0 0 0 0,0-1 0 0 0,-1 1 0 0 0,1-1 0 0 0,-1 1 0 0 0,0-1-30 0 0,3 13 2023 0 0,-4 7-1661 0 0,1 0 0 0 0,1 0 0 0 0,1 0 1 0 0,0 0-1 0 0,2 5-362 0 0,4 46 266 0 0,-7-62-280 0 0,-1-2 86 0 0,1 0 0 0 0,-1 0-1 0 0,0 0 1 0 0,-1 0 0 0 0,1 0 0 0 0,0 0 0 0 0,-2 2-72 0 0,2-6 12 0 0,0 1-1 0 0,-1 0 1 0 0,1 0 0 0 0,0-1 0 0 0,-1 1-1 0 0,1-1 1 0 0,-1 1 0 0 0,1 0 0 0 0,-1-1-1 0 0,1 1 1 0 0,-1-1 0 0 0,1 1 0 0 0,-1-1-1 0 0,0 1 1 0 0,1-1 0 0 0,-1 0 0 0 0,0 1-1 0 0,1-1 1 0 0,-1 0 0 0 0,0 1 0 0 0,0-1-1 0 0,1 0 1 0 0,-1 0 0 0 0,0 0 0 0 0,0 0-1 0 0,1 1 1 0 0,-1-1 0 0 0,0 0 0 0 0,0-1-1 0 0,0 1 1 0 0,1 0 0 0 0,-1 0 0 0 0,0 0-1 0 0,0 0 1 0 0,1 0 0 0 0,-1-1 0 0 0,0 1-1 0 0,1 0 1 0 0,-1-1 0 0 0,0 1-12 0 0,-21-11 396 0 0,-8-14-1561 0 0,11 9-1758 0 0,11 9 1484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53.99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26 71 14280 0 0,'0'0'654'0'0,"0"0"-11"0"0,14-9-1215 0 0,-7 5 182 0 0,-1 1-1 0 0,0-1 1 0 0,0-1 0 0 0,2-1 390 0 0,-7 6 12 0 0,0-1 0 0 0,0 0 0 0 0,0 1 0 0 0,-1-1 0 0 0,1 0 1 0 0,0 0-1 0 0,0 1 0 0 0,-1-1 0 0 0,1 0 0 0 0,0 0 0 0 0,-1 0 0 0 0,1 0 0 0 0,-1 0 0 0 0,1 0 1 0 0,-1 0-1 0 0,0 0 0 0 0,1 0 0 0 0,-1 0 0 0 0,0 0 0 0 0,0 0 0 0 0,1 0 0 0 0,-1-1 0 0 0,0 1 0 0 0,0 0 1 0 0,0 0-1 0 0,-1 0 0 0 0,1 0 0 0 0,0 0 0 0 0,0 0 0 0 0,0 0 0 0 0,-1 0 0 0 0,1 0 0 0 0,-1 0 1 0 0,1 0-13 0 0,-1 0 23 0 0,0 0 0 0 0,0 0 0 0 0,0 1 0 0 0,0-1 0 0 0,0 1 0 0 0,0-1 0 0 0,0 1 0 0 0,0-1 0 0 0,0 1 0 0 0,0 0 0 0 0,0 0 0 0 0,0-1 0 0 0,0 1 0 0 0,-1 0 0 0 0,1 0 1 0 0,0 0-1 0 0,0 0 0 0 0,0 0 0 0 0,0 0 0 0 0,0 1 0 0 0,-1-1 0 0 0,1 0 0 0 0,0 0 0 0 0,0 1 0 0 0,0-1 0 0 0,0 1 0 0 0,0-1 0 0 0,0 1 0 0 0,0 0-23 0 0,-4 1 243 0 0,0 0-1 0 0,0 1 0 0 0,1-1 0 0 0,-1 1 1 0 0,-2 3-243 0 0,5-5 93 0 0,0 0 0 0 0,1 1 1 0 0,-1-1-1 0 0,1 1 1 0 0,0-1-1 0 0,0 1 1 0 0,-1-1-1 0 0,1 1 1 0 0,0 0-1 0 0,0-1 0 0 0,0 1 1 0 0,1 0-1 0 0,-1 0 1 0 0,0 0-1 0 0,1 0 1 0 0,-1 0-1 0 0,1 0 1 0 0,0 0-1 0 0,-1 0 0 0 0,1 0 1 0 0,0 0-1 0 0,0 0 1 0 0,1 0-1 0 0,-1 1-93 0 0,1-2 69 0 0,-1 1 0 0 0,1 0 1 0 0,0-1-1 0 0,0 1 0 0 0,0 0 0 0 0,0-1 0 0 0,0 1 0 0 0,0-1 0 0 0,0 0 0 0 0,1 1 1 0 0,-1-1-1 0 0,0 0 0 0 0,1 0 0 0 0,-1 0 0 0 0,1 0 0 0 0,-1 0 0 0 0,1 0 0 0 0,0 0 1 0 0,-1 0-1 0 0,1-1 0 0 0,0 1 0 0 0,0-1 0 0 0,-1 1 0 0 0,1-1 0 0 0,0 0 0 0 0,1 0-69 0 0,38 3-188 0 0,-14-5-3721 0 0,-19 0-1905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54.34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 1 7832 0 0,'-1'2'6568'0'0,"1"7"-3315"0"0,3 59-2141 0 0,0 5 66 0 0,0-13-2232 0 0,1-21-5057 0 0,-4-34 597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54.67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27 10136 0 0,'0'-1'130'0'0,"0"0"1"0"0,0 0-1 0 0,1-1 1 0 0,-1 1-1 0 0,0 0 1 0 0,1 0-1 0 0,-1 0 1 0 0,1 0-1 0 0,0 0 1 0 0,-1-1-1 0 0,1 1 1 0 0,0 0-1 0 0,-1 0 1 0 0,1 1-1 0 0,0-1 1 0 0,0 0-1 0 0,0 0 1 0 0,0 0-1 0 0,0 0 1 0 0,0 1-1 0 0,0-1 1 0 0,0 0 0 0 0,0 1-1 0 0,0-1 1 0 0,1 1-1 0 0,-1 0 1 0 0,0-1-1 0 0,0 1 1 0 0,0 0-1 0 0,1 0 1 0 0,-1-1-1 0 0,0 1 1 0 0,0 0-1 0 0,1 0-130 0 0,5 0 418 0 0,-1-1 0 0 0,1 1 0 0 0,0 1-1 0 0,0-1 1 0 0,3 2-418 0 0,-2-1 314 0 0,0 1 0 0 0,-1 0 0 0 0,0 0 0 0 0,1 1-1 0 0,-1 0 1 0 0,5 3-314 0 0,-9-5 8 0 0,-1 1-1 0 0,0-1 1 0 0,1 1-1 0 0,-1-1 1 0 0,0 1-1 0 0,0 0 1 0 0,0 0-1 0 0,0 0 1 0 0,0 0-1 0 0,0 0 1 0 0,-1 0-1 0 0,1 0 1 0 0,-1 1-1 0 0,0-1 1 0 0,1 0-1 0 0,-1 1 1 0 0,0-1-1 0 0,0 1 1 0 0,0 0-1 0 0,0 1-7 0 0,-1-2-11 0 0,0 0-1 0 0,-1-1 1 0 0,1 1-1 0 0,0 0 0 0 0,0-1 1 0 0,-1 1-1 0 0,1-1 0 0 0,-1 1 1 0 0,1-1-1 0 0,-1 1 1 0 0,0-1-1 0 0,0 1 0 0 0,0-1 1 0 0,1 1-1 0 0,-1-1 1 0 0,0 0-1 0 0,-1 0 0 0 0,1 1 1 0 0,0-1-1 0 0,0 0 0 0 0,0 0 1 0 0,-1 0-1 0 0,1 0 1 0 0,-1-1-1 0 0,1 1 0 0 0,-1 0 1 0 0,1-1-1 0 0,-1 1 0 0 0,1 0 1 0 0,-1-1-1 0 0,0 0 12 0 0,-7 3-177 0 0,-1 0 0 0 0,1-1 0 0 0,-1 0 0 0 0,-6-1 177 0 0,14 0-117 0 0,1-1-136 0 0,-1 0 1 0 0,1 0-1 0 0,0 0 0 0 0,0-1 0 0 0,0 1 0 0 0,0 0 1 0 0,0 0-1 0 0,0-1 0 0 0,0 1 0 0 0,0 0 0 0 0,0-1 1 0 0,0 1-1 0 0,0-1 0 0 0,0 1 0 0 0,0-1 253 0 0,0 0-1174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55.04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 0 12816 0 0,'0'0'289'0'0,"0"0"40"0"0,0 0 22 0 0,0 0-40 0 0,-4 16 994 0 0,4-6-736 0 0,0-1-1 0 0,1 0 1 0 0,0 1-1 0 0,1-1 1 0 0,2 6-569 0 0,-4-13-21 0 0,1 1 1 0 0,-1-1-1 0 0,1 0 1 0 0,0 0-1 0 0,0 0 1 0 0,0 0-1 0 0,0 0 1 0 0,0 0-1 0 0,1 0 0 0 0,-1 0 1 0 0,0 0-1 0 0,1-1 1 0 0,0 1-1 0 0,-1 0 1 0 0,1-1-1 0 0,0 1 1 0 0,0-1-1 0 0,0 0 0 0 0,0 0 1 0 0,0 0-1 0 0,0 0 1 0 0,0 0-1 0 0,0 0 1 0 0,0 0-1 0 0,2 0 21 0 0,3-3-2137 0 0,-3-1 888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55.43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 73 5064 0 0,'-4'-4'224'0'0,"3"3"48"0"0,1 0-272 0 0,-2 0 0 0 0,1 1 0 0 0,1 0 0 0 0,0 0 1824 0 0,0 0 304 0 0,0 0 64 0 0,3 2-5024 0 0,0-1-1008 0 0</inkml:trace>
  <inkml:trace contextRef="#ctx0" brushRef="#br0" timeOffset="1">207 0 14424 0 0,'0'0'330'0'0,"0"0"45"0"0,0 18 504 0 0,0 13-821 0 0,-1 0 843 0 0,2 1 1 0 0,1-1-1 0 0,1 0 0 0 0,4 11-901 0 0,1-17-152 0 0,-8-24-9 0 0,1 0 1 0 0,-1 0-1 0 0,0 0 1 0 0,1 0-1 0 0,-1 0 1 0 0,1 0 0 0 0,-1 0-1 0 0,1-1 1 0 0,0 1-1 0 0,-1 0 1 0 0,1 0-1 0 0,0-1 1 0 0,0 1-1 0 0,-1 0 1 0 0,1-1 0 0 0,0 1-1 0 0,0 0 1 0 0,0-1-1 0 0,0 1 1 0 0,0-1-1 0 0,0 0 1 0 0,0 1 160 0 0,1-2-1629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55.78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 15320 0 0,'0'0'348'0'0,"0"0"49"0"0,10 11 537 0 0,-5-8-929 0 0,0-1-1 0 0,1 1 1 0 0,0-1-1 0 0,-1 0 1 0 0,1 0-1 0 0,0-1 1 0 0,0 0-1 0 0,0 0 1 0 0,0 0-1 0 0,4-1-4 0 0,4 0-199 0 0,0 0 0 0 0,1-1 1 0 0,13-3 198 0 0,-17 2-208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56.12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27 4 12440 0 0,'0'0'97'0'0,"0"0"0"0"0,0 0 1 0 0,0 0-1 0 0,0 0 0 0 0,0-1 1 0 0,0 1-1 0 0,0 0 0 0 0,0 0 1 0 0,0 0-1 0 0,0 0 0 0 0,0-1 1 0 0,0 1-1 0 0,-1 0 0 0 0,1 0 1 0 0,0 0-1 0 0,0 0 0 0 0,0 0 1 0 0,0 0-1 0 0,0-1 0 0 0,-1 1 1 0 0,1 0-1 0 0,0 0 0 0 0,0 0 1 0 0,0 0-1 0 0,0 0 0 0 0,-1 0 1 0 0,1 0-1 0 0,0 0 0 0 0,0 0 1 0 0,0 0-1 0 0,0 0 0 0 0,-1 0 1 0 0,1 0-1 0 0,0 0 0 0 0,0 0 1 0 0,0 0-1 0 0,-1 0 0 0 0,1 0 1 0 0,0 0-1 0 0,0 0-97 0 0,-2 9 2764 0 0,1-5-3286 0 0,-7 55 1720 0 0,2 0-1 0 0,2 19-1197 0 0,4-77-80 0 0,0-1-63 0 0,0 0 5 0 0,0 0 8 0 0,2-8 39 0 0,0 0-1 0 0,0 0 0 0 0,1 1 0 0 0,0-1 0 0 0,0 1 0 0 0,0 0 1 0 0,1 0-1 0 0,5-6 92 0 0,-9 12 45 0 0,1 0 1 0 0,0 0-1 0 0,-1 0 0 0 0,1 0 1 0 0,0 0-1 0 0,0 0 1 0 0,0 0-1 0 0,0 1 1 0 0,-1-1-1 0 0,1 0 0 0 0,0 0 1 0 0,0 1-1 0 0,1-1 1 0 0,-1 1-1 0 0,0-1 0 0 0,0 1 1 0 0,0-1-1 0 0,0 1 1 0 0,0 0-1 0 0,0-1 1 0 0,1 1-1 0 0,-1 0 0 0 0,0 0 1 0 0,0 0-1 0 0,1 0 1 0 0,-1 0-1 0 0,0 0 0 0 0,0 0 1 0 0,0 0-1 0 0,1 1 1 0 0,-1-1-1 0 0,0 0 1 0 0,0 1-1 0 0,0-1 0 0 0,0 1 1 0 0,0-1-1 0 0,0 1 1 0 0,0 0-1 0 0,0-1 0 0 0,0 1 1 0 0,0 0-1 0 0,0 0 1 0 0,0 0-1 0 0,0 0-45 0 0,2 2 97 0 0,0 1 1 0 0,0 0-1 0 0,0-1 1 0 0,-1 1-1 0 0,0 1 0 0 0,1-1 1 0 0,-2 0-1 0 0,1 0 0 0 0,0 1 1 0 0,0 3-98 0 0,8 22 380 0 0,-2-3-4684 0 0,-7-25-2609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56.52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26 74 14600 0 0,'0'0'330'0'0,"10"-8"940"0"0,7 2-1356 0 0,-10 4 201 0 0,-1 0 0 0 0,1-1-1 0 0,-1 0 1 0 0,0 0 0 0 0,2-2-115 0 0,-8 5 7 0 0,1-1 0 0 0,0 1 0 0 0,0-1 1 0 0,0 0-1 0 0,0 1 0 0 0,0-1 0 0 0,-1 0 1 0 0,1 0-1 0 0,0 0 0 0 0,-1 0 0 0 0,1 1 0 0 0,0-1 1 0 0,-1 0-1 0 0,1 0 0 0 0,-1 0 0 0 0,1 0 1 0 0,-1 0-1 0 0,0 0 0 0 0,0-1 0 0 0,1 1 0 0 0,-1 0 1 0 0,0 0-1 0 0,0 0 0 0 0,0 0 0 0 0,0 0 1 0 0,0 0-1 0 0,0 0 0 0 0,0 0 0 0 0,-1 0 1 0 0,1 0-1 0 0,0-1 0 0 0,-1 1 0 0 0,1 0-7 0 0,-1 0-16 0 0,1 0-1 0 0,-1 1 0 0 0,1-1 1 0 0,-1 0-1 0 0,1 1 1 0 0,-1-1-1 0 0,0 1 0 0 0,1-1 1 0 0,-1 1-1 0 0,0-1 1 0 0,1 1-1 0 0,-1 0 0 0 0,0-1 1 0 0,0 1-1 0 0,0 0 1 0 0,1-1-1 0 0,-1 1 0 0 0,0 0 1 0 0,0 0-1 0 0,0 0 1 0 0,1 0-1 0 0,-1 0 1 0 0,0 0-1 0 0,0 0 0 0 0,0 0 1 0 0,0 0-1 0 0,1 0 1 0 0,-1 0-1 0 0,0 0 0 0 0,0 1 1 0 0,0-1 16 0 0,-25 10 322 0 0,21-8-145 0 0,1 1 0 0 0,0 0 1 0 0,1 0-1 0 0,-1 0 0 0 0,0 0 0 0 0,1 1 0 0 0,0-1 0 0 0,0 1 1 0 0,0 0-1 0 0,0 0 0 0 0,1 0 0 0 0,-1 0 0 0 0,1 1 0 0 0,-1 2-177 0 0,2-5 71 0 0,0 0-1 0 0,1 0 0 0 0,-1 0 1 0 0,1 0-1 0 0,-1 0 1 0 0,1 0-1 0 0,0 0 0 0 0,-1 0 1 0 0,1 0-1 0 0,1 0 1 0 0,-1 0-1 0 0,0 1 0 0 0,0-1 1 0 0,1 0-1 0 0,-1 0 0 0 0,1 0 1 0 0,-1 0-1 0 0,1 0 1 0 0,0-1-1 0 0,0 1 0 0 0,0 0 1 0 0,0 0-1 0 0,0 0 1 0 0,0-1-1 0 0,1 1 0 0 0,-1-1 1 0 0,1 1-1 0 0,-1-1 0 0 0,1 1 1 0 0,-1-1-1 0 0,1 0 1 0 0,0 0-1 0 0,0 0 0 0 0,0 1-70 0 0,4 1-5 0 0,0-1-1 0 0,-1 0 0 0 0,1 0 1 0 0,0 0-1 0 0,0 0 1 0 0,2-1 5 0 0,11 2-6102 0 0,-8-2-554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2:51.5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41 6560 0 0,'0'0'298'0'0,"0"0"-3"0"0,-1-2-176 0 0,0-1 15 0 0,1 2 565 0 0,0 1 240 0 0,0 0 42 0 0,-2 0 2102 0 0,2 0-3046 0 0,-1 0 1 0 0,1 0-1 0 0,-1 0 0 0 0,1 0 1 0 0,-1 0-1 0 0,1 1 1 0 0,-1-1-1 0 0,1 0 1 0 0,-1 0-1 0 0,1 1 1 0 0,0-1-1 0 0,-1 0 0 0 0,1 1 1 0 0,-1-1-1 0 0,1 1 1 0 0,0-1-1 0 0,-1 0 1 0 0,1 1-1 0 0,0-1 1 0 0,-1 1-1 0 0,1-1 1 0 0,0 1-1 0 0,0-1 0 0 0,0 1 1 0 0,-1-1-1 0 0,1 1-37 0 0,-1 1 392 0 0,1-1-320 0 0,-1 0 0 0 0,1 0-1 0 0,-1 0 1 0 0,1 0 0 0 0,-1 0 0 0 0,1 0 0 0 0,0 0 0 0 0,-1 0 0 0 0,1 0 0 0 0,0 0-1 0 0,0 0 1 0 0,0 0 0 0 0,0 0 0 0 0,0 0 0 0 0,0 0 0 0 0,0 0 0 0 0,0 0-1 0 0,1 0 1 0 0,-1 0 0 0 0,0 0 0 0 0,1 0 0 0 0,-1 0 0 0 0,1 0 0 0 0,-1 0-1 0 0,1 0 1 0 0,-1 0 0 0 0,1 0 0 0 0,-1 0-72 0 0,2 1 42 0 0,-1-1 0 0 0,1 1 1 0 0,-1 0-1 0 0,1-1 0 0 0,0 1 0 0 0,0-1 0 0 0,0 0 1 0 0,-1 1-1 0 0,1-1 0 0 0,0 0 0 0 0,0 0 0 0 0,2 0-42 0 0,0 0 47 0 0,-1 0-1 0 0,0 0 0 0 0,1-1 1 0 0,-1 1-1 0 0,0-1 0 0 0,1 0 0 0 0,-1 0 1 0 0,1 0-1 0 0,-1-1 0 0 0,0 1 0 0 0,1-1 1 0 0,0 0-47 0 0,-2 1 35 0 0,0-1 1 0 0,-1 0-1 0 0,1 1 0 0 0,-1-1 1 0 0,0 1-1 0 0,1-1 1 0 0,-1 0-1 0 0,1 0 1 0 0,-1 0-1 0 0,0 0 1 0 0,0 0-1 0 0,0 0 0 0 0,1 0 1 0 0,-1-1-1 0 0,0 1 1 0 0,0 0-1 0 0,-1-1 1 0 0,1 1-1 0 0,0 0 0 0 0,0-1 1 0 0,-1 1-1 0 0,1-1 1 0 0,-1 1-1 0 0,1-1 1 0 0,-1 0-1 0 0,1 1 0 0 0,-1-1-35 0 0,0-1 111 0 0,1 0 0 0 0,-1 1-1 0 0,0-1 1 0 0,0 0 0 0 0,0 0-1 0 0,-1 1 1 0 0,1-1 0 0 0,-1 0-1 0 0,0-2-110 0 0,0 3 76 0 0,0 0-1 0 0,1 0 0 0 0,-1 0 0 0 0,-1 0 0 0 0,1 0 0 0 0,0 0 0 0 0,0 0 0 0 0,-1 0 0 0 0,1 1 1 0 0,-1-1-1 0 0,0 0-75 0 0,0 1 26 0 0,1 0 0 0 0,0 0 0 0 0,0 0 0 0 0,-1 0 0 0 0,1 1 0 0 0,0-1 0 0 0,-1 0 0 0 0,1 1 0 0 0,-1 0 0 0 0,1-1-1 0 0,-1 1 1 0 0,1 0 0 0 0,-1-1 0 0 0,1 1 0 0 0,-1 0 0 0 0,1 0 0 0 0,-2 1-26 0 0,2-1-19 0 0,-1 0 0 0 0,1 0-1 0 0,0 0 1 0 0,-1 1 0 0 0,1-1-1 0 0,0 0 1 0 0,0 1 0 0 0,0 0-1 0 0,-1-1 1 0 0,1 1 0 0 0,0-1-1 0 0,0 1 1 0 0,0 0 0 0 0,-1 1 18 0 0,-6 9-2990 0 0,5-8 1558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58.46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12 0 13360 0 0,'0'0'1026'0'0,"0"0"-626"0"0,0 0-146 0 0,0 0 2 0 0,0 0 0 0 0,-2 18 78 0 0,-3 33 1154 0 0,1 1 0 0 0,3 37-1488 0 0,1-80 9 0 0,0-6-102 0 0,2 35 448 0 0,-2-35-559 0 0,0 1-1 0 0,1-1 1 0 0,0 0-1 0 0,0 0 0 0 0,0 0 1 0 0,0 1-1 0 0,0-1 1 0 0,0 0-1 0 0,1 0 0 0 0,0 0 205 0 0,0-1-6159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58.82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 0 5984 0 0,'0'0'464'0'0,"0"0"46"0"0,0 0 1333 0 0,0 0 610 0 0,0 0 126 0 0,-1 3 533 0 0,-5 11-3007 0 0,5-9 163 0 0,0 1 0 0 0,0-1 1 0 0,1 1-1 0 0,-1-1 0 0 0,1 1 0 0 0,0-1 0 0 0,1 1 0 0 0,-1-1 1 0 0,2 2-269 0 0,-2-5-24 0 0,0-1 1 0 0,0 0 0 0 0,0 0-1 0 0,1 1 1 0 0,-1-1 0 0 0,1 0-1 0 0,-1 0 1 0 0,1 0 0 0 0,-1 0-1 0 0,1 0 1 0 0,-1 0 0 0 0,1 0-1 0 0,0 0 1 0 0,0 0 0 0 0,0 0-1 0 0,-1 0 1 0 0,1 0 0 0 0,0 0 0 0 0,0 0-1 0 0,0-1 1 0 0,0 1 0 0 0,0 0-1 0 0,0-1 1 0 0,1 1 0 0 0,-1-1-1 0 0,0 1 1 0 0,0-1 0 0 0,0 0-1 0 0,1 1 1 0 0,-1-1 0 0 0,0 0-1 0 0,0 0 1 0 0,0 0 0 0 0,1 0-1 0 0,-1 0 1 0 0,0 0 0 0 0,0 0-1 0 0,1 0 1 0 0,-1-1 0 0 0,0 1-1 0 0,0 0 1 0 0,0-1 0 0 0,1 1 23 0 0,4-3-1706 0 0,-2 0-4401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59.15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 7 9672 0 0,'-1'-1'617'0'0,"-3"-1"-684"0"0,1-1 5567 0 0,3 3-3969 0 0,0 0-1153 0 0,0 0-508 0 0,0 0-102 0 0,8 9-847 0 0,-6-6 665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59.49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 1 2760 0 0,'0'0'125'0'0,"-2"4"1065"0"0,-3 5 7209 0 0,3-2-7619 0 0,1 1 0 0 0,-1 0 0 0 0,1-1 0 0 0,0 1 0 0 0,1 0 0 0 0,0 3-780 0 0,0-9-14 0 0,0 0 0 0 0,0 0 1 0 0,0-1-1 0 0,1 1 1 0 0,-1 0-1 0 0,0 0 1 0 0,1-1-1 0 0,-1 1 0 0 0,1-1 1 0 0,0 1-1 0 0,-1 0 1 0 0,1-1-1 0 0,0 1 1 0 0,0-1-1 0 0,0 1 0 0 0,0-1 1 0 0,0 0-1 0 0,0 1 1 0 0,1-1-1 0 0,-1 0 1 0 0,0 0-1 0 0,1 0 0 0 0,-1 0 1 0 0,1 0-1 0 0,-1 0 1 0 0,1 0-1 0 0,-1-1 1 0 0,1 1-1 0 0,0 0 0 0 0,-1-1 1 0 0,2 1 13 0 0,-1-1-99 0 0,0 0 1 0 0,1 0 0 0 0,-1 0-1 0 0,0 0 1 0 0,1-1-1 0 0,-1 1 1 0 0,0-1-1 0 0,0 1 1 0 0,0-1 0 0 0,0 0-1 0 0,0 0 1 0 0,0 0-1 0 0,0 0 1 0 0,0 0-1 0 0,0 0 1 0 0,0-1 0 0 0,0 1-1 0 0,0-1 1 0 0,-1 1-1 0 0,1-1 1 0 0,-1 1-1 0 0,1-1 1 0 0,-1 0 0 0 0,0 0-1 0 0,0 0 1 0 0,1-2 98 0 0,2-1 153 0 0,-1-1 0 0 0,-1 1 0 0 0,1-1 0 0 0,-1 0 0 0 0,0 0 0 0 0,0 0 0 0 0,-1 0 0 0 0,0 0 1 0 0,1-2-154 0 0,-2-1 4265 0 0,-2 24-3603 0 0,-1 3-726 0 0,-2 25 553 0 0,4-39-927 0 0,1-1 0 0 0,1 1 0 0 0,-1 0 0 0 0,0-1 0 0 0,1 1 0 0 0,0 0 0 0 0,0-1 0 0 0,0 1 0 0 0,0-1-1 0 0,2 3 440 0 0,-1-2-6101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8:59.96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6 11024 0 0,'0'0'505'0'0,"0"0"-9"0"0,0 0-295 0 0,0 0-66 0 0,0 0 8 0 0,0 0 1 0 0,0 0 92 0 0,3 19 4487 0 0,-1 11-3599 0 0,0-28-1674 0 0,3-5-154 0 0,3-4-271 0 0,2-7 530 0 0,-8 11 526 0 0,0 0 1 0 0,0 0-1 0 0,0 0 0 0 0,0 0 1 0 0,1 1-1 0 0,-1-1 0 0 0,1 1 1 0 0,-1-1-1 0 0,1 1 0 0 0,0 0 0 0 0,2-1-81 0 0,-5 3 32 0 0,0 0 0 0 0,1 0 0 0 0,-1-1 0 0 0,0 1 0 0 0,0 0 0 0 0,1 0 0 0 0,-1 0 0 0 0,0 0 0 0 0,0 0 0 0 0,1 0 0 0 0,-1 0 0 0 0,0 0 0 0 0,0 0 0 0 0,1 0 0 0 0,-1 0 0 0 0,0 0 0 0 0,0 0 0 0 0,1 0 0 0 0,-1 0 0 0 0,0 0 0 0 0,0 0 0 0 0,1 1 0 0 0,-1-1 0 0 0,0 0 1 0 0,0 0-1 0 0,0 0 0 0 0,1 0 0 0 0,-1 0 0 0 0,0 1 0 0 0,0-1 0 0 0,0 0 0 0 0,1 0 0 0 0,-1 0 0 0 0,0 1-33 0 0,4 9 380 0 0,-2 14-315 0 0,-2-24-43 0 0,1 14-105 0 0,-1-14 16 0 0,13-3-1602 0 0,13-16 1390 0 0,-16 11 929 0 0,-8 6-379 0 0,1 0-1 0 0,-1 0 1 0 0,1 1-1 0 0,0-1 1 0 0,-1 1-1 0 0,1 0 1 0 0,0-1-1 0 0,0 1 1 0 0,0 1-1 0 0,0-1 1 0 0,0 0 0 0 0,1 1-270 0 0,-3 0 59 0 0,0 0 0 0 0,0 0 0 0 0,1 0 1 0 0,-1 0-1 0 0,0 0 0 0 0,0 0 0 0 0,0 1 1 0 0,0-1-1 0 0,0 0 0 0 0,0 1 1 0 0,0-1-1 0 0,0 1 0 0 0,0-1 0 0 0,0 1 1 0 0,0 0-1 0 0,0-1 0 0 0,0 1 1 0 0,0 0-1 0 0,-1 0 0 0 0,1-1 0 0 0,0 1 1 0 0,0 0-1 0 0,-1 0 0 0 0,1 0 1 0 0,-1 0-1 0 0,1 0 0 0 0,-1 0 0 0 0,1 0 1 0 0,-1 0-1 0 0,0 0 0 0 0,1 0 1 0 0,-1 0-1 0 0,0 0 0 0 0,0 1 0 0 0,0-1-59 0 0,1 4-329 0 0,0-1 0 0 0,0 1 0 0 0,-1-1 0 0 0,0 1 0 0 0,0 3 329 0 0,-1-4-955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9:00.98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7 8840 0 0,'0'0'400'0'0,"0"0"0"0"0,0 0-234 0 0,0 0-34 0 0,0 0 18 0 0,0 0 2 0 0,10-3 5805 0 0,-8 3-5885 0 0,-1-1 13 0 0,-1 1-13 0 0,0 0 5 0 0,0 0 10 0 0,0 0 28 0 0,0 0 11 0 0,0 0 2 0 0,0 0 12 0 0,0 0 52 0 0,0 0 28 0 0,0 0 4 0 0,0 0-9 0 0,0 0-39 0 0,0 0-15 0 0,0 0-1 0 0,0 0-12 0 0,0 0-52 0 0,0 0-28 0 0,0 0-4 0 0,14-3-785 0 0,-14 3-3685 0 0,0 0-1490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11:17.558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1477 0 0 0,'859'0'0'0,"-855"0"0"0,0 0 0 0,0 0 0 0,1 0 0 0,201 0 0 0,-202 0 0 0,0 0 0 0,1 0 0 0,-2 0 0 0,1 0 0 0,34 0 0 0,-35 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11:13.465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733 1 0 0,'-291'291'0'0,"77"-77"0"0,67-67 0 0,120-121 0 0,16-15 0 0,-31 32 0 0,43-44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11:27.14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54 0 9328 0 0,'-15'8'924'0'0,"12"-6"-771"0"0,0 1 0 0 0,0 0 0 0 0,0 0 1 0 0,0 0-1 0 0,1 0 0 0 0,-1 0 0 0 0,1 0 1 0 0,-1 1-1 0 0,1-1 0 0 0,0 1 0 0 0,1-1 1 0 0,-1 1-1 0 0,0 0 0 0 0,1 0 0 0 0,0 0 0 0 0,0 0 1 0 0,0 0-1 0 0,1 0 0 0 0,-1 0 0 0 0,1 3-153 0 0,0-4 26 0 0,0 0 0 0 0,1 0 1 0 0,-1 0-1 0 0,0 0 0 0 0,1 0 0 0 0,0-1 0 0 0,0 1 0 0 0,0 0 0 0 0,0-1 0 0 0,0 1 0 0 0,1-1 0 0 0,-1 1 0 0 0,1-1 0 0 0,-1 1 0 0 0,1-1 0 0 0,0 0 0 0 0,0 0 0 0 0,0 0 0 0 0,0 0 0 0 0,0 0 0 0 0,1 0 0 0 0,-1-1 0 0 0,1 1 0 0 0,-1-1 0 0 0,1 1 0 0 0,-1-1 0 0 0,1 0 1 0 0,0 0-1 0 0,0 0-26 0 0,2 0-4 0 0,0 0 0 0 0,0-1 0 0 0,0 1 0 0 0,0-1 0 0 0,0 0 1 0 0,-1 0-1 0 0,1 0 0 0 0,0-1 0 0 0,0 0 0 0 0,0 0 0 0 0,0 0 1 0 0,-1-1-1 0 0,1 1 0 0 0,-1-1 0 0 0,1 0 0 0 0,-1-1 1 0 0,0 1-1 0 0,1-1 0 0 0,-1 1 0 0 0,0-1 0 0 0,-1 0 0 0 0,1-1 1 0 0,2-3 3 0 0,-4 6 66 0 0,-1-1 1 0 0,0 0-1 0 0,-1 0 0 0 0,1 1 1 0 0,0-1-1 0 0,0 0 1 0 0,-1 0-1 0 0,1 0 1 0 0,-1 0-1 0 0,1 0 1 0 0,-1 0-1 0 0,0 0 1 0 0,0 0-1 0 0,0 0 1 0 0,0 0-1 0 0,0 0 1 0 0,-1 0-1 0 0,1 0 1 0 0,-1 0-1 0 0,1 0 1 0 0,-1 0-1 0 0,0 0 1 0 0,1 0-1 0 0,-1 1 0 0 0,0-1 1 0 0,0 0-1 0 0,0 0 1 0 0,-1 1-1 0 0,1-1 1 0 0,-1 0-67 0 0,-1-2 229 0 0,0 0 0 0 0,0 1 0 0 0,-1-1 0 0 0,0 1 0 0 0,0 0 0 0 0,0 0 0 0 0,0 0 0 0 0,0 0 0 0 0,0 1 0 0 0,-1 0 0 0 0,-3-2-229 0 0,1 2 124 0 0,1 1 1 0 0,0-1 0 0 0,-1 1-1 0 0,1 0 1 0 0,-7 1-125 0 0,11 0-38 0 0,-1 0 0 0 0,1 0 1 0 0,0 0-1 0 0,0 1 0 0 0,0-1 0 0 0,0 1 0 0 0,0-1 0 0 0,0 1 1 0 0,-2 0 37 0 0,3 0-89 0 0,1-1-1 0 0,-1 1 1 0 0,0-1 0 0 0,0 1 0 0 0,1 0 0 0 0,-1-1 0 0 0,1 1 0 0 0,-1-1 0 0 0,0 1 0 0 0,1 0 0 0 0,-1 0 0 0 0,1-1 0 0 0,-1 1 0 0 0,1 0 0 0 0,0 0 0 0 0,-1 0 0 0 0,1 0 0 0 0,0-1 0 0 0,-1 1 0 0 0,1 0 0 0 0,0 0 0 0 0,0 0 89 0 0,2 12-3053 0 0,2-5 1485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11:27.57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96 122 12528 0 0,'-17'-3'1370'0'0,"15"3"-1276"0"0,-1 0-1 0 0,0 0 0 0 0,0 1 1 0 0,1-1-1 0 0,-1 1 1 0 0,0 0-1 0 0,0 0 1 0 0,1 0-1 0 0,-1 0 0 0 0,1 0 1 0 0,-1 0-1 0 0,1 1 1 0 0,0-1-1 0 0,-1 1 0 0 0,1 0 1 0 0,0 0-1 0 0,0-1 1 0 0,0 1-1 0 0,0 1 1 0 0,0-1-1 0 0,0 2-93 0 0,-1-1 87 0 0,0 1 0 0 0,0 0 0 0 0,1 0 0 0 0,0 0 0 0 0,0 0 0 0 0,0 0 0 0 0,0 0 0 0 0,1 1 0 0 0,-1-1 0 0 0,1 0 0 0 0,0 1 0 0 0,1-1 0 0 0,-1 2-87 0 0,1-4-7 0 0,0-1 0 0 0,0 0 0 0 0,0 1 0 0 0,0-1 0 0 0,0 0 0 0 0,0 1 0 0 0,1-1 0 0 0,-1 1 0 0 0,0-1 0 0 0,1 0 0 0 0,-1 1 0 0 0,1-1 0 0 0,0 0 0 0 0,-1 0 0 0 0,1 0 0 0 0,0 1 0 0 0,0-1 0 0 0,-1 0 0 0 0,1 0 0 0 0,0 0 0 0 0,0 0 0 0 0,0 0 0 0 0,0 0 0 0 0,1-1 0 0 0,-1 1 0 0 0,0 0 0 0 0,0 0 0 0 0,0-1 0 0 0,1 1 0 0 0,-1-1 0 0 0,0 1 0 0 0,2-1 7 0 0,-1 1-41 0 0,0-1 0 0 0,1 0 0 0 0,-1 0-1 0 0,0 0 1 0 0,1-1 0 0 0,-1 1 0 0 0,0 0-1 0 0,1-1 1 0 0,-1 1 0 0 0,0-1 0 0 0,0 0-1 0 0,1 0 1 0 0,-1 0 0 0 0,0 0 0 0 0,0 0-1 0 0,0-1 1 0 0,0 1 0 0 0,0 0 0 0 0,0-2 41 0 0,2 0-84 0 0,0 1 0 0 0,-1-1 0 0 0,1-1 1 0 0,-1 1-1 0 0,0 0 0 0 0,0-1 0 0 0,0 0 1 0 0,0 0-1 0 0,-1 0 0 0 0,0 0 0 0 0,0 0 1 0 0,0 0-1 0 0,0 0 0 0 0,0-1 1 0 0,0-3 83 0 0,2-21 1032 0 0,0 1-1 0 0,-2-1 1 0 0,-2-25-1032 0 0,0 43 344 0 0,-2-3 980 0 0,-1 25-520 0 0,1 8-780 0 0,2-1-1 0 0,0 1 0 0 0,1 3-23 0 0,0-2-6 0 0,0-5-425 0 0,1 0-1 0 0,0-1 0 0 0,4 14 432 0 0,4 2-6300 0 0,-7-23 800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3:01.6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9 148 7568 0 0,'0'0'348'0'0,"0"0"-7"0"0,-4 0-206 0 0,2-1-18 0 0,1 1 491 0 0,1-1-555 0 0,0 1 0 0 0,0 0 0 0 0,0 0-1 0 0,0 0 1 0 0,0 0 0 0 0,0 0 0 0 0,0 0 0 0 0,0 0 0 0 0,0 0-1 0 0,0 0 1 0 0,0 0 0 0 0,0 0 0 0 0,0 0 0 0 0,0 0 0 0 0,0 0-1 0 0,0 0 1 0 0,0 0 0 0 0,0 0 0 0 0,0 0 0 0 0,0-1 0 0 0,0 1-1 0 0,0 0 1 0 0,0 0 0 0 0,0 0 0 0 0,0 0 0 0 0,0 0 0 0 0,0 0-1 0 0,0 0 1 0 0,0 0 0 0 0,0 0 0 0 0,0 0 0 0 0,0 0 0 0 0,0 0-1 0 0,0 0 1 0 0,0 0 0 0 0,0 0 0 0 0,-1 0 0 0 0,1 0 0 0 0,0 0-1 0 0,0 0 1 0 0,0 0 0 0 0,0 0 0 0 0,0 0 0 0 0,0 0 0 0 0,0 0-1 0 0,0 0 1 0 0,0 0 0 0 0,0 0 0 0 0,0 0 0 0 0,0 0 0 0 0,0 0-1 0 0,0 0 1 0 0,0 0 0 0 0,0 0-53 0 0,6-2 451 0 0,459-5 3165 0 0,-255-3-2962 0 0,-150 9-430 0 0,74-5 612 0 0,-54 3-628 0 0,-50 2-211 0 0,-19 2 51 0 0,0-1 1 0 0,-1-1-1 0 0,6-1-48 0 0,-15 2 14 0 0,0 0 1 0 0,-1 0 0 0 0,1 0 0 0 0,0 0-1 0 0,-1 0 1 0 0,1 0 0 0 0,-1 0-1 0 0,1 0 1 0 0,0-1 0 0 0,-1 1-1 0 0,1 0 1 0 0,0-1 0 0 0,-1 1 0 0 0,1 0-1 0 0,-1-1 1 0 0,1 1 0 0 0,0-1-15 0 0,-2 0 4 0 0,1 1 0 0 0,0-1 0 0 0,0 1 1 0 0,-1-1-1 0 0,1 1 0 0 0,0-1 0 0 0,-1 1 1 0 0,1-1-1 0 0,-1 1 0 0 0,1-1 0 0 0,-1 1 1 0 0,1-1-1 0 0,-1 1 0 0 0,1 0 0 0 0,-1-1 1 0 0,1 1-1 0 0,-1 0 0 0 0,0 0 0 0 0,0-1-4 0 0,-34-17-240 0 0,22 13 152 0 0,1-2-1 0 0,-3-1 89 0 0,-3-2-314 0 0,11 6 187 0 0,0-1-1 0 0,0 1 0 0 0,-6-6 128 0 0,5 5-47 0 0,6 4 47 0 0,1 1-1 0 0,0-1 1 0 0,0 0-1 0 0,0 1 1 0 0,0-1-1 0 0,-1 0 1 0 0,1 0 0 0 0,0 0-1 0 0,1 0 1 0 0,-1 0-1 0 0,0 0 1 0 0,0 0-1 0 0,0 0 1 0 0,1-1-1 0 0,-1 1 1 0 0,-4-6 172 0 0,4 5 129 0 0,4 3-77 0 0,4 2-238 0 0,39 11 324 0 0,79 26-377 0 0,-20-6 221 0 0,-89-31-154 0 0,-12-1 24 0 0,-3-2 94 0 0,-1 0 12 0 0,0 0-2 0 0,-18 7 234 0 0,8-5-200 0 0,-1 0 0 0 0,1 1 0 0 0,0 0 1 0 0,-2 2-163 0 0,-16 4 5 0 0,20-6-5 0 0,1 1 0 0 0,-1 0 0 0 0,1 0 0 0 0,0 0 0 0 0,0 1 0 0 0,1 0 0 0 0,-1 0 0 0 0,1 1 0 0 0,-1 1 0 0 0,4-4 9 0 0,0 0 17 0 0,-1 0 0 0 0,1 1 0 0 0,0 0 0 0 0,0 0 1 0 0,1-1-1 0 0,-1 1 0 0 0,1 1 0 0 0,0-1 0 0 0,0 0 0 0 0,0 1 0 0 0,0 0-26 0 0,2-4 75 0 0,0-1-6 0 0,5-15 211 0 0,-4 10-197 0 0,-1 1 0 0 0,1-1-1 0 0,-1 0 1 0 0,1 0 0 0 0,-1 0 0 0 0,-1 0-1 0 0,1 0 1 0 0,-1 1 0 0 0,0-1-1 0 0,0 0 1 0 0,-1-4-83 0 0,-2-8 228 0 0,-10-79 226 0 0,16 84-1126 0 0,11 21-1952 0 0,-12-7 1935 0 0,1 2-14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11:27.96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20 20 11432 0 0,'0'0'521'0'0,"0"0"-10"0"0,-12 12 978 0 0,11-9-1210 0 0,-1 1 1 0 0,1 0-1 0 0,0 0 1 0 0,0 0 0 0 0,1-1-1 0 0,-1 1 1 0 0,1 0-1 0 0,0 0 1 0 0,0 0-1 0 0,0 0 1 0 0,0 0-1 0 0,1 0 1 0 0,0 1-280 0 0,-1-3 23 0 0,1-1 0 0 0,-1 1 0 0 0,1 0 1 0 0,0 0-1 0 0,0 0 0 0 0,0-1 0 0 0,0 1 1 0 0,0 0-1 0 0,0-1 0 0 0,0 1 0 0 0,0-1 1 0 0,1 1-1 0 0,-1-1 0 0 0,1 1 0 0 0,-1-1 1 0 0,1 0-1 0 0,-1 0 0 0 0,1 0 0 0 0,0 0 0 0 0,0 0 1 0 0,-1 0-1 0 0,1-1 0 0 0,0 1 0 0 0,0 0 1 0 0,0-1-1 0 0,0 1 0 0 0,1-1-23 0 0,-1 0-32 0 0,0 0 0 0 0,0 1 0 0 0,-1-1 0 0 0,1-1 0 0 0,0 1 0 0 0,0 0 0 0 0,0 0 0 0 0,-1-1-1 0 0,1 1 1 0 0,0-1 0 0 0,0 1 0 0 0,-1-1 0 0 0,1 0 0 0 0,0 1 0 0 0,-1-1 0 0 0,1 0 0 0 0,-1 0 0 0 0,1 0 0 0 0,-1-1 0 0 0,1 1 0 0 0,-1 0 0 0 0,0-1 0 0 0,0 1-1 0 0,1 0 1 0 0,-1-1 0 0 0,0 1 0 0 0,0-1 0 0 0,0-1 32 0 0,0 1 45 0 0,1-1-1 0 0,-1 0 1 0 0,0 0-1 0 0,0 0 1 0 0,0-1-1 0 0,0 1 1 0 0,-1 0-1 0 0,1 0 1 0 0,-1 0-1 0 0,0-1 1 0 0,0 1-1 0 0,0 0 0 0 0,-1 0 1 0 0,1-1-1 0 0,-1-1-44 0 0,0 1 131 0 0,0 1-1 0 0,-1 0 1 0 0,1 0-1 0 0,0 0 1 0 0,-1 0-1 0 0,0 0 1 0 0,0 0-1 0 0,0 1 1 0 0,0-1-1 0 0,0 1 1 0 0,-1-1-131 0 0,2 2-13 0 0,0 0 1 0 0,0 0 0 0 0,0 0 0 0 0,0 0-1 0 0,-1 0 1 0 0,1 1 0 0 0,0-1-1 0 0,0 0 1 0 0,-1 1 0 0 0,1-1 0 0 0,0 1-1 0 0,-1-1 1 0 0,1 1 0 0 0,-1 0 0 0 0,1 0-1 0 0,-1-1 1 0 0,1 1 0 0 0,0 0 0 0 0,-1 0-1 0 0,1 0 1 0 0,-1 1 0 0 0,1-1-1 0 0,0 0 1 0 0,-1 1 0 0 0,1-1 0 0 0,-1 0-1 0 0,1 1 13 0 0,0 0-198 0 0,0-1-1 0 0,1 1 0 0 0,-1 0 0 0 0,0 0 1 0 0,1-1-1 0 0,-1 1 0 0 0,1 0 0 0 0,-1 0 1 0 0,1 0-1 0 0,-1 0 0 0 0,1-1 0 0 0,0 1 1 0 0,-1 0-1 0 0,1 0 0 0 0,0 1 199 0 0,-1 2-1338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11:28.42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 12 7832 0 0,'0'0'602'0'0,"0"-2"-700"0"0,-4-6 7596 0 0,3 10-7455 0 0,0-1-1 0 0,0 0 1 0 0,0 0-1 0 0,0 1 1 0 0,1-1 0 0 0,-1 0-1 0 0,0 1 1 0 0,1-1-1 0 0,-1 1 1 0 0,1-1-1 0 0,0 1 1 0 0,-1-1-1 0 0,1 1 1 0 0,0-1 0 0 0,0 1-1 0 0,0 0 1 0 0,0-1-1 0 0,0 1 1 0 0,0-1-1 0 0,1 1 1 0 0,-1-1-1 0 0,1 2-42 0 0,10 31 149 0 0,-10-32-156 0 0,-1 0 0 0 0,1-1 0 0 0,0 1 0 0 0,0-1 0 0 0,0 1-1 0 0,0-1 1 0 0,0 1 0 0 0,0-1 0 0 0,0 1 0 0 0,1-1-1 0 0,-1 0 1 0 0,0 0 0 0 0,1 0 0 0 0,-1 0 0 0 0,1 0-1 0 0,0 0 1 0 0,-1 0 0 0 0,1 0 0 0 0,-1-1 0 0 0,1 1-1 0 0,0-1 1 0 0,0 1 0 0 0,-1-1 0 0 0,1 1 0 0 0,0-1-1 0 0,1 0 8 0 0,-1 0-121 0 0,0 0 0 0 0,0-1-1 0 0,1 1 1 0 0,-1 0-1 0 0,0-1 1 0 0,0 0-1 0 0,0 1 1 0 0,0-1-1 0 0,1 0 1 0 0,-1 0 0 0 0,-1 0-1 0 0,1 0 1 0 0,0-1-1 0 0,0 1 1 0 0,0 0-1 0 0,-1-1 1 0 0,1 0-1 0 0,0 1 1 0 0,-1-1 0 0 0,1-1 121 0 0,0 0 8 0 0,0 0 0 0 0,0 0 1 0 0,-1 0-1 0 0,1 0 0 0 0,-1 0 1 0 0,0 0-1 0 0,0 0 0 0 0,0 0 1 0 0,-1-1-1 0 0,1 1 1 0 0,-1 0-1 0 0,0-2-8 0 0,4-18 1296 0 0,-4 23-1165 0 0,0-1 0 0 0,1 0 1 0 0,-1 1-1 0 0,0-1 0 0 0,0 0 1 0 0,0 1-1 0 0,0-1 1 0 0,0 0-1 0 0,0 1 0 0 0,0-1 1 0 0,-1 0-1 0 0,1 1 1 0 0,0-1-1 0 0,0 0 0 0 0,0 1 1 0 0,-1-1-132 0 0,0 2 1738 0 0,2 8-1292 0 0,-1-8-454 0 0,3 17 71 0 0,1 0 0 0 0,4 8-63 0 0,3 0-2997 0 0,-10-23 1410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11:28.76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42 12840 0 0,'0'0'289'0'0,"0"0"-116"0"0,0-1 0 0 0,0 1 0 0 0,0 0 0 0 0,0-1 0 0 0,0 1 0 0 0,0 0 0 0 0,0-1 0 0 0,0 1 0 0 0,0 0 0 0 0,0 0 0 0 0,1-1 0 0 0,-1 1 0 0 0,0 0 0 0 0,0-1 0 0 0,0 1 0 0 0,0 0 0 0 0,0 0 0 0 0,0-1 0 0 0,1 1 0 0 0,-1 0 0 0 0,0-1 0 0 0,0 1-173 0 0,3 3 166 0 0,-1 0-1 0 0,0 0 1 0 0,0 0-1 0 0,0 0 1 0 0,0 0-1 0 0,0 1 1 0 0,-1-1-1 0 0,0 1 1 0 0,1-1-1 0 0,-1 3-165 0 0,2 2 157 0 0,-1-1-140 0 0,-1-5 1 0 0,-1 0 0 0 0,1 0 0 0 0,0 0 0 0 0,0 0 0 0 0,0 0 0 0 0,0 0-1 0 0,0 0 1 0 0,1 0-18 0 0,7-17 60 0 0,-6 3-44 0 0,1-1-1 0 0,0 1 0 0 0,1 0-15 0 0,-4 8-114 0 0,1 1-1 0 0,0-1 0 0 0,0 1 1 0 0,0 0-1 0 0,0 0 0 0 0,0 0 0 0 0,1 0 1 0 0,-1 0-1 0 0,1 0 0 0 0,0 1 1 0 0,0-1-1 0 0,1 0 115 0 0,0 1-1012 0 0,0 2-269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11:29.23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103 8 11312 0 0,'0'0'256'0'0,"-16"-4"728"0"0,14 3-877 0 0,0 0 1 0 0,-1 1 0 0 0,1-1 0 0 0,0 1 0 0 0,-1 0-1 0 0,1-1 1 0 0,0 1 0 0 0,-1 0 0 0 0,1 0 0 0 0,0 1-1 0 0,-1-1 1 0 0,1 0 0 0 0,0 1 0 0 0,-1 0-1 0 0,1-1 1 0 0,0 1 0 0 0,0 0 0 0 0,0 0 0 0 0,0 0-1 0 0,-1 0 1 0 0,1 1 0 0 0,1-1 0 0 0,-1 0 0 0 0,0 1-1 0 0,0 0 1 0 0,0-1-108 0 0,0 2 167 0 0,-1-1 1 0 0,1 1-1 0 0,0 0 0 0 0,0-1 0 0 0,-1 1 0 0 0,2 0 1 0 0,-1 0-1 0 0,0 0 0 0 0,1 1 0 0 0,-1-1 1 0 0,1 0-1 0 0,0 1 0 0 0,0-1 0 0 0,0 1 0 0 0,1-1 1 0 0,-1 1-1 0 0,1-1-167 0 0,0-1-24 0 0,0 0-1 0 0,0 0 1 0 0,0 0 0 0 0,0 0-1 0 0,1 0 1 0 0,-1 0 0 0 0,0 0 0 0 0,1 0-1 0 0,0 0 1 0 0,-1-1 0 0 0,1 1-1 0 0,0 0 1 0 0,0 0 0 0 0,0-1 0 0 0,0 1-1 0 0,0-1 1 0 0,0 1 0 0 0,1-1 0 0 0,-1 1-1 0 0,0-1 1 0 0,1 0 0 0 0,-1 1-1 0 0,1-1 1 0 0,0 0 0 0 0,-1 0 0 0 0,1 0-1 0 0,0 0 1 0 0,-1-1 0 0 0,1 1-1 0 0,0 0 1 0 0,0-1 0 0 0,0 1 0 0 0,0-1-1 0 0,0 0 1 0 0,0 1 0 0 0,0-1 0 0 0,0 0-1 0 0,-1 0 1 0 0,1 0 0 0 0,0-1-1 0 0,0 1 1 0 0,0 0 0 0 0,0-1 0 0 0,0 1-1 0 0,0-1 1 0 0,0 0 0 0 0,-1 1 0 0 0,1-1-1 0 0,0 0 1 0 0,-1 0 0 0 0,1 0-1 0 0,0 0 1 0 0,0-2 24 0 0,1 1-102 0 0,-1 0-1 0 0,0-1 1 0 0,1 1-1 0 0,-1-1 1 0 0,0 0-1 0 0,-1 1 1 0 0,1-1-1 0 0,0 0 1 0 0,-1 0-1 0 0,1 0 1 0 0,-1 0-1 0 0,0-1 1 0 0,0 1-1 0 0,-1 0 103 0 0,2-6 473 0 0,0 1 0 0 0,-1-1 0 0 0,0 0 0 0 0,-1-6-473 0 0,0 14 398 0 0,0 1-78 0 0,0 0-31 0 0,0 0-8 0 0,4 20 383 0 0,-3-13-510 0 0,0 0 0 0 0,1-1-1 0 0,0 1 1 0 0,2 5-154 0 0,8 12-3173 0 0,-10-21 1860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11:29.62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59 12464 0 0,'2'-7'1352'0'0,"-1"4"-1311"0"0,-1 3 168 0 0,0 0 54 0 0,0 0 8 0 0,0 0 57 0 0,0 0 236 0 0,0 0 106 0 0,2 2-325 0 0,-1 0-1 0 0,1 1 1 0 0,-1-1-1 0 0,0 0 1 0 0,0 1 0 0 0,0 0-1 0 0,0-1-344 0 0,1 4 130 0 0,-1-1-79 0 0,1-1-1 0 0,-1 1 1 0 0,0-1-1 0 0,0 1 1 0 0,-1 0-1 0 0,1 1-50 0 0,-2-3-13 0 0,1-2-60 0 0,0-1-42 0 0,0 0-12 0 0,0 0-1 0 0,0 0-1 0 0,0 0 111 0 0,1 0 1 0 0,-1-1-1 0 0,0 1 0 0 0,1 0 0 0 0,-1-1 1 0 0,1 1-1 0 0,-1 0 0 0 0,0-1 0 0 0,1 1 0 0 0,-1 0 1 0 0,0-1-1 0 0,1 1 0 0 0,-1-1 0 0 0,0 1 1 0 0,0 0-1 0 0,1-1 0 0 0,-1 1 0 0 0,0-1 1 0 0,0 1-1 0 0,0-1 0 0 0,0 1 0 0 0,0-1 1 0 0,0 1-1 0 0,0-1 18 0 0,3-17 44 0 0,-2 14-69 0 0,0-1 111 0 0,1-1 0 0 0,0 1-1 0 0,0 0 1 0 0,1 0-1 0 0,-1 0 1 0 0,1 0 0 0 0,0 0-1 0 0,1 0 1 0 0,-1 1-1 0 0,1 0 1 0 0,0 0-1 0 0,0 0 1 0 0,0 0 0 0 0,0 0-1 0 0,1 1 1 0 0,0-1-86 0 0,-4 4 31 0 0,0-1 1 0 0,-1 1-1 0 0,1 0 1 0 0,0-1-1 0 0,0 1 1 0 0,-1 0-1 0 0,1 0 1 0 0,0 0 0 0 0,0 0-1 0 0,-1 0 1 0 0,1 0-1 0 0,0 0 1 0 0,0 0-1 0 0,-1 0 1 0 0,1 0-1 0 0,0 0 1 0 0,0 0-1 0 0,-1 0 1 0 0,1 1-1 0 0,0-1 1 0 0,-1 0-1 0 0,1 1 1 0 0,0-1 0 0 0,-1 0-1 0 0,1 1 1 0 0,0-1-1 0 0,-1 1 1 0 0,1-1-1 0 0,-1 1 1 0 0,1-1-1 0 0,-1 1 1 0 0,1-1-1 0 0,-1 1 1 0 0,1 0-1 0 0,-1-1 1 0 0,1 1-1 0 0,-1 0 1 0 0,0-1-32 0 0,2 4 51 0 0,1 0 1 0 0,-2 0-1 0 0,1 0 0 0 0,0 0 0 0 0,0 2-51 0 0,4 29 214 0 0,-6-28-933 0 0,1 0 0 0 0,1 1 1 0 0,-1-1-1 0 0,2 2 719 0 0,-2-5-1235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11:29.97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 22 13072 0 0,'0'0'54'0'0,"0"-1"1"0"0,0 1 0 0 0,0-1 0 0 0,-1 1 0 0 0,1-1 0 0 0,0 1 0 0 0,0-1 0 0 0,0 1 0 0 0,0-1-1 0 0,0 1 1 0 0,0-1 0 0 0,0 1 0 0 0,0-1 0 0 0,0 1 0 0 0,0-1 0 0 0,0 1 0 0 0,0-1-1 0 0,0 1 1 0 0,1-1 0 0 0,-1 1 0 0 0,0 0 0 0 0,0-1 0 0 0,1 1 0 0 0,-1-1-55 0 0,2-8 713 0 0,-2 9-37 0 0,0 0 27 0 0,0 0 2 0 0,0 0-21 0 0,0 0-11 0 0,1 0-614 0 0,-1 0-1 0 0,0 0 1 0 0,1 0-1 0 0,-1 0 1 0 0,0 1-1 0 0,1-1 1 0 0,-1 0-1 0 0,0 0 1 0 0,0 1-1 0 0,0-1 1 0 0,1 0-1 0 0,-1 1 1 0 0,0-1-1 0 0,0 0 0 0 0,0 1 1 0 0,1-1-1 0 0,-1 0 1 0 0,0 1-1 0 0,0-1 1 0 0,0 0-1 0 0,0 1 1 0 0,0-1-1 0 0,0 0 1 0 0,0 1-1 0 0,0-1 1 0 0,0 0-1 0 0,0 1 1 0 0,0-1-59 0 0,0 14 90 0 0,0-11 46 0 0,-2 40 386 0 0,0-30-264 0 0,2 1 1 0 0,-1 0-1 0 0,2-1 0 0 0,0 5-258 0 0,2 4-226 0 0,-2-12 320 0 0,0 0 0 0 0,1 0 0 0 0,2 6-94 0 0,-3-12-241 0 0,3 5-1004 0 0,2-7-2822 0 0,-5-2-2054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11:30.35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2 7832 0 0,'13'0'6051'0'0,"10"1"-3872"0"0,-8 0-1992 0 0,1 0 0 0 0,0-1 0 0 0,-1-1-187 0 0,32-3-1229 0 0,-35 4-149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11:30.71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62 2 6912 0 0,'9'0'884'0'0,"-9"0"13"0"0,0 0 272 0 0,0 0 58 0 0,0 0-44 0 0,0 0-234 0 0,-14-2 1919 0 0,11 3-2738 0 0,-1 0 1 0 0,1 0 0 0 0,0 0-1 0 0,0 0 1 0 0,1 1-1 0 0,-1-1 1 0 0,0 1 0 0 0,0-1-1 0 0,1 1 1 0 0,-1 0-1 0 0,0 0 1 0 0,1 0-1 0 0,0 1 1 0 0,0-1 0 0 0,0 0-1 0 0,0 1 1 0 0,0 0-1 0 0,-1 1-130 0 0,2-3 18 0 0,0 0 0 0 0,1 0 0 0 0,-1 0-1 0 0,0 0 1 0 0,1 1 0 0 0,-1-1-1 0 0,1 0 1 0 0,0 0 0 0 0,-1 0 0 0 0,1 1-1 0 0,0-1 1 0 0,0 0 0 0 0,-1 0-1 0 0,1 1 1 0 0,0-1 0 0 0,0 0 0 0 0,0 0-1 0 0,1 1 1 0 0,-1-1 0 0 0,0 0-1 0 0,0 0 1 0 0,1 1 0 0 0,-1-1-1 0 0,1 0 1 0 0,-1 0 0 0 0,1 0 0 0 0,-1 0-1 0 0,1 1 1 0 0,0-1 0 0 0,0 0-1 0 0,0 0-17 0 0,1 2 45 0 0,1-1-1 0 0,-1 0 0 0 0,1 1 0 0 0,-1-1 0 0 0,1-1 0 0 0,0 1 0 0 0,-1 0 1 0 0,1-1-1 0 0,0 1 0 0 0,0-1 0 0 0,2 1-44 0 0,13 3 376 0 0,-11-4-362 0 0,-1 1 1 0 0,1 0-1 0 0,0 0 0 0 0,-1 1 0 0 0,0 0 0 0 0,0 0 0 0 0,1 0 0 0 0,-2 1 0 0 0,1 0 0 0 0,2 1-14 0 0,-8-4 0 0 0,0-1 0 0 0,1 0 0 0 0,-1 0-1 0 0,0 1 1 0 0,0-1 0 0 0,1 0-1 0 0,-1 1 1 0 0,0-1 0 0 0,0 0-1 0 0,0 1 1 0 0,1-1 0 0 0,-1 0 0 0 0,0 1-1 0 0,0-1 1 0 0,0 0 0 0 0,0 1-1 0 0,0-1 1 0 0,0 1 0 0 0,0-1 0 0 0,0 0-1 0 0,0 1 1 0 0,0-1 0 0 0,0 0-1 0 0,0 1 1 0 0,0-1 0 0 0,0 1-1 0 0,0-1 1 0 0,0 0 0 0 0,0 1 0 0 0,0-1-1 0 0,0 0 1 0 0,-1 1 0 0 0,1-1 0 0 0,-1 1 56 0 0,0 0 1 0 0,1 0 0 0 0,-1-1-1 0 0,0 1 1 0 0,0 0 0 0 0,0-1-1 0 0,0 1 1 0 0,0-1 0 0 0,0 1-1 0 0,0-1 1 0 0,0 0 0 0 0,-1 1-57 0 0,-31 5 1361 0 0,-42 4-2199 0 0,69-10-108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3:24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377 985 18679 0 0,'-2'2'13'0'0,"1"1"-1"0"0,0-1 1 0 0,0 1-1 0 0,0 1-12 0 0,-4 11 30 0 0,-4 4-19 0 0,1 0 0 0 0,-6 18-11 0 0,-6 18 160 0 0,15-44-118 0 0,-9 20 54 0 0,1 2 0 0 0,1-1 0 0 0,-1 15-96 0 0,9-33 15 0 0,-1-1 0 0 0,-3 9-15 0 0,-1 1 12 0 0,-2 2 106 0 0,-10 18-118 0 0,5-10 24 0 0,3-1 17 0 0,9-19-29 0 0,-1-1-1 0 0,-5 9-11 0 0,-6 15 12 0 0,13-28 1 0 0,0 0 0 0 0,0 0 0 0 0,-1 0 0 0 0,-2 2-13 0 0,5-7 0 0 0,0 0 0 0 0,-1 0 0 0 0,2 0 0 0 0,-1 0 0 0 0,0 1 0 0 0,1-1 0 0 0,-1 0 0 0 0,1 2 0 0 0,-3 14 0 0 0,-10 42-14 0 0,8-31 372 0 0,-12 40-566 0 0,3 6 316 0 0,12-68 54 0 0,-3 17-432 0 0,4-14 335 0 0,0 0-1 0 0,-1 0 1 0 0,0 0-1 0 0,-3 7-64 0 0,-2 14-2 0 0,5-23 2 0 0,0 1 0 0 0,-1-1 0 0 0,0 0 0 0 0,0 1 0 0 0,0-2-38 0 0,1-1-1 0 0,0 1 1 0 0,1 0 0 0 0,0 1-1 0 0,0-1 39 0 0,0 2 128 0 0,-4 48-280 0 0,2 40 152 0 0,6-31 152 0 0,-2-56-130 0 0,0-1-1 0 0,1 0 0 0 0,0 0 1 0 0,0 0-1 0 0,1 0 0 0 0,1 1-21 0 0,15 57 0 0 0,1-3-158 0 0,-7-39 250 0 0,13 19-92 0 0,-21-36-54 0 0,-2-6 54 0 0,-1 1 0 0 0,-1 1 0 0 0,6 6 0 0 0,1-5 0 0 0,-4-3 0 0 0,-3 2 0 0 0,0-1 0 0 0,0 1 0 0 0,2-1 0 0 0,-1 0 0 0 0,0-1-12 0 0,-2-2-36 0 0,2 2 47 0 0,-2-3 54 0 0,6 9-767 0 0,-6-8 236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2:56.3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828 0 3224 0 0,'0'0'328'0'0,"2"6"1328"0"0,-3-2-1179 0 0,0 0 0 0 0,0 0-1 0 0,0 0 1 0 0,1 0 0 0 0,0 0 0 0 0,0 3-477 0 0,-4 22 1308 0 0,-4 4-208 0 0,6-25-935 0 0,1-1 0 0 0,-1 0 1 0 0,0 0-1 0 0,-1 0 1 0 0,1 0-1 0 0,-2 0 0 0 0,1 0 1 0 0,-2 2-166 0 0,-13 21 20 0 0,12-19 100 0 0,-1-1-1 0 0,0 1 0 0 0,-1 0-119 0 0,-64 68 849 0 0,53-59-532 0 0,-67 67 603 0 0,85-85-903 0 0,-146 167 1062 0 0,135-153-831 0 0,1 0 0 0 0,0 4-248 0 0,3-7 51 0 0,0 0-1 0 0,-1-1 1 0 0,0 0-1 0 0,-1 1-50 0 0,-19 25 78 0 0,1 0-5 0 0,20-26-19 0 0,0-1 0 0 0,-7 6-54 0 0,3-2 89 0 0,-1 0 1 0 0,-4 10-90 0 0,-14 17 87 0 0,18-21-91 0 0,11-16 18 0 0,0-1 0 0 0,0 0-1 0 0,-1 0 1 0 0,1 0-1 0 0,-3 1-13 0 0,4-2 0 0 0,-1-1 0 0 0,0 1-1 0 0,1-1 1 0 0,0 1 0 0 0,-1 0-1 0 0,1 0 1 0 0,0 0-1 0 0,0 0 1 0 0,-9 21 67 0 0,-19 25 23 0 0,3-4 12 0 0,21-37-97 0 0,-9 18 54 0 0,2-6-59 0 0,-2 7 11 0 0,13-25 1 0 0,0-1 0 0 0,0 1 0 0 0,0-1 1 0 0,1 1-1 0 0,-1 0 0 0 0,0-1 0 0 0,1 1 0 0 0,-1 0 0 0 0,1 1-12 0 0,-5 10 8 0 0,0 3 104 0 0,2 3-32 0 0,2-18-72 0 0,-1 5 53 0 0,1 0 1 0 0,-1 0-1 0 0,1 0 0 0 0,0 1 1 0 0,0-1-1 0 0,1 1-61 0 0,1-4 22 0 0,0 1-1 0 0,0 0 1 0 0,1-1-1 0 0,-1 1 1 0 0,1-1-1 0 0,0 1 0 0 0,0-1 1 0 0,2 3-22 0 0,1 2-244 0 0,0-2 106 0 0,-4-6 138 0 0,-1 0 1 0 0,1 1-1 0 0,0-1 1 0 0,-1 1-1 0 0,1-1 1 0 0,-1 1-1 0 0,1-1 1 0 0,-1 1-1 0 0,0-1 1 0 0,1 1-1 0 0,-1-1 1 0 0,1 1-1 0 0,-1-1 1 0 0,0 1-1 0 0,1-1 1 0 0,-1 1-1 0 0,0 0 1 0 0,0-1-1 0 0,1 1 1 0 0,-1 0-1 0 0,0 0 0 0 0,1 1 5 0 0,1 0-1 0 0,0 0 1 0 0,-1-1-1 0 0,1 1 1 0 0,0 0-1 0 0,0-1 1 0 0,0 1-1 0 0,0-1 1 0 0,1 1-1 0 0,-1-1 1 0 0,0 0-1 0 0,0 0 1 0 0,1 0-1 0 0,-1 0 1 0 0,2 0-5 0 0,31 7 415 0 0,39 2-402 0 0,-47-9-13 0 0,34 6 132 0 0,0-2 0 0 0,16-3-132 0 0,-3-9 118 0 0,-44 3-108 0 0,-10 3 12 0 0,1 1-1 0 0,0 1 0 0 0,15 2-21 0 0,58 6 64 0 0,-76-6-59 0 0,-9-3 3 0 0,0 2 1 0 0,0-1-1 0 0,0 1 1 0 0,-1 0-1 0 0,1 1 1 0 0,0 0-1 0 0,5 3-8 0 0,-11-4-11 0 0,1 0 22 0 0,1 0 0 0 0,-1 1-1 0 0,0-1 1 0 0,-1 1 0 0 0,1 0 0 0 0,0 0-1 0 0,-1 1-10 0 0,2 0 0 0 0,-1 0 0 0 0,1 0 0 0 0,0-1 0 0 0,0 0 0 0 0,0 0 0 0 0,1 0 0 0 0,-1 0 0 0 0,2 0 0 0 0,-6-3 0 0 0,-1 0 0 0 0,1 0 0 0 0,-1 1 0 0 0,1-1 0 0 0,-1 0 0 0 0,1 0 0 0 0,-1 1 0 0 0,1-1 0 0 0,-1 0 0 0 0,1 1 0 0 0,-1-1 0 0 0,1 0 0 0 0,-1 1 0 0 0,0-1 0 0 0,1 1 0 0 0,-1-1 0 0 0,1 1 0 0 0,-1-1 0 0 0,0 1 0 0 0,7 9 0 0 0,24 28 64 0 0,-31-38-60 0 0,1 1-1 0 0,-1 0 0 0 0,1-1 1 0 0,-1 1-1 0 0,0 0 0 0 0,1 0 1 0 0,-1-1-1 0 0,0 1 0 0 0,0 0 1 0 0,0 0-1 0 0,1 0 0 0 0,-1-1 1 0 0,0 1-1 0 0,0 0 0 0 0,0 0 1 0 0,0 0-1 0 0,0 0 0 0 0,-1 0-3 0 0,2 11 4 0 0,0-9 1 0 0,-1 1 1 0 0,0-1-1 0 0,0 0 0 0 0,0 1 0 0 0,-1-1 0 0 0,1 0 0 0 0,-1 0 0 0 0,0 0 0 0 0,0 1 0 0 0,0-1 0 0 0,0 0 0 0 0,-1 1-5 0 0,-5 18 57 0 0,2-1-54 0 0,0-1 1 0 0,-1 0 0 0 0,-4 4-4 0 0,-9 35-1 0 0,10-24 1 0 0,6-19 0 0 0,-1-1 0 0 0,0 0 0 0 0,-2 0 0 0 0,0 1 0 0 0,4-10 0 0 0,0 0 0 0 0,0-1 0 0 0,1 1 0 0 0,0 0 0 0 0,0 0 0 0 0,0 4 0 0 0,1-3 0 0 0,-1-1 0 0 0,0 0 0 0 0,-1 1 0 0 0,1-1 0 0 0,-3 4 0 0 0,4-7-64 0 0,-1-1-1 0 0,1 1 1 0 0,0-1-1 0 0,0 0 0 0 0,0 1 1 0 0,0-1-1 0 0,0 1 0 0 0,0 0 65 0 0,1 5-5128 0 0,1-2-554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3:02.59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 55 6072 0 0,'0'0'274'0'0,"0"-1"0"0"0,0 1-268 0 0,0 0 1 0 0,0-1-1 0 0,0 1 1 0 0,0 0-1 0 0,0-1 1 0 0,0 1-1 0 0,0 0 1 0 0,-1-1-1 0 0,1 1 1 0 0,0 0-1 0 0,0-1 1 0 0,0 1-1 0 0,-1 0 1 0 0,1-1-1 0 0,0 1 1 0 0,0 0-1 0 0,-1 0 1 0 0,1-1-1 0 0,0 1 0 0 0,-1 0 1 0 0,1 0-1 0 0,-1 0-6 0 0,-2-4 1339 0 0,3 3-1188 0 0,0 1 0 0 0,0-1 1 0 0,1 1-1 0 0,-1-1 0 0 0,0 1 0 0 0,0-1 0 0 0,1 1 0 0 0,-1 0 0 0 0,1-1 1 0 0,-1 1-1 0 0,0 0 0 0 0,1-1 0 0 0,-1 1 0 0 0,1 0 0 0 0,-1-1 0 0 0,1 1 1 0 0,-1 0-1 0 0,1 0 0 0 0,-1-1 0 0 0,1 1 0 0 0,-1 0 0 0 0,1 0 1 0 0,-1 0-1 0 0,1 0 0 0 0,0 0-151 0 0,18-6 247 0 0,-17 5-88 0 0,28-7 159 0 0,25-7 278 0 0,-47 13-422 0 0,-1 1 0 0 0,1 0 0 0 0,0 0 0 0 0,0 1 0 0 0,7 1-174 0 0,-3-2 258 0 0,-11 1-83 0 0,-3 0-30 0 0,-5 4-81 0 0,-7 4 14 0 0,-1-2 1 0 0,0 0 0 0 0,0 0-1 0 0,-14 2-78 0 0,22-6 37 0 0,1-1 0 0 0,0 1 0 0 0,0 1 0 0 0,0-1 0 0 0,0 1 0 0 0,0 0 0 0 0,-3 2-37 0 0,9-5 69 0 0,13 0 89 0 0,-7 0-142 0 0,0-1 0 0 0,0-1 0 0 0,0 1 0 0 0,0-1 0 0 0,0 0 0 0 0,0-1 0 0 0,-1 1 0 0 0,1-1 0 0 0,2-2-16 0 0,2-6 10 0 0,-9 11 44 0 0,-1 0-42 0 0,0 0 0 0 0,0-1 0 0 0,0 1 1 0 0,0 0-1 0 0,0 0 0 0 0,0 0 0 0 0,0 0 1 0 0,0 0-1 0 0,1 0 0 0 0,-1 0 0 0 0,0-1 1 0 0,0 1-1 0 0,0 0 0 0 0,0 0 0 0 0,0 0 1 0 0,0 0-1 0 0,0 0 0 0 0,0-1 0 0 0,0 1 1 0 0,0 0-1 0 0,0 0 0 0 0,0 0 0 0 0,0 0 1 0 0,0 0-1 0 0,0 0 0 0 0,0-1 0 0 0,0 1 1 0 0,0 0-1 0 0,0 0 0 0 0,0 0 1 0 0,0 0-13 0 0,-5-1 23 0 0,1 0 1 0 0,-1 1-1 0 0,0 0 1 0 0,1 0-1 0 0,-2 0-23 0 0,1 1 54 0 0,1-1 0 0 0,-1 0 0 0 0,0-1 0 0 0,0 1 0 0 0,-3-2-54 0 0,5 3-99 0 0,3-1 113 0 0,0 0-1 0 0,0 0 1 0 0,0 0-1 0 0,-1 0 1 0 0,1 0 0 0 0,0 0-1 0 0,0 0 1 0 0,0 0 0 0 0,0 0-1 0 0,0 0 1 0 0,-1 0-1 0 0,1 0 1 0 0,0 0 0 0 0,0 0-1 0 0,0 0 1 0 0,0 0 0 0 0,0 0-1 0 0,-1 0 1 0 0,1 0 0 0 0,0 0-1 0 0,0 0 1 0 0,0 0-1 0 0,0 0 1 0 0,0 0 0 0 0,-1 0-1 0 0,1 0 1 0 0,0 0 0 0 0,0 0-1 0 0,0 0 1 0 0,0 0-1 0 0,0-1 1 0 0,0 1 0 0 0,-1 0-1 0 0,1 0-13 0 0,1-1 42 0 0,0-1-1 0 0,0 1 1 0 0,0-1-1 0 0,-1 1 1 0 0,1 0-1 0 0,1 0 1 0 0,-1 0-1 0 0,0-1 1 0 0,0 1-1 0 0,0 0-41 0 0,0 1 53 0 0,-1 0 11 0 0,0-1 0 0 0,-1 1-58 0 0,1-1 0 0 0,-1 1 0 0 0,0-1-1 0 0,1 1 1 0 0,-1 0 0 0 0,1-1-1 0 0,-1 1 1 0 0,0 0 0 0 0,1-1-1 0 0,-1 1 1 0 0,0 0 0 0 0,1 0-1 0 0,-1 0 1 0 0,0 0 0 0 0,0 0-1 0 0,1 0 1 0 0,-1 0 0 0 0,0 0-1 0 0,1 0 1 0 0,-1 0 0 0 0,0 0-1 0 0,0 0 1 0 0,0 1-6 0 0,0-1-3 0 0,0 0-2 0 0,0 0 5 0 0,1 0 1 0 0,-1 0-1 0 0,1 0 1 0 0,-1 0 0 0 0,1 0-1 0 0,-1 0 1 0 0,1 0-1 0 0,-1 0 1 0 0,1 0-1 0 0,0 0 1 0 0,-1 1-1 0 0,1-1 1 0 0,-1 0-1 0 0,1 0 1 0 0,-1 0-1 0 0,1 1 1 0 0,0-1-1 0 0,-1 0 1 0 0,1 1-1 0 0,0-1 1 0 0,-1 0-1 0 0,1 1 1 0 0,0-1-1 0 0,-1 1 1 0 0,1-1-1 0 0,0 1 0 0 0,0-1-285 0 0,3 3-78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3:30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1417 739 13572 0 0,'24'17'23'0'0,"6"5"75"0"0,-1 0-1 0 0,0 2 1 0 0,13 16-98 0 0,6 10 0 0 0,-19-21 0 0 0,-1 2 0 0 0,22 30 0 0 0,-37-43 0 0 0,2-1 0 0 0,7 6 0 0 0,11 13 0 0 0,9 14 0 0 0,7 15 0 0 0,-24-33 0 0 0,23 24 0 0 0,6 7 0 0 0,-28-31 15 0 0,19 26 166 0 0,-2 3-181 0 0,86 146 36 0 0,-61-97 92 0 0,-42-61-128 0 0,9 9 69 0 0,-14-22-21 0 0,-16-27 20 0 0,0 0 0 0 0,-1 0 1 0 0,0 4-69 0 0,13 24 510 0 0,18 32-698 0 0,-31-59 136 0 0,57 124 228 0 0,-56-121-132 0 0,-1 0 0 0 0,3 9-44 0 0,1 8 72 0 0,-4-19-9 0 0,-2 1 1 0 0,2 10-64 0 0,3 12 1 0 0,-1-3-15 0 0,0 1 0 0 0,-1 18 14 0 0,5 31 444 0 0,-4-56-306 0 0,-4-19-137 0 0,0 1 0 0 0,-1-1 0 0 0,0 1 0 0 0,0-1 1 0 0,0 5-2 0 0,-1 12-4 0 0,-2 75 152 0 0,-9 6 6 0 0,1 57 17 0 0,5-130-159 0 0,0 8-13 0 0,4-20 62 0 0,-1-1 1 0 0,-1 0 0 0 0,0 0-1 0 0,-6 14-61 0 0,3-9 92 0 0,1 0-1 0 0,0 13-91 0 0,-14 58 120 0 0,16-73-105 0 0,0-1 0 0 0,-1 0 0 0 0,-2 0 0 0 0,0 0-1 0 0,-2 3-14 0 0,-15 45 64 0 0,8-26-37 0 0,-10 19 21 0 0,14-34 5 0 0,9-20-38 0 0,-1-1 0 0 0,0 1 0 0 0,0 0 0 0 0,-2 1-15 0 0,0 0 43 0 0,1 1-1 0 0,0-1 1 0 0,1 1-1 0 0,-1 0 0 0 0,2 0 1 0 0,-1 1-43 0 0,-6 21 333 0 0,-10 28-173 0 0,-3-10-150 0 0,6-11-244 0 0,-16 24 234 0 0,-13 19-64 0 0,5-10 83 0 0,-54 89 26 0 0,35-80 43 0 0,30-36-12 0 0,-56 80-84 0 0,13-19-52 0 0,47-73 122 0 0,-2-1-1 0 0,-3 1-61 0 0,17-18 5 0 0,-34 50-5 0 0,-32 15-5 0 0,5-4 74 0 0,53-55-55 0 0,0-1-1 0 0,-1-1 0 0 0,-1-1 1 0 0,-14 7-14 0 0,20-12 6 0 0,1 1-1 0 0,-5 6-5 0 0,9-8 0 0 0,-1 0 0 0 0,0-1 0 0 0,-1 0-1 0 0,-1-1 1 0 0,-3 3-116 0 0,0 1-1 0 0,1 0 1 0 0,0 2 0 0 0,0 0 116 0 0,14-12-95 0 0,-3 4-1011 0 0,6-6 21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3:30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1032 6048 0 0,'0'0'273'0'0,"0"0"-5"0"0,10-15 267 0 0,-6 10-9 0 0,0-1 0 0 0,0 1 0 0 0,0 0-1 0 0,1 1 1 0 0,0-1 0 0 0,2-1-526 0 0,19-20 1465 0 0,-1-2-270 0 0,2 0-1 0 0,16-12-1194 0 0,11-10 523 0 0,-21 19-209 0 0,-13 14-130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3:33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3 959 3224 0 0,'0'0'18'0'0,"-1"-1"0"0"0,1 1 0 0 0,0-1-1 0 0,0 1 1 0 0,-1-1 0 0 0,1 1 0 0 0,0-1 0 0 0,0 1 0 0 0,0-1 0 0 0,-1 0-1 0 0,1 1 1 0 0,0-1 0 0 0,0 1 0 0 0,0-1 0 0 0,0 1 0 0 0,0-1 0 0 0,0 0 0 0 0,0 1-1 0 0,1-1 1 0 0,-1 1 0 0 0,0-1 0 0 0,0 0 0 0 0,0 1 0 0 0,0-1 0 0 0,1 1 0 0 0,-1-1-1 0 0,0 1 1 0 0,1-1 0 0 0,-1 1 0 0 0,0-1 0 0 0,1 1 0 0 0,-1 0 0 0 0,1-1-1 0 0,-1 1 1 0 0,1-1 0 0 0,-1 1 0 0 0,1 0-18 0 0,1-3 543 0 0,2-3 555 0 0,0 0 0 0 0,1 0 1 0 0,0 0-1 0 0,2-1-1098 0 0,-1 1 393 0 0,-1 1-1 0 0,0-1 1 0 0,-1 0 0 0 0,1-1-393 0 0,-3 4 146 0 0,1-1 0 0 0,0 1 0 0 0,0 0-1 0 0,0 0 1 0 0,0 0 0 0 0,1 1 0 0 0,-1-1 0 0 0,2 0-146 0 0,19-17 705 0 0,-12 7-307 0 0,0 1 0 0 0,1 0 0 0 0,1 1-398 0 0,1-2 531 0 0,0 0 0 0 0,3-6-531 0 0,-6 9 169 0 0,-1-1 1 0 0,1 2 0 0 0,1-1-1 0 0,0 2 1 0 0,10-6-170 0 0,28-19 686 0 0,40-33-221 0 0,72-50-17 0 0,-125 85-430 0 0,-29 22 211 0 0,0 1 1 0 0,1 1-1 0 0,5-4-229 0 0,19-11 287 0 0,-17 10-295 0 0,1 1-1 0 0,12-5 9 0 0,70-29 0 0 0,-40 21 0 0 0,34-8 0 0 0,-91 31-9 0 0,45-13 166 0 0,-2-2-1 0 0,33-16-156 0 0,23-8 0 0 0,-89 35 0 0 0,0 1 0 0 0,1 0 0 0 0,-1 1 0 0 0,1 0 0 0 0,1 1 0 0 0,36-8 0 0 0,16-5-116 0 0,-33 8-560 0 0,32-11 676 0 0,-49 13 13 0 0,0 1 0 0 0,1 1 0 0 0,0 0-13 0 0,13-2 593 0 0,39-2-345 0 0,-57 7-247 0 0,8-2-15 0 0,70-13 22 0 0,-74 11-145 0 0,-1 1-1 0 0,1 1 0 0 0,0 0 1 0 0,-1 1-1 0 0,1 1 1 0 0,17 2 137 0 0,39 5-42 0 0,-53-6 42 0 0,1 0 0 0 0,-1 0 0 0 0,0-2 0 0 0,0-1 0 0 0,6-1 0 0 0,1 0 0 0 0,1 1 0 0 0,14 2 0 0 0,-22 0 0 0 0,49 4 0 0 0,-25 2 0 0 0,-4 1-1 0 0,4 1 22 0 0,-20-5 378 0 0,22 4-399 0 0,4 2-427 0 0,127 15 447 0 0,-107-21 656 0 0,-31 4-676 0 0,38 10 0 0 0,161 48-13 0 0,-76-19-256 0 0,-130-38-161 0 0,-8-2 446 0 0,18 3-16 0 0,56 9 0 0 0,-82-15-7 0 0,0 0 0 0 0,-1 2 0 0 0,6 2 7 0 0,13 3 409 0 0,-2-2-422 0 0,29 2 13 0 0,16 3 505 0 0,44 15-377 0 0,-95-16-734 0 0,-21-10 612 0 0,-1 0 0 0 0,1 0 1 0 0,0 0-1 0 0,0 0 1 0 0,0-1-7 0 0,1 1 16 0 0,1 1 0 0 0,-1-1 0 0 0,0 1 0 0 0,0 0 1 0 0,0 0-17 0 0,0 1 81 0 0,0-1 1 0 0,1 0 0 0 0,0-1 0 0 0,1 1-82 0 0,4 1-106 0 0,0 0 1 0 0,0 0-1 0 0,-1 1 1 0 0,0 0-1 0 0,0 1 0 0 0,2 2 106 0 0,-3-3-10 0 0,-1 0-1 0 0,1-1 0 0 0,0-1 0 0 0,2 1 11 0 0,10 4 643 0 0,7 2-1175 0 0,-1 2 0 0 0,-1 1 0 0 0,0 1-1 0 0,-1 1 1 0 0,17 14 532 0 0,-31-20-1018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4:13.4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2114 15112 0 0,'0'-2'0'0'0,"1"-1"0"0"0,1 0 0 0 0,-1 0 0 0 0,0 0 0 0 0,1 0 0 0 0,1-2 0 0 0,7-19 0 0 0,-10 22 0 0 0,1 0 0 0 0,0 0 0 0 0,0 0 0 0 0,-1 1 0 0 0,1-1 0 0 0,1 0 0 0 0,-1 1 0 0 0,0-1 0 0 0,0 1 0 0 0,0-1 0 0 0,1 1 0 0 0,1-2 0 0 0,8-11 0 0 0,0-4 28 0 0,1-4 8 0 0,-10 18-36 0 0,0-1 0 0 0,0 1 0 0 0,1 0 0 0 0,0 0 0 0 0,1-3 0 0 0,0 3 0 0 0,-1-1 0 0 0,0 1 0 0 0,-1-1 0 0 0,1 0 0 0 0,-1-1 0 0 0,4-7 0 0 0,-4 10 0 0 0,-1 1 0 0 0,0 0 0 0 0,0 0 0 0 0,0-1 0 0 0,0 1 0 0 0,-1-1 0 0 0,1 1 0 0 0,-1-1 0 0 0,1 1 0 0 0,-1-1 0 0 0,0 1 0 0 0,0-1 0 0 0,0-1 0 0 0,1-18 27 0 0,-1 18-22 0 0,0 1 1 0 0,1-1-1 0 0,-1 1 0 0 0,0-1 0 0 0,-1 1 0 0 0,1-1 1 0 0,-1 0-6 0 0,-3-15 22 0 0,1 0 0 0 0,-1-14-22 0 0,-1-7 20 0 0,4 32-25 0 0,1 1 0 0 0,-1-1 0 0 0,2 1 0 0 0,-1-1 1 0 0,1 0-1 0 0,0 1 0 0 0,0-1 0 0 0,1 1 0 0 0,0 0 1 0 0,1-1-1 0 0,-1 1 0 0 0,1 0 0 0 0,1 0 0 0 0,-1 1 1 0 0,3-4 4 0 0,11-10-28 0 0,2-1 0 0 0,14-11 28 0 0,-24 24 10 0 0,-1-1 1 0 0,0-1 0 0 0,0 0-1 0 0,-1 0 1 0 0,0-1 0 0 0,5-9-11 0 0,-9 13 79 0 0,1-1 1 0 0,-1 0-1 0 0,0 0 0 0 0,-1 1 1 0 0,1-7-80 0 0,-3 14 3 0 0,-3-30 141 0 0,2-2-172 0 0,-3-29 28 0 0,3 44 73 0 0,1 0 1 0 0,0-1-1 0 0,2 1 1 0 0,0 0-1 0 0,1-6-73 0 0,-1 10 77 0 0,-1 7-89 0 0,1 0 0 0 0,-1 0 0 0 0,1 1 1 0 0,0-1-1 0 0,1 1 0 0 0,-1-1 1 0 0,1 1-1 0 0,0 0 0 0 0,0 0 1 0 0,1 0-1 0 0,0 0 0 0 0,-1 1 1 0 0,5-4 11 0 0,22-15 152 0 0,-20 17-238 0 0,-6 4 64 0 0,-1-1 0 0 0,1 1 1 0 0,0 0-1 0 0,0 0 0 0 0,0 0 1 0 0,3 0 21 0 0,-2 0 0 0 0,0 0 0 0 0,0-1 0 0 0,-1 1 0 0 0,1-1 0 0 0,0 0 0 0 0,-1 0 0 0 0,0-1 0 0 0,0 1 0 0 0,0-1 0 0 0,0 0 0 0 0,2-2 0 0 0,-1-4 0 0 0,0 1 0 0 0,0-1 0 0 0,1-2 0 0 0,-2 1 22 0 0,-1 6-15 0 0,-1 1 0 0 0,-1-1 0 0 0,1 0 0 0 0,-1 1 0 0 0,0-1 0 0 0,0 0-7 0 0,0 0 0 0 0,1 1 0 0 0,-1 0 0 0 0,1 0 0 0 0,-1 0 0 0 0,1 0 0 0 0,1-2 0 0 0,5-8 0 0 0,-4 4 43 0 0,1 1 1 0 0,0-1 0 0 0,3-1-44 0 0,10-21 114 0 0,24-46-29 0 0,-34 66-21 0 0,-1 0 1 0 0,2 0-1 0 0,-1 1 0 0 0,2 0 0 0 0,-1 0 1 0 0,1 1-1 0 0,1 1 0 0 0,0-1 1 0 0,1 2-1 0 0,6-5-64 0 0,-11 10 4 0 0,-1 0 0 0 0,0 0 1 0 0,1 1-1 0 0,0 0 0 0 0,0 0 1 0 0,0 1-1 0 0,0 0 0 0 0,-1 0 1 0 0,5 0-5 0 0,-1 0 9 0 0,-1 0 0 0 0,0-1-1 0 0,1 0 1 0 0,7-3-9 0 0,-13 4 0 0 0,0-1 0 0 0,0 0 0 0 0,0 0 0 0 0,0-1 0 0 0,-1 1 0 0 0,1-1 0 0 0,-1 0 0 0 0,0 0 0 0 0,0 0 0 0 0,0 0 0 0 0,0 0 0 0 0,0-1 0 0 0,-1 1 0 0 0,2-4 0 0 0,11-14 20 0 0,-10 16-9 0 0,-1-1 0 0 0,0 0 0 0 0,0 0 0 0 0,-1 0 0 0 0,1-1-11 0 0,-2 2 11 0 0,1 1 1 0 0,-1 0-1 0 0,1 1 0 0 0,0-1 1 0 0,0 0-1 0 0,0 1 0 0 0,0 0 1 0 0,3-2-12 0 0,10-12 90 0 0,-7 0-90 0 0,48-39-16 0 0,-29 33 16 0 0,-17 15 0 0 0,-1-1 0 0 0,8-8 0 0 0,-11 10 45 0 0,1 0-1 0 0,0 1 0 0 0,1-1 1 0 0,-1 2-1 0 0,1-1 0 0 0,0 1 1 0 0,5-2-45 0 0,-9 5 139 0 0,7-3-212 0 0,1 0 0 0 0,0 1 0 0 0,0 1 0 0 0,0 0 0 0 0,0 0 0 0 0,7 1 73 0 0,-3-1 36 0 0,5 1-36 0 0,-1 1 0 0 0,0 0 0 0 0,5 2 0 0 0,7 0 0 0 0,-5 0-67 0 0,-19 0 68 0 0,1-1 0 0 0,-1 0 0 0 0,1 0-1 0 0,6-2 0 0 0,-8 0 0 0 0,-1-1 0 0 0,1 0 0 0 0,-1 0 0 0 0,0 0 0 0 0,0-1 0 0 0,5-3 0 0 0,20-10 0 0 0,-21 11 363 0 0,0 0 0 0 0,10-7-363 0 0,-11 7-253 0 0,1-1 1 0 0,-1 2-1 0 0,4-2 253 0 0,-9 4 10 0 0,0 1-1 0 0,0-1 1 0 0,0-1-1 0 0,-1 1 0 0 0,1-1 1 0 0,-1 0-10 0 0,0 1 2 0 0,1-1 0 0 0,-1 1 0 0 0,1 0 1 0 0,-1 0-1 0 0,1 0 0 0 0,0 1 0 0 0,0 0-2 0 0,51-22 0 0 0,-40 16 0 0 0,0 1 0 0 0,1 1 0 0 0,-1 0 0 0 0,15-2 0 0 0,-26 7 0 0 0,1 0 0 0 0,-1 0 0 0 0,1 1 0 0 0,-1 0 0 0 0,0 0 0 0 0,1 0 0 0 0,-1 1 0 0 0,1 0 0 0 0,-1 0 0 0 0,0 0 0 0 0,0 1 0 0 0,1-1 0 0 0,-1 1 0 0 0,0 1 0 0 0,-1-1 0 0 0,2 1 0 0 0,22 13 0 0 0,-17-8 0 0 0,0-2 0 0 0,1 0 0 0 0,3 1 0 0 0,5 2 0 0 0,-11-4 0 0 0,1-1 0 0 0,0 0 0 0 0,4 0 0 0 0,-7-3 0 0 0,1 0 0 0 0,0-1 0 0 0,0 0 0 0 0,-1-1 0 0 0,1 1 0 0 0,0-1 0 0 0,-1-1 0 0 0,7-1 0 0 0,13-3 0 0 0,-4 2 0 0 0,-1-1 0 0 0,6-2 0 0 0,18-5 0 0 0,-19 5 0 0 0,1 1 0 0 0,0 1 0 0 0,0 1 0 0 0,0 1 0 0 0,2 2 0 0 0,24-1 0 0 0,-25 1 0 0 0,0 1 0 0 0,15 3 0 0 0,-14 1 0 0 0,-11 0 0 0 0,0 2 0 0 0,12 4 0 0 0,13 9 0 0 0,39 23 0 0 0,-60-29 0 0 0,-16-8 0 0 0,1-1 0 0 0,-1 0 0 0 0,6 2 0 0 0,-2-2 0 0 0,3 2 0 0 0,1-1 0 0 0,0-1 0 0 0,10 2 0 0 0,-4-3 0 0 0,1-1 0 0 0,0 0 0 0 0,15-3 0 0 0,-11 0 0 0 0,82-8 0 0 0,57 6 0 0 0,-135 5 33 0 0,0 0-1 0 0,29 8-32 0 0,-32-5 263 0 0,-9-2-220 0 0,-1 1 0 0 0,0 0-1 0 0,0 2 1 0 0,0 0 0 0 0,0 1-1 0 0,6 3-42 0 0,-17-6-20 0 0,0 1 0 0 0,1-1-1 0 0,-2 1 1 0 0,1 0-1 0 0,0 0 1 0 0,-1 1-1 0 0,3 3 21 0 0,0 1 7 0 0,10 8-7 0 0,1-1 0 0 0,2 1 0 0 0,-1-2 0 0 0,-12-10 9 0 0,0 0 0 0 0,0-1 0 0 0,0 0 0 0 0,1-1 0 0 0,-1 0 0 0 0,1 0 0 0 0,5 1-9 0 0,8 2-27 0 0,0-2-1 0 0,16 3 28 0 0,37 0-318 0 0,-37-4 212 0 0,18 5 106 0 0,51 8-64 0 0,-75-13 64 0 0,-19-3 0 0 0,0 1 0 0 0,0 1 0 0 0,-1-1 0 0 0,0 2 0 0 0,11 4 0 0 0,-17-5-17 0 0,0 1 0 0 0,0 0 1 0 0,-1 0-1 0 0,0 1 0 0 0,0 0 0 0 0,0 0 0 0 0,0 0 0 0 0,3 5 17 0 0,5 4 7 0 0,-11-11-7 0 0,1 0 0 0 0,0 1 0 0 0,-1-1 0 0 0,1 0 0 0 0,-1 1 0 0 0,0-1 0 0 0,0 1 0 0 0,-1 0 0 0 0,1-1 0 0 0,-1 1 0 0 0,0 0 0 0 0,0 0 0 0 0,1 3 0 0 0,7 31 66 0 0,-7-32-49 0 0,0 0 0 0 0,0 1 0 0 0,-1-1 0 0 0,0 1 0 0 0,0-1 0 0 0,-1 1-1 0 0,0 5-16 0 0,0-5 0 0 0,0-1 0 0 0,0 1 0 0 0,1-1 0 0 0,0 1 0 0 0,0-1 0 0 0,0 0 0 0 0,1 1 0 0 0,0-1 0 0 0,0 0 0 0 0,0 0 0 0 0,1 0 0 0 0,1 2 0 0 0,1-1 0 0 0,-1 1 0 0 0,1-1 0 0 0,1 0 0 0 0,-1 0 0 0 0,1 0 0 0 0,0-1 0 0 0,1 0 0 0 0,5 4 0 0 0,-2-3 0 0 0,1-1 0 0 0,-1 0 0 0 0,1-1 0 0 0,7 3 0 0 0,-4-3 0 0 0,-1 2 0 0 0,9 4 0 0 0,-12-5-192 0 0,1-1 0 0 0,-1-1 0 0 0,1 0-1 0 0,0-1 1 0 0,6 1 192 0 0,2 1 10 0 0,-1 1-49 0 0,-1 0 1 0 0,0 1-1 0 0,0 1 1 0 0,0 0 0 0 0,0 2 38 0 0,-10-6-52 0 0,5 3-129 0 0,-1 1 0 0 0,0 0 0 0 0,0 0 0 0 0,1 4 181 0 0,-8-8 66 0 0,0 1 1 0 0,0-1 0 0 0,-1 1 0 0 0,0 0 0 0 0,0 0 0 0 0,0 1 0 0 0,-1-1 0 0 0,1 0-1 0 0,-1 1 1 0 0,-1 0 0 0 0,2 5-67 0 0,1 9-201 0 0,-1 0 0 0 0,-1 18 201 0 0,1 2-1016 0 0,-2-33 547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4:13.4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4863 0 1840 0 0,'0'0'309'0'0,"0"0"629"0"0,0 0 276 0 0,0 0 54 0 0,0 0-92 0 0,0 0-429 0 0,0 0-189 0 0,0 0-40 0 0,0 0-74 0 0,4 19 1290 0 0,-4-11-1286 0 0,0 1 0 0 0,-1-1-1 0 0,1 0 1 0 0,-2 0 0 0 0,1 0-1 0 0,-1 0 1 0 0,-1 3-448 0 0,-4 15-140 0 0,6-21 200 0 0,0 1 1 0 0,0-1-1 0 0,1 0 1 0 0,-1 0 0 0 0,1 1-1 0 0,0-1 1 0 0,1 0 0 0 0,-1 1-1 0 0,1-1 1 0 0,0 0-1 0 0,0 0 1 0 0,1 1 0 0 0,0-1-1 0 0,0 0 1 0 0,0-1 0 0 0,0 1-1 0 0,2 2-60 0 0,8 12 107 0 0,15 16-107 0 0,-19-25 11 0 0,19 17 170 0 0,-14-12-106 0 0,-4-3-75 0 0,-8-11 0 0 0,0 1 0 0 0,0-1 0 0 0,0 0 0 0 0,0 1 0 0 0,-1-1 0 0 0,1 0 0 0 0,0 1 0 0 0,0-1 0 0 0,-1 1 0 0 0,1-1 0 0 0,-1 1 0 0 0,1-1 0 0 0,-1 3 0 0 0,1 0 9 0 0,0-1 0 0 0,0 1 0 0 0,0 0 1 0 0,0 0-1 0 0,1 0 0 0 0,0 0 1 0 0,-1-1-1 0 0,1 1 0 0 0,1-1 1 0 0,-1 1-1 0 0,0-1 0 0 0,1 0 1 0 0,0 0-1 0 0,0 0-9 0 0,2 3-1 0 0,-1-1 1 0 0,0 1-1 0 0,0 0 1 0 0,1 2 0 0 0,25 65 74 0 0,-29-70-62 0 0,0 1 0 0 0,1-1 1 0 0,-2 1-1 0 0,1-1 0 0 0,0 1 0 0 0,-1-1 0 0 0,1 1 0 0 0,-1 0 0 0 0,0-1 1 0 0,0 2-13 0 0,0 14 6 0 0,5 2 80 0 0,0 8-54 0 0,-8 62 160 0 0,2-87-180 0 0,0 0 0 0 0,0 0 1 0 0,-1-1-1 0 0,1 1 0 0 0,-1 0 1 0 0,1-1-1 0 0,-1 1 0 0 0,0-1 1 0 0,-1 0-1 0 0,1 0 0 0 0,-2 2-12 0 0,-4 6-7 0 0,1-2 1 0 0,6-8 12 0 0,0 1-1 0 0,0-1 1 0 0,0 0 0 0 0,0 1 0 0 0,0-1 0 0 0,0 1-1 0 0,0-1 1 0 0,1 1 0 0 0,-1-1 0 0 0,0 1 0 0 0,1 0 0 0 0,-1 0-6 0 0,1 1 18 0 0,-1-1 1 0 0,0 0-1 0 0,0 1 1 0 0,0-1-1 0 0,-1 0 1 0 0,1 0-1 0 0,0 1 1 0 0,-2 0-19 0 0,-4 8 28 0 0,-9 13-28 0 0,14-22 0 0 0,1 1 0 0 0,0-1 0 0 0,1 0 0 0 0,-1 0 0 0 0,0 0 0 0 0,1 0 0 0 0,-1 1 0 0 0,1-1 0 0 0,0 0 0 0 0,-1 1 0 0 0,1-1 0 0 0,0 0 0 0 0,0 1 0 0 0,1-1 0 0 0,-1 0 0 0 0,1 1 0 0 0,-1-1 0 0 0,1 0 0 0 0,-1 0 0 0 0,0 1 0 0 0,1-1 0 0 0,-1 0 0 0 0,0 0 0 0 0,0 1 0 0 0,-1-1 0 0 0,1 0 0 0 0,-1 2 0 0 0,0 11 0 0 0,1-6 0 0 0,0-9 0 0 0,0 1 0 0 0,0 0 0 0 0,0-1 0 0 0,0 1 0 0 0,0 0 0 0 0,0-1 0 0 0,0 1 0 0 0,0 0 0 0 0,0-1 0 0 0,0 1 0 0 0,1 0 0 0 0,-1-1 0 0 0,0 1 0 0 0,0 0 0 0 0,1-1 0 0 0,-1 1 0 0 0,0-1 0 0 0,12 22 0 0 0,17 7 104 0 0,2-1 0 0 0,5 2-104 0 0,-6-8 0 0 0,-20-16 13 0 0,-1 1-1 0 0,-1 0 1 0 0,1 0 0 0 0,-1 1-1 0 0,5 6-12 0 0,5 7 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4:16.2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6072 0 0,'0'0'274'0'0,"0"0"0"0"0,1 14 4330 0 0,9 2-2933 0 0,-8-11-1203 0 0,1-1-1 0 0,0 1 1 0 0,0-1-1 0 0,0 0 1 0 0,0 0-1 0 0,1 0 1 0 0,0 0-468 0 0,7 6 411 0 0,-7-6-221 0 0,0-1 0 0 0,0 1 0 0 0,0-1 0 0 0,0 0 0 0 0,0 0 0 0 0,3 1-190 0 0,27 17 672 0 0,-33-21-810 0 0,-1 0-257 0 0,0 1-81 0 0,1 1-11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4:49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0 343 5440 0 0,'0'0'248'0'0,"0"0"-6"0"0,4-4 2727 0 0,10-10-1748 0 0,12-13 1467 0 0,-21 21-2204 0 0,0 0 0 0 0,0 1 0 0 0,1-1 0 0 0,4-2-484 0 0,-3 2 435 0 0,0 0 0 0 0,0 0 1 0 0,2-4-436 0 0,19-17 544 0 0,-26 26-537 0 0,0-1 41 0 0,0 1 0 0 0,0-1 0 0 0,0 1-1 0 0,0 0 1 0 0,0 0 0 0 0,0 0 0 0 0,1 0 0 0 0,-1 0 0 0 0,0 0-1 0 0,2 0-47 0 0,1 0 7 0 0,0-1 0 0 0,-1 0 0 0 0,1-1 0 0 0,-1 1 0 0 0,4-3-7 0 0,-4 2 38 0 0,0 1 0 0 0,0-1 1 0 0,1 1-1 0 0,-1 0 0 0 0,1 0 0 0 0,2 0-38 0 0,58-19 0 0 0,-32 10-17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4:52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47 7080 0 0,'0'0'157'0'0,"0"0"23"0"0,0 0 13 0 0,0 0 46 0 0,0 0 142 0 0,0 0 61 0 0,0 0 7 0 0,0 0-12 0 0,-8 18 3125 0 0,8-15-3466 0 0,1 0 1 0 0,-1 0 0 0 0,1 0-1 0 0,-1 0 1 0 0,1 0 0 0 0,0 0 0 0 0,0 0-1 0 0,1 0 1 0 0,-1 0 0 0 0,0 0-1 0 0,1 0 1 0 0,0-1 0 0 0,-1 1-1 0 0,1-1 1 0 0,0 1 0 0 0,0-1 0 0 0,1 0-1 0 0,-1 0 1 0 0,2 1-97 0 0,6 5 28 0 0,1-1 0 0 0,0 0 0 0 0,0-1 0 0 0,3 2-28 0 0,8 3 327 0 0,22 9 215 0 0,-28-14-352 0 0,67 21 161 0 0,-67-23-280 0 0,-1 0-1 0 0,0-1 0 0 0,12 0-70 0 0,57 11 299 0 0,-27-10-225 0 0,-39-5-51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4:49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612 8 17255 0 0,'52'1'-406'0'0,"-49"-1"-14"0"0,1 0 1 0 0,-1 0-1 0 0,1 0 1 0 0,-1-1-1 0 0,0 1 1 0 0,2-1 419 0 0,1-1-3896 0 0,-3 2-596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4:49.5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14 14880 0 0,'6'0'0'0'0,"25"5"272"0"0,95 16-144 0 0,-107-19-181 0 0,10 1-200 0 0,16 0 253 0 0,-36-4 40 0 0,-1 1 0 0 0,0-1-1 0 0,1-1 1 0 0,-1 1 0 0 0,4-3-40 0 0,-12 4-108 0 0,1 1 40 0 0,2-1-1565 0 0,-3 0-3195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3:06.48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8 130 2304 0 0,'-7'1'472'0'0,"6"-1"8864"0"0,71-4-8456 0 0,343-2 2020 0 0,-175 2-2076 0 0,116-9 227 0 0,-172 0-819 0 0,-177 12-232 0 0,-3 2 0 0 0,0-2 0 0 0,0 1 0 0 0,0 0 0 0 0,1 0 0 0 0,-1-1 0 0 0,0 1 0 0 0,0-1 0 0 0,0 1 0 0 0,0-1 0 0 0,1 0 0 0 0,0-1 0 0 0,-2 2-2 0 0,-1 0 0 0 0,0-1 0 0 0,0 1 0 0 0,0 0 0 0 0,0 0-1 0 0,0 0 1 0 0,1 0 0 0 0,-1-1 0 0 0,0 1 0 0 0,0 0 0 0 0,0 0-1 0 0,0-1 1 0 0,0 1 0 0 0,0 0 0 0 0,0 0 0 0 0,0 0 0 0 0,0-1-1 0 0,0 1 1 0 0,0 0 0 0 0,0 0 0 0 0,0-1 0 0 0,0 1 0 0 0,0 0 0 0 0,0 0-1 0 0,0 0 1 0 0,0-1 0 0 0,0 1 0 0 0,0 0 0 0 0,0 0 0 0 0,0 0-1 0 0,0-1 1 0 0,0 1 0 0 0,-1 0 0 0 0,1 0 0 0 0,0 0 0 0 0,0-1-1 0 0,0 1 1 0 0,0 0 0 0 0,0 0 0 0 0,-1 0 0 0 0,1 0 0 0 0,0-1-1 0 0,0 1 1 0 0,0 0 0 0 0,-1 0 0 0 0,1 0 0 0 0,0 0 0 0 0,0 0-1 0 0,0 0 1 0 0,-1 0 0 0 0,1 0 0 0 0,0 0 2 0 0,-15-8-252 0 0,12 6 202 0 0,-18-9-231 0 0,0 1 1 0 0,-1 0 0 0 0,0 2 0 0 0,-22-6 280 0 0,29 8-1 0 0,6 1 13 0 0,8 5 52 0 0,13-1-3 0 0,0 1-1 0 0,0 1 1 0 0,0 0-1 0 0,0 1 1 0 0,8 1-61 0 0,10 2 109 0 0,120 12 43 0 0,-84-8 1735 0 0,-75-7-1824 0 0,1 0 0 0 0,0 1-1 0 0,1 0 1 0 0,-1 0 0 0 0,0 1 0 0 0,1 0-1 0 0,0 0 1 0 0,0 1 0 0 0,0 0 0 0 0,0 0-1 0 0,1 0 1 0 0,0 1 0 0 0,0 0 0 0 0,1 0-1 0 0,-2 3-62 0 0,-16 27-174 0 0,17-25 176 0 0,-4 10-2 0 0,8-15 4 0 0,-1 0 0 0 0,0 0 0 0 0,-3 4-4 0 0,6-9 64 0 0,0-1 44 0 0,-8-10 545 0 0,5 5-467 0 0,0 1-63 0 0,0 0 0 0 0,1 0 1 0 0,0-1-1 0 0,-1 1 0 0 0,1-2-123 0 0,-6-9 249 0 0,-12-19 274 0 0,-21-38-246 0 0,40 70-278 0 0,-1-1 0 0 0,1 1-1 0 0,-1-1 1 0 0,1 0-1 0 0,0 0 1 0 0,0 1-1 0 0,1-1 1 0 0,-1 0-1 0 0,1 0 2 0 0,0 2-116 0 0,0 1-213 0 0,0 0-62 0 0,0 0-8 0 0,4 4-639 0 0,3 3-438 0 0,0 2-3578 0 0,-7-9 4972 0 0,6 8-5763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4:43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1840 0 0,'0'0'205'0'0,"0"0"190"0"0,11-6 7228 0 0,-7 4-7094 0 0,31 2 529 0 0,-28 0-698 0 0,-1 0 1 0 0,1 0 0 0 0,0 0-1 0 0,0-1 1 0 0,1 0-361 0 0,-1 0 133 0 0,1 1 1 0 0,0-1-1 0 0,0 1 0 0 0,0 1 1 0 0,0-1-1 0 0,6 2-133 0 0,3-1 11 0 0,-12 0-11 0 0,-1-1 0 0 0,1 0 0 0 0,0 1 0 0 0,-1 0 0 0 0,1 0 0 0 0,1 1 0 0 0,0-1 51 0 0,0 0 1 0 0,0 0-1 0 0,0 0 1 0 0,5-1-52 0 0,21 4-14 0 0,-19 0 32 0 0,1 1 0 0 0,-1 0 1 0 0,5 4-19 0 0,-2-2 9 0 0,-7-2-5 0 0,0-1 0 0 0,-1 1 1 0 0,7 5-5 0 0,-12-8 84 0 0,0 0 0 0 0,-1 0 0 0 0,1 0 0 0 0,0 0 0 0 0,0 0 0 0 0,2 0-84 0 0,18 12 277 0 0,27 21 217 0 0,-44-32-477 0 0,0 1 1 0 0,1-1 0 0 0,0 0 0 0 0,0-1 0 0 0,0 0 0 0 0,0 0 0 0 0,4 1-18 0 0,12 3 3 0 0,19 3 210 0 0,59 18-162 0 0,-53-21-48 0 0,-28-3-53 0 0,-1-1 1 0 0,9 4 49 0 0,-16-3-174 0 0,40 9 24 0 0,-14-11-3266 0 0,-27-1 2234 0 0,0-1-8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4:46.4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0 147 5440 0 0,'0'0'248'0'0,"0"0"-6"0"0,19-12 3148 0 0,40-15 199 0 0,-21 10-2970 0 0,-15 7 53 0 0,2 1 0 0 0,19-4-672 0 0,-37 11 20 0 0,60-15 416 0 0,53-10 508 0 0,-105 23-671 0 0,0 2 1 0 0,0-1 0 0 0,0 2 0 0 0,7 0-274 0 0,54 1-416 0 0,-41 1 410 0 0,6 0 129 0 0,-9-3-96 0 0,-5 1 94 0 0,0 1-1 0 0,14 2-120 0 0,19 1-1 0 0,24 4 1 0 0,-71-7 0 0 0,0 0 0 0 0,1 1 0 0 0,-1 1 0 0 0,0 0 0 0 0,2 1 0 0 0,6 4 0 0 0,-12-3 0 0 0,0-1 0 0 0,0 0 0 0 0,0-1 0 0 0,0 0 0 0 0,0-1 0 0 0,2 0 0 0 0,0-2 181 0 0,-9 1-145 0 0,-1 0-1 0 0,1-1 0 0 0,-1 1 1 0 0,1 0-1 0 0,-1 0 0 0 0,1 0 1 0 0,-1 0-1 0 0,0 1 0 0 0,1-1 0 0 0,-1 0 1 0 0,1 0-1 0 0,-1 1 0 0 0,2 0-35 0 0,3 1 0 0 0,0-1 0 0 0,0 1 0 0 0,1-1 0 0 0,-1 0 0 0 0,6 0 0 0 0,-2-1 42 0 0,-1 1 0 0 0,1 0-1 0 0,0 0 1 0 0,-1 1-1 0 0,7 2-41 0 0,-1 1-88 0 0,0 1 0 0 0,-1 1 0 0 0,1 1 88 0 0,17 11-178 0 0,18 14 178 0 0,-44-29-21 0 0,-1 0 0 0 0,0 0 0 0 0,0 1 0 0 0,0-1 0 0 0,-1 1 0 0 0,1 0 0 0 0,-1 0-1 0 0,0 1 1 0 0,2 3 21 0 0,-2-1 114 0 0,1-1 0 0 0,-1 0 0 0 0,2 0 0 0 0,4 4-114 0 0,-8-8 61 0 0,0 0 0 0 0,-1 1 0 0 0,1-1-1 0 0,-1 1 1 0 0,1-1 0 0 0,-1 1 0 0 0,0-1-1 0 0,0 1 1 0 0,-1-1 0 0 0,1 1 0 0 0,-1 0-1 0 0,0 0-60 0 0,2 8 159 0 0,-1-4-94 0 0,0 1 0 0 0,0 0 0 0 0,-1 0 0 0 0,-1 0 0 0 0,1-1 0 0 0,-1 1 0 0 0,-1 0 0 0 0,1 0-1 0 0,-3 5-64 0 0,-2 8 339 0 0,2-7 86 0 0,3-13-414 0 0,1 0 1 0 0,0-1-1 0 0,-1 1 0 0 0,0 0 1 0 0,1 0-1 0 0,-1 0 0 0 0,0-1 0 0 0,0 1 1 0 0,0 0-1 0 0,0-1 0 0 0,0 1 1 0 0,0-1-1 0 0,0 1 0 0 0,-1-1 1 0 0,0 1-12 0 0,-6 5 44 0 0,0 0-1 0 0,0-1 1 0 0,-1-1 0 0 0,1 1 0 0 0,-2-1 0 0 0,1 0 0 0 0,0-1 0 0 0,-1 0-1 0 0,-6 1-43 0 0,-3-2 57 0 0,1 0-1 0 0,-9 0-56 0 0,-23 3 15 0 0,20 0-55 0 0,0-2-1 0 0,-10-1 41 0 0,2-3 36 0 0,12-2 9 0 0,11 1-45 0 0,-44-5 0 0 0,-6-4 0 0 0,-55-10-109 0 0,113 19-243 0 0,-53-8 703 0 0,21 1-7335 0 0,32 6 1031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4:52.9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 2760 0 0,'0'0'312'0'0,"0"0"268"0"0,0 0 116 0 0,0 0 28 0 0,0 0-27 0 0,0 0-128 0 0,0 0-51 0 0,0 0-8 0 0,0 0 1 0 0,0 0 21 0 0,20-3 2271 0 0,9 0-727 0 0,27 0-2076 0 0,-42 3 625 0 0,2 0-344 0 0,0 0-1 0 0,-1 1 0 0 0,1 0 0 0 0,14 4-280 0 0,5 4 288 0 0,-5-5-302 0 0,7 3 522 0 0,7 10-138 0 0,-40-17-316 0 0,14 6 114 0 0,-8-2-69 0 0,-7-3-81 0 0,0 0 0 0 0,-1 1 0 0 0,1-1-1 0 0,0 1 1 0 0,-1 0 0 0 0,1 0 0 0 0,-1 0-1 0 0,2 1-17 0 0,8 6 9 0 0,28 9 444 0 0,2 6-298 0 0,-14-10 546 0 0,-11-8 246 0 0,-16-6-438 0 0,22 4-1925 0 0,31 5 1350 0 0</inkml:trace>
  <inkml:trace contextRef="#ctx0" brushRef="#br0" timeOffset="1">1243 170 14130 0 0,'11'2'-1622'0'0,"-5"-1"-3766"0"0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5:19.4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642 1049 17889 0 0,'1'1'-1'0'0,"3"3"-2"0"0,-1-1-1 0 0,1 1 0 0 0,0-1 0 0 0,1 0 1 0 0,-1-1-1 0 0,0 1 0 0 0,1-1 0 0 0,-1 0 1 0 0,1 0-1 0 0,0 0 0 0 0,0-1 0 0 0,0 1 1 0 0,1-1 2 0 0,11 2-16 0 0,0-1 0 0 0,0-1 0 0 0,0-1-1 0 0,8-1 18 0 0,32 1-251 0 0,-5 0 124 0 0,-42-1 116 0 0,1 1 0 0 0,-1 0 1 0 0,0 0-1 0 0,1 1 0 0 0,-1 0 1 0 0,0 1-1 0 0,1 1 11 0 0,22 2-58 0 0,-28-4 57 0 0,0-1 1 0 0,0 1-1 0 0,0 0 0 0 0,0 0 1 0 0,-1 0-1 0 0,1 1 0 0 0,0-1 0 0 0,-1 1 1 0 0,2 1 0 0 0,14 9-52 0 0,34 23 50 0 0,-18-15-96 0 0,-24-13-28 0 0,-2-2 152 0 0,1 0 0 0 0,-1-1-1 0 0,1 0 1 0 0,-1-1-1 0 0,7 1-25 0 0,-5-2 22 0 0,1 0-1 0 0,0-1 0 0 0,0-1 1 0 0,-1 0-1 0 0,1-1 0 0 0,0-1 1 0 0,-1 0-1 0 0,1 0 0 0 0,7-3-21 0 0,1-1-165 0 0,-1 2-1 0 0,9-1 166 0 0,19-4-114 0 0,29-1 47 0 0,-15 3 130 0 0,-43 6-62 0 0,5 0-1 0 0,0 2 0 0 0,0 1 0 0 0,0 0 0 0 0,15 5 0 0 0,-39-7 0 0 0,46 2 0 0 0,-15-1 0 0 0,61-1 0 0 0,-82-1-10 0 0,-1-1-1 0 0,0 0 0 0 0,0-1 1 0 0,0 0-1 0 0,0 0 0 0 0,0-1 1 0 0,-1 0-1 0 0,0-1 0 0 0,5-3 11 0 0,27-20-29 0 0,-33 22 12 0 0,0 1 1 0 0,1 0 0 0 0,0 0-1 0 0,0 0 1 0 0,0 1 0 0 0,0 0-1 0 0,9-2 17 0 0,5 1-37 0 0,1 1 0 0 0,0 1 0 0 0,1 1-1 0 0,16 1 38 0 0,-4-1 5 0 0,17-2-5 0 0,-11-1 81 0 0,18 2-81 0 0,-4 1-1 0 0,-41 1 1 0 0,15-1 1 0 0,27 1-1 0 0,-18 1 0 0 0,-1-2-1 0 0,0-1 1 0 0,14-5 0 0 0,-42 7 0 0 0,13-2 24 0 0,-1-1 0 0 0,1-1 0 0 0,-1-1 0 0 0,0 0-1 0 0,0-2 1 0 0,14-7-24 0 0,-7-2 32 0 0,0-1 0 0 0,-1-1 0 0 0,16-15-32 0 0,-26 20 41 0 0,-11 9-46 0 0,0 0-1 0 0,1 1 1 0 0,0 0-1 0 0,0 0 0 0 0,0 1 1 0 0,1 0-1 0 0,-1 0 0 0 0,7-1 6 0 0,8 0-21 0 0,1 0-1 0 0,14 1 22 0 0,17 1-2 0 0,0 3 0 0 0,11 3 2 0 0,-19-1 63 0 0,-30-3-15 0 0,-1-1 0 0 0,1 0-1 0 0,-1-1 1 0 0,0-1 0 0 0,0-1 0 0 0,0-1-1 0 0,-1 0 1 0 0,1 0 0 0 0,-1-2-1 0 0,7-4-47 0 0,-17 8-20 0 0,1 0 0 0 0,-1-1 0 0 0,1 0 0 0 0,-1-1 0 0 0,0 1 0 0 0,-1-1 0 0 0,1 0 0 0 0,-1 0 0 0 0,3-4 20 0 0,5-10 10 0 0,0-1 0 0 0,1-4-10 0 0,14-24 56 0 0,-24 44-54 0 0,13-20 32 0 0,13-16-34 0 0,-22 32-16 0 0,0 0-1 0 0,1 1 0 0 0,0 0 1 0 0,0 0-1 0 0,1 1 0 0 0,3-3 17 0 0,13-5 151 0 0,19-8-151 0 0,-5 3 393 0 0,-31 15-369 0 0,1 0-1 0 0,-1-1 1 0 0,0 0-1 0 0,-1-1 0 0 0,1 0 1 0 0,-1 0-1 0 0,-1 0 1 0 0,1-1-1 0 0,-1 0 0 0 0,0 0 1 0 0,0-1-1 0 0,-1 0 0 0 0,4-7-23 0 0,-1 1-171 0 0,-2 4 405 0 0,-1-1-1 0 0,5-11-233 0 0,-7 5 0 0 0,-3 15 0 0 0,0 0 0 0 0,0 0 0 0 0,0 0 0 0 0,1 0 0 0 0,-1 0 0 0 0,1 0 0 0 0,-1 0 0 0 0,2-1 0 0 0,1-21 0 0 0,-2 15 0 0 0,3-14 4 0 0,-2 17 32 0 0,-1 0-1 0 0,0 0 1 0 0,0 0-1 0 0,-1 0 1 0 0,0-5-36 0 0,-1 2 7 0 0,1 0 1 0 0,0 0-1 0 0,1 0 1 0 0,0 0-1 0 0,0 0 1 0 0,1 0-1 0 0,0 0 1 0 0,1 1-1 0 0,0-1 0 0 0,2-3-7 0 0,-5 10-17 0 0,1 0-1 0 0,-1 0 1 0 0,1 0-1 0 0,-1 0 1 0 0,0 0-1 0 0,1 0 0 0 0,-1 0 1 0 0,0 0-1 0 0,0 0 1 0 0,-1 0-1 0 0,1 1 0 0 0,0-1 1 0 0,-1 0-1 0 0,1 0 1 0 0,-1 0-1 0 0,0 0 0 0 0,1 0 1 0 0,-1 1-1 0 0,0-1 1 0 0,0 0-1 0 0,0 0 18 0 0,-11-15-863 0 0,7 8-278 0 0,4 4 459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5:11.68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1165 5120 0 0,'4'-6'1860'0'0,"-1"-1"1"0"0,0 0 0 0 0,2-7-1861 0 0,8-18 2330 0 0,-3 14-772 0 0,-1-1 0 0 0,0-4-1558 0 0,-2 6 516 0 0,1 0 1 0 0,7-13-517 0 0,-10 22 30 0 0,77-119 1582 0 0,-54 83-1066 0 0,-21 32-380 0 0,0 0-1 0 0,1 0 1 0 0,0 1-1 0 0,4-4-165 0 0,19-24-6 0 0,-21 27 69 0 0,-1 0 0 0 0,1 1 0 0 0,2-1-63 0 0,-5 4-18 0 0,-1 0 0 0 0,1 0 0 0 0,-1 0-1 0 0,-1-1 1 0 0,4-7 18 0 0,-3 5 36 0 0,1 0 0 0 0,1 0 0 0 0,1-1-36 0 0,3-3 44 0 0,43-47-120 0 0,-34 40 102 0 0,7-12-26 0 0,1-2 118 0 0,-17 22-102 0 0,1 1 0 0 0,0 0 0 0 0,0 1 0 0 0,10-6-16 0 0,2-2 0 0 0,0-1 0 0 0,-1-2 0 0 0,5-3 0 0 0,-13 12-9 0 0,24-24 82 0 0,-6 10 4 0 0,-25 22-90 0 0,4-3 50 0 0,1 1 0 0 0,0 0-1 0 0,0 1 1 0 0,2 0-37 0 0,-11 5-3 0 0,18-10-96 0 0,16-12 99 0 0,-35 22 11 0 0,-2 1-7 0 0,3-3 6 0 0,1 1 0 0 0,0 0 0 0 0,-1 0 0 0 0,1 1 0 0 0,0-1 0 0 0,2 1-10 0 0,26-8 0 0 0,-32 9 0 0 0,0 0 0 0 0,7-1 0 0 0,-7 2 0 0 0,0-1 0 0 0,0 1 0 0 0,0-1 0 0 0,0 0 0 0 0,0 1 0 0 0,0-1 0 0 0,0 0 0 0 0,-1 0 0 0 0,1 0 0 0 0,1-1-1 0 0,0 1 1 0 0,0 0-1 0 0,-1 0 0 0 0,1 0 0 0 0,0 0 0 0 0,0 0 0 0 0,0 1 0 0 0,0-1 0 0 0,0 1 0 0 0,1 0 1 0 0,-1 0-1 0 0,1 0 1 0 0,-4 0-54 0 0,0 0-10 0 0,0 0-56 0 0,0 0-234 0 0,1 3-5897 0 0,-1-3 305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5:19.32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40 3224 0 0,'0'0'355'0'0,"0"0"279"0"0,0 0 125 0 0,22-6 6461 0 0,-19 4-6881 0 0,0 0 0 0 0,0 0 0 0 0,0 1 0 0 0,0-1 0 0 0,0 1 0 0 0,1 0 0 0 0,-1 0 0 0 0,0 0 0 0 0,3-1-339 0 0,12-4 93 0 0,-9 4 176 0 0,1 0 1 0 0,0 0 0 0 0,-1 1 0 0 0,1 1 0 0 0,0-1 0 0 0,7 2-270 0 0,-9-1 140 0 0,69 2 148 0 0,-22 0 3 0 0,-27-3 352 0 0,-14 0-538 0 0,-1 1 0 0 0,0 0-1 0 0,12 2-104 0 0,-11-1 46 0 0,0-1-1 0 0,14-1-45 0 0,8 0 165 0 0,-12-2-166 0 0,-18 2 12 0 0,0 1 0 0 0,1-1 0 0 0,-1 1 0 0 0,0 0 0 0 0,1 0-1 0 0,4 2-10 0 0,0-2 20 0 0,-1 1 0 0 0,0-2 0 0 0,11 0-20 0 0,5-1 68 0 0,2 0-1 0 0,-20 2-67 0 0,0-1-1 0 0,0 1 1 0 0,0 0-1 0 0,-6 0 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5:22.63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 3680 0 0,'21'0'3393'0'0,"-20"0"-3066"0"0,6 0 706 0 0,-1 0 1 0 0,0 0 0 0 0,0 1 0 0 0,6 1-1034 0 0,-10-2 27 0 0,0 1 0 0 0,-1-1-1 0 0,1 1 1 0 0,-1 0 0 0 0,1-1-1 0 0,0 1 1 0 0,-1 0 0 0 0,0 0-1 0 0,1 0 1 0 0,-1 0 0 0 0,1 1-1 0 0,-1-1 1 0 0,0 0 0 0 0,0 0 0 0 0,0 1-1 0 0,0-1 1 0 0,0 1 0 0 0,0-1-1 0 0,1 2-26 0 0,23 48 1011 0 0,49 94 916 0 0,-55-108-742 0 0,10 12-1185 0 0,-25-41 3 0 0,74 117 1708 0 0,-40-67-1587 0 0,-13-21 128 0 0,11 25-252 0 0,-24-43 142 0 0,1 0 0 0 0,0-1-1 0 0,1-1 1 0 0,9 8-142 0 0,-2-1 151 0 0,7 6-103 0 0,10 7-48 0 0,-3-4 90 0 0,-26-24-74 0 0,1-2 0 0 0,0 1 0 0 0,1-1 0 0 0,3 1-16 0 0,20 10 106 0 0,-17-9 13 0 0,0 1 0 0 0,0 0 0 0 0,3 4-119 0 0,-14-11 54 0 0,-1 1 0 0 0,1-1 0 0 0,0 0 0 0 0,0 0 0 0 0,1-1 0 0 0,1 1-54 0 0,-2-1-50 0 0,1 0 1 0 0,-1 1-1 0 0,0 0 0 0 0,0 0 0 0 0,0 0 0 0 0,1 2 50 0 0,29 19 140 0 0,-32-22-59 0 0,0 1 0 0 0,0-1-1 0 0,0 1 1 0 0,0-1 0 0 0,1-1-1 0 0,2 2-80 0 0,-5-2 0 0 0,-1 0 0 0 0,1 1 0 0 0,4 6 0 0 0,-4-2 12 0 0,0 0 0 0 0,0 0 0 0 0,0 1 0 0 0,0 4-12 0 0,-1 30 3 0 0,-1-28 58 0 0,1-5-80 0 0,0-1 0 0 0,0 1 0 0 0,1-1 0 0 0,0 1-1 0 0,2 3 20 0 0,2 5-7 0 0,1 0-1 0 0,1-1 1 0 0,1 0-1 0 0,0 0 0 0 0,4 4 8 0 0,-3-5 22 0 0,-8-10 74 0 0,1-1-1 0 0,-1 0 0 0 0,0 0 0 0 0,1 0 1 0 0,0 0-1 0 0,2 1-95 0 0,-4-3-158 0 0,0 0 1 0 0,1 0-1 0 0,-1-1 0 0 0,0 1 0 0 0,1 0 1 0 0,-1-1-1 0 0,0 1 0 0 0,1-1 0 0 0,-1 0 1 0 0,1 1 157 0 0,10-2-5254 0 0,-10 1-790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4:54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0 204 1840 0 0,'0'0'316'0'0,"0"0"655"0"0,0 0 285 0 0,0 0 58 0 0,0 0-150 0 0,0 0-681 0 0,19 13 1821 0 0,-14-12-1855 0 0,1 0 1 0 0,0-1 0 0 0,0 1-1 0 0,-1-1 1 0 0,1-1 0 0 0,0 1-1 0 0,-1-1 1 0 0,1 0 0 0 0,0 0-1 0 0,4-2-449 0 0,10-5 829 0 0,0 0 0 0 0,6-3-829 0 0,-1-1 740 0 0,-14 8-680 0 0,-1-1-1 0 0,0 0 1 0 0,0-1-1 0 0,-1 0 0 0 0,3-2-59 0 0,16-10 48 0 0,7-6 332 0 0,-24 16-168 0 0,0 1-1 0 0,0 0 0 0 0,8-4-211 0 0,11-6 82 0 0,-25 15-91 0 0,0 0 0 0 0,0 0-1 0 0,0 0 1 0 0,0 1 0 0 0,0-1-1 0 0,0 1 1 0 0,1 1 0 0 0,-1-1-1 0 0,4 1 10 0 0,22-5-308 0 0,-26 4 334 0 0,1 0 0 0 0,-1 1-1 0 0,0 0 1 0 0,1 0-1 0 0,-1 0 1 0 0,2 1-26 0 0,23-1 238 0 0,68-15-238 0 0,-15 8-304 0 0,-78 6 330 0 0,3-1-15 0 0,-1 1-1 0 0,0 0 0 0 0,0 0 0 0 0,0 1 0 0 0,0 0 1 0 0,1 0-1 0 0,-1 1 0 0 0,0 0 0 0 0,0 0 0 0 0,7 2-10 0 0,-7-1 40 0 0,1 0 0 0 0,-1 0-1 0 0,1-1 1 0 0,-1 0-1 0 0,7 0-39 0 0,8 1-103 0 0,-8-2 85 0 0,0 0 1 0 0,1 0-1 0 0,-1-1 0 0 0,4-1 18 0 0,12-1-24 0 0,81-8 160 0 0,-105 11-283 0 0,1 0 0 0 0,-1 0-1 0 0,0 0 1 0 0,0 1 0 0 0,1 0-1 0 0,-1 0 1 0 0,3 2 147 0 0,3 0-1760 0 0,-7-2-3752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4: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2760 0 0,'0'0'327'0'0,"0"0"330"0"0,0 0 146 0 0,20 7 3818 0 0,-11-4-3996 0 0,1-1 1 0 0,0 0-1 0 0,0 0 1 0 0,0-1 0 0 0,5-1-626 0 0,17 3 242 0 0,3 3-59 0 0,-14-2 204 0 0,0-1 1 0 0,21 0-388 0 0,8-1 944 0 0,13 3-944 0 0,-39-3 64 0 0,31 4 268 0 0,-40-4-123 0 0,1-2 0 0 0,0 0 0 0 0,0 0 0 0 0,-1-2 1 0 0,9-1-210 0 0,0 0 38 0 0,23 0-38 0 0,69 3-1682 0 0,-106 0 660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5:25.9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 5152 0 0,'0'0'233'0'0,"0"0"23"0"0,0 0-51 0 0,0 0-21 0 0,21-4 2598 0 0,18 10-227 0 0,25 7-2555 0 0,-39-6 449 0 0,53 22 527 0 0,-70-26-859 0 0,0 1-1 0 0,0-1 1 0 0,0 1 0 0 0,-1 1 0 0 0,0 0 0 0 0,0 0 0 0 0,0 0 0 0 0,0 1 0 0 0,-1 0 0 0 0,0 0 0 0 0,0 1 0 0 0,0-1 0 0 0,0 3-117 0 0,13 19 373 0 0,-2 1 0 0 0,12 24-373 0 0,9 33 118 0 0,-34-77-115 0 0,-2-4 3 0 0,0-1-1 0 0,1 1 1 0 0,-1-1-1 0 0,1 0 1 0 0,-1 1-1 0 0,1-2 1 0 0,1 1-1 0 0,-1 0 1 0 0,0 0-1 0 0,1-1 1 0 0,0 0-6 0 0,11 9 15 0 0,-9-7-3 0 0,-1-1 0 0 0,1 0 0 0 0,0 0 1 0 0,5 3-13 0 0,9 2-148 0 0,-11-6 191 0 0,1 1 0 0 0,-1 1 0 0 0,0 0 0 0 0,-1 0 0 0 0,1 1 0 0 0,-1 0 0 0 0,0 0 0 0 0,0 1 1 0 0,0 1-44 0 0,-6-5-8 0 0,1 0 1 0 0,0 0 0 0 0,-1 0 0 0 0,0 1 0 0 0,1-1 0 0 0,-1 1 0 0 0,-1-1 0 0 0,1 1 0 0 0,0 0-1 0 0,-1-1 1 0 0,0 1 0 0 0,0 0 0 0 0,0 0 0 0 0,-1 0 0 0 0,1 0 0 0 0,-1 0 0 0 0,0 0 0 0 0,0 3 7 0 0,-1 11 60 0 0,1-14-60 0 0,0 0 1 0 0,0 1-1 0 0,0-1 0 0 0,0 0 1 0 0,0 0-1 0 0,1 0 0 0 0,0 0 1 0 0,0 0-1 0 0,0-1 0 0 0,0 1 1 0 0,2 3-1 0 0,3 4 16 0 0,2 0 0 0 0,-1 0 0 0 0,2 0 0 0 0,-1-1 0 0 0,2-1 1 0 0,-1 1-1 0 0,11 6-16 0 0,-17-13 10 0 0,-1 0 1 0 0,1-1 0 0 0,-1 1-1 0 0,1 0 1 0 0,-1 1-1 0 0,0-1 1 0 0,0 0 0 0 0,0 1-1 0 0,0-1 1 0 0,-1 1-1 0 0,1-1 1 0 0,-1 1 0 0 0,0 0-1 0 0,0-1 1 0 0,0 1 0 0 0,-1 0-1 0 0,1 0 1 0 0,-1 0-1 0 0,0 0 1 0 0,0 0 0 0 0,-1 0-11 0 0,5 26 293 0 0,7 15 249 0 0,-10-42-525 0 0,0-1-1 0 0,1 1 1 0 0,-1-1-1 0 0,0 1 1 0 0,1-1-1 0 0,0 1 1 0 0,-1-1-1 0 0,1 0 1 0 0,0 0-1 0 0,0 0 1 0 0,0 0-1 0 0,1-1 1 0 0,-1 1-1 0 0,0 0 1 0 0,1-1-1 0 0,1 1-16 0 0,1 1-24 0 0,1 0-1 0 0,-1-1 0 0 0,1 0 0 0 0,0 0 0 0 0,0 0 0 0 0,0-1 0 0 0,0 0 25 0 0,2 1-326 0 0,1-1-4331 0 0,-2 0-397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1:35.3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13 3224 0 0,'1'0'240'0'0,"0"-1"-52"0"0,0 1 532 0 0,-1 0 223 0 0,16-3 2491 0 0,-8 2-2713 0 0,15-3 1145 0 0,-12 3-1219 0 0,-6 0-327 0 0,-1 0 0 0 0,1 1 1 0 0,3-1-321 0 0,-4 2 36 0 0,-4-1-46 0 0,0 0 15 0 0,0 1-1 0 0,0-1 0 0 0,1 0 1 0 0,-1 0-1 0 0,0 0 0 0 0,0 0 1 0 0,0 0-1 0 0,0 1 1 0 0,0-1-1 0 0,0 0 0 0 0,1 0 1 0 0,-1 0-1 0 0,0 0 1 0 0,0 0-1 0 0,0 0 0 0 0,0 0 1 0 0,0 0-1 0 0,1 0 0 0 0,-1 0 1 0 0,0 1-1 0 0,0-1 1 0 0,0 0-1 0 0,1 0 0 0 0,-1 0 1 0 0,0 0-1 0 0,0 0 1 0 0,0 0-1 0 0,0 0-4 0 0,1 0 12 0 0,0 1 0 0 0,0-1-1 0 0,0 1 1 0 0,0-1 0 0 0,0 1 0 0 0,0 0 0 0 0,0-1 0 0 0,0 1 0 0 0,-1 0-1 0 0,1 0 1 0 0,0 0 0 0 0,-1-1 0 0 0,1 1 0 0 0,0 0 0 0 0,-1 0 0 0 0,1 0-1 0 0,-1 0 1 0 0,1 0 0 0 0,-1 0 0 0 0,0 0 0 0 0,0 0 0 0 0,1 1 0 0 0,-1-1-1 0 0,0 0 1 0 0,0 0 0 0 0,0 0 0 0 0,0 1-12 0 0,2 5 174 0 0,-2-6-151 0 0,1 1 0 0 0,-1-1 0 0 0,0 0 0 0 0,1 0 0 0 0,-1 0 1 0 0,0 0-1 0 0,0 0 0 0 0,0 0 0 0 0,0 0 0 0 0,0 0 0 0 0,0 1 0 0 0,0-1 1 0 0,0 0-24 0 0,-4 27 264 0 0,-6 0 72 0 0,9-26-245 0 0,1-1 1 0 0,0 1 0 0 0,-1 0 0 0 0,1-1-1 0 0,0 1 1 0 0,0 0 0 0 0,0-1-1 0 0,0 1-91 0 0,0 2 99 0 0,0-3-70 0 0,0 0 1 0 0,1-1 0 0 0,-1 1-1 0 0,0 0 1 0 0,0 0 0 0 0,1 0-1 0 0,-1 0 1 0 0,0 0 0 0 0,1 0-1 0 0,-1-1 1 0 0,1 2-30 0 0,1-2 40 0 0,-1 1 0 0 0,0 0-1 0 0,1-1 1 0 0,-1 1 0 0 0,0-1-1 0 0,1 0 1 0 0,-1 1-1 0 0,1-1 1 0 0,-1 0 0 0 0,1 0-1 0 0,0 0-39 0 0,18-1 179 0 0,-3-1-123 0 0,-14 2-48 0 0,2 0-7 0 0,0 0 0 0 0,0 0 0 0 0,2 1-1 0 0,-2 0 0 0 0,0 0 0 0 0,1-1 0 0 0,3 0 0 0 0,6 1 0 0 0,-7-1 0 0 0,0 0 0 0 0,0 0 0 0 0,2-1 0 0 0,16-2 0 0 0,10-3 0 0 0,-34 5 0 0 0,1 1 0 0 0,0-1 0 0 0,0 1 0 0 0,2 0 0 0 0,-2 0-60 0 0,-3 1 25 0 0,1-1 1 0 0,-1 0-1 0 0,0 0 0 0 0,1 0 0 0 0,-1 0 0 0 0,0 0 0 0 0,1 0 0 0 0,-1 0 0 0 0,0 0 0 0 0,1 0 0 0 0,-1 0 0 0 0,0 0 0 0 0,1 0 0 0 0,-1-1 1 0 0,0 1-1 0 0,1 0 0 0 0,-1 0 0 0 0,0 0 0 0 0,1 0 0 0 0,-1 0 0 0 0,0-1 0 0 0,1 1 0 0 0,-1 0 0 0 0,0 0 35 0 0,1-1-1062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3:07.56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0 169 6448 0 0,'0'0'498'0'0,"11"-1"1174"0"0,47-6 910 0 0,90-7-446 0 0,-104 12-1719 0 0,254-5 1083 0 0,-165 4-1200 0 0,-23 1-109 0 0,382 7-2 0 0,-307-3-114 0 0,-178-2-73 0 0,30 2 24 0 0,1-2-1 0 0,6-2-25 0 0,-40 1 18 0 0,-1 1 0 0 0,1-1 0 0 0,-1 0 1 0 0,1 0-1 0 0,-1 0 0 0 0,0 0 0 0 0,4-2-18 0 0,-7 3 5 0 0,1 0-1 0 0,-1-1 1 0 0,1 1-1 0 0,-1 0 1 0 0,1-1 0 0 0,-1 1-1 0 0,1 0 1 0 0,-1-1-1 0 0,0 1 1 0 0,1-1 0 0 0,-1 1-1 0 0,1-1 1 0 0,-1 1-1 0 0,0-1 1 0 0,1 1-1 0 0,-1-1 1 0 0,0 1 0 0 0,0-1-1 0 0,0 1 1 0 0,1-1-1 0 0,-1 1 1 0 0,0-1 0 0 0,0 0-1 0 0,0 1 1 0 0,0-1-1 0 0,0 1 1 0 0,0-1 0 0 0,0 0-1 0 0,0 1 1 0 0,0-1-1 0 0,0 1 1 0 0,0-1-1 0 0,0 0 1 0 0,-1 1 0 0 0,1-1-1 0 0,0 1 1 0 0,0-1-1 0 0,-1 1 1 0 0,1-1 0 0 0,0 1-1 0 0,-1-1 1 0 0,1 1-1 0 0,0-1 1 0 0,-1 1-1 0 0,1-1 1 0 0,-1 1 0 0 0,1 0-1 0 0,-1-1 1 0 0,1 1-5 0 0,-5-5-109 0 0,0 1 0 0 0,0-1 0 0 0,-1 1 0 0 0,1 1 0 0 0,-1-1 0 0 0,-5-2 109 0 0,-38-16-476 0 0,39 18 553 0 0,-15-5-86 0 0,1 1 0 0 0,-2 0 0 0 0,1 2 0 0 0,-7 0 9 0 0,7 1 12 0 0,18 3-9 0 0,0 0 1 0 0,0 1-1 0 0,0 0 0 0 0,-6 0-3 0 0,13 1 67 0 0,0 0 13 0 0,0 0 0 0 0,0 0-3 0 0,0 0-10 0 0,0 0-3 0 0,1 1-55 0 0,0-1 0 0 0,0 1 1 0 0,0 0-1 0 0,1-1 0 0 0,-1 1 1 0 0,0 0-1 0 0,1-1 1 0 0,-1 0-1 0 0,1 1 0 0 0,-1-1 1 0 0,0 0-1 0 0,1 0 1 0 0,1 0-10 0 0,0 1 6 0 0,225 47 282 0 0,-127-30-331 0 0,-98-18 55 0 0,-2 1-6 0 0,0-1 0 0 0,0 0-1 0 0,1 0 1 0 0,-1 0 0 0 0,0 1-1 0 0,-1-1 1 0 0,1 1 0 0 0,0-1-1 0 0,0 1 1 0 0,0-1 0 0 0,1 1-6 0 0,0 1 80 0 0,-2-1 61 0 0,0-1 5 0 0,0 0-119 0 0,0 1-1 0 0,0-1 1 0 0,-1 1-1 0 0,1-1 1 0 0,0 1-1 0 0,-1 0 0 0 0,1-1 1 0 0,-1 1-1 0 0,1-1 1 0 0,-1 1-1 0 0,1-1 0 0 0,-1 0 1 0 0,1 1-1 0 0,-1-1 1 0 0,1 0-1 0 0,-1 1 0 0 0,0-1 1 0 0,1 0-1 0 0,-1 1 1 0 0,0-1-27 0 0,-5 3 191 0 0,-56 43 465 0 0,40-27-531 0 0,9-8-59 0 0,1 0-1 0 0,-9 10-65 0 0,15-16 75 0 0,4-4-68 0 0,1 0 0 0 0,-1 0-1 0 0,1 0 1 0 0,0 1 0 0 0,-1-1-1 0 0,1 1 1 0 0,0-1 0 0 0,0 1-1 0 0,0-1 1 0 0,0 1-1 0 0,0-1 1 0 0,0 2-7 0 0,0-3 61 0 0,1 0 45 0 0,0 0 12 0 0,0 0 2 0 0,0 0 22 0 0,0 0 88 0 0,0 0 40 0 0,-6-15 519 0 0,-17-38 307 0 0,12 29-755 0 0,1 0 1 0 0,1-1 0 0 0,-4-16-342 0 0,7 24 394 0 0,2 12-1063 0 0,3 5 551 0 0,1 0 0 0 0,0 0 0 0 0,0 0 0 0 0,0 0 1 0 0,0 0-1 0 0,0 0 0 0 0,0 1 0 0 0,-1-1 0 0 0,1 0 0 0 0,0 0 0 0 0,0 0 1 0 0,0 0-1 0 0,0 0 0 0 0,0 1 0 0 0,0-1 0 0 0,0 0 0 0 0,0 0 0 0 0,0 0 0 0 0,-1 0 1 0 0,1 1-1 0 0,0-1 0 0 0,0 0 0 0 0,0 0 0 0 0,0 0 0 0 0,0 0 0 0 0,0 1 1 0 0,0-1-1 0 0,0 0 0 0 0,0 0 0 0 0,0 0 0 0 0,1 0 0 0 0,-1 1 0 0 0,0-1 0 0 0,0 0 1 0 0,0 0-1 0 0,0 0 118 0 0,0 13-2561 0 0,2-1-3239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5:38.6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36 1376 0 0,'-4'-1'635'0'0,"1"0"0"0"0,-1 0 1 0 0,0 1-1 0 0,1-1 0 0 0,-1 1 0 0 0,0 0 0 0 0,-3 1-635 0 0,3-1 1055 0 0,-1 0 0 0 0,1 0-1 0 0,0 0 1 0 0,-1-1 0 0 0,-1 0-1055 0 0,18 2 3710 0 0,26-3-2602 0 0,24-6-347 0 0,33-2 86 0 0,-79 9-620 0 0,27-2-382 0 0,41 4 155 0 0,-22 0 431 0 0,1-2-1 0 0,20-5-430 0 0,-27 4 138 0 0,3 1-138 0 0,-33 1-10 0 0,47 8 101 0 0,-73-8-48 0 0,1 1-22 0 0,0-1 22 0 0,1 1-33 0 0,12 6-666 0 0,-13-7 254 0 0,-1 0-617 0 0,0 2-263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5:43.2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119 5 2760 0 0,'0'0'371'0'0,"0"0"514"0"0,0 0 224 0 0,0 0 47 0 0,0 0-88 0 0,0 0-415 0 0,0 0-186 0 0,0 0-34 0 0,0 0-30 0 0,0 0-96 0 0,0 0-41 0 0,0 0-8 0 0,0 0-32 0 0,0 0-119 0 0,-21 4 2157 0 0,-13 14-2001 0 0,16-7-147 0 0,13-7 93 0 0,-1 0 1 0 0,1 0-1 0 0,0 0 1 0 0,0 0-1 0 0,0 1 1 0 0,0 0-1 0 0,-2 3-209 0 0,7-7 22 0 0,-1 0 0 0 0,1 0 0 0 0,-1 0 0 0 0,1 0 0 0 0,0 1 0 0 0,0-1-1 0 0,-1 0 1 0 0,1 0 0 0 0,0 0 0 0 0,0 0 0 0 0,0 1 0 0 0,0-1 0 0 0,0 0 0 0 0,1 0-1 0 0,-1 0 1 0 0,0 0 0 0 0,1 0 0 0 0,-1 0 0 0 0,0 1 0 0 0,1-1 0 0 0,-1 0 0 0 0,1 0 0 0 0,0 0-1 0 0,-1 0 1 0 0,1 0 0 0 0,0-1 0 0 0,0 2-22 0 0,2 2 1 0 0,1 1 0 0 0,-1-1 0 0 0,1 0 0 0 0,3 3-1 0 0,20 16 1520 0 0,14 17-1520 0 0,-32-30 349 0 0,0 0 0 0 0,-1 1 0 0 0,0-1 0 0 0,3 9-349 0 0,-8-13 39 0 0,0 0 1 0 0,-1 0-1 0 0,0 0 1 0 0,0 0-1 0 0,-1 1 1 0 0,1 2-40 0 0,2 13 81 0 0,2-1 19 0 0,4 15 56 0 0,-3 3-28 0 0,5-2 96 0 0,-11-35-213 0 0,0 1-1 0 0,0-1 0 0 0,0 1 1 0 0,0-1-1 0 0,1 0 0 0 0,-1 1 1 0 0,1-1-1 0 0,0 0 0 0 0,-1 0 1 0 0,1 0-1 0 0,0 0 0 0 0,0 0 0 0 0,0-1 1 0 0,0 1-1 0 0,1-1 0 0 0,-1 1 1 0 0,0-1-1 0 0,1 0 0 0 0,-1 0 1 0 0,1 0-1 0 0,-1 0 0 0 0,1 0 1 0 0,-1 0-1 0 0,1-1 0 0 0,0 1 0 0 0,1-1-10 0 0,-1 0 307 0 0,-2 0-282 0 0,1 0 1 0 0,-1 0 0 0 0,0 0-1 0 0,1 0 1 0 0,-1 0-1 0 0,1 0 1 0 0,-1 1 0 0 0,1-1-1 0 0,-1 0 1 0 0,0 1-1 0 0,1-1 1 0 0,-1 1 0 0 0,0 0-1 0 0,0-1 1 0 0,1 1-1 0 0,0 0-25 0 0,9 4-392 0 0,-7-2 392 0 0,1 0 0 0 0,1-1 0 0 0,-1 0 0 0 0,0 0 0 0 0,1 0 0 0 0,-1 0 0 0 0,1-1 0 0 0,-1 0 0 0 0,1 0 0 0 0,4 0 0 0 0,48 8 392 0 0,-26-5-438 0 0,1 0 0 0 0,16-2 46 0 0,-34-2 19 0 0,0-1 0 0 0,0-1 0 0 0,0-1 0 0 0,-1 0 0 0 0,1-1 0 0 0,-1 0-1 0 0,1-1-18 0 0,4-3-54 0 0,1-1 0 0 0,-1-1 0 0 0,-1 0 0 0 0,18-14 54 0 0,-33 22 11 0 0,0-1 0 0 0,0 0 0 0 0,-1 0 0 0 0,1 0 0 0 0,-1 0 0 0 0,0 0 0 0 0,0-1-1 0 0,2-3-10 0 0,-2 4 0 0 0,0-1-1 0 0,0 1 0 0 0,0 0 0 0 0,0-1 0 0 0,1 1 0 0 0,0 0 0 0 0,-1 1 0 0 0,4-4 1 0 0,-4 4 0 0 0,0 0 0 0 0,0 0 0 0 0,0 0 0 0 0,0 0 0 0 0,0-1 0 0 0,-1 1 0 0 0,1-1 0 0 0,-1 1 0 0 0,1-1 0 0 0,-1 0 0 0 0,9-14 11 0 0,-1 4-8 0 0,-4 5 16 0 0,2-1 0 0 0,-1 1 0 0 0,1 1 0 0 0,0-1 0 0 0,1 1 0 0 0,0 0-19 0 0,4-3-52 0 0,0-1 0 0 0,-1-1 0 0 0,0 0 0 0 0,-1 0 52 0 0,-6 6 13 0 0,-1 1-1 0 0,1-1 0 0 0,-2 0 1 0 0,1 0-1 0 0,-1 0 0 0 0,2-4-12 0 0,-2 3-10 0 0,14-52 10 0 0,-17 36 130 0 0,0 10-132 0 0,1 4 14 0 0,-1 0-1 0 0,0-1 0 0 0,-1 1 0 0 0,0-1-11 0 0,-2-9 155 0 0,4 18-148 0 0,-1 0 0 0 0,1 0 0 0 0,-1 0 0 0 0,1 0 0 0 0,-1 0 0 0 0,0 0 0 0 0,1 0 0 0 0,-1 0 0 0 0,0 0 0 0 0,1 1 0 0 0,-1-1 0 0 0,0 0 0 0 0,0 0 0 0 0,0 1 0 0 0,0-1 0 0 0,0 1 0 0 0,0-1 0 0 0,0 1 0 0 0,0-1-7 0 0,-9-5-1758 0 0,10 5 1151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6:06.764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nkEffects" value="pencil"/>
    </inkml:brush>
  </inkml:definitions>
  <inkml:trace contextRef="#ctx0" brushRef="#br0">512 457 2160 236993 41736,'-3'2'480'0'0,"-2"0"-176"0"0,-1 1 8 0 0,1-1 0 0 0,0-1 80 0 0,1 0 440 0 0,0 0 120 0 0,0-2-392 0 0,1 0 8 0 0,1 0 448 0 0,1-1-160 0 0,0-1-432 0 0,1 0-184 0 0,2 1-40 0 0,0-1-8 0 0,1 0 0 0 0,0 0-64 0 0,1 0-24 0 0,1 0 0 0 0,2-1 0 0 0,2 1-104 0 0,1-1 0 0 0,2-1 0 0 0,1 1 0 0 0,0 0 0 0 0,-1 0 72 0 0,1 0-72 0 0,0 0 96 0 0,0 0-96 0 0,-1 0 96 0 0,-1 0-96 0 0,1 1 64 0 0,1-1-64 0 0,-1 0 64 0 0,0 0 8 0 0,1 0 0 0 0,-1 0 0 0 0,3 0 88 0 0,3-2 16 0 0,2 0-88 0 0,-1 0-24-1 528,0 1-64 1-528,-2 0 96 0 0,3 0-32 0 0,1 0-64 0 0,1-1 64 0 0,-2 1 24 0 0,1 0 88 0 0,1-1-88 0 0,-1 0-184 0 0,-2 1 16 0 0,1-1 8 0 0,0 0 72 0 0,1 0 0 0 0,0 0 0 0 0,-3 0 64 0 0,-1 1-64 0 0,-3 1 0 0 0,-2 0 0 0 0,0 1 0 0 0,0-1 0 0 0,0 0 72 508 3,0 0-8-1-4,-1 1-64 18 3,0-1 128 18-8,-1 1 72 597 10,0-1-104-1140-4,0 1-32 0 0,-1 0 24 0 0,0 0-8 0 0,-1 0-80 0 0,-1 1 64 0 0,-1-1-64 0 0,-2 1 96 0 0,-1 0-32 0 0,-1 1 0 0 0,-1 0 0 0 0,0 0 32 0 0,-1 0 96 0 0,0 0-32 0 0,0-1-32 0 0,-1 0-64 0 0,-1 0-64 0 0,0 0 0 0 0,-1 1 0 0 0,0 0 64 0 0,-1 0 16 0 0,0 0 0 0 0,-1 1 0 0 0,-1 0 0 0 0,-3 1-80 1084 3,0 0-88-1084-3,-1 0 88 0 0,-2 1-96 0 0,1-1 0 0 0,1 0 96 0 0,-1 0 0 0 0,2 0-64 0 0,0-1 64 0 0,2 1 0 0 0,0 0 0 0 0,2-1 0 0 0,0 1 0 0 0,1 0 0 0 0,-1-1 64 0 0,1 1-64 0 0,0 0 0 0 0,0-1 0 0 0,0 1 0 0 0,-1 0-64 0 0,0-1 64 0 0,-1 1 0 0 0,0 0 0 0 0,0 0 0 0 0,-2 0 0 0 0,0-1 0 0 0,1 1 0 0 0,0-1 0 0 0,1 0 0 0 0,0 0 0 0 0,0 1 0 0 0,1-1 0 0 0,1 0 0 0 0,-1 0 0 0 0,0 0 0 0 0,0 0 0 0 0,0 0 0 0 0,-1 1 0 0 0,-1-1 0 0 0,-2 0 0 0 0,0 0 0 0 0,0 1 0 0 0,0-1 64 0 0,-1 0-64 0 0,1 1 64 0 0,-1-1-64 0 0,0 1 0 0 0,-1-1 0 0 0,0 1 0 0 0,-1 0-64 0 0,0 0 64 0 0,-3 0 0 0 0,-4 2 0 0 0,-1 0 0 0 0,1 0 0 0 0,1 1-64 0 0,2 0 64 0 0,0-1 0 0 0,1 1 0 0 0,-2 1 0 0 0,-3 1 64 0 0,0 0 24 0 0,0 1-88 0 0,3-1-88 0 0,1 0 24 0 0,0 0 0 0 0,1-1 152 0 0,2 0-24 0 0,0 1 0-606-8,2-1-64 606 8,0 0 0 0 0,3-1 0 0 0,1-1 0 0 0,0 1 0 0 0,1-2 0 0 0,1 1 0 0 0,1-2 0 0 0,0 1 0 0 0,2-1 0 0 0,-1 0 0 0 0,1-1 0 0 0,1 1 0 0 0,0-1 0 0 0,1 0 0 0 0,0-1 0 0 0,2 0 0 0 0,0-1 0 0 0,2 0 0 0 0,2-1 0 0 0,1-1 0 0 0,3 0 0-517 3,4-3 0 517-3,6-1 0 0 0,1-2 96 0 0,1 1-16 0 0,-2 0 0 0 0,0 1-80 0 0,-2 0-88 0 0,0 0 24 0 0,0 1 0 0 0,-1-1 64 0 0,4-1 0 0 0,1 0 0 0 0,1 0 0 0 0,-1 0 0 0 0,0 1 0 0 0,-2 0 0 0 0,0 1 0 0 0,-2-1 88 0 0,0 1-24 0 0,-1 0 0 0 0,0 1-64 0 0,0-1-88 0 0,-2 1 24 0 0,0-1 0 0 0,-1 0 64 0 0,2-1 152 0 0,1 0-88 0 0,0-1-64 0 0,-2 1 0 0 0,0 1 0 0 0,-1 0 0 0 0,-2 1 0 0 0,0 0 0 0 0,-1 0-96 0 0,-1 1 96 0 0,-1 0 0 0 0,0-1 0 0 0,-1 2 0 0 0,-1 0 0 0 0,-1 0 0 528 0,-1 0 0-528 0,-2 2 0 0 0,-1 0 0 0 0,-2 1 0 0 0,-1 0 0 517 3,-2 0 0-517-3,0 1 64 0 0,-2 0-64 0 0,-1 0 64 0 0,0 0-64 0 0,-2 1 0 0 0,-1 0 0 0 0,-1 1 0 0 0,0-1 0 0 0,-4 2 0 0 0,-3 1 0 0 0,-3 1 0 0 0,-3 1 0 0 0,-1 0 0 0 0,1-1 0 0 0,0 1 0 0 0,-2 1 0 0 0,-2 0-88 0 0,-3 2 88 0 0,1-1 0 0 0,2 0 0 0 0,4-1-64 0 0,2 0 64 0 0,0 1 0 0 0,-2 2 0 0 0,-2 0 0 0 0,-1 2 0 0 0,-2 0 64-8-519,3 1-64 8 519,3-2-64 0 0,3-2 64 0 0,3 0 0 0 0,3-2 0 0 0,1 1 72 0 0,-2 0-72 0 0,-1 2 0 0 0,-1 1 0 0 0,1-2-72 0 0,0 2 8-484-4,0-1 64 484 4,1-1 0 0 0,2-1 0-514 4,2-1 0 17-7,-2 0 0 497 3,0 1 0 0 0,1-2 0-587-4,1 1 0 587 4,1-1 0 0 0,1-1 0 0 0,-1 1 0 0 0,0 0 0 0 0,-1 0 0 0 0,1 0 0 4-495,2-1 0-4 495,0 1 0 0 0,1-1 0 0 0,0 0 0 0 0,2-1 0-536-2,0-1 0 536 2,2 0 0 0 0,0-1 64 1-495,1-1-64-1 495,2 0 0 0 0,1 0 0 3-512,2-1 0-7-2,3-1 0 4 514,2-1 88 0 0,3-1 0-1-530,0 0 0 1 530,1-1 0-535 5,2 0 0 535-5,0 0-88 0 0,3-1 0 0 0,3 0 0 0 0,0 0 0 0 0,3-2 0 0 0,0 1 0 0 0,-1-1 0 0 0,-2 1-88 0 0,-2 0 8 0 0,-2 1 0 0 0,-1 0 80 0 0,-2 0 0 0 0,-1 1 0 0 0,-1 0 0 0 0,0 1 0 0 0,-2-1 0 0 0,0 2 0-9 557,-2-1 64 14-4,0 2-64 2-17,-2-1-80-7-536,-1 1 80 0 0,-1 1-104 0 0,-1 0 104 0 0,-1 0 0 0 0,-1 0 0 0 0,-1 1 0 0 0,-2 0 0 0 0,-2 2 0 0 0,-4 1 64 0 0,-3 1-64 0 0,-1 2 0 0 0,-1 0 0 0 0,-1 0 0 0 0,-4 2 0 0 0,-6 2 0 0 0,-7 3 0 0 0,-2 1 80 0 0,0-1-80 0 0,-3 1 0 0 0,-3 2 0 0 0,0 0-72 0 0,3-2 72 0 0,3 0-80 0 0,4-2 80 0 0,2 0 0 0 0,3-1 0 0 0,-2 1 0 0 0,-2 3 0 0 0,0-2 0-547-3,3 0 0 9 10,3-2 72-23-11,4-1-72-31 6,0-1 0 593-595,3-1 0-1 593,3-2 0 0 0,2 0 0 0 0,2-2 0 0 0,3-1 64 0 0,1-1-64 0 0,1-1 0 0 0,1 0 64 0 0,2-2-64 0 0,1 0 0 0 0,2-2 64 0 0,4-2 32 0 0,3-1-96 0 0,2-2 80 0 0,5-2-16 0 0,2-1-64 0 0,2 0 0 0 0,0-1 64 0 0,1-1-64 0 0,4 0 0 9-539,4-3 64-9 539,0 1-64 0 0,-2 0 0 0 0,-2 2 0 0 0,-3 2 0 0 0,-3 1 0 0 0,-2 2 0 0 0,1 1 0 0 0,0 0 0 0 0,-2 1 0 0 0,-2 2 0 0 0,-1-1 0 0 0,-1 2 0 0 0,-3 0 0 0 0,-3 2 0 0 0,-1 0-88 0 0,-4 1 24 0 0,-1 1 64 0 0,-2 1-64 0 0,-2 0 64 0 0,-1 2 0 0 0,-3 1 0 0 0,-2 2 0 0 0,-1 0 0 0 0,-4 2 0 0 0,-1 1 0 0 0,-1 1 0 0 0,-1 0 0 0 0,0-1 0 0 0,-3 3 0 0 0,-1-1 0 0 0,1 1 0 0 0,-4 1 0 0 0,-3 3 0 0 0,0-1 0 0 0,2 0 0 0 0,3-3-64 0 0,2-1 64 0 0,0-1 0 0 0,1 0 0 0 0,2-2 0 0 0,1 1 0 0 0,1-1-64 0 0,3-1 64 0 0,2-1 0 0 0,2 0 0 0 0,3 0 64 0 0,3-3-64 0 0,1 0 0 0 0,2-3 0 0 0,2 0 0 0 0,2-2 0 0 0,1 0 0 0 0,2-2 0 0 0,2 0 64 0 0,2-1-64 0 0,4-2 64 0 0,6-2 0 0 0,3-1-64 0 0,1 0 0 0 0,0-1 64 0 0,0 1-64 0 0,3-2 0 0 0,2-1 0 0 0,0 1 0 0 0,6-3 0 0 0,1-1 0 0 0,-1 1 0 0 0,-1 1 0 0 0,-1 1 0 0 0,2-2 0 0 0,0 0 0 0 0,-1 1 0 0 0,2-2 0 0 0,-1 1 0 0 0,-2 0 0 0 0,-3 2 0 0 0,-1 0 0 0 0,-3 1 0 0 0,-1 1 0 507 1,-2 0 0 38-2,-2 1 0 46 2,0 1 0-79 0,0 0 0-512-1,-2 1 88 0 0,-1 0-88 548 0,-1 1 0-548 0,-1 0-80 0 0,-2 1 80 0 0,0 0 0 508 3,-2 0 0 26-4,-1 1 0 17 1,-2 0 0-551 0,-1 1 0 0 0,-1 0 0 0 0,-1 1 0 0 0,-2 1-72 0 0,-3 0 8 0 0,-2 2 64 0 0,-4 0 64 0 0,-2 1 0 0 0,-4 3 0 520-3,-6 1-64-520 3,-3 2 0 0 0,-1 1 0 0 0,-5 2 0 0 0,-6 3 0 0 0,-7 3 0 0 0,-1 0 0 0 0,0 0 0 0 0,-2 0 0 0 0,0 1 0 0 0,2-1 0 0 0,2-1 0 0 0,2-1-64 0 0,1-1 64 0 0,2 0 0 0 0,1 0 0 0 0,-1 0 0 0 0,0 1 64 0 0,0 0-64 0 0,-4 3 0-558 2,-2 2 0 558-2,2-1 0 0 0,2-1 0 0 0,2-2 0 0 0,0 2 0 4 908,1 0-64-4-908,3-1 64 0 0,2-1 0 0 0,0 1 0-1145 3,3 0 0 651-3,4-2 0-548-6,5-2 0 1042 6,4-3 0 0 0,5-2 0 0 0,4-3 0 0 0,3-1 0 0 0,3-3 0 0 0,2-1 0 0 0,4-2 128-499-1,8-2 0 499 1,8-4-64 3 536,7-2-64-3-536,5-3 0 0 0,-1-1 64 0 0,7-2 0 0 0,7-4-64 0 0,9-2 64 0 0,1-1-64 0 0,-4 2 0 3-574,-3 1 0-3 574,-5 2 0 0 0,-2 0 0 0 0,-3 2 0 0 0,0 0-96 0 0,-2 2 16 626 2,8-3 0-91-4,2 1 80-535 2,-1 0 0 0 0,6-1 64 0 0,0 0 24 592 2,-3 1 8 36-3,2-1 0 629 5,-1 2-96-667-10,-5 1 0-39 6,-5 1 0-50 4,-4 2 0-501-4,-4 2 0 509 2,-4 0 0-509-2,-1 1 0 553 1,-3 2 0 7-2,2-1 0-560 1,-1 0 0 0 0,-3 0 0 0 0,-3 2 0 0 0,-3 0 0 567-2,-3 1 0-567 2,-2 1 0 0 0,-2 1 0 1080 2,-1 0 0-1080-2,-3 0 0 0 0,-3 1 0 0 0,-4 1 0 523-3,-2-1 0-523 3,-5 2 0 0 0,-4 1 0 0 0,-4 1 0 538-1,-5 2-96-538 1,-4 0 96 0 0,-2 1 0 0 0,-2 0 0 0 0,-2 1 0 0 0,0 0 0 0 0,-2 0 0 0 0,-1 0 0 0 0,-1 0 0 0 0,-6 2 0 0 0,-4 1 0 0 0,0 0 0 0 0,-5 2 0 0 0,-1-1 0 0 0,1 0 0 0 0,-4 2 0 0 0,-1 0 0 0 0,2 0 0 0 0,-3 2 0 0 0,-6 3 0 0 0,1 1 0 0 0,3-1 0 0 0,4-2 0 0 0,4-1 0 0 0,3 0 0 0 0,3 0 0-594-1,2-1 0 45 7,1 0 0 23-8,2 0 0 526 2,0 0 0-500 2,-3 1 0-11-6,0 1 0 511 4,0-1 0 0 0,-2 2 0-1104 3,-3 2 0 568-3,1-1 0-117-4,4-2 0-136 7,3 1 96 197-1,3-2-184 592-2,4-1 24 0 0,1-1 0 0 0,2-1 64 0 0,2-2 0 0 0,2 1-64-557-1,0 0 64 557 1,3-1 0 0 0,2-1 0 0 0,3-2 0 0 0,1 0 0 0 0,1 0-64 0 0,3-2 64-511-2,2-2 0-31-1,4-1 0 542 3,3-2 0 0 0,4-2 0 0 0,6-2 0 0 0,4-3 0 0 0,3-2 0 0 0,2 0 88 0 0,3-2-88 0 0,6-1 96 0 0,4-1 0 0 0,2 0-96 0 0,0 0 0 0 0,0-1 0 0 0,0 2 0 0 0,-2-1 0 0 0,1 0 0 0 0,-1 1 0 0 0,1-1 0 0 0,-1 1 0 0 0,1 0 0 0 0,0 0 0 0 0,0 1 64 0 0,1-1-64 0 0,0 1 0 0 0,-1 0 0 0 0,-1 0 0 0 0,1 0 0 0 0,-1 0 0 0 0,0-1 0 0 0,0 1 0 0 0,0-1 0 0 0,0 1 0 0 0,-1 1 0 638 2,6-2 0 553-5,5 0 0-143 4,2 0 0-1048-1,-4 1 0 0 0,-4 1 0 0 0,-3 1 0 0 0,-3 2 0 0 0,-3 0 0 0 0,-2 1 0 578 5,-2 1 0 25-7,-1 0 0-49 4,-2 0 0-31-2,3 0 0 25-6,1 0 0-548 6,1 1 0 0 0,-1-1 0 0 0,-4 1 0 529 6,-3 0 0 593-9,-5 1 0-1122 3,-6 1 0 0 0,-4 1 0 0 0,-3 0 0 513 3,-4 2 0-513-3,-5 0 0 0 0,-3 2 64 0 0,-3 0-64 0 0,-2 1 64 0 0,-1 0 40 0 0,-3 0 8 0 0,-1 0 0 0 0,-1 1 0 0 0,-2 0-112 0 0,-2 0 0 0 0,-1 1 64 0 0,-7 2-144 0 0,-3 1-40 0 0,-1 1-8 0 0,0-1 0 0 0,0 1 128 0 0,1 0 0 0 0,0 0 0 0 0,0 0-72 0 0,0 0 168 0 0,-7 3 184 0 0,-1 1-136 0 0,0 0-232 0 0,1 0-40 0 0,3-1-16 0 0,1 1 0 0 0,1-1 144 0 0,-5 3 0-503-1,0 0 0-132-2,1 0 0-85 4,2 0 0 182 0,3-1 0 538-1,3 0 0-512 4,3 0 0-79-13,-3 2 0 591 9,-4 2 0-639 4,0 0 0 63-7,4-1 0 35 6,3-3 0 541-3,5-1 0-2 643,3-3 0-537-643,4 0 0-30-2,0-1 0-654 1,2-1 0 598 0,2-2 0-2 4,3 0 0 627-3,2-3 0 0 0,3 0 0 0 0,1-2-64 0 0,2 0 64 0 0,2-1 0 0 0,1-1 0 0 0,1-1 0 0 0,2-1 0 0 0,1 0-80 0 0,3 0 16 0 0,1-2 0 0 0,3 0 0 0 0,1-2 64-571-3,3-1 0 571 3,3-2 0 0 0,1 0 0 0 0,2-1 0 0 0,2-1 0 0 0,2-1 0 0 0,2 0 0 0 0,0-1 72 0 0,2 0-72 0 0,1 0 96 0 0,6-4-96 0 0,4 0 0 0 0,1 0 0 0 0,0 1 0 0 0,-1 1 0 0 0,0 1 0 0 0,-1 1 0 0 0,-2 0 0 0 0,0 1 0 0 0,1-1 0 0 0,-1 1 0 0 0,8-2 0 0 0,2 0 0 590-1,-1-1 0 57 4,-2 1 0-32-5,-1 1 0-31 6,3 0 0 624-6,1 0 0-670 2,-2 1 0-538 0,3-1 0 517 0,-1 0 0-517 0,-3 1 0 515-3,1 1 0 575 4,-2-1 0-1090-1,-4 2 0 0 0,-4 0 0 0 0,-4 1 0 0 0,-3 2 0 585 5,-2 0 0 52-11,-3 0 0-123 7,-1 2 0-514-1,-2 0 0 0 0,-1 0 0 577 2,-2 1 0-577-2,-1 0 0 0 0,-1 0 0 0 0,-1 1 0 548 2,-2 0 0 22-7,-1 1 0 29 11,-1 0 0-599-6,-2 0 0 0 0,-1 0-96 0 0,-1 1 0 0 0,-2 0 0 0 0,0 0 96 0 0,-3 0 0 0 0,-1 1 96 0 0,-1 0-96 0 0,-3 0 0 0 0,-1 2 0 0 0,-2 0 0 540 1,-2 1 0-540-1,-2 1 0 0 0,-1 0 0 0 0,-2 1 0 0 0,-2 0-96 0 0,-2 0-8 0 0,-6 2-104 0 0,-6 2 16 0 0,-8 1 32 0 0,-7 1 80 0 0,-5 2 80 0 0,2-1 0 0 0,3-1 0 0 0,6-1-64 0 0,4-1 64 0 0,-1 2-96 0 0,0 0 0 0 0,2 1 96 0 0,3-1-96 0 0,0 0 96 0 0,2-1-96 0 0,1 1 96 0 0,0-1-96 0 0,0 0 96 0 0,1 0 88 0 0,1 1-24-559-5,1-1 0 559 5,0 0-64 0 0,-1 1 0 0 0,1 0 0 0 0,3-1-88 0 0,1-1-40-1114 1,3 0 64 1114-1,3-1 64 0 0,6-2 72 0 0,5-1-72 0 0,4-3 96 0 0,6-1-96-510-3,3-2 120-47 5,3-2-32 557-2,3-1-8 0 0,3-1 0 0 0,2-2-80 0 0,2 0 0 0 0,3-2 0 0 0,2 0 0 0 0,1-2 0 0 0,9-1 64 0 0,8-4-64 0 0,3-1 0 0 0,-1 1 0 0 0,5-2 0 0 0,0 1 0 0 0,-3 0 0 0 0,-2 1 0 0 0,-4 1 80 1 626,4-1 16-1-626,7-2-96 0 0,6-2 0 0 0,0-1 0 0 0,-4 2 64 0 0,2 0-64 0 0,-4 1 0 519 9,-4 1 0 23-18,-5 2 0-19 13,-5 1 0 8-1,2 0 0 551-3,-2 1 0-1082 0,-3 1 0 0 0,-3 0 0 0 0,-3 1 0 0 0,1 0 0 0 0,-1-1 0 0 0,-2 1 0 0 0,-4-1 0 607-1,-2 1 0 89 2,-1-1 0 612-7,-1 0 0-701 9,-3 1 0-23-7,-2 1 0-72 5,-3 0 0-512-1,-2 1 64 0 0,-4 1-64 0 0,-1 1 96 0 0,-3 0 88 0 0,-3-1-96 0 0,-4-1-88 0 0,-3 1 0 519-1,-2 0 64-519 1,-3 1-64 0 0,-1 2 0 0 0,-5-1 64 0 0,-8 1-64 0 0,-6 1 0 0 0,-7-1 0 0 0,1 1-88 0 0,0 1 88 0 0,4 0 0 0 0,1 1 0-8 527,3 1 0 8-527,1 0 0 0 0,-4 1 0 0 0,-2-1 0 0 0,1 1 0 0 0,2 0 0 0 0,2 0 0 0 0,1 1 0 0 0,2-1 0 0 0,-3 0 0 0 0,1 1 0 0 0,2 0 0 0 0,2 0 64 0 0,2-1-64 0 0,1 1 64 0 0,2-1-64 0 0,4 0 0 8-527,2-1 0-8 527,3 0 0 0 0,3 0 0 0 0,2-2 0 0 0,4 0 0 0 0,3-2 0 0 0,4 0 0 0 0,6-1 0 0 0,3-1 0 0 0,4 0 64 0 0,4-2 64 0 0,4 0-64 0 0,2-1-64 0 0,-1 1 0 0 0,1 0 0 0 0,3 0 0 0 0,6-3 0 0 0,1 1 0 0 0,-2 0 0-2-518,-3 0 0 2 518,-3 2 0 0 0,2-2-64 0 0,-2 1-32 0 0,-1-1 0 0 0,-2 2 0 0 0,-4 0 160 0 0,0 0 120 537 0,2-1-88-537 0,0-1-96 0 0,1 1 64-5-568,-2 0-64 5 568,-2 0 0 0 0,-4 2 0 0 0,-4 0 0 0 0,-4 0 128 0 0,-4 2 16 0 0,-2 1 0 0 0,-4-1-96 0 0,-4-1-360 0 0,-4 0 152 0 0,-3 0 160 0 0,-2 1 0 0 0,0 0 0 0 0,-1 2 0 527-5,-3-1 0-527 5,-2 1 0 537 4,-1 0 0 66-4,-1 0-80-603 0,-1 1 80 2 588,-1 1-64-2-588,-1 0 64 0 0,-1 0 0 0 0,-1 1 64 0 0,-6-1-64 0 0,-2 1-96 0 0,0 0 16 0 0,-5 0 0 0 0,0 0 0 0 0,1 1 80 0 0,2 0-80 0 0,3 0 80 0 0,2 1-64 0 0,2 0 64 4-508,0 1-64-4 508,1-1 64 0 0,-3 1 0 0 0,1 0 0 0 0,2 0 0 0 0,3-1-64 0 0,2 0 0 0 0,3 0 0 0 0,2-1 64 0 0,1 0-64 0 0,2 1 0-5-538,1-1 0 5 538,4 0 0 0 0,4-1 64 1-537,5-1-64-1 537,7-2 0 0 0,5 0 64 0 0,3-1 0 0 0,6 0 0 0 0,3-1 0 0 0,3 0 0 0 0,0 0 0 0 0,2 0 0 0 0,-1 0 0 0 0,0 0 64-2 666,4 0-64 2-666,2-1 0 0 0,0 0 0 0 0,4 0-64 0 0,0 0 64 0 0,-2-1 0 0 0,1 1 0 0 0,3-1 64 0 0,3-1-64 0 0,0 1 0 0 0,-4 0 64 0 0,-5 2-64 0 0,-6 0 0 0 0,-4 1 0 0 0,-3 0 0 0 0,-2 1 0 0 0,-3 1-88 0 0,-2 1 88 0 0,-3-1 0 0 0,-1 1 0 567 560,-2 1 80-49-557,-2-1-160 520 595,-4 0 80-1038-598,-3 0 0 0 0,-3 1 0 0 0,-4-1 0 0 0,-2 2 0 0 0,-1-1 0 0 0,-2 0 0 0 0,-2 0 0 0 0,0 1 0 0 0,-2-1 0 0 0,-5 1 112 0 0,-2 0-32 0 0,-1 0-8 0 0,-5 1 0 0 0,-3-1-72 0 0,0 1-80 0 0,-4-1 80 0 0,-6 2 0 0 0,-1-1 0 0 0,2 0 0 0 0,4 0 0 0 0,4 0 0 0 0,-2 1 64 0 0,2-1-64 0 0,2 0 0 0 0,2 1 0 0 0,4-1 0 0 0,2 0 0 0 0,2 0 0 0 0,1 1 0 0 0,2-1 96 0 0,0 0-96 0 0,1 0 96 0 0,-1 0-96 0 0,-2 0 0-1038 0,1 0 0 487 3,3-1 0-20-6,4 0 0 52 4,2 0 0 519-1,4-2 0 0 0,2 0 0 0 0,2 0 0 0 0,3 0 0 0 0,1-1 0 0 0,4-1 0 0 0,4-2 0-530-3,4-1 0 530 3,3 0 0 0 0,5-3 104 0 0,2 1-32 0 0,2-1-8 0 0,1 1 0 0 0,-1 1-64 0 0,5-2-96 0 0,1 0 96 0 0,0 0 0 0 0,4-1 0 0 0,4 0 0 0 0,5-2 64 0 0,-2 1-64 0 0,-3 1 0 0 0,-4 1 0 0 0,-4 1 0 0 0,-1 0 0 0 0,-2 0 0 0 0,-3 0 0 0 0,-3 2 0 0 0,-2-1 0 0 0,-2 1 0 0 0,-2 1 0 0 0,1 0 0 1049 2,-2 0 0-1049-2,-1 0 0 0 0,-2 2 0 0 0,-2-1 0 0 0,-2 1 0 0 0,-1 1 0 525-3,-2-1 0-525 3,-2 1 0 0 0,-1 0 0 0 0,-1 0 0 0 0,-2 0 0 0 0,-3-1 0 0 0,-1 1 64 0 0,-2-1-64 0 0,-1 2 0 0 0,0-1 0 0 0,-1 1-88 0 0,1-1 88 0 0,-4 1 64 0 0,-4 0-64 0 0,-2 0 0 0 0,0 0 0 0 0,-2 0 0 0 0,-3 0 0 0 0,-3 1 0 0 0,-4 1 0 0 0,-1 0 0-9-748,2 1 0 9 748,3 0 0 0 0,3 1-64 0 0,3 0 64 0 0,0 0 0 0 0,1 0 0 0 0,0 1 0 0 0,0 0 0 0 0,-1 0 0 0 0,-2 0-64 0 0,2-1 64 0 0,3 0 0 0 0,2 0 0 0 0,4-1 0 0 0,0-1 0 0 0,2 0 0 0 0,2 0 0 0 0,2 0 0 0 0,1-1 0 0 0,2 0 0 0 0,2-1 0 0 0,1 1 0 0 0,2-1 0 0 0,1 0-64 0 0,2-1 64 0 0,1 0 0 0 0,3 0-64 0 0,4-1 0 0 0,6-1 64 0 0,3 0 0 0 0,2 0 0 0 0,4-1 0 0 0,1 1 0 0 0,1 0 0 0 0,-2 0 64 0 0,0 1-64 0 0,-2 0 0 0 0,0 1 0 0 0,3-1 0 0 0,1 1 0 0 0,0 0 0 0 0,-2 0 0 0 0,-1-1 0 0 0,-2 1 0 0 0,-1 0 0 0 0,2 1 0 0 0,4-1 0 0 0,0 0 0 0 0,-3 1 0 0 0,-1 0 0 0 0,-4 1 0 0 0,-2-1 0 0 0,-3 1 0 0 0,-1 0 0 0 0,-1 0 0 0 0,0 0 0 0 0,-2 0 0 0 0,3 1 0 566-1,0 0 0-566 1,-1 0 0 0 0,0 0-64 1034-1,1 1 64-511 8,-3 0 0-523-7,-1 0 0 0 0,-2 0 64 0 0,0 1-64 0 0,-2-2 0 0 0,0 1 0 0 0,-1 0 0 0 0,0-1 0 0 0,0 1 0 0 0,1 0 0 0 0,-1 0 0 0 0,-1-1 0 0 0,1 1 0 1069-2,0-1 0-1069 2,-1 1 0 0 0,0-1 0 0 0,0 1-96 0 0,0 0 96 0 0,0 0 0 525-1,0 0 64-525 1,-2-1-64 523-4,0 0 0 908 1477,-2-1 0-893-1474,0 1 0-538 1,-1-1 0 0 0,0 0 0 0 0,-2 1 0 0 0,0 0 0 0 0,-2 0-64 0 0,-2 0 144 0 0,-2 1-80 0 0,0-1 80 0 0,-1 0-80 0 0,0 0 80 0 0,1 0-80 0 0,-1 0 0 0 0,0-1 0 0 0,-1 1 0 0 0,1-1 0 0 0,-1 0-64 0 0,0 0 64 0 0,0 0 0 0 0,0 1-80 0 0,1-2 80 0 0,1 1-64 0 0,3 0 64 0 0,5 0 0 0 0,3-1 0 0 0,4 1 0 0 0,3 0 0 0 0,3-1 0 0 0,5 1 0 0 0,4 0 0 0 0,2 0 0 0 0,0 0 0 0 0,1 1 0 0 0,0-1 0 0 0,1 1 0 0 0,-1 0 0 0 0,1 0 0-6-610,5 1 0 6 610,2 0 0 0 0,-1 0 0 0 0,0 0 0 0 0,-2 0 0 514 5,-1 0 64-8-14,-2 0-64 5 9,3 1 0-511 0,5 0 0 0 0,0 0 0 0 0,-2 1 0 516 8,0-1 0-516-8,-1 0 0 0 0,-4 1 0 0 0,-1-1 0 536-4,-1 0 0 528 9,-2 0 0-1064-5,-3 0 0 0 0,-4-1 0 0 0,-3-1 0 0 0,-5 0 0 0 0,-4 0 0 0 0,-4-1 0 0 0,-4-1 0 0 0,-2 0 64 0 0,-5 0 0 0 0,-4-1-64 0 0,-2 1 64 0 0,-5-1 0 0 0,-2 0-64 0 0,-2 0 0 0 0,-5-1 0 0 0,-1 1 0 0 0,0-1 0 0 0,0 1 0 0 0,0-1 0 0 0,-5 1-64 0-530,-8 0 64 0 530,-3 0 0 0 0,1 0 0 0 0,-2 2 0 0 0,-6 1 0 0 0,2 0 0 0 0,5 1 0 0 0,5 0 0 0 0,-3 2 64 0 0,1 1-64 0 0,4 1 0 0 0,8 0-96 0 0,9 0 96 0 0,8-1-168 0 0,8 1 168 0 0,9-1 0 0 0,7 0 0 0 0,5-1 0 0 0,6 0 0 0 0,5 0 0 0 0,2-2 64 0 0,1 1-64 0 0,1-2 64 0 0,5 1 0 0 0,4 0-64 0 0,0-1 64 0 0,0 1-64 0 0,-1-1 0 0 0,0 1 0 0 0,0-1 0 0 0,5 1 0 0 0,2-1 0 0 0,0 0 0 0 0,-3 0 0 0 0,-1 1 0 0 0,-2-1 0 0 0,-2 1 0 0 0,6 0 0 0 0,0 1 0 0 0,-1 0 0 521-2,-3-1 0-521 2,-2 1 0 0 0,-4 0 0 0 0,-1 0 0 678 0,-3 1 0-678 0,0-1 0 0 0,-2 0 0 0 0,-2 0 0 580-6,-2 1 0-54 7,-1-1 0-526-1,-1 0 0 0 0,-1 1 0 0 0,0 0 0 0 0,0 0 0 0 0,-3 1 0 0 0,-2-1 0 0 0,-3 0-112 561-2,-2 0 40-561 2,-2-1 8 0 0,-3 0 0 0 0,-2-1 64 0 0,-2 0 0 0 0,-2 0 0 0 0,-3 0 0 0 0,-3 0 64 0 0,-2-1 24 0 0,-2 1 8 0 0,-2-1 0 0 0,-2 0-96 0 0,-1 0 0 0 0,-2 0 0 0 0,-3-1 0 0 0,0 1 0 0 0,-2 0 0 0 0,-1-1 0 0 0,-1 1 0 0 0,-2 0 0 0 0,-7 0 0 0 0,-9 0 0 0 0,-3 0 0 0 0,0 1 0 0 0,3 0 0 0 0,3 0 0 0 0,2 0 0 0 0,2 0 0 0 0,2 0-88 0 0,1 1 88 0 0,0 0 0 0 0,1 0 64 0 0,-3 1-64-499 3,-2 0 0 499-3,3 0 0-509 0,1 0 0 509 0,3 2 0 0 0,4-1-64 0 0,6 1 64 0 0,7-2 0 0 0,6 1 0 0 0,7-1 0 0 0,7 0 0 0 0,4-1 0 0 0,8 0 0 0 0,4-1 0 0 0,3-1 0 0 0,2 1 0 0 0,1-1 64-5-550,6-1-64 5 550,4 1 0 0 0,0-1 0 0 0,0 1-64 2-510,-1 0 64-6-20,7-1 0 4 530,8 1 0 0 0,8 0 0 0 0,7 0 0 0 0,-2 0 0 0 0,-5 0 64 0 0,-8 1-64 0 0,-6-1 0 0 0,1 1 0 0 0,-2 0-64 0 0,-4 0 64 2 550,2 1 0 514-550,-1 0 0-9-3,-4-1 0 16 9,-5 1 0 33-4,-3 0 64 43-1,-1 0-64-599-1,-2 0 0 0 0,-2 0 0 0 0,-2 0 0 0 0,-2 0 0 0 0,-3 0 0 3-590,-3 0 0-8 70,-3 0 0 5 520,-4-1 0 0 0,-2 0 0 0 0,-2 0 0 0 0,-3 0 0 0 0,-3-1-64 0 0,-3 1 64 4-520,-6-1 0-4 520,-5 0 0 0 0,-2 0 0 0 0,-2 0 0 0 0,-1-1 64 0 0,-2 0-64 0 0,-2 0 0 0 0,-6 0 0 0 0,-3 0 0 0 0,-1 0 0 0 0,0 0 0 0 0,0 0 0 0 0,0-1 0 0 0,0 2 0 0 0,-1-1 0 0 0,1 0 0 0 0,0 1-64 0 0,-1 0 64 0 0,-7 0 0 0 0,-3 0 0 0 0,0 1 0 0 0,1 0 0 0 0,3 0 0 0 0,-5 0 0 0 0,0 2 64 0 0,3-1-64 0 0,-2 2 0 0 0,-4 1 0 0 0,-3 2 0-1234-4,4-1 0 557 6,5 1 0-25-4,5-1 0 111-1,5 1 0 591 3,8-1 0 0 0,5-1-64 0 0,5-1 64 0 0,4 1 64 0 0,2-1-64 0 0,4-1 0 0 0,2 0 0 0 0,4 0-96 0 0,4-2 96 0 0,2 0 0 0 0,3-1 0 0 0,4 0-64 0 0,3-1 64 0 0,9 0 0-1058-1,5-1 0 1058 1,3 0 0-2-540,7 0 0 2 540,4-1 0 0 0,0 0 0 0 0,0 1 0 0 0,0-1 0 0 0,8 1 0 0 0,9-1 0 0 0,3 1 0 0 0,-2 0 0 0 0,-4 0 0 0 0,-5 0 0 0 0,2 1 64 0 0,0 1-64 0 0,-2 0 0 0 0,-5-1 0 0 0,-2 2 0 511 6,-2-1 0-511-6,-3 1 64 0 0,-2 0-64 582-4,0 1 0 37 8,3 0 0-79-5,2 1 0-540 1,-3 0 0 0 0,-3 0 0 0 0,-4 1 0 539-3,-4-1 0 101 8,-4 0 0 94-4,-3 0 0-156-3,-3 0 0-578 2,-3-1-64 0 0,-2 0 64 507-5,-2 0 0-507 5,-1 0 0 0 0,-2 0 0 633 2,-2 1 0-633-2,-1-1 64 0 0,-2 1-64 0 0,-3 0-128 0 0,-4 0 64 0 0,-4 1 128 0 0,-3-1-64 0 0,-2 0 88 0 0,-2-1-88 0 0,-2 0 0 0 0,-2-2 0 0 0,-7 1 0 0 0,-5-1 0 0 0,-1 0 0 0 0,-6-1 0 0 0,-2 1 0 0 0,-1 0 0 0 0,1 0 0 0 0,1 0 0 0 0,-5 0 0 0 0,-9 2 0 0 0,-6 0 0 0 0,-1 1 0 0 0,5 0 0 0 0,5-1 0 0 0,5 0 0 0 0,4 1 0 0 0,2-1 0 0 0,2 1 0 0 0,1 0 0 0 0,0 1 0 0 0,-1-1 0-578-2,1 1 0 8 7,0 0 0 0-3,-6 0 0-499-6,-5 2 0 1069 4,-1 0 0 0 0,4 0 0-531-5,4 0 0 531 5,4 0 0 0 0,-1 0 0 0 0,3 0 0-641 1,4 0 64-112 3,3 0-64 86-2,3-1 0 76-1,2-1 0-572-7,0 1-64 1163 6,4-1 64 0 0,2-1 0 0 0,5 0 0 0 0,3-1 0 0 0,4 0-72 0 0,5-1 72 0 0,2 0 0 0 0,4 0 0 0 0,3-1 0 0 0,8-1 0 0 0,5 1 0 0 0,2-2 0 0 0,7 1 0 0 0,4-1 0 0 0,1 0 0 0 0,0 1 0 0 0,1-1 0 0 0,6 0 0 0 0,12 0 0 0 0,3 1 0 0 0,-1-1 0 0 0,-4 1 0 0 0,-3 0 0 0 0,-4 0 0 0 0,-3 1 0 0 0,7 0 72 0 0,0 1-72 0 0,-1 0 64 523 2,3 0-64-523-2,-3 1 0 616 3,-3 0 0 109-10,-1 0 0-183 12,-3 0 0-542-5,-5 0 0 0 0,-4-1 0 0 0,-4 1 0 0 0,-1 0 0 1283 4,-2 0 0-673-8,-3-1 0-79 7,-4 1 0-531-3,-3 0 0 0 0,-3-1 0 0 0,-2 0 0 0 0,-2 1 0 0 0,-2-1 0 0 0,-1 0-80 585 1,-2 1 80-585-1,-3-1-72 0 0,-4 0 72 0 0,-2 0 0 0 0,-6 0 0 0 0,-2-1 72 0 0,-4 1-72 500-2,-2-1 0-500 2,-2-1 64 0 0,-1 1-64 0 0,-3 0 0 0 0,-5-1 0 0 0,-4 0 0 0 0,-2 1 0 0 0,-5-1 0 0 0,-3 1 80 0 0,0 0 0 0 0,0 0 0 0 0,2 0-80 0 0,0 1 0 0 0,1 0 0 0 0,1-1 0 0 0,0 2 0 0 0,-1-1 0 0 0,1 0 0 0 0,-7 2 64 0 0,-9 0-64-3 570,-2 1 0 3-570,1 1-96 0 0,-3 0-72-1059 1,-5 1 152 31-9,2 0 104 1028 8,5 0 8-511 3,6-1 0 511-3,4 0-96 0 0,3 0 0 0 0,3-1 0 0 0,-4 2-112-1344 0,-7 0-80 130 0,-5 2 96 1214 0,1-1 224 0 0,4 1-24 0 0,7-1-8 0 0,5-1-96-557-3,1 1 0 557 3,3 0 0-568 4,4-1 0-35-5,1 1 64 64 1,4-2-64 539 0,5 0 0 0 0,3 0 0 0 0,4-2 0 0 0,5-1 0 0 0,3 0 0 0 0,3-2 0 7 550,4-1 0-7-550,3 0 0 0 0,6-1 0 0 0,4 0 0 0 0,5 0 0 0 0,3-1 0 0 0,1 1 0 0 0,3-1 72 0 0,2 0-72 0 0,2 0 0 0 0,2 0 0 0 0,8 0 0 0 0,10-1 0 0 0,5 0 64 0 0,-1 1 56 0 0,-2-1 8 0 0,-2 1 0 0 0,-3 0 0 0 0,-2 1-128 0 0,-1-1-128 0 0,1 1 24 0 0,-1 0 8 0 0,2 0 96 0 0,0 0 0 0 0,0 1 0 0 0,9 0 0 0 0,2 0-72 550 1,-1 1 72 6-3,-2 1-64-556 2,-2-1 64 0 0,-4 1 0 528 4,-2 1 0 42-10,-3 0 0-3 7,-3 0 0-36 6,6 0 0 531-11,0 1 0-1062 4,-1 0 0 0 0,-2 0 0 0 0,-4 0 0 0 0,-3 0 0 595 1,-3 0 0 63-3,2 1 0-97 7,3 1 0 520-5,0 0 0-1081 0,0 1 0 1162-1,-5 0 0-1162 1,-7-2 0 0 0,-5 1 88 0 0,-5-2 32 0 0,-5 0 8 0 0,-3-1-184 0 0,-3 2-696 0 0,-6 1 952 0 0,-3 0-104 0 0,-4-1-96 0 0,-3-1 72 0 0,-1 0-72 0 0,-7-2 184 1116-1,-2 1-56-1116 1,-2-2 0 0 0,-1 1 0 0 0,-1-1-128 0 0,-1-1-144 0 0,-1 1 32 0 0,-2-1 8 0 0,-1 1 104 0 0,-7-1 232 0 0,-9-1-136 0 0,-2 1-96 0 0,0 0 0 0 0,2 0 0 0 0,2 0 0 0 0,2 0-80 0 0,1 1 16 0 0,2-1 0 0 0,0 0 64 0 0,-1 1 0 0 0,1 0 0 0 0,0-1 0 0 0,0 1 0-497 1,-1 1 88 497-1,-1 0-24 0 0,0 0 0 0 0,0 0-64 0 0,-8 0-152-1091-4,-9 1 88 19 10,-2 0 152 519-7,3 0-24-24-2,-2 1 0 577 3,2 0-64 0 0,5-1 0-503-6,-2 1 0-736 14,-2 1-152 119-10,2 1 88 1120 2,4-1 64 0 0,1 0 0 0 0,-3 2 0-599-2,-2-1 64 80 1,4 1-64 519 1,5-1 0 0 0,6-1 0-522 7,5 0 0 10-13,3-1 0 512 6,4 0 0 0 0,0 0 72 0 0,2 0-8-509 3,1-1-64 8-2,-1 1 0 6-2,-3 0 0 495 1,-1 0-72 0 0,1 0 72 0 0,1 0 0 0 0,2 1 80 0 0,1-1-80 0 0,2 0 0 0 0,-2 0 0-1116 2,-1 1-80 624-10,0 0 80 492 8,1 0 0 0 0,3-1 0 0 0,5-1 0 0 0,5 0 0 0 0,4-1 0 0 0,7-1-64-9 528,6-1 64 9-528,3 0 0 0 0,5-1 0 0 0,2-1 0 0 0,8 0-64 0 0,4-1 0 0 0,3-1 64 0 0,6 0 0 0 0,9-1 0 0 0,4 0 0 0 0,-1 0 0 0 0,5-1 0 0 0,8 0 0 0 0,2 1 0 0 0,-5 0 0 0 0,-3 1 0 0 0,-5 1 0 0 0,-4 0 0 0 0,-3 1 88 0 0,-1 0-24 0 0,-1 1 0 0 0,4 0 0 0 0,2 0-64 0 0,-3 0 0 0 0,3 0 0 0 0,3 0 0 511-1,-3 1 0-511 1,-5 0 0 2 849,-6-1 0 513-852,-6 1 0 102 5,-1 1 0-79-8,-1-1 0-25 16,-3 1 0 19-12,-4 0 0-27-3,-4 0 0-505 5,-4-1 0 519 3,-3 1 0-519-3,-3 0-72 0 0,-3 0 0 0 0,-2-1 0 0 0,-3 1 72 544 2,-2-1 96-544-2,-3 0-16 0 0,-4 0-8 0 0,-7 0-248 0 0,-4-1 104 0 0,-3 1 72 0 0,-1-1 0 0 0,-1 1 0 0 0,-6-1 0 0 0,-2-1 0 0 0,-1 1 0 0 0,-6 0 0 0 0,-1-1 96 0 0,1 1-16 0 0,-6-1-8 0 0,-2 0-72 0 0,2 0 0 0 0,-5 0 0 0 0,1 0 0 0 0,2-1-80 0 0,-3 0 80 0 0,-6-1 0 0 0,1 1 0 0 0,4-1 0 0 0,-2 1 0 0 0,2 1 0 0 0,4 0 0 0 0,-2 0 0 0 0,2 1 0 0 0,3-1 0 0 0,4 1 0 0 0,2 0 0 0 0,-3-1 0 0 0,-5 0 0-1194-1,0-1 0 594 1,3 1 0 25-2,4 0 0 575 2,3 1 0 0 0,-2 0 104-552-4,-5 1 32 552 4,1 1-72 0 0,1 0-64 0 0,5 0 0-607 0,2 1 0-76 1,-1 1-88-434 1,2 0 88 1117-2,2 1-64 0 0,-1 0 64-559 1,1 0 0 559-1,3 1 0 0 0,0 0-64 0 0,-2 1 64-1082-2,2 0 0 555 8,3-1 0 527-6,4 0 0-498-2,2 0 0 498 2,3-2 0 0 0,2 1 0 0 0,1 0-64-500-6,1 0 0 500 6,1-1 64 0 0,1 1-72-583 3,2-1 72 583-3,1 0 64 0 0,2-1 0-577 0,1 0 0 577 0,3-1-64 0 0,1-1 0 0 0,2 0 0-1053-543,4 0 0 1053 543,2-2 0 0 0,1 1 0 0 0,3-1 0 0 0,0-1 0 0 0,5 0 0 0 0,2-1 0 0 0,1 0 0 0 0,2-1 0 0 0,1 0 0 0 0,5-1 0 0 0,7-2 0 0 0,3-1 0 0 0,-1 1 0 0 0,-1 1 0 0 0,-1-1 0 0 0,-2 1 0 0 0,-2 1 0 0 0,-2-1 0 0 0,0 1 0 0 0,3-1 0 0 0,0 0 0 0 0,0 0 0 0 0,-3 1 0 0 0,-2 0 0 0 0,-2 1 0 0 0,-3 1 0 0 0,3-1 0 0 0,1 0 0 0 0,-2 1 0 0 0,2-1 0 1061 6,1 0 0-1061-6,2 0 0 0 0,-1 0 0 0 0,-1 0 0 0 0,-4 2 0 542-4,-4 0 0 1 7,-6 2 0-543-3,-4 0 0 0 0,-3 0 0 0 0,-2 0 0 0 0,-3 1 0 0 0,-3 0 0 0 0,-3 1 0 0 0,-2-1 0 0 0,-1 1 0 0 0,-3 0 0 0 0,-3 1 0 514-3,-6 2 0-514 3,-2-1 0 0 0,-2 1 0 0 0,1 0 0 0 0,-1-1 0 0 0,2 1 0 0 0,-1 0 0-3-638,0 0 0 3 638,0 0 0 0 0,0 0 0 0 0,0 2 0 0 0,-1-1 0 0 0,0 1 0 0 0,-1-1 0 0 0,1 1 0 0 0,-6 1 0 0 0,-6 3 0 0 0,-2 0 0 0 0,1 0 0 0 0,2 0 0 0 0,2-1 0 0 0,-1 2 0 0 0,-1-1 0 0 0,2 0 0 0 0,-3 1 0 0 0,2-1 0 0 0,2 0 0-531 1,0-1 0 23 548,2 0 0 508-549,3-1 0 0 0,3-1 0-510-1,0-1-240 7-2,3 0 144 503 3,3-1 96 0 0,3 0 0 0 0,1-2-72 0 0,4 0 72 0 0,2-1 0 0 0,2 0 0-556 525,2-1 0 556-525,2 0-104 0 0,0 0-120 0 0,3-1-8712 0 0,0 1 2664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6:28.739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nkEffects" value="pencil"/>
    </inkml:brush>
  </inkml:definitions>
  <inkml:trace contextRef="#ctx0" brushRef="#br0">1971 1129 3192 260293 42488,'0'0'312'0'0,"1"0"-312"0"0,0-1 0 0 0,1 0 88 0 0,1 0-24 0 0,0 0 0 0 0,1 0 0 0 0,1 0 32 0-499,1-1 0 0 499,2 1 0 0 0,1-1 0-5-530,1 1 368 10-148,2-1 80-5 678,1 0 8 0 0,1 1 8 0 0,0-1 24 0 0,2-1 8 0 0,1 1 0 0 0,1 0 0 0 0,2-1-224 0 0,1 1-48 0 0,1 0 0 0 0,5-1 184 0 0,2 0-328 0 0,1 0-8 0 0,-1 1 0 0 0,1-1-72 0 0,0 1-8 0 0,0 0-8 0 0,6-1 0 0 0,8 0 0 1317 4,6 0 0-1317-4,2-1-80 0 0,-3 1 0 0 0,2-1 64 0 0,-4 1-64 528-3,-3-1 0 14 9,0 1 64-542-6,-2-1 0 0 0,-3 1-64 0 0,-2 0 64 0 0,-4 0-64 0 0,-2 0 64 0 0,-1 1-64 514 2,-2 0 64-514-2,-1 0 8 522-1,4-1 72-11-2,1 1-72-511 3,-2-1-72 0 0,1 1 0 1165 2,-1 0 0-1165-2,-3 0 0 0 0,-3 1 0 0 0,-2-1 72 0 0,-2 1-72 0 0,-2 0 80 549 1,-2 0-16 16-3,-2 0-64 0-2,-2 0 96-565 4,0 1-8 0 0,0-1 72 0 0,0-1-80 0 0,0 1-80 0 0,-2-1 0 0 0,-3 0 80 0 0,-2 1 0 0 0,-2 0 0 0 0,-3-1 0 0 0,-3 0 16 0 0,-2 0 0 0 0,-1 0-96 0 0,-3 0 0 0 0,-1 1 0 0 0,-1 0 64 0 0,-2 0-64 0 0,-6 0 0 0 0,-3 1 0 0 0,-1 0 0 0 0,-2 0 96 0 0,-1 1-96 0 0,-6-1 96 0 0,-4 1-96 0 0,0 0 0 0 0,-8 1-88 0 0,-7 0 152 0 0,-8 1-64 0 0,-6 1-216 0 0,2 0 120 0 0,6 1 96 0 0,1 0 144 0 0,-1 2-80 0 0,7-1-152-521 6,7 1 24 17-13,6-1 64 504 7,3 0 184 0 0,5 1-88 0 0,6 0-96 0 0,6-1 0 0 0,7-1 0 0 0,5-1 0 0 0,4-1 0 0 0,6 0 160 0 0,6 0 32 0 0,4-2-96 0 0,3-1-16 0 0,6-1 80 0 0,10-1-80 0 0,9-1 0 0 0,10-1 0 0 0,1-1-80 0 0,-2 1 0 0 0,4-1 0 0 0,0 1 0 0 0,-4-1 0 0 0,-1 1 0 0 0,-3 1 0 0 0,7-1 0 0 0,0 1 64 0 0,-2 0-64 0 0,3 1 0 0 0,7-1 64 0 0,-2 1 0 0 0,-4 0 0 0 0,-6 1 0 0 0,-5 0-64 0 0,-4 0 0 0 0,-4 0-96 565-2,4 0 96-565 2,-1 0 0 0 0,-1 1 0 0 0,-2-1 64 512 4,-4 1-64-512-4,2 0-80 1142 3,2 0 80-54-2,1 0 0-1088-1,-4 0 0 0 0,-5 1 0 509 2,-6-1 0-509-2,-5 0 0 0 0,-4 0 0 604-1,-3 0 0-95-2,-4 1-96-509 3,-4-1 96 0 0,-3 0 0 0 0,-6 1-72 0 0,-5 0 72 0 0,-5 1 0 0 0,-2 0 0 0 0,-1 0 0 0 0,-2-1 0 0 0,-2 1 0 0 0,-2 0 0 0 0,-1 0 0 0 0,-1 0 0 0 0,-7 0 0 0 0,-8 1 0 0 0,-4 0 0 0 0,0 0 0 0 0,2 0 0 0 0,2 0 0 0 0,2 0 0 0 0,0 1 0 0 0,-5 1 0 0 0,-7 2 64 0 0,-9 2-64-500 3,-6 1 0 500-3,3 1 0 0 0,6-1 0-561 1,7 0 0 17-3,8-2 0 18-2,6-1 0 16 8,5-1 0 510-4,2 1 0-519 1,-1 0 0 519-1,3 0 0-519-1,3 0 0 519 1,6-1 0-512-3,5-2 0 512 3,4 0 0 0 0,7-2 0 0 0,6 1 0 0 0,8-2 0 0 0,7 0 0 0 0,5-2 64 0 0,8 0 64 0 0,12-2-64 0 0,4-1-64 0 0,0 0 0 0 0,7 0 0 0 0,0 0 0 0 0,-1-1 0 0 0,-3 1 0 0 0,-2 0 0 0 0,-2 1 0 0 0,-1 0 0 0 0,-2 0 0 0 0,0 0 0 0 0,0 1 0 0 0,-1 0 0 0 0,7 0 0 0 0,11 1 0-2-510,8 0 0 1092 506,-1 0 0-547 12,-5 0 0-26-12,0 1 0 17 8,-5 0 0-534-4,-7 0 0 0 0,-1 1 0 1220-1,-2 0 0-100-1,-6 0-64-1120 2,-7 0 64 527 1,-7 0 0-527-1,-6 0 0 0 0,-5 0 64 0 0,-4 0-64 0 0,-2 0 0 0 0,0 0 0 0 0,-2 0 0 0 0,-2-1 0 569-3,-3 1 0-569 3,-3-1 0 0 0,-3 0 0 0 0,-3 1 0 0 0,-1-1 0 0 0,-6 0 0 0 0,-2 1 0 0 0,-3-1 0 0 0,-5 1 0 0 0,-9-1 0 0 0,-8 1 0 0 0,-9-1 0 0 0,-7 1 0 0 0,-5 0 0 0 0,1-1 0 0 0,4 1 0 0 0,-1 0 0 0 0,-4 1 0 0 0,-4 1 0 0 0,-4 0 0 0 0,3 1 0 0 0,6 0 0 0 0,2 1 0-1045 1,1 0 0 1045-1,4 1 0 0 0,6-1 0-509-3,8-1 0 509 3,5 0 0-501 5,4 0 0-558-2,4 0 0 1059-3,5-1 0 0 0,4 0-88 0 0,4 0-16 0 0,5-1 40 0 0,9-1 64 0 0,10 0 80 0 0,8-1-16 0 0,4 0-64 0 0,3-1 96 0 0,2 1-96 0 0,8-1 0 0 0,10-1 0 0 0,10 0 0 0 0,2 0 0 0 0,-3-1 0 0 0,-4 1 0 0 0,-4 0 0 0 0,4 0 0 0 0,-2 0 0 0 0,-2 0 0 0 0,3 0 0 0 0,-2 0 0 0 0,-4 0 0 0 0,2 0 0 0 0,-2 1 0 0 0,-4-1 0 0 0,-5 1 0 0 0,-3-1 0 704-1,-1 1 0-111-3,-3-1 0-593 4,-3 1 0 0 0,-2-1 0 0 0,-1-1 0 0 0,-3 0 0 0 0,-2-1 0 0 0,-3 0 0 0 0,-3 0 0 0 0,-4-1 0 0 0,-3 1 0 0 0,-2-2 0-3-520,-5 0 0 3 520,-2 0 0 0 0,-2 0 0 0 0,-2-1 0 0 0,0 2 0 0 0,-1-1 0 0 0,0 0 0 0 0,-2 1 0 0 0,-3-2 0 516 4,-3 1 0-516-4,0-1 0 0 0,-1 2 0 0 0,0-1 0 0 0,-5 0 0 0 0,-5-1 0 0 0,-8-1 0 0 0,-1-1 0 0 0,1 2 0 0 0,2 0 0 0 0,2 1 0 0 0,-2 0 0 0 0,-4-1 0 0 0,-1 1 0 0 0,3 0 0 0 0,1-1 0 0 0,0 0 0 0 0,3-1 0 0 0,5 0 0 0 0,6 1 0 0 0,6 1 0 0 0,6 0 0 0 0,5 1 0 0 0,6 0 0 0 0,3 0 0 0 0,3 1 0 0 0,4 0 0 0 0,2 0 0 0 0,3 1 0 0 0,6-1 0 0 0,8-1 0 0 0,2 0 0 0 0,0 0 0 0 0,2 0 0 0 0,1-1 0 0 0,-3 1 0 0 0,-2 0 0 0 0,-3 1 0 0 0,-1-1 0 0 0,-2 1 0 0 0,3-2 0 0 0,1 1 0 0 0,-2-1 0 508-8,2 0 0-508 8,3 0 0 0 0,1-2 0 0 0,2 1 0 0 0,-2 0 0 0 0,-4 1 0 0 0,-2 0 0 0 0,-2 1 0 526-1,-5 0 0 68 6,-2 1 0-41-1,-4 0 0-41-12,-2-1 0-512 8,-1 0 0 0 0,-2-2 0 0 0,-4 0 0 0 0,-4 0 0 0 0,-5-1 0 0 0,-6 0 0 548 8,-5 0 0-548-8,-2 2 0 0 0,-5 0 0-4-509,-5 0 0 4 509,-7-1 0-1-530,-2 1 0 1 530,0 0-80 0 0,-4 0 16 0 0,-4-1 64 0 0,-6-1 0 0 0,-3 0 0 0 0,2 1 0 0 0,5 0 0 0 0,4 1 64 0 0,4 0-64 0 0,6 1 0 0 0,3-1 0 0 0,3 1 0 0 0,4 0 0 0 0,7 0 0 0 0,4 2 0 0 0,6 0 72 0 0,5 1-8 0 0,6-1-64 0 0,6 0 0 0 0,2 0 0 0-509,3 0 0 1-31,0 1 0 2-19,1 0 0-3 559,2 0 80 0 0,3-1-16 0 0,3 1-64 0 0,0-1 0 0 0,2 0 0 0 0,1-1 0 0 0,-1 1 0 0 0,3-1 0 0 0,2-1 0 0 0,1 0 0 0 0,-4 0 0 0 0,-3 1 0 0 0,-2-1 0 0 0,-4 1 0 0 0,-2 1 0 0 0,-3-1 0 0 0,-1 1 0 0 0,1 0 0 0 0,-1-1 0 0 0,0 0 0 0 0,0 1 0 0 0,-1-1 0 0 0,-1 0 0 0 0,-4 0 0 0 0,-2 0 0 0 0,-3 0 0 0 0,-2-1 0 0 0,-3-1 0 0 0,-3 0 0 0 0,-2 1 0 0 0,-3-1 0 0 0,-3 0 64 0 0,-3 0-64 0 0,-4-1 0 0 0,-5 1-64 0 0,0 0 64 0 0,1 1 0 0 0,1 1 0 0 0,2 0 0 0 0,-3-1 0 0 0,-1 1 64 0 0,1 0-64 0 0,2 0 0 0 0,1 0 0 0 0,1-1 0 0 0,0 0 0 0 0,1 0 0 0 0,2-1 0 0 0,4 1 0 0 0,5 1 0 0 0,3 0 0 0 0,5 1 0 0 0,4-1 0 0 0,4 1 0 0 0,1-1 0 0 0,1 1 0 0 0,0-1 0 0 0,2 0 0 0 0,1 0 0 0 0,0-1 0 0 0,-2 2 0 0 0,1-1 0 0 0,-2 1 0 0 0,-2 0 0 0 0,0 0 0 0 0,-2 0 0 0 0,-1 0 0 0 0,-2 0 0 0 0,-2 0 0 0 0,-1 1-88 0 0,-2 0 88 0 0,-2-1 0 0 0,-3 1 0 0 0,-3-1 0 0 0,-1 1 0 0 0,-3-1 0 0 0,-3 0 0 0 0,-4 0 0 0 0,0 0 0 0 0,-1 0 0 0 0,-2 0 0 0 0,-3 0 0 0 0,0 1-64 0 0,2-1 64 0 0,1 1 0 0 0,3 0 0 0 0,1 0 64 0 0,1 1-64 0 0,1-1 0 0 0,0 1-64 0 0,-3 0 64 0 0,-2 1 0 0 0,-1 0 64 0 0,1 0-64 0 0,2 0 0 0 0,3 1 0 0 0,3 0 0 0 0,3 0 0 0 0,2 0 0 0 0,1 1 64 0 0,1 0-64 0 0,0 0-64 0 0,1 1 64 0 0,1-1 0 0 0,2 1 0 0 0,0 0 0 0 0,3 0 0 0 0,1 1-64 0 0,2 1 64-8-560,2-1-96 8 560,1 1 96 0 0,1 0 0 0 0,2 0 0 0 0,3 2 0 0 0,2 1 88 0 0,2 1-24 0 0,2 0 0 0 0,4 3-144 0 0,3 1 80 0 0,3 0 0 0 0,3 1 0 0 0,2 0 0 0 0,1-1 0 0 0,0 1 0 0 0,-3-2-72 0 0,-4-1 72 0 0,0 0 0 0 0,-2 0 0 0 0,-2-1 0 0 0,-2 0 64 0 0,-2-1-64 0 0,1 0 0 0 0,-1 1 0 0 0,-1-1 0 0 0,-1-1 64 0 0,-2 0-64 0 0,0 1 0 0 0,0 1 0 0 0,0 1-96 0 0,-3-1 96 0 0,-2 2-96 0 0,-1 0 96 0 0,-3 2 0 0 0,-2 0 0 0 0,-2 1 0 0 0,-2-3 0 0 0,-2-1 0 0 0,-2-1 0 0 0,-2-1-64 0 0,-5 2 64 0 0,-4 2 0 0 0,-7 2 0 0 0,-6 1 0 0 0,-7 2 0 0 0,-5 0 64 0 0,0-1-64 0 0,1-3 0 0 0,-2 1 0 0 0,-3-1 0 0 0,-5 1 0 0 0,2-1 0 0 0,4-1 0 0 0,4-1 0 0 0,5-1 64 0 0,3-1-64 0 0,2-1 64 0 0,-1 1-64 0 0,0 1 0 0 0,0-1 0 1 610,2-1 64-1-610,3 0-64 0 0,-1 0 0-1059-2,3 0 0 1059 2,3-1-64 1 520,2 0 0-1-520,4 0 64 0 0,5 0 0 4 669,3 0 0-4-669,7 1 0 0 0,8 0 0 0 0,9 2 0 0 0,6-1 0 0 0,3 0 72 0 0,1-1-72 0 0,1-2 64 0 0,1 0-64 0 0,0-1 0 0 0,7 1 0 0 0,3 0 0 0 0,0-1 0 0 0,-1 0 0 0 0,-1-1 0 0 0,-1 0 0 0 0,-2 0 0 0 0,4 0 0 0 0,2 0 0 0 0,-2 0 0 0 0,-1 0 0 0 0,-3-1 0 0 0,-1-1 0 0 0,-3 0 0 0 0,4 1 0 511-7,3-1 0-511 7,-1 1 0 0 0,-1 0 0 0 0,-5-1 0 0 0,-3 0 0 0 0,0 0 0 0 0,-2 0 0 505 0,-4 1 0-505 0,-2-2 0 0 0,-3 1 0 0 0,-2-1 0 0 0,-3 1 0 0 0,-1-1 0 0 0,-1 1 0 0 0,-3 0 0 0 0,-3 0 0 532 7,-4-1 0 47-14,-4 1 0-60 9,-6 0 0-519-2,-7 0 0 0 0,-7-1 0 0 0,-4 0 0 0 0,0-1 0 0 0,-4 0 0 0 0,-7 0 0 0 0,-7-1 0 0 0,-2-1 0 0 0,2 1 0 0 0,3-1 0 0 0,2 1 0 0 0,4-1 0 0 0,0 0 0 0 0,-3 1 0 0 0,-8 0 0 0 0,-7 0 0 0 0,0 1 0 0 0,4-1 0-527-2,0 2 0 527 2,5 0 0 0 0,4-1 0-531 6,5 1 0 531-6,4 0 0 0 0,0 1-72-524-8,-2 0 72-484 16,-1 0 0 1008-8,2 1 0 0 0,5-1 0 0 0,4 1 0-519-5,3 0 0 519 5,5-1 0 0 0,5 1 0-501 3,8 0 0 501-3,6-1 0 0 0,5 0 64 0 0,9-1-64 0 0,10 1 0 0 0,12-1 0 0 0,10 1 0 0 0,10 0 0 0 0,2 0 0 0 0,-3 0 0 0 0,-4 0 0 0 0,-5-1 0 0 0,-5 1 0 0 0,-2-1 0 0 0,4 1 0 0 0,0 0 0 0 0,0-1 0 0 0,-2 1 0 0 0,-2 0 0 0 0,4 0 0 669 2,-1 0 0-143-8,-4 0 0-526 6,-3 1 0 0 0,-4 0 0 0 0,1-1 0 0 0,-2 2 0 0 0,-3-1 0 0 0,-3 0 0 528 1,-3-1 0 43 5,0 1 0-571-6,-1 1 0 0 0,0-1 0 0 0,-2 1 0 1058-1,-5-1 0-1058 1,-4-1 0 0 0,-6 0 0 552 0,-6 0 0-552 0,-7 1 0 0 0,-5-2 0 0 0,-4 0 0 0 0,-5 0 64 0 0,-9-1-128 0 0,-8 0 64 0 0,-9-1 0 0 0,-1 0 64 0 0,0 0-64 0 0,4-1 0 0 0,2 1-64 0 0,3-1 64 0 0,2 1 0 0 0,0 0 0 0 0,0 0 0 0 0,1 0 0 0 0,0 0 0 0 0,-1 1 0 0 0,-1 0 0 0 0,-5 1 64-528-1,-7 0-128-643-3,0 0 64 1171 4,4 1 0 0 0,4-1 0 0 0,7 1 0 0 0,4-1 64 0 0,5 1-64-569 3,3-1 0 569-3,3 1-64 0 0,1 0 64 0 0,0 1 0 0 0,3 0 0-513-2,3 0-64 513 2,2-1 64 0 0,4 1-64 0 0,4-1 64 0 0,4 0 0 0 0,4-1 0 0 0,2 0 0 0 0,4 0 0 0 0,3 0 0 0 0,3 0 0 0 0,2 0 0 0 0,3 0 0 0 0,7 0 0 0 0,4 1 64 0 0,2-1-64 0 0,1 1 64 0 0,0 0-64 0 0,7 0 64 0 0,8 2-64 0 0,1-1 0 0 0,-1 0 0 0 0,1 1 0 0 0,4-1 0 0 0,3 1-64 0 0,2-1 64 0 0,-5 0 0 0 0,-7 0 0 536 1,-4 0 0-536-1,-2 0 0 0 0,-3 0 64 0 0,-1 0-64 0 0,-5-1 0 0 0,-6 0 0 0 0,-6 0 0 0 0,-4 0-64 522-1,-4 0 64-522 1,-3 0 0 0 0,-3 1 0 0 0,-2-1-64 0 0,-4 1 0 0 0,-4 0 64 0 0,-2-1 0 0 0,-3 0 0 0 0,-3 1 0 0 0,-2-2 0 0 0,-2 1 0 0 0,-1 0 0 0 0,-2 0 0 0 0,-1-1 0 0 0,-2 1 0 0 0,-7 0 0 0 0,-8 1 0 0 0,-5 0 0 0 0,1 1 0 0 0,1-1 0 0 0,2 0 0 0 0,1-1 0 0 0,2 1 0 0 0,1-1 0 0 0,1 1 0 0 0,-4 0 0 0 0,-1 1 0 0 0,0 0 0 0 0,4 0 0 0 0,1 0 0 0 0,3 0 0 0 0,3 0 0 0 0,1-1 0 0 0,2 1 0 0 0,2 0 0 0 0,2-1 0 0 0,3 1 0 0 0,0-1 0 0 0,1 1 0 0 0,0 1 0 0 0,3-1 0 0 0,4 0 0 0 0,4 2-64 0 0,8 0 64 0 0,9 1 0 0 0,7 0 0 0 0,4-1 0 0 0,2-1 64 0 0,4 0-64 0 0,7-1 64 0 0,10 1 0 0 0,10 1 0 0 0,8 0-64 0 0,-1-1 0 0 0,-5-1 0 0 0,1 0-64 0 0,1 0 64 0 0,1-1 0 0 0,1 0 64 0 0,-6 0-64 0 0,-7-1-64 0 0,-4 0 64 0 0,-6 0 0 0 0,-6 0 0 0 0,-5-1 0 0 0,-5 1 0 0 0,-3 0 0 1080-1,-1 1 0-1080 1,-5 1 0 0 0,-3-1 0 0 0,-4 1-64 0 0,-4-1 64 0 0,-4 0 0 0 0,-3 0 0 0 0,-3-1 0 0 0,-6 1 64 512 2,-10 0-64-512-2,-4 0 0 0 0,-2-1-96 0 0,-2 0 32 0 0,0-1 64 0 0,-1 0 0 0 0,-1 0 0 0 0,-6 0 0 0 0,-10 0 0 0 0,-3 1 0 0 0,1-1 0 0 0,-4 2 0 0 0,1-1 0 0 0,2 1 0 0 0,-1 1 0 0 0,-5 0 0 0 0,-3 1-168 0 0,2 1 168 0 0,6-1 0 0 0,7 0 0-528-1,7-1 0-30-2,6 0 0 558 3,3-1 0 0 0,4 0 0 0 0,1 0 0 0 0,-1 1 64-498 3,-2 0-64-607-2,-1 2 64 1105-1,1 0-240 0 0,2 0 104-1005-1,5 0 72 1005 1,6 0 0 0 0,5-1 0 0 0,7-1 0-508 2,4-1 0 508-2,5-1 0 0 0,7-1 0 0 0,10 0 0 0 0,12 0 176 0 0,5-1-104 0 0,3 1-72 0 0,0-1 0 0 0,0 1 0 0 0,-1-1 0 0 0,1 1 0 0 0,6 0 0 0 0,8 1 0 0 0,0 0 0 0 0,-2-1 0 0 0,-5 1 0 0 0,-5-1 0 0 0,-4 1 64 0 0,-5-1-64 508-2,1 0 0-508 2,1 0 64 509-3,-1 0-64-509 3,-3 1 0 0 0,-4 0 64 0 0,-7 0-160 0 0,-7-1 96 0 0,-8 1 0 0 0,-7-1 0 0 0,-9 1 0 0 0,-4 0 0 0 0,-5-1 0 0 0,-2 0 96 0 0,-2-1-96 0 0,-6 1-80 0 0,-3-1 80 0 0,-3 0 0 0 0,-1 0-72 0 0,0 0 72 0 0,-7 0 0 0 0,-2 1 0 0 0,-1 0 0 0 0,0 0 0 0 0,0 0 0 0 0,-6 0 0 0 0,-8 2 0 0 0,-2 0 0 0 0,4 0 0 0 0,-3 0 0 0 0,-2 1 0 0 0,-2 1 0-556 5,5 0 72 8-3,7-1 0-7-3,9 0 0 555 1,8-1-72 0 0,2 1 0 0 0,3-2 0 0 0,6 1 0 0 0,3-1 0 0 0,4-1 0-500-4,4 0 0 500 4,3-1 0-530 5,2 0 0 530-5,3 0 0-506 2,5-2 0 506-2,4 0 0 0 0,4 0 0 0 0,6-1 0 0 0,5 0 0 0 0,2-1 0 0 0,3 0 0 0 0,2 1 0 0 0,1-1 0 0 0,2 0 0 0 0,7 0-88 0 0,8 1 88 0 0,9-1 0 0 0,7 0 0 0 0,3 0 0 0 0,-3 1 0 0 0,-8 0 0 0 0,-8 1 0 0 0,-7 1 0 0 0,-6-1 0 0 0,-6 1 0 0 0,-3 1 64 0 0,-4-1-64 530-2,-1 0 0-530 2,-1 0 0 0 0,-3 0 0 0 0,-3 1 0 0 0,-3-1 0 0 0,-3 0-64 0 0,-2 1 64 0 0,-2 0-64 0 0,-5 1 64 0 0,-3 0 0 0 0,-3 1 72 0 0,-6 0-72 0 0,-8 1 0 0 0,-9 1 0 0 0,-10 1 0 0 0,-10 1 0 0 0,-8 0 0 0 0,0 0 0 0 0,4-1 0 0 0,-2 1 0 0 0,3-1 0 0 0,4 0 0 0 0,-2 0 0 0 0,-4 1 0 0 0,2 0 0 0 0,4-1 0 0 0,0 1 0 0 0,3 0 0 0 0,4 0 0 0 0,-1 0 0 0 0,-2 1 0 0 0,-2 1 0-1219 1,4 0 0 666-5,5-1 0 553 4,3-1 0-500 5,2 0 0 500-5,5-1 0 0 0,6-1 0 0 0,4-1 0 0 0,5-1 0-499-8,5-1 0 499 8,4-1 0 0 0,7-1 0 0 0,5-1 0 0 0,5-1 0 0 0,3-1 0 0 0,3 0 0 0 0,4-1 0 0 0,3 1 0 0 0,8-2 64 0 0,10-1-64 0 0,4 1 0 0 0,0 0 0 0 0,-3 1 64 0 0,-2 0-64 0 0,2 0 0 0 0,-2 1 0 0 0,-2 1 0 0 0,1 0 0 0 0,-3 1 0 0 0,-3 0 0 0 0,-6 0 0 0 0,-4 1 0 0 0,-3 0 64 0 0,-3 0-64 0 0,-3 1 0 0 0,-4 0-64 0 0,-3 0 64 0 0,-4 1 0 0 0,-3 0 0 0 0,-3 0-64 0 0,-4 1 64 0 0,-7 0-80 0 0,-9 2 80 0 0,-8 0 0 0 0,-3 1 0 0 0,-2 0 0 0 0,0 0 0 0 0,1-1 0 0 0,1 1 0 0 0,0-1 0 0 0,-7 1 0 0 0,-9 1 0 0 0,-9 2 0 0 0,-7 0 0 0 0,1 1 0 0 0,6 0 0 0 0,1 0 0 0 0,-3 0 0 0 0,0 1 64 0 0,0 0-64-1073 7,5 1 0 1073-7,7-1 0 0 0,9-1 0 0 0,11-2-64 0 0,9-1 64 0 0,9-3 0 0 0,8 0 0 1 1090,7-2 0 0-570,9 1 64-1-520,7-2 0 0 0,5 1 0 0 0,1-2 0 0 0,5 0 0 0 0,6-1-64 0 0,1-1 0 0 0,-2 1 0 0 0,-2-1 0 0 0,-2 0 0 0 0,1 0 0 0 0,5 0 0 0 0,4 0 0 0 0,1 1 0 0 0,-1 0 0 0 0,-5 0 0 0 0,-5 0 0 0 0,-7 1 0 0 0,-7 0 0 0 0,-7 1 0 0 0,-6-1 0 0 0,-6 2 0 0 0,-5 1 0 0 0,-6 0 0 0 0,-2 0 0 0 0,-6 1 0 0 0,-2 0 0 0 0,-3 1-112 0 0,-4 0-24 0 0,-2 0 72 0 0,-1 0 64 0 0,0-1 88 0 0,1 1-24 0 0,0-1 0 0 0,1 0-64 0 0,-6 1 0 0 0,-9 0 0 0 0,-1 1 0 0 0,1 0 0 0 0,3-1 0 0 0,4-1 0 0 0,2 0 64 0 0,2-1-64 0 0,-2 0 64 0 0,1 0-64 0 0,1 0-80 0 0,-1-1 80 0 0,2 0 0 0 0,2 0 0 0 0,1 0 0 0 0,1 0 0 0 0,-1 0 0 0 0,1 0 0 0 0,2-1 0-514-5,2 0 0 514 5,4 0 0 0 0,5-1 0 0 0,4 0 0 0 0,2-1 0 0 0,4 0 0 0 0,1-1 0 0 0,3 0 0 0 0,2-1 0 0 0,4 0 0-499 3,3-1 0 499-3,3 0 0 0 0,5-1 0 0 0,6 0 0 0 0,7-1 0 0 0,3 0 80 0 0,0 1-80 0 0,1 0 0 0 0,-1 2-88 0 0,-2-1 88 0 0,-1 2 0 0 0,-2 0 0 0 0,-4 0 0 0 0,-3 0 0 0 0,-2 1 0 0 0,-3-1-64 0 0,-4 0 64 4 560,-4 1 0-4-560,-3-1 0 0 0,-3 0-80 0 0,-3 0 80 0 0,-2 0-96 0 0,-4-1 96 0 0,-5 0 0 0 0,-4 0 0 0 0,-5 0 0 0 0,-4 0 0 0 0,-1 0 0 0 0,1 0 0 0 0,1 1 0 0 0,2 0 0 0 0,-3 0 0 0 0,-3-1 0 0 0,-5 1 0 0 0,-3-1 0 0 0,1 0 0 0 0,2 1 0 0 0,0 0 0 0 0,-1 0 0 0 0,0 0 0 0 0,2 0 0 0 0,3 0 0 0 0,1 1 0 0 0,1-1 0-519 0,1 0 0 519 0,1 0 0 0 0,2-1 0 0 0,2 1 0 0 0,3-1 0 0 0,2 1 0 0 0,5-1 0 0 0,4 1 0 0 0,3 0 0 0 0,4 0 0 0 0,3 0 0 0 0,6 0 0 0 0,5 0 96 0 0,4-1-24 0 0,1 0-8 0 0,6 0 0 0 0,5 0-64 0 0,2 0 0 0 0,1 0 0 0 0,-3 0 0 0 0,-1 1 0 0 0,-1-1-88 0 0,-2 1 88 0 0,2 0 0 0 0,4-1 0 0 0,0 0 0 0 0,-2 0 0 0 0,-2 0 0 0 0,-2-1 0 0 0,-2 1 0 0 0,-5 0 0 0 0,-3 1 0 0 0,-4 0 0 0 0,-3 0 0 0 0,-2 1 0 0 0,-3 0 0 0 0,-3 0 0 0 0,-3 1 0 0 0,-6 0-64 0 0,-6 0 64 0 0,-7 1-64 0 0,-4 1 64 0 0,-1-1 0 0 0,1 1 0 0 0,0-1 0 0 0,0 0 0 0 0,1 0 0 0 0,-1 1 0 0 0,0-1 0 0 0,-6 0 0 0 0,-6 1 72 0 0,-2 0-72 0 0,2-1 96 0 0,-2 0-96 0 0,2 0 0 0 0,4-1 0 0 0,4 0-96 0 0,4-1 96 0 0,3 0 0 0 0,2 1 0 0 0,2-1 0 0 0,2 0 0 0 0,0 0 0 0 0,2 0 96 0 0,0-1-96 0 0,1 0 0 0 0,2-1 0 0 0,2 1 0 0 0,3-1 0 0 0,2 0 0 0 0,1 0 0 0 0,4 0 80-502-1,5-2-160 502 1,3-1 80 0 0,2 0 0 1-569,3 0 0-1 569,2 0 0 0 0,5-1 0-6-520,8-2 0 6 520,2 0 0 0 0,2 1-72 0 0,-1 1 72 0 0,0 0-64 0 0,5 0 64 0 0,2 1 0 0 0,1-1 0 0 0,5 1 0 0 0,1-1 0 0 0,-2 0 0 0 0,-1 2 0 0 0,-3-1 0 0 0,4 0 0 0 0,5 0 0 0 0,5-1 0 0 0,3 0 0 0 0,-1-1-64 0 0,-4 1 64 576-6,-9 1 0 22 8,-9 0-64 24-3,-7 2 64 6 7,-4-1 0-628-6,-4 0 0 0 0,-3 1 0 0 0,-4 0 0 0 0,-3 0 0 0 0,-2 1 0 0 0,-1 0 0 0 0,-3 0 64 0 0,-1 1-64 0 0,-3-1 0 0 0,-4-1 0 0 0,-2 1-64 0 0,-2-1 64 0 0,-6 0 0 1121 1,-3 1-64-1121-1,-2-1 64 0 0,-1 1 0 0 0,-1 1 0 0 0,-6-1 0 0 0,-6 0 0 0 0,-3 1 0 0 0,0-1 0 0 0,2 1 0 0 0,1-1 0 0 0,-4 1 0 0 0,-5 0 0 0 0,-1-1 0 0 0,2 1 0 0 0,0 0 64 0 0,1-1-64 0 0,3 1 0 0 0,1 0 0 0 0,2-1 0 0 0,4 1 0 0 0,-1 0 0 0 0,0-1 0 0 0,2 1 0 0 0,4 0 0 0 0,4 1 0 0 0,3-1 0 0 0,3 1 0 0 0,2-1 0 0 0,1 1 0 0 0,1-1-64 0 0,1 0 64 0 0,2 1 0 0 0,1-1 64 0 0,2 0-64 0 0,0-1 64 0 0,2 0-64 0 0,2-1 0-510-8,1 1 0 510 8,2 0 0 0 0,2 0 0 0 0,1 0 0 0 0,2 0 0 0 0,1 0 0 0 0,2 0 0 0 0,1 0 0 0 0,1 0 0 0 0,2 1 0 0 0,1-1 0 0 0,6-1-96 0 0,2 1 0 0 0,3 0 96 0 0,4 0 0 0 0,6-1 0 0 0,0 2 0 0 0,0-1 0 0 0,-3 1 0 0 0,-2 1 0 0 0,0-1 64 0 0,-2 0-64 0 0,-1 1 0 0 0,0-2 0 0 0,0 1 0 0 0,-2-1 0 0 0,-4 0 0 0 0,-4 0 0 0 0,-3 1 0 0 0,-3 0 0 0 0,-3 0 0 0 0,-1 0 0 0 0,-2 0 64 0 0,-1 0-64 0 0,-2 0 64 0 0,-2-1-64 0 0,-2 1 0 0 0,-1-1 0 0 0,-3 1-64 0 0,0 0 64 0 0,-3 0 0 0 0,-2 0 64 0 0,-1 0-64 0 0,-3 0 0 0 0,-3 0-128 0 0,-4-1 64 0 0,-2 1 64 0 0,-5-1 152 0 0,-2 1-88 0 0,1-1-64 0 0,0 1-88 0 0,1 0 24 0 0,2-1 0 0 0,0 1 64 0 0,1 1 0 0 0,0-2 0 0 0,0 1 0 0 0,1 0 0 0 0,-1 0 0 0 0,0-1 0 0 0,1 1 0 0 0,0-1 0 0 0,-4 0 0 0 0,-4-1 0 0 0,1 0-64 0 0,2-1 64 0 0,3 1 0 0 0,4 1 0 0 0,2-1 0 0 0,3 1 0 0 0,2 1 0 0 0,2-1 0 0 0,-1 0 0 0 0,-1-1 0 0 0,1 1 0 0 0,3-1 0 0 0,0 1 0 0 0,2-1 0-512 0,2 1 0 512 0,1 0 0 0 0,3-1 0 0 0,1 1 0 0 0,1 1 0 0 0,2-1 0 0 0,2 1 0 0 0,2 0 0 0 0,1 0 0 0 0,1 0 0 0 0,3 0 0 0 0,0 0 0 0 0,6-1 0 0 0,2 0 0 0 0,4 0 0 0 0,4-1 0 0 0,9 0 0 0 0,3-1 0 0 0,0 1 0 0 0,1 0 0 0 0,-1 0 0 0 0,4 0 0 0 0,2 1 0 0 0,0 0 0 0 0,-2 0 0 0 0,-2 0 0 0 0,4 0 0 0 0,6-2 0 0 0,7 0 0 0 0,-1 0 0 0 0,-4 0 0 0 0,-6 1 0 0 0,-5 0 0 0 0,0 1 0 0 0,-1-1 0 0 0,-4 1 0 0 0,-1-1 0 553 1,-2 1 0-553-1,-5 0 0 0 0,-1 0 0 510 8,0 0 0-510-8,-3-1 0 0 0,-3 1 0 0 0,-4 1 64 0 0,-4-1 0 0 0,-4 1 0 519-5,-3 1 0-519 5,-4-1-64 510 4,-1 0 0-510-4,-2 0-64 0 0,-4 0 0 0 0,-3-1 64 0 0,-1 1-64 0 0,-1-1 64 0 0,-1 1 0 0 0,-2-1 0 0 0,-1 1 0 0 0,-5-1 0 0 0,-3 0 0 0 0,-2-1 0 0 0,0 1 0 0 0,0 0 0 0 0,-5-1 0 0 0,-1 0 0 0 0,-1-1 0 0 0,0 1 0 0 0,2 0 0 0 0,0 0 0 0 0,2 0 0 0 0,0 0 0 0 0,0 0 0 0 0,1-1 0 0 0,1 2 0 0 0,0-1 0 0 0,1 0 0 0 0,-3 0 0 0 0,-1 0-80 0 0,1 1 80 0 0,1-1-80 0 0,3 1 80 0 0,2 1 0 0 0,2-1 80 0 0,-1 0-80 0 0,1 0 0 0 0,3 0 0 0 0,3 0 0 0 0,2 0 0 0 0,2 0 0 0 0,3 1 0 0 0,2 0-80 0 0,2 0 80 0 0,2-1 0 0 0,1 1 64 1-500,2 0-64-1 500,1 0 0 0 0,3-1 0 0 0,3 1 0 0 0,1-1 0 0 0,2 0 0 0 0,2 1-96 0 0,2-1 32 0 0,1 0 64 0 0,7 0 0 0 0,3 1 0 0 0,3-1 0 0 0,5-1 0 0 0,8 1 0 0 0,3-1 0 0 0,-1 0 0 0 0,-1 1 0 0 0,-3 0 0 0 0,-1 1 0 0 0,-2-1 96 0 0,5 0-32 0 0,8 0-64 0 0,7 0 0 0 0,6 0 0 0 0,5 0 0 0 0,-3 1 0 0 0,-7 0 0 0 0,-6 1 0 0 0,-8 1 0 0 0,1 0-88 1236-1,3 2 88-719-3,-2-1 0-517 4,-3 1 0 0 0,-5 0 0 0 0,-3-1 0 0 0,-5 1 0 0 0,-4 0 0 615 2,0 0 0-56-3,1 0 80-559 1,-3 1-80 0 0,-3-1 0 0 0,-4 0 0 0 0,-4 0 0 0 0,-2-1 0 0 0,-2 1-96 0 0,-3-1 32 0 0,-5 1 64 510-1,-3 0 0-510 1,-4 0 0 0 0,-2-1 0 0 0,-3 0 80 0 0,-4 1-16 1-530,-8-1-64-1 530,-4 0 0 0 0,-2 0 0 0 0,0 0 0 0 0,-1-1 0 0 0,1 0 0 0 0,0 1 0 0 0,1-1 0 0 0,0 0-96 0 0,-1 0 96 0 0,-1 0 0 0 0,0 0 0 0 0,-1 0 0 0 0,0 0 0 0 0,0-1 0 0 0,0 1-72 0 0,1 0 72 0 0,1 1 0 0 0,1-1 0 0 0,1 0 0 0 0,2 1 0 0 0,1 0 0 0 0,2 0 0 0 0,0 1 0 0 0,2-1 0 0 0,3 1 0 0 0,4 0 0 0 0,4-1-64 0 0,6 1-8 0 0,5 0 72 0 0,5 0 0 0 0,3-1 0 0 0,3 1 0 0 0,7 0 64 0 0,7 1-64 0 0,3-1-88 0 0,2 0 88 0 0,6 0 0 0 0,1 1 0 0 0,0-1 0 0 0,-1 1 0 0 0,-1-1 0 0 0,4 1 0 0 0,2 1 72 0 0,0-1-72 0 0,5 1 0 0 0,0 0 0 0 0,-2 0 0 0 0,2 0 0 0 0,-1 0 0 0 0,-5 1 64 0 0,2-1-64 0 0,2 2 0 0 0,-1 0 0 0 0,-6-1 0 0 0,-4 0 0 0 0,-5 0 0 551 5,-4-1 0-48-11,-4 0 64-503 6,0 0 8 0 0,-1 0-72 529 1,-3 0 0 91 4,-4 0 0-88-10,-2-1 0-532 5,-2 1-80 0 0,-2-1 80 0 0,-4 0 0 1169-2,-5 0 0-1169 2,-8 0 0 0 0,-6 0 0 0 0,-4-1 0 0 0,-3 0 0 0 0,-1 0 64 0 0,0-1 0 0 0,-5 0 0 0 0,-3 0-64 0 0,1 0 0 0 0,-6-1 0 0 0,-1 1 0 0 0,1 0-64 0 0,-3 0 64 0 0,1 0 0 0 0,2 0 0 0 0,0 0-64 0 0,3 0 64 0 0,4 1-64 0 0,6-1 64 0 0,4 1 0 0 0,4 0 0 0 0,2-1 0 0 0,5 1 0 0 0,3 0-64 0 0,4 0 64 0 0,3 1 0 0 0,6-1 0 0 0,6 0 0 0 0,8 1 0 0 0,7-2 0 0 0,3 0 0 0 0,0-1 0 0 0,0 0 0 0 0,-1-1 0 0 0,5-1 0 0 0,7 0 0 0 0,8-1 0 0 0,6-1 64 0 0,0 1 0 0 0,-6 0-64 0 0,-6 0 64 0 0,-6 1-64 0 0,0-1 0 0 0,-2 0 0 0 0,-4 0 0 0 0,-1-1 0 0 0,-1 0 64 0 0,-3 0-64 0 0,-2-1 0 0 0,0-1 0 550 7,-4 0 0-550-7,-4 0 0 0 0,-4-1 0 0 0,-4 1 0 0 0,-2-1 0 0 0,-4-1 0 0 0,-4-1 0 0 0,-1 0 0 0 0,-4 0 0 0 0,-1 1 0 0 0,-6-1 0 0 0,-3-1 0 0 0,-2 1 0 0 0,-5-2 0 0 0,-3 0 0 0 0,-1 0 0 0 0,-1 0 0 0 0,-1 1 0 0 0,1-1 0 0 0,-1 1 0 0 0,-2 0-64 0 0,-1 0 64 0 0,0 0-96 0 0,-2 1 96 0 0,-7-2 0 0 0,-10-1-64 0 0,-8-1 64 0 0,-7-2 0 0 0,-5 0 0 0 0,3 2 0 0 0,6 1 0 0 0,3 1 0 0 0,1 1 0 0 0,6 1 0 0 0,7 2 0 0 0,3 1 0 0 0,4 0-64 0 0,7 1 64 0 0,7 1 0 0 0,6 0 0 0 0,6 2 0 0 0,6-1 64 0 0,7 0 0 0 0,9 1 0 0 0,7-1-64 0 0,4 2 64 0 0,2-1-64 0 0,3 1 0 0 0,1 0 0 0 0,1-1 0 0 0,2 1 0 0 0,1 0 0 0 0,2-1 0 0 0,-1 1 0 0 0,1-1 0 0 0,0 1 72 0 0,1-1-72 0 0,-1 1 96 0 0,5-1-96 0 0,3 0 0 0 0,-2 0 0 0 0,5-1 72 0 0,-1 1-72 0 0,-3 0 0 0 0,-5 0 72 0 0,-3 0-72 0 0,-5 1 0 0 0,-3-1 0 0 0,-1 0 0 0 0,-2 0 0 0 0,-3 0 0 0 0,-2 0 0 0 0,-4 0 0 0 0,-3 0 0 0 0,-2 1 0 0 0,-3-1 0 0 0,-4 0 0 0 0,-3 0 0 0 0,-3 0-72 0 0,-4 0 72 0 0,-1-1 0 0 0,-8 0 0 517-4,-4-1 0-517 4,-4 0 0 0 0,-8-1 0 0 0,-10 0-64 0 0,-10-2 64 0 0,-9 0 0 0 0,-2 0 0 0 0,4 1 0 0 0,4 1 64 0 0,4 1-64 0 0,3 0 0 0 0,3 0 0 0 0,2 2 0 0 0,0-1 0 0 0,0 1 0 0 0,0 0-72 0 0,-1 0 72 0 0,0 0 0 0 0,-7 0-72 0 0,-4 0 72 0 0,1 1 0 0 0,-6 0-64 0 0,1 0 64-525 4,3 0 0-9-11,4 1 0 534 7,3 0 0 0 0,-3 0 0 0 0,-5 0-96 0 0,0 1 96-569 1,4 0 0-31 0,0 0 0 600-1,-2 0 80-1104-2,5 0-80 567 1,6 0 0 28-542,7 0 0 509 543,8 0 0 0 0,2-1 0 0 0,6 0 0 0 0,4 0 0 0 0,3-1-80 0 0,5 1 80 0 0,4-1 0 0 0,4-1 0 0 0,3 0 0 0 0,3 1 0 0 0,3-1 0 0 0,7-1 0 0 0,10 0 0-525-6,5-1 0 525 6,4 0 0 1-499,2 0 0-1 499,0 0 0 0 0,1 1 0 0 0,-1 0 0 0 0,0 1 0 0 0,0-1 0 0 0,0 1 0 0 0,0-1 0 0 0,-1 1 0 0 0,0-1 0 0 0,3 1-96 0 0,1-1 96 0 0,-3 0 0 0 0,1 0 0 0 0,0 0 0 0 0,-4 0 0 0 0,-6 0 0 0 0,-5 1 64 0 0,-5 1-64 0 0,-5 0 64 0 0,-3 0-64 0 0,-3 0-64 0 0,-3 1 64 0 0,-3 0 0 0 0,-4-1 72 0 0,-4 1-72 0 0,-3 0 0 0 0,-6 0 0 0 0,-3 1 0 0 0,-4 0 0 0 0,-1 0 0 0 0,-1 0 0 0 0,-7 1 0 0 0,-3-1 0 0 0,-2 1-64 0 0,-8 0 64 0 0,-3 1 0 0 0,-1-1 64 0 0,-7 1-64 0 0,-1 0 0 0 0,2 0 0 0 0,-7 1 0 0 0,1-1 0 0 0,2 1 0 0 0,-2 0 0-1027 1,1 0 0 1027-1,6 0 0 0 0,4 0 0-512-3,5-1 0-30 9,-3 1 0 542-6,1 0 0-519 2,5 0 0-92-1,4 0 0 23-4,4-1 0 8-2,2 1 0 580 5,1-1 0 0 0,5 0 0-497 3,6-1 0-23-3,5 0 0 520 0,5-2 0 0 0,6 0 0 0 0,4 0 0 0 0,4-1 0 0 0,3 0 0 0 0,4-1 0 0 0,3-1 0 0 0,3 0 0 0 0,8-1-72 0 0,8-2 0 1-529,12-1 72-1 529,2-1 0 0 0,1 0 0 0 0,5-1 0 0 0,0 1 0 0 0,-1-1 0 0 0,5 0 0 0 0,8-2 0 0 0,1 2 0 0 0,-4 0 0 0 0,-5 1 0 0 0,-5 1 0 0 0,-4 1 64 0 0,-4 0-64 0 0,4 1 0 0 0,-1 0 64 0 0,-3 0-64 0 0,-4 1 0 0 0,-5 1 0 0 0,-3-1 0 0 0,-4 1 0 0 0,-1 0 64 0 0,-1-1-64 563 0,-3 0 0-31-3,-3 0 0-532 3,-6 1 0 0 0,-3 1 0 0 0,-5-1 0 532 4,-4 0 0-532-4,-7 0 0 0 0,-4 1 0 0 0,-3 0 0 0 0,-1 0 0 0 0,-2 1 0 0 0,-6 0 0 0 0,-2 0 0 0 0,-1 0 0 0 0,-7 0 0 0 0,-7 0 0 0 0,-2 0 0 0 0,0 0 0 0 0,-4 0 0 0 0,-6 0-88 0 0,-1 1 88 0 0,4 0 80 0 0,3 0-80 0 0,4 1 0 0 0,3-1 0 0 0,2 1 0 0 0,2 1 0 0 0,2-1 0 0 0,-5 1 0 0 0,-6 0-80 0 0,0 0 80 0 0,3 0 80-599-5,-1 1-80 599 5,0-1 0 0 0,-2 0 0 0 0,5-1 0 0 0,5 0 0 0 0,2 0 0-1179 0,5-1 0 660-2,4-1 0 519 2,4 0 0-506 6,3 0 0 506-6,4-1 0 0 0,3-1 0 0 0,4-1 0 0 0,4-1 0 0 0,2 0 0 0 0,6-1 0 0 0,4-1 0 0 0,2 1 0 0 0,5-2 0 0 0,2 0 0 0 0,1 0 0 0 0,-1 1 0 0 0,0 0 0 0 0,2-1 0 0 0,4 0 72 0 0,3-2-8 0 0,-1 0-64 0 0,-2 1 0 0 0,-2 1 64 0 0,-3 0-64 0 0,-2 1 0 0 0,-2 0 0 0 0,0 0 0 0 0,0-1 0 0 0,1 0 0 0 0,-2-1 0 0 0,-3 2 0 0 0,-3 0 0 0 0,-2 2 0 0 0,-3 1 0 0 0,-2 0 0 0 0,-1 0 0 0 0,-3 0 0 0 0,-3 0 0 0 0,-2 1 0 0 0,-3 0 0 0 0,-3 1 0 0 0,-3 0 0 0 0,-3 2 0 0 0,-3 0 0 0 0,0 1 0 0 0,0-1 0 0 0,0 1 0 0 0,-4 0 0 0 0,-5 1 0 0 0,-1 1 0 0 0,0-1 0 0 0,2 0 0 0 0,2 0 0 0 0,-3 0 0 0 0,-4 0 0 0 0,-1 0 0 0 0,4 0 0 0 0,4 0 0 0 0,3-1 0 0 0,1 0 0 0 0,2-1 0-507 4,2 0 0-15-13,4 0 0 20 8,3-1 0 502 1,2 0 0 0 0,3 0 64 0 0,2 0-64 0 0,2-1 0 0 0,2 0 0 0 0,1 0 0 0 0,2-1 0 0 0,1 0 0 0 0,4-1 0 0 0,1-1 0 0 0,1 1-72 0 0,2-1 72 0 0,0 1 0 0 0,0-1 0 0 0,1 1 0 0 0,-1-1 0 0 0,2 1 0 0 0,0-1 0 0 0,1 1 0 0 0,0-1 0 0 0,1 1 0 0 0,0-1 0 0 0,-1 1 64 0 0,1-1-64 0 0,-2 0 0 0 0,1 0 0 0 0,-2 0 0 0 0,0 0 0 0 0,-1 0 0 3-499,2-1-64-3 499,0-1 64 0 0,0 1 0 0 0,-1-1 0 0 0,-2 1 0 0 0,-1 1 0 0 0,-2 0 0 0 0,-2 0 0 0 0,-1 1 0 0 0,-1 0 0 0 0,-1 0 0 0 0,-1 0 0 0 0,-2 2 0 0 0,-2-1 0 0 0,-1 1 0 0 0,-2 0 0 0 0,-2 1 0 0 0,-3 1 0 0 0,-1 0 0 0 0,-1 0 0 0 0,-3 0 0 0 0,-3 1 64 0 0,-2 0-64 0 0,1 1 0 0 0,2-1 0 0 0,1 0 0 0 0,1 0 0 0 0,0 0 0 0 0,-4 0 0 0 0,-2 1 0 0 0,-3-1 0 0 0,2 1 0 0 0,3-1 0 0 0,4 0 0 0 0,2-1 0 0 0,2 0-80 0 0,1 0 144 0 0,2-1-64 0 0,2 0 0 0 0,1-1 0 0 0,3 0 0-608 2,2-1 0 608-2,3 0-64 0 0,1 0 64 0 0,2 0 0 0 0,1 1 64 0 0,1-1-64 0 0,1 0 0 0 0,3-1 0 0 0,0 0-96 0 0,2 1 96 0 0,1-1 0 0 0,1 1-72 0 0,3 0 72 0 0,2 0 64 0 0,-2 0 0 0 0,0 1 0 0 0,-2 1-64 0 0,-2 0-72 0 0,-1 0 72 0 0,0 0-104 0 0,-1 1 104 0 0,0 0 0 0 0,-1 1 0 0 0,1 1 0 0 0,0 0 0 0 0,-2 0 0-3-519,-1 2 0 3 519,-2-1 0 0 0,-1 1 0 0 0,-2 0-72 0 0,-2 1 72 0 0,-2-1 0 0 0,0 1 0 0 0,-3 0 0 0 0,0 1 0 0 0,-2 1 0 0 0,-2 2 0 0 0,-1-1 0 0 0,-1 2 0 0 0,-1 0 0 0 0,-1 0 0 0 0,2-1 0 0 0,-1-1 0 0 0,-2 1 0 0 0,0 0 0 0 0,-1 0 0 0 0,2-1 0 0 0,1-1 0 0 0,0 1 0 0 0,3-1 0 0 0,0 0 0 0 0,1-1 0 0 0,2 1 0 0 0,1 0 0 0 0,1 1 0 0 0,1-1 0 0 0,2 0 0 0 0,1 1 0 0 0,1-1 0 0 0,2 0 0 0 0,1-2 0 0 0,2 1 0-599 0,3 0 0 599 0,0-1 0 0 0,1-1 0 0 0,0 0 72 1 539,0-1-72-1-539,1-1 96 0 0,-1 0-96 0 0,1-1 0 0 0,0 0 0 0 0,1 0 0 0 0,1 0 0 0 0,-1-1 0 0 0,1 1 0 0 0,1 0 0 0 0,-2 0 0 0 0,-1 1 0 0 0,-2-1 0 0 0,-2 0 0 0 0,-2 1 0 0 0,-1-1 0 0 0,-2 0 0 0 0,0 1 0 0 0,-2-1 0 0 0,0 1 0 0 0,-2 0 0 0 0,0 0 0 0 0,-2 1 0 0 0,-3 0 0 0 0,-1 0 0 0 0,-3 1 0 0 0,-3 1 0 0 0,-3 0 0 0 0,-1 1 64 0 0,-3 1-64 0 0,-4 2 0 0 0,-6 2 0 0 0,0 0 0 0 0,2 0 0 0 0,1 0 0 0 0,0 0-64 2 1028,-1 0 64-7 729,2 0-72-672-1755,2-1 72 677-2,5-2 0 0 0,5-1-64 0 0,3-2 64 0 0,4 0 0 0 0,3-1 0 0 0,2 0 0 0 0,3 1 0 0 0,2-2 0 0 0,2 1 0 0 0,5-2 0 0 0,3 0 0 0 0,1-1 0 0 0,1-1 0 0 0,1 0 0 0 0,2-1 0 0 0,2 0 0 0 0,0 0 0 0 0,1 0 0 0 0,1 0 0 0 0,-1-1 64 0 0,6 1 0 0 0,4 0-64 0 0,1 0 0 0 0,-2 0 0 0 0,1 0-64 0 0,-2 0 128 0 0,-3 1-64 0 0,-1 0 88 0 0,0 0-240 0 0,-5 2 88 0 0,-3-1 64 0 0,-3 2 0 0 0,-4 0 0 0 0,-3 2 0 0 0,-4-1-64 0 0,-3 1 64 0 0,-2 0 0 0 0,-2 1 0 0 0,-4-1 0 0 0,-1 1 72 0 0,-5 1 24 0 0,-7 3-96 1-599,-6 2 0-1 599,-7 1 0 0 0,-1 1 0 0 0,0-1 0 0 0,3-2 0 0 0,1 0 0 0 0,-3 1 0 0 0,1-1 0 0 0,1 1 0 0 0,-2 1 0 0 0,-3 1 0-553 5,-3 1-72 551-504,2-1 72 2 499,5-1 0 0 0,1-2 0 0 0,4 0 0-504-4,5-2 0-11 8,3-1 0 515-4,5-1 0 0 0,4-1 0 0 0,4-1-64 0 0,3-1 64 0 0,4-1 0 0 0,4-1 0 0 0,2 0 0 0 0,3-1 0-519 1,2 0 0-85 0,6-1 0 604-1,2-1 0 0 0,2-1 0 0 0,1 1 0 0 0,1-1 0 0 0,3-1 64 0 0,2-1-64 0 0,0 1 0 0 0,4-1 0 0 0,5-1 0 0 0,0 0 0 0 0,-1 0 0 0 0,1 0 64 0 0,-1 0 0 0 0,-3 1-64 0 0,0 0 0 0 0,-1 1 0 0 0,0 0 0 0 0,-2 0 0 0 0,-3 0 0 0 0,-3 2 0 0 0,-5 0 0 0 0,-3 1 0 0 0,-4 0 0 0 0,-3 1 0 0 0,-3 1 0 0 0,-3 0-64 0 0,-4 1 64 0 0,-3 1 0 0 0,-1 0 0 0 0,-2 0 0 0 0,-4 0 0 0 0,-3 2 0 0 0,-2 0 0 0 0,-1 0 0 0 0,0 0 0 0 0,-1 0 0 0 0,-1 1 0 0 0,0-1 0 0 0,-2 1 0 0 0,-4 2 0 0 0,-6 1 0 0 0,-1 1 0 0 0,0-1 0 0 0,1 0 0 0 0,3-1 0 0 0,3-2 0 0 0,1 0 0 0 0,-2 1 0 0 0,-2 0 0 0 0,1 0 0 0 0,4-1 0 0 0,1 0-64 0 0,5-1 64 0 0,3 1-64 0 0,6-2 64 0 0,4-1 0 0 0,3 0 0 0 0,5-2 0 0 0,1 0 0 0 0,4-1 0 0 0,1 0 0 0 0,2-1 0 0 0,4 0 64 0 0,5-2-64 0 0,5 1 64 0 0,2-2-64 0 0,-1 1 0 0 0,-2 0 0 0 0,-2 0 0 0 0,2-1 0 0 0,-1 0 0 0 0,0 0 0 0 0,-2 1 0 0 0,-3-1 0 0 0,-1 1 0 0 0,-3 0 0 0 0,-2 1 0 0 0,-2 0 0 0 0,1 0 0 0 0,-2 0 0 0 0,-1 1 0 0 0,-2 0 0 0 0,-2 0-64 0 0,-2 2 64 0 0,-3 0 0 0 0,-2 0 0 0 0,-2 2 0 0 0,-1-1 0 0 0,-2 1 0 0 0,-1-1 88 0 0,-3 1-88 0 0,0 1 96 0 0,-3-1-96 0 0,-4 2 0 0 0,-2 1 0 0 0,1-1 0 0 0,0 1 0 0 0,0-1 0 0 0,-3 1-88 0 0,-1 0 88 0 0,1 0 64 0 0,-1 0-64 0 0,-2 0 0 0 0,-1 0-64 0 0,2 0 64 0 0,4-1 0 0 0,2-1 0 0 0,4-1-64 0 0,3-1 64 0 0,5 0-64 0 0,2-1 64 0 0,4-1 0 0 0,3 0 0 0 0,6-1 64 0 0,2-1-64 0 0,2 0 0 0 0,3 0 0 0 0,5-2 0 0 0,5-1 0 0 0,1 0 0 0 0,0 0 64 0 0,1 0 0 0 0,3-2-64 0 0,0 1 0 0 0,-3 0 0 0 0,-2 0 0 0 0,-3 1 0 0 0,1 0 0 0 0,0 0 0 0 0,-2 0 0 0 0,-2 1 0 0 0,-2 1 0 0 0,-2 0-64 0 0,-3 1 64 0 0,-1 0 0 0 0,-3 1 0 0 0,-2 0 0 0 0,-2 1 0 0 0,-2 0 0 0 0,-3 1-64 0 0,-2 1 64 0 0,-3-1-64 0 0,-3 1 64 0 0,0 0 0 0 0,-3 1 0 0 0,-1-1 0 0 0,-1 0 0 0 0,-1 1 0 0 0,-1 0 0 0 0,0 0 0 0 0,-2 0 0 0 0,-1 0 0 0 0,0 0 0 0 0,-1 1 0 0 0,0-1 0 0 0,1 0-64 0 0,0 1 64 0 0,1 0-64 0 0,-1 0 64 0 0,-3 1 0 7 698,-4 0-64-7-698,1 1 136 0 0,3-1-8 0 0,2-1-64 0 0,2 0 0 0 0,5-1-96 0 0,2 0 24 0 0,4-2 72 0 0,3 0-64 0 0,4-2 64 0 0,5 0 0 0 0,3-2 0 0 0,3 0 0 0 0,2-1 0 0 0,2 0 0 0 0,0 0 0 0 0,1-1 0 0 0,4 0 0 0 0,2 0 0 0 0,2-1 0 0 0,0 1 0 0 0,1 0 0 0 0,0-1 0 0 0,0 1 0 0 0,0-1 0 0 0,1 1 0 0 0,4-1 0 0 0,7 0 0 0 0,0 0 0 0 0,-1 1 0 0 0,1-1 0 0 0,-1 2 0 0 0,-4-1 0 0 0,0 1 0 0 0,-2 1 0 0 0,-5 0 0 0 0,-1 0 0 0 0,0 0 0 0 0,-3 1 0 0 0,-3-1 0 0 0,-3 1 0 0 0,-4 1 0 0 0,-1-1 0 0 0,-1 1 0 0 0,-2 1 0 0 0,-2 0 0 0 0,-3 0 0 0 0,-2 0 0 0 0,-3 1 0 507 1,-2 0 0-507-1,-3 0 0 0 0,-1 0 0 0 0,-3 1 0 0 0,-1 0 0 0 0,-1 0 0 0 0,-3 0 0 0 0,0 0 0 0 0,-2 1 0 0 0,1-1 0 0 0,-1 0 0 0 0,-2 1 0 0 0,-6 0 0 0 0,-4 2 0 0 0,-3 1 0 0 0,-1 0 0 0 0,2 0 0 0 0,4 0 0 0 0,5-1 0 0 0,7-2 0 0 0,5 0 0 0 0,5-2 0 0 0,4 0 0 0 0,2-1 0 0 0,3-1 0 0 0,2 1 0 0 0,1-1 0 0 0,3 1 0 0 0,4-2 0 0 0,5 1 0 0 0,4-2 0 0 0,0 1 0 0 0,1 0 0 0 0,0-1 0 0 0,-1 0 0 0 0,1 0 0 0 0,4 0 0 0 0,4-1 0 0 0,5 0 0 0 0,4 0 0 0 0,-1 0 0 0 0,-3 0 0 0 0,-1 1 0 0 0,2-1 0 0 0,1 2 0 0 0,0-1 0 0 0,-4 1 0 0 0,-4 0 0 0 0,-6 1 0 539 2,-4 0 0 25-12,-3 1 0-564 10,-3 0 0 0 0,-2 0 0 515 5,-3 0 0 6-2,-1 0 0-521-3,-2 0 0 520 0,0 1 0-520 0,-2 0 0 0 0,-3 0 0 0 0,-1 0 0 510-3,-3 1 0 31 0,-3 0 0-541 3,-3 1 0 0 0,-2 0 0 0 0,-4 0 0 0 0,-1 1 0 0 0,-1 0 0 0 0,-5 1 0 0 0,0-1 0 0 0,-1 0 0 0 0,1 0 0 0 0,1 0 0 0 0,1-1 0 0 0,0 1 0 0 0,-3 0 0 0 0,-2 0 0 0 0,-1 1 0 0 0,2-1 0 0 0,4 0 0 0 0,2-1 0 0 0,4 0 0 0 0,3-1 0 0 0,2 0 0 0 0,3 0 0 0 0,2 0 0 0 0,2 0 0 0 0,2-1 0 0 0,1 1 0 0 0,3 0 0 0 0,3 1 0 0 0,2-2 0 0 0,4 1 0 0 0,3-1 0 0 0,0 0 0 0 0,1 0 0 0 0,0-1 0 0 0,1-1 0 0 0,-1 0 0 0 0,0 0 0 0 0,1 0 0 0 0,4 0 0 0 0,5 0 0 0 0,1 0 0 0 0,-1 0 0 0 0,1 0 0 0 0,1 0 0 0 0,0 0 0 0 0,-1 1 0 0 0,-4 0 0 0 0,-5 1 0 0 0,-4-1 0 0 0,-4 0 0 0 0,-3 1 0 0 0,-2 0 0 0 0,-3 0 0 0 0,-2 1 0 0 0,-1 0 0 0 0,-2 2 0 0 0,-4 0 0 0 0,-1 1 0 0 0,-1 0 0 0 0,-4 1 0 0 0,-2-1 0 0 0,-1 0 0 0 0,-1 0 0 0 0,0-1 0 0 0,-3 1 0 0 0,-3 0 0 0 0,-5 1 0 0 0,1-1 0 0 0,2 0 0 0 0,4 0 0 0 0,3-2 0 0 0,1 1 0 0 0,4-1 0 0 0,2 0 0 0 0,2 0 0 0 0,3 0 0 0 0,2-1 0 0 0,2 0 0 0 0,2-1 0 0 0,2 0 0 0 0,3 0 0 0 0,3 0 0 0 0,4-1 0 0 0,1 0 0 0 0,5 0 0 0 0,5 0 0 0 0,5-1 0 0 0,1 1 0 0 0,-2-1 0 0 0,-2 0 0 0 0,-4 0 0 0 0,2 0 0 0 0,0-1 0 0 0,-3 1 0 0 0,-1 0 0 0 0,-2 0 0 0 0,0 0 0 0 0,1 0 0 0 0,0 1 0 0 0,-1 0 0 0 0,-4-1 0 0 0,-1 2 0 0 0,-4 0 0 0 0,-2 0 0 0 0,-3 1 0 0 0,-3 1 0 0 0,-5 1 0 0 0,-3 2 0 0 0,-3 0 0 0 0,-2 0 0 0 0,0-1 0 0 0,-1 0 0 0 0,-2 0 0 0 0,-3 1 0 0 0,0 0 0 0 0,1-1 0 0 0,1 0 0 0 0,1 0 0 0 0,3 0 0 0 0,3-1 0 0 0,2 0 0 0 0,1 0 0 0 0,2 1 0 0 0,2 1 0 0 0,2-1 0 0 0,1 0 0 0 0,3-1 0 0 0,2 0 0 0 0,2-1 0 0 0,4-1 0 0 0,3 1 0 0 0,0-1 0 0 0,1-1 0 0 0,-1 1 0 0 0,3 0 0 0 0,1-1 0 0 0,-1 0 0 0 0,0 0 0 0 0,-1 0 0 0 0,-2 0 0 0 0,0 0 0 0 0,-2-1 0 0 0,-1 1 0 0 0,0 0 0 0 0,0 1 0 0 0,-1 0 0 0 0,-1 0 0 0 0,-3 1 0 0 0,-2-1 0 0 0,-1-1 0 0 0,-3 2 0 0 0,0-1 0 0 0,-3 2 0 0 0,0-1 0 0 0,-2 1 0 0 0,-2-1 0 0 0,0 1 0 0 0,-3 0 0 0 0,-4 1 0 0 0,-3 2 0 0 0,-3 0 0 0 0,-1 0 0 0 0,1 0 0 0 0,1 0 0 0 0,-1 1 0 0 0,0 0 0 0 0,1 0 0 0 0,3-1 0 0 0,2-1 0 0 0,2-1 0 0 0,2-1 0 0 0,1 0 0 0 0,2-1 0 0 0,0 0 0 0 0,2 0 0 0 0,1 0 0 0 0,0-1 0 0 0,2 0 0 0 0,0 0 0 0 0,1 0 0 0 0,1 0 0 0 0,2 1 0 0 0,0-1 0 0 0,1 0 0 0 0,1-1 0 0 0,1 1 0 0 0,1-1 0 0 0,0-1 0 0 0,1 1 0 0 0,3-1 0 0 0,2 1 0 0 0,1-1 0 0 0,3 0 0 0 0,2-1 0 0 0,-1 1 0 0 0,0 0 0 0 0,-2 0 0 0 0,-1-1 0 0 0,-1 1 0 0 0,-1 0 0 0 0,-3 0 0 0 0,0 0 0 0 0,-2 1 0 0 0,0-1 0 0 0,-1 0 0 0 0,-1 0 0 0 0,-1 0 0 0 0,-2 0 0 0 0,-1 0 0 0 0,-3 1 0 0 0,0 0 0 0 0,-3 0 0 0 0,-1 1 0 0 0,0 0 0 0 0,-2-1 0 0 0,0 1 0 0 0,-2-1 0 0 0,-2 1 0 0 0,1 0 0 0 0,-2 0 0 0 0,1 1 0 0 0,-2 0 0 0 0,0 0 0 0 0,0 1 0 0 0,0 0 0 0 0,-1-1 0 0 0,1 1 0 0 0,1-1 0 0 0,1 0 0 0 0,0 0 0 0 0,-2 1 0 0 0,-1 0 0 0 0,1 0 0 0 0,2-1 0 0 0,2 0 0 0 0,2-1 0 0 0,2 1 0 0 0,1-2 0 0 0,1 1 0 0 0,2-1 0 0 0,0 1 0 0 0,0-1 0 0 0,3 1 0 0 0,1 0 0 0 0,1 0 0 0 0,2-1 0 0 0,1 0 0 0 0,2 1 0 0 0,0-1 0 0 0,2-1 0 0 0,1 1 0 0 0,1 0 0 0 0,1-1 0 0 0,1 0 0 0 0,1 0 0 0 0,1 1 0 0 0,0-1 0 0 0,0 0 0 0 0,0 0 0 0 0,0 0 0 0 0,-1 0 0 0 0,3 0 0 0 0,2 1 0 0 0,-1-1 0 0 0,-1 1 0 0 0,0 0 0 0 0,-1 0 0 0 0,-2 1 0 0 0,-2 0 0 0 0,-4 1 0 0 0,-2-1 0 0 0,-4 0 0 0 0,-2-1 0 0 0,-4 1 0 0 0,-2 1 0 0 0,-4 0 0 0 0,-4 1 0 0 0,-4 0 0 0 0,-1 0 0 0 0,0 1 88 0 0,1-2-24 0 0,1 0 0 0 0,0 0 0 0 0,1-1-64 0 0,0 0 0 0 0,0 1 0 0 0,-3-1-72 0 0,0 1 72 0 0,1 0-96 0 0,0 0 96 0 0,1 0 0 0 0,2 0 0 0 0,4-1 0 0 0,2 1 0 0 0,3-1 0 0 0,3 0 0 0 0,4 0 0 0 0,2 1 0 0 0,2-2 0 0 0,3 1 0 0 0,5-1 0 0 0,1 0 0 0 0,0-1 64 0 0,0 0-64 0 0,0-1 64 0 0,2 0-64 0 0,0 0 0 0 0,0 0 0 0 0,-1-1 0 0 0,0 0 0 0 0,1 1 0 0 0,1-1 0 0 0,-1 0 0 0 0,-2 1 0 0 0,-2 0 0 0 0,0 0 0 0 0,0 1 0 0 0,-1-1 0 0 0,-2 1 0 0 0,-4 0 0 0 0,-1 0 0 0 0,-3-1 0 0 0,-3 1 0 0 0,-2 1 0 0 0,-2-1 0 0 0,-1 1 0 0 0,-1 1 0 0 0,-2-1 0 0 0,-1 1 0 0 0,0-1 0 0 0,-3 1 0 0 0,0 0 0 0 0,-1-1 0 0 0,-4 2 0 0 0,-3 0 0 0 0,-2 0 0 0 0,1 0 0 0 0,-1 1 0 0 0,1-1 0 0 0,2 0 0 0 0,2-1 0 0 0,2 0 0 0 0,2 0 0 0 0,2 0 0 0 0,1 0-104 0 0,1 0 32 0 0,3 0 72 0 0,2 0 0 0 0,4 0 0 0 0,2-1 0 0 0,2 0 0 0 0,4 0 0 0 0,3-1 64 0 0,1-1-64 0 0,3 1 88 0 0,2-2-88 0 0,0 1 0 0 0,4-1 64 0 0,1 0-64 0 0,1-1 0 0 0,4 1 0 0 0,0-1 0 0 0,0 0 0 0 0,3 0 0 0 0,1 0 0 0 0,-2 1 0 0 0,-2-1 0 0 0,-1 0 0 0 0,1 1 0 0 0,-1 0 0 0 0,-1 0 0 0 0,0 0 0 529 4,-3 0 0-529-4,-2 1 0 0 0,-1-1 0 0 0,-3 1 0 0 0,-3-1 0 0 0,-1 1 0 0 0,-2 0 0 504 0,-3 0 0 7-2,-2 0 0-511 2,-3 1 0 0 0,-3 0 0 0 0,-3 1 0 0 0,-3 0 0 0 0,-2 0 0 0 0,0 0 0 0 0,-1 0 0 0 0,-3 1 0 0 0,-4-1 0 0 0,-1 1 0 0 0,0 0 0 0 0,-1 0 0 0 0,1-1 0 0 0,3 0 0 0 0,2 0 0 0 0,1 0 0 0 0,2-1 0 0 0,1 1 0 0 0,2 0 0 0 0,2-1 0 0 0,1 1 0 0 0,3-1 0 0 0,1 0 0 0 0,2 0-88 0 0,4 1 88 0 0,3-1 0 0 0,3 0 64 0 0,1 0-64 0 0,1 0 0 0 0,1-1 0 0 0,0 1 0 0 0,1-2 0 0 0,-1 1 0 0 0,1 0 0 0 0,4-1 64 0 0,1 1-64 0 0,1-1 0 0 0,4 0 0 0 0,-1 0 0 509 6,0 0 0 16-12,1 0 0-525 6,0 0 0 0 0,-1 0 0 0 0,-1 0 64 0 0,2 0-64 0 0,-1 0 0 0 0,-1 1 0 0 0,-3-1 0 0 0,-4 1 0 0 0,-4 0 0 516 2,-2 1 0-516-2,-5-1-64 1045-4,-2 0 64-1045 4,-3 1 0 0 0,-1 0 0 0 0,-3 0 0 0 0,0 1 0 0 0,-2 0 0 0 0,-1 0 0 0 0,-1 0 0 0 0,-1 0 0 0 0,0 0 0 0 0,-1 0-64 0 0,-1 0 64 0 0,-3 0 0 0 0,-3 1 0 0 0,-2 0 0 0 0,0-1 0 0 0,4 1 0 0 0,2-1-64 0 0,3-1 64 0 0,2 1 0 0 0,3-1 0 0 0,2 0 64 0 0,2 0-64 0 0,2 0 0 0 0,1 0 0 0 0,3 0-64 0 0,3 0 64 0 0,1-1 0 0 0,2 0 0 0 0,1 0 0 0 0,1-1 64 0 0,1 1-64 0 0,6-2 0 0 0,3 0 0 0 0,1-1 0 0 0,5 0 88 514 515,5 0 8-514-515,6-2-96 0 0,6 0 0 0 0,3-1 0 0 0,1 1 0 0 0,0-1 0 523 3,-6 0 64-523-3,-8 2-64 0 0,-6 0 0 0 0,-6 1 0 0 0,-5 0 0 0 0,-3 1 0 0 0,-2-1 0 0 0,-3 1 0 0 0,-1 0 0 0 0,-1 1 0 0 0,-2-1 0 0 0,-1 1 0 0 0,-1-1 0 0 0,-2 1 0 0 0,-1 0 0 0 0,0 0 0 0 0,-2 0 0 0 0,-2 0 0 0 0,0 0 0 0 0,-5 1 0 0 0,-1-1 0 0 0,-2 1 0 0 0,-1 0 0 0 0,-2 0 0 0 0,-1 0 0 0 0,0 0 0 0 0,-3 1-88 0 0,-1-1 88 0 0,0 1 0 0 0,1 0 0 0 0,2-1 0 0 0,1 1 0 0 0,2-1 0 0 0,0 1 0 0 0,0 0 0 0 0,2 0 0 0 0,1-1 0 0 0,3 1 0 0 0,1 0 0 0 0,2-1 0 0 0,1 0 0 0 0,2 0 0 0 0,2 0 0 0 0,2 0 0 0 0,2-1 0 0 0,4 0 88 0 0,3-1 40 0 0,6-1-64 0 0,1 0-64 0 0,0 0 0 0 0,0-1 0 0 0,-1 1 0 0 0,0 0 0 0 0,-1-1 64 0 0,0 0-64 0 0,0 1 0 0 0,1-1 0 0 0,0 0 0 0 0,3-1 0 0 0,5 0 0 547 0,3-1 0-41-2,2 0 0-506 2,-2 0 0 515-5,-5 2 0-515 5,-4-1 0 0 0,-5 2 0 0 0,-3 0 0 0 0,-2 0 0 0 0,-2 1 0 0 0,-1 1 0 0 0,-1-1 0 0 0,-1 1 0 0 0,0-1 0 0 0,-1 1 0 0 0,-2 0 0 0 0,0 0 0 0 0,-3 1 0-1 910,-1-1 0 1-910,-1 0 0 0 0,-2 0 0 0 0,-1 0 0 0 0,-1-1 0 0 0,-2 1 0 0 0,1-1 0 0 0,-2 0 0 0 0,0 0 0 0 0,0 0 0 0 0,2 1 0 0 0,1-1 0 0 0,2-1 0 0 0,2 0 0 0 0,2 1 0 0 0,2-1 0 0 0,1 0 0 0 0,4 0 0 0 0,3 0 0 0 0,2 0 0 0 0,3-2 0 0 0,5 0 0 0 0,4-2 0 0 0,2-1 0 0 0,-1 1 0 0 0,2-1 0 0 0,0 0 0 0 0,-1 1 0 0 0,-1-1 0 0 0,-2 2 0 0 0,0 0 0 0 0,-2 0 0 0 0,3-1 0 558 3,5 0 0-558-3,-1-1 0 0 0,-1 1 0 0 0,0-1 0 0 0,-1 1 0 0 0,0-1 64 0 0,-2-1-64 0 0,-3 0 0 533 0,-5 1 0-533 0,-4 1 0 0 0,-4 1 0 592-3,-2 0 64-592 3,-3 1 0 510 6,-3 1-64-510-6,-1 0 0 0 0,-3 2-72 0 0,-3 0 8 0 0,-2 1 64 0 0,-1 0 0 0 0,-1 0 0 0 0,-2 1 0 0 0,0-1 0 0 0,2 0-64 0 0,0 0 64 0 0,2 1 0 0 0,2-1 0 0 0,1 1 0 0 0,2 0 0 0 0,4 0 0 0 0,3 0 0 0 0,4 1 0 0 0,1 0 0 0 0,2-1 0 0 0,2 1 0 0 0,3-1 0 0 0,5 0 0 621-1,3 0 0-621 1,3 0 0 0 0,0-1 96 0 0,-2 0 0 0 0,-3 0 0 0 0,-2 0-96 0 0,0 1-96 0 0,3-1 0 503 2,-1 0 96 18-4,-2 0-96 19-3,1 0 96-540 5,-1 0 96 0 0,-3 1 0 0 0,1-1 0 0 0,-2 1-96 0 0,-2 0 0 0 0,-2 0 0 525 3,-2 1-64 71-6,-1 0-32-596 3,-3 0 96 528-2,-1 0 0 23 5,-1-1 0-551-3,-3 1 0 0 0,0-1 0 526 3,-3 1 0-526-3,-1 0 0 0 0,-2-1 0 0 0,-1 1-64 0 0,-3-1 64 0 0,-2 1 0 0 0,0 0 0 0 0,0 0 0 0 0,0 0 0 0 0,-2 0 0 0 0,-3-1 0 0 0,-1 1 0 0 0,0-1 0 0 0,1-1 0 0 0,2 1-80 0 0,1 0 16 0 0,3-1 64 0 0,4 1 0 0 0,3 0 0 0 0,5 1 0 0 0,5 0 64 0 0,5 1 0 0 0,1 0-64 0 0,5-1 0 0 0,4-1 0 0 0,6 0 88 0 0,4-1 8 0 0,4-1-96 0 0,-1 1 0 0 0,-4-1 0 0 0,0-1 0 0 0,-3 1 0 0 0,-3-1 0 0 0,-3 0 0 0 0,-3 1 0 0 0,-1-1 0 0 0,-2 1 0 0 0,-1-1 0 0 0,0 1 0 0 0,-2-1 0 0 0,-1 1 0 0 0,0-2 0 0 0,0 0 64 0 0,-1 0-64 0 0,-3 0 0 0 0,-1 0 0 0 0,-3-1 0 0 0,-2 0 0 0 0,-3 0 0 0 0,-2 1 0 0 0,-2 0-88 0 0,-1 0 0 520 2,-2 0 0-520-2,-1 1 0 0 0,-1-1 0 0 0,-1 0 88 0 0,-1 0 0 0 0,-1 0 0 0 0,-1-1 0 0 0,1 1 0 0 0,0 0-64 0 0,1-1 64 0 0,0 0 0 0 0,1 0 0 0 0,1 0 0 0 0,0 0 0 0 0,0 0 0 0 0,1-1 0 0 0,1 1 0 0 0,2 0 0 0 0,2 0 0 0 0,1 1 0 0 0,2 0 0 0 0,3-1 0 0 0,2 1 0 0 0,1-1 64 0 0,0 0-64 0 0,2 1 64 0 0,2-1 16 0 0,0-1-80 0 0,2 1 0 0 0,2-2 0 0 0,1 0 0 0 0,5-2 0 0 0,1 0 0 0 0,-1-1 0 0 0,-1 1 0 0 0,-1-1 0 0 0,-2 1 0 0 0,-1 0 0 0 0,0-2 0 0 0,-2 1 0 0 0,-2 1 0 0 0,-1-1 0 0 0,-2 0 0 0 0,-2 2 0 0 0,-1 0 0 0 0,-2 1 0 0 0,-2-1 0 0 0,-2 0 0 0 0,0 1 0 0 0,-2 0 0 0 0,0 0 0 0 0,-1 1 0 0 0,-2-2 0 0 0,-1 0 0 0 0,1 1 0 0 0,0 0 0 0 0,2 1 0 0 0,0 1 0 0 0,1 1 0 0 0,2 0 0 0 0,-1 0 0 0 0,2-1 0 0 0,1 0 0 0 0,1 0 0 0 0,2 0 0 0 0,0 1 0 0 0,2-1 0 0 0,1 1 0 0 0,2 1 0 0 0,0-1 0 0 0,2 1 0 0 0,3-1 0 0 0,1 0 0 0 0,1 0 0 0 0,2 0 0 564-6,2-1 0-564 6,-1-1 0 0 0,0 0 0 0 0,-1 1 0 0 0,-3 0 72 0 0,-1 0-72 515-3,-2 0 64-515 3,-1 1-64 0 0,-1 0 0 0 0,-2 0 0 0 0,0-1 0 512 4,-2 0 0 2-2,-2 0 0-514-2,-1-1 0 0 0,-3-1 0 0 0,-3-1 0 0 0,-1-1 0 0 0,-3 1-96 0 0,-1 0 96 0 0,-1 0-80 0 0,-2 0-16 0 0,-1 0 24 0 0,0 0 8 0 0,0 0 0 0 0,-1 0 64 0 0,-3-1 0 0 0,-5-1 0 0 0,-1 0 0 0 0,0 1 0 0 0,2 0 0 0 0,2 2 0 0 0,1 0 0 0 0,2 1 64 0 0,2 0-64 0 0,0 0 0 0 0,-1 0 0 0 0,2 0 0 0 0,0 0 0 0-498,3 1 0 0 498,1 0 0 0 0,2-1-64 0 0,3 0 64 0 0,0 0 64 0 0,4-1-64 0 0,2 1 0 0 0,2 0 0 0 0,2-1 0 0 0,1 2 0 0 0,2-1 0 0 0,1 1 0 0 0,2 0 0 0 0,4-2 0 0 0,3-1 0 0 0,1 1 64 0 0,-1-1-64 0 0,1 1 64 0 0,1 0 0 0 0,0 0-64 0 0,-2 0 64 0 0,-4 0-64 0 0,-2 1 0 0 0,-3 0 0 0 0,-2-1-64 0 0,-4-1 144 0 0,-2 1-80 0 0,-3 1 0 0 0,-1 0 0 0 0,-3 1-88 0 0,0 0 88 0 0,-2 0-72 0 0,-1 0 72 0 0,-1 0 0 0 0,-4 0-104 0 0,-5-2-32 0 0,-4-1 72 0 0,-3-1-32 0 0,-5 0 0 0 0,-2-1 160 0 0,-1-1-64 0 0,0 1 0 0 0,5 0-64 5-499,5 2 64-5 499,5 0 0 0 0,4 2 64 0 0,4-1-64-6-518,3 1 0 6 518,5-2-64 0 0,4 1 64 0 0,4 0 0 0 0,1 1 0 0 0,4 0 0 0 0,1 0-64 0 0,2 0 64 0 0,0 0 0 0 0,1 1 0 0 0,2-1-64 0 0,3-1 64 0 0,3-2-64 0 0,-2 0 64 0 0,-1 0 80 0 0,-3 1-80 0 0,-2 1 0-1-537,-1-2 0 1 537,-2 1 0 0 0,-1 0 0 0 0,-3 0 0 0 0,-1 1 0 0 0,-2 1 0 0 0,-1-1 0 0 0,-2 2 0 0 0,0-1 0 0 0,-2-1 0 0 0,-2 0 0 0 0,-1 0 0 0 0,-2 0 0 0 0,0 0 0 0 0,-2 0 0 0 0,0 0 0 0 0,-1 1 0 0 0,-1-1-96 0 0,0 0 96 0 0,-1 0-96 0 0,0 0 96 0 0,-2-1-64 0 0,0 0 64 0 0,0 0 0 0 0,-2-1 0 0 0,0 1-64 0 0,-2-2 64 0 0,-1-1 0 0 0,0 1-80 0 0,-2-2 16 0 0,-3-1 64 0 0,-1 0-64 0 0,1 0 64 0 0,-1 0-64 0 0,1 0 64 0 0,2 0-64 0 0,-1 0 64 0 0,2 0 0 0 0,2 0 0 0 0,1 1 0 0 0,3 2 0 0 0,2 0-64 0 0,1 2 64 0 0,2 0 0 0 0,1 0 0 0 0,0 0 0 6-568,2-2 0-6 568,0 0 0 0 0,3 0 0 0 0,1 0 0 0 0,3-3 0 0 0,3 0 0 0 0,1-2 0 0 0,2 0 0 0 0,-1 1 0 0 0,0 1 0 0 0,-2 2 0 0 0,0 1 0 0 0,-3 2 88 0 0,0 0-88 0 0,-3-2 96 0 0,-1 0-96 0 0,-2 0 0 0 0,-3-2-88 0 0,-2 0 88 0 0,-2 0 0 0 0,-2 1-64 0 0,-1 0 64 0 0,-6 0 0 0 0,-2 0 0 0 0,-2 1 0 0 0,0 0 0 0 0,-2 1 0 0 0,-5-2-64 0 0,-4 1 64 0 0,0-1 0 0 0,-7-1-64 0 0,-1 1 64 0 0,1 0 0 0 0,1 1 0 0 0,1 1 0 0 0,-5 0 0 0 0,-8 0 88 0 0,-7-1 160 0 0,1 0-120 0 0,5 1-128 0 0,7 1 0 0 0,7 1 0 0 0,6 1 0-530-2,5 0 0 3-1,3 0 0 527 3,4 1 0 0 0,2-1 0 0 0,3 0 0 0 0,2 0 0 0 0,2 0 0 0 0,3 0 0 0 0,1-1 0 0 0,3 0 0 0 0,3 0 0 0 0,3 1 72 0 0,2 0-8 0 0,3 0 0 2-509,4-1 0 5-487,3 1-64-7 996,1 0 0 0 0,3-1 0 0 0,1-1 0 0 0,1 1 0 0 0,0 0 0 0 0,-1-1 0 0 0,2 0 0-2-527,2-2 0 2 527,2 0 0 0 0,-3-1 0 0 0,-4 1 0 0 0,-2 1 0 0 0,-4 0 0 0 0,-3 0 0 0 0,-4 2 0 0 0,-3 1 0 0 0,-2 2 0 0 0,-3 0 0 0 0,-3 0 0 0 0,-2 1 0 0 0,-2 0 0 0 0,-3 1 0 0 0,-2 0 0 0 0,-6 0 0-6-507,-8 0 0 6 507,-4 1 0 0 0,-1 0 0 0 0,-1 0 0 0 0,0 1 0 0 0,-6 1 0-601-2,-2 0 0 104 9,-1 1 0 497-7,1 0 0-526-2,2-1 0-76 2,0 1 0 602 0,0 0 0 0 0,-6 1 0 0 0,-4 1 0 0 0,1-1 0-621-2,3 1 0 621 2,2 0 0 0 0,3 1 0 0 0,2-1 0 0 0,3 0 0-572 2,2 1 0-55 0,-1 0 0-546-1,1 2 0 1173-1,4-1 0 0 0,5 0 0 0 0,4 0 0 0 0,5-1 0 0 0,4 1 0 0 0,2-1 0 0 0,4 2-152-497-1,4-1 88 497 1,4 0 0 0 0,3 0 0 0 0,3-2-56 0 0,1 1-8 0 0,2-1 0 0 0,3 0-128 0 0,1-1 128 0 0,0 1 0 0 0,2-2 0 0 0,0 1 128 0 0,2 0-96 0 0,0 0 0 0 0,-1 0 96 0 0,-1-1 0 0 0,-3 1 0 0 0,0-1-72 0 0,-3 1 72 0 0,-1 0 0 0 0,-1 2 0 0 0,-3-1 0 0 0,-3 2 0 0 0,-2 1 0 0 0,-3 1 0 0 0,-3-1 0 0 0,-3 1 0 0 0,-5 2 0 0 0,-3 0 0 0 0,-1 0 0 0 0,-3 0 0 0 0,0 0 0 0 0,-2-1 0 0 0,-1 1 0 0 0,0-1 0 0 0,-3 2 0 0 0,-5 2-64-504-4,-5 1 0 504 4,0 1 64-529 5,-1-1 0 529-5,1 1 0 0 0,1-2 0-522-7,1 0 0-125 9,1-1 0 128-4,0 1 0 519 2,1-1 0 0 0,1 0 0-532 5,0 0 0 35-2,0 1 0 497-3,1-1 0 0 0,0 1 0 0 0,1-1 0-553 1,1-1 0-98-3,1 0 0 56-3,1 0 0 34 7,2-2 0 48-1,1 1 0 513-1,-1 1 0 0 0,0 0 0 0 0,2 0 0 0 0,-1 1-64 0 0,2-1 64 0 0,3 0 0 0 0,3-1 0-507-1,3-2 0-56-3,2 0 0 563 4,2-2 0 0 0,2 0 0 0 0,2 0 0 0 0,2-1 0 0 0,2-1 0-510 4,1-1-64 510-4,2 1 64 0 0,3-1 0 0 0,1 0 0 0 0,5-1 0 0 0,2 1 0 0 0,2-1 0 0 0,3-1 0 0 0,0 1 0 0 0,2 0 0 0 0,0-1 0 0 0,5-1 0 0 0,6 1 64 0 0,4 0-64 0 0,-1-1 0 0 0,-1 0 0 0 0,0 0 0 0 0,-3-1 0 0 0,0 1 64 0 0,-3 0-64 0 0,0 0 64 0 0,-2 0-64 0 0,-1 0 0 0 0,2 0 0 0 0,2 1-64 0 0,-1 1 128 0 0,-1 2-64 0 0,-5 0 0 0 0,-6 2 0 0 0,-5-1 0 0 0,-5 1 0 0 0,-4 0 0 0 0,-5 1-64 0 0,-5 1 64 0 0,-1 0 64 0 0,-3 0-64 0 0,-1 0 0 0 0,-2 1 0 0 0,0-1 0 0 0,-2 1 0 0 0,-1-1 0 0 0,-2 1 0 0 0,-1 0 0 0 0,-2 0 0 0 0,0 0 0 0 0,-1 0 0 0 0,0 0 0 0 0,-1 0 0 0 0,0 0 0 0 0,0 0 0 0 0,0 1 0 3 510,0 0-64-3-510,0 1 64-6 539,-6 0 0 6-539,0 1 0 0 0,1 0 0 0 0,0 1 0-1234 3,1-1 0 1234-3,4-1 0 0 0,1 1 64 0 0,2-1-64 0 0,4-1 0 0 0,1 0 0 0 0,2 2 0-542-5,3-1 0 542 5,4-2 0 0 0,3 0 0-597 0,4-1 0 597 0,4-2 0 0 0,2 0 0 0 0,4-3 0 0 0,3 0 0 0 0,3 0 0 0 0,1-2 0 0 0,4 1 88 0 0,1-2-24 0 0,3 0 0 0 0,7 0 0 0 0,5 0-64 0 0,1-1 0 0 0,1 0 64 0 0,0 0-64 0 0,-1 0 0 0 0,0-1 0 0 0,0 0 64 0 0,1 1-64 0 0,5-1 0 0 0,3 0 64 0 0,0 0-64 0 0,2 0 0 0 0,0-1 64 0 0,-3 1-64 0 0,-3 1 64 0 0,-5 0-64 0 0,-3 0 64 0 0,-2 0-64 0 0,1 0 0 0 0,0 1 64 0 0,-2-1-64 0 0,-3 1 0 0 0,-3 1 0 0 0,-3-1-88 0 0,-4 1 88 0 0,-2 0 0 0 0,-2 0 0 0 0,-3 0 0 521 6,-2 2 0-521-6,-3-1 0 0 0,-4 1 0 508-6,-5 0 0-508 6,-3 1 0 0 0,-6 0 0 0 0,-5 0 64 0 0,-3 0-64 0 0,0 0 0 0 0,-3-1 0 0 0,-5 2-216 0 0,-8 0 120 0 0,-2 1 224 0 0,-1 0-24 0 0,1-1-8 0 0,1 1-96 0 0,2 0 0 0 0,1 0 0 0 0,0 0 0 0 0,1 0 0 0 0,-6 2 0 0 0,-2 1 0 0 0,0 0-80 0 0,-3 1-48 0 0,1-1 64 0 0,3 0 128 0 0,1 0 120 0 0,-1 0-88 0 0,3-1-96 0 0,5-1 0-567 4,6-1-88 567-4,5-1 88 0 0,3-1 0 0 0,4 0 64 0 0,1-1-64 0 0,0 1 0 0 0,3-1 0 0 0,1-1-64-516 3,2 1 64 516-3,2-1 64 0 0,3-1-64-593-3,1 0 0 593 3,3 0 0 0 0,3-1 0 0 0,1-1 0 0 0,3 0 0 0 0,2 0 0 0 0,1-1 0 0 0,2 1 0 0 0,3-2 0 0 0,2 0 0 0 0,2 0 0 0 0,2 0 0 0 0,7-2 152 0 0,4 0-88 0 0,2 1 32 0 0,6-1 96 0 0,9 0-96 0 0,1 0-96 0 0,-2 1 0 0 0,1 0 0 0 0,-1 0 0 0 0,-5 0 0 0 0,2 0 0 0 0,-3 0 64 0 0,-4 0 0 0 0,-3 2 0 0 0,-4-1-64 0 0,-4 1 0 0 0,-2 0 0 0 0,-3 0 0 0 0,-1 1 0 0 0,-2-1 0 0 0,-1 1 0 0 0,-1 1 0 0 0,-1-1 0 0 0,-1 1 0 0 0,-3 0 0 0 0,-1 1 0 0 0,-1-1 0 0 0,-3 1 0 0 0,-2 0-88 0 0,-5 0 88 0 0,-4 0 0 0 0,-4 0 0 0 0,-2 0 0 0 0,-4 1 0 0 0,-1-1 0 0 0,-3 1 0 0 0,-1-1 0 0 0,-2 1 64 0 0,-1 0-64 0 0,-2 0 0 0 0,-2 0-64 0 0,-1 1 0 0 0,-1-1 0 0 0,-1 1 64 0 0,-1 0 0 0 0,0 1 0 0 0,-6 0-64 0 0,-3 1 128 0 0,0 0-64 0 0,-4 0 88 0 0,-6 1-184 0 0,-2 0 96 0 0,-2 1 0 0 0,5-1 0 0 0,1 1 0 0 0,3 0 0 0 0,6-1 0 0 0,7-1 0 0 0,9-2-72 0 0,7 0 72 0 0,6-1 0 0 0,5-1 0 0 0,6-1 0 0 0,5 0 0 0 0,4 0 72 0 0,2 0-72 0 0,3-1 64 0 0,5 0-64 0 0,4 0 0 0 0,1-1 0 0 0,1 0 0 0 0,0 1 96 0 0,0-1-32 0 0,1 1 0 0 0,0-1 0 0 0,0 0-64 0 0,6 0 0 0 0,6 0 0 0 0,2 1 0 0 0,-1-1 0 0 0,-3 1 0 0 0,-2 0 0 0 0,-3 0 0 0 0,-1 1 0 0 0,4 0 0 0 0,0 0 0 0 0,0 1 0 0 0,2 0 0 0 0,4 2 0 0 0,-2 0 0 0 0,-2 0 0 0 0,-2 1 0 6 509,-3-1 0-6-509,-5 1 0 0 0,-4-1 0 0 0,-5 0-96 0 0,0 1 24 0 0,-3 1 72 0 0,-1 1 0 0 0,-4-1 0 0 0,-3 0 0 0 0,-3 0 0 0 0,-3-1 0 528 0,-2 0 0-7 656,-3 0 0-521-656,-1 0 0 0 0,-4 0 0 0 0,-3 1 0 0 0,-1 0 0 0 0,-2-1 0 0 0,-1 1 0 0 0,-1-1 0 0 0,-2 0 0 0 0,-1 1 0 0 0,-1-2 0 0 0,-1 1 0 0 0,-1 1 0 0 0,-6 0 0 0 0,-6 2 0 0 0,-1 1 0 0 0,0-1 0 0 0,0 1 0 0 0,2-1 0 0 0,5 0 0 0 0,5 0 0 0 0,5-2 0 0 0,4 0 0 0 0,4 0 0 0 0,3 0 0 0 0,2 0 0 0 0,3 0 0 0 0,3-1-80 0 0,6 1-16 0 0,5-1 96 0 0,4-1 0 0 0,3 0 0 0 0,3-1 0 0 0,2-1 64 0 0,3-1-64 0 0,7 1 64 0 0,11-2 0 0 0,4 0-64 0 0,0 0 0 0 0,-1 0 0 0 0,-2 0 0 0 0,0-1 0 0 0,-2 1 0 0 0,6-2 0 0 0,1 1 0 0 0,0 0 0 0 0,4-1 0 0 0,0 1 0 0 0,-3 0 0 519 5,-4 0 0-519-5,-4 1 0 0 0,-4 0 0 0 0,-3 0 0 0 0,-3 0 0 0 0,-1 1 0 510 2,-3 0 0-510-2,-2 1 0 531 1,-3 0 0 138-8,-2 0 0 119 9,-4 1 0-209 1,-1-1 64-579-3,-4 1-64 0 0,-1 1 64 0 0,-3-1-64 0 0,-2 1 0 0 0,-2-1 0 0 0,-2 2-80 0 0,-3-1 80 0 0,-1 1 0 0 0,-3-1 0 0 0,-2 1 0 0 0,-4 1-80 0 0,-5 0 80 0 0,-3 0-64 571 0,-5 1 64-571 0,-4 0 0 0 0,-2 0 0 0 0,-5 1 0 0 0,-2 0 0 0 0,0-1 0 0 0,-5 1 0 0 0,-1 0 0 0 0,2 0 0 0 0,3 0 0 0 0,2-1 0 0 0,-1 1-64 0 0,0 0 64 0 0,2 0 0 0 0,-1-1 0 0 0,2 0 64 0 0,4-1-64 0 0,5 0 0 0 0,5-1 0 0 0,4-1 0 0 0,3 0 0 0 0,5-1 0 0 0,3 0 0 0 0,3 0 0 0 0,5-1 0 0 0,2 0 0 0 0,7 0 0 0 0,5-1 64 0 0,2 0-64 0 0,6 0 64 0 0,2-1 0 0 0,2 0-64 0 0,4 0 64 0 0,2-1-64 0 0,0 0 0 0 0,-1 0 0 0 0,-2 0 0 0 0,0 0 0 0 0,-1 0 0 0 0,6 0 0 0 0,6 0 0 0 0,2 0 0 0 0,-3 1 0 0 0,-1 0 0 1361 1492,-1 0 0-1361-1492,0 1-64 0 0,-6 0 64 0 0,-6 1 0 0 0,-5 0 0 0 0,-6 1 0 0 0,-4 0 0 0 0,-5 0-64 0 0,-5 1 64 0 0,-2 0 0 0 0,-3 0 0 0 0,-3 0 0 0 0,-2 0 0 0 0,-1 0 0 0 0,-3-1 0 0 0,-3 2 0 0 0,-6 0 0 0 0,-4 2 0 0 0,-7 1 0 0 0,-5 2 0 0 0,-2-1 0 0 0,3-1 0 0 0,2-1 0 0 0,2 0 0 0 0,0 1 0 0 0,2-1 0 0 0,3 0 0 0 0,0 0 0 0 0,3-1 0 0 0,4 0 0 0 0,3-1-64 0 0,4 1 64 0 0,5-2 0 0 0,4 0 0 0 0,4 0 72 0 0,4-1-72 0 0,2 0 80 0 0,7 0-16 0 0,5 0-64 0 0,3 0 104 0 0,7-1 64 0 0,3 0-88 0 0,1 0-80 0 0,1 0 0 0 0,-2-1 0 0 0,-1 0 0 0 0,0 0 0 0 0,5-1 0 0 0,1 0 0 0 0,0 0 0 0 0,3 0 0 0 0,-1-1 0 0 0,-2 1 0 0 0,1-1 0 0 0,-2 1 0 0 0,-4 0 0 0 0,-1 0 184 0 0,0 1-112 0 0,0 0-72 0 0,-5 0 0 0 0,-5 1 0 0 0,-5 0-112 0 0,-5 0 40 0 0,-3 1 8 0 0,-4 0 64 0 0,-4 0 0 0 0,-4 1 0 0 0,-3 1 0 0 0,-3-1 0 0 0,-4 1 0 0 0,-7 1 160 0 0,-3 0-96 0 0,-1-1-64 0 0,0 1-80 0 0,-1-1 80 0 0,-3 1-104 0 0,-7 1 104 0 0,-3 0 0 0 0,2-1 0 0 0,-3 1 0 0 0,-2 1 0 0 0,3 0 0 0 0,6-1 0 0 0,6-1 0 0 0,5 0 0 0 0,5-1 0 0 0,4 0 0 0 0,3 0-72 0 0,4 0-96 0 0,3 1 168 0 0,3-2 0 0 0,3 1 0 0 0,2-1 72 0 0,3-1-8 0 0,2-1-64 0 0,6 1 0 0 0,8-2 0 0 0,8 1 0 0 0,3-1 0 0 0,0-1 0 0 0,3 0 0 0 0,5 0 0 0 0,7-2 0 0 0,-1 1 64 0 0,-3-1-64 0 0,-4 1 0 0 0,-4 0 0 0 0,-3 0 0 0 0,-2 0 0 0 0,2 1 0 0 0,4 0 0 1018-1,2 0 80-1018 1,-4 0-80 0 0,-4 1 0 0 0,-4 1 0 0 0,-2 0 0 513-3,-5 0 0-513 3,-5 1 0 0 0,-5 1 0 0 0,-5 0 0 0 0,-4 0 0 0 0,-4 1 0 0 0,-4-1-64 513 4,-7 2 64-513-4,-4-1 0 0 0,-2 0-64 0 0,-1 0 64 0 0,-2 0 0 0 0,-5 0-64 0 0,-7 1 0 0 0,-3 0 64 0 0,-1 0 0 0 0,1-1 0 0 0,2 0 0 0 0,1 0-64 0 0,0 0 64 0 0,1 0 0 0 0,0 0 0 0 0,-5 1 0 0 0,0 0 0 0 0,0 0 0 0 0,3 0 0 0 0,2-1 0 0 0,-1 1 0 0 0,-1 1-64-505-4,2 0 64 505 4,4 0 0 0 0,6 0 0 0 0,7-1 0 0 0,6 0 0 0 0,6 0 0 0 0,5-2 0 0 0,4 0 0 0 0,3-1 0 0 0,4 0 0 0 0,3-1 64 0 0,5 0 24 0 0,9-1-16 0 0,2 0-72 0 0,2-1 0 0 0,5-1 72 0 0,7-1-72 0 0,6 0 0 0 0,7-1 0 0 0,-3 0 0 0 0,-5 0 0 0 0,-7 1 0 0 0,-5 0-80 0 0,0 0 80 0 0,1 0 0 0 0,1 0 0 0 0,-4 1 0 0 0,-5 0 0 0 0,-4 1 0 0 0,-5 0 0 0 0,-5 2 0 0 0,-7-1 0 0 0,-5 0 64 0 0,-6 1-64 0 0,-4 0 0 0 0,-6 0-208 0 0,-5 1 120 0 0,-2 0 88 0 0,-2 0-104 0 0,-3 0 40 0 0,-1 0 64 0 0,-1 0-96 0 0,-6 0 0 0 0,-3 0 96 0 0,-2 0 0 0 0,-1 0 0 0 0,1 0 0 0 0,-5 0 0 0 0,-2 1 0 0 0,2-2 0 0 0,-2 1 0 0 0,-1 0 0 0 0,0-1-88 0 0,5 1 88 0 0,7-2-64 0 0,6 0 64 0 0,6-1 0 0 0,5 0 0 0 0,5 0 0 0 0,4-1 72 0 0,1-1 8 0 0,3 0 0 0 0,1-2 0 0 0,3 0-80 0 0,1-1 0 0 0,2-1 0 0 0,1 0 0 0 0,4-2 0 0 0,2 0 0 0 0,3-1 0 0 0,0 1 64 0 0,2 0-64 0 0,0-1 64 0 0,1 0-64 0 0,6-1 0 0 0,1-2 64 0 0,1 1-64 0 0,5-3 0 0 0,1 0 0 0 0,-2 1 0 0 0,-2 1 0 0 0,-2 0 64 0 0,4 1-64 0 0,0-1 0 0 0,0 0 0 0 0,1 0 0 0 0,4-3 0 0 0,-1 0 0 0 0,-3 1 0 0 0,-4 3 0 0 0,-4 0 0 0 0,0 1 0 0 0,1-1 0 0 0,-4 1-88 0 0,-2 0-8 0 0,-5 1 0 0 0,-3 1 0 0 0,-2-1 0 529 3,-4-1 160-529-3,-2-1-64 0 0,-2 1 0 0 0,-4 0 0 0 0,-2 0 0 0 0,-1 1-80 0 0,-2 1 0 0 0,-1 1 0 0 0,-1 1 0 0 0,0 0 80 0 0,-1 1 0 0 0,-1 0 64 0 0,0 1-64 0 0,0 0 64 0 0,-2 0-64 0 0,0 0 64 0 0,-4-1-64 0 0,-2 0 0 0 0,0 0 0 0 0,-3 0-64 0 0,-4-2 128 0 0,-1 0-64 0 0,1 0 0 0 0,1 1 0 0 0,3 0 0 0 0,-2 1 0 0 0,-3-2 0 0 0,0 1 0 0 0,1 0 0 0 0,0 0 0 0 0,3 0 0 0 0,3 1 0 0 0,2 0 0 0 0,4-1 0 0 0,5 1 0 0 0,3 1 0 0 0,5-1 0 0 0,4 1 0 0 0,4 0-104 0 0,4 0-8 0 0,5 0 0 0 0,9 0-336 0 0,18-2-712 0 0,3 1-10648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9:56.7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479 6 5040 0 0,'0'0'231'0'0,"-16"-5"1170"0"0,-58 7 3542 0 0,45 0-4990 0 0,1 1 0 0 0,-25 7 47 0 0,-11 1-502 0 0,42-9 729 0 0,0 2-1 0 0,-12 4-226 0 0,21-4 105 0 0,-1 1 1 0 0,1 0-1 0 0,0 1 1 0 0,0 1 0 0 0,-4 3-106 0 0,11-6 133 0 0,0-1-1 0 0,1 2 1 0 0,0-1 0 0 0,0 0 0 0 0,0 1 0 0 0,1 0-133 0 0,-12 23 395 0 0,16-28-331 0 0,0 0-45 0 0,0 1 0 0 0,-1-1 0 0 0,1 1 0 0 0,0-1 1 0 0,0 1-1 0 0,0-1 0 0 0,0 1 0 0 0,0-1 0 0 0,0 1 1 0 0,0-1-1 0 0,0 1 0 0 0,0-1 0 0 0,0 1 0 0 0,0-1 0 0 0,0 1 1 0 0,1-1-1 0 0,-1 1 0 0 0,0-1 0 0 0,0 1 0 0 0,0-1 1 0 0,1 1-1 0 0,-1-1 0 0 0,0 0 0 0 0,1 1-19 0 0,7 14 259 0 0,-8-14-274 0 0,2 2 32 0 0,0 0 0 0 0,0-1 0 0 0,0 1 0 0 0,1-1 0 0 0,-1 1 0 0 0,1-1 1 0 0,-1 0-1 0 0,1 0 0 0 0,0 0 0 0 0,-1 0 0 0 0,1-1 0 0 0,0 1 0 0 0,0-1 1 0 0,0 0-1 0 0,0 1 0 0 0,1-1-17 0 0,4 1 61 0 0,0 0 0 0 0,1-1 0 0 0,-1 0 0 0 0,0 0 0 0 0,0 0 0 0 0,1-1-61 0 0,43 0 237 0 0</inkml:trace>
  <inkml:trace contextRef="#ctx0" brushRef="#br0" timeOffset="1">868 261 15877 0 0,'10'3'0'0'0,"-1"-1"23"0"0,1-1 0 0 0,-1 1-1 0 0,1-1 1 0 0,-1-1 0 0 0,1 0 0 0 0,0 0 0 0 0,2-1-23 0 0,17 0-85 0 0,14 0 85 0 0,-42 1-1 0 0,1 0 1 0 0,-1 0-1 0 0,0 0 1 0 0,0 0-1 0 0,0 0 1 0 0,0 0 0 0 0,0 0-1 0 0,0-1 1 0 0,0 1-1 0 0,0 0 1 0 0,0 0 0 0 0,0-1-1 0 0,0 1 1 0 0,0-1-1 0 0,0 1 1 0 0,0-1-1 0 0,0 0 1 0 0,0 1 0 0 0,0-1-1 0 0,0 0 1 0 0,-1 1-1 0 0,1-1 1 0 0,0 0 0 0 0,0 0-1 0 0,-1 0 1 0 0,1 0-1 0 0,-1 0 1 0 0,1 0 0 0 0,-1 0-1 0 0,1 0 1 0 0,-1 0-1 0 0,0 0 1 0 0,1 0-1 0 0,-1 0 1 0 0,0 0 0 0 0,0 0-1 0 0,0-1 1 0 0,1-1-236 0 0,-2-1 0 0 0,1 0 0 0 0,0 1 1 0 0,-1-1-1 0 0,1 1 0 0 0,-1-1 0 0 0,0 0 0 0 0,0 1 0 0 0,-1-2 236 0 0,-1-2-637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9:30.6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215 0 2304 0 0,'0'0'297'0'0,"0"0"409"0"0,0 0 176 0 0,0 0 41 0 0,0 0-45 0 0,0 0-206 0 0,0 0-89 0 0,0 0-20 0 0,-17 3 3507 0 0,14-1-4049 0 0,1 0 0 0 0,-1 1 0 0 0,1-1 0 0 0,-1 0 0 0 0,1 1 0 0 0,0-1 0 0 0,-1 2-21 0 0,-21 36 346 0 0,8-13-229 0 0,1-3-75 0 0,-64 90 492 0 0,75-106-379 0 0,-1-1 0 0 0,1 1 0 0 0,1 0 0 0 0,0 0 0 0 0,0 0 0 0 0,0 1 0 0 0,-1 7-155 0 0,-5 18 307 0 0,7-31-274 0 0,1 1 0 0 0,0 0 0 0 0,1 0 0 0 0,-1 0 1 0 0,1 0-1 0 0,0 0 0 0 0,0 0 0 0 0,0 0 1 0 0,0-1-1 0 0,1 1 0 0 0,-1 0 0 0 0,1 0 1 0 0,1 3-34 0 0,0-2 8 0 0,-2-3-3 0 0,0-1 0 0 0,0 0 0 0 0,1 0 1 0 0,-1 0-1 0 0,1 0 0 0 0,-1 1 0 0 0,0-1 0 0 0,1 0 1 0 0,0 0-1 0 0,-1 0 0 0 0,1 0 0 0 0,0 0 0 0 0,-1 0 1 0 0,1 0-1 0 0,0-1 0 0 0,0 1 0 0 0,0 0 0 0 0,0 0 1 0 0,0-1-1 0 0,0 1 0 0 0,0 0 0 0 0,0-1 1 0 0,1 1-6 0 0,4 1 8 0 0,0 0 0 0 0,0-1 0 0 0,1 0 0 0 0,-1 0 0 0 0,0 0 0 0 0,0-1 0 0 0,1 0 0 0 0,1 0-8 0 0,20-4-19 0 0,1-2 0 0 0,11-3 19 0 0,29-7-8 0 0,-18 6 60 0 0,30-4 548 0 0,-26 10-496 0 0,-31 6-142 0 0,0 0-1 0 0,11 3 39 0 0,1 0 3 0 0,-31-4 17 0 0,-1-1 1 0 0,1-1 0 0 0,0 1 0 0 0,-1-1 0 0 0,5-1-21 0 0,-3 1-308 0 0,-1 0-124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9:31.7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22 2304 0 0,'0'0'101'0'0,"18"-16"4662"0"0,-16 15-4549 0 0,0 1 1 0 0,0-1 0 0 0,1 0-1 0 0,-1 0 1 0 0,0 1 0 0 0,0-1-1 0 0,0 1 1 0 0,1 0 0 0 0,-1 0-1 0 0,0 0 1 0 0,0 0 0 0 0,1 0-1 0 0,-1 0 1 0 0,0 0 0 0 0,1 1-215 0 0,36 10 61 0 0,-28-8 618 0 0,-8-1-602 0 0,0-1 0 0 0,0 1 0 0 0,0-1 0 0 0,0 1 1 0 0,0 0-1 0 0,0 0 0 0 0,0 1 0 0 0,-1-1 0 0 0,1 1 0 0 0,-1-1 1 0 0,0 1-1 0 0,1 0 0 0 0,0 1-77 0 0,0 0 93 0 0,1 1 0 0 0,-1-1 0 0 0,1 0 1 0 0,4 3-94 0 0,13 5 450 0 0,-16-9-280 0 0,-1-1 0 0 0,1 1 1 0 0,-1-1-1 0 0,0 1 0 0 0,1 2-170 0 0,15 13 786 0 0,15 11-786 0 0,-27-24 217 0 0,1 1 1 0 0,-1-1-1 0 0,1-1 1 0 0,0 1-1 0 0,1-1 1 0 0,1 0-218 0 0,4 1 0 0 0,6 2 0 0 0,0-1 0 0 0,1 0 0 0 0,8 6-142 0 0,-28-11-992 0 0,-1-1-4110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9:34.2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9 140 920 0 0,'0'0'285'0'0,"0"0"865"0"0,-3-5 5343 0 0,-3-4-4815 0 0,7 5-1529 0 0,0 0 0 0 0,-1 0 0 0 0,1 1 0 0 0,1-1-1 0 0,-1 0 1 0 0,1 0 0 0 0,-1 1 0 0 0,1-1 0 0 0,0 1-1 0 0,0-1 1 0 0,3-2-149 0 0,-1 1 138 0 0,0 0 0 0 0,0 0 0 0 0,0 0 0 0 0,1 1 0 0 0,0-1 0 0 0,0 1 0 0 0,1-1-138 0 0,-2 3-1 0 0,0 0-1 0 0,0 0 1 0 0,0 0-1 0 0,1 1 1 0 0,-1-1-1 0 0,0 1 1 0 0,0 0 0 0 0,1 1-1 0 0,0-1 2 0 0,48-1 783 0 0,-52 2-786 0 0,27 0 736 0 0,-16-1-301 0 0,0 0 0 0 0,0-1 0 0 0,6-2-432 0 0,-7 2 105 0 0,1 0 0 0 0,0 0 0 0 0,7 1-105 0 0,-4-2 2 0 0,-12 1 7 0 0,1 1 0 0 0,0 0 0 0 0,0 1 0 0 0,0-1 0 0 0,0 1 0 0 0,0-1 0 0 0,0 1 0 0 0,1 0-9 0 0,-1-1 80 0 0,12 4 22 0 0,-14-2-100 0 0,0 0 1 0 0,0 0 0 0 0,0 0 0 0 0,0 0 0 0 0,0 0 0 0 0,0 0 0 0 0,0 1 0 0 0,-1-1 0 0 0,1 0 0 0 0,0 1 0 0 0,-1 0 0 0 0,1-1 0 0 0,-1 1 0 0 0,0 0 0 0 0,0 0 0 0 0,1-1 0 0 0,-1 1 0 0 0,0 0 0 0 0,-1 0 0 0 0,1 0 0 0 0,0 0 0 0 0,-1 1 0 0 0,1-1 0 0 0,-1 0 0 0 0,1 0-3 0 0,4 13-11 0 0,-3-10 10 0 0,0 0 0 0 0,-1-1 0 0 0,0 1 0 0 0,0 0 0 0 0,0 1 1 0 0,7 22 69 0 0,-7-25-69 0 0,0 1 0 0 0,-1-1 0 0 0,1 0 0 0 0,0 1 0 0 0,-1-1 0 0 0,0 2 0 0 0,2 9 0 0 0,-1 18 11 0 0,-1-31 32 0 0,1 1-22 0 0,-1-2 8 0 0,0 0-419 0 0,0 2 936 0 0,-1-1-6244 0 0,1-1 881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9:35.7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3224 0 0,'0'0'404'0'0,"0"0"487"0"0,0 0 211 0 0,0 16 1733 0 0,2 8-2331 0 0,-2 1 1 0 0,-1 21-505 0 0,-1-20-118 0 0,2 0 0 0 0,2 12 118 0 0,-1-34-221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9:36.0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4144 0 0,'0'0'319'0'0,"0"0"-137"0"0,0 0 209 0 0,7 15 2687 0 0,-5-7-2814 0 0,-1 0 0 0 0,0 0 0 0 0,0 1 0 0 0,0-1 0 0 0,-1 0 0 0 0,-1 0 0 0 0,1 0 0 0 0,-1 1 0 0 0,-2 4-264 0 0,1 8 131 0 0,-2 6-324 0 0,4-23-123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4:32.9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383 89 1376 0 0,'-3'-3'847'0'0,"0"0"-1"0"0,0 0 1 0 0,0 0 0 0 0,0 1-1 0 0,0-1 1 0 0,-1 1 0 0 0,1 0 0 0 0,-1 0-1 0 0,0 0 1 0 0,1 1 0 0 0,-1-1-1 0 0,0 1 1 0 0,0 0 0 0 0,-3-1-847 0 0,0 1 476 0 0,1 0 0 0 0,-1 1 0 0 0,0 0 1 0 0,1 0-1 0 0,-1 1 0 0 0,1 0 0 0 0,-1 0 1 0 0,1 0-1 0 0,-1 1-476 0 0,-6 2 175 0 0,-1 1 1 0 0,1 0 0 0 0,0 1-1 0 0,0 1 1 0 0,1 0 0 0 0,0 1-1 0 0,0 0 1 0 0,-2 3-176 0 0,-7 6-1 0 0,9-9 132 0 0,1 1 1 0 0,0 1-1 0 0,0-1 0 0 0,1 2 1 0 0,1 0-1 0 0,-1 0 0 0 0,-4 9-131 0 0,8-7 35 0 0,1-1 0 0 0,0 1-1 0 0,1 0 1 0 0,0 0 0 0 0,1 0-1 0 0,0 1 1 0 0,1-1 0 0 0,1 1-1 0 0,0 3-34 0 0,1-8 6 0 0,-2 0 5 0 0,2-1 0 0 0,0 1-1 0 0,0 0 1 0 0,0-1 0 0 0,2 8-11 0 0,1 4 43 0 0,-3-14-35 0 0,1-1 0 0 0,-1 1 1 0 0,2-1-1 0 0,-1 1 0 0 0,1-1-8 0 0,4 14 3 0 0,-4-11 12 0 0,0 0-1 0 0,1-1 0 0 0,1 1 0 0 0,-1-1 0 0 0,1 0 0 0 0,1 2-14 0 0,5 5 169 0 0,-3-3-159 0 0,0-1 0 0 0,1 0 0 0 0,1 0 0 0 0,0 0 0 0 0,9 8-10 0 0,-15-17 10 0 0,25 22 161 0 0,18 9-171 0 0,-30-23 18 0 0,0 0-1 0 0,1-2 1 0 0,-1 0-1 0 0,2 0 1 0 0,-1-2-1 0 0,0 0 1 0 0,1-1-1 0 0,0-1 0 0 0,0-1 1 0 0,0 0-1 0 0,15-1-17 0 0,15 2 0 0 0,-15-6 6 0 0,0-1 0 0 0,-1-1-1 0 0,10-4-5 0 0,-23 3 8 0 0,0 0 0 0 0,0-1 0 0 0,-1 0 0 0 0,0-2 0 0 0,0 0-1 0 0,2-3-7 0 0,-10 5 10 0 0,-1 0-1 0 0,1 0 0 0 0,-1-1 0 0 0,0 0 1 0 0,-1-1-1 0 0,0 0 0 0 0,-1 0 0 0 0,1-1 1 0 0,-2 0-1 0 0,0 0 0 0 0,0-1 0 0 0,0 1 1 0 0,-2-1-1 0 0,1-1 0 0 0,2-10-9 0 0,-3 5 34 0 0,0-1-1 0 0,-2 0 1 0 0,0 0 0 0 0,0-7-34 0 0,-5-73 53 0 0,2 79-60 0 0,0 5 59 0 0,-2 0 0 0 0,0 1-1 0 0,0-1 1 0 0,-1 1 0 0 0,-1 0-1 0 0,0 0 1 0 0,-1 0-1 0 0,0 1 1 0 0,-1 0 0 0 0,0 0-1 0 0,-4-4-51 0 0,5 7 43 0 0,-1 1 0 0 0,0 0 0 0 0,-1 0 0 0 0,1 0 0 0 0,-1 1 0 0 0,-1 1 0 0 0,1-1 0 0 0,-10-4-43 0 0,-1 0-14 0 0,0 1 0 0 0,0 1 0 0 0,-1 1 0 0 0,-1 1 14 0 0,10 3-11 0 0,-11-4 58 0 0,-1 1-1 0 0,1 1 0 0 0,-13-1-46 0 0,24 6-35 0 0,1 1 0 0 0,0 0 1 0 0,-1 0-1 0 0,1 1 0 0 0,0 1 0 0 0,0-1 0 0 0,0 2 0 0 0,-4 1 35 0 0,-18 6-2369 0 0,-28 14 2369 0 0,51-21-113 0 0,4 0-1133 0 0,-1-1 0 0 0,0 1 0 0 0,1-2 0 0 0,-4 2 1246 0 0,0-3-1518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9:36.4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1 8032 0 0,'0'0'365'0'0,"0"0"-4"0"0,-12 17 1569 0 0,0 21-498 0 0,6-17-1356 0 0,0 0 1 0 0,2 1 0 0 0,0-1 0 0 0,2 1 0 0 0,0 7-77 0 0,2-24-560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9:38.8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 4832 0 0,'0'0'223'0'0,"22"-2"2802"0"0,-8 3-2185 0 0,0 0 0 0 0,-1 1 0 0 0,1 1 0 0 0,12 4-840 0 0,15 3 376 0 0,16 0 161 0 0,-23-5 495 0 0,10 4-1032 0 0,-33-6 89 0 0,0 2 1 0 0,0-1-1 0 0,3 3-89 0 0,15 6 243 0 0,10 4-243 0 0,-37-16 0 0 0,1 1 0 0 0,-1 0 0 0 0,-1 0 0 0 0,1 0 0 0 0,0 0 0 0 0,-1 1 0 0 0,0-1 0 0 0,2 0 0 0 0,-3-1-1 0 0,1 0 1 0 0,-1-1 0 0 0,1 1 0 0 0,-1 0 0 0 0,0-1 0 0 0,1 1 0 0 0,-1 0 0 0 0,1 0 0 0 0,-1-1 0 0 0,0 1-1 0 0,0 0 1 0 0,1 0 0 0 0,-1-1 0 0 0,0 1 0 0 0,0 5 18 0 0,0-6 62 0 0,-1 9 16 0 0,0-6-86 0 0,0 0-1 0 0,0 0 1 0 0,0 0 0 0 0,0-1 0 0 0,-1 1 0 0 0,1 0 0 0 0,-1-1 0 0 0,0 0 0 0 0,0 1 0 0 0,0-1 0 0 0,0 0 0 0 0,0 0 0 0 0,0 0 0 0 0,-1 0 0 0 0,1 0 0 0 0,-1 0 0 0 0,-1 0-10 0 0,-8 5 23 0 0,2 1-52 0 0,-2-1-280 0 0,11-6 95 0 0,1-1-600 0 0,0 0-260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9:39.8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170 0 6304 0 0,'-21'13'2593'0'0,"-2"2"-339"0"0,6-4-1941 0 0,-1 0 0 0 0,-1-1 0 0 0,-10 4-313 0 0,-13 5 98 0 0,42-19-200 0 0,0 0-24 0 0,0 0-2 0 0,0 0-39 0 0,0 0-164 0 0,0 0-75 0 0,0 0-650 0 0,0 0-2560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9:41.8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 64 1840 0 0,'0'0'83'0'0,"0"0"-6"0"0,9-5 6856 0 0,13 0-5963 0 0,-6 0-425 0 0,29-10 1185 0 0,33-7-1730 0 0,-65 19 70 0 0,1 1-1 0 0,-1 0 0 0 0,0 1 1 0 0,11 1-70 0 0,-6-3 1413 0 0,-15 4-1402 0 0,-1 2-11 0 0,0-1 0 0 0,-1 1 0 0 0,0-2 0 0 0,-1 0 0 0 0,1 0 0 0 0,0 0 0 0 0,-1 1 0 0 0,1-1 0 0 0,-1 0 0 0 0,0 0 0 0 0,1 1 0 0 0,-1-1 0 0 0,0 0 0 0 0,0 0 0 0 0,0 1 0 0 0,0-1 0 0 0,0 0 0 0 0,0 1 0 0 0,0-1 0 0 0,0 0 0 0 0,-1 0 0 0 0,1 1 0 0 0,-1 14 0 0 0,2-11 15 0 0,-1 0 1 0 0,0 0-1 0 0,0 0 1 0 0,0 0-1 0 0,-1 0 1 0 0,1 0-1 0 0,-1 0 1 0 0,-1-1-1 0 0,1 1 1 0 0,0 0-1 0 0,-2 1-15 0 0,4 15 54 0 0,-2-15-54 0 0,-1 1 0 0 0,1-1 0 0 0,1 0 0 0 0,-1 1 0 0 0,1 4 0 0 0,2 20 0 0 0,-2-10 0 0 0,0-14 0 0 0,0 1 0 0 0,0 0 0 0 0,0 0 0 0 0,-1-1 0 0 0,-2 6 0 0 0,3 12 0 0 0,0-22 0 0 0,0 1 0 0 0,0 0 0 0 0,0-1 0 0 0,0 1 0 0 0,-1-1 0 0 0,1 1 0 0 0,-1 1 0 0 0,0-3 0 0 0,1 0 0 0 0,-1 0 0 0 0,1 0 0 0 0,0 0 0 0 0,0 0 0 0 0,0 0 0 0 0,0 0 0 0 0,0 0 0 0 0,1 1 0 0 0,-1 14 0 0 0,-4 28 0 0 0,4-45 3 0 0,0 2 13 0 0,0 0-1 0 0,0 0 0 0 0,-1 0 1 0 0,1 0-1 0 0,-1 0 0 0 0,1 0 1 0 0,-1 0-1 0 0,0 0 1 0 0,0 0-1 0 0,0 2-15 0 0,0-3 56 0 0,0 0-1 0 0,0 0 1 0 0,1-1 0 0 0,-1 1 0 0 0,0 0-1 0 0,0 0 1 0 0,0 0 0 0 0,0-1 0 0 0,0 1-1 0 0,0 0 1 0 0,0-1 0 0 0,0 1 0 0 0,0-1-1 0 0,0 1 1 0 0,0-1 0 0 0,0 0 0 0 0,0 1-1 0 0,-1-1 1 0 0,1 0 0 0 0,0 0 0 0 0,0 0-1 0 0,0 0 1 0 0,0 0 0 0 0,-1 0 0 0 0,1 0-1 0 0,0 0 1 0 0,0 0 0 0 0,0 0 0 0 0,0-1-1 0 0,-1 1 1 0 0,1-1 0 0 0,0 1 0 0 0,0 0-1 0 0,0-1 1 0 0,0 0 0 0 0,0 1 0 0 0,0-1-56 0 0,-4-2 72 0 0,1 0 1 0 0,-1 0-1 0 0,1 0 1 0 0,0-1-1 0 0,0 1 1 0 0,1-1-1 0 0,-1 0 0 0 0,-2-3-72 0 0,2 1 23 0 0,-1 1 0 0 0,-1 0 0 0 0,1 0 0 0 0,-1 1 0 0 0,0-1 0 0 0,0 1 0 0 0,0 0-1 0 0,0 1 1 0 0,-2-1-23 0 0,1 0 12 0 0,0 0-1 0 0,0 0 1 0 0,0-1-1 0 0,0 0 1 0 0,1-1-1 0 0,-2-1-11 0 0,-15-20 127 0 0,16 18-69 0 0,0 1-1 0 0,0 0 0 0 0,0 0 0 0 0,-1 1 0 0 0,-4-3-57 0 0,-3-6-5 0 0,13 14 18 0 0,0 0-1 0 0,0-1 1 0 0,0 1 0 0 0,0 0-1 0 0,0 0 1 0 0,-2-1-13 0 0,1 1 77 0 0,3 2-238 0 0,-1 0-1 0 0,1-1 1 0 0,-1 1 0 0 0,1 0-1 0 0,-1-1 1 0 0,1 1 0 0 0,-1 0 0 0 0,1 0-1 0 0,-1-1 1 0 0,1 1 0 0 0,-1 0-1 0 0,1 0 1 0 0,-1 0 0 0 0,0 0-1 0 0,1 0 1 0 0,-1 0 0 0 0,1 0-1 0 0,-1 0 1 0 0,1 0 0 0 0,-1 0 0 0 0,1 0-1 0 0,-1 0 162 0 0,-2 1-5182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9:43.9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 2760 0 0,'12'-1'3881'0'0,"-11"1"-3789"0"0,0 0 0 0 0,-1 0 0 0 0,1 0 0 0 0,0 0 0 0 0,0 0 0 0 0,-1 0 0 0 0,1 0 0 0 0,0 0 0 0 0,0 0 0 0 0,-1 0 0 0 0,1 1 1 0 0,0-1-1 0 0,-1 0 0 0 0,1 0 0 0 0,0 1 0 0 0,-1-1 0 0 0,1 0 0 0 0,0 1 0 0 0,-1-1 0 0 0,1 1 0 0 0,0-1 0 0 0,-1 1 0 0 0,1-1-92 0 0,15 14 894 0 0,0 1-1 0 0,-1 0 0 0 0,3 6-893 0 0,27 26-3266 0 0,-39-42-234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10:09.3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1 215 7656 0 0,'0'0'349'0'0,"0"0"-2"0"0,17-10 1949 0 0,-13 10-2084 0 0,1 1 0 0 0,-1 0 1 0 0,0 0-1 0 0,0 1 0 0 0,1-1 0 0 0,-1 1 1 0 0,0 0-1 0 0,0 0 0 0 0,1 1-212 0 0,27 11 679 0 0,-11-9-358 0 0,0-1 0 0 0,1-1 0 0 0,3 0-321 0 0,20 5 463 0 0,-37-6-410 0 0,0 0 1 0 0,0-1-1 0 0,0 0 0 0 0,1 0 0 0 0,-1-1 0 0 0,1 0 1 0 0,6-1-54 0 0,-10 0-37 0 0,0 1 44 0 0,-1-1 0 0 0,0 0 1 0 0,0 0-1 0 0,1 0 1 0 0,1-2-8 0 0,-1 1 51 0 0,0-1 0 0 0,0 1 1 0 0,0-1-1 0 0,0-1 1 0 0,1 0-52 0 0,66-52 907 0 0,-62 48-872 0 0,-1 0 0 0 0,-1-1 1 0 0,1 0-1 0 0,-2 0 0 0 0,5-7-35 0 0,-4 6 48 0 0,5-8-16 0 0,-1-1 0 0 0,2-3-33 0 0,14-18-2229 0 0,-27 29 139 0 0,-1 9 1429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10:10.2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199 1 5984 0 0,'0'0'273'0'0,"0"0"-5"0"0,0 0-71 0 0,0 0 339 0 0,0 0 168 0 0,0 0 31 0 0,-14 14 312 0 0,-14 17-822 0 0,-14 11-225 0 0,-7 8 109 0 0,10-4 221 0 0,35-41-142 0 0,1 0 0 0 0,-1 1 0 0 0,1 0-1 0 0,0-1 1 0 0,0 1 0 0 0,1 0 0 0 0,0 1-1 0 0,0 0-187 0 0,1-7 39 0 0,1 1 0 0 0,0 0 0 0 0,0-1 0 0 0,0 1 0 0 0,0 0 0 0 0,1-1 0 0 0,-1 1 0 0 0,0 0 0 0 0,0-1 0 0 0,0 1 0 0 0,0 0 0 0 0,1-1 0 0 0,-1 1 0 0 0,0 0 0 0 0,1-1 0 0 0,-1 1 0 0 0,0 0 0 0 0,1-1 0 0 0,-1 1 0 0 0,1-1 0 0 0,-1 1 0 0 0,1-1-39 0 0,17 12 614 0 0,21 3-586 0 0,-39-15-36 0 0,16 4-6 0 0,-1-1 0 0 0,1-1 0 0 0,0-1 0 0 0,0 0 0 0 0,1-1 0 0 0,-1-1 0 0 0,6-1 14 0 0,12-3 37 0 0,-22 3 74 0 0,0 1 0 0 0,1 0 0 0 0,-1 0 0 0 0,0 2 0 0 0,1-1-111 0 0,-1 1-66 0 0,-1-1 1 0 0,0-1 0 0 0,0 0 0 0 0,7-1 65 0 0,15-2-139 0 0,41-3 434 0 0,-42 2-4712 0 0,-25 4 379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10:18.3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137 0 2304 0 0,'0'0'421'0'0,"0"0"930"0"0,0 0 405 0 0,0 0 78 0 0,0 0-156 0 0,0 0-738 0 0,0 0-327 0 0,0 0-62 0 0,0 0-61 0 0,0 0-223 0 0,0 0-99 0 0,2 16 603 0 0,-4 3-558 0 0,-1 0 1 0 0,-1 0 0 0 0,-1-1 0 0 0,-3 8-214 0 0,-28 71 191 0 0,7-24 123 0 0,21-52-215 0 0,-16 51 218 0 0,18-49-195 0 0,2-14-131 0 0,2 1 0 0 0,-1 1-1 0 0,1-1 1 0 0,1 0 0 0 0,-1 5 9 0 0,2-14-238 0 0,0-1-8 0 0,0 0-152 0 0,0 0-626 0 0,0 0-266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10:18.96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157 1 3680 0 0,'0'0'284'0'0,"0"0"-13"0"0,0 0 638 0 0,0 0 297 0 0,0 0 61 0 0,0 0-92 0 0,0 0-435 0 0,0 0-188 0 0,-11 17 1980 0 0,8-11-2341 0 0,-1-1 0 0 0,1 0 0 0 0,0 1 1 0 0,1 0-1 0 0,-1-1 0 0 0,1 1 1 0 0,0 0-1 0 0,1 1-191 0 0,-11 25 430 0 0,-4 6 56 0 0,2 2 0 0 0,2 0 0 0 0,0 4-486 0 0,-6 21 335 0 0,-14 66 994 0 0,30-117-1216 0 0,2-12-100 0 0,1 0 0 0 0,-2-1 0 0 0,1 1 0 0 0,0 0-1 0 0,0 0 1 0 0,0 0 0 0 0,-1-1 0 0 0,1 1-1 0 0,-1 0 1 0 0,0 0 0 0 0,1-1 0 0 0,-1 1-13 0 0,1-2-118 0 0,0 0-219 0 0,0 0-55 0 0,0 0-1061 0 0,0 0-4220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10:27.8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 5528 0 0,'0'0'249'0'0,"0"0"-1"0"0,0-5 526 0 0,0 2 3773 0 0,2 5-4443 0 0,0 0 0 0 0,-1 1 0 0 0,1-1 0 0 0,-1 1 0 0 0,0 0 0 0 0,0-1 0 0 0,0 1 0 0 0,0 0 0 0 0,0 1-104 0 0,6 17 448 0 0,-6-20-426 0 0,0 0-1 0 0,0 1 1 0 0,0-1-1 0 0,0 0 1 0 0,0 0-1 0 0,0 1 0 0 0,0-1 1 0 0,0 0-1 0 0,1 0 1 0 0,-1 0-1 0 0,0 0 1 0 0,1-1-1 0 0,-1 1 1 0 0,1 0-22 0 0,-1 0-94 0 0,0-1 1 0 0,-1 0 0 0 0,1 0-1 0 0,-1 0 1 0 0,1 0 0 0 0,0 0-1 0 0,-1 0 1 0 0,1 0 0 0 0,-1 0-1 0 0,1 0 1 0 0,0 0 0 0 0,-1 0-1 0 0,1-1 1 0 0,-1 1 0 0 0,1 0-1 0 0,-1 0 1 0 0,1-1-1 0 0,-1 1 1 0 0,1 0 0 0 0,0 0-1 0 0,-1-1 1 0 0,0 1 0 0 0,1-1-1 0 0,-1 1 1 0 0,1 0 0 0 0,-1-1-1 0 0,1 1 1 0 0,-1-1 0 0 0,0 1-1 0 0,1-1 1 0 0,-1 1 0 0 0,0-1-1 0 0,0 1 1 0 0,1-1 0 0 0,-1 0-1 0 0,0 0 94 0 0,2-3-1214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4:42.8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245 81 6448 0 0,'-15'-10'785'0'0,"12"8"-532"0"0,0 1 0 0 0,0 0 0 0 0,0 0 0 0 0,0 0 1 0 0,0 0-1 0 0,-1 0 0 0 0,1 1 0 0 0,0-1 0 0 0,0 1 0 0 0,-1 0 0 0 0,1 0 0 0 0,0 1 0 0 0,-1-1 0 0 0,1 0 1 0 0,0 1-1 0 0,0 0 0 0 0,0 0 0 0 0,0 0 0 0 0,0 0 0 0 0,0 0 0 0 0,0 1 0 0 0,0-1 0 0 0,0 1 0 0 0,0 0 0 0 0,1 0-253 0 0,-10 7 180 0 0,0 0 0 0 0,1 1 0 0 0,1 1-1 0 0,-1 0 1 0 0,2 0-180 0 0,-1-1 110 0 0,4-2-63 0 0,0 1-1 0 0,0 0 1 0 0,1-1-1 0 0,0 2 1 0 0,0-1 0 0 0,1 1-1 0 0,-3 8-46 0 0,-3 14 419 0 0,-4 26-419 0 0,12-48 71 0 0,0-1-1 0 0,1 1 0 0 0,0-1 1 0 0,0 1-1 0 0,1 0 0 0 0,0-1 1 0 0,1 1-1 0 0,0 0 0 0 0,1-1 1 0 0,0 1-1 0 0,0-1 0 0 0,1 0 1 0 0,4 10-71 0 0,-4-12 34 0 0,1 1 1 0 0,0 0-1 0 0,1-1 1 0 0,0 1-1 0 0,0-1 1 0 0,0-1 0 0 0,1 1-1 0 0,0-1 1 0 0,0 0-1 0 0,1 0 1 0 0,3 2-35 0 0,1-1 80 0 0,0 0 0 0 0,0-1 0 0 0,0 0 1 0 0,1-1-1 0 0,-1-1 0 0 0,1 0 0 0 0,8 2-80 0 0,-11-4 64 0 0,0-1-1 0 0,1 0 1 0 0,-1 0 0 0 0,1 0-1 0 0,-1-1 1 0 0,1-1-1 0 0,-1 0 1 0 0,6-1-64 0 0,5-2 45 0 0,0-1 0 0 0,0-1 0 0 0,8-4-45 0 0,-7 1 66 0 0,-1-2-1 0 0,0 0 1 0 0,-1-1-1 0 0,0-1 1 0 0,-1 0-1 0 0,4-5-65 0 0,-14 11 36 0 0,-1 1 0 0 0,0-1-1 0 0,0-1 1 0 0,0 1-1 0 0,-1-1 1 0 0,0 0-1 0 0,0-1 1 0 0,-1 1-1 0 0,0-1 1 0 0,-1 0 0 0 0,0 0-1 0 0,0-1 1 0 0,-1 1-1 0 0,0-1 1 0 0,0-5-36 0 0,0 0 40 0 0,-2-1 1 0 0,1 1-1 0 0,-2 0 0 0 0,0 0 1 0 0,-1 0-1 0 0,0 0 1 0 0,-1 0-1 0 0,-1 0 0 0 0,-1 0 1 0 0,0 0-1 0 0,-1 1 1 0 0,0-1-1 0 0,-4-5-40 0 0,5 11 27 0 0,-1 1-1 0 0,0 0 1 0 0,0 0 0 0 0,-1 0-1 0 0,1 1 1 0 0,-2 0 0 0 0,1 0-1 0 0,-1 1 1 0 0,0-1 0 0 0,0 1-1 0 0,-1 1 1 0 0,0 0 0 0 0,0 0-1 0 0,0 0 1 0 0,-1 1 0 0 0,1 0-1 0 0,-1 1 1 0 0,0 0 0 0 0,0 0-1 0 0,0 1 1 0 0,-1 0 0 0 0,-6 0-27 0 0,-10 0-187 0 0,0 0 0 0 0,0 2 1 0 0,1 1-1 0 0,-1 1 0 0 0,-11 3 187 0 0,27-2-345 0 0,1 0 0 0 0,-1 0 0 0 0,1 0 0 0 0,0 1 0 0 0,0 1 0 0 0,0 0 0 0 0,1 0 0 0 0,-1 0 0 0 0,-1 3 345 0 0,-1 2-838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10:28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48 2760 0 0,'-5'-1'951'0'0,"5"1"-186"0"0,0 0 31 0 0,0 0-76 0 0,0 0-336 0 0,0 0-148 0 0,0 0-32 0 0,0 0 16 0 0,0 0 82 0 0,2-6 1616 0 0,11-3-1247 0 0,0 2 0 0 0,0 0 1 0 0,1 1-1 0 0,10-4-671 0 0,-21 9 279 0 0,-2 1-205 0 0,-1 0-8 0 0,0 0-2 0 0,0 0 5 0 0,0 0 22 0 0,0 0 5 0 0,0 0 0 0 0,0 0 1 0 0,0 0 7 0 0,0 0 7 0 0,0 0 1 0 0,0 0-75 0 0,1 0 0 0 0,0 1 0 0 0,0-1 0 0 0,-1 0 0 0 0,1 1 1 0 0,0-1-1 0 0,-1 1 0 0 0,1-1 0 0 0,0 1 0 0 0,-1-1 0 0 0,1 1 1 0 0,-1-1-1 0 0,1 1 0 0 0,-1 0 0 0 0,1-1 0 0 0,-1 1 0 0 0,1 0 1 0 0,-1-1-1 0 0,1 1-37 0 0,7 16 190 0 0,-7-15-156 0 0,18 40 158 0 0,-17-34 59 0 0,-2-7-236 0 0,-1 0 0 0 0,1 0 0 0 0,0-1 0 0 0,-1 1 0 0 0,1-1-1 0 0,0 1 1 0 0,-1 0 0 0 0,1-1 0 0 0,-1 1 0 0 0,1-1 0 0 0,-1 1 0 0 0,1-1 0 0 0,-1 1 0 0 0,1-1 0 0 0,-1 1 0 0 0,0-1 0 0 0,1 0 0 0 0,-1 1-1 0 0,0-1 1 0 0,1 0 0 0 0,-1 1 0 0 0,0-1 0 0 0,1 0 0 0 0,-1 0 0 0 0,0 0 0 0 0,0 0 0 0 0,1 0 0 0 0,-1 0-15 0 0,-22 3 201 0 0,15-3-607 0 0,0 1 0 0 0,0 0 0 0 0,0 1 0 0 0,-5 1 406 0 0,9-1-4904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10:29.2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 5040 0 0,'0'0'231'0'0,"0"0"-18"0"0,-6 50 3017 0 0,7-45-2983 0 0,0-2-2987 0 0,-1-3 63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10:29.8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 2760 0 0,'0'0'321'0'0,"0"0"309"0"0,0 0 135 0 0,0 0 31 0 0,0 0-87 0 0,0 0-381 0 0,12-7 677 0 0,43-2 654 0 0,-55 9-1556 0 0,0 0-1 0 0,1 0 1 0 0,-1 0-1 0 0,0 0 1 0 0,0 0 0 0 0,0 0-1 0 0,1 0 1 0 0,-1 0 0 0 0,0 1-1 0 0,0-1 1 0 0,0 0-1 0 0,1 0 1 0 0,-1 0 0 0 0,0 0-1 0 0,0 1 1 0 0,0-1-1 0 0,0 0 1 0 0,0 0 0 0 0,1 0-1 0 0,-1 0 1 0 0,0 1-1 0 0,0-1 1 0 0,0 0 0 0 0,0 0-1 0 0,0 1 1 0 0,0-1-1 0 0,0 0 1 0 0,0 0 0 0 0,0 0-1 0 0,0 1 1 0 0,0-1-1 0 0,0 0 1 0 0,0 0 0 0 0,0 1-103 0 0,2 12-393 0 0,-2-8 737 0 0,2 7-295 0 0,0 1 257 0 0,-1 0 0 0 0,0 11-306 0 0,-1-23 59 0 0,-16 1 581 0 0,-34-3-1163 0 0,49 1-4255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10:31.4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4976 0 0,'0'0'231'0'0,"0"0"87"0"0,0 0 265 0 0,0 0 110 0 0,0 0 19 0 0,0 0-21 0 0,0 0-117 0 0,0 0-50 0 0,0 20 2180 0 0,0-17-2567 0 0,0-2-119 0 0,0 1 0 0 0,0-1-1 0 0,1 1 1 0 0,-1 0 0 0 0,0-1 0 0 0,0 1 0 0 0,1-1 0 0 0,-1 1 0 0 0,1-1-1 0 0,-1 1 1 0 0,1-1 0 0 0,0 1 0 0 0,0-1 0 0 0,0 1-18 0 0,-1-2-121 0 0,0 0-210 0 0,0 0-60 0 0,0 0-446 0 0,0 0-1843 0 0,0 0-785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10:31.9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34 2304 0 0,'0'0'101'0'0,"0"-1"1"0"0,0-1-81 0 0,0 1 186 0 0,0 0 863 0 0,0 1 364 0 0,14-11 2895 0 0,-6 9-4200 0 0,0 0 1 0 0,-1 0 0 0 0,0-1-1 0 0,7-2-129 0 0,-14 4 45 0 0,0 1 0 0 0,0 0-1 0 0,0 0 1 0 0,1 0 0 0 0,-1-1 0 0 0,0 1-1 0 0,0 0 1 0 0,0 0 0 0 0,1 0-1 0 0,-1 0 1 0 0,0-1 0 0 0,0 1 0 0 0,1 0-1 0 0,-1 0 1 0 0,0 0 0 0 0,0 0-1 0 0,1 0 1 0 0,-1 0 0 0 0,0 0 0 0 0,1 0-1 0 0,-1 0 1 0 0,0 0 0 0 0,0 0-1 0 0,1 0 1 0 0,-1 0 0 0 0,0 0 0 0 0,0 0-1 0 0,1 0 1 0 0,-1 0 0 0 0,0 0-1 0 0,1 0 1 0 0,-1 0 0 0 0,0 0-1 0 0,0 1 1 0 0,0-1 0 0 0,1 0 0 0 0,-1 0-1 0 0,0 0 1 0 0,0 0 0 0 0,1 1-1 0 0,-1-1 1 0 0,0 0 0 0 0,0 0 0 0 0,0 1-1 0 0,0-1 1 0 0,1 0 0 0 0,-1 0-1 0 0,0 0 1 0 0,0 1 0 0 0,0-1 0 0 0,0 0-1 0 0,0 1 1 0 0,0-1 0 0 0,0 0-1 0 0,0 0 1 0 0,0 1 0 0 0,0-1 0 0 0,0 0-1 0 0,0 0 1 0 0,0 1 0 0 0,0-1-1 0 0,0 0 1 0 0,0 1 0 0 0,0-1-1 0 0,0 0 1 0 0,0 0 0 0 0,0 1-45 0 0,1 7-82 0 0,3 7 178 0 0,0 1 0 0 0,4 7-96 0 0,-8-23 17 0 0,0 1 1 0 0,1-1-1 0 0,-1 1 1 0 0,0-1-1 0 0,0 1 1 0 0,1-1-1 0 0,-1 1 1 0 0,0-1-1 0 0,0 1 1 0 0,0 0-1 0 0,0-1 1 0 0,0 1-1 0 0,0-1 1 0 0,0 1 0 0 0,0-1-1 0 0,0 1 1 0 0,0-1-1 0 0,0 1 1 0 0,0-1-1 0 0,0 1 1 0 0,0 0-1 0 0,0-1 1 0 0,-1 1-1 0 0,1-1 1 0 0,0 1-1 0 0,0-1 1 0 0,0 1-1 0 0,-1-1 1 0 0,1 0 0 0 0,0 1-1 0 0,-1-1 1 0 0,1 1-1 0 0,-1-1 1 0 0,1 1-1 0 0,0-1 1 0 0,-1 0-1 0 0,1 1 1 0 0,-1-1-1 0 0,1 0 1 0 0,-1 0-1 0 0,1 1 1 0 0,-1-1-1 0 0,1 0 1 0 0,-1 0-1 0 0,1 0 1 0 0,-1 0 0 0 0,1 0-1 0 0,-1 1 1 0 0,0-1-1 0 0,1 0 1 0 0,-1 0-1 0 0,1 0 1 0 0,-1-1-1 0 0,1 1-17 0 0,-20 1 404 0 0,1-1-4797 0 0,17 0 28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10:32.5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1 8808 0 0,'0'0'400'0'0,"0"0"0"0"0,0 0-223 0 0,0 0 10 0 0,-2 19 1562 0 0,2-13-1676 0 0,0-4-59 0 0,1-1 0 0 0,-1 1 1 0 0,0 0-1 0 0,0-1 0 0 0,0 1 0 0 0,0-1 1 0 0,-1 1-1 0 0,1-1 0 0 0,0 1 0 0 0,-1-1 1 0 0,1 1-1 0 0,-1-1 0 0 0,1 1 0 0 0,-1-1 1 0 0,0 1-15 0 0,0 5-1306 0 0,1-7 84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10:33.0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 2304 0 0,'0'0'101'0'0,"19"-2"4387"0"0,-8 0-3848 0 0,1 0 0 0 0,-1 1 0 0 0,11 1-640 0 0,-21 0 191 0 0,-1 0 54 0 0,0 0 10 0 0,0 0-13 0 0,3 3 1203 0 0,1 3-108 0 0,-3-2-1274 0 0,0 0 0 0 0,0 0 0 0 0,0 0 1 0 0,-1 1-1 0 0,1-1 0 0 0,-1 2-63 0 0,2 14 177 0 0,-2-20-268 0 0,0 0 35 0 0,0 0 108 0 0,0 0 48 0 0,0 1-79 0 0,0 0 0 0 0,0 0 0 0 0,-1 0 0 0 0,1 0 0 0 0,0 0 0 0 0,0 0 0 0 0,-1 0 1 0 0,1-1-1 0 0,-1 1 0 0 0,1 0 0 0 0,-1 0 0 0 0,1 0 0 0 0,-1-1 0 0 0,1 1 0 0 0,-1 0 0 0 0,0-1 0 0 0,1 1 0 0 0,-1 0 0 0 0,0-1 0 0 0,1 1 0 0 0,-1-1 1 0 0,0 1-1 0 0,0-1 0 0 0,0 1 0 0 0,0-1 0 0 0,1 0 0 0 0,-1 1 0 0 0,0-1 0 0 0,0 0 0 0 0,0 0 0 0 0,0 0 0 0 0,0 0 0 0 0,0 0 0 0 0,0 0 0 0 0,0 0 1 0 0,0 0-22 0 0,-6 0-60 0 0,-1 0 0 0 0,1 0 0 0 0,-1-1 1 0 0,-2 0 59 0 0,3 0-379 0 0,2 0 29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10:33.5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 7656 0 0,'0'0'349'0'0,"0"0"-2"0"0,0 0-182 0 0,0 0 67 0 0,0 0 51 0 0,0 0 6 0 0,-1 20 686 0 0,-1-9-747 0 0,2-10-213 0 0,-1 0 1 0 0,1 0 0 0 0,0 0 0 0 0,0 0 0 0 0,-1 0-1 0 0,1 1 1 0 0,0-1 0 0 0,0 0 0 0 0,0 0-1 0 0,1 0 1 0 0,-1 0 0 0 0,0 0 0 0 0,0 0 0 0 0,0 0-1 0 0,1 0 1 0 0,-1 0 0 0 0,1 0 0 0 0,0 1-16 0 0,-1-2-544 0 0,0 0-1963 0 0,0 0-826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10:34.0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1376 0 0,'21'-2'5742'0'0,"41"2"-2708"0"0,-62 0-2960 0 0,7 10 3198 0 0,-6 10-3063 0 0,-1-15-129 0 0,0 1 0 0 0,1-1 0 0 0,-1 0-1 0 0,1 1 1 0 0,1 4-80 0 0,-2 1 182 0 0,0-11-178 0 0,0 1 0 0 0,0-1 1 0 0,0 1-1 0 0,0-1 0 0 0,-1 1 1 0 0,1-1-1 0 0,0 1 0 0 0,0-1 1 0 0,-1 1-1 0 0,1-1 0 0 0,0 0 1 0 0,-1 1-1 0 0,1-1 0 0 0,-1 0 1 0 0,1 1-1 0 0,0-1 0 0 0,-1 0 1 0 0,1 1-1 0 0,-1-1 0 0 0,1 0 1 0 0,-1 0-1 0 0,1 1 0 0 0,-1-1 1 0 0,1 0-1 0 0,-1 0 0 0 0,1 0 1 0 0,-1 0-1 0 0,1 0 0 0 0,-1 0 1 0 0,1 0-1 0 0,-1 0 0 0 0,1 0-4 0 0,-15-1 117 0 0,15 1-116 0 0,-17-4-4871 0 0,16 4 700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10:34.5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0 3224 0 0,'0'0'468'0'0,"0"0"756"0"0,0 0 332 0 0,0 0 68 0 0,0 20 1832 0 0,-2-10-3035 0 0,-1 3-394 0 0,3-2-3214 0 0,0-11-610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4:43.8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220 6 920 0 0,'-4'-2'673'0'0,"0"1"1"0"0,0 1-1 0 0,0-1 0 0 0,0 0 0 0 0,0 1 1 0 0,0 0-1 0 0,0 0 0 0 0,-1 0 1 0 0,1 1-1 0 0,0-1 0 0 0,0 1 1 0 0,0 0-1 0 0,0 0 0 0 0,-3 1-673 0 0,2 1 274 0 0,0-1 0 0 0,-1 1 0 0 0,1 0 0 0 0,1 1 0 0 0,-1-1 0 0 0,0 1 0 0 0,1 0 0 0 0,-1 0 0 0 0,-1 3-274 0 0,-4 6 88 0 0,0 0-1 0 0,2 0 1 0 0,0 1 0 0 0,0 0 0 0 0,1 0-1 0 0,1 0 1 0 0,-1 6-88 0 0,-3 7 132 0 0,2 1-1 0 0,1 0 0 0 0,1 1 1 0 0,2 0-1 0 0,0 0 1 0 0,2 0-1 0 0,2 0 0 0 0,0 0 1 0 0,2 0-1 0 0,1 0 1 0 0,3 8-132 0 0,-4-29 66 0 0,0-1 1 0 0,0 1-1 0 0,1-1 1 0 0,0 1-1 0 0,1-1 1 0 0,-1 0-1 0 0,1-1 1 0 0,1 1-1 0 0,1 1-66 0 0,-3-3 62 0 0,1-1 0 0 0,0 0 1 0 0,0 0-1 0 0,0 0 0 0 0,1 0 0 0 0,-1 0 0 0 0,1-1 0 0 0,0 0 0 0 0,0 0 0 0 0,0-1 0 0 0,1 1 1 0 0,4 1-63 0 0,1-1 57 0 0,0 0 1 0 0,0 0-1 0 0,1-1 1 0 0,-1-1 0 0 0,1 0-1 0 0,-1 0 1 0 0,1-1-1 0 0,-1-1 1 0 0,7 0-58 0 0,-10-1 14 0 0,1 0 0 0 0,-1 0 0 0 0,0-1-1 0 0,0 1 1 0 0,0-2 0 0 0,0 1 0 0 0,-1-1 0 0 0,1-1 0 0 0,-1 1 0 0 0,0-1-1 0 0,0 0 1 0 0,-1-1 0 0 0,3-2-14 0 0,-2 1 30 0 0,-1-1-1 0 0,1 1 0 0 0,-1-1 1 0 0,-1-1-1 0 0,1 1 0 0 0,-2-1 1 0 0,1 0-1 0 0,-1 0 0 0 0,0-1 1 0 0,2-8-30 0 0,1-12 164 0 0,-1 0-1 0 0,2-27-163 0 0,0-1 132 0 0,-7 52-103 0 0,3-17 211 0 0,0-19-240 0 0,-3 34 3 0 0,-1 1 1 0 0,-1-1-1 0 0,1 0 0 0 0,-1 0 1 0 0,-1 1-1 0 0,0-1 0 0 0,0-2-3 0 0,-3-6 79 0 0,-1 1-1 0 0,-1-1 0 0 0,0 1 1 0 0,-1 1-1 0 0,-7-12-78 0 0,11 21 14 0 0,0-1-1 0 0,0 1 0 0 0,0 1 1 0 0,-1-1-1 0 0,1 1 0 0 0,-1-1 1 0 0,0 1-1 0 0,0 1 0 0 0,-1-1 1 0 0,1 1-1 0 0,-1 0 0 0 0,0 0 1 0 0,0 0-1 0 0,0 1 0 0 0,0 0 1 0 0,-3-1-14 0 0,3 2-113 0 0,0 1 0 0 0,0-1 0 0 0,-1 1 0 0 0,1 0 0 0 0,0 0 0 0 0,0 1 0 0 0,-1 0 0 0 0,1 0 0 0 0,0 0 0 0 0,0 1 0 0 0,0 0 0 0 0,0 0 0 0 0,0 0 0 0 0,1 1 0 0 0,-1 0 0 0 0,1 0 0 0 0,-1 0 0 0 0,1 1 0 0 0,0 0 0 0 0,0 0 0 0 0,1 0 0 0 0,-1 1 0 0 0,1-1 0 0 0,0 1 113 0 0,-4 6-733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10:35.1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 2760 0 0,'1'0'207'0'0,"0"0"-71"0"0,17-3 3073 0 0,-15 3-2883 0 0,0-1 0 0 0,0 1 0 0 0,0-1 0 0 0,0 1 0 0 0,0 0 0 0 0,0 0 0 0 0,0 0 0 0 0,0 0 0 0 0,0 1 0 0 0,0-1 0 0 0,1 1-326 0 0,-4-1 138 0 0,0 0-6 0 0,0 0-4 0 0,0 0 5 0 0,0 0 22 0 0,0 0 5 0 0,7 2 3068 0 0,-3 17-2715 0 0,3 31-78 0 0,-7-50-398 0 0,0 1 1 0 0,1-1 0 0 0,-1 0 0 0 0,0 1 0 0 0,0-1 0 0 0,0 0 0 0 0,0 1 0 0 0,0-1 0 0 0,0 0 0 0 0,0 1 0 0 0,0-1 0 0 0,0 1 0 0 0,0-1 0 0 0,0 0 0 0 0,0 1 0 0 0,0-1 0 0 0,0 0 0 0 0,0 1 0 0 0,-1-1 0 0 0,1 0 0 0 0,0 1-1 0 0,0-1 1 0 0,0 0 0 0 0,0 1 0 0 0,-1-1 0 0 0,1 0 0 0 0,0 0 0 0 0,0 1 0 0 0,-1-1 0 0 0,1 0 0 0 0,0 0 0 0 0,0 1 0 0 0,-1-1 0 0 0,1 0 0 0 0,0 0 0 0 0,-1 0 0 0 0,1 1 0 0 0,0-1 0 0 0,-1 0 0 0 0,1 0 0 0 0,0 0 0 0 0,-1 0-1 0 0,1 0 1 0 0,-1 0 0 0 0,1 0 0 0 0,0 0 0 0 0,-1 0 0 0 0,1 0 0 0 0,-1 0-38 0 0,-18-5 276 0 0,13 2-140 0 0,-27 0-2109 0 0,33 3-3517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10:35.6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 7024 0 0,'0'0'322'0'0,"0"0"-7"0"0,0 0-139 0 0,-4 21 2291 0 0,3-20-2422 0 0,1 1 1 0 0,0-1-1 0 0,-1 0 0 0 0,1 1 1 0 0,0-1-1 0 0,0 0 1 0 0,0 0-1 0 0,0 1 1 0 0,0-1-1 0 0,0 0 0 0 0,0 1-45 0 0,1 12-3074 0 0,-1-12-255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10:36.1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 2304 0 0,'20'-7'5810'0'0,"22"5"-2380"0"0,-41 2-3349 0 0,-1 0 1 0 0,0 0 0 0 0,0 0 0 0 0,1 0-1 0 0,-1 0 1 0 0,0 0 0 0 0,0 1 0 0 0,1-1-1 0 0,-1 0 1 0 0,0 0 0 0 0,0 0 0 0 0,0 0-1 0 0,1 1 1 0 0,-1-1 0 0 0,0 0-1 0 0,0 0 1 0 0,0 0 0 0 0,0 1 0 0 0,0-1-1 0 0,1 0 1 0 0,-1 0 0 0 0,0 0 0 0 0,0 1-1 0 0,0-1 1 0 0,0 0 0 0 0,0 0 0 0 0,0 1-1 0 0,0-1 1 0 0,0 0 0 0 0,0 0 0 0 0,0 1-1 0 0,0-1-81 0 0,0 13 23 0 0,1-3 224 0 0,3 5-197 0 0,-3-12-7 0 0,0 0-1 0 0,0 0 0 0 0,-1 1 1 0 0,1-1-1 0 0,-1 0 0 0 0,1 0 1 0 0,-1 1-43 0 0,0-3 80 0 0,1 10 170 0 0,-1-10-163 0 0,0-1 68 0 0,-22 2 1384 0 0,14-3-1716 0 0,-6 1 369 0 0,5 3-5202 0 0,7-2-106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4:25.5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 6048 0 0,'7'-2'2333'0'0,"-7"6"2299"0"0,-3 8-3837 0 0,5 37 541 0 0,2 1-1 0 0,4 14-1335 0 0,-6-52-289 0 0,2 28 1462 0 0,-4-9-6464 0 0,0-31 83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4:25.94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1840 0 0,'0'0'83'0'0,"0"0"239"0"0,0 0 965 0 0,0 0 414 0 0,0 0 84 0 0,4 16 2183 0 0,10 100-844 0 0,-14-116-3121 0 0,3 21-20 0 0,0 0 1 0 0,-1 3 16 0 0,-2-23-216 0 0,0 4-939 0 0,0-5 654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4:26.40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7 6048 0 0,'0'0'273'0'0,"0"0"-5"0"0,0 0-56 0 0,3-6 1359 0 0,-2 5 2034 0 0,1 7-3349 0 0,-1-1 1 0 0,0 0-1 0 0,0 1 1 0 0,0-1-1 0 0,-1 1 0 0 0,0-1 1 0 0,0 1-1 0 0,-1-1 1 0 0,1 0-1 0 0,-1 1-256 0 0,0 1 218 0 0,0 1-1 0 0,1-1 1 0 0,0 0-1 0 0,0 0 1 0 0,1 0-1 0 0,0 2-217 0 0,9 50 322 0 0,-10-57-517 0 0,3 18 509 0 0,0-12-2988 0 0,-3-8-2291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4:26.83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 3 2760 0 0,'-5'-2'356'0'0,"4"2"453"0"0,1 0 198 0 0,0 0 38 0 0,0 0-40 0 0,0 0-205 0 0,0 0-89 0 0,0 0-20 0 0,1 1-473 0 0,-1 1 0 0 0,1-1 0 0 0,-1 0 0 0 0,1 1 0 0 0,-1-1 1 0 0,0 1-1 0 0,1-1 0 0 0,-1 1 0 0 0,0-1 0 0 0,0 1 0 0 0,0-1 0 0 0,0 1 1 0 0,0 1-219 0 0,0 0 213 0 0,2 17 785 0 0,0-1 1 0 0,-1 8-999 0 0,2 24 896 0 0,-4-39-747 0 0,1-10-121 0 0,-1 1-1 0 0,1 0 1 0 0,0-1-1 0 0,0 1 1 0 0,0-1-1 0 0,1 1 1 0 0,-1-1 0 0 0,1 3-28 0 0,1 4-3862 0 0,-2-9-436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4:27.34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6160 0 0,'0'0'281'0'0,"0"0"-6"0"0,0 18 2130 0 0,0 119 3946 0 0,3-110-6283 0 0,-3-27-139 0 0,0 0-57 0 0,0 0-21 0 0,0 0-135 0 0,0 0-555 0 0,0 0-238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36.76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53 0 2304 0 0,'0'0'101'0'0,"-3"4"548"0"0,-10 8 6955 0 0,9-9-7481 0 0,0 0-1 0 0,0 1 0 0 0,0-1 0 0 0,1 1 0 0 0,-1 0 1 0 0,1 0-1 0 0,0 0 0 0 0,0 0 0 0 0,0 1-122 0 0,1-2-4222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37.10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27 0 7280 0 0,'-9'17'1261'0'0,"2"-2"847"0"0,6-13-2039 0 0,-1 0 0 0 0,1 0-1 0 0,0 1 1 0 0,0-1-1 0 0,0 0 1 0 0,0 1 0 0 0,1-1-1 0 0,-1 0 1 0 0,1 1 0 0 0,-1-1-1 0 0,1 1 1 0 0,0-1 0 0 0,0 1-1 0 0,0-1 1 0 0,0 1 0 0 0,1 1-69 0 0,1 5-1800 0 0,-2-6 604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4:44.8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109 40 4608 0 0,'-11'0'448'0'0,"7"0"-195"0"0,1 0 0 0 0,0 1-1 0 0,-1-1 1 0 0,1 1 0 0 0,0 0 0 0 0,-1 0 0 0 0,1 0 0 0 0,0 0 0 0 0,0 1-1 0 0,0-1 1 0 0,0 1 0 0 0,0 0 0 0 0,0 0-253 0 0,-3 2 573 0 0,2 1-1 0 0,-1-1 1 0 0,0 1-1 0 0,1-1 1 0 0,0 1-1 0 0,-3 5-572 0 0,4-7 140 0 0,1 1-1 0 0,0 0 0 0 0,0 1 1 0 0,1-1-1 0 0,-1 0 0 0 0,1 1 1 0 0,0-1-1 0 0,0 1 0 0 0,0-1 1 0 0,0 1-1 0 0,1-1 0 0 0,0 1 1 0 0,0-1-1 0 0,0 1 0 0 0,1-1 0 0 0,-1 1 1 0 0,1 0-1 0 0,0-1 0 0 0,1 1-139 0 0,3 12 114 0 0,1 0 0 0 0,1 0 0 0 0,1 0-1 0 0,2 2-113 0 0,-8-15 34 0 0,8 13 16 0 0,0 0-1 0 0,1-1 1 0 0,1 0 0 0 0,1-1-1 0 0,0 0 1 0 0,1-1-1 0 0,0 0 1 0 0,6 3-50 0 0,9 5 89 0 0,0-2 0 0 0,1 0-1 0 0,1-2 1 0 0,6 1-89 0 0,-28-15 30 0 0,1 1 0 0 0,0-1 1 0 0,-1-1-1 0 0,1 0 0 0 0,1 0 0 0 0,-1-1 0 0 0,0 0 0 0 0,0-1 0 0 0,1 0 1 0 0,-1-1-1 0 0,1 0 0 0 0,-1-1 0 0 0,1 0 0 0 0,-1 0 0 0 0,0-1 0 0 0,0-1 1 0 0,1 1-1 0 0,-2-2 0 0 0,1 1 0 0 0,0-2 0 0 0,-1 1 0 0 0,1-1 0 0 0,2-3-29 0 0,-3 3 44 0 0,-1-1 0 0 0,0 0 1 0 0,-1-1-1 0 0,0 0 0 0 0,0 0 0 0 0,0 0 1 0 0,-1-1-1 0 0,0 0 0 0 0,0 0 1 0 0,-1-1-1 0 0,0 1 0 0 0,-1-1 1 0 0,1-3-46 0 0,-1 2 73 0 0,-1 0 0 0 0,-1-1 0 0 0,0 1 0 0 0,0 0 0 0 0,-1-1 0 0 0,0 0 0 0 0,-1 1 0 0 0,0-1 0 0 0,-1 1 0 0 0,0-1 0 0 0,-1 1 0 0 0,0-1 0 0 0,0 1 0 0 0,-1 0 0 0 0,0 0 0 0 0,-1 0 0 0 0,-1 0 0 0 0,1 1 0 0 0,-1 0 0 0 0,-6-8-73 0 0,3 7 26 0 0,0 0-1 0 0,-1 0 1 0 0,0 1 0 0 0,-1 0 0 0 0,0 0 0 0 0,0 1-1 0 0,-1 1 1 0 0,0 0 0 0 0,-2-1-26 0 0,-9-3 15 0 0,-1 1 0 0 0,0 1 0 0 0,-1 0 0 0 0,-6 0-15 0 0,-11-2 0 0 0,0 1 1 0 0,-21-1-1 0 0,48 9-52 0 0,-1 0 0 0 0,1 2 0 0 0,-1 0 0 0 0,0 0 0 0 0,1 2 0 0 0,-1 0 0 0 0,1 0 0 0 0,-14 5 52 0 0,3 3-687 0 0,13-3-794 0 0,4 2-3652 0 0,7-4 388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37.51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3224 0 0,'0'4'786'0'0,"0"0"1"0"0,0 0-1 0 0,0 0 0 0 0,1 1 1 0 0,0-1-1 0 0,-1 0 1 0 0,2 0-1 0 0,-1-1 0 0 0,0 1 1 0 0,2 2-787 0 0,10 10-1620 0 0,-10-13 1000 0 0</inkml:trace>
  <inkml:trace contextRef="#ctx0" brushRef="#br0" timeOffset="1">71 108 3680 0 0,'21'11'6527'0'0,"0"-5"-3456"0"0,-15-6-4302 0 0,-1 1-1 0 0,0-1 0 0 0,1 0 1 0 0,4-1 1231 0 0,-7 1-3608 0 0</inkml:trace>
  <inkml:trace contextRef="#ctx0" brushRef="#br0" timeOffset="2">224 125 6104 0 0,'6'1'645'0'0,"-4"-1"-406"0"0,0 0-1 0 0,0 1 1 0 0,0-1-1 0 0,0 0 1 0 0,1 0-1 0 0,-1 0 1 0 0,0-1-1 0 0,0 1 1 0 0,0 0-1 0 0,0-1 1 0 0,0 1-1 0 0,2-1-238 0 0,2-1-2414 0 0,-2 1-671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37.86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0 161 1376 0 0,'0'0'65'0'0,"2"-2"263"0"0,8-7 9243 0 0,-8 6-9950 0 0,0-3 399 0 0,0 3-2647 0 0,0-1-951 0 0</inkml:trace>
  <inkml:trace contextRef="#ctx0" brushRef="#br0" timeOffset="1">57 46 4144 0 0,'0'0'191'0'0,"3"-22"6906"0"0,1 2-7043 0 0,-4 17-276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38.26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60 127 8464 0 0,'0'-2'234'0'0,"0"0"0"0"0,0 1 1 0 0,-1-1-1 0 0,1 0 0 0 0,0 1 1 0 0,-1-1-1 0 0,1 0 0 0 0,-1 1 1 0 0,1-1-1 0 0,-1 0 0 0 0,0 1 1 0 0,1-1-1 0 0,-1 1-234 0 0,-2-7 926 0 0,0-11-2266 0 0,3 16 828 0 0</inkml:trace>
  <inkml:trace contextRef="#ctx0" brushRef="#br0" timeOffset="1">25 27 4144 0 0,'0'0'319'0'0,"-16"-17"6904"0"0,8 9-8665 0 0,8 6-66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38.60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158 4 1840 0 0,'0'0'83'0'0,"-5"0"-268"0"0,-12-3 9473 0 0,14 3-9121 0 0,2-1-304 0 0</inkml:trace>
  <inkml:trace contextRef="#ctx0" brushRef="#br0" timeOffset="1">69 2 2760 0 0,'-22'5'5079'0'0,"-8"1"-163"0"0,28-5-5234 0 0,1-1 0 0 0,0 1 0 0 0,-1 0 0 0 0,1-1-1 0 0,0 1 1 0 0,-1 0 0 0 0,1 0 0 0 0,0 0 0 0 0,0 0 0 0 0,0 0 0 0 0,0 0 318 0 0,-1 1-3968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40.07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68 1 2760 0 0,'-21'1'6956'0'0,"19"0"-6723"0"0,0-1 1 0 0,0 1-1 0 0,0 0 0 0 0,0-1 1 0 0,0 1-1 0 0,0 0 1 0 0,0 0-1 0 0,0 0 0 0 0,0 1 1 0 0,1-1-1 0 0,-1 0 1 0 0,0 1-1 0 0,1-1 0 0 0,-1 1 1 0 0,1 0-1 0 0,-1-1 1 0 0,1 2-234 0 0,-12 20-3512 0 0,12-20-260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40.42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28 1 3224 0 0,'-10'19'4850'0'0,"9"-18"-4781"0"0,0 0 0 0 0,1 0 0 0 0,-1 0 0 0 0,0 0 0 0 0,1 0 0 0 0,-1 0 0 0 0,1 0 0 0 0,0 0 0 0 0,-1 0-1 0 0,1 0 1 0 0,0 0 0 0 0,-1 0 0 0 0,1 1 0 0 0,0 0-69 0 0,-1 10-3651 0 0,1-9 2807 0 0</inkml:trace>
  <inkml:trace contextRef="#ctx0" brushRef="#br0" timeOffset="1">7 104 1376 0 0,'-1'8'831'0'0,"-1"7"5040"0"0,0-5-4253 0 0,1-8-1470 0 0,1 0 0 0 0,0 0 1 0 0,-1 0-1 0 0,1 0 0 0 0,0 0 1 0 0,0 0-1 0 0,0 0 0 0 0,0 1 0 0 0,1-1 1 0 0,-1 0-1 0 0,1 0 0 0 0,-1 0 1 0 0,1 0-149 0 0,2 6-3336 0 0,-3-7 2056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40.75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6912 0 0,'0'0'314'0'0,"4"12"1788"0"0,-3-10-1848 0 0,0 0 0 0 0,0 0 0 0 0,0 0 0 0 0,0-1 0 0 0,0 1 0 0 0,0 0 0 0 0,1-1 1 0 0,-1 1-1 0 0,0-1 0 0 0,1 1 0 0 0,1 0-254 0 0,11 7-3814 0 0,-11-7 233 0 0</inkml:trace>
  <inkml:trace contextRef="#ctx0" brushRef="#br0" timeOffset="1">110 77 4144 0 0,'15'11'5386'0'0,"-14"-10"-5125"0"0,0 0-1 0 0,1 0 1 0 0,-1 0-1 0 0,1 0 0 0 0,0-1 1 0 0,-1 1-1 0 0,1 0 1 0 0,-1-1-1 0 0,1 0 0 0 0,0 1 1 0 0,0-1-261 0 0,18 0-1582 0 0,-17-1-2327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41.08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97 4608 0 0,'0'0'208'0'0,"9"-2"5172"0"0,7-2-3260 0 0,-9 1-1944 0 0,-1 1-3636 0 0,-3 1-420 0 0</inkml:trace>
  <inkml:trace contextRef="#ctx0" brushRef="#br0" timeOffset="1">129 28 2760 0 0,'0'0'248'0'0,"1"-1"-248"0"0,1 0 0 0 0,0 0 0 0 0,0-1 1424 0 0,0 1 240 0 0,1-1 40 0 0,-2 0 16 0 0,1-1-1320 0 0,0 0-264 0 0,0 1-48 0 0,-1-1-16 0 0,1 1-192 0 0,-1-1-40 0 0,1 2 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41.41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 50 4608 0 0,'-2'-25'6830'0'0,"5"4"-6766"0"0,-3 17-350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41.73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145 140 5984 0 0,'0'0'464'0'0,"-8"-22"6810"0"0,5 7-5924 0 0,-3-7-4517 0 0,5 19 1622 0 0</inkml:trace>
  <inkml:trace contextRef="#ctx0" brushRef="#br0" timeOffset="1">83 62 2304 0 0,'-15'-14'7989'0'0,"11"4"-7610"0"0,3 8-443 0 0</inkml:trace>
  <inkml:trace contextRef="#ctx0" brushRef="#br0" timeOffset="2">26 18 3680 0 0,'0'0'167'0'0,"-7"-6"4283"0"0,1 1-1497 0 0,-4-1-2710 0 0,8 5-560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4:45.7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154 190 6824 0 0,'-2'-1'21'0'0,"-21"-11"2285"0"0,22 12-2211 0 0,0 0-1 0 0,0 0 1 0 0,0 0 0 0 0,0 0-1 0 0,0 0 1 0 0,0 0 0 0 0,0 0-1 0 0,0 0 1 0 0,0 0 0 0 0,0 0-1 0 0,0 0 1 0 0,0 0-1 0 0,0 1 1 0 0,0-1 0 0 0,0 0-1 0 0,0 1 1 0 0,0-1 0 0 0,0 1-1 0 0,1-1 1 0 0,-1 1-1 0 0,0-1 1 0 0,0 1 0 0 0,0 0-95 0 0,-8 8 315 0 0,1 0 0 0 0,0 1 0 0 0,-3 5-315 0 0,-9 11 215 0 0,14-18-121 0 0,1 1 0 0 0,-1 1 0 0 0,2-1-1 0 0,-1 1 1 0 0,-1 4-94 0 0,1-2 139 0 0,2-3 29 0 0,1 1 1 0 0,-1 0 0 0 0,2 0 0 0 0,-1 0 0 0 0,1 0 0 0 0,1 0-1 0 0,0 0 1 0 0,1 3-169 0 0,-1-1 202 0 0,0-6-143 0 0,1-1 1 0 0,0 0 0 0 0,0 0-1 0 0,0 0 1 0 0,1 1 0 0 0,-1-1 0 0 0,2 0-1 0 0,-1-1 1 0 0,0 1 0 0 0,1 0-1 0 0,0-1 1 0 0,2 4-60 0 0,4 3 101 0 0,0 0 0 0 0,0 0 0 0 0,2-1 0 0 0,1 1-101 0 0,-4-4 36 0 0,0-1 1 0 0,1-1 0 0 0,-1 0-1 0 0,1 0 1 0 0,0 0 0 0 0,1-1-1 0 0,-1-1 1 0 0,1 1 0 0 0,0-2-1 0 0,-1 1 1 0 0,1-1 0 0 0,4 0-37 0 0,7 0-20 0 0,0-1 0 0 0,0 0 0 0 0,0-2 0 0 0,0 0 0 0 0,11-3 20 0 0,-18 1 5 0 0,1 0 0 0 0,-1-2 1 0 0,1 1-1 0 0,-1-2 1 0 0,8-4-6 0 0,6-4 46 0 0,-1-1-1 0 0,5-5-45 0 0,-16 9 240 0 0,-1-1 0 0 0,0-1 0 0 0,0-1 0 0 0,11-13-240 0 0,11-17 1172 0 0,-1-3-1172 0 0,-29 37 41 0 0,0 0-1 0 0,-1 0 0 0 0,0-1 1 0 0,-1 0-1 0 0,0 0 1 0 0,-1 0-1 0 0,3-8-40 0 0,-6 13 32 0 0,1 0 1 0 0,-1-1-1 0 0,0 1 1 0 0,-1 0-1 0 0,1-1 1 0 0,-1 1-1 0 0,0-1 1 0 0,-1 1-1 0 0,0-1 1 0 0,0 1-1 0 0,0-1 0 0 0,-1 1 1 0 0,0 0-1 0 0,-2-5-32 0 0,-1 1 31 0 0,-1 0 1 0 0,0 0-1 0 0,0 1 0 0 0,-1 0 0 0 0,0 0 0 0 0,-1 1 0 0 0,0 0 0 0 0,0 0 0 0 0,-1 1 0 0 0,0 0 0 0 0,0 1 0 0 0,-1 0 0 0 0,1 0 0 0 0,-1 1 0 0 0,-1 0 1 0 0,1 0-1 0 0,-8-1-31 0 0,-1 0-60 0 0,-1 1 0 0 0,1 0 0 0 0,-1 2 0 0 0,0 0 0 0 0,0 1 0 0 0,0 1-1 0 0,0 1 1 0 0,0 1 0 0 0,-12 2 60 0 0,14-1-148 0 0,0 2 0 0 0,0 0 0 0 0,-14 6 148 0 0,23-7-65 0 0,1 0-1 0 0,-1 1 1 0 0,1 0 0 0 0,0 1 0 0 0,0 0-1 0 0,1 0 1 0 0,0 0 0 0 0,-5 6 65 0 0,0 0-328 0 0,1 1 0 0 0,0 1 1 0 0,-1 2 327 0 0,8-10-687 0 0,0 1-1 0 0,1-1 1 0 0,0 1 0 0 0,1 0 0 0 0,-1 0 0 0 0,1 0 0 0 0,0 0 0 0 0,0 0 0 0 0,0 5 687 0 0,0 3-4230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42.08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64 9 6768 0 0,'0'0'306'0'0,"0"0"-4"0"0,0 0-194 0 0,-1-1 166 0 0,-1 0 1 0 0,1 0 0 0 0,-1 0-1 0 0,1 1 1 0 0,-1-1 0 0 0,0 0-1 0 0,1 1 1 0 0,-1-1 0 0 0,0 1-1 0 0,1-1 1 0 0,-1 1 0 0 0,0 0-1 0 0,0 0 1 0 0,1 0 0 0 0,-1 0-1 0 0,0 0 1 0 0,-1 0-275 0 0,-29 6-889 0 0,32-6-3111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42.50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64 0 5528 0 0,'0'0'249'0'0,"0"0"-1"0"0,-18 3 4573 0 0,12-1-4265 0 0,1 1 1 0 0,0-1-1 0 0,0 1 0 0 0,-4 3-556 0 0,7-5-398 0 0,1 1 0 0 0,0-1 0 0 0,-1 0 0 0 0,1 1 0 0 0,0-1 0 0 0,0 1 0 0 0,-1-1-1 0 0,1 1 1 0 0,0-1 0 0 0,0 2 398 0 0,0-1-3914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42.83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19 0 7688 0 0,'-12'31'2109'0'0,"5"-16"-2401"0"0,7-15-3125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43.17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 0 6768 0 0,'-2'23'2377'0'0,"1"-20"-1792"0"0,1 1 0 0 0,-1-1 0 0 0,1 0 1 0 0,0 0-1 0 0,0 1 0 0 0,0 1-585 0 0,4 12-1184 0 0,-2-14-2960 0 0</inkml:trace>
  <inkml:trace contextRef="#ctx0" brushRef="#br0" timeOffset="1">20 140 3680 0 0,'7'21'5460'0'0,"0"-10"-3979"0"0,-2-4-3814 0 0,-4-6 1618 0 0,0 1-2530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43.5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5984 0 0,'0'0'464'0'0,"0"1"-306"0"0,9 10 4354 0 0,-8-10-4569 0 0,0-1 0 0 0,0 1 1 0 0,0-1-1 0 0,0 1 0 0 0,0-1 0 0 0,0 1 0 0 0,0-1 1 0 0,1 1-1 0 0,-1-1 0 0 0,0 0 0 0 0,0 0 0 0 0,0 0 1 0 0,1 0 56 0 0,0 0-3732 0 0</inkml:trace>
  <inkml:trace contextRef="#ctx0" brushRef="#br0" timeOffset="1">122 28 2760 0 0,'1'0'357'0'0,"0"0"461"0"0,21 3 5455 0 0,-18-2-6255 0 0,1-2 0 0 0,-1 1 1 0 0,0 0-1 0 0,0-1 1 0 0,3 0-19 0 0,-2 0-3740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43.85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0 139 6912 0 0,'0'0'608'0'0,"0"0"-480"0"0,3-1-128 0 0,-3 1 0 0 0,0 0 576 0 0,0 0 96 0 0,2-2 24 0 0,0 0 0 0 0,2 0-352 0 0,-2 1-72 0 0,0-1-16 0 0,0 0 0 0 0,0-1-368 0 0,0 1-80 0 0,0-1-8 0 0,1 2-2744 0 0,0-2-544 0 0</inkml:trace>
  <inkml:trace contextRef="#ctx0" brushRef="#br0" timeOffset="1">71 33 9528 0 0,'0'0'216'0'0,"0"0"32"0"0,0 0 10 0 0,8-23 822 0 0,-5 17-1860 0 0,-1 3 342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44.20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60 157 5984 0 0,'-1'-1'741'0'0,"0"0"-1"0"0,0-1 1 0 0,0 1 0 0 0,0-1-1 0 0,0 1 1 0 0,0 0 0 0 0,1-1 0 0 0,-1 0-1 0 0,1 1 1 0 0,-1-1 0 0 0,0-1-741 0 0,-1-19-142 0 0,2 20-4904 0 0</inkml:trace>
  <inkml:trace contextRef="#ctx0" brushRef="#br0" timeOffset="1">13 53 7920 0 0,'0'-6'1227'0'0,"-1"0"1"0"0,0 0 0 0 0,0 0-1 0 0,-1 0 1 0 0,0-1-1228 0 0,0 2-34 0 0,1 1-668 0 0,-1-1-3480 0 0,2 3 242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44.55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92 42 3680 0 0,'0'0'284'0'0,"-5"-4"5517"0"0,-3-5-2337 0 0,6 5-3151 0 0,1 2-3942 0 0,1 0-620 0 0</inkml:trace>
  <inkml:trace contextRef="#ctx0" brushRef="#br0" timeOffset="1">33 18 6912 0 0,'-31'-16'5017'0'0,"30"15"-5538"0"0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45.09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48 2 5984 0 0,'0'0'273'0'0,"0"0"-5"0"0,-16-1 1201 0 0,13 1-845 0 0,1 0-401 0 0,0-1-1 0 0,1 1 1 0 0,-1 0 0 0 0,0 0-1 0 0,1 0 1 0 0,-1 0 0 0 0,0 0 0 0 0,0 1-1 0 0,1-1 1 0 0,-1 0 0 0 0,0 1-1 0 0,1-1 1 0 0,-1 1 0 0 0,0 0-223 0 0,-1 1-4176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45.43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60 0 5064 0 0,'-20'3'2481'0'0,"17"-3"-2263"0"0,0 1 1 0 0,0-1-1 0 0,0 1 1 0 0,1-1-1 0 0,-1 1 0 0 0,0 0 1 0 0,1 0-1 0 0,-1 0 0 0 0,1 1 1 0 0,-1-1-1 0 0,1 0 0 0 0,-1 1 1 0 0,1 0-219 0 0,-1 0-144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4:46.8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213 10 6504 0 0,'-7'-4'470'0'0,"6"4"-341"0"0,0-1 0 0 0,0 0 0 0 0,0 1 0 0 0,0-1 0 0 0,0 1 0 0 0,-1 0 0 0 0,1-1 0 0 0,0 1 0 0 0,0 0 0 0 0,0-1 1 0 0,0 1-1 0 0,0 0 0 0 0,-1 0 0 0 0,1 0 0 0 0,0 0 0 0 0,0 0 0 0 0,0 0 0 0 0,0 0 0 0 0,-1 1 0 0 0,1-1 0 0 0,0 0 0 0 0,0 1 1 0 0,0-1-1 0 0,0 1 0 0 0,0-1 0 0 0,0 1 0 0 0,0-1 0 0 0,0 1 0 0 0,-1 0-129 0 0,-9 7 332 0 0,0 0 0 0 0,1 1 0 0 0,0 0 0 0 0,0 1 0 0 0,1 0 0 0 0,1 0 0 0 0,-8 11-332 0 0,5-4 325 0 0,1-1-1 0 0,1 2 1 0 0,0-1-1 0 0,1 1 1 0 0,0 4-325 0 0,-1 5 251 0 0,2 0 0 0 0,2 1 0 0 0,0-1 0 0 0,2 1 1 0 0,1 2-252 0 0,1-21 39 0 0,1 1 1 0 0,1-1 0 0 0,-1 1 0 0 0,2-1 0 0 0,-1 1 0 0 0,1-1-1 0 0,1 0 1 0 0,0 0 0 0 0,0 0 0 0 0,1 0 0 0 0,0 0 0 0 0,4 5-40 0 0,1 2 47 0 0,2-2 0 0 0,0 1 0 0 0,0-1 0 0 0,2-1-1 0 0,-1 0 1 0 0,5 2-47 0 0,1 2 6 0 0,-4-4-9 0 0,0 0 0 0 0,1-1 0 0 0,1-1 0 0 0,3 2 3 0 0,-14-10 4 0 0,0-1 0 0 0,-1 1 1 0 0,1-1-1 0 0,0 0 0 0 0,0-1 0 0 0,0 1 0 0 0,0-1 0 0 0,0 0 0 0 0,1 0 1 0 0,-1-1-1 0 0,0 1 0 0 0,0-1 0 0 0,1 0 0 0 0,-1-1 0 0 0,0 1 0 0 0,1-1 0 0 0,2-1-4 0 0,12-4-2 0 0,0 0-1 0 0,-1-2 1 0 0,0-1-1 0 0,11-6 3 0 0,-19 9 16 0 0,0-1 0 0 0,-1 0 0 0 0,0 0 0 0 0,-1-1 0 0 0,0 0 0 0 0,0-1 0 0 0,0 0 0 0 0,2-5-16 0 0,-6 7 60 0 0,-1 0-1 0 0,0 0 1 0 0,-1-1 0 0 0,0 1-1 0 0,0-1 1 0 0,0 0 0 0 0,-1 1 0 0 0,0-1-1 0 0,-1 0 1 0 0,0-2-60 0 0,2-17 510 0 0,-1 0 0 0 0,-2-9-510 0 0,0 20 86 0 0,-1 0 0 0 0,-1 0 1 0 0,0 0-1 0 0,-1 0 0 0 0,0 1 0 0 0,-2-1 0 0 0,0 1 1 0 0,0 0-1 0 0,-1 0 0 0 0,-1 1 0 0 0,-1 0 0 0 0,0 0 1 0 0,-1 1-1 0 0,0 0 0 0 0,-1 0 0 0 0,0 1 0 0 0,-9-8-86 0 0,2 6-8 0 0,-1 0 0 0 0,0 1 0 0 0,-1 2 0 0 0,0-1 0 0 0,-1 2 0 0 0,0 1 0 0 0,-4-1 8 0 0,-9 0-49 0 0,31 9-207 0 0,0 1 0 0 0,-1-1 1 0 0,1 1-1 0 0,0 0 0 0 0,-1 0 1 0 0,1 0-1 0 0,0 0 0 0 0,0 0 1 0 0,-1 1-1 0 0,1-1 0 0 0,0 1 1 0 0,-1-1-1 0 0,1 1 256 0 0,1 0-4121 0 0,0 3-1216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45.77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73 1 5064 0 0,'-2'1'559'0'0,"0"0"0"0"0,-1 1 0 0 0,1-1 0 0 0,0 0 0 0 0,1 1 1 0 0,-1-1-1 0 0,0 1 0 0 0,0 0 0 0 0,1 0 0 0 0,-2 2-559 0 0,-5 3 1975 0 0,8-6-1936 0 0,-1 0 0 0 0,0 0-1 0 0,0 0 1 0 0,0 0 0 0 0,1 0 0 0 0,-1 0-1 0 0,1 0 1 0 0,-1 1 0 0 0,1-1 0 0 0,-1 0-1 0 0,1 0 1 0 0,-1 0 0 0 0,1 1-1 0 0,0-1 1 0 0,0 0 0 0 0,0 0 0 0 0,0 1-39 0 0,-2 8-2853 0 0,1-7 1129 0 0</inkml:trace>
  <inkml:trace contextRef="#ctx0" brushRef="#br0" timeOffset="1">2 134 1296 0 0,'0'0'0'0'0,"-1"2"112"0"0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46.10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 1 6704 0 0,'-5'21'2377'0'0,"5"-20"-2275"0"0,0 0-1 0 0,0 0 1 0 0,0 0 0 0 0,0-1 0 0 0,0 1-1 0 0,0 0 1 0 0,0 0 0 0 0,0 0 0 0 0,0 0-1 0 0,0-1 1 0 0,0 1 0 0 0,1 0-1 0 0,-1 0 1 0 0,0 0 0 0 0,1-1 0 0 0,-1 2-102 0 0,5 7-2226 0 0,-3-7 447 0 0,-2-2-1117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46.43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1840 0 0,'4'12'482'0'0,"-2"-4"5358"0"0,4 15-303 0 0,0-13-4123 0 0,3-3-5103 0 0,-7-7-1215 0 0</inkml:trace>
  <inkml:trace contextRef="#ctx0" brushRef="#br0" timeOffset="1">98 89 4608 0 0,'0'0'353'0'0,"0"0"-51"0"0,3 5 5867 0 0,4 3-3644 0 0,6-5-3768 0 0,-9-3-3351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46.77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32 3224 0 0,'0'0'143'0'0,"1"0"-3"0"0,20 3 6016 0 0,-8-5-8881 0 0,-10 2-253 0 0</inkml:trace>
  <inkml:trace contextRef="#ctx0" brushRef="#br0" timeOffset="1">116 17 9096 0 0,'0'0'414'0'0,"14"-3"1789"0"0,-5-3-168 0 0,-4 4-2145 0 0,0-2-3522 0 0,-2 2-662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47.10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5 168 1840 0 0,'0'0'117'0'0,"-1"0"1"0"0,1 0-1 0 0,0 0 1 0 0,0 0-1 0 0,0 0 1 0 0,-1 0-1 0 0,1 0 1 0 0,0 0-1 0 0,0-1 1 0 0,0 1-1 0 0,0 0 1 0 0,-1 0-1 0 0,1 0 1 0 0,0 0-1 0 0,0 0 1 0 0,0-1-1 0 0,0 1 0 0 0,0 0 1 0 0,-1 0-1 0 0,1 0 1 0 0,0 0-1 0 0,0-1 1 0 0,0 1-1 0 0,0 0 1 0 0,0 0-1 0 0,0 0 1 0 0,0-1-1 0 0,0 1 1 0 0,0 0-1 0 0,0 0 1 0 0,0 0-1 0 0,0-1 1 0 0,0 1-1 0 0,0 0 0 0 0,0 0 1 0 0,0 0-1 0 0,0-1 1 0 0,0 1-1 0 0,0 0 1 0 0,0 0-1 0 0,0 0 1 0 0,0-1-1 0 0,1 1 1 0 0,-1 0-1 0 0,0 0 1 0 0,0 0-1 0 0,0 0 1 0 0,0-1-1 0 0,0 1 1 0 0,0 0-1 0 0,1 0 1 0 0,-1 0-1 0 0,0 0 0 0 0,0 0-117 0 0,9-10 5220 0 0,-8 9-5874 0 0,6-16 831 0 0,-5 14-511 0 0</inkml:trace>
  <inkml:trace contextRef="#ctx0" brushRef="#br0" timeOffset="1">61 59 11376 0 0,'0'0'256'0'0,"8"-25"2996"0"0,3-5-3076 0 0,-11 27-684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47.5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142 200 7920 0 0,'-1'-1'394'0'0,"0"0"-1"0"0,-1 0 1 0 0,1 0 0 0 0,0 0 0 0 0,0-1-1 0 0,0 1 1 0 0,0 0 0 0 0,0-1 0 0 0,0 1-1 0 0,0-1 1 0 0,1 1 0 0 0,-1-1 0 0 0,0 0-394 0 0,2-7-2823 0 0,1 7-1561 0 0</inkml:trace>
  <inkml:trace contextRef="#ctx0" brushRef="#br0" timeOffset="1">112 124 9528 0 0,'0'0'216'0'0,"-7"-19"2168"0"0,3 14-1525 0 0,3 5-780 0 0,0-1 0 0 0,1 1 0 0 0,-1-1 1 0 0,1 1-1 0 0,-1-1 0 0 0,1 1 0 0 0,-1-1 0 0 0,1 0 1 0 0,-1 1-1 0 0,1-1 0 0 0,-1 0 0 0 0,1 1 0 0 0,0-1 1 0 0,-1 0-1 0 0,1 0 0 0 0,0 1 0 0 0,0-1 0 0 0,0 0 1 0 0,-1 0-1 0 0,1 1 0 0 0,0-1 0 0 0,0 0 0 0 0,0 0 1 0 0,0 0-80 0 0,-1-2-9 0 0,0 1-4402 0 0,3 1-97 0 0</inkml:trace>
  <inkml:trace contextRef="#ctx0" brushRef="#br0" timeOffset="2">23 30 6448 0 0,'0'0'498'0'0,"-13"-14"3994"0"0,10 10-3954 0 0,-3-3 324 0 0,5 2-4210 0 0,1 5-726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47.86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37 4 3224 0 0,'-14'-2'2401'0'0,"1"0"3675"0"0,5 3-5372 0 0,7 0-793 0 0,1-1-2 0 0,0 0 10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49.15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43 1 7280 0 0,'0'0'165'0'0,"-20"6"1239"0"0,18-5-955 0 0,0-1-403 0 0,1 1 1 0 0,-1 0-1 0 0,1-1 1 0 0,-1 1 0 0 0,1 0-1 0 0,0 0 1 0 0,-1 0 0 0 0,1 0-1 0 0,0 0 1 0 0,0 0-1 0 0,-1 0 1 0 0,1 0 0 0 0,0 1-47 0 0,0 0-64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49.48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55 1 4608 0 0,'0'0'208'0'0,"-2"2"265"0"0,0-1 1 0 0,0 0-1 0 0,0 0 1 0 0,0 0-1 0 0,0 0 1 0 0,0 0-1 0 0,0 0 0 0 0,-1 0 1 0 0,1-1-1 0 0,0 1-473 0 0,0-1 207 0 0,1 1-101 0 0,-1-1-1 0 0,0 1 1 0 0,1 0 0 0 0,-1 0 0 0 0,1 0-1 0 0,-1 0 1 0 0,1 0 0 0 0,-1 0 0 0 0,1 0-1 0 0,0 0 1 0 0,-1 1 0 0 0,1-1-1 0 0,0 0 1 0 0,0 1 0 0 0,0-1 0 0 0,0 1-1 0 0,0-1 1 0 0,0 1-106 0 0,-2 3-1415 0 0,2-3-262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49.83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24 0 3224 0 0,'-5'6'641'0'0,"-9"16"3542"0"0,10-6-4413 0 0,4-13-2580 0 0</inkml:trace>
  <inkml:trace contextRef="#ctx0" brushRef="#br0" timeOffset="1">9 110 6048 0 0,'-3'13'942'0'0,"2"-10"-116"0"0,0 0 0 0 0,0-1 0 0 0,0 1 0 0 0,1 0-1 0 0,0 0 1 0 0,-1 3-826 0 0,1-5 41 0 0,1 0-1 0 0,-1 0 1 0 0,0-1-1 0 0,0 1 0 0 0,0 0 1 0 0,1 0-1 0 0,-1 0 1 0 0,0 0-1 0 0,1 0 1 0 0,-1 0-1 0 0,1-1 1 0 0,-1 1-1 0 0,1 0 1 0 0,0 0-41 0 0,10 13-4072 0 0,-8-11 2696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4:47.9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230 38 1376 0 0,'-1'-1'237'0'0,"-1"-1"0"0"0,0 0 0 0 0,0 0 0 0 0,0 1-1 0 0,0-1 1 0 0,0 1 0 0 0,0 0 0 0 0,0 0 0 0 0,-1 0 0 0 0,1 0 0 0 0,-1-1-237 0 0,-27-7 4246 0 0,25 7-4025 0 0,0 1 0 0 0,0 1 1 0 0,0-1-1 0 0,0 1 0 0 0,0 0 1 0 0,0 0-1 0 0,0 0 0 0 0,0 1 0 0 0,0 0 1 0 0,0 0-1 0 0,0 0 0 0 0,0 0 1 0 0,0 1-1 0 0,0 0 0 0 0,1 0 0 0 0,-1 0 1 0 0,1 0-1 0 0,-1 1-221 0 0,-1 1 49 0 0,1 0 0 0 0,0 0 0 0 0,0 1 0 0 0,0-1 0 0 0,1 1 0 0 0,-1 0 1 0 0,1 0-1 0 0,0 0 0 0 0,1 1 0 0 0,-1 0 0 0 0,1-1 0 0 0,0 1 0 0 0,-1 6-49 0 0,-1-2 122 0 0,2 1 0 0 0,-1-1 1 0 0,2 1-1 0 0,-1 0 0 0 0,1-1 0 0 0,1 1 0 0 0,0 0 1 0 0,0 0-1 0 0,2 6-122 0 0,1-2 106 0 0,1 0-1 0 0,0 0 1 0 0,1-1 0 0 0,1 0 0 0 0,0 0 0 0 0,1 0-1 0 0,0 0 1 0 0,1-1 0 0 0,2 2-106 0 0,26 47 211 0 0,-33-58-203 0 0,1-1 1 0 0,0 0-1 0 0,0-1 1 0 0,0 1-1 0 0,3 2-8 0 0,6 6 75 0 0,-2-3-57 0 0,0 0 0 0 0,1-1 0 0 0,0-1 0 0 0,0 1 0 0 0,0-1 0 0 0,10 2-18 0 0,-2 1 31 0 0,-13-6-17 0 0,0-1 0 0 0,1 0 0 0 0,-1-1 0 0 0,0 1 1 0 0,1-1-1 0 0,-1 0 0 0 0,1-1 0 0 0,-1 0 0 0 0,1 0 1 0 0,-1 0-1 0 0,1-1 0 0 0,-1 0 0 0 0,0 0 0 0 0,1 0 1 0 0,-1-1-1 0 0,0 0 0 0 0,0 0 0 0 0,1-1-14 0 0,12-6 130 0 0,0 0 0 0 0,-1-2 0 0 0,0 0 0 0 0,-1 0 0 0 0,0-2-130 0 0,-3 2 300 0 0,0-1-1 0 0,-1 0 1 0 0,-1 0 0 0 0,0-1 0 0 0,0-1-1 0 0,6-10-299 0 0,-15 19 48 0 0,-1-1-1 0 0,0 1 0 0 0,0 0 0 0 0,0-1 0 0 0,0 1 0 0 0,-1-1 0 0 0,0 0 1 0 0,0 1-1 0 0,-1-1 0 0 0,1 0 0 0 0,-1 1 0 0 0,0-1 0 0 0,-1 0 1 0 0,0 0-1 0 0,0-1-47 0 0,-2-8 91 0 0,0 0 1 0 0,-1 0 0 0 0,-1 0-1 0 0,-1 1 1 0 0,-1-2-92 0 0,4 8 55 0 0,-1 1 0 0 0,-1 0 0 0 0,1 0 1 0 0,-1 0-1 0 0,-1 0 0 0 0,1 1 0 0 0,-1-1 1 0 0,0 2-1 0 0,-1-1 0 0 0,1 1 0 0 0,-1 0 1 0 0,0 0-1 0 0,0 0 0 0 0,-3 0-55 0 0,-12-5 69 0 0,0 0 1 0 0,0 2-1 0 0,-1 1 0 0 0,-12-3-69 0 0,3 0 11 0 0,22 6-122 0 0,-1 1 0 0 0,1 0 0 0 0,-1 1 0 0 0,1 0 0 0 0,-2 1 111 0 0,-6-1-375 0 0,8 1-504 0 0,0 0-1 0 0,0 1 1 0 0,0 0-1 0 0,-4 1 880 0 0,9 0-5770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50.18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 2304 0 0,'0'0'101'0'0,"2"4"468"0"0,7 14 6554 0 0,-8-16-7015 0 0,1 0 1 0 0,-1-1-1 0 0,0 1 0 0 0,0 0 0 0 0,1-1 1 0 0,-1 0-1 0 0,1 1 0 0 0,-1-1 1 0 0,1 0-1 0 0,0 0 0 0 0,-1 0 1 0 0,1 0-1 0 0,0 0 0 0 0,0 0 0 0 0,0 0 1 0 0,0 0-1 0 0,0-1 0 0 0,0 1-108 0 0,2 1-166 0 0</inkml:trace>
  <inkml:trace contextRef="#ctx0" brushRef="#br0" timeOffset="1">119 87 7856 0 0,'0'0'362'0'0,"0"0"-11"0"0,18 12 3384 0 0,5-10-4019 0 0,-20-2-24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50.54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39 8032 0 0,'0'0'365'0'0,"0"0"-4"0"0,2 1-165 0 0,-2-1 156 0 0,0 0 96 0 0,8 1 1674 0 0,5 0-1396 0 0,-10-2-779 0 0,5-1-308 0 0,-4 2-2774 0 0,0 0-758 0 0</inkml:trace>
  <inkml:trace contextRef="#ctx0" brushRef="#br0" timeOffset="1">125 25 4608 0 0,'19'-5'5389'0'0,"3"-4"-1541"0"0,-9 1-8149 0 0,-9 5 189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50.89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0 154 10680 0 0,'0'0'232'0'0,"0"0"56"0"0,0 0 0 0 0,0 0 16 0 0,1-2-240 0 0,0 0-64 0 0,0 0 0 0 0,-1 0 0 0 0,1 0 0 0 0,-1 2 72 0 0,2-2-72 0 0,-2 1-3152 0 0,3-2-680 0 0</inkml:trace>
  <inkml:trace contextRef="#ctx0" brushRef="#br0" timeOffset="1">35 80 3224 0 0,'0'-20'8210'0'0,"5"-14"-5822"0"0,-3 11-7334 0 0,-2 20 1118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51.23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75 135 3224 0 0,'0'0'143'0'0,"-1"0"-3"0"0,1-1 667 0 0,-1 1 0 0 0,0-1 1 0 0,1 0-1 0 0,-1 0 1 0 0,0 0-1 0 0,1 0 1 0 0,-1 0-1 0 0,1 0 0 0 0,0 0 1 0 0,-1-1-1 0 0,1 1 1 0 0,0-1-808 0 0,-2-14 2180 0 0,1 1-4143 0 0,1 13-2906 0 0</inkml:trace>
  <inkml:trace contextRef="#ctx0" brushRef="#br0" timeOffset="1">33 52 9528 0 0,'-1'-4'324'0'0,"0"1"0"0"0,-1 0 0 0 0,1-1 1 0 0,-1 1-1 0 0,0 0 0 0 0,0 0 0 0 0,0 0 0 0 0,-1-1-324 0 0,-1-1 1959 0 0,4 4-2040 0 0,-8-10 1314 0 0,3 7-5649 0 0,5 4-232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51.57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154 68 4144 0 0,'-3'-4'548'0'0,"-8"-10"7405"0"0,7 9-7197 0 0,-5-6-1065 0 0,7 10-215 0 0</inkml:trace>
  <inkml:trace contextRef="#ctx0" brushRef="#br0" timeOffset="1">22 3 7920 0 0,'-5'-2'352'0'0,"3"2"64"0"0,1 0-328 0 0,-1 0-88 0 0,0 0 0 0 0,0 0 0 0 0,0 0 440 0 0,1 0 72 0 0,0 0 8 0 0,1 0 8 0 0,-2 0-432 0 0,2 0-96 0 0,0 0 0 0 0,-1 2 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52.84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42 1 6448 0 0,'-21'1'1128'0'0,"6"0"1797"0"0,9 0-5706 0 0,6-1-539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53.17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108 1 5984 0 0,'-36'21'3413'0'0,"33"-19"-3341"0"0,0 0 0 0 0,1 1 1 0 0,-1-1-1 0 0,1 1 0 0 0,0-1 0 0 0,0 1 1 0 0,0 0-1 0 0,0 0 0 0 0,0 0 0 0 0,0 0 1 0 0,1 1-73 0 0,0-2-3712 0 0</inkml:trace>
  <inkml:trace contextRef="#ctx0" brushRef="#br0" timeOffset="1">11 133 1376 0 0,'-2'4'64'0'0,"1"-2"8"0"0,1 0-72 0 0,-1 1 0 0 0,-1 0 0 0 0,2-1 0 0 0,-1 1 544 0 0,1-2 96 0 0,-1 2 24 0 0,1-1 0 0 0,-1 1-848 0 0,1-1-168 0 0,-1 1-32 0 0,1-2 0 0 0,0 2 160 0 0,-1 0 40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53.48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19 1 1376 0 0,'-3'4'859'0'0,"1"1"1"0"0,0 1-1 0 0,0-1 0 0 0,0 0 1 0 0,0 1-1 0 0,1-1 0 0 0,0 1 1 0 0,0-1-1 0 0,0 3-859 0 0,0 30-609 0 0,1-36-2468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53.85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2304 0 0,'4'13'788'0'0,"-1"-5"3544"0"0,-2-6-3682 0 0,0 0 0 0 0,1 1 0 0 0,-1-1 1 0 0,1 0-1 0 0,-1 0 0 0 0,1 0 0 0 0,0 1-650 0 0,25 18-1087 0 0,-26-20 1004 0 0,2 1-538 0 0</inkml:trace>
  <inkml:trace contextRef="#ctx0" brushRef="#br0" timeOffset="1">139 109 2760 0 0,'0'0'461'0'0,"14"9"8672"0"0,-10-7-9062 0 0,0 0 1 0 0,0-1-1 0 0,1 0 0 0 0,-1 1 0 0 0,0-1 0 0 0,0-1 0 0 0,1 1 1 0 0,0-1-72 0 0,-2 0-1060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54.18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1 170 2760 0 0,'0'0'473'0'0,"0"0"949"0"0,4 0 5297 0 0,14-2-4325 0 0,7-1-3680 0 0,-22 2-3244 0 0</inkml:trace>
  <inkml:trace contextRef="#ctx0" brushRef="#br0" timeOffset="1">136 126 5064 0 0,'17'-12'1197'0'0,"-5"5"1785"0"0,2-2-4753 0 0,-11 8-1437 0 0</inkml:trace>
  <inkml:trace contextRef="#ctx0" brushRef="#br0" timeOffset="2">232 42 2304 0 0,'0'0'96'0'0,"0"0"32"0"0,0 0-128 0 0,1-1 0 0 0,0-2 0 0 0,0 0 0 0 0,-1 3 1752 0 0,0 0 328 0 0,1-3 64 0 0,0 0 8 0 0,0 0-1640 0 0,0 0-336 0 0,0 0-64 0 0,0 0-16 0 0,0 0-256 0 0,0 0-64 0 0,0-2 0 0 0,1 0-8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4:49.9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232 2 2304 0 0,'0'0'101'0'0,"-1"0"1"0"0,-1 0 24 0 0,0-1 0 0 0,0 1 0 0 0,0 0 0 0 0,0 0 0 0 0,0 0 0 0 0,0 0 0 0 0,0 0 0 0 0,0 1 0 0 0,0-1 0 0 0,0 0 0 0 0,0 1 0 0 0,0 0 0 0 0,-1 0-126 0 0,2-1 260 0 0,-7 3 297 0 0,0 1 1 0 0,0 0-1 0 0,1 0 0 0 0,-1 0 0 0 0,1 1 0 0 0,0 0 1 0 0,0 1-1 0 0,1-1 0 0 0,0 1 0 0 0,0 1 0 0 0,0-1 0 0 0,0 1 1 0 0,0 2-558 0 0,-11 16 567 0 0,1 1 1 0 0,1 1 0 0 0,0 3-568 0 0,7-14 222 0 0,2 0 1 0 0,-1 0 0 0 0,2 1 0 0 0,0-1-1 0 0,-1 9-222 0 0,5-14 112 0 0,-1 1-1 0 0,1-1 1 0 0,1 0-1 0 0,0 1 1 0 0,0-1-1 0 0,1 0 0 0 0,1 1 1 0 0,2 9-112 0 0,-2-12 29 0 0,1 0 0 0 0,-1 0 1 0 0,2-1-1 0 0,-1 1 0 0 0,1-1 0 0 0,0 0 0 0 0,1 0 1 0 0,0 0-1 0 0,0-1 0 0 0,1 0 0 0 0,-1 0 1 0 0,4 3-30 0 0,-3-6 37 0 0,-1-1 1 0 0,0 0-1 0 0,1 1 1 0 0,0-2 0 0 0,-1 1-1 0 0,1-1 1 0 0,0 0-1 0 0,0 0 1 0 0,0-1 0 0 0,1 1-1 0 0,4-1-37 0 0,1 0 16 0 0,1 0 0 0 0,0-1-1 0 0,0 0 1 0 0,0-1 0 0 0,3-1-16 0 0,-10 1 3 0 0,0 0 0 0 0,0 0 1 0 0,0-1-1 0 0,0 0 1 0 0,-1 0-1 0 0,1 0 0 0 0,-1-1 1 0 0,0 0-1 0 0,0 0 1 0 0,1 0-4 0 0,-3 0 47 0 0,0 0 0 0 0,1 1 0 0 0,-1-1 1 0 0,-1-1-1 0 0,1 1 0 0 0,0 0 1 0 0,-1-1-1 0 0,0 1 0 0 0,0-1 0 0 0,0 0 1 0 0,0 1-1 0 0,0-1 0 0 0,-1 0 0 0 0,1-3-47 0 0,5-21 179 0 0,-1 0-1 0 0,-1 0 0 0 0,-2 0 1 0 0,-1 0-1 0 0,-1-1 0 0 0,-1 1 1 0 0,-1 0-1 0 0,-4-11-178 0 0,3 23 11 0 0,0-3 176 0 0,-1-1 1 0 0,-4-9-188 0 0,5 23 35 0 0,1 1 0 0 0,-1 0 0 0 0,0 0 0 0 0,0 0-1 0 0,-1 0 1 0 0,0 1 0 0 0,0-1 0 0 0,0 1 0 0 0,0-1 0 0 0,-1 1-1 0 0,-1-1-34 0 0,2 2 28 0 0,0 1-1 0 0,-1 0 1 0 0,1 0-1 0 0,0 0 0 0 0,-1 1 1 0 0,1-1-1 0 0,-1 1 1 0 0,0 0-1 0 0,1 0 0 0 0,-1 0 1 0 0,0 1-1 0 0,0-1 1 0 0,1 1-1 0 0,-1 0 0 0 0,0 0 1 0 0,0 0-1 0 0,0 0 1 0 0,0 1-1 0 0,1 0 1 0 0,-1-1-1 0 0,0 1 0 0 0,0 1-27 0 0,-1-1-164 0 0,0 1 0 0 0,0 0-1 0 0,0 0 1 0 0,0 1 0 0 0,1-1 0 0 0,-1 1-1 0 0,-2 3 165 0 0,4-4-605 0 0,0 0 0 0 0,0 1-1 0 0,1-1 1 0 0,-1 1 0 0 0,1 0 0 0 0,0 0-1 0 0,0 0 1 0 0,0 0 0 0 0,0 0 0 0 0,-1 3 605 0 0,0 3-5380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54.55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44 137 6448 0 0,'-2'-25'4596'0'0,"3"16"-4113"0"0,0-1-3856 0 0,-1 7-141 0 0</inkml:trace>
  <inkml:trace contextRef="#ctx0" brushRef="#br0" timeOffset="1">4 37 2304 0 0,'0'0'101'0'0,"-2"-14"6984"0"0,1 10-6537 0 0,1-12-74 0 0,0 13-690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54.91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106 80 7568 0 0,'0'0'348'0'0,"0"0"-7"0"0,-1 0-220 0 0,-10-21 4269 0 0,3 9-7264 0 0,4 8 1788 0 0</inkml:trace>
  <inkml:trace contextRef="#ctx0" brushRef="#br0" timeOffset="1">17 13 3680 0 0,'0'0'328'0'0,"0"0"-264"0"0,-2-1-64 0 0,0 1 0 0 0,1 0 928 0 0,1-1 160 0 0,-3-1 40 0 0,2 0 8 0 0,0 2-624 0 0,0-1-120 0 0,0-1-24 0 0,-1 0-8 0 0,1 2-264 0 0,1 0-96 0 0,-1-1 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55.33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 1 11088 0 0,'0'0'240'0'0,"0"0"48"0"0,0 0 16 0 0,-1 1 16 0 0,-1-1-256 0 0,2 0-64 0 0,-3 1 0 0 0,3-1 0 0 0,0 0 64 0 0,-2 1 0 0 0,0-1 0 0 0,0 2-3392 0 0,1-1-672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56.43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69 1 7600 0 0,'-12'0'118'0'0,"-23"1"3210"0"0,33-1-3637 0 0,0 1 0 0 0,0-1 0 0 0,0 1 0 0 0,0-1-1 0 0,0 1 1 0 0,0 0 0 0 0,0 0 0 0 0,0 0 0 0 0,0 0 309 0 0,0 0-3552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56.80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53 0 4144 0 0,'0'0'191'0'0,"-17"13"1814"0"0,11-8-789 0 0,-13 10 2573 0 0,10-3-6546 0 0,8-8-935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57.22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 1 2304 0 0,'-4'16'2941'0'0,"-4"23"-2690"0"0,7-36-251 0 0</inkml:trace>
  <inkml:trace contextRef="#ctx0" brushRef="#br0" timeOffset="1">33 129 7832 0 0,'0'0'356'0'0,"0"0"-7"0"0,5 21 4882 0 0,-4-18-5209 0 0,1-1 0 0 0,0 1 1 0 0,-1-1-1 0 0,1 0 0 0 0,0 0 1 0 0,1 0-1 0 0,-1 0 0 0 0,2 1-22 0 0,9 6-2628 0 0,-7-8 1710 0 0</inkml:trace>
  <inkml:trace contextRef="#ctx0" brushRef="#br0" timeOffset="2">123 220 5984 0 0,'0'0'464'0'0,"0"0"-162"0"0,5 4 4580 0 0,5 3-3290 0 0,9-6-1882 0 0,-16-1-36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57.57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65 5064 0 0,'0'0'389'0'0,"23"-3"6904"0"0,2-2-5761 0 0,-12 2-5685 0 0,-9 2-204 0 0</inkml:trace>
  <inkml:trace contextRef="#ctx0" brushRef="#br0" timeOffset="1">149 28 4144 0 0,'0'0'191'0'0,"8"-5"851"0"0,2-2 4791 0 0,-4 3-4052 0 0,2-1-874 0 0,-3 1-4604 0 0,-3 1-680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57.90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0 141 9760 0 0,'0'0'222'0'0,"0"0"30"0"0,0 0 18 0 0,13-20 1871 0 0,-6 8-2354 0 0,-6 9 69 0 0</inkml:trace>
  <inkml:trace contextRef="#ctx0" brushRef="#br0" timeOffset="1">72 24 4144 0 0,'0'0'368'0'0,"0"0"-296"0"0,0 0-72 0 0,0 0 0 0 0,0-2 1264 0 0,0 2 240 0 0,0-3 40 0 0,0 3 16 0 0,0 0-888 0 0,0-3-184 0 0,0 0-32 0 0,0 1-8 0 0,0 2-304 0 0,0-4-64 0 0,0 3-16 0 0,0-2-3472 0 0,0 0-696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58.32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88 121 10656 0 0,'-2'-3'229'0'0,"0"0"0"0"0,0 0 0 0 0,1-1 0 0 0,-1 1 0 0 0,0 0 0 0 0,1-1 0 0 0,0 1 0 0 0,0-1 0 0 0,0 0 0 0 0,0 0-229 0 0,1 2-4626 0 0</inkml:trace>
  <inkml:trace contextRef="#ctx0" brushRef="#br0" timeOffset="1">11 26 6448 0 0,'0'0'498'0'0,"-2"-4"3228"0"0,-4-12-1393 0 0,6 15-2521 0 0,-1-1 410 0 0,0 0-3815 0 0,0 1-461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58.65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44 8 10656 0 0,'0'0'241'0'0,"0"0"38"0"0,0 0 10 0 0,0 0-33 0 0,-19-6 855 0 0,-4 4-786 0 0,22 2-5018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4:50.8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168 1 3224 0 0,'-3'1'3890'0'0,"-6"2"-2794"0"0,2 4-692 0 0,1 0 0 0 0,0 0 0 0 0,0 0 0 0 0,1 1 0 0 0,0 0 0 0 0,-4 7-404 0 0,-23 55 666 0 0,16-33-34 0 0,4-11-185 0 0,0 1-1 0 0,2 0 1 0 0,1 1 0 0 0,1 0 0 0 0,-4 22-447 0 0,12-39 61 0 0,0-1 0 0 0,0 1-1 0 0,1 0 1 0 0,0-1 0 0 0,1 1-1 0 0,0-1 1 0 0,0 0 0 0 0,1 0-1 0 0,1 0 1 0 0,0 2-61 0 0,-3-9 8 0 0,1 0 0 0 0,-1-1 1 0 0,1 1-1 0 0,0 0 0 0 0,0-1 1 0 0,-1 1-1 0 0,2-1 0 0 0,-1 1 0 0 0,0-1 1 0 0,0 0-1 0 0,1 0 0 0 0,-1 0 0 0 0,1 0 1 0 0,0 0-1 0 0,-1-1 0 0 0,1 1 1 0 0,0-1-1 0 0,0 0 0 0 0,0 0 0 0 0,0 0 1 0 0,0 0-1 0 0,0 0 0 0 0,3-1-8 0 0,-2 1 22 0 0,1-1 1 0 0,0 0-1 0 0,-1 0 0 0 0,1 0 0 0 0,0-1 0 0 0,-1 0 0 0 0,1 0 0 0 0,-1 0 1 0 0,1 0-1 0 0,-1-1 0 0 0,1 1 0 0 0,-1-1 0 0 0,0-1 0 0 0,0 1 1 0 0,3-2-23 0 0,-3 1-15 0 0,7-4-2 0 0,-1-1 1 0 0,8-8 16 0 0,-14 13 3 0 0,-1-1 1 0 0,0 0-1 0 0,0 0 1 0 0,0 0-1 0 0,-1 0 1 0 0,1 0-1 0 0,-1 0 1 0 0,0 0 0 0 0,1-3-4 0 0,13-30 392 0 0,-10 25-268 0 0,-1-1 0 0 0,3-11-124 0 0,-7 21-7 0 0,3-10 45 0 0,0 1-1 0 0,-1-1 1 0 0,0-1-1 0 0,-2 1 1 0 0,1 0-1 0 0,-2-1 1 0 0,0-7-38 0 0,-1 7 1 0 0,-1 0 1 0 0,0 0-1 0 0,-2 0 1 0 0,1 1-1 0 0,-2-1 1 0 0,0 1-1 0 0,-2-5-1 0 0,3 10 128 0 0,0 0 1 0 0,0 0-1 0 0,-1 0 0 0 0,-4-4-128 0 0,8 10 5 0 0,0 1 0 0 0,0-1-1 0 0,0 1 1 0 0,0 0-1 0 0,0-1 1 0 0,-1 1 0 0 0,1 0-1 0 0,0 0 1 0 0,-1 0-1 0 0,1 0 1 0 0,-1 0 0 0 0,0 0-1 0 0,1 0 1 0 0,-1 1-1 0 0,1-1 1 0 0,-1 1 0 0 0,0-1-1 0 0,0 1 1 0 0,1-1-1 0 0,-1 1 1 0 0,0 0 0 0 0,0 0-1 0 0,1 0 1 0 0,-1 0-1 0 0,0 0 1 0 0,0 0-1 0 0,-1 1-4 0 0,2 0-118 0 0,-1 0-1 0 0,1 0 0 0 0,-1 0 1 0 0,1 0-1 0 0,-1 0 1 0 0,1 0-1 0 0,0 1 0 0 0,-1-1 1 0 0,1 0-1 0 0,0 1 0 0 0,0-1 1 0 0,0 1-1 0 0,0-1 0 0 0,0 1 1 0 0,0 1 118 0 0,-4 5-852 0 0,0-1 116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59.47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50 1 920 0 0,'-7'6'1149'0'0,"-7"1"3353"0"0,10-5-3908 0 0,1-1 0 0 0,0 1 0 0 0,1-1 0 0 0,-1 1 1 0 0,0 0-1 0 0,-1 2-594 0 0,0-1-159 0 0,2 1 86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59.92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76 0 1840 0 0,'-2'5'160'0'0,"1"-3"-160"0"0,-3 0 0 0 0,3 0 0 0 0,-2 1 976 0 0,1 1 160 0 0,0-1 32 0 0,0 0 8 0 0,-1 0-664 0 0,0-1-128 0 0,1 1-24 0 0,1 0-8 0 0,-1 0-264 0 0,-1 1-88 0 0,2-2 0 0 0,0 1-3240 0 0</inkml:trace>
  <inkml:trace contextRef="#ctx0" brushRef="#br0" timeOffset="1">8 154 5984 0 0,'0'0'264'0'0,"-1"2"56"0"0,0 2-256 0 0,0-1-64 0 0,1 0 0 0 0,-1 1 0 0 0,-1-2 432 0 0,2 2 72 0 0,0-2 8 0 0,-1 0 8 0 0,1 1-320 0 0,0 0-64 0 0,0-3-8 0 0,1 2-3744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00.27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2304 0 0,'2'21'3624'0'0,"-1"-13"-1553"0"0,-1-3-1826 0 0,1-1 1 0 0,0 0 0 0 0,0-1-1 0 0,0 1 1 0 0,1 0 0 0 0,-1 0-1 0 0,3 2-245 0 0,-3-3-318 0 0</inkml:trace>
  <inkml:trace contextRef="#ctx0" brushRef="#br0" timeOffset="1">82 142 2760 0 0,'0'0'125'0'0,"0"1"-3"0"0,12 10 7950 0 0,9-4-10772 0 0,-19-6 2113 0 0,1 0-2749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00.6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8 3224 0 0,'21'8'6958'0'0,"-8"-9"-7186"0"0,-10 1-3318 0 0</inkml:trace>
  <inkml:trace contextRef="#ctx0" brushRef="#br0" timeOffset="1">121 12 1376 0 0,'28'-3'6438'0'0,"-9"-4"-6764"0"0,-16 5 238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00.95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0 189 10656 0 0,'0'0'488'0'0,"0"0"-12"0"0,17-18 3670 0 0,-9 10-4165 0 0,7-8-812 0 0,-8 4-4160 0 0,-5 8 706 0 0</inkml:trace>
  <inkml:trace contextRef="#ctx0" brushRef="#br0" timeOffset="1">91 50 9096 0 0,'2'-16'4525'0'0,"-2"13"-3713"0"0,5-10 1043 0 0,-2-1-4670 0 0,-2 11 902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01.28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19 146 9816 0 0,'0'0'222'0'0,"0"-21"2148"0"0,1-12-1510 0 0,-1 30-1376 0 0</inkml:trace>
  <inkml:trace contextRef="#ctx0" brushRef="#br0" timeOffset="1">10 49 8664 0 0,'0'0'397'0'0,"0"0"-8"0"0,-5-22 5695 0 0,1-2-7045 0 0,4 22-4316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01.62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109 103 2760 0 0,'-3'-2'1310'0'0,"0"0"0"0"0,0 0 0 0 0,0 0 0 0 0,0 0 0 0 0,0 0 0 0 0,1 0 0 0 0,-2-2-1310 0 0,-8-16 3920 0 0,11 17-3958 0 0,-1-1-207 0 0,0 2-4705 0 0,-1 1 373 0 0</inkml:trace>
  <inkml:trace contextRef="#ctx0" brushRef="#br0" timeOffset="1">15 10 7600 0 0,'0'0'336'0'0,"0"0"72"0"0,-2-1-328 0 0,0 0-80 0 0,2-1 0 0 0,0 2 0 0 0,-2-1 536 0 0,0 0 88 0 0,1 0 16 0 0,-1 0 8 0 0,2 1-296 0 0,-1-1-64 0 0,-1 0-16 0 0,2 1 0 0 0,0 0-272 0 0,-1 0-112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01.95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79 6 6912 0 0,'-9'-2'798'0'0,"0"0"-1"0"0,0 1 1 0 0,-1 0 0 0 0,1 1 0 0 0,0 0-1 0 0,-8 1-797 0 0,11 3-516 0 0,5-3 222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03.28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79 1 3224 0 0,'-19'1'5472'0'0,"12"1"-4360"0"0,-27 9 2614 0 0,33-10-4127 0 0,-1 0 0 0 0,1 0 0 0 0,-1 0 1 0 0,1 0-1 0 0,-1 0 0 0 0,1 0 0 0 0,-1 0 0 0 0,1 1 0 0 0,0-1 0 0 0,-1 2 401 0 0,0 0-4093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03.62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29 1 1840 0 0,'-10'16'3279'0'0,"-7"7"-388"0"0,15-21-2901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1:38.2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75 4144 0 0,'8'1'730'0'0,"-3"-1"254"0"0,13-3 2002 0 0,-10 2-2420 0 0,-1-1 0 0 0,9-2-566 0 0,-13 3 123 0 0,5-2 58 0 0,-3 0-22 0 0,-4 3-84 0 0,-1 0 0 0 0,1 0 0 0 0,-1 0 0 0 0,1-1 0 0 0,-1 1 0 0 0,0 0 0 0 0,1 0 0 0 0,-1 0 0 0 0,0-1 0 0 0,1 1 0 0 0,-1 0 0 0 0,1 0 0 0 0,-1-1 0 0 0,0 1 0 0 0,0 0 0 0 0,1-1 0 0 0,-1 1 0 0 0,0 0 0 0 0,1-1 0 0 0,-1 1 0 0 0,0 0 0 0 0,0-1-75 0 0,1-1 41 0 0,1 0 1 0 0,-1 0-1 0 0,0 0 0 0 0,1 0 1 0 0,0-1-42 0 0,4-5 0 0 0,8-3-2 0 0,-10 8 46 0 0,1-1 1 0 0,-1 1-1 0 0,0 0 1 0 0,1 1-45 0 0,2-2 272 0 0,-7 4-262 0 0,0 0 0 0 0,1-1-1 0 0,-1 1 1 0 0,0 0 0 0 0,1 0 0 0 0,-1 0 0 0 0,0 0 0 0 0,1-1 0 0 0,-1 1 0 0 0,1 0 0 0 0,-1 0 0 0 0,0 0 0 0 0,1 0 0 0 0,-1 0 0 0 0,0 0 0 0 0,1 0 0 0 0,0 0-10 0 0,-1 0 161 0 0,1 0-107 0 0,-1 1-1 0 0,16 9 386 0 0,-1 0-369 0 0,-15-10-71 0 0,0 0 5 0 0,1 0 0 0 0,-1 0 0 0 0,0 0 0 0 0,0 0 0 0 0,0 0 0 0 0,0 0 0 0 0,1 0 0 0 0,-1 0 0 0 0,0 0 0 0 0,0 0 0 0 0,0 0 0 0 0,0 1 0 0 0,0-1 0 0 0,1 0 0 0 0,-1 0 0 0 0,0 0 0 0 0,0 0 0 0 0,0 0 0 0 0,0 0 0 0 0,0 0 0 0 0,0 1 0 0 0,0-1 0 0 0,0 0 0 0 0,1 0 0 0 0,-1 0 0 0 0,0 0 0 0 0,0 0 0 0 0,0 1 0 0 0,0-1 0 0 0,0 0 0 0 0,0 0 0 0 0,0 0-4 0 0,0 1 14 0 0,1 0 1 0 0,-1 0-1 0 0,0-1 1 0 0,1 1 0 0 0,-1 0-1 0 0,0 0 1 0 0,0-1-1 0 0,0 1 1 0 0,1 0-15 0 0,0 6 193 0 0,6 7-172 0 0,-6-14 22 0 0,1 2-20 0 0,-2-2-18 0 0,0 0 0 0 0,0 1 0 0 0,1-1 1 0 0,-1 0-1 0 0,0 0 0 0 0,0 1 0 0 0,1-1 1 0 0,-1 0-1 0 0,0 0 0 0 0,0 1 0 0 0,0-1 1 0 0,1 0-1 0 0,-1 1 0 0 0,0-1 0 0 0,0 0 1 0 0,0 1-1 0 0,0-1-5 0 0,2 4 45 0 0,1 1 14 0 0,0-3-11 0 0,-1 1-35 0 0,-1-2-20 0 0,6 2 65 0 0,6 6-47 0 0,-12-8-7 0 0,0 0 0 0 0,0-1 0 0 0,0 1 0 0 0,0 0 0 0 0,0-1 0 0 0,0 0 0 0 0,1 1 0 0 0,-1-1 0 0 0,0 0 1 0 0,0 1-1 0 0,1-1 0 0 0,-1 0 0 0 0,1 0-4 0 0,9 1 11 0 0,-10-1-1 0 0,7 1 33 0 0,-7-1-32 0 0,9 0-1190 0 0,-10 0 742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4:51.6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79 0 3680 0 0,'-5'0'383'0'0,"1"0"1"0"0,-1 0 0 0 0,1 1-1 0 0,0-1 1 0 0,-1 1-1 0 0,1 0 1 0 0,0 0 0 0 0,-2 1-384 0 0,4-1 163 0 0,0 0 1 0 0,0 0 0 0 0,0 1 0 0 0,0-1-1 0 0,0 1 1 0 0,1-1 0 0 0,-1 1-1 0 0,1 0 1 0 0,-1-1 0 0 0,1 1-1 0 0,-1 0 1 0 0,1 0 0 0 0,0 0 0 0 0,0 0-1 0 0,0 0 1 0 0,0 0 0 0 0,0 1-164 0 0,-1 4 270 0 0,0 0 1 0 0,0 0 0 0 0,0 1-1 0 0,1-1 1 0 0,0 1-1 0 0,1-1 1 0 0,-1 1 0 0 0,2-1-1 0 0,-1 5-270 0 0,2 8 305 0 0,1 0-1 0 0,6 19-304 0 0,-6-30 122 0 0,0 0 1 0 0,0 0 0 0 0,1 0-1 0 0,0-1 1 0 0,1 1 0 0 0,0-1-1 0 0,0 0 1 0 0,6 6-123 0 0,8 8 252 0 0,1-1 0 0 0,6 5-252 0 0,-20-21 19 0 0,0 1 5 0 0,0-1 1 0 0,1 0-1 0 0,-1 0 1 0 0,1-1-1 0 0,0 0 1 0 0,0 0-1 0 0,1-1 1 0 0,6 3-25 0 0,-11-5 8 0 0,0 0 0 0 0,0 0 0 0 0,0-1 0 0 0,0 1 0 0 0,0-1 1 0 0,0 1-1 0 0,0-1 0 0 0,0 0 0 0 0,1 0 0 0 0,-1 0 0 0 0,0-1 1 0 0,0 1-1 0 0,0-1 0 0 0,0 0 0 0 0,0 0 0 0 0,0 0 0 0 0,0 0 1 0 0,0 0-1 0 0,0 0 0 0 0,-1-1 0 0 0,1 0 0 0 0,0 1 0 0 0,-1-1 1 0 0,1-1-9 0 0,3-3 46 0 0,0 0 0 0 0,0 0 1 0 0,-1-1-1 0 0,0 0 0 0 0,-1 0 0 0 0,5-8-46 0 0,1-8 315 0 0,6-17-315 0 0,-15 37 2 0 0,1-2 58 0 0,-2-1-1 0 0,1 0 1 0 0,0 0-1 0 0,-1 0 1 0 0,0 0-1 0 0,-1 0 1 0 0,1 1-1 0 0,-1-1 1 0 0,0 0-1 0 0,-1 0 1 0 0,1 1-1 0 0,-1-1 1 0 0,0 0 0 0 0,-1 0-60 0 0,-7-17 218 0 0,0 0 0 0 0,-2 0 0 0 0,-2 0-218 0 0,11 19 35 0 0,0 0-1 0 0,0 1 1 0 0,-1-1-1 0 0,1 1 1 0 0,-1 0-1 0 0,0 0 1 0 0,0 0-1 0 0,0 1 1 0 0,0-1 0 0 0,0 1-1 0 0,0 0 1 0 0,-1 0-1 0 0,1 0 1 0 0,-1 1-1 0 0,1 0 1 0 0,-1 0-1 0 0,0 0 1 0 0,0 0-1 0 0,1 1 1 0 0,-1 0 0 0 0,-1 0-35 0 0,-4-1-80 0 0,0 2 0 0 0,0-1 0 0 0,0 2 0 0 0,0-1 0 0 0,0 1-1 0 0,0 1 1 0 0,0 0 0 0 0,1 0 0 0 0,-7 4 80 0 0,0 4-867 0 0,13-6-3619 0 0,3-2-336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04.02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36 1 5784 0 0,'-9'18'1956'0'0,"4"-11"-315"0"0,-6 8 327 0 0,8-4-5104 0 0,3-9-397 0 0</inkml:trace>
  <inkml:trace contextRef="#ctx0" brushRef="#br0" timeOffset="1">1 232 7280 0 0,'0'5'577'0'0,"1"-1"0"0"0,0 1 1 0 0,0 0-1 0 0,1 0 0 0 0,-1-1 1 0 0,1 1-1 0 0,0-1 0 0 0,0 1 1 0 0,1-1-1 0 0,-1 0 0 0 0,2 2-577 0 0,-2-4-262 0 0,0-1-114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04.35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7856 0 0,'0'0'362'0'0,"3"9"515"0"0,-2-6 2154 0 0,0-2-2836 0 0,-1 0 0 0 0,1 0 0 0 0,0 0 0 0 0,0 0 0 0 0,0 0 0 0 0,0 0 0 0 0,0 0 0 0 0,1 0 0 0 0,-1 0 0 0 0,0-1 0 0 0,0 1 0 0 0,1 0 0 0 0,-1-1 0 0 0,0 1-195 0 0,13 3-2324 0 0,-5-1-1684 0 0,-9-3 324 0 0</inkml:trace>
  <inkml:trace contextRef="#ctx0" brushRef="#br0" timeOffset="1">116 68 6448 0 0,'0'0'576'0'0,"0"0"-464"0"0,0 0-112 0 0,0 0 0 0 0,2 2 592 0 0,-2-2 96 0 0,2 2 16 0 0,0 0 8 0 0,-2-2-360 0 0,2 1-80 0 0,1 1-16 0 0,-1-1 0 0 0,-2-1-40 0 0,1 1-16 0 0,2-1 0 0 0,0-1-4816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04.72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44 2760 0 0,'0'0'125'0'0,"1"0"-3"0"0,0 1 453 0 0,0 0 0 0 0,0-1 0 0 0,0 1 0 0 0,0-1 0 0 0,0 1 0 0 0,0-1 0 0 0,1 0-1 0 0,-1 1 1 0 0,0-1 0 0 0,0 0 0 0 0,0 0 0 0 0,0 0 0 0 0,1 0 0 0 0,-1 0-575 0 0,25-4-719 0 0,-23 3-3002 0 0</inkml:trace>
  <inkml:trace contextRef="#ctx0" brushRef="#br0" timeOffset="1">130 22 8840 0 0,'0'0'400'0'0,"0"0"0"0"0,10-5 1456 0 0,5-3 1327 0 0,-2 1-4338 0 0,-10 6-3705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05.05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0 139 5528 0 0,'0'0'422'0'0,"14"-13"5192"0"0,6-13-6334 0 0,-18 23-3236 0 0</inkml:trace>
  <inkml:trace contextRef="#ctx0" brushRef="#br0" timeOffset="1">79 27 1376 0 0,'0'-3'1757'0'0,"4"-10"9648"0"0,-3 10-11573 0 0,2-3-1422 0 0,-1 5 730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05.40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44 136 8408 0 0,'-5'-22'7264'0'0,"7"13"-9178"0"0,-2 7-3076 0 0</inkml:trace>
  <inkml:trace contextRef="#ctx0" brushRef="#br0" timeOffset="1">19 47 5984 0 0,'-14'-21'7848'0'0,"10"3"-7471"0"0,3 13-3772 0 0,1 2-1259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05.74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76 109 5528 0 0,'0'0'249'0'0,"-1"-4"-252"0"0,-5-12 6999 0 0,1 6-5714 0 0,2 2-5500 0 0,2 6-8 0 0</inkml:trace>
  <inkml:trace contextRef="#ctx0" brushRef="#br0" timeOffset="1">15 15 2304 0 0,'0'0'101'0'0,"-4"-6"6867"0"0,-5-2-4227 0 0,8 7-2999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06.09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74 16 5064 0 0,'-16'-12'6456'0'0,"8"9"-5896"0"0,6 2-560 0 0</inkml:trace>
  <inkml:trace contextRef="#ctx0" brushRef="#br0" timeOffset="1">3 2 3680 0 0,'0'0'328'0'0,"0"0"-264"0"0,-2 0-64 0 0,2 0 0 0 0,0 0 968 0 0,0 0 184 0 0,0 0 32 0 0,0 0 0 0 0,-1-1-816 0 0,1 1-168 0 0,0 0-32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06.48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 0 5064 0 0,'0'0'389'0'0,"-1"10"5707"0"0,0 2-4936 0 0,3-7-1948 0 0,-1-1-3461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07.39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20 1 6968 0 0,'0'1'304'0'0,"0"-1"72"0"0,0 0-304 0 0,0 0-72 0 0,0 0 0 0 0,0 0 0 0 0,0 0 224 0 0,-4 0 32 0 0,0 0 8 0 0,4 0 0 0 0,-4 2-24 0 0,0-2-8 0 0,0 1 0 0 0,4-1-3984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07.73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131 0 3680 0 0,'0'0'167'0'0,"-24"6"5438"0"0,18-3-5030 0 0,-1 0-3313 0 0,5-2-391 0 0</inkml:trace>
  <inkml:trace contextRef="#ctx0" brushRef="#br0" timeOffset="1">35 83 6560 0 0,'-19'17'3352'0'0,"18"-16"-3198"0"0,0 0 1 0 0,0 0 0 0 0,0 1-1 0 0,0-1 1 0 0,0 0-1 0 0,0 1 1 0 0,0-1 0 0 0,0 1-1 0 0,0 0-154 0 0,-2 6-1944 0 0,2-6 287 0 0,-1 1-1661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4:52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84 14 2304 0 0,'-13'-7'41'0'0,"11"6"577"0"0,1 0 1 0 0,-1 0-1 0 0,0 0 0 0 0,0 1 1 0 0,0-1-1 0 0,0 1 1 0 0,0-1-1 0 0,0 1 1 0 0,0 0-1 0 0,0 0 0 0 0,0 0 1 0 0,0 0-1 0 0,0 0 1 0 0,-1 0-1 0 0,1 1 1 0 0,0-1-619 0 0,1 1 213 0 0,-12 22 174 0 0,9-14-222 0 0,0 2 0 0 0,1-1 0 0 0,0 0 0 0 0,0 1 0 0 0,1 0 1 0 0,0-1-1 0 0,1 1 0 0 0,0 0 0 0 0,1 0 0 0 0,0 0 1 0 0,1 0-1 0 0,0 0 0 0 0,1-1 0 0 0,0 1 0 0 0,1 0 0 0 0,0-1 1 0 0,3 7-166 0 0,1-4-2 0 0,0 0 1 0 0,0-1 0 0 0,2 0 0 0 0,-1 0 0 0 0,2-1 0 0 0,-1 0 0 0 0,2 0-1 0 0,-1-2 1 0 0,1 1 0 0 0,1-1 0 0 0,0-1 0 0 0,0 0 0 0 0,0 0 0 0 0,1-1 1 0 0,-4-4 18 0 0,-1-1 0 0 0,0 1 1 0 0,1-1-1 0 0,-1-1 1 0 0,1 0-1 0 0,0 0 1 0 0,0 0-1 0 0,-1-1 1 0 0,1-1-1 0 0,0 1 0 0 0,0-2 1 0 0,4 0-19 0 0,-9 1-6 0 0,0 0 1 0 0,0-1-1 0 0,0 1 1 0 0,0-1-1 0 0,0 0 1 0 0,-1 0-1 0 0,1 0 0 0 0,-1 0 1 0 0,1-1-1 0 0,-1 1 1 0 0,0-1-1 0 0,0 0 1 0 0,0 0-1 0 0,1-1 6 0 0,0-1 6 0 0,-1-1 1 0 0,1 1-1 0 0,-1 0 0 0 0,-1-1 0 0 0,1 0 1 0 0,-1 1-1 0 0,0-1 0 0 0,0 0 1 0 0,1-4-7 0 0,-1-1 50 0 0,0 0 1 0 0,-1 0-1 0 0,0-1 1 0 0,0 1 0 0 0,-1 0-1 0 0,-1-9-50 0 0,0 15 60 0 0,0-1-1 0 0,0 0 0 0 0,0 1 1 0 0,-1-1-1 0 0,0 1 1 0 0,0-1-1 0 0,-1 1 1 0 0,1 0-1 0 0,-1 0 1 0 0,0 0-1 0 0,0 1 1 0 0,-1-1-1 0 0,0 1 0 0 0,0-1-59 0 0,-3-2 99 0 0,-14-16 161 0 0,-1 2 0 0 0,-20-15-260 0 0,36 31 8 0 0,0 1 0 0 0,-1 0 0 0 0,0 0 0 0 0,1 0 0 0 0,-1 0 0 0 0,-1 1 1 0 0,1 1-1 0 0,0-1 0 0 0,-1 1 0 0 0,1 0 0 0 0,-1 1 0 0 0,0-1 0 0 0,-4 1-8 0 0,10 1-122 0 0,0 0-1 0 0,-1 0 0 0 0,1 0 0 0 0,0 0 0 0 0,0 0 1 0 0,0 1-1 0 0,-1-1 0 0 0,1 1 0 0 0,0-1 0 0 0,0 1 1 0 0,0 0-1 0 0,0 0 0 0 0,0-1 0 0 0,0 2 0 0 0,0-1 1 0 0,0 0-1 0 0,0 0 0 0 0,1 1 0 0 0,-1-1 0 0 0,0 1 1 0 0,1-1-1 0 0,-1 1 0 0 0,1 0 0 0 0,0-1 0 0 0,-1 1 1 0 0,1 0-1 0 0,0 0 0 0 0,0 0 0 0 0,0 1 123 0 0,-1 3-5162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08.10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37 0 2304 0 0,'0'0'96'0'0,"0"0"32"0"0,0 0-128 0 0,-2 4 0 0 0,2-2 0 0 0,0 1 0 0 0,-2 0 472 0 0,1-1 72 0 0,0 0 8 0 0,0 1 8 0 0,1 0-376 0 0,-1 0-80 0 0,0 0-8 0 0,0-1-8 0 0,1-2 8 0 0,-1 2 0 0 0,0 0 0 0 0,1 1 0 0 0</inkml:trace>
  <inkml:trace contextRef="#ctx0" brushRef="#br0" timeOffset="1">9 110 2304 0 0,'-5'20'1477'0'0,"2"-2"4453"0"0,3-17-5872 0 0,0 1-1 0 0,1-1 1 0 0,-1 1 0 0 0,1-1-1 0 0,-1 1 1 0 0,1-1 0 0 0,0 0-1 0 0,-1 1 1 0 0,1-1-1 0 0,0 0 1 0 0,0 0 0 0 0,0 1-1 0 0,0-1 1 0 0,0 0 0 0 0,0 0-58 0 0,1 2-144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08.43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1840 0 0,'0'0'133'0'0,"9"19"8338"0"0,8 0-7683 0 0,-15-18-708 0 0,6 6-3763 0 0,-6-5 398 0 0</inkml:trace>
  <inkml:trace contextRef="#ctx0" brushRef="#br0" timeOffset="1">121 107 7656 0 0,'9'8'912'0'0,"-9"-8"-498"0"0,0 0 141 0 0,15 9 2038 0 0,-1-5-3538 0 0,-10-3-3072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08.88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57 7280 0 0,'0'0'332'0'0,"0"0"-4"0"0,0 0-140 0 0,19 7 3745 0 0,-13-6-3790 0 0,1 1-3613 0 0,-4-2-288 0 0</inkml:trace>
  <inkml:trace contextRef="#ctx0" brushRef="#br0" timeOffset="1">119 66 7568 0 0,'0'0'336'0'0,"0"0"72"0"0,0 0-328 0 0,4 0-80 0 0,-1 0 0 0 0,-3 0 0 0 0,4 0 272 0 0,-1 1 40 0 0,0-2 8 0 0,-3 1 0 0 0,3 1-32 0 0,0-1 0 0 0,0 0 0 0 0,0 1 0 0 0,0-1-288 0 0,-1 0 0 0 0,2-1 0 0 0,-1 1-4296 0 0</inkml:trace>
  <inkml:trace contextRef="#ctx0" brushRef="#br0" timeOffset="2">257 31 11256 0 0,'3'0'346'0'0,"-1"-1"1"0"0,0 0-1 0 0,1 0 1 0 0,-1 0 0 0 0,0 0-1 0 0,0 0 1 0 0,1-1-1 0 0,-1 1 1 0 0,0 0 0 0 0,0-1-1 0 0,-1 0 1 0 0,1 1-1 0 0,0-2-346 0 0,7-7-1456 0 0,-7 7 215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09.24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1 143 2760 0 0,'0'0'125'0'0,"6"-21"7175"0"0,-1 8-7472 0 0,-4 9-809 0 0</inkml:trace>
  <inkml:trace contextRef="#ctx0" brushRef="#br0" timeOffset="1">34 38 8464 0 0,'0'0'388'0'0,"0"0"-11"0"0,6-23 5919 0 0,-4 16-5623 0 0,0 2-5263 0 0,-1 3-402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09.60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44 151 1840 0 0,'3'-10'842'0'0,"-3"5"3542"0"0,-5-16 2879 0 0,5 8-11350 0 0,0 11-323 0 0</inkml:trace>
  <inkml:trace contextRef="#ctx0" brushRef="#br0" timeOffset="1">27 51 920 0 0,'-8'-13'9665'0'0,"5"9"-8152"0"0,-3-10 1629 0 0,-2-3-4726 0 0,7 15 312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09.96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85 81 3224 0 0,'-4'-9'7220'0'0,"2"4"-5624"0"0,1-1-2472 0 0,-1 4-3128 0 0</inkml:trace>
  <inkml:trace contextRef="#ctx0" brushRef="#br0" timeOffset="1">34 23 1376 0 0,'-12'-8'8064'0'0,"5"3"-6496"0"0,-5-3-1400 0 0,10 7-1224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10.29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 6 6912 0 0,'0'0'608'0'0,"0"0"-480"0"0,0 0-128 0 0,0 0 0 0 0,0-2 896 0 0,0 2 152 0 0,-1-1 32 0 0,1 1 8 0 0,0-2-736 0 0,0 2-152 0 0,0 0-24 0 0,0 0-8 0 0,0 0-168 0 0,0 0-144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12.76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61 8 3224 0 0,'0'0'143'0'0,"-9"-8"6063"0"0,7 8-6029 0 0,-1 1-1 0 0,1-1 1 0 0,0 0-1 0 0,0 1 1 0 0,-1-1-1 0 0,1 1 0 0 0,0 0 1 0 0,0 0-1 0 0,0 0 1 0 0,0 0-1 0 0,0 0 1 0 0,0 0-1 0 0,0 0 1 0 0,-1 2-177 0 0,-12 5-396 0 0,11-7 196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13.12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88 1 3224 0 0,'-21'10'5952'0'0,"17"-9"-5586"0"0,1 1 1 0 0,-1-1 0 0 0,1 1 0 0 0,0-1-1 0 0,0 1 1 0 0,-1 0 0 0 0,2 0 0 0 0,-4 2-367 0 0,-18 22-3149 0 0,18-19 1934 0 0,2-3-1627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13.45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41 1 2304 0 0,'-12'18'4686'0'0,"10"-15"-4006"0"0,0 0 1 0 0,0 0 0 0 0,0 0 0 0 0,1 0-1 0 0,-1 1 1 0 0,1-1 0 0 0,-1 0 0 0 0,1 1-681 0 0,1 4-3386 0 0,0-5-496 0 0</inkml:trace>
  <inkml:trace contextRef="#ctx0" brushRef="#br0" timeOffset="1">1 183 2760 0 0,'0'2'-98'0'0,"3"8"1962"0"0,0-1-1 0 0,0 0 1 0 0,1 0-1 0 0,1 1-1863 0 0,7 8-1960 0 0,-10-16-1036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4:53.38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99 6 6912 0 0,'-11'-2'808'0'0,"9"1"-625"0"0,0 0-1 0 0,0 1 1 0 0,0-1-1 0 0,0 1 1 0 0,0-1 0 0 0,0 1-1 0 0,1 0 1 0 0,-1 0-1 0 0,0 0 1 0 0,0 0-1 0 0,0 0 1 0 0,0 1 0 0 0,0-1-1 0 0,0 0 1 0 0,0 1-1 0 0,0 0 1 0 0,0-1 0 0 0,0 1-1 0 0,1 0 1 0 0,-1 0-1 0 0,0 0 1 0 0,1 0-183 0 0,-4 3 147 0 0,1 0 0 0 0,0 1-1 0 0,0-1 1 0 0,0 1 0 0 0,1 0 0 0 0,0 0 0 0 0,0 0-1 0 0,0 1 1 0 0,1-1 0 0 0,-1 1 0 0 0,1 0 0 0 0,0 0-147 0 0,1-2 51 0 0,1 1 0 0 0,-1-1 0 0 0,0 1 0 0 0,1-1 1 0 0,0 1-1 0 0,0-1 0 0 0,1 1 0 0 0,-1-1 1 0 0,1 1-1 0 0,0-1 0 0 0,0 1 0 0 0,0-1 1 0 0,1 0-1 0 0,-1 1 0 0 0,1-1 0 0 0,2 2-51 0 0,3 7 16 0 0,0-1 0 0 0,2 0 0 0 0,-1 0 0 0 0,2 0 0 0 0,-1-2 0 0 0,1 1 0 0 0,12 8-16 0 0,-13-12 9 0 0,1 0 0 0 0,-1-1 0 0 0,2 0 0 0 0,-1 0 0 0 0,1-1 0 0 0,-1-1 0 0 0,1 0 0 0 0,0 0 0 0 0,1-1 0 0 0,1 0-9 0 0,-4-2-13 0 0,0 1 1 0 0,0-1-1 0 0,0-1 1 0 0,-1 0-1 0 0,1 0 1 0 0,0-1-1 0 0,0 0 1 0 0,0-1 12 0 0,7-2-34 0 0,0 0 1 0 0,-1-1 0 0 0,15-7 33 0 0,-5 2 1 0 0,-14 6 1 0 0,0-1 0 0 0,0 0 0 0 0,0 0 1 0 0,-1-1-1 0 0,0-1 0 0 0,1 0-2 0 0,-8 4 28 0 0,1 0-1 0 0,0 0 0 0 0,-1-1 1 0 0,0 1-1 0 0,0-1 0 0 0,0 0 1 0 0,0 1-1 0 0,-1-1 1 0 0,1-1-1 0 0,-1 1 0 0 0,0 0 1 0 0,0 0-1 0 0,0-1 0 0 0,0-3-27 0 0,-2 5 13 0 0,1-1 0 0 0,-1 1 0 0 0,0-1-1 0 0,0 0 1 0 0,0 1 0 0 0,0-1 0 0 0,-1 1-1 0 0,1-1 1 0 0,-1 1 0 0 0,0-1 0 0 0,0 1-1 0 0,0-1 1 0 0,-1 1 0 0 0,1 0 0 0 0,-1 0-1 0 0,0-1 1 0 0,0 1 0 0 0,0 0 0 0 0,-2-2-13 0 0,-1-1 9 0 0,0 1 1 0 0,-1-1 0 0 0,0 1 0 0 0,0 1 0 0 0,0-1 0 0 0,-1 1-1 0 0,1 0 1 0 0,-1 0 0 0 0,0 1 0 0 0,0 0 0 0 0,0 0 0 0 0,0 1-1 0 0,-3-1-8 0 0,-13-3-5 0 0,0 2 0 0 0,0 0 1 0 0,-18 1 3 0 0,29 2-191 0 0,1 1 1 0 0,-1 1-1 0 0,0 0 1 0 0,1 1 0 0 0,-1 0-1 0 0,1 0 1 0 0,-6 3 190 0 0,14-4-236 0 0,1 0 0 0 0,-1 0 1 0 0,0 1-1 0 0,1-1 1 0 0,0 1-1 0 0,-1-1 0 0 0,-1 3 236 0 0,-3 1-670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13.80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3224 0 0,'12'18'6989'0'0,"-2"-8"-7413"0"0,-7-10-3053 0 0</inkml:trace>
  <inkml:trace contextRef="#ctx0" brushRef="#br0" timeOffset="1">110 58 4144 0 0,'0'0'319'0'0,"19"10"5938"0"0,-18-9-6276 0 0,1-1 0 0 0,-1 1-1 0 0,0-1 1 0 0,0 1 0 0 0,0-1 0 0 0,0 0 0 0 0,1 1 0 0 0,-1-1 0 0 0,0 0 0 0 0,0 0 0 0 0,0 0 0 0 0,1 0 0 0 0,-1 0 0 0 0,0 0 0 0 0,0 0 0 0 0,0-1 0 0 0,1 1 19 0 0,1 0-3740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14.16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4 6992 0 0,'3'1'411'0'0,"0"-1"1"0"0,-1 1-1 0 0,1 0 0 0 0,0-1 1 0 0,0 1-1 0 0,0-1 1 0 0,0 0-1 0 0,0 0 0 0 0,0 0 1 0 0,-1 0-1 0 0,1-1 1 0 0,2 0-412 0 0,10-3-769 0 0,-12 3 513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14.50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1 263 9760 0 0,'0'0'222'0'0,"0"0"30"0"0,0 0 18 0 0,0 0-44 0 0,6-2 639 0 0,0 1-1 0 0,0-2 1 0 0,0 1-1 0 0,4-3-864 0 0,9-6-1506 0 0,-16 8-3064 0 0</inkml:trace>
  <inkml:trace contextRef="#ctx0" brushRef="#br0" timeOffset="1">153 158 11952 0 0,'0'0'266'0'0,"0"0"44"0"0,15-17 2488 0 0,-8 5-3257 0 0,1-4-3739 0 0,-5 10 2649 0 0</inkml:trace>
  <inkml:trace contextRef="#ctx0" brushRef="#br0" timeOffset="2">210 47 9072 0 0,'2'-24'2872'0'0,"0"5"-3180"0"0,-1 16-3832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14.87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49 144 3224 0 0,'1'-1'665'0'0,"-1"-1"1"0"0,1 1-1 0 0,-1-1 0 0 0,1 1 1 0 0,-1-1-1 0 0,0 1 0 0 0,1-1 1 0 0,-1 1-1 0 0,0-1 1 0 0,0 0-1 0 0,0 1 0 0 0,0-1 1 0 0,-1 1-1 0 0,1-1 0 0 0,0 0-665 0 0,-1-5 976 0 0,-1-1-445 0 0,0 2-4884 0 0,2 3-101 0 0</inkml:trace>
  <inkml:trace contextRef="#ctx0" brushRef="#br0" timeOffset="1">15 41 4144 0 0,'0'0'319'0'0,"-2"-7"5342"0"0,-3-8-2433 0 0,-2-2-3940 0 0,6 15 272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15.2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127 65 7344 0 0,'-6'-8'1274'0'0,"-2"-2"2418"0"0,2 5-6865 0 0,4 4-748 0 0</inkml:trace>
  <inkml:trace contextRef="#ctx0" brushRef="#br0" timeOffset="1">20 13 6016 0 0,'0'0'264'0'0,"0"0"56"0"0,0 0-256 0 0,0 0-64 0 0,-3-1 0 0 0,3 1 0 0 0,-1-2 616 0 0,-2 1 112 0 0,1-1 16 0 0,0 1 8 0 0,2 1-408 0 0,0 0-88 0 0,0 0-8 0 0,-2-2-8 0 0,2 2-168 0 0,-2-2-72 0 0,-1 2 64 0 0,2-1-4352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15.60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36 0 8088 0 0,'0'0'182'0'0,"-23"0"1913"0"0,12 0-631 0 0,10 0-1453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16.02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49 2 8496 0 0,'0'0'190'0'0,"-23"-1"1084"0"0,1 8-3940 0 0,18-6 1612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16.36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95 0 3224 0 0,'0'0'143'0'0,"-6"9"2728"0"0,1-4-4425 0 0,4-4-458 0 0</inkml:trace>
  <inkml:trace contextRef="#ctx0" brushRef="#br0" timeOffset="1">23 73 2760 0 0,'0'0'120'0'0,"0"0"32"0"0,-1 3-152 0 0,-1-1 0 0 0,2-2 0 0 0,-2 3 0 0 0,0-1 1120 0 0,1 1 200 0 0,-1-1 40 0 0,0 0 8 0 0,-1 0-760 0 0,2 1-160 0 0,-1-1-24 0 0,1 0-8 0 0,1-2-280 0 0,-1 3-56 0 0,-1-1-16 0 0,1 0-4208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16.70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30 0 6048 0 0,'-11'18'1295'0'0,"8"-13"-208"0"0,0 0 0 0 0,0 0-1 0 0,0 0 1 0 0,-1 4-1087 0 0,4-7-155 0 0,-1 0-1 0 0,1-1 1 0 0,0 1-1 0 0,-1 0 1 0 0,1 0-1 0 0,0-1 1 0 0,0 1-1 0 0,0 0 1 0 0,0 0-1 0 0,0-1 1 0 0,1 1-1 0 0,-1 0 0 0 0,0-1 1 0 0,1 1-1 0 0,-1 0 1 0 0,1-1-1 0 0,0 2 156 0 0,1-1-1022 0 0</inkml:trace>
  <inkml:trace contextRef="#ctx0" brushRef="#br0" timeOffset="1">16 134 3224 0 0,'0'0'288'0'0,"0"3"-288"0"0,1 0 0 0 0,0 0 0 0 0,-1 0 688 0 0,0 0 80 0 0,0 1 24 0 0,0 0 0 0 0,1 0-24 0 0,-1 0 0 0 0,1-2 0 0 0,0 1 0 0 0,-1 1-536 0 0,1-2-104 0 0,2 1-32 0 0,-3-1-2768 0 0,3 0-560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17.05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 6968 0 0,'0'0'316'0'0,"0"0"-3"0"0,0 0-202 0 0,0 1 54 0 0,0 0 1 0 0,0 0-1 0 0,0 0 1 0 0,0 0-1 0 0,1 0 1 0 0,-1 0-1 0 0,0 0 1 0 0,1 0-1 0 0,-1 0 1 0 0,1 0-1 0 0,-1 0 1 0 0,1 0-1 0 0,-1 0 0 0 0,1 0 1 0 0,0-1-1 0 0,-1 1 1 0 0,1 0-1 0 0,0 0 1 0 0,0-1-1 0 0,0 1 1 0 0,-1-1-1 0 0,1 1 1 0 0,0 0-1 0 0,0-1 1 0 0,0 1-166 0 0,26 7-1145 0 0,-21-6-1165 0 0,-2-2-1304 0 0</inkml:trace>
  <inkml:trace contextRef="#ctx0" brushRef="#br0" timeOffset="1">134 82 4144 0 0,'20'10'7142'0'0,"-14"-10"-7191"0"0,1 1 0 0 0,-1-1-1 0 0,0 0 1 0 0,5-1 49 0 0,-7 0-4009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4:54.2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87 98 6448 0 0,'-20'9'1330'0'0,"3"-4"1675"0"0,15-5-2842 0 0,1 0 0 0 0,-1 1 0 0 0,1-1 0 0 0,-1 0 0 0 0,1 1 0 0 0,0-1 0 0 0,-1 1 0 0 0,1 0 1 0 0,0-1-1 0 0,-1 1 0 0 0,1 0 0 0 0,0 0 0 0 0,0 0 0 0 0,-1 0 0 0 0,1 0 0 0 0,0 0 1 0 0,0 0-1 0 0,0 0 0 0 0,0 0 0 0 0,1 0 0 0 0,-1 1 0 0 0,0-1 0 0 0,0 1-163 0 0,-3 6 184 0 0,1 0 0 0 0,0 0 0 0 0,0 1 1 0 0,1-1-1 0 0,0 1 0 0 0,1 0 0 0 0,0-1 0 0 0,0 1 0 0 0,0 3-184 0 0,1-8 12 0 0,1 0 0 0 0,-1-1 0 0 0,0 1 0 0 0,1 0-1 0 0,0-1 1 0 0,0 1 0 0 0,0-1 0 0 0,0 0 0 0 0,0 1 0 0 0,1-1 0 0 0,0 0 0 0 0,-1 0 0 0 0,1 1 0 0 0,0-1 0 0 0,1-1 0 0 0,-1 1-1 0 0,0 0 1 0 0,1-1 0 0 0,0 1 0 0 0,-1-1 0 0 0,1 0 0 0 0,0 1 0 0 0,0-2 0 0 0,3 3-12 0 0,3-1-2 0 0,0 1 0 0 0,0-1 1 0 0,0-1-1 0 0,0 1 0 0 0,0-2 1 0 0,1 1-1 0 0,-1-1 0 0 0,0-1 1 0 0,1 1-1 0 0,6-2 2 0 0,14-2-94 0 0,-1 0 0 0 0,23-7 94 0 0,-39 7 15 0 0,0 0 1 0 0,0-1-1 0 0,-1-1 1 0 0,1 0-1 0 0,-1 0 1 0 0,0-1-1 0 0,-1-1 1 0 0,1 0-1 0 0,0-2-15 0 0,-6 5 85 0 0,0-1-1 0 0,0 0 1 0 0,-1-1-1 0 0,0 1 0 0 0,0-1 1 0 0,0 0-1 0 0,-1-1 1 0 0,1 1-1 0 0,-2-1 1 0 0,1 0-1 0 0,-1 0 0 0 0,0 0 1 0 0,0 0-1 0 0,-1 0 1 0 0,0-1-1 0 0,0-2-84 0 0,-1 4 48 0 0,0 0 0 0 0,-1 0 1 0 0,1 1-1 0 0,-1-1 0 0 0,-1 0 0 0 0,1 0 0 0 0,-1 0 0 0 0,0 1 1 0 0,0-1-1 0 0,-1 0-48 0 0,1 3 0 0 0,0-1-1 0 0,-1 1 1 0 0,1 0 0 0 0,-1 0 0 0 0,0 0-1 0 0,1 0 1 0 0,-1 0 0 0 0,-1 0 0 0 0,1 1-1 0 0,0-1 1 0 0,-1 1 0 0 0,1-1-1 0 0,-1 1 1 0 0,0 0 0 0 0,0 0 0 0 0,0 0-1 0 0,0 0 1 0 0,-6-2-20 0 0,0 0-1 0 0,-1 1 1 0 0,1 0-1 0 0,-1 0 1 0 0,1 1-1 0 0,-1 0 0 0 0,0 1 1 0 0,0 0-1 0 0,1 1 1 0 0,-1-1-1 0 0,0 2 0 0 0,0 0 1 0 0,0 0-1 0 0,1 1 1 0 0,-1 0-1 0 0,-8 3 21 0 0,14-4-113 0 0,-26 10-917 0 0,28-10 815 0 0,1 0 0 0 0,-1 0 0 0 0,1 0-1 0 0,-1 0 1 0 0,0 1 0 0 0,1-1 0 0 0,0 0 0 0 0,-1 1 0 0 0,1-1-1 0 0,0 1 1 0 0,0 0 0 0 0,0-1 0 0 0,0 1 0 0 0,0 0 0 0 0,0 0 215 0 0,-1 4-1484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17.39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28 6048 0 0,'0'0'264'0'0,"0"0"56"0"0,0 0-256 0 0,0 0-64 0 0,0 0 0 0 0,4 0 0 0 0,-2 0 352 0 0,1 0 48 0 0,-1 0 16 0 0,1 0 0 0 0,-1 0-320 0 0,2 0-96 0 0,-1 0 0 0 0</inkml:trace>
  <inkml:trace contextRef="#ctx0" brushRef="#br0" timeOffset="1">92 15 3224 0 0,'20'-1'7958'0'0,"0"-8"-6343"0"0,-12 5-5251 0 0,-5 3-309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17.75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0 156 9152 0 0,'0'0'421'0'0,"1"0"-12"0"0,0-1-133 0 0,1 0-1 0 0,-1 0 0 0 0,1 0 1 0 0,-1 0-1 0 0,1 0 0 0 0,-1 0 1 0 0,0 0-1 0 0,0-1 0 0 0,0 1 0 0 0,0 0 1 0 0,0-1-1 0 0,0 1 0 0 0,0-1 1 0 0,0 1-276 0 0,4-8-3679 0 0,-5 9 3401 0 0,1-2-3970 0 0</inkml:trace>
  <inkml:trace contextRef="#ctx0" brushRef="#br0" timeOffset="1">72 36 7568 0 0,'0'0'336'0'0,"0"-2"72"0"0,0 0-328 0 0,0 1-80 0 0,0-1 0 0 0,2 0 0 0 0,-2 0 312 0 0,0-1 40 0 0,0 0 16 0 0,0 0 0 0 0,1 0-176 0 0,0 1-40 0 0,0-2-8 0 0,-1 1-2864 0 0,1-1-576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18.10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73 132 4144 0 0,'0'0'319'0'0,"0"-1"-210"0"0,-1-1 82 0 0,-4-17 8314 0 0,0 3-8749 0 0,4 14-172 0 0</inkml:trace>
  <inkml:trace contextRef="#ctx0" brushRef="#br0" timeOffset="1">21 45 2304 0 0,'-2'-2'1280'0'0,"0"0"1"0"0,1-1-1 0 0,0 1 0 0 0,-1 0 1 0 0,1-1-1 0 0,0 1 0 0 0,0-1 1 0 0,0 1-1 0 0,0-2-1280 0 0,-5-12-1211 0 0,4 13 611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18.44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154 94 3224 0 0,'0'0'464'0'0,"-3"-6"6530"0"0,-5-6-4495 0 0,8 10-2648 0 0,-1 1 0 0 0,0 0 1 0 0,0-1-1 0 0,0 1 0 0 0,0 0 1 0 0,0 0-1 0 0,0 0 0 0 0,0 0 0 0 0,0 0 1 0 0,0 0-1 0 0,-1 0 149 0 0,-2-1-1185 0 0</inkml:trace>
  <inkml:trace contextRef="#ctx0" brushRef="#br0" timeOffset="1">40 4 1376 0 0,'0'0'128'0'0,"0"0"-128"0"0,0 0 0 0 0,-3 0 0 0 0,0-1 96 0 0,0 0-8 0 0,0 0 0 0 0,1 1 0 0 0,-1-1-88 0 0,0 2 0 0 0,0-1 0 0 0,0 0 0 0 0,0 0 0 0 0,-1 0 0 0 0,1 0 0 0 0,-1 0 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18.78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17 4 9528 0 0,'0'0'416'0'0,"0"0"96"0"0,0 0-408 0 0,0 0-104 0 0,-2 0 0 0 0,0-1 0 0 0,1 0 432 0 0,-1 1 64 0 0,0 0 16 0 0,-1 0 0 0 0,2-2-416 0 0,-1 2-96 0 0,0 0 0 0 0,2 0 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20.52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53 8 2760 0 0,'0'0'125'0'0,"-8"-7"6182"0"0,7 7-5976 0 0,0 0 0 0 0,-1 0 0 0 0,1-1 0 0 0,0 1 0 0 0,-1 0 0 0 0,1 0 1 0 0,0 0-1 0 0,-1 0 0 0 0,1 1 0 0 0,0-1 0 0 0,0 0 0 0 0,-1 0 0 0 0,1 1 0 0 0,0-1 1 0 0,-1 1-1 0 0,1 0-331 0 0,-18 12-522 0 0,19-13 386 0 0,-3 3-312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20.88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91 1 3224 0 0,'-9'7'1259'0'0,"0"0"4608"0"0,4 0-5879 0 0,3-5-446 0 0</inkml:trace>
  <inkml:trace contextRef="#ctx0" brushRef="#br0" timeOffset="1">8 118 4976 0 0,'0'0'224'0'0,"-1"2"40"0"0,0 0-264 0 0,-1 1 0 0 0,2-1 0 0 0,-1 0 0 0 0,1 1 144 0 0,-2-1-24 0 0,2 0-8 0 0,0-2-2440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21.26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 1 1840 0 0,'-3'11'726'0'0,"-1"7"5789"0"0,1-1-3240 0 0,3-16-3258 0 0,-1 0-1 0 0,1 0 1 0 0,0 0 0 0 0,0 0 0 0 0,0-1 0 0 0,0 1 0 0 0,0 0 0 0 0,0 0 0 0 0,1 0 0 0 0,-1 0-1 0 0,0 0 1 0 0,0 0 0 0 0,1-1 0 0 0,-1 1 0 0 0,1 0-17 0 0,0 1-81 0 0</inkml:trace>
  <inkml:trace contextRef="#ctx0" brushRef="#br0" timeOffset="1">40 140 3224 0 0,'0'1'143'0'0,"0"0"-3"0"0,3 22 6853 0 0,-3-21-6908 0 0,1-1 0 0 0,-1 1-1 0 0,1 0 1 0 0,0-1 0 0 0,0 1 0 0 0,0-1-1 0 0,0 1 1 0 0,0-1 0 0 0,0 1 0 0 0,0-1 0 0 0,0 0-1 0 0,0 1 1 0 0,1-1 0 0 0,-1 0 0 0 0,2 1-85 0 0,1 0-380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21.60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1376 0 0,'0'0'65'0'0,"4"2"-391"0"0,8 7 9891 0 0,-9-7-8123 0 0,13 2-358 0 0,-9-3-4874 0 0,-3-1-258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22.02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0 140 7920 0 0,'0'0'352'0'0,"0"0"64"0"0,0 0-328 0 0,1 2-88 0 0,0-2 0 0 0,1 2 0 0 0,1-2 352 0 0,-1 0 48 0 0,1 0 16 0 0,0 0 0 0 0,0-2-312 0 0,0 2-104 0 0,1 0 72 0 0,-1-2-72 0 0,1 2 0 0 0,0-1-112 0 0,0 0 16 0 0,1 1-4048 0 0</inkml:trace>
  <inkml:trace contextRef="#ctx0" brushRef="#br0" timeOffset="1">165 108 9184 0 0,'22'-8'5133'0'0,"-13"1"-3330"0"0,-4 3-1992 0 0,0 0-4124 0 0,-3 2-681 0 0</inkml:trace>
  <inkml:trace contextRef="#ctx0" brushRef="#br0" timeOffset="2">257 25 8088 0 0,'0'0'366'0'0,"0"0"1"0"0,0 0-235 0 0,0-2-75 0 0,4-11 1410 0 0,0 6-4648 0 0,-3 4 45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4:54.9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67 208 2760 0 0,'-1'-1'243'0'0,"1"0"-1"0"0,-1 0 1 0 0,0 0 0 0 0,1 0 0 0 0,-1 1 0 0 0,0-1-1 0 0,1 0 1 0 0,-1 1 0 0 0,0-1 0 0 0,0 0-1 0 0,1 1 1 0 0,-1-1 0 0 0,0 1 0 0 0,0-1 0 0 0,0 1-1 0 0,0-1 1 0 0,0 1 0 0 0,0 0 0 0 0,0 0-1 0 0,-1-1-242 0 0,1 2 182 0 0,0-1 0 0 0,0 1 0 0 0,0-1 0 0 0,-1 1 0 0 0,1 0 0 0 0,0-1 0 0 0,0 1 0 0 0,0 0 0 0 0,0 0 0 0 0,0 0 0 0 0,0 0 0 0 0,0 0-1 0 0,1 0 1 0 0,-1 0-182 0 0,-3 5 236 0 0,0-1 0 0 0,0 1 0 0 0,1 0 0 0 0,0-1 0 0 0,0 2-1 0 0,1-1 1 0 0,-1 0 0 0 0,1 0 0 0 0,1 1 0 0 0,-1-1 0 0 0,1 1-1 0 0,0-1 1 0 0,1 1 0 0 0,-1 0 0 0 0,1-1 0 0 0,1 1 0 0 0,-1-1 0 0 0,2 3-236 0 0,-2-6 27 0 0,1 1 1 0 0,0-1-1 0 0,0 0 1 0 0,1 1-1 0 0,-1-1 1 0 0,1 0-1 0 0,0 0 1 0 0,0 0 0 0 0,0 0-1 0 0,0 0 1 0 0,0 0-1 0 0,0-1 1 0 0,1 1-1 0 0,0-1 1 0 0,-1 0-1 0 0,1 1 1 0 0,2 0-28 0 0,-1-1 9 0 0,0 0 0 0 0,0-1 0 0 0,0 1 0 0 0,1-1 0 0 0,-1 0 0 0 0,0 0 0 0 0,1 0 0 0 0,-1 0 1 0 0,1-1-1 0 0,-1 0 0 0 0,1 0 0 0 0,2 0-9 0 0,6-2 114 0 0,1 0 1 0 0,-1-1-1 0 0,1 0 1 0 0,-1-1-1 0 0,0-1 1 0 0,0 0-1 0 0,-1-1 1 0 0,6-3-115 0 0,-10 4 42 0 0,-1 1-1 0 0,1-2 1 0 0,-1 1 0 0 0,-1-1-1 0 0,1 0 1 0 0,-1 0 0 0 0,0-1-1 0 0,0 1 1 0 0,2-5-42 0 0,-1 0 331 0 0,0-1-1 0 0,0-1 1 0 0,-1 1-1 0 0,0-1 1 0 0,2-8-331 0 0,-3 4 96 0 0,-1 1-1 0 0,0-1 1 0 0,-1 0 0 0 0,-1 0 0 0 0,0 0 0 0 0,-1-1-1 0 0,-2-11-95 0 0,1 27 10 0 0,0 0 0 0 0,-1-1 0 0 0,1 1-1 0 0,-1-1 1 0 0,1 1 0 0 0,-1 0-1 0 0,0-1 1 0 0,0 1 0 0 0,0 0 0 0 0,0 0-1 0 0,0 0 1 0 0,-1 0 0 0 0,1 0-1 0 0,-1 0 1 0 0,1 0 0 0 0,-1 0-1 0 0,0 0-9 0 0,-1 0 8 0 0,0-1-1 0 0,0 1 0 0 0,-1 0 0 0 0,1 1 0 0 0,0-1 0 0 0,-1 0 1 0 0,1 1-1 0 0,-1 0 0 0 0,0 0 0 0 0,-2-1-7 0 0,-3 1-59 0 0,0 0 1 0 0,0 0-1 0 0,-1 1 1 0 0,1 0-1 0 0,0 0 1 0 0,0 1-1 0 0,0 1 0 0 0,-9 2 59 0 0,12-3-111 0 0,0 2 0 0 0,0-1-1 0 0,1 1 1 0 0,-1-1-1 0 0,1 2 1 0 0,-1-1-1 0 0,1 1 1 0 0,0-1-1 0 0,1 1 1 0 0,-1 1 0 0 0,-1 1 111 0 0,1-1-536 0 0,1-1 1 0 0,1 1 0 0 0,-1 0 0 0 0,1 0 0 0 0,0 1 0 0 0,0-1 0 0 0,0 1 0 0 0,1-1 0 0 0,-1 1 0 0 0,2 0 0 0 0,-2 3 535 0 0,2 3-944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22.35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1 121 9072 0 0,'0'0'413'0'0,"0"0"-10"0"0,0-3 2789 0 0,3-8-5882 0 0,-3 10 1412 0 0</inkml:trace>
  <inkml:trace contextRef="#ctx0" brushRef="#br0" timeOffset="1">23 27 9760 0 0,'0'0'222'0'0,"0"0"30"0"0,0 0 18 0 0,0-24 1290 0 0,-1 21-1720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22.68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89 76 5528 0 0,'-5'-11'5251'0'0,"0"1"-6605"0"0,4 9-2695 0 0</inkml:trace>
  <inkml:trace contextRef="#ctx0" brushRef="#br0" timeOffset="1">14 8 7920 0 0,'0'0'352'0'0,"0"0"64"0"0,0 0-328 0 0,0 0-88 0 0,0 0 0 0 0,0 0 0 0 0,-2-1 376 0 0,2 0 56 0 0,-2 1 16 0 0,2 0 0 0 0,-2-1-312 0 0,2 1-56 0 0,0 0-16 0 0,-1-1 0 0 0,-1 0-64 0 0,0 0 0 0 0,2 1 0 0 0,-2-1 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23.03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105 16 2304 0 0,'0'0'200'0'0,"0"0"-200"0"0,-1 0 0 0 0,-2 0 0 0 0,2-2 896 0 0,-1 2 144 0 0,1 0 24 0 0,-1 0 8 0 0,0-1-784 0 0,0 0-152 0 0,0 1-32 0 0,0-1-1984 0 0,-2 1-392 0 0</inkml:trace>
  <inkml:trace contextRef="#ctx0" brushRef="#br0" timeOffset="1">5 2 5064 0 0,'0'0'448'0'0,"-1"0"-352"0"0,1 0-96 0 0,0 0 0 0 0,0 0 1264 0 0,-1-2 240 0 0,1 2 40 0 0,0 0 16 0 0,0 0-1200 0 0,0 0-232 0 0,-2 0-56 0 0,2 0-3272 0 0,0 0-664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1:39.5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359 1 3224 0 0,'0'0'368'0'0,"0"0"336"0"0,0 0 147 0 0,0 0 27 0 0,0 0-66 0 0,0 0-312 0 0,0 0-137 0 0,2 21 2881 0 0,-4-11-2632 0 0,0 0 1 0 0,-1 0 0 0 0,0-1-1 0 0,-1 1-612 0 0,-8 40 1174 0 0,2-25-234 0 0,9-23-861 0 0,0 1 1 0 0,0 0 0 0 0,0 0-1 0 0,0 0 1 0 0,0 0 0 0 0,1 0 0 0 0,-1 1-80 0 0,-2 11-18 0 0,-4 12 220 0 0,7-24-159 0 0,0-1-32 0 0,0 0-1 0 0,-5 31 171 0 0,-1 19-60 0 0,5-41-54 0 0,0 0-1 0 0,0 1 0 0 0,-2-1-66 0 0,-5 52 128 0 0,-8 19 214 0 0,11-61-71 0 0,-1 0-1 0 0,-1 1-270 0 0,-6 23 315 0 0,4-12-224 0 0,4-18 46 0 0,1 0-1 0 0,1 0 1 0 0,-2 15-137 0 0,3-13 76 0 0,-1-1 0 0 0,0 0 0 0 0,-4 6-76 0 0,-6 36 81 0 0,4-13 258 0 0,-2 0 0 0 0,-2 3-339 0 0,-12 46 194 0 0,10-45-122 0 0,10-34-35 0 0,0 1-1 0 0,2-1 1 0 0,-2 11-37 0 0,-6 58 384 0 0,-13 50-384 0 0,6-39 323 0 0,4 1-1 0 0,10-55-322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47.9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 1376 0 0,'0'-2'1941'0'0,"0"-2"1064"0"0,0 3 2859 0 0,0 7-5678 0 0,0 0 0 0 0,1 0 0 0 0,0 0 0 0 0,0 0-1 0 0,0 0 1 0 0,0 0 0 0 0,1 0 0 0 0,0-1 0 0 0,0 1-1 0 0,1-1 1 0 0,-1 1 0 0 0,1-1 0 0 0,0 0 0 0 0,1 0-1 0 0,-1 0 1 0 0,1-1 0 0 0,0 1 0 0 0,0-1 0 0 0,1 0 0 0 0,-1 0-1 0 0,1 0 1 0 0,4 2-186 0 0,5 0-257 0 0,-13-6-146 0 0,-1 0-626 0 0,0 0-2584 0 0,0 0-1111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48.5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1 1376 0 0,'5'0'3625'0'0,"0"0"1621"0"0,-4 5-5320 0 0,-3 46 3816 0 0,-4 20-3742 0 0,0-14 1005 0 0,6-52-923 0 0,0-1 0 0 0,0 1 0 0 0,0 0 0 0 0,1 0 0 0 0,-1-1 0 0 0,1 1 0 0 0,0 0 1 0 0,2 2-83 0 0,-3-5-74 0 0,1 0 1 0 0,-1-1 0 0 0,1 1 0 0 0,0-1-1 0 0,0 1 1 0 0,0-1 0 0 0,0 1-1 0 0,0-1 1 0 0,0 0 0 0 0,0 1 0 0 0,0-1-1 0 0,0 0 1 0 0,0 0 0 0 0,1 0 0 0 0,-1 0-1 0 0,1 0 1 0 0,-1 0 0 0 0,1 0 0 0 0,-1 0-1 0 0,1-1 1 0 0,-1 1 0 0 0,1-1 0 0 0,0 1-1 0 0,1 0 74 0 0,-1-1-1298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1 117 5384 0 0,'0'0'241'0'0,"0"0"0"0"0,0 0-150 0 0,-1-1 5 0 0,1 1 347 0 0,8-1 3729 0 0,26-9-2690 0 0,-25 7-1132 0 0,-1-1-1 0 0,0 0 1 0 0,0-1-1 0 0,-1 0 0 0 0,0 0 1 0 0,1-1-1 0 0,1-2-349 0 0,5-6 182 0 0,-1 0 0 0 0,12-14-182 0 0,-20 20-2336 0 0,-5 8 1728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51.7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2304 0 0,'0'0'101'0'0,"0"0"213"0"0,0 0 806 0 0,0 0 352 0 0,0 0 67 0 0,0 0-148 0 0,0 0-698 0 0,0 19 877 0 0,-1-9-1555 0 0,1 1 1 0 0,1-1 0 0 0,0 0 0 0 0,0 0 0 0 0,1 0 0 0 0,1 0-1 0 0,0 3-15 0 0,-1-10-190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52.8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111 1 3224 0 0,'0'0'389'0'0,"0"0"426"0"0,0 0 185 0 0,0 0 37 0 0,0 0-62 0 0,0 0-301 0 0,0 0-128 0 0,0 0-30 0 0,0 0-38 0 0,0 0-140 0 0,0 0-68 0 0,0 0-12 0 0,-14 14 1422 0 0,0-1-995 0 0,0 0 0 0 0,2 0 0 0 0,-8 11-685 0 0,15-18 39 0 0,1 0 0 0 0,0 0 1 0 0,1 1-1 0 0,-1-1 0 0 0,1 1 0 0 0,1 0 1 0 0,-1 0-1 0 0,1 0 0 0 0,0 0 1 0 0,0 5-40 0 0,1-6 42 0 0,1-5-172 0 0,-1 0 0 0 0,1 0 0 0 0,0 0 0 0 0,0 0 1 0 0,0 0-1 0 0,0 1 0 0 0,0-1 0 0 0,0 0 0 0 0,0 0 0 0 0,0 0 1 0 0,0 0-1 0 0,1 0 0 0 0,-1 0 0 0 0,0 0 0 0 0,1 1 130 0 0,-1-1-646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53.3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 5352 0 0,'0'0'241'0'0,"0"0"0"0"0,14 9 2150 0 0,-10-7-2172 0 0,1 0 0 0 0,0 0 0 0 0,0 0 0 0 0,0 0 0 0 0,0-1-1 0 0,0 0 1 0 0,0 0 0 0 0,0 0 0 0 0,0 0 0 0 0,0-1 0 0 0,0 0 0 0 0,0 0 0 0 0,1-1 0 0 0,-1 1 0 0 0,0-1 0 0 0,0 0-1 0 0,0 0 1 0 0,0-1 0 0 0,0 0 0 0 0,0 1 0 0 0,-1-2 0 0 0,4 0-219 0 0,3-8-777 0 0,-11 11-3639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4:55.7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118 37 3224 0 0,'-2'1'398'0'0,"0"-1"1"0"0,0 0-1 0 0,0 1 1 0 0,0-1-1 0 0,1 1 1 0 0,-1-1-1 0 0,0 1 1 0 0,1 0-1 0 0,-1 0 0 0 0,0 0 1 0 0,1 0-1 0 0,-1 0 1 0 0,1 0-1 0 0,-1 0 1 0 0,1 1-1 0 0,-1 0-398 0 0,-22 28 1745 0 0,15-17-1209 0 0,1-1-106 0 0,0 1 0 0 0,1 0 1 0 0,0 0-1 0 0,0 6-430 0 0,2-10 231 0 0,3-3-103 0 0,-1 0 0 0 0,1 0-1 0 0,0 0 1 0 0,1 0 0 0 0,0 1 0 0 0,0-1 0 0 0,0 0 0 0 0,0 1 0 0 0,1-1 0 0 0,0 1 0 0 0,1 2-128 0 0,0-5 26 0 0,-1 1 0 0 0,2-1 0 0 0,-1 0 0 0 0,0 0 0 0 0,1 1 0 0 0,-1-1 0 0 0,1 0 0 0 0,1 0 0 0 0,-1-1 0 0 0,0 1 0 0 0,1 0 0 0 0,0-1 0 0 0,0 1 0 0 0,0-1 1 0 0,0 0-1 0 0,3 2-26 0 0,0 0 7 0 0,1 0 1 0 0,-1-1 0 0 0,1 1 0 0 0,0-2 0 0 0,0 1 0 0 0,0-1 0 0 0,1 0 0 0 0,-1 0 0 0 0,1-1 0 0 0,0 0 0 0 0,1 0-8 0 0,-3-1 10 0 0,0-1 1 0 0,0 0-1 0 0,1 0 1 0 0,-1 0 0 0 0,0 0-1 0 0,0-1 1 0 0,0 0-1 0 0,0-1 1 0 0,0 1-1 0 0,0-1 1 0 0,0 0-1 0 0,-1 0 1 0 0,1-1-1 0 0,3-2-10 0 0,-4 2-21 0 0,-1 0 0 0 0,1 0-1 0 0,-1 0 1 0 0,1 0 0 0 0,-1-1-1 0 0,0 0 1 0 0,-1 0 0 0 0,1 0-1 0 0,3-5 22 0 0,-5 6 14 0 0,0-1-1 0 0,-1 1 1 0 0,1-1-1 0 0,-1 1 0 0 0,1-1 1 0 0,-1 0-1 0 0,0 0 1 0 0,-1 0-1 0 0,1 1 1 0 0,-1-1-1 0 0,1 0 0 0 0,-1 0 1 0 0,0 0-1 0 0,-1-2-13 0 0,-1-27 437 0 0,1 10 64 0 0,-2 0 1 0 0,-2-9-502 0 0,3 20 139 0 0,-1 0-1 0 0,-1 0 1 0 0,0 0 0 0 0,-5-8-139 0 0,7 15 25 0 0,0 1 0 0 0,-1-1 0 0 0,0 1 0 0 0,0 0 1 0 0,0-1-1 0 0,-1 2 0 0 0,1-1 0 0 0,-1 0 1 0 0,0 1-1 0 0,0-1 0 0 0,0 1 0 0 0,-4-2-25 0 0,6 4-105 0 0,0 0-1 0 0,0-1 1 0 0,0 1-1 0 0,0 0 1 0 0,0 0-1 0 0,-1 0 0 0 0,1 0 1 0 0,-1 0-1 0 0,1 1 1 0 0,0-1-1 0 0,-1 1 1 0 0,1-1-1 0 0,-1 1 0 0 0,1 0 1 0 0,-1 0-1 0 0,1 0 1 0 0,-1 1-1 0 0,1-1 1 0 0,-1 0-1 0 0,1 1 0 0 0,-1 0 1 0 0,0 0 105 0 0,-2 0-565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54.8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3 920 0 0,'0'0'179'0'0,"0"0"415"0"0,5-3 8889 0 0,-4 3-9646 0 0,0 2 314 0 0,0 0 0 0 0,0 0 0 0 0,0 0 0 0 0,0-1 0 0 0,0 1 0 0 0,-1 0-1 0 0,1 0 1 0 0,-1 0 0 0 0,1 0 0 0 0,-1 1-151 0 0,0 0 71 0 0,1-1 0 0 0,0 1 0 0 0,-1-1 0 0 0,1 1 0 0 0,0-1-1 0 0,0 1 1 0 0,1 0-71 0 0,1 1 120 0 0,-1-1 1 0 0,1 1-1 0 0,0-1 0 0 0,1 1 0 0 0,-1-1 0 0 0,0 0 0 0 0,1 0 1 0 0,0 0-1 0 0,0-1 0 0 0,0 1 0 0 0,0-1 0 0 0,0 0 0 0 0,0 0 1 0 0,0-1-1 0 0,1 1 0 0 0,3 0-120 0 0,-4 0 287 0 0,-1-1-1093 0 0,-1 0-3696 0 0,-2-1 230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56.1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3680 0 0,'0'0'284'0'0,"0"0"-187"0"0,2 0 53 0 0,-1 0 100 0 0,-1 0 0 0 0,1 1 0 0 0,0-1 1 0 0,0 0-1 0 0,0 0 0 0 0,-1 1 0 0 0,1-1 1 0 0,0 0-1 0 0,0 1 0 0 0,-1-1 1 0 0,1 1-1 0 0,0-1 0 0 0,-1 1 0 0 0,1-1 1 0 0,-1 1-1 0 0,1 0 0 0 0,0-1 1 0 0,-1 1-1 0 0,1 0 0 0 0,-1-1 0 0 0,0 1 1 0 0,1 0-1 0 0,-1 0-250 0 0,9 20 47 0 0,-6-14 355 0 0,-2-3-378 0 0,3 6 245 0 0,0-1 0 0 0,1 0-1 0 0,0 0 1 0 0,0 0 0 0 0,5 6-269 0 0,-6-10-67 0 0,-4-4 40 0 0,1 0 0 0 0,-1 0 0 0 0,1 0 0 0 0,-1-1 0 0 0,1 1 0 0 0,0 0 0 0 0,-1-1 0 0 0,1 1 0 0 0,0 0 0 0 0,-1-1 0 0 0,1 1 1 0 0,0-1-1 0 0,0 1 0 0 0,0 0 27 0 0,-1-1-276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56.8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1 110 2760 0 0,'0'0'125'0'0,"0"0"183"0"0,0 0 683 0 0,0 0 294 0 0,0 0 56 0 0,10-18 2830 0 0,-6 11-3951 0 0,0 1 0 0 0,1-1 0 0 0,-1 1 0 0 0,1 1 0 0 0,1-1 0 0 0,-1 1 0 0 0,1 0 0 0 0,-1 0 0 0 0,2 0 0 0 0,3-2-220 0 0,4-1 65 0 0,-10 5 8 0 0,0 0 0 0 0,0 1 1 0 0,0 0-1 0 0,1 0 0 0 0,-1 0 0 0 0,1 0 0 0 0,-1 0 1 0 0,5 0-74 0 0,-6 2 0 0 0,-1 2-75 0 0,-2-2-317 0 0,0 0-152 0 0,0 0-29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57.5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6992 0 0,'2'4'3249'0'0,"3"13"-2202"0"0,-5-16-1042 0 0,13 40 2678 0 0,1 11-2683 0 0,-13-42-1082 0 0,-1-10-28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8:58.1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96 1 5640 0 0,'0'0'257'0'0,"0"0"-2"0"0,0 0-109 0 0,-5 20 2402 0 0,5-18-2454 0 0,-1 0 1 0 0,0 0-1 0 0,0 0 0 0 0,0 0 0 0 0,0 0 0 0 0,0 0 0 0 0,0 0 0 0 0,0-1 0 0 0,-1 1 0 0 0,1-1 0 0 0,-1 1 1 0 0,1-1-1 0 0,-1 1-94 0 0,-26 19 811 0 0,13-11-414 0 0,-6 9-56 0 0,12-11-3459 0 0,7-6-527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1:37.7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516 1 3192 0 0,'0'0'143'0'0,"0"0"55"0"0,0 0 132 0 0,0 0 56 0 0,0 0 13 0 0,0 0-10 0 0,0 0-45 0 0,0 0-21 0 0,0 0-3 0 0,0 0-18 0 0,0 0-72 0 0,0 0-36 0 0,0 0-8 0 0,0 0-9 0 0,0 0-28 0 0,0 0-11 0 0,0 0-2 0 0,0 0-11 0 0,0 0-44 0 0,0 0-10 0 0,0 0 29 0 0,0 0 44 0 0,0 0 15 0 0,0 0 1 0 0,0 0 16 0 0,0 0 69 0 0,0 0 38 0 0,0 0 5 0 0,0 0-31 0 0,0 0-128 0 0,0 0-53 0 0,0 0-10 0 0,0 0 10 0 0,0 0 50 0 0,0 0 24 0 0,0 0 2 0 0,0 0 0 0 0,0 0 0 0 0,0 0 0 0 0,0 0 0 0 0,0 0-4 0 0,0 0-16 0 0,0 0-4 0 0,0 0 0 0 0,0 0-6 0 0,0 0-20 0 0,0 0-8 0 0,0 0-4 0 0,0 0-6 0 0,0 0-16 0 0,0 4 129 0 0,0-2-86 0 0,0 1 0 0 0,0-1 0 0 0,0 0 0 0 0,-1 1 0 0 0,0-1 0 0 0,1 0 0 0 0,-1 0 0 0 0,0 0 0 0 0,0 0 0 0 0,0 1 0 0 0,0-1 0 0 0,0 0 0 0 0,0-1 0 0 0,-1 2-111 0 0,-6 13 659 0 0,5-8-561 0 0,0 0 0 0 0,0-1 1 0 0,0 0-1 0 0,-1 1-98 0 0,1-3-9 0 0,-18 34 329 0 0,-26 37 572 0 0,46-73-878 0 0,-1 0-1 0 0,1 0 1 0 0,0 1 0 0 0,0-1-1 0 0,0 1 1 0 0,0-1 0 0 0,0 4-14 0 0,-6 18-6 0 0,-20 51 59 0 0,14-41 294 0 0,-1 7-347 0 0,3-7 143 0 0,0-7 446 0 0,-13 24-589 0 0,12-26 422 0 0,1 0-1 0 0,-1 5-421 0 0,-3 11 72 0 0,1-7 464 0 0,-6 25-536 0 0,7-18 166 0 0,-4 14 101 0 0,-2 20-267 0 0,-6 25 154 0 0,7-31 59 0 0,1 15-213 0 0,-2 10 96 0 0,16-84 32 0 0,-10 50 68 0 0,1 4-196 0 0,1 14 148 0 0,-6 36 466 0 0,5 16-614 0 0,11-115 15 0 0,-4 123 71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1:37.79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677 0 1376 0 0,'0'0'65'0'0,"0"0"206"0"0,0 0 840 0 0,0 0 363 0 0,0 0 78 0 0,0 0-128 0 0,-5 21 3443 0 0,1-13-4376 0 0,0-1 0 0 0,0 1 0 0 0,-1-1 0 0 0,0 0 1 0 0,0 0-1 0 0,-2 2-491 0 0,-18 25 809 0 0,9-8-275 0 0,-2-1 0 0 0,-2 1-534 0 0,-9 12 843 0 0,25-31-750 0 0,-1 0-1 0 0,2 1 0 0 0,-1-1 0 0 0,1 1 0 0 0,-1 3-92 0 0,1-1-3 0 0,-1 0 0 0 0,0-1-1 0 0,-2 3 4 0 0,-2 2 184 0 0,1 1 0 0 0,-2 7-184 0 0,3-7 216 0 0,-1 1 0 0 0,-3 4-216 0 0,0-1 344 0 0,0 2 0 0 0,-3 12-344 0 0,-8 19-11 0 0,-2-15 126 0 0,17-29-23 0 0,1 0-1 0 0,0 0 0 0 0,0 1 0 0 0,0 1-91 0 0,-4 9 85 0 0,6-12-86 0 0,0 0 0 0 0,0 0 0 0 0,1 0-1 0 0,-1 3 2 0 0,-3 10 58 0 0,-1 0-1 0 0,-6 14-57 0 0,-6 14 213 0 0,-18 46 97 0 0,28-69-149 0 0,1 0 1 0 0,1 1-162 0 0,-5 19 183 0 0,3-11 104 0 0,2 1 0 0 0,2 0-1 0 0,0 15-286 0 0,-17 67 488 0 0,5-9-220 0 0,11-73-254 0 0,3-15 3 0 0,0 0-1 0 0,1 0 1 0 0,1 3-17 0 0,0 1 30 0 0,-2 0 0 0 0,0 4-30 0 0,-2 10 68 0 0,-1 36-69 0 0,2-20 66 0 0,-5 19-65 0 0,5-46 50 0 0,2 0 0 0 0,1 5-50 0 0,0-4 92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1:39.5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429 1 2304 0 0,'0'0'101'0'0,"-14"17"6128"0"0,6-7-5325 0 0,1 0-1 0 0,0 0 1 0 0,1 0-1 0 0,-1 1 1 0 0,0 4-904 0 0,-16 31 1282 0 0,15-31-508 0 0,1 0 0 0 0,0 0 1 0 0,-4 16-775 0 0,-29 81 1506 0 0,26-75-1045 0 0,-1 0-1 0 0,-7 11-460 0 0,12-28 281 0 0,8-14-187 0 0,0 1 0 0 0,0-1 0 0 0,0 0 0 0 0,1 1 0 0 0,0 0-94 0 0,-5 20 15 0 0,-5 30-8 0 0,4-39 99 0 0,2 0 0 0 0,0 0 0 0 0,2 0 0 0 0,-1 5-106 0 0,0-2 320 0 0,-5 19-320 0 0,-3 18 501 0 0,2-5 529 0 0,-8 25-1030 0 0,15-66-17 0 0,-4 16 181 0 0,1 1 0 0 0,-1 22-164 0 0,-12 92 392 0 0,18-135-373 0 0,0 9 43 0 0,-1-1-1 0 0,-1 0 0 0 0,-4 12-61 0 0,6-23 21 0 0,0 1 0 0 0,0-1 0 0 0,0 1 1 0 0,1-1-1 0 0,0 1-21 0 0,-1 18 75 0 0,-11 83 117 0 0,11-94-192 0 0,0 0 0 0 0,1-1 0 0 0,0 1 0 0 0,1 1 0 0 0,-1 31 0 0 0,-8 96 144 0 0,2-87-144 0 0,-3 32 0 0 0,4-36-19 0 0,2-21-24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9:19.4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6448 0 0,'0'0'297'0'0,"0"28"5638"0"0,3-21-5674 0 0,0 0 1 0 0,1 0-1 0 0,0 0 1 0 0,0-1-1 0 0,1 0 0 0 0,0 0 1 0 0,0 0-1 0 0,0-1 1 0 0,4 3-262 0 0,14 11 156 0 0,-19-17-144 0 0,-1 1 1 0 0,1 0 0 0 0,0 0 0 0 0,-1 0-1 0 0,0 0 1 0 0,0 1 0 0 0,0-1 0 0 0,0 1 0 0 0,1 1-13 0 0,0 3 11 0 0,0 1 1 0 0,0-1-1 0 0,0 1 1 0 0,-1 1-12 0 0,-2-7 19 0 0,0 1 0 0 0,0 0 0 0 0,0 0 0 0 0,-1 0 0 0 0,1 0 0 0 0,-1 0 0 0 0,0-1 0 0 0,0 1 0 0 0,-1 0 0 0 0,1 0 1 0 0,-1 0-20 0 0,1 0-13 0 0,0-1 1 0 0,0 0-1 0 0,0 0 1 0 0,0 0-1 0 0,0 0 1 0 0,1 0-1 0 0,0 3 13 0 0,1 11 0 0 0,-5 81 8 0 0,3-92 13 0 0,1 0 1 0 0,0 0 0 0 0,-1 0-1 0 0,2 0 1 0 0,-1 0 0 0 0,2 4-22 0 0,-2-7-386 0 0,1 0 0 0 0,-1 0 1 0 0,1 0-1 0 0,-1 0 1 0 0,1 0-1 0 0,0-1 0 0 0,2 3 386 0 0,-3-2-654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9:19.9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 0 1840 0 0,'0'0'245'0'0,"0"0"359"0"0,0 0 159 0 0,0 0 33 0 0,0 0-43 0 0,0 0-194 0 0,0 0-82 0 0,0 0-18 0 0,0 0-9 0 0,-3 18 1882 0 0,1-12-2121 0 0,-1 0 0 0 0,0 0 0 0 0,0 0-1 0 0,0 0 1 0 0,-1 0 0 0 0,-2 2-211 0 0,-1 2-697 0 0,3-5-2837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4:56.5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59 57 4144 0 0,'-4'-3'-55'0'0,"4"3"160"0"0,0-1-1 0 0,-1 1 1 0 0,1 0-1 0 0,0-1 1 0 0,-1 1 0 0 0,1 0-1 0 0,0-1 1 0 0,-1 1-1 0 0,1 0 1 0 0,-1 0-1 0 0,1-1 1 0 0,-1 1-1 0 0,1 0 1 0 0,0 0 0 0 0,-1 0-1 0 0,1-1 1 0 0,-1 1-1 0 0,1 0 1 0 0,-1 0-1 0 0,1 0 1 0 0,-1 0-1 0 0,1 0 1 0 0,-1 0-1 0 0,1 0 1 0 0,-1 0 0 0 0,1 0-1 0 0,-1 0 1 0 0,1 0-1 0 0,-1 0 1 0 0,1 1-1 0 0,-1-1 1 0 0,1 0-1 0 0,-1 0 1 0 0,1 0 0 0 0,0 1-1 0 0,-1-1 1 0 0,1 0-1 0 0,-1 1 1 0 0,1-1-1 0 0,0 0 1 0 0,-1 1-1 0 0,1-1 1 0 0,0 0-1 0 0,-1 1 1 0 0,1-1 0 0 0,0 1-1 0 0,-1-1 1 0 0,1 0-1 0 0,0 1 1 0 0,0-1-1 0 0,0 1 1 0 0,0-1-1 0 0,-1 1-104 0 0,-4 9 389 0 0,-1 1-1 0 0,1-1 1 0 0,1 1 0 0 0,0 1-1 0 0,-1 4-388 0 0,4-10 111 0 0,0 1-1 0 0,0-1 0 0 0,0 1 1 0 0,1-1-1 0 0,-1 1 0 0 0,2 0 1 0 0,-1-1-1 0 0,1 1 1 0 0,0-1-1 0 0,1 5-110 0 0,0-6 9 0 0,0-1-1 0 0,0 1 1 0 0,0-1 0 0 0,0 0-1 0 0,1 0 1 0 0,-1 0 0 0 0,1 0 0 0 0,0 0-1 0 0,1 0 1 0 0,-1-1 0 0 0,0 0-1 0 0,1 1 1 0 0,0-1 0 0 0,0-1 0 0 0,0 1-1 0 0,2 0-8 0 0,2 2 15 0 0,0-1 0 0 0,1 0 0 0 0,0 0 0 0 0,0-1 0 0 0,0 0 0 0 0,0-1 0 0 0,0 0 0 0 0,2-1-15 0 0,-9 0 31 0 0,0-1 0 0 0,0 0 0 0 0,0 0 0 0 0,0 0 0 0 0,0 0 0 0 0,0 0 0 0 0,0 0 0 0 0,0-1 0 0 0,0 1 1 0 0,0 0-1 0 0,-1-1 0 0 0,1 0 0 0 0,0 1 0 0 0,0-1 0 0 0,0 0 0 0 0,-1 0 0 0 0,1 0 0 0 0,0 0 0 0 0,-1-1 0 0 0,1 1 1 0 0,-1-1-32 0 0,2 0 131 0 0,-1-1 1 0 0,0 0-1 0 0,0 1 1 0 0,-1-1-1 0 0,1 0 1 0 0,-1 0-1 0 0,1-1 1 0 0,-1 1-1 0 0,0 0 1 0 0,0 0 0 0 0,0-4-132 0 0,1-4 367 0 0,-1-1 0 0 0,0 0 1 0 0,-1 0-1 0 0,-1 1 0 0 0,0-1 0 0 0,-1-9-367 0 0,0 12 194 0 0,0-7 163 0 0,-2-1 0 0 0,-5-16-357 0 0,8 28 29 0 0,-1 0 0 0 0,0 1 0 0 0,0-1-1 0 0,-1 1 1 0 0,0-1 0 0 0,1 1 0 0 0,-1 0 0 0 0,-1 0-1 0 0,1 0 1 0 0,-1 0 0 0 0,1 1 0 0 0,-2-1-29 0 0,1 1 28 0 0,-1 0-1 0 0,1 0 1 0 0,-1 0 0 0 0,0 1 0 0 0,-1-1-28 0 0,4 2-88 0 0,0 0 0 0 0,-1 0 1 0 0,1 1-1 0 0,0-1 0 0 0,0 1 0 0 0,0-1 1 0 0,0 1-1 0 0,0 0 0 0 0,-1 0 0 0 0,1 0 1 0 0,0 0-1 0 0,0 0 0 0 0,0 1 0 0 0,-1-1 88 0 0,-1 4-5753 0 0,3-3 727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9:20.4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4832 0 0,'0'0'223'0'0,"0"0"83"0"0,0 0 247 0 0,0 0 102 0 0,15 17 3470 0 0,-3 3-3051 0 0,-9-14-979 0 0,0-1 0 0 0,0 0 1 0 0,1 0-1 0 0,0 0 0 0 0,2 3-95 0 0,-3-6 34 0 0,0 0-1 0 0,-1 0 1 0 0,1 0 0 0 0,0 0-1 0 0,0 0 1 0 0,0 0 0 0 0,3 0-34 0 0,11 5-88 0 0,7 3 253 0 0,-9-2-3773 0 0,-11-5-245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9:21.3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4920 0 0,'0'0'224'0'0,"0"0"-12"0"0,4 8 359 0 0,-1 0-1 0 0,0 0 1 0 0,-1 0 0 0 0,0 0-1 0 0,0 0 1 0 0,-1 0 0 0 0,0 1-1 0 0,0 0-570 0 0,0-2 387 0 0,1 4-75 0 0,1 0 0 0 0,0-1 0 0 0,0 1 0 0 0,5 9-312 0 0,6 18 516 0 0,-14-37-522 0 0,2 4-179 0 0,0 1-1 0 0,-1-1 1 0 0,0 1-1 0 0,0 0 1 0 0,-1-1-1 0 0,1 3 186 0 0,-1-5-585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9:21.6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80 1 1376 0 0,'0'0'227'0'0,"0"0"414"0"0,0 0 183 0 0,0 0 37 0 0,-13 14 2874 0 0,2-6-2805 0 0,-3 2-833 0 0,0 1-1 0 0,2 0 1 0 0,-2 2-97 0 0,12-11-508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9:22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34 1 3224 0 0,'0'0'143'0'0,"0"0"129"0"0,6 16 4321 0 0,-4-10-4389 0 0,0-1-1 0 0,-1 1 1 0 0,1 0 0 0 0,-1 0 0 0 0,-1 0 0 0 0,1 0-1 0 0,-1-1 1 0 0,0 1 0 0 0,0 0 0 0 0,-1 0 0 0 0,0 0-204 0 0,0 3 81 0 0,-2 0 1 0 0,1 0 0 0 0,-1-1 0 0 0,0 1 0 0 0,-1-1 0 0 0,-4 6-82 0 0,-13 41-805 0 0,20-53 389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9:22.9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33 125 2304 0 0,'-15'-18'6704'0'0,"13"14"-6454"0"0,-1-1 0 0 0,1 1 1 0 0,0 0-1 0 0,1-1 0 0 0,-1 1 1 0 0,0-1-1 0 0,1 0 0 0 0,0 1 1 0 0,1-1-1 0 0,-1 0 0 0 0,0-1-250 0 0,1 3-16 0 0,0 1-1 0 0,0 0 0 0 0,0 0 0 0 0,1 0 1 0 0,-1 0-1 0 0,0-1 0 0 0,1 1 1 0 0,-1 0-1 0 0,1 0 0 0 0,0 0 1 0 0,0 0-1 0 0,0 0 0 0 0,0 0 1 0 0,0 0-1 0 0,0 1 0 0 0,0-1 1 0 0,1 0-1 0 0,-1 0 0 0 0,1 1 1 0 0,-1-1-1 0 0,1 1 0 0 0,0-1 1 0 0,-1 1-1 0 0,1 0 0 0 0,0 0 1 0 0,0 0 16 0 0,1-1-2760 0 0,0 2-928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9:23.31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45 1376 0 0,'10'0'2481'0'0,"0"0"-1"0"0,0-1 1 0 0,4-1-2481 0 0,-11 2 148 0 0,0-1 0 0 0,0 0 0 0 0,0 0-1 0 0,-1 0 1 0 0,1 0 0 0 0,0-1 0 0 0,0 1 0 0 0,-1-1-1 0 0,1 1 1 0 0,0-1 0 0 0,-1 0 0 0 0,1-1-148 0 0,12-7 445 0 0,1-1-3638 0 0,-14 8-171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9:23.9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2760 0 0,'0'0'321'0'0,"0"0"309"0"0,0 0 135 0 0,0 0 31 0 0,16 19 3120 0 0,-13-16-3807 0 0,-1 0-1 0 0,1-1 1 0 0,-1 1 0 0 0,0 0 0 0 0,0 0 0 0 0,0 0 0 0 0,0 1 0 0 0,-1-1 0 0 0,1 0 0 0 0,-1 1-1 0 0,1 0-108 0 0,10 43 1085 0 0,-10-33-706 0 0,0-9-215 0 0,-1 1-1 0 0,0 0 1 0 0,-1-1 0 0 0,0 1 0 0 0,0 3-164 0 0,0-9-324 0 0,0 0-110 0 0,0 0-12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9:24.3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0 126 3224 0 0,'3'-5'2147'0'0,"26"-41"3678"0"0,-19 32-5216 0 0,-1-1-1 0 0,3-7-608 0 0,-3 0-1129 0 0,-8 20-2931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1:39.5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505 0 4232 0 0,'0'0'191'0'0,"11"15"4298"0"0,-9-6-3587 0 0,0 1 0 0 0,-1-1 0 0 0,0 6-902 0 0,0-6 501 0 0,0 0 0 0 0,0 0 0 0 0,1 0 0 0 0,1 1-501 0 0,2 5 441 0 0,0-1-272 0 0,-1 1 1 0 0,1 6-170 0 0,-4-17 30 0 0,-1-1 0 0 0,1 1 0 0 0,-1-1-1 0 0,0 0 1 0 0,0 1 0 0 0,0-1 0 0 0,0 1-1 0 0,-1-1 1 0 0,1 1 0 0 0,-1-1 0 0 0,0 1 0 0 0,-1 2-30 0 0,-1 0 144 0 0,1 0 0 0 0,0 1 0 0 0,0-1 1 0 0,1 1-1 0 0,0-1 0 0 0,0 1 1 0 0,0-1-1 0 0,1 1 0 0 0,0 5-144 0 0,1 1 140 0 0,-1 1-1 0 0,0 0 1 0 0,-1-1-1 0 0,-1 1 0 0 0,0-1 1 0 0,-1 2-140 0 0,0 4 298 0 0,0 42 139 0 0,-16-1 268 0 0,8-10-441 0 0,8-34-221 0 0,-1 1 0 0 0,-1-1-1 0 0,-3 7-42 0 0,3-6 136 0 0,0 0-1 0 0,1 1 0 0 0,0 1-135 0 0,-4 22 376 0 0,-10 24-376 0 0,16-59 18 0 0,-23 84 454 0 0,20-74-558 0 0,2-9 113 0 0,1 0 1 0 0,0 0 0 0 0,0 0-1 0 0,0 2-27 0 0,-6 25 16 0 0,7-27-27 0 0,1-1 0 0 0,-1 0 0 0 0,-1 0 0 0 0,1 0-1 0 0,-3 4 12 0 0,2-4-44 0 0,1 0-1 0 0,-1 0 0 0 0,1 0 0 0 0,0 0 0 0 0,0 6 45 0 0,1-1 0 0 0,-1 1 0 0 0,0-1 0 0 0,0 0 0 0 0,-2 1 0 0 0,1-1 0 0 0,-1 0 0 0 0,-1 0 0 0 0,1 0 14 0 0,0 0-1 0 0,1 1 0 0 0,-1 4-13 0 0,-6 29 156 0 0,2-20 134 0 0,-2 17-290 0 0,5-18 184 0 0,-9 23-184 0 0,-11 42 186 0 0,6-19-52 0 0,10-47 3 0 0,-4 20 176 0 0,11-41-315 0 0,-1 9 48 0 0,0-1 0 0 0,1 1 0 0 0,0-1 0 0 0,0 1-46 0 0,-4 32 60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1:39.5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315 0 3680 0 0,'-6'11'5496'0'0,"2"15"-2686"0"0,2-10-2100 0 0,-4 3 295 0 0,0 1 0 0 0,-1-2 0 0 0,-8 15-1005 0 0,5-11 708 0 0,1 0 0 0 0,-2 8-708 0 0,-4 10 508 0 0,-2 8 8 0 0,-14 50-169 0 0,3-13 90 0 0,23-64-234 0 0,-26 98 280 0 0,21-70-262 0 0,-5 6-221 0 0,10-39 98 0 0,1 0-1 0 0,0 1 1 0 0,1-1-1 0 0,1 1 1 0 0,0 14-98 0 0,1-26 26 0 0,1 0 1 0 0,-1 0-1 0 0,0 0 0 0 0,0 0 1 0 0,-2 3-27 0 0,1-3 36 0 0,1 0 0 0 0,0 0 0 0 0,0 1 0 0 0,0-1 0 0 0,0 4-36 0 0,-4 50 221 0 0,4-46-183 0 0,-2 8 75 0 0,1 1 0 0 0,1 1-113 0 0,2 2 98 0 0,-1-12-58 0 0,0 0-1 0 0,0 0 1 0 0,-1 0-1 0 0,-2 8-39 0 0,1-10 27 0 0,1-1 0 0 0,0 1 0 0 0,1 0 0 0 0,0 1-27 0 0,-2 32 58 0 0,0-32-75 0 0,0 2 15 0 0,0 1-1 0 0,0 9 3 0 0,1-1 130 0 0,-3 19-130 0 0,-4 40 25 0 0,5-20-111 0 0,2-36 214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4:57.3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71 51 920 0 0,'-1'-1'163'0'0,"1"0"1"0"0,0 0-1 0 0,-1 1 1 0 0,1-1-1 0 0,-1 0 1 0 0,1 0-1 0 0,-1 0 1 0 0,0 1-1 0 0,1-1 1 0 0,-1 0-1 0 0,0 1 1 0 0,1-1-1 0 0,-1 1 0 0 0,0-1 1 0 0,0 0-1 0 0,1 1 1 0 0,-1 0-1 0 0,0-1 1 0 0,0 1-1 0 0,-1-1-163 0 0,-1 0 1941 0 0,2 0-1748 0 0,1 1 0 0 0,-1-1 0 0 0,0 1 0 0 0,1 0-1 0 0,-1-1 1 0 0,0 1 0 0 0,1 0 0 0 0,-1-1 0 0 0,0 1-1 0 0,0 0 1 0 0,1 0 0 0 0,-1 0 0 0 0,0 0 0 0 0,0 0-1 0 0,1 0 1 0 0,-1 0 0 0 0,0 0 0 0 0,0 0 0 0 0,1 0-1 0 0,-1 0 1 0 0,0 0 0 0 0,0 1 0 0 0,1-1 0 0 0,-1 0 0 0 0,0 0-194 0 0,0 1 139 0 0,-1 0 0 0 0,1 0-1 0 0,-1 1 1 0 0,1-1-1 0 0,-1 0 1 0 0,1 0-1 0 0,0 1 1 0 0,0-1 0 0 0,-1 1-1 0 0,1 0-137 0 0,-2 2 36 0 0,1 0 1 0 0,0 0-1 0 0,0 0 0 0 0,0 0 0 0 0,0 0 0 0 0,1 1 0 0 0,0-1 1 0 0,-1 2-37 0 0,1 0 41 0 0,1-1 0 0 0,-1 1 0 0 0,1 0 0 0 0,0-1 0 0 0,0 1 0 0 0,1 0 0 0 0,0-1 0 0 0,0 1 0 0 0,0-1 0 0 0,1 1 0 0 0,0-1 0 0 0,0 1 0 0 0,0-1 0 0 0,0 0 0 0 0,1 0 0 0 0,0 1-41 0 0,3 1 40 0 0,0 1 0 0 0,0-1 0 0 0,0 0 0 0 0,1 0 0 0 0,0-1 0 0 0,0 0 0 0 0,1 0 0 0 0,-1-1 0 0 0,1 0 0 0 0,1 0 0 0 0,-1-1 0 0 0,1 0 0 0 0,-1 0 0 0 0,10 2-40 0 0,-16-6 30 0 0,1 1 0 0 0,0 0 1 0 0,0-1-1 0 0,0 1 1 0 0,0-1-1 0 0,0 0 1 0 0,0 0-1 0 0,0 0 1 0 0,0 0-1 0 0,0-1 0 0 0,0 1 1 0 0,0-1-1 0 0,0 0 1 0 0,0 0-1 0 0,0 0 1 0 0,-1 0-1 0 0,1 0 1 0 0,0-1-1 0 0,-1 1 0 0 0,1-1 1 0 0,-1 1-1 0 0,1-1 1 0 0,-1 0-1 0 0,0 0 1 0 0,0 0-1 0 0,0-1 1 0 0,0 1-1 0 0,0 0 0 0 0,0-1 1 0 0,0-1-31 0 0,1-1 114 0 0,-1 0 1 0 0,-1 0-1 0 0,1-1 0 0 0,-1 1 1 0 0,0 0-1 0 0,0-1 0 0 0,0 1 1 0 0,-1-1-1 0 0,0 1 0 0 0,0 0 1 0 0,0-1-1 0 0,-1 1 0 0 0,0-1 1 0 0,0 1-1 0 0,0-1 0 0 0,-1 1 1 0 0,1 0-1 0 0,-1 0 0 0 0,-1 0 0 0 0,1 0 1 0 0,-1 0-1 0 0,0 0 0 0 0,0 1 1 0 0,-2-3-115 0 0,-8-11 235 0 0,4 6-119 0 0,0 0 0 0 0,-1 0 0 0 0,0 1-1 0 0,-3-2-115 0 0,10 10-16 0 0,0 1-1 0 0,0-1 0 0 0,0 1 0 0 0,0 0 0 0 0,-1 0 0 0 0,1 0 0 0 0,-1 0 0 0 0,0 1 0 0 0,1-1 0 0 0,-1 1 0 0 0,0 0 0 0 0,0 0 0 0 0,0 0 0 0 0,1 1 0 0 0,-1 0 0 0 0,0-1 0 0 0,0 1 0 0 0,-2 1 17 0 0,4-1-230 0 0,1 0 1 0 0,-1 1-1 0 0,0 0 0 0 0,1-1 1 0 0,-1 1-1 0 0,0 0 1 0 0,1 0-1 0 0,-1 0 0 0 0,1 0 1 0 0,-1 0-1 0 0,1 0 0 0 0,-1 1 230 0 0,-2 3-902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1:43.0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2304 0 0,'1'0'366'0'0,"0"0"1"0"0,0 1-1 0 0,0-1 1 0 0,0 0-1 0 0,-1 1 1 0 0,1-1-1 0 0,0 0 1 0 0,0 1-1 0 0,0-1 1 0 0,-1 1-1 0 0,1-1 1 0 0,0 1-1 0 0,-1 0 1 0 0,1-1-1 0 0,-1 1 1 0 0,1 0-1 0 0,0-1 0 0 0,-1 1 1 0 0,1 0-1 0 0,-1 0 1 0 0,1 0-367 0 0,9 21 741 0 0,-5-12 190 0 0,-3-6-659 0 0,1 0 0 0 0,-1-1 1 0 0,1 0-1 0 0,0 0 0 0 0,0 1 1 0 0,2 1-273 0 0,-1-3 125 0 0,-1 1 1 0 0,0 0-1 0 0,0 1 0 0 0,-1-1 1 0 0,1 0-1 0 0,-1 1 1 0 0,2 1-126 0 0,26 53 757 0 0,-26-45-596 0 0,-4-10-65 0 0,1-1-1 0 0,0 1 0 0 0,-1-1 0 0 0,1 0 0 0 0,0 1 0 0 0,0-1 0 0 0,0 0 1 0 0,2 3-96 0 0,30 42-94 0 0,-32-45 115 0 0,1 1 0 0 0,-1 0 0 0 0,0 0-1 0 0,0 0 1 0 0,0 0 0 0 0,0 2-21 0 0,6 17 289 0 0,5 8-289 0 0,-1 17 230 0 0,-10-42-103 0 0,0 0-1 0 0,0 0 0 0 0,0 0 1 0 0,0 0-1 0 0,-1 0 1 0 0,0 0-1 0 0,0 0 1 0 0,0 0-1 0 0,-1 1-126 0 0,0 15 470 0 0,1-7-195 0 0,1 1-1 0 0,2 8-274 0 0,17 61 386 0 0,-18-72-294 0 0,1 4 16 0 0,0 1-1 0 0,-1-1 1 0 0,-1 0-1 0 0,-1 1-107 0 0,0-9-104 0 0,0-5 140 0 0,-1 0-1 0 0,1 0 0 0 0,0 1 1 0 0,1-1-1 0 0,-1 0 0 0 0,0 0 1 0 0,1 0-1 0 0,0 0 0 0 0,-1 0 1 0 0,1 0-1 0 0,0 0 0 0 0,1 1-35 0 0,-1-3-13 0 0,-1 0-1 0 0,1 0 0 0 0,-1 0 0 0 0,1 0 0 0 0,-1 0 1 0 0,0 1-1 0 0,1-1 0 0 0,-1 0 0 0 0,0 0 0 0 0,0 0 1 0 0,0 0-1 0 0,0 1 0 0 0,0-1 0 0 0,0 1 14 0 0,0 6 1 0 0,20 51 146 0 0,-9-28 66 0 0,-4-9-68 0 0,1 0 0 0 0,2-1 0 0 0,8 13-145 0 0,-16-30 17 0 0,0 0 0 0 0,0 0-1 0 0,0 0 1 0 0,-1 0 0 0 0,1 0 0 0 0,-1 0-1 0 0,1 4-16 0 0,-1 0 13 0 0,0 1 0 0 0,1-1 0 0 0,0 0 0 0 0,1 0-1 0 0,3 7-12 0 0,-5-10 22 0 0,0-1 0 0 0,0 0 0 0 0,0 0 0 0 0,0 0 0 0 0,-1 1 1 0 0,1-1-1 0 0,-1 3-22 0 0,3 25 37 0 0,2-7 277 0 0,2 21-314 0 0,-1 0 30 0 0,6-5-30 0 0,-3-11 0 0 0,5 43 64 0 0,-2 17 64 0 0,-4-12-64 0 0,2-8-24 0 0,1-21-40 0 0,2 0 0 0 0,-9-33-2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9:40.5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6072 0 0,'0'0'274'0'0,"0"0"0"0"0,0 0-116 0 0,0 0 169 0 0,0 0 90 0 0,0 0 21 0 0,1 6 3082 0 0,3 7-2891 0 0,3-6-333 0 0,-1 0 1 0 0,1-1-1 0 0,1 0 0 0 0,-1 0 1 0 0,1 0-1 0 0,0-1 1 0 0,6 3-297 0 0,39 23-764 0 0,-51-30-2520 0 0,-2-1-1076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9:41.6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26 5040 0 0,'4'1'625'0'0,"1"-1"0"0"0,-1 1 1 0 0,1-1-1 0 0,0 0 0 0 0,-1 0 0 0 0,1 0 0 0 0,0 0 1 0 0,2-1-626 0 0,16-1 1766 0 0,-10 1-1741 0 0,0-1 1 0 0,-1 0 0 0 0,1-1-1 0 0,0 0 1 0 0,1-1-26 0 0,7-2-71 0 0,-18 4-236 0 0,0 1-11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9:42.5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1376 0 0,'3'1'5945'0'0,"12"6"-3036"0"0,-11-2-2485 0 0,0 0 0 0 0,0 0 0 0 0,0 1 0 0 0,0-1 0 0 0,-1 1 0 0 0,0 0 0 0 0,-1 0 0 0 0,1 0 0 0 0,-1 0 0 0 0,0 0-424 0 0,5 13 290 0 0,-4-10-58 0 0,1-1 0 0 0,0 1 0 0 0,1-1 0 0 0,-1 0 0 0 0,5 5-232 0 0,7 3 59 0 0,-13-13-36 0 0,0 0 1 0 0,0 0-1 0 0,0 0 1 0 0,0 0 0 0 0,-1 1-1 0 0,1-1 1 0 0,-1 1 0 0 0,1 1-24 0 0,-1-1 4 0 0,0-1 0 0 0,0 0 0 0 0,0 1 1 0 0,1-1-1 0 0,-1 0 0 0 0,1 0 0 0 0,0 0 1 0 0,-1-1-1 0 0,1 1 0 0 0,1-1 0 0 0,-1 1 1 0 0,0-1-1 0 0,1 0 0 0 0,-1-1 1 0 0,1 1-5 0 0,4 0-960 0 0,-8-2 272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9:42.9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41 0 2760 0 0,'0'0'125'0'0,"0"0"181"0"0,0 0 671 0 0,0 0 294 0 0,0 0 59 0 0,0 0-134 0 0,0 0-615 0 0,-5 22 994 0 0,1-12-1407 0 0,-1 0 1 0 0,0 0-1 0 0,0-1 0 0 0,-6 7-168 0 0,7-10-269 0 0,2-3-16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9:43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2304 0 0,'0'0'316'0'0,"0"0"488"0"0,0 0 216 0 0,0 0 41 0 0,0 0-68 0 0,12 15 2811 0 0,-8-6-3117 0 0,-1 0-1 0 0,0 1 0 0 0,0-1 1 0 0,0 6-687 0 0,3 12 320 0 0,13 27 362 0 0,-16-47-609 0 0,-2 1-1 0 0,1 0 1 0 0,-1 0 0 0 0,0 0-1 0 0,-1-1 1 0 0,1 1 0 0 0,-2 8-73 0 0,1 21 353 0 0,1-23 73 0 0,3 24 140 0 0,-1-15-1274 0 0,-3-23 296 0 0,0 0-4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9:44.2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43 2 2760 0 0,'0'0'125'0'0,"0"0"-3"0"0,1-1 132 0 0,0 1 936 0 0,-1 0 405 0 0,0 0 73 0 0,0 0-173 0 0,0 0-799 0 0,0 0-353 0 0,0 0-73 0 0,0 0-12 0 0,-11 19 1006 0 0,8-13-1450 0 0,-18 32 766 0 0,12-12-4224 0 0,8-20-130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9:45.7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0 122 1840 0 0,'12'-14'3922'0'0,"-4"2"-1200"0"0,1 0 0 0 0,0 0-1 0 0,7-6-2721 0 0,13-17 1793 0 0,-15 16-3789 0 0,-14 19 1400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9:46.2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1 125 2304 0 0,'15'-14'5780'0'0,"12"-18"-2250"0"0,-19 22-3034 0 0,0 1 1 0 0,0 0 0 0 0,5-4-497 0 0,31-19 784 0 0,-37 27-1920 0 0,-7 5 736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9:47.2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2304 0 0,'0'0'101'0'0,"11"18"5010"0"0,-5-11-3851 0 0,1-1 0 0 0,-1 0 0 0 0,6 4-1260 0 0,17 17 701 0 0,-21-14-601 0 0,7 6 227 0 0,-14-17-296 0 0,1 0 1 0 0,-1 0 0 0 0,0 0 0 0 0,0 1-1 0 0,0-1 1 0 0,0 0 0 0 0,0 0-1 0 0,0 1 1 0 0,-1-1 0 0 0,1 0 0 0 0,-1 1-1 0 0,1-1 1 0 0,-1 0 0 0 0,0 1 0 0 0,0-1-1 0 0,0 1-31 0 0,2 14 134 0 0,-2 19 681 0 0,1-29-766 0 0,-1 1 0 0 0,-1 0 0 0 0,0 0 0 0 0,0-1 0 0 0,0 1 0 0 0,-2 5-49 0 0,-1 1-22 0 0,5-2 76 0 0,-1-11-181 0 0,1 0-1 0 0,-1 0 1 0 0,0 1 0 0 0,0-1 0 0 0,0 0 0 0 0,0 0 0 0 0,0 0-1 0 0,0 0 1 0 0,0 0 0 0 0,0 0 0 0 0,-1 0 0 0 0,1 1 127 0 0,-1 0-448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4:58.2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105 93 4608 0 0,'0'0'353'0'0,"-19"-13"2511"0"0,15 11-2429 0 0,0 0 0 0 0,-1 0 0 0 0,1 1-1 0 0,-1-1 1 0 0,1 1 0 0 0,-1 0 0 0 0,1 1 0 0 0,-1-1 0 0 0,0 1 0 0 0,0 0-1 0 0,1 0 1 0 0,-1 0 0 0 0,0 1 0 0 0,-4 0-435 0 0,9-1 20 0 0,-1 1 0 0 0,0-1-1 0 0,0 1 1 0 0,1-1 0 0 0,-1 1 0 0 0,0-1 0 0 0,1 1 0 0 0,-1-1 0 0 0,0 1 0 0 0,1-1-1 0 0,-1 1 1 0 0,1 0 0 0 0,-1-1 0 0 0,1 1 0 0 0,-1 0 0 0 0,1 0 0 0 0,0-1-1 0 0,-1 1 1 0 0,1 0 0 0 0,0 0 0 0 0,-1 0 0 0 0,1-1 0 0 0,0 1 0 0 0,0 0-1 0 0,0 0 1 0 0,0 0 0 0 0,0 0-20 0 0,0 1 11 0 0,0 1 0 0 0,0-1 0 0 0,0 1-1 0 0,0-1 1 0 0,0 1 0 0 0,1-1 0 0 0,-1 1 0 0 0,1 1-11 0 0,2 2 0 0 0,-1-1 1 0 0,1 1 0 0 0,0-1 0 0 0,0 0 0 0 0,0 0-1 0 0,0 0 1 0 0,1 0 0 0 0,0-1 0 0 0,0 0 0 0 0,1 1 0 0 0,-1-1-1 0 0,1-1 1 0 0,2 3-1 0 0,6 1 24 0 0,-1 0-1 0 0,1-1 1 0 0,1 0-1 0 0,-1-1 1 0 0,2 0-24 0 0,-11-3 3 0 0,1 0 1 0 0,0-1-1 0 0,-1 1 1 0 0,1-1-1 0 0,0 0 1 0 0,0-1-1 0 0,0 1 1 0 0,0-1-1 0 0,0 0 1 0 0,0 0-1 0 0,0 0 1 0 0,-1-1-1 0 0,1 0 1 0 0,0 0-1 0 0,0 0 1 0 0,0 0-1 0 0,-1-1 1 0 0,1 0-1 0 0,2-1-3 0 0,-4 1 99 0 0,0 0-1 0 0,0 0 0 0 0,0 0 1 0 0,-1 0-1 0 0,1-1 1 0 0,-1 1-1 0 0,1-1 0 0 0,-1 0 1 0 0,0 1-1 0 0,0-1 1 0 0,0 0-1 0 0,0 0 0 0 0,0-1 1 0 0,-1 1-1 0 0,0 0 1 0 0,1 0-1 0 0,-1-1 0 0 0,0 1 1 0 0,-1-1-1 0 0,1-1-98 0 0,0-1 115 0 0,-1 1 0 0 0,1-1 0 0 0,-1 1 0 0 0,-1-1 1 0 0,1 1-1 0 0,-1-1 0 0 0,0 1 0 0 0,0 0 0 0 0,-1-1 0 0 0,1 1 0 0 0,-1 0 0 0 0,0 0 0 0 0,-1-1-115 0 0,1 3 44 0 0,0-2 58 0 0,0 0 0 0 0,-1 0 1 0 0,0 1-1 0 0,0-1 0 0 0,0 1 1 0 0,0-1-1 0 0,-1 1 0 0 0,0 0 0 0 0,0 0 1 0 0,-2-1-103 0 0,1 2 50 0 0,0 0 0 0 0,0 0 0 0 0,0 0 0 0 0,0 1 1 0 0,0 0-1 0 0,-1 0 0 0 0,1 1 0 0 0,-1-1 0 0 0,1 1 0 0 0,-1 0 1 0 0,-3 0-51 0 0,0 1-20 0 0,1-1 0 0 0,0 1 0 0 0,-1 1 0 0 0,1 0 1 0 0,0 0-1 0 0,-1 0 0 0 0,-4 3 20 0 0,9-3-103 0 0,-1 1 0 0 0,0 0 0 0 0,1 0 0 0 0,-1 1 0 0 0,1 0 0 0 0,-2 1 103 0 0,4-3-150 0 0,0 1 0 0 0,0-1 1 0 0,0 1-1 0 0,0 0 0 0 0,0 0 1 0 0,1 0-1 0 0,-1 0 0 0 0,1 0 1 0 0,-1 0-1 0 0,1 0 0 0 0,0 0 1 0 0,0 0-1 0 0,-1 1 150 0 0,-2 9-5140 0 0,2-5-22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9:47.9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53 94 3224 0 0,'0'0'389'0'0,"0"0"426"0"0,-1-6 4548 0 0,-2-7-3252 0 0,-14-17-712 0 0,-1-1-308 0 0,9 21-1060 0 0,5 6-2032 0 0,6 6 1251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9:48.7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49 6104 0 0,'0'0'274'0'0,"0"0"0"0"0,0 0-86 0 0,0 0 292 0 0,0 0 148 0 0,15-16 2968 0 0,-7 6-3129 0 0,3-1-528 0 0,-8 0-3233 0 0,-3 11-434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9:49.78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0 2304 0 0,'0'0'300'0'0,"0"0"419"0"0,0 0 178 0 0,0 0 36 0 0,0 0-65 0 0,0 0-312 0 0,0 0-137 0 0,0 0-31 0 0,0 0-20 0 0,0 0-67 0 0,-11 16 2214 0 0,3-4-1492 0 0,6-9-878 0 0,1 0 0 0 0,-1-1 1 0 0,0 1-1 0 0,-1 0 1 0 0,1-1-1 0 0,-1 1 1 0 0,1-1-1 0 0,-3 2-145 0 0,2-2 101 0 0,1 1 0 0 0,0-1 0 0 0,0 1 0 0 0,0 0 0 0 0,1 0 0 0 0,-1 0 0 0 0,1 0 0 0 0,-1 0 0 0 0,1 0 0 0 0,0 0 0 0 0,0 0 0 0 0,0 0 0 0 0,1 1 0 0 0,-1-1 0 0 0,1 1-101 0 0,-1 1 172 0 0,1-3-99 0 0,0-1-1 0 0,0 1 1 0 0,0 0 0 0 0,0 0-1 0 0,0-1 1 0 0,1 1-1 0 0,-1 0 1 0 0,1-1-1 0 0,-1 1 1 0 0,1 0 0 0 0,0 0-73 0 0,-1 8-1290 0 0,0-10-3716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3:45.3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274 0 2760 0 0,'0'0'384'0'0,"0"0"572"0"0,0 0 253 0 0,2 8 3466 0 0,2 7-3275 0 0,6 30 763 0 0,-5-23-718 0 0,3 21-1445 0 0,-2 20 2931 0 0,-2 23-2931 0 0,-13 10 1463 0 0,8-78-1194 0 0,0 0 0 0 0,-3 9-269 0 0,1-10 388 0 0,1 1 1 0 0,1 8-389 0 0,0-6 98 0 0,-1 0 1 0 0,-1 0-1 0 0,-2 4-98 0 0,-1 16 191 0 0,1-4 17 0 0,4-20-168 0 0,-1 0-1 0 0,-1 0 1 0 0,0 0 0 0 0,-1-1 0 0 0,-3 7-40 0 0,-6 24 282 0 0,1-4-311 0 0,7-26 42 0 0,0 1 0 0 0,2-1 0 0 0,0 1 0 0 0,0 0-1 0 0,2 1-12 0 0,-5 33 128 0 0,-2 0 0 0 0,-2-1 0 0 0,-3 2-128 0 0,5-21 259 0 0,2-13-430 0 0,2 0-1 0 0,0 0 0 0 0,-1 16 172 0 0,3-19 164 0 0,-1 0 1 0 0,0 0-1 0 0,-4 7-164 0 0,0 6-69 0 0,-2 11 78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3:45.3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242 0 2760 0 0,'0'0'377'0'0,"0"0"543"0"0,0 0 236 0 0,0 0 48 0 0,0 0-65 0 0,0 0-318 0 0,0 0-138 0 0,0 0-31 0 0,0 0-44 0 0,0 0-170 0 0,7 18 2604 0 0,-17 117 1171 0 0,10-112-3981 0 0,0-8 8 0 0,0 1 0 0 0,1 7-240 0 0,3 21 632 0 0,-2 40-632 0 0,-1-60 247 0 0,0-15-167 0 0,-1 0 0 0 0,0 0-1 0 0,-1 7-79 0 0,0 18 158 0 0,2-29-116 0 0,-1 1 0 0 0,0-1 0 0 0,0 1-1 0 0,-1-1 1 0 0,0 1 0 0 0,1-1 0 0 0,-2 1-1 0 0,0 3-41 0 0,-2 3 112 0 0,1 1 0 0 0,0 0 0 0 0,1 0 0 0 0,-1 7-112 0 0,0 7 70 0 0,0-16-13 0 0,1 0 0 0 0,-2 0 0 0 0,0 2-57 0 0,1-5 63 0 0,0 1 0 0 0,0 0 1 0 0,1 0-1 0 0,0 1 1 0 0,1-1-64 0 0,-13 62 564 0 0,13-60-546 0 0,-1-1 0 0 0,-1 1 0 0 0,0 2-18 0 0,-7 28 136 0 0,1 15 3 0 0,4-36-121 0 0,2 0 0 0 0,0 1-1 0 0,1 11-17 0 0,0 5 30 0 0,-2 0-1 0 0,-2-1 0 0 0,-8 30-29 0 0,14-65 3 0 0,-9 30 68 0 0,-5 13-71 0 0,5-17 23 0 0,1 0 0 0 0,1 3-23 0 0,1-6 19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3:45.29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155 0 2304 0 0,'0'0'101'0'0,"0"0"1"0"0,1 0 126 0 0,-1 0 842 0 0,0 0 364 0 0,0 0 65 0 0,0 0-1311 0 0,1 0 0 0 0,-1 0-1 0 0,1 0 1 0 0,-1 1 0 0 0,1-1-1 0 0,-1 0 1 0 0,0 0-1 0 0,1 0 1 0 0,-1 0 0 0 0,1 1-1 0 0,-1-1 1 0 0,0 0-1 0 0,1 1 1 0 0,-1-1 0 0 0,0 0-1 0 0,1 0 1 0 0,-1 1-1 0 0,0-1 1 0 0,0 1 0 0 0,1-1-1 0 0,-1 0 1 0 0,0 1 0 0 0,0-1-1 0 0,0 1 1 0 0,1-1-1 0 0,-1 0 1 0 0,0 1 0 0 0,0-1-1 0 0,0 1 1 0 0,0-1-1 0 0,0 1 1 0 0,0-1 0 0 0,0 0-1 0 0,0 1 1 0 0,0-1-1 0 0,0 1 1 0 0,0 0-188 0 0,-3 23 486 0 0,1-12 249 0 0,-3 27 808 0 0,3-31-1118 0 0,1 1 0 0 0,0 0 0 0 0,0 4-425 0 0,-2 68 627 0 0,1-34-292 0 0,2 0-1 0 0,3 1-334 0 0,-2-13 311 0 0,-2 26-311 0 0,0-28 338 0 0,1-1 0 0 0,3 4-338 0 0,-2-19 59 0 0,-1-1 1 0 0,0 1-1 0 0,-1-1 0 0 0,-1 0 0 0 0,-1 2-59 0 0,-19 80 381 0 0,6-31-23 0 0,11-44-323 0 0,-2-1 0 0 0,-2 3-35 0 0,-4 13 122 0 0,7-18-74 0 0,-25 89 246 0 0,20-70-69 0 0,8-29-270 0 0,0 0 1 0 0,0 1-1 0 0,1 0 0 0 0,0-1 0 0 0,1 1 0 0 0,0 1 45 0 0,-4 72 1790 0 0,0 0-2580 0 0,5-50 789 0 0,0-28 16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00.5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6072 0 0,'9'6'1530'0'0,"32"20"3093"0"0,-32-20-4314 0 0,0-1 0 0 0,1 0 1 0 0,0-1-1 0 0,0-1 1 0 0,9 3-310 0 0,-12-4-450 0 0,0-1 0 0 0,0 0 0 0 0,0-1 0 0 0,6 0 450 0 0,-10 0-644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00.9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7512 0 0,'0'0'166'0'0,"0"0"29"0"0,0 0 13 0 0,1 21 2423 0 0,-1-14-1984 0 0,0-5-558 0 0,0-1 1 0 0,-1 1-1 0 0,1 0 1 0 0,0-1 0 0 0,0 1-1 0 0,0 0 1 0 0,1-1-1 0 0,-1 1 1 0 0,0-1-1 0 0,1 1 1 0 0,0 1-90 0 0,1 9-730 0 0,-1-9 222 0 0,-1 0 1 0 0,1 0 0 0 0,0 1 0 0 0,0-1 0 0 0,1 0-1 0 0,0 1 508 0 0,-2-4-2144 0 0,0 0-626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01.9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1840 0 0,'7'3'6983'0'0,"0"4"-3918"0"0,5 11-2715 0 0,-5-7 652 0 0,-4-7-754 0 0,1 2-85 0 0,1 0 1 0 0,0-1-1 0 0,0 1 0 0 0,0-1 1 0 0,0 0-1 0 0,1-1 1 0 0,2 2-164 0 0,3 1 162 0 0,-1 0-284 0 0,0-1 1 0 0,0 0-1 0 0,0-1 0 0 0,1 0 1 0 0,0 0-1 0 0,0-1 0 0 0,4 0 122 0 0,-9-1-1464 0 0,-6-3 866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02.3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1376 0 0,'0'0'65'0'0,"0"0"227"0"0,0 0 931 0 0,0 0 405 0 0,0 0 78 0 0,0 0-156 0 0,2 24 1215 0 0,-2-21-2783 0 0,0 4-209 0 0,0 0 0 0 0,0 0 0 0 0,1 0 1 0 0,0 0-1 0 0,1 4 227 0 0,0-7-1045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4:59.4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190 40 7136 0 0,'0'0'330'0'0,"0"0"-8"0"0,-23-11 2334 0 0,20 10-2442 0 0,-1 0 1 0 0,0 0 0 0 0,0 1 0 0 0,1 0-1 0 0,-1 0 1 0 0,0 0 0 0 0,0 0-1 0 0,0 0 1 0 0,1 1 0 0 0,-1 0 0 0 0,0 0-1 0 0,1 0 1 0 0,-1 0 0 0 0,-1 1-215 0 0,-4 2 183 0 0,0 0 1 0 0,-1 0-1 0 0,1 1 1 0 0,-5 4-184 0 0,9-4 40 0 0,-1-1 1 0 0,1 1 0 0 0,-1 0-1 0 0,1 0 1 0 0,1 1 0 0 0,-1-1 0 0 0,1 1-1 0 0,0 0 1 0 0,0 0 0 0 0,1 0 0 0 0,-1 3-41 0 0,3-7 6 0 0,1-1 0 0 0,-1 1 1 0 0,1 0-1 0 0,-1-1 1 0 0,1 1-1 0 0,0 0 1 0 0,-1-1-1 0 0,1 1 1 0 0,0 0-1 0 0,0-1 1 0 0,1 1-1 0 0,-1 0 1 0 0,0-1-1 0 0,0 1 0 0 0,1 0 1 0 0,-1-1-1 0 0,1 1 1 0 0,-1-1-1 0 0,1 1 1 0 0,0 0-7 0 0,1 1 28 0 0,0 0 1 0 0,0-1 0 0 0,0 1-1 0 0,0-1 1 0 0,1 0 0 0 0,-1 0-1 0 0,1 0 1 0 0,-1 0 0 0 0,1 0-1 0 0,2 1-28 0 0,8 3 110 0 0,0 0 0 0 0,0-1 0 0 0,1-1 0 0 0,9 3-110 0 0,-20-7 1 0 0,9 2 13 0 0,0 0 1 0 0,0 0 0 0 0,1-2 0 0 0,-1 0 0 0 0,0 0 0 0 0,1-1-1 0 0,-1 0 1 0 0,0-1 0 0 0,0-1 0 0 0,0 0 0 0 0,0 0 0 0 0,0-1 0 0 0,-1-1-1 0 0,0 0 1 0 0,9-5-15 0 0,-16 7 86 0 0,0 0 0 0 0,0 0 0 0 0,-1 0 0 0 0,1 0 0 0 0,-1-1 0 0 0,1 1 0 0 0,-1-1 0 0 0,0 0 0 0 0,-1 0 1 0 0,1 0-1 0 0,-1-1 0 0 0,0 1 0 0 0,0 0 0 0 0,0-1 0 0 0,0 0 0 0 0,-1 1 0 0 0,0-1 0 0 0,0 0 0 0 0,0-1-86 0 0,-1 3 82 0 0,-1 0 0 0 0,1 0 0 0 0,-1 1 0 0 0,0-1 0 0 0,0 0 1 0 0,0 0-1 0 0,0 1 0 0 0,0-1 0 0 0,-1 1 0 0 0,1-1 0 0 0,-2 0-82 0 0,-20-25 498 0 0,18 23-463 0 0,0 1 0 0 0,-1 0-1 0 0,1 0 1 0 0,-1 1 0 0 0,0-1 0 0 0,0 1 0 0 0,0 0-1 0 0,0 1 1 0 0,-1 0 0 0 0,1 0 0 0 0,-1 0 0 0 0,1 1-1 0 0,-1-1 1 0 0,0 2 0 0 0,-2-1-35 0 0,0 1-298 0 0,0 0 0 0 0,0 0 0 0 0,0 1 0 0 0,1 0-1 0 0,-1 0 1 0 0,0 1 0 0 0,1 0 0 0 0,-1 1 0 0 0,1 0 0 0 0,0 0 0 0 0,-4 3 298 0 0,4-1-1549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03.2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0 117 1840 0 0,'6'-11'7027'0'0,"-2"3"-5284"0"0,0 0-957 0 0,0-1 0 0 0,1 1 0 0 0,0 0-1 0 0,2-3-785 0 0,1-2 112 0 0,-5 9-46 0 0,0 0 1 0 0,1 0-1 0 0,-1 0 0 0 0,1 1 1 0 0,0-1-1 0 0,0 1-66 0 0,-2 1-75 0 0,0 1 1 0 0,0-1-1 0 0,0 1 1 0 0,0 0-1 0 0,0-1 1 0 0,1 1-1 0 0,-1 0 1 0 0,0 0-1 0 0,1 1 1 0 0,-1-1-1 0 0,0 0 1 0 0,3 0 74 0 0,-5 1-637 0 0,1 0-31 0 0,0 0-4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03.6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8 3224 0 0,'11'8'5768'0'0,"1"-7"-5269"0"0,0-1 0 0 0,0 0 1 0 0,0 0-1 0 0,0-1 0 0 0,0-1 1 0 0,0 0-1 0 0,0-1 0 0 0,10-3-499 0 0,-8 3-105 0 0,-14 3-20 0 0,0 0-74 0 0,0 0-812 0 0,0 0-3159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04.7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1376 0 0,'2'0'268'0'0,"5"4"7334"0"0,0 5-4831 0 0,4 13-2759 0 0,-9-17 879 0 0,10 17-264 0 0,-9-18-527 0 0,0 1 0 0 0,-1-1 0 0 0,1 1 1 0 0,-1 0-1 0 0,-1 0 0 0 0,1 0 0 0 0,0 4-100 0 0,16 95 2005 0 0,-17-100-2107 0 0,0 0 1 0 0,-1 0-1 0 0,0 0 0 0 0,0 1 1 0 0,0-1-1 0 0,0 0 0 0 0,-1 0 1 0 0,0 0-1 0 0,0 0 0 0 0,0 0 1 0 0,0 0-1 0 0,-1 1 102 0 0,2-5-3693 0 0,0 0-1191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0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7224 0 0,'0'1'102'0'0,"1"0"0"0"0,-1 0 0 0 0,0 0 0 0 0,1 0 0 0 0,-1 0 0 0 0,0 0 0 0 0,1 0 0 0 0,-1 0 0 0 0,1-1 0 0 0,0 1 0 0 0,-1 0 0 0 0,1 0 0 0 0,0-1 0 0 0,-1 1 0 0 0,1 0-1 0 0,0-1 1 0 0,0 1 0 0 0,-1-1 0 0 0,1 1 0 0 0,0-1 0 0 0,0 1 0 0 0,0-1 0 0 0,0 1 0 0 0,0-1 0 0 0,0 0 0 0 0,0 0-102 0 0,29 9 2083 0 0,-23-8-1633 0 0,26 7 1752 0 0,27 10-2202 0 0,-44-7-12 0 0,-11-4-2797 0 0,-4-6-1508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05.9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1 156 1840 0 0,'0'-1'133'0'0,"0"-1"879"0"0,0 0-1 0 0,0 0 0 0 0,0 0 0 0 0,1 0 1 0 0,-1 1-1 0 0,1-1 0 0 0,0 0 0 0 0,-1 0 1 0 0,2-1-1012 0 0,16-23 1365 0 0,-1 2-1205 0 0,-12 16-144 0 0,0-1 0 0 0,1 1 0 0 0,0 0 0 0 0,1 1 0 0 0,1-2-16 0 0,11-13-38 0 0,-9 12-2056 0 0,-8 8 128 0 0,1 0-1728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1:43.0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3224 0 0,'0'0'353'0'0,"0"0"277"0"0,0 0 124 0 0,0 0 22 0 0,0 0-60 0 0,0 0-277 0 0,0 0-119 0 0,0 0-28 0 0,0 0-19 0 0,0 0-61 0 0,0 0-27 0 0,0 0-7 0 0,0 0 7 0 0,0 0 40 0 0,-10 18 2845 0 0,7-7-2419 0 0,0 0 1 0 0,1 0 0 0 0,1 0 0 0 0,0 1 0 0 0,0-1 0 0 0,1 1-1 0 0,1-1 1 0 0,0 3-652 0 0,0 21 681 0 0,-1-12-239 0 0,0-6-407 0 0,0 1 0 0 0,2 7-35 0 0,5 41 468 0 0,-3-27-442 0 0,1-1 0 0 0,6 16-26 0 0,8 44 1304 0 0,-16-80-1368 0 0,6 17 42 0 0,0-1 0 0 0,3-1 0 0 0,11 25 22 0 0,-6-16-55 0 0,-2 0 0 0 0,-2 1 55 0 0,0 0 87 0 0,18 39-87 0 0,-13-39-7 0 0,7 33 7 0 0,-3-7 24 0 0,-13-43 34 0 0,-1 1 1 0 0,-1 0 0 0 0,3 26-59 0 0,-3-8 76 0 0,2 0 0 0 0,4 7-76 0 0,-2-8-24 0 0,7 43 456 0 0,-17-75-432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13.7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1376 0 0,'0'0'65'0'0,"0"0"170"0"0,0 0 689 0 0,0 0 297 0 0,0 0 57 0 0,0 4 3357 0 0,2 13-2676 0 0,-2-12-1726 0 0,1-1 1 0 0,0 1-1 0 0,0 0 1 0 0,1-1-1 0 0,-1 1 1 0 0,1 0-1 0 0,0-1 1 0 0,0 0-1 0 0,0 1 1 0 0,1-1-1 0 0,0 0 1 0 0,0 0-1 0 0,0-1 1 0 0,0 1-1 0 0,0 0 1 0 0,1-1-1 0 0,0 0 1 0 0,1 1-234 0 0,61 45 96 0 0,-64-48-283 0 0,1 0 1 0 0,-1 0 0 0 0,1 0-1 0 0,-1-1 1 0 0,0 1 0 0 0,1-1-1 0 0,-1 0 1 0 0,1 0 186 0 0,-3 0-573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1:43.0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86 1 2304 0 0,'0'0'300'0'0,"0"0"421"0"0,0 0 189 0 0,0 0 32 0 0,-7 22 3598 0 0,4-14-3818 0 0,0-1 0 0 0,0 1 0 0 0,-1-1-1 0 0,0 0 1 0 0,-4 6-722 0 0,-11 21 1298 0 0,14-21-906 0 0,0 1 0 0 0,1 0 0 0 0,0 0 0 0 0,1 3-392 0 0,-10 30 477 0 0,13-42-396 0 0,0 0-1 0 0,-1 0 1 0 0,2 0 0 0 0,-1 0-1 0 0,0 0 1 0 0,1 0 0 0 0,0 0-1 0 0,2 4-80 0 0,2 26 229 0 0,-5-26 19 0 0,1 0 0 0 0,-1 0 0 0 0,2 1 0 0 0,1 5-248 0 0,2 0 72 0 0,-2-9-22 0 0,-1 0 0 0 0,0 0 1 0 0,-1 0-1 0 0,1 0 0 0 0,-1 0 1 0 0,0 5-51 0 0,-3 46 202 0 0,2-18-270 0 0,1-27 112 0 0,0 0 0 0 0,0 0 0 0 0,3 6-44 0 0,-4-14 2 0 0,7 16-4 0 0,17 43 2 0 0,-15-41 69 0 0,-8-17-70 0 0,1 0 0 0 0,0 0 0 0 0,0 0 0 0 0,1-1 0 0 0,0 2 1 0 0,20 40 32 0 0,-5-5-233 0 0,-8-24 283 0 0,0 1 1 0 0,-2 0-1 0 0,0 0 0 0 0,0 3-82 0 0,18 37 128 0 0,-18-40-128 0 0,4 10 0 0 0,-1 0 0 0 0,-2 0 0 0 0,0 1 0 0 0,-2 1 0 0 0,-4-23 9 0 0,-1 0-1 0 0,2 1 0 0 0,-1-1 1 0 0,1 0-1 0 0,0 0 0 0 0,0-1 0 0 0,1 1 1 0 0,0-1-1 0 0,3 3-8 0 0,-3-3-11 0 0,-2 0 19 0 0,1 0-1 0 0,-1 0 0 0 0,-1 1 0 0 0,1 0 0 0 0,-1-1 0 0 0,0 1 0 0 0,0 0 0 0 0,-1 0 0 0 0,1 4-7 0 0,10 60 0 0 0,-6-19 71 0 0,3 11-78 0 0,-7-47 7 0 0,1 0 0 0 0,-2 0 0 0 0,0 0 0 0 0,-1 6 0 0 0,1-7 0 0 0,0 1 0 0 0,3 7 0 0 0,-1-5 0 0 0,0 3 0 0 0,-1-8 0 0 0,0 0 0 0 0,-1 0 0 0 0,0 1 0 0 0,-1-3 0 0 0,2 0 0 0 0,-1 0 0 0 0,2 3 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30.53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4608 0 0,'0'0'353'0'0,"19"-1"1014"0"0,38 2 2330 0 0,-22 1-2425 0 0,16 3-1272 0 0,26 3 2246 0 0,-20-2-2324 0 0,7 4 78 0 0,-45-7 142 0 0,-1-1 1 0 0,4-1-143 0 0,-4 0 706 0 0,-1 1 0 0 0,9 2-706 0 0,2 2 166 0 0,-24-6-1550 0 0,-4 0 872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31.32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 7 6992 0 0,'0'0'157'0'0,"0"0"23"0"0,0 0 12 0 0,-1-1-27 0 0,0 1-90 0 0,0-1 133 0 0,1 1 47 0 0,57-4 3665 0 0,67 8-1867 0 0,-40 0-1564 0 0,-62-4-333 0 0,21 1 83 0 0,-1 1 0 0 0,1 3 1 0 0,19 4-240 0 0,-48-7-348 0 0,-14-2-56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1:39.6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36 4400 0 0,'4'0'432'0'0,"-1"0"-131"0"0,0 0 0 0 0,-1-1 0 0 0,1 1 0 0 0,0-1 1 0 0,0 1-1 0 0,-1-1 0 0 0,2 0-301 0 0,1-1 687 0 0,0 1 1 0 0,1 0 0 0 0,-1 0 0 0 0,6 0-688 0 0,5 0 629 0 0,-12 1-543 0 0,16 0 872 0 0,-20 0-931 0 0,0 0-1 0 0,0 0 1 0 0,0 0 0 0 0,1 0 0 0 0,-1 0 0 0 0,0 0 0 0 0,0 0-1 0 0,0 0 1 0 0,1 0 0 0 0,-1 0 0 0 0,0 0 0 0 0,0 0 0 0 0,0 1 0 0 0,0-1-1 0 0,1 0 1 0 0,-1 0 0 0 0,0 0 0 0 0,0 0 0 0 0,0 0 0 0 0,0 1 0 0 0,0-1-1 0 0,1 0 1 0 0,-1 0-27 0 0,3 4 251 0 0,4 5-38 0 0,-5-7-173 0 0,-1 0-1 0 0,1 0 1 0 0,0-1-1 0 0,0 1 1 0 0,0 0 0 0 0,0-1-1 0 0,0 1-39 0 0,-1-2 11 0 0,0 0 0 0 0,0 1 0 0 0,0-1 0 0 0,0 0 1 0 0,0 0-1 0 0,0 1 0 0 0,-1-1 0 0 0,1 0 0 0 0,0 0 0 0 0,1 0-11 0 0,1 0 14 0 0,-1 0 0 0 0,0 0 0 0 0,0 1 0 0 0,0-1 1 0 0,2 1-15 0 0,-1 0 6 0 0,1-1 0 0 0,-1 1 0 0 0,1-1 1 0 0,-1 1-1 0 0,1-1 0 0 0,-1 0 0 0 0,1-1 1 0 0,-1 1-1 0 0,1 0 0 0 0,-1-1 0 0 0,1 0 1 0 0,-1 0-1 0 0,1 0-6 0 0,19-14-73 0 0,-22 15 67 0 0,0-1 1 0 0,0 0-1 0 0,0 1 1 0 0,0-1-1 0 0,0 0 1 0 0,0 0-1 0 0,0 0 6 0 0,6-4-25 0 0,14-10 162 0 0,-16 11-122 0 0,-4 2-15 0 0,0 1 0 0 0,1 1 0 0 0,4-1 0 0 0,-4-1 0 0 0,0 0 0 0 0,0 1 0 0 0,1 0 0 0 0,-1 0-15 0 0,-1 1-54 0 0,-1 0 1 0 0,0 0 4 0 0,0 0-3 0 0,0 0-10 0 0,0 0-3 0 0,0 0 0 0 0,0 0 0 0 0,0 0 0 0 0,0 0 0 0 0,0 0 0 0 0,0 0 1 0 0,0 0 6 0 0,0 0 1 0 0,0 0 0 0 0,0 0-42 0 0,0 0-174 0 0,0 0-80 0 0,0 0-14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5:00.0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263 12 1376 0 0,'3'2'295'0'0,"-3"-5"6149"0"0,-5-5-4414 0 0,2 7-1801 0 0,-1 0 1 0 0,1 1-1 0 0,0 0 1 0 0,-1-1-1 0 0,1 1 0 0 0,0 0 1 0 0,-1 1-1 0 0,1-1 1 0 0,0 1-1 0 0,-1-1 0 0 0,1 1 1 0 0,-1 1-230 0 0,-41 14 684 0 0,37-12-461 0 0,-4 0-110 0 0,-11 6 225 0 0,1 0-1 0 0,-15 10-337 0 0,30-17 43 0 0,1 1-1 0 0,1 1 1 0 0,-1-1 0 0 0,0 1 0 0 0,1 0 0 0 0,0 0-1 0 0,0 0 1 0 0,1 1 0 0 0,-1 0 0 0 0,1 0 0 0 0,-1 3-43 0 0,4-8 9 0 0,0 1 1 0 0,0 0 0 0 0,0-1 0 0 0,1 1 0 0 0,-1 0 0 0 0,1 0-1 0 0,-1-1 1 0 0,1 1 0 0 0,-1 0 0 0 0,1 0 0 0 0,0 0 0 0 0,0 0-1 0 0,0-1 1 0 0,0 1 0 0 0,1 0 0 0 0,-1 0 0 0 0,0 0 0 0 0,1 0-1 0 0,-1-1 1 0 0,1 1 0 0 0,-1 0 0 0 0,1 0-10 0 0,1 0 35 0 0,-1 0 0 0 0,0-1 0 0 0,1 1-1 0 0,-1 0 1 0 0,1-1 0 0 0,0 1 0 0 0,-1-1 0 0 0,1 0 0 0 0,0 1 0 0 0,0-1 0 0 0,0 0-1 0 0,0 0 1 0 0,0 0 0 0 0,0 0 0 0 0,0-1 0 0 0,0 1 0 0 0,2 0-35 0 0,6 1 24 0 0,1 0 0 0 0,0-1 0 0 0,0 0 0 0 0,0 0 0 0 0,0-2 1 0 0,7 0-25 0 0,12-2 118 0 0,23-7-118 0 0,-40 7 15 0 0,0-1 1 0 0,-1-1 0 0 0,1 0-1 0 0,-1 0 1 0 0,0-1 0 0 0,0-1-1 0 0,-1 0 1 0 0,0-1 0 0 0,1-1-16 0 0,-7 4 58 0 0,0 0 0 0 0,0 0 0 0 0,-1 0 0 0 0,1-2-58 0 0,0 1 56 0 0,-4 5 3 0 0,0 0 0 0 0,-1 0 1 0 0,1 0-1 0 0,0 0 0 0 0,-1-1 0 0 0,1 1 1 0 0,-1 0-1 0 0,0 0 0 0 0,1 0 0 0 0,-1 0 1 0 0,0-1-1 0 0,0 1 0 0 0,0 0 0 0 0,0 0 1 0 0,0-1-1 0 0,0 1 0 0 0,0 0 0 0 0,0 0 1 0 0,0 0-1 0 0,0-1 0 0 0,-1 1 0 0 0,1 0 1 0 0,-1 0-1 0 0,1 0 0 0 0,-1 0 0 0 0,0-1-59 0 0,-1-3-51 0 0,-1 1 0 0 0,0-1-1 0 0,-1 1 1 0 0,1 0 0 0 0,-2-1 51 0 0,1 0-351 0 0,1 2 300 0 0,1 1-1 0 0,-1 0 1 0 0,0 0-1 0 0,1 1 1 0 0,-1-1-1 0 0,0 0 1 0 0,0 1-1 0 0,0 0 1 0 0,0 0-1 0 0,0 0 1 0 0,-1 0-1 0 0,-2-1 52 0 0,-12 0-5266 0 0,10 2 268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32.89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93 19 2992 0 0,'1'-12'879'0'0,"0"6"6458"0"0,-3 29-6939 0 0,-1 1 0 0 0,-1-1-1 0 0,-1 0 1 0 0,-1 0 0 0 0,-7 15-398 0 0,-4 19 564 0 0,10-31-337 0 0,-2 8 582 0 0,0 1 0 0 0,3 0 1 0 0,-1 13-810 0 0,4-29 252 0 0,2-15-176 0 0,0 0-1 0 0,0 0 1 0 0,1 0-1 0 0,-1 0 1 0 0,1 1-1 0 0,0-1 1 0 0,1 4-76 0 0,-1-7 361 0 0,1 0-3182 0 0,-1-1 1540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33.76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1 216 1376 0 0,'0'0'65'0'0,"11"-18"6023"0"0,1 5-4337 0 0,1 0 1 0 0,6-4-1752 0 0,0 1 448 0 0,-3 3 26 0 0,0 1 0 0 0,1 1 0 0 0,1 1 0 0 0,0 0 0 0 0,17-6-474 0 0,-6 2-160 0 0,-2 3 343 0 0,0 2 0 0 0,1 0 0 0 0,0 2 0 0 0,1 1 0 0 0,20-2-183 0 0,-42 7 16 0 0,4 0 39 0 0,-1 0 1 0 0,0 1-1 0 0,1 0 1 0 0,-1 1 0 0 0,8 1-56 0 0,52 12 381 0 0,-45-9-333 0 0,-14-3-8 0 0,0 1 0 0 0,0-1 0 0 0,0 2 0 0 0,0 0 1 0 0,-1 0-1 0 0,0 1 0 0 0,0 0 0 0 0,0 0 1 0 0,-1 1-1 0 0,1 1 0 0 0,7 6-40 0 0,-7-1 321 0 0,1-1 0 0 0,-2 2 0 0 0,1-1 0 0 0,-2 1 0 0 0,2 4-321 0 0,19 22 580 0 0,-6-9-132 0 0,-22-27-388 0 0,-1-1 0 0 0,-2 4-650 0 0,-1-5-3074 0 0,3-1 2284 0 0,-2 0-4165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34.60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81 4112 0 0,'0'0'191'0'0,"19"-9"637"0"0,18-9 3771 0 0,-23 11-3560 0 0,0 0 0 0 0,1 1 1 0 0,5-1-1040 0 0,3 0 139 0 0,0 1 1 0 0,1 1-1 0 0,-1 1 1 0 0,1 2-1 0 0,0 0 1 0 0,-1 1-1 0 0,1 1 1 0 0,0 2 0 0 0,20 3-140 0 0,-24 0 122 0 0,1 0 0 0 0,-1 2 1 0 0,0 0-1 0 0,0 1 1 0 0,14 9-123 0 0,2 4 306 0 0,0 1 0 0 0,13 13-306 0 0,61 47 0 0 0,-91-74-436 0 0,-16-8 37 0 0,-13-4 10 0 0,10 4-315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35.00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51 1 6768 0 0,'0'0'306'0'0,"0"0"-4"0"0,0-1-636 0 0,1 2 7417 0 0,-3 21-6596 0 0,0-1 0 0 0,-1 1 0 0 0,-2 0 0 0 0,-1 5-487 0 0,-5 20 421 0 0,4-12 23 0 0,2-16-7 0 0,1 1 1 0 0,1-1-1 0 0,0 20-437 0 0,4-30 196 0 0,0-6-2997 0 0,-1-3-2900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35.44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28 6992 0 0,'0'0'157'0'0,"0"0"23"0"0,0 0 12 0 0,16-12 1160 0 0,-6 11-916 0 0,0 1 0 0 0,0 0 0 0 0,0 0-1 0 0,8 2-435 0 0,15 0 208 0 0,230-16 2200 0 0,-238 12-2360 0 0,18-1 422 0 0,-43 3-732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35.90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5 4144 0 0,'0'0'225'0'0,"1"-1"0"0"0,-1 1 0 0 0,1-1 0 0 0,0 1-1 0 0,-1 0 1 0 0,1-1 0 0 0,-1 1 0 0 0,1 0 0 0 0,0-1 0 0 0,0 1 0 0 0,-1 0 0 0 0,1 0 0 0 0,0 0 0 0 0,-1 0 0 0 0,1-1 0 0 0,0 1 0 0 0,0 0-1 0 0,-1 0 1 0 0,1 0 0 0 0,0 1-225 0 0,19 1 1150 0 0,-9 0-124 0 0,41 2 758 0 0,18 1-1504 0 0,-1-7-229 0 0,0 0 838 0 0,-66 3-705 0 0,-4 0-4057 0 0,-1 1-484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36.5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50 0 7688 0 0,'0'0'166'0'0,"0"0"29"0"0,0 0 14 0 0,0 0-10 0 0,-2 17 833 0 0,-17 96 2704 0 0,2-19-2989 0 0,6 16 909 0 0,11-99-1431 0 0,1-10-448 0 0,-1-1 65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37.28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8 110 3224 0 0,'-1'-1'132'0'0,"1"0"0"0"0,-1 1 0 0 0,1-1 0 0 0,-1 0 0 0 0,0 0 0 0 0,1 1-1 0 0,-1-1 1 0 0,1 0 0 0 0,0 0 0 0 0,-1 0 0 0 0,1 0 0 0 0,0 0 0 0 0,-1 0 0 0 0,1 1 0 0 0,0-1 0 0 0,0 0 0 0 0,0 0 0 0 0,0 0 0 0 0,0 0 0 0 0,0 0 0 0 0,0 0 0 0 0,0 0 0 0 0,0 0-1 0 0,0 0 1 0 0,1 0 0 0 0,-1 0 0 0 0,0 0 0 0 0,1 1 0 0 0,-1-1 0 0 0,1-1-132 0 0,1 0 351 0 0,0 0 1 0 0,0 0-1 0 0,0 0 0 0 0,0 0 1 0 0,0 0-1 0 0,1 0 0 0 0,-1 1 0 0 0,1-1 1 0 0,1 0-352 0 0,46-22 1879 0 0,-30 17-1508 0 0,0 1 0 0 0,17-4-371 0 0,1 4 265 0 0,-1 1 1 0 0,23 1-266 0 0,-47 4 14 0 0,-1 1 1 0 0,0 0-1 0 0,0 1 1 0 0,0 0-1 0 0,0 1 1 0 0,-1 0-1 0 0,1 1 1 0 0,-1 1-1 0 0,0 0 1 0 0,0 0 0 0 0,1 1-15 0 0,-7-2-14 0 0,1 0 1 0 0,-1 1 0 0 0,0-1 0 0 0,0 1-1 0 0,-1 0 1 0 0,1 0 0 0 0,0 2 13 0 0,9 9-57 0 0,-2 6-121 0 0,-8-11 762 0 0,-3-9-471 0 0,0 0 0 0 0,0-1-1 0 0,0 1 1 0 0,0 0 0 0 0,0 0-1 0 0,0-1 1 0 0,0 1 0 0 0,0-1-1 0 0,1 1-112 0 0,-1-1-474 0 0,-1-1-34 0 0,2 2-4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38.00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1 134 2304 0 0,'0'0'101'0'0,"3"-7"491"0"0,1 0 3307 0 0,7-5-2690 0 0,1 0 1 0 0,1 1-1 0 0,0 0 1 0 0,1 1-1 0 0,0 1 1 0 0,4-2-1210 0 0,-6 4 131 0 0,1 1-1 0 0,0 0 1 0 0,0 1 0 0 0,1 1 0 0 0,-1 0 0 0 0,1 0-1 0 0,0 2 1 0 0,0-1 0 0 0,0 2 0 0 0,0 0 0 0 0,12 1-131 0 0,-17 1 28 0 0,0 1 0 0 0,-1 0 1 0 0,1 0-1 0 0,-1 1 0 0 0,0 0 1 0 0,0 1-1 0 0,0 0 0 0 0,0 0 1 0 0,-1 0-1 0 0,1 1 1 0 0,5 5-29 0 0,11 12 4 0 0,-17-15-61 0 0,-1-1 0 0 0,1 0 0 0 0,0-1 0 0 0,8 5 57 0 0,-12-8-26 0 0,1 0 1 0 0,-1 0 0 0 0,1-1 0 0 0,-1 0 0 0 0,1 1 0 0 0,-1-1 0 0 0,1-1 0 0 0,0 1 0 0 0,-1 0-1 0 0,1-1 1 0 0,0 0 0 0 0,1 0 25 0 0,-5 0-566 0 0,0-2-30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38.43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15 0 7344 0 0,'0'0'332'0'0,"0"0"-4"0"0,6 16 1880 0 0,-5 9-430 0 0,0-17-1477 0 0,-1-1 0 0 0,0 1 0 0 0,-1 0-1 0 0,1 0 1 0 0,-3 7-301 0 0,-1 17 570 0 0,-1 14-230 0 0,3-32-243 0 0,1-1 0 0 0,0 1 1 0 0,0 7-98 0 0,0-10 96 0 0,1-10-89 0 0,0 1 1 0 0,0-1-1 0 0,-1 0 0 0 0,1 0 1 0 0,0 1-1 0 0,0-1 0 0 0,0 0 1 0 0,1 1-1 0 0,-1-1 0 0 0,0 0 1 0 0,0 0-1 0 0,1 0 1 0 0,-1 1-8 0 0,1 3 102 0 0,0 0 1 0 0,-1 0-1 0 0,0 0 1 0 0,0 0-1 0 0,-1 0 1 0 0,1 0-1 0 0,-1 0 1 0 0,0 0-1 0 0,-1 3-102 0 0,2-7-11 0 0,-1 0 1 0 0,1-1-1 0 0,0 1 0 0 0,0 0 1 0 0,0 0-1 0 0,0 0 0 0 0,0 0 1 0 0,0 0-1 0 0,0 0 0 0 0,0 0 0 0 0,0-1 1 0 0,0 1-1 0 0,1 0 0 0 0,-1 0 1 0 0,0 0-1 0 0,1 0 0 0 0,-1-1 1 0 0,1 2 10 0 0,0 1-560 0 0,-1-2-518 0 0,1-1-2410 0 0,1 0-1036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5:00.8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245 9 2760 0 0,'-6'-3'1069'0'0,"6"2"-821"0"0,-1 1 1 0 0,1-1-1 0 0,0 1 1 0 0,-1 0-1 0 0,1-1 1 0 0,-1 1-1 0 0,1 0 1 0 0,-1-1-1 0 0,0 1 1 0 0,1 0-1 0 0,-1 0 1 0 0,1-1-1 0 0,-1 1 1 0 0,1 0-1 0 0,-1 0 1 0 0,0 0-1 0 0,1 0 1 0 0,-1 0-1 0 0,0 0-248 0 0,-6 1 301 0 0,0-1 1 0 0,1 2-1 0 0,-1-1 0 0 0,0 1 0 0 0,0 0 0 0 0,1 0 0 0 0,-1 1 0 0 0,1 0 0 0 0,0 0 0 0 0,0 0 0 0 0,0 1 0 0 0,-2 1-301 0 0,-4 4 8 0 0,0 0-1 0 0,1 1 0 0 0,0 1 0 0 0,0 0 1 0 0,-2 4-8 0 0,3-3 156 0 0,1 0 1 0 0,0 1-1 0 0,1 0 1 0 0,1 0-1 0 0,0 1 1 0 0,0 0-1 0 0,1 0 1 0 0,0 5-157 0 0,5-17 35 0 0,1-1-1 0 0,0 0 1 0 0,-1 1 0 0 0,1-1 0 0 0,0 0 0 0 0,0 1 0 0 0,0-1 0 0 0,0 0 0 0 0,0 1 0 0 0,0-1 0 0 0,0 0 0 0 0,0 1 0 0 0,1-1 0 0 0,-1 0 0 0 0,0 1 0 0 0,1-1 0 0 0,-1 0 0 0 0,1 1-1 0 0,0-1 1 0 0,-1 0 0 0 0,1 0 0 0 0,0 0 0 0 0,0 1-35 0 0,0-1 29 0 0,1 0-1 0 0,-1 0 1 0 0,1 0-1 0 0,0 0 1 0 0,-1 0 0 0 0,1 0-1 0 0,0-1 1 0 0,0 1-1 0 0,-1-1 1 0 0,1 1-1 0 0,0-1 1 0 0,0 1-1 0 0,0-1 1 0 0,0 0 0 0 0,0 0-29 0 0,7 0 50 0 0,-1 0 0 0 0,1-1 0 0 0,0 0 0 0 0,-1-1 0 0 0,1 0 0 0 0,6-2-50 0 0,8-4 18 0 0,0-1 1 0 0,-1-1 0 0 0,-1-1 0 0 0,1-1 0 0 0,-2 0 0 0 0,7-7-19 0 0,-22 16 44 0 0,-1-1 1 0 0,1 0-1 0 0,-1 0 0 0 0,0-1 1 0 0,0 1-1 0 0,-1-1 1 0 0,1 0-1 0 0,-1 0 0 0 0,0 0 1 0 0,0-3-45 0 0,-1 5 79 0 0,-1 0 0 0 0,0-1 0 0 0,0 1 1 0 0,0-1-1 0 0,0 1 0 0 0,0-1 0 0 0,-1 1 1 0 0,0-1-1 0 0,0 0 0 0 0,0 1 0 0 0,0-1 0 0 0,0 0 1 0 0,-1 1-1 0 0,0-1 0 0 0,0 1 0 0 0,0-1 0 0 0,-1-1-79 0 0,2 3 22 0 0,-1 0-1 0 0,0 0 1 0 0,0 0-1 0 0,-1 1 1 0 0,1-1-1 0 0,0 0 0 0 0,0 1 1 0 0,-1-1-1 0 0,1 1 1 0 0,-1 0-1 0 0,1-1 0 0 0,-1 1 1 0 0,0 0-1 0 0,1 0 1 0 0,-1 0-1 0 0,0 0 0 0 0,0 0 1 0 0,0 0-1 0 0,0 1 1 0 0,0-1-1 0 0,0 1 0 0 0,0-1 1 0 0,0 1-22 0 0,-1 0-128 0 0,0-1 0 0 0,0 1 0 0 0,-1 0 1 0 0,1 0-1 0 0,0 0 0 0 0,0 1 0 0 0,-1-1 0 0 0,1 1 0 0 0,0 0 1 0 0,0 0-1 0 0,0 0 0 0 0,0 0 0 0 0,0 0 0 0 0,-1 1 128 0 0,-2 2-518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38.84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11 9072 0 0,'0'0'200'0'0,"19"-6"370"0"0,-10 4-578 0 0,1 1 0 0 0,-1 0-1 0 0,0 1 1 0 0,1-1 0 0 0,-1 2-1 0 0,1 0 1 0 0,8 1 8 0 0,8 1 854 0 0,75 0 644 0 0,7-4-1498 0 0,-10 0 1104 0 0,-54 3-1178 0 0,-44-2-4660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39.34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7 6912 0 0,'0'0'57'0'0,"0"0"1"0"0,0 0-1 0 0,0 0 0 0 0,0 0 1 0 0,0 0-1 0 0,0 0 0 0 0,0-1 1 0 0,0 1-1 0 0,0 0 0 0 0,0 0 1 0 0,0 0-1 0 0,0 0 1 0 0,0 0-1 0 0,0 0 0 0 0,0 0 1 0 0,1 0-1 0 0,-1 0 0 0 0,0 0 1 0 0,0 0-1 0 0,0 0 0 0 0,0 0 1 0 0,0 0-1 0 0,0 0 1 0 0,0 0-1 0 0,0-1 0 0 0,0 1 1 0 0,0 0-1 0 0,0 0 0 0 0,0 0 1 0 0,0 0-1 0 0,0 0 1 0 0,0 0-1 0 0,0 0 0 0 0,0 0 1 0 0,0 0-1 0 0,0 0 0 0 0,-1 0 1 0 0,1 0-1 0 0,0 0 0 0 0,0 0 1 0 0,0 0-1 0 0,0 0 1 0 0,0-1-1 0 0,0 1 0 0 0,0 0 1 0 0,0 0-1 0 0,0 0 0 0 0,0 0 1 0 0,0 0-1 0 0,0 0 0 0 0,0 0 1 0 0,0 0-1 0 0,0 0 1 0 0,0 0-1 0 0,0 0 0 0 0,0 0 1 0 0,0 0-58 0 0,10-2 1206 0 0,15 0-24 0 0,24 4-104 0 0,35 7-1078 0 0,7 0-288 0 0,39-6 288 0 0,-117-2-895 0 0,-13-1-3578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40.00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5784 0 0,'0'0'265'0'0,"0"0"-4"0"0,0 0-86 0 0,0 0 252 0 0,6 14 2669 0 0,4 148 920 0 0,-7-100-3900 0 0,-3-40-70 0 0,2-1 0 0 0,1 7-46 0 0,-4-14-1144 0 0,1-14 728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40.59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1 130 1840 0 0,'0'0'83'0'0,"2"-6"540"0"0,2-2 4489 0 0,7 0-3090 0 0,10-7-1001 0 0,1 0 0 0 0,0 2 1 0 0,7-3-1022 0 0,-7 6 56 0 0,1 1 1 0 0,-1 2 0 0 0,2 0 0 0 0,-1 1 0 0 0,1 2-57 0 0,-10 1 28 0 0,-1 2 0 0 0,1 0 0 0 0,0 0 0 0 0,0 2 0 0 0,0-1 0 0 0,0 2 0 0 0,-1 0 0 0 0,1 0 0 0 0,5 3-28 0 0,-14-3-6 0 0,1 0 0 0 0,-1 1 0 0 0,0 0 0 0 0,0 0 0 0 0,0 0 0 0 0,-1 0 0 0 0,1 1 0 0 0,-1-1 0 0 0,0 1 0 0 0,0 1 0 0 0,0-1 0 0 0,0 0 0 0 0,-1 1 0 0 0,1 0 0 0 0,-1 0 0 0 0,-1 0 0 0 0,3 4 6 0 0,3 8-39 0 0,-2 1 1 0 0,0-1-1 0 0,0 1 1 0 0,1 17 38 0 0,-3-5 335 0 0,-3-11-4064 0 0,-1-19-405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41.23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70 3224 0 0,'19'-7'3528'0'0,"17"-11"907"0"0,-26 13-3701 0 0,0 0-1 0 0,0 1 1 0 0,6-2-734 0 0,6 0 37 0 0,0 0 0 0 0,0 2 1 0 0,1 0-1 0 0,-1 2 1 0 0,1 0-1 0 0,0 2 1 0 0,0 0-1 0 0,0 2 1 0 0,-1 0-1 0 0,1 1 0 0 0,-1 2 1 0 0,1 0-1 0 0,6 4-37 0 0,-11-1 345 0 0,1 1 0 0 0,-2 1 0 0 0,16 10-345 0 0,-30-18 105 0 0,0 1 1 0 0,0-1-1 0 0,-1 1 1 0 0,1 0-1 0 0,-1 0 1 0 0,1 0-1 0 0,1 2-105 0 0,-1 0 135 0 0,-3-5-769 0 0,0 0-240 0 0,0 0-48 0 0,0 0-6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41.81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25 9184 0 0,'0'0'208'0'0,"0"0"33"0"0,0 0 14 0 0,19-8 799 0 0,36 2 649 0 0,46 1-1703 0 0,-73 5 163 0 0,20-2-47 0 0,48-1 1480 0 0,84 8-1596 0 0,-164-6-272 0 0,-19 0-4864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42.30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6 10136 0 0,'-1'-5'1056'0'0,"125"8"981"0"0,1 1 48 0 0,-61-7-1565 0 0,-34 1-525 0 0,0 1 1 0 0,4 2 4 0 0,-12 2-433 0 0,-26 0-4910 0 0,1-2 1006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42.69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15 0 7024 0 0,'0'0'157'0'0,"0"0"23"0"0,0 0 12 0 0,0 0 35 0 0,3 14 2217 0 0,-2-6-1984 0 0,-2 1 0 0 0,1-1-1 0 0,-1 1 1 0 0,-1-1 0 0 0,0 4-460 0 0,-3 19 813 0 0,3-10-371 0 0,-1 3-189 0 0,1 1-1 0 0,2-1 1 0 0,0 1-253 0 0,0-20-115 0 0,1-1 1 0 0,-1 0 0 0 0,1 0 0 0 0,0 0 0 0 0,0 0 0 0 0,0 0 0 0 0,0 0 0 0 0,1-1 0 0 0,1 3 114 0 0,-2-4-445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43.27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8288 0 0,'0'0'190'0'0,"0"0"28"0"0,0 0 7 0 0,5 20 82 0 0,1 2 1346 0 0,1 0 0 0 0,1-1 0 0 0,1 0 0 0 0,2 2-1653 0 0,-6-13 229 0 0,0 0 1 0 0,1 0-1 0 0,0 0 1 0 0,1 0 0 0 0,0-1-1 0 0,1 0 1 0 0,0-1-1 0 0,0 0 1 0 0,2 1-230 0 0,-7-7 42 0 0,4 3-133 0 0,-7-4-40 0 0,0-1-12 0 0,0 0-186 0 0,0 0-779 0 0,0 0-342 0 0,0 0-70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43.97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0 295 7512 0 0,'2'-3'305'0'0,"0"-1"0"0"0,-1 1 0 0 0,2 1 0 0 0,-1-1 0 0 0,0 0-1 0 0,1 0 1 0 0,-1 1 0 0 0,1-1 0 0 0,1 0-305 0 0,-1 0 608 0 0,102-91 2376 0 0,-82 72-3096 0 0,0 1 0 0 0,1 2 1 0 0,1 0-1 0 0,1 2 1 0 0,22-12 111 0 0,-36 23 27 0 0,1 0 0 0 0,0 0-1 0 0,1 1 1 0 0,-1 1 0 0 0,1 0 0 0 0,0 1 0 0 0,0 0 0 0 0,0 1 0 0 0,0 1 0 0 0,0 0 0 0 0,1 1 0 0 0,-1 0 0 0 0,10 3-27 0 0,-15-2 111 0 0,0 1 0 0 0,0 1 0 0 0,0 0 1 0 0,0 0-1 0 0,-1 1 0 0 0,1 0 0 0 0,-1 0 1 0 0,0 1-1 0 0,0 0 0 0 0,-1 1 0 0 0,1-1 1 0 0,-1 1-1 0 0,4 5-111 0 0,-1 0 259 0 0,0 1 1 0 0,-1 0 0 0 0,0 0-1 0 0,-1 1 1 0 0,-1 0 0 0 0,0 0-1 0 0,5 15-259 0 0,-2-7 267 0 0,-10-20-214 0 0,-4 0-1466 0 0,2-2 579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5:03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59 3680 0 0,'0'0'284'0'0,"-4"-4"4411"0"0,2 0-1565 0 0,2 2-2987 0 0,0 0 1 0 0,0 0-1 0 0,0 0 1 0 0,1 0-1 0 0,-1 1 1 0 0,1-1-1 0 0,-1 0 1 0 0,1 1-1 0 0,0-1 1 0 0,0 0-1 0 0,0 1 0 0 0,0-1 1 0 0,0 1-1 0 0,0-1 1 0 0,0 1-1 0 0,0-1 1 0 0,1 1-1 0 0,-1 0 1 0 0,0 0-1 0 0,1-1 0 0 0,-1 1 1 0 0,1 0-1 0 0,-1 0 1 0 0,1 1-1 0 0,0-1 1 0 0,-1 0-1 0 0,1 0 1 0 0,0 1-1 0 0,1-1-143 0 0,-1 1 17 0 0,-1-1 0 0 0,1 1 0 0 0,-1 0-1 0 0,1 0 1 0 0,-1 0 0 0 0,1 0 0 0 0,0 0 0 0 0,-1 0-1 0 0,1 0 1 0 0,-1 0 0 0 0,1 1 0 0 0,0-1 0 0 0,-1 0-1 0 0,1 1 1 0 0,-1 0 0 0 0,1-1 0 0 0,-1 1 0 0 0,0 0-1 0 0,1 0 1 0 0,-1-1 0 0 0,0 1 0 0 0,1 0-1 0 0,-1 1 1 0 0,0-1 0 0 0,0 0 0 0 0,0 0 0 0 0,0 0-1 0 0,0 1 1 0 0,0-1 0 0 0,0 0 0 0 0,-1 1 0 0 0,1-1-1 0 0,0 2-16 0 0,0-1 1 0 0,0 1-1 0 0,-1-1 1 0 0,1 1-1 0 0,-1-1 0 0 0,0 1 1 0 0,0-1-1 0 0,0 1 0 0 0,0 0 1 0 0,0-1-1 0 0,-1 1 0 0 0,1-1 1 0 0,-1 1-1 0 0,1-1 1 0 0,-1 0-1 0 0,0 1 0 0 0,0-1 1 0 0,0 0-1 0 0,0 1 0 0 0,0-1 1 0 0,-1 0-1 0 0,1 0 0 0 0,-1 0 1 0 0,0 0-1 0 0,1 0 12 0 0,-1 0 1 0 0,1-1 0 0 0,-1 1-1 0 0,0-1 1 0 0,1 1-1 0 0,-1-1 1 0 0,0 0 0 0 0,0 1-1 0 0,0-1 1 0 0,0 0-1 0 0,0 0 1 0 0,0-1 0 0 0,0 1-1 0 0,-1 0 1 0 0,1-1-1 0 0,0 1 1 0 0,0-1 0 0 0,-1 0-1 0 0,1 0 1 0 0,0 0-1 0 0,0 0 1 0 0,-1 0 0 0 0,1 0-1 0 0,0-1 1 0 0,0 1-1 0 0,-1-1-12 0 0,2 1 28 0 0,0 0 0 0 0,0-1 0 0 0,0 1 0 0 0,0-1 0 0 0,0 1 0 0 0,0-1-1 0 0,0 0 1 0 0,0 1 0 0 0,0-1 0 0 0,0 0 0 0 0,0 0 0 0 0,0 1 0 0 0,0-1-1 0 0,0 0 1 0 0,1 0 0 0 0,-1 0 0 0 0,0 0 0 0 0,1 0 0 0 0,-1 0 0 0 0,1 0-1 0 0,-1-1 1 0 0,1 1 0 0 0,0 0 0 0 0,-1 0 0 0 0,1 0 0 0 0,0 0 0 0 0,0-1-1 0 0,-1 1 1 0 0,1 0 0 0 0,0 0 0 0 0,0 0 0 0 0,1-1 0 0 0,-1 1 0 0 0,0 0-1 0 0,0 0 1 0 0,1 0 0 0 0,-1-1 0 0 0,0 1 0 0 0,1 0 0 0 0,0 0-28 0 0,0-4 31 0 0,2-1 0 0 0,-1 2 1 0 0,1-1-1 0 0,-1 0 1 0 0,1 0-1 0 0,1 1 0 0 0,-1 0 1 0 0,1-1-32 0 0,-1 1 5 0 0,1 1 0 0 0,-1 0 1 0 0,1 1-1 0 0,0-1 0 0 0,2-1-5 0 0,-5 3-9 0 0,1 0-1 0 0,-1 1 0 0 0,0-1 0 0 0,0 0 0 0 0,1 1 0 0 0,-1-1 0 0 0,1 1 0 0 0,-1 0 0 0 0,0-1 1 0 0,1 1-1 0 0,-1 0 0 0 0,1 0 0 0 0,-1 0 0 0 0,1 0 0 0 0,-1 0 0 0 0,0 0 0 0 0,1 0 0 0 0,-1 1 0 0 0,2-1 10 0 0,-3 1 0 0 0,1-1 0 0 0,0 0-1 0 0,-1 1 1 0 0,1-1-1 0 0,0 1 1 0 0,-1-1 0 0 0,1 1-1 0 0,-1-1 1 0 0,1 1-1 0 0,-1 0 1 0 0,1-1 0 0 0,-1 1-1 0 0,1 0 1 0 0,-1-1-1 0 0,1 1 1 0 0,-1 0 0 0 0,0-1-1 0 0,0 1 1 0 0,1 0 0 0 0,-1 0-1 0 0,0 0 1 0 0,0-1-1 0 0,0 1 1 0 0,0 0 0 0 0,0 0-1 0 0,0 0 1 0 0,0-1-1 0 0,0 1 1 0 0,0 0 0 0 0,0 0-1 0 0,0 0 1 0 0,-1-1-1 0 0,1 2 1 0 0,-1 1 1 0 0,0 1-1 0 0,-1-1 0 0 0,1 0 0 0 0,-1 0 0 0 0,0 0 0 0 0,0 1 0 0 0,0 0 0 0 0,-1-1 0 0 0,0 1 0 0 0,0-1 0 0 0,0 0 0 0 0,0 0 0 0 0,0 0 0 0 0,-4 3 0 0 0,5-5 0 0 0,1 0 0 0 0,-1 0 0 0 0,1 0 0 0 0,-1-1 0 0 0,0 1 0 0 0,1 0 0 0 0,-1-1 0 0 0,0 1 0 0 0,0-1 0 0 0,1 1 0 0 0,-1-1 0 0 0,0 0 0 0 0,0 0 0 0 0,0 0 0 0 0,1 0 0 0 0,-1 0 0 0 0,0 0 0 0 0,0 0 0 0 0,0-1 0 0 0,1 1 0 0 0,-1-1 0 0 0,1 1 6 0 0,1 0 1 0 0,0 0-1 0 0,-1 0 0 0 0,1 0 0 0 0,0 0 0 0 0,0 0 0 0 0,-1 0 0 0 0,1-1 0 0 0,0 1 0 0 0,0 0 0 0 0,0 0 0 0 0,-1 0 0 0 0,1-1 0 0 0,0 1 0 0 0,0 0 0 0 0,0 0 0 0 0,-1 0 0 0 0,1-1 0 0 0,0 1 0 0 0,0 0 0 0 0,0-1 0 0 0,0 1 0 0 0,0 0 1 0 0,0 0-1 0 0,-1-1 0 0 0,1 1 0 0 0,0 0 0 0 0,0 0 0 0 0,0-1 0 0 0,0 1 0 0 0,0-1-6 0 0,5-9 30 0 0,11-6-49 0 0,-16 16 20 0 0,1-1-1 0 0,0 0 0 0 0,0 0 0 0 0,0 0 0 0 0,0 1 0 0 0,0-1 0 0 0,0 0 0 0 0,0 0 0 0 0,0 1 0 0 0,0-1 0 0 0,0 1 0 0 0,0-1 0 0 0,0 1 0 0 0,1-1 0 0 0,-1 1 0 0 0,0 0 0 0 0,0-1 0 0 0,1 1 0 0 0,-1 0 0 0 0,0 0 0 0 0,0 0 0 0 0,1 0 0 0 0,-1 0 0 0 0,0 0 0 0 0,0 1 0 0 0,1-1 0 0 0,0 0 0 0 0,-1 1 0 0 0,-1-1 0 0 0,1 0 0 0 0,0 1 0 0 0,-1-1 0 0 0,1 0 0 0 0,0 1 0 0 0,-1-1 0 0 0,1 1 0 0 0,-1-1 0 0 0,1 1 0 0 0,-1-1 0 0 0,1 1 0 0 0,-1-1 0 0 0,1 1 0 0 0,-1 0 0 0 0,1-1 0 0 0,-1 1 0 0 0,0-1 0 0 0,1 1 0 0 0,-1 0 0 0 0,0 0 0 0 0,0-1 0 0 0,1 1 0 0 0,-1 0 0 0 0,0-1 0 0 0,0 1 0 0 0,0 0 0 0 0,0 0 0 0 0,0 0 0 0 0,-4 17 0 0 0,3-16 0 0 0,-1 2 0 0 0,1-4 2 0 0,1 0 0 0 0,0 0-1 0 0,-1 0 1 0 0,1 1 0 0 0,0-1-1 0 0,0 0 1 0 0,-1 0 0 0 0,1 0-1 0 0,0 0 1 0 0,-1 0-1 0 0,1 0 1 0 0,0 0 0 0 0,-1 0-1 0 0,1 0 1 0 0,0 0 0 0 0,0 0-1 0 0,-1 0 1 0 0,1 0 0 0 0,0 0-1 0 0,-1 0 1 0 0,1 0-1 0 0,0-1 1 0 0,0 1 0 0 0,-1 0-1 0 0,1 0 1 0 0,0 0 0 0 0,-1 0-1 0 0,1-1 1 0 0,0 1 0 0 0,0 0-1 0 0,0 0 1 0 0,-1 0-1 0 0,1-1 1 0 0,0 1 0 0 0,0 0-1 0 0,0 0 1 0 0,-1-1 0 0 0,1 1-1 0 0,0 0-1 0 0,-3-8 232 0 0,3 7-232 0 0,-1 0 0 0 0,1 0 0 0 0,0 0-1 0 0,0 0 1 0 0,0 0 0 0 0,0 0-1 0 0,0 0 1 0 0,1 0 0 0 0,-1 0 0 0 0,0 0-1 0 0,0 0 1 0 0,1 0 0 0 0,-1 0-1 0 0,0 0 1 0 0,1 0 0 0 0,-1 0 0 0 0,1 0-1 0 0,-1 0 1 0 0,1 1 0 0 0,0-1-1 0 0,-1 0 1 0 0,1 0 0 0 0,0 1 0 0 0,-1-1-1 0 0,1 0 1 0 0,0 1 0 0 0,0-1 0 0 0,0 1-1 0 0,0-1 1 0 0,0 1 0 0 0,0-1-1 0 0,0 1 1 0 0,0-1 0 0 0,2 0-82 0 0,2 0-1215 0 0,-2 0-2680 0 0,-3 1-1681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44.62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0 177 7688 0 0,'0'0'349'0'0,"0"0"-2"0"0,11-17 1365 0 0,-1 6-1257 0 0,0 2-1 0 0,1-1 1 0 0,-1 2 0 0 0,2-1 0 0 0,-1 1 0 0 0,1 1 0 0 0,12-6-455 0 0,-18 10 3 0 0,38-18 527 0 0,1 1 1 0 0,3 1-531 0 0,-32 14 120 0 0,-1 1 0 0 0,1 0 0 0 0,0 1 0 0 0,0 1 0 0 0,0 0 0 0 0,0 1 0 0 0,0 1 0 0 0,4 0-120 0 0,-8 2-63 0 0,-1-1 1 0 0,0 2 0 0 0,1-1 0 0 0,-1 2 0 0 0,0-1 0 0 0,-1 2 0 0 0,11 4 62 0 0,10 9 139 0 0,26 18-139 0 0,-31-19 192 0 0,4 4-282 0 0,-20-14 64 0 0,0 0 0 0 0,1 0 0 0 0,0 0 0 0 0,5 1 26 0 0,-14-8-61 0 0,8 6 761 0 0,-10-5-766 0 0,0-1 0 0 0,0 0 0 0 0,1 1 0 0 0,-1-1 0 0 0,0 0 0 0 0,0 1 0 0 0,0-1 0 0 0,0 0 0 0 0,0 1 0 0 0,0-1 0 0 0,0 0 0 0 0,0 1 0 0 0,0-1 0 0 0,0 0 0 0 0,0 1 0 0 0,0-1 1 0 0,0 0-1 0 0,0 1 0 0 0,0-1 0 0 0,0 0 0 0 0,0 1 0 0 0,0-1 0 0 0,0 0 0 0 0,0 1 0 0 0,-1-1 0 0 0,1 0 0 0 0,0 1 0 0 0,0-1 0 0 0,0 0 0 0 0,-1 0 0 0 0,1 1 0 0 0,0-1 66 0 0,-2 2-718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45.16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16 2760 0 0,'4'-5'2216'0'0,"4"-5"6392"0"0,-6 13-8512 0 0,0 0 1 0 0,0 0 0 0 0,0 0 0 0 0,0 0 0 0 0,0 1 0 0 0,-1-1 0 0 0,0 1-1 0 0,0-1 1 0 0,0 1 0 0 0,0 0 0 0 0,0-1 0 0 0,-1 2-97 0 0,7 21 171 0 0,43 68 308 0 0,-49-84-451 0 0,-1-10-25 0 0,0 1 0 0 0,0 0 0 0 0,0-1 0 0 0,0 1 0 0 0,0 0 0 0 0,0-1 0 0 0,0 1 0 0 0,1 0 0 0 0,-1 0 0 0 0,0-1 0 0 0,0 1 0 0 0,1-1 0 0 0,-1 1 0 0 0,0 0 0 0 0,1-1 0 0 0,-1 1-3 0 0,7 12 4 0 0,-7-12 12 0 0,1 1 1 0 0,0 0-1 0 0,0 0 1 0 0,0-1-1 0 0,0 1 1 0 0,0-1 0 0 0,0 1-1 0 0,0-1 1 0 0,0 1-1 0 0,1-1 1 0 0,-1 1-1 0 0,1-1-16 0 0,-2-1 32 0 0,0 0-80 0 0,0 0-42 0 0,0 0-6 0 0,0 0-26 0 0,0 0-106 0 0,0 0-48 0 0,0 0-10 0 0,0 0-50 0 0,0 0-203 0 0,1 1-93 0 0,1 0-21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45.55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8 8288 0 0,'0'0'381'0'0,"0"0"-6"0"0,0 0-171 0 0,0 0 176 0 0,0 0 106 0 0,15-2 1736 0 0,116-1-1332 0 0,-49 0-859 0 0,-1 4 0 0 0,17 4-31 0 0,-29-2 2001 0 0,-68-3-2046 0 0,-2 0-935 0 0,-1-2-4100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0:46.28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14 3224 0 0,'1'0'368'0'0,"-1"0"337"0"0,10 0 5730 0 0,-1 0-3456 0 0,0-1-2920 0 0,0 1 1 0 0,0 0-1 0 0,9 2-59 0 0,12 2 816 0 0,28-1-816 0 0,-8-1 55 0 0,-16-1 53 0 0,1-1 1 0 0,0-2 0 0 0,0-2 0 0 0,-1 0 0 0 0,4-4-109 0 0,-3 2 848 0 0,-36 9-1322 0 0,1-3 52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1:10.0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41 1376 0 0,'0'0'107'0'0,"2"0"85"0"0,10 0 4250 0 0,5 1-817 0 0,36 3-1817 0 0,-40-1-244 0 0,21 1-1382 0 0,-1-1-1 0 0,17-1-181 0 0,-19-1 141 0 0,155 7 305 0 0,12 5-252 0 0,-105-6-132 0 0,197 9 130 0 0,-219-13-85 0 0,110 3 276 0 0,-76-4 210 0 0,70-2-559 0 0,16-2 162 0 0,-150 2-325 0 0,321-3 297 0 0,-306 3-102 0 0,217-4 156 0 0,-87 2-89 0 0,14 0-128 0 0,-26 1 65 0 0,121-7 153 0 0,26 2-95 0 0,-275 6-115 0 0,190-3 68 0 0,-67 1-135 0 0,129-13 54 0 0,-193 7 40 0 0,46-3 112 0 0,-13 3-152 0 0,13 1 0 0 0,-95 1 68 0 0,7-3-68 0 0,-30 4 60 0 0,-29 4-356 0 0,1 0 0 0 0,-1 1-1 0 0,1-2 1 0 0,-1 1 0 0 0,0-1-1 0 0,1 1 1 0 0,-1-2 296 0 0,-2 2-621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1:16.0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83 6 6160 0 0,'0'0'281'0'0,"0"0"-6"0"0,-1-1-84 0 0,0 0 0 0 0,0 1 0 0 0,0-1 0 0 0,-1 1 0 0 0,1-1 0 0 0,0 1 0 0 0,0-1 0 0 0,0 1 0 0 0,-1 0 0 0 0,1 0 0 0 0,0-1 0 0 0,-1 1 0 0 0,1 0 0 0 0,0 0 0 0 0,0 0 0 0 0,-1 0 0 0 0,1 1 0 0 0,0-1 0 0 0,-2 0-191 0 0,-23 8 1557 0 0,24-7-1467 0 0,0 0-16 0 0,0 0 0 0 0,0 0 0 0 0,0 0 0 0 0,1 0 0 0 0,-1 0 0 0 0,0 1 0 0 0,0-1 0 0 0,1 1 0 0 0,-1-1 0 0 0,1 1 0 0 0,-1 0 0 0 0,1-1 0 0 0,0 1 0 0 0,0 0 0 0 0,0 0 0 0 0,-1 2-74 0 0,1-2 46 0 0,1 0 0 0 0,0-1 0 0 0,0 1 0 0 0,0 0 0 0 0,0-1 0 0 0,0 1 0 0 0,0 0 0 0 0,0 0 0 0 0,0-1 0 0 0,1 1 0 0 0,-1 0 0 0 0,1-1 0 0 0,-1 1 0 0 0,1 0 0 0 0,-1-1 0 0 0,1 1 0 0 0,0-1 0 0 0,0 1-46 0 0,22 28 437 0 0,-13-17-193 0 0,5 8-82 0 0,-10-14-29 0 0,-1 0 0 0 0,1 0-1 0 0,0 0 1 0 0,1-1 0 0 0,0 0 0 0 0,0 0 0 0 0,0-1 0 0 0,0 0 0 0 0,1 0 0 0 0,0 0-133 0 0,-1-1-120 0 0,25 11 611 0 0,-29-15-617 0 0,-1 1 0 0 0,1-1 1 0 0,0 1-1 0 0,0-1 0 0 0,0 0 0 0 0,0 1 0 0 0,0-1 0 0 0,0 0 0 0 0,0 0 0 0 0,0-1 0 0 0,0 1 0 0 0,0 0 1 0 0,-1-1-1 0 0,1 1 0 0 0,0-1 0 0 0,0 1 126 0 0,1-2-781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1:16.72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10 3680 0 0,'0'0'167'0'0,"19"-4"3027"0"0,-2 2-448 0 0,-11 1-2488 0 0,1 0 1 0 0,-1 0-1 0 0,0 1 1 0 0,0 0 0 0 0,1 0-1 0 0,-1 0 1 0 0,0 1 0 0 0,0 0-1 0 0,0 0 1 0 0,1 1 0 0 0,-1 0-259 0 0,-2-1 35 0 0,-1 1 0 0 0,1-1-1 0 0,-1 1 1 0 0,1 0 0 0 0,-1 0 0 0 0,0 1 0 0 0,0-1 0 0 0,0 0 0 0 0,3 4-35 0 0,-4-3 42 0 0,1 1-1 0 0,0-1 0 0 0,-1 1 1 0 0,0 0-1 0 0,0 0 1 0 0,0 0-1 0 0,-1 0 1 0 0,1 0-1 0 0,-1 1 1 0 0,0-1-1 0 0,0 0 0 0 0,0 1 1 0 0,-1 0-42 0 0,11 62 347 0 0,-10-63-313 0 0,-1-3-24 0 0,0 0-1 0 0,1 0 1 0 0,-1 0-1 0 0,0 0 0 0 0,0 0 1 0 0,0 0-1 0 0,0 0 1 0 0,0 0-1 0 0,0 0 0 0 0,0-1 1 0 0,0 1-1 0 0,0 0 1 0 0,-1 0-1 0 0,1 0 1 0 0,0 0-10 0 0,-1 1 64 0 0,-5 5-354 0 0,3-5-2680 0 0,2-2 1751 0 0,-1 0-2918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1:17.80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40 3 5584 0 0,'0'0'256'0'0,"0"0"-7"0"0,-17 4 3900 0 0,15-3-4058 0 0,1 0 0 0 0,0 0-1 0 0,0 0 1 0 0,1 1 0 0 0,-1-1 0 0 0,0 0-1 0 0,0 0 1 0 0,1 1 0 0 0,-1-1-1 0 0,0 1 1 0 0,1-1 0 0 0,-1 0 0 0 0,1 2-91 0 0,-6 24 1222 0 0,5-19-1094 0 0,0-2 134 0 0,0 0 0 0 0,1-1 0 0 0,0 1 0 0 0,1 4-262 0 0,-1 16 272 0 0,-1-13-276 0 0,0-4 59 0 0,0 0-1 0 0,1 0 1 0 0,0 0 0 0 0,0-1-1 0 0,1 1 1 0 0,0 0-1 0 0,3 7-54 0 0,-2-9 67 0 0,-2-5-3 0 0,0-2-56 0 0,0 1 0 0 0,0-1 0 0 0,0 1 0 0 0,0-1 1 0 0,0 0-1 0 0,0 1 0 0 0,0-1 0 0 0,0 1 0 0 0,0-1 0 0 0,1 0 0 0 0,-1 1 1 0 0,0-1-1 0 0,0 0 0 0 0,0 1 0 0 0,1-1 0 0 0,-1 0 0 0 0,0 1 0 0 0,0-1 1 0 0,1 0-1 0 0,-1 1 0 0 0,0-1 0 0 0,0 0 0 0 0,1 0 0 0 0,-1 1 0 0 0,0-1 0 0 0,1 0 1 0 0,-1 0-1 0 0,0 0 0 0 0,1 0 0 0 0,-1 1 0 0 0,1-1 0 0 0,-1 0 0 0 0,0 0 1 0 0,1 0-1 0 0,-1 0 0 0 0,0 0 0 0 0,1 0 0 0 0,-1 0 0 0 0,1 0 0 0 0,-1 0 1 0 0,0 0-1 0 0,1 0 0 0 0,-1 0-8 0 0,17 0 60 0 0,-17 0-93 0 0,2 0 46 0 0,1-1-1 0 0,-1 1 0 0 0,0 0 1 0 0,0-1-1 0 0,0 0 1 0 0,0 0-1 0 0,0 1 1 0 0,0-1-1 0 0,0 0 0 0 0,-1 0 1 0 0,1-1-1 0 0,0 1 1 0 0,0 0-1 0 0,-1-1 1 0 0,1 1-1 0 0,1-2-12 0 0,-2 2 3 0 0,5-5-3 0 0,-1 0 0 0 0,1-1 0 0 0,-1 1 0 0 0,-1-1 0 0 0,1 0 0 0 0,-1-1 0 0 0,0 1 0 0 0,0-2 0 0 0,-1 3 60 0 0,-1 0 1 0 0,0 0 0 0 0,0 0-1 0 0,0 0 1 0 0,0 0 0 0 0,-1 0-1 0 0,0-1 1 0 0,-1 1 0 0 0,0 0-1 0 0,0-1 1 0 0,0 1 0 0 0,0-1-61 0 0,-2 2 119 0 0,1-1 1 0 0,-1 1-1 0 0,0 0 1 0 0,0 0-1 0 0,-1 0 1 0 0,-2-4-120 0 0,4 7-18 0 0,-1-1 1 0 0,1 1-1 0 0,-1 0 1 0 0,0 0-1 0 0,0 0 1 0 0,0 0-1 0 0,0 0 1 0 0,0 0-1 0 0,-1 0 1 0 0,1 1-1 0 0,0-1 1 0 0,-1 1-1 0 0,1 0 0 0 0,-2-1 18 0 0,4 2-327 0 0,0 0-639 0 0,0 0-268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1:21.75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19 1840 0 0,'0'0'83'0'0,"3"-2"4342"0"0,12-3-3288 0 0,39-2 2721 0 0,-17 4-2776 0 0,9 2-1082 0 0,-43 1 16 0 0,-1 0 0 0 0,0 1 0 0 0,1-1 0 0 0,-1 1-1 0 0,0-1 1 0 0,1 1 0 0 0,-1 0 0 0 0,0 0 0 0 0,0 0 0 0 0,0 0 0 0 0,0 0 0 0 0,1 1 0 0 0,-2-1 0 0 0,3 2-16 0 0,-3-2-22 0 0,-1 0-96 0 0,0-1 10 0 0,0 0 1 0 0,0 1-1 0 0,0-1 1 0 0,0 0 0 0 0,0 1-1 0 0,0-1 1 0 0,0 0-1 0 0,0 1 1 0 0,0-1-1 0 0,0 0 1 0 0,-1 0 0 0 0,1 1-1 0 0,0-1 1 0 0,0 0-1 0 0,0 1 1 0 0,0-1 0 0 0,-1 0-1 0 0,1 0 1 0 0,0 1-1 0 0,0-1 1 0 0,-1 0-1 0 0,1 0 1 0 0,0 1 107 0 0,-2 0-3669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1:22.55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 12 1840 0 0,'0'0'83'0'0,"-4"18"2425"0"0,5-1 1156 0 0,6 8-2376 0 0,-2-10-587 0 0,-3-7-625 0 0,0-1 1 0 0,1 0-1 0 0,0 0 1 0 0,0 0-1 0 0,1 0 1 0 0,0 0-1 0 0,0-1 1 0 0,1 1-77 0 0,-5-6 10 0 0,1 0 0 0 0,-1-1 0 0 0,0 1 0 0 0,0 0 0 0 0,0 0 0 0 0,0 0 0 0 0,0 0 0 0 0,0 0 0 0 0,0 0 0 0 0,0 0-1 0 0,0 0 1 0 0,0 0 0 0 0,0 0 0 0 0,-1 0 0 0 0,1 0 0 0 0,0 0 0 0 0,-1 1-10 0 0,1-1 14 0 0,-1 0-1 0 0,1 0 0 0 0,0 0 0 0 0,-1 0 0 0 0,1 0 1 0 0,0 0-1 0 0,0 0 0 0 0,0 0 0 0 0,0 0 1 0 0,0 0-1 0 0,0 0 0 0 0,0 0 0 0 0,0 0 0 0 0,0 0 1 0 0,1 1-14 0 0,0 3 303 0 0,1 3 124 0 0,-1-7-402 0 0,1 0-1 0 0,-1 1 1 0 0,1-1 0 0 0,-1 0-1 0 0,1 0 1 0 0,0 0-1 0 0,-1-1 1 0 0,1 1-1 0 0,0 0 1 0 0,0-1 0 0 0,0 1-1 0 0,-1-1 1 0 0,1 1-1 0 0,0-1 1 0 0,0 0-25 0 0,5 1 65 0 0,-1 0 0 0 0,0-1 0 0 0,0 0 0 0 0,1-1 0 0 0,-1 1-65 0 0,-1-1 17 0 0,0 0 0 0 0,-1-1 1 0 0,1 1-1 0 0,0-1 0 0 0,-1 0 1 0 0,1 0-1 0 0,-1 0 0 0 0,3-3-17 0 0,-5 4 2 0 0,0-1-1 0 0,0 0 0 0 0,0 1 1 0 0,0-1-1 0 0,-1 0 1 0 0,1 0-1 0 0,-1 0 0 0 0,1 0 1 0 0,0-2-2 0 0,4-4 81 0 0,-6 6-81 0 0,1 1 0 0 0,0 0 0 0 0,-1-1 0 0 0,1 1 0 0 0,-1-1 0 0 0,0 1 0 0 0,0-1 0 0 0,1 1 0 0 0,-1-1 0 0 0,0 1 0 0 0,0-1 0 0 0,0 0 0 0 0,1-12 0 0 0,0-1 106 0 0,-1 13-96 0 0,-1 1 0 0 0,1 0 0 0 0,0 0 0 0 0,0-1 0 0 0,0 1 0 0 0,1 0 0 0 0,-1 0 0 0 0,0-1 0 0 0,0 1 0 0 0,1 0 0 0 0,-1 0 0 0 0,1 0 0 0 0,-1 0 0 0 0,1-1 0 0 0,-1 1 0 0 0,1 0-10 0 0,5-13 710 0 0,1-7-382 0 0,-9 15-228 0 0,1 5-95 0 0,1 1 1 0 0,0 0 0 0 0,0 0-1 0 0,0-1 1 0 0,-1 1 0 0 0,1 0-1 0 0,0-1 1 0 0,0 1 0 0 0,0 0-1 0 0,0-1 1 0 0,0 1-1 0 0,0-1 1 0 0,-1 1 0 0 0,1 0-1 0 0,0-1 1 0 0,0 1 0 0 0,0 0-1 0 0,0-1 1 0 0,1 1 0 0 0,-1-1-1 0 0,0 1-5 0 0,-1-7 136 0 0,1 6-128 0 0,-1 1-1 0 0,1-1 0 0 0,0 1 0 0 0,0 0 0 0 0,0-1 0 0 0,0 1 0 0 0,0-1 1 0 0,0 1-1 0 0,0-1 0 0 0,0 1 0 0 0,0 0 0 0 0,0-1 0 0 0,0 1 0 0 0,0-1 0 0 0,0 1 1 0 0,0 0-1 0 0,0-1 0 0 0,0 1 0 0 0,0-1 0 0 0,1 1 0 0 0,-1 0 0 0 0,0-1 1 0 0,0 1-1 0 0,0 0 0 0 0,1-1-7 0 0,-1 0 12 0 0,1-1 1 0 0,0 1-1 0 0,-1-1 1 0 0,1 1-1 0 0,-1-1 1 0 0,1 1-1 0 0,-1-1 0 0 0,0 1 1 0 0,0-1-1 0 0,0 0 1 0 0,0 1-1 0 0,0-1-12 0 0,5-4-92 0 0,-3 5-4281 0 0,-3 0-28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5:06.8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64 5984 0 0,'3'-7'399'0'0,"-3"7"-289"0"0,0-1 1 0 0,0 1 0 0 0,0 0-1 0 0,0-1 1 0 0,0 1-1 0 0,0 0 1 0 0,0-1-1 0 0,1 1 1 0 0,-1-1 0 0 0,0 1-1 0 0,0 0 1 0 0,0-1-1 0 0,1 1 1 0 0,-1 0-1 0 0,0-1 1 0 0,0 1-1 0 0,1 0 1 0 0,-1-1 0 0 0,0 1-1 0 0,0 0 1 0 0,1 0-1 0 0,-1-1 1 0 0,0 1-1 0 0,1 0 1 0 0,-1 0-1 0 0,1 0 1 0 0,-1 0 0 0 0,0-1-1 0 0,1 1 1 0 0,-1 0-111 0 0,1 0 437 0 0,-1 0-138 0 0,9 15 1521 0 0,-9-14-1801 0 0,0 0 1 0 0,0 1-1 0 0,0-1 1 0 0,0 0-1 0 0,0 0 1 0 0,0 1 0 0 0,0-1-1 0 0,-1 0 1 0 0,1 0-1 0 0,-1 0 1 0 0,1 0-1 0 0,-1 1 1 0 0,1-1-1 0 0,-1 0 1 0 0,1 0 0 0 0,-1 0-1 0 0,0 0 1 0 0,0 0-1 0 0,1 0 1 0 0,-1 0-1 0 0,0-1 1 0 0,0 1 0 0 0,0 0-1 0 0,0 0 1 0 0,0-1-1 0 0,0 1 1 0 0,0 0-1 0 0,-1-1-19 0 0,1 1 7 0 0,1-1 0 0 0,-1 0 0 0 0,1 1-1 0 0,-1-1 1 0 0,0 0 0 0 0,1 1 0 0 0,-1-1-1 0 0,0 0 1 0 0,1 0 0 0 0,-1 0 0 0 0,0 0-1 0 0,0 0 1 0 0,1 0 0 0 0,-1 0 0 0 0,0 0-1 0 0,1 0 1 0 0,-1 0 0 0 0,0 0 0 0 0,1 0-1 0 0,-1 0 1 0 0,0-1 0 0 0,0 1 0 0 0,1 0-1 0 0,-1 0 1 0 0,1-1 0 0 0,-1 1 0 0 0,0-1-1 0 0,1 1 1 0 0,-1 0 0 0 0,1-1 0 0 0,-1 1-1 0 0,1-1 1 0 0,-1 1 0 0 0,1-1 0 0 0,-1 1 0 0 0,1-1-1 0 0,0 0 1 0 0,-1 1 0 0 0,1-1 0 0 0,0 0-1 0 0,-1 1 1 0 0,1-1 0 0 0,0 0 0 0 0,0 1-1 0 0,0-1 1 0 0,-1 0 0 0 0,1 1 0 0 0,0-2-7 0 0,-1-3 151 0 0,1 3-54 0 0,0 1 1 0 0,-1-1-1 0 0,1 1 1 0 0,0-1-1 0 0,0 0 0 0 0,0 1 1 0 0,0-1-1 0 0,0 0 1 0 0,0 1-1 0 0,1-1 1 0 0,-1 0-1 0 0,0 1 1 0 0,1-1-1 0 0,-1 1 1 0 0,1-1-1 0 0,0 1 1 0 0,0-1-98 0 0,1-2 183 0 0,0 0 1 0 0,0 0-1 0 0,0 0 1 0 0,1 0 0 0 0,0 0-1 0 0,0 1 1 0 0,0-1-1 0 0,0 1 1 0 0,1 0-1 0 0,1-2-183 0 0,-4 5 25 0 0,-1-1-1 0 0,1 1 0 0 0,-1 0 0 0 0,1 0 1 0 0,-1-1-1 0 0,1 1 0 0 0,-1 0 0 0 0,1 0 1 0 0,-1-1-1 0 0,1 1 0 0 0,0 0 0 0 0,-1 0 1 0 0,1 0-1 0 0,0 0 0 0 0,-1 0 0 0 0,1 0 1 0 0,-1 0-1 0 0,1 0 0 0 0,0 0 0 0 0,-1 0 1 0 0,1 1-1 0 0,-1-1 0 0 0,1 0 0 0 0,-1 0 1 0 0,1 0-1 0 0,0 1 0 0 0,-1-1 0 0 0,1 0 1 0 0,-1 1-1 0 0,1-1 0 0 0,-1 0 0 0 0,1 1 1 0 0,-1-1-1 0 0,0 1 0 0 0,1-1 0 0 0,-1 1 1 0 0,0-1-1 0 0,1 1 0 0 0,-1-1 0 0 0,0 1 1 0 0,1-1-1 0 0,-1 1 0 0 0,0 0 0 0 0,0-1 1 0 0,0 1-1 0 0,1-1 0 0 0,-1 1-24 0 0,1 2-12 0 0,0 0 0 0 0,-1 0 0 0 0,1 1 0 0 0,-1-1-1 0 0,1 0 1 0 0,-1 0 0 0 0,0 0 0 0 0,0 1 12 0 0,-1-2-4 0 0,0 0-1 0 0,1 0 1 0 0,-1 0 0 0 0,0 0-1 0 0,0-1 1 0 0,0 1-1 0 0,0 0 1 0 0,-1 0 0 0 0,1-1-1 0 0,0 1 1 0 0,-1-1 0 0 0,1 1-1 0 0,-1-1 1 0 0,1 0-1 0 0,-1 0 1 0 0,0 1 0 0 0,1-1-1 0 0,-1 0 1 0 0,0 0 0 0 0,0-1-1 0 0,0 1 1 0 0,0 0-1 0 0,0-1 1 0 0,0 1 0 0 0,0-1-1 0 0,0 1 1 0 0,0-1-1 0 0,0 0 1 0 0,0 0 0 0 0,0 0-1 0 0,0 0 1 0 0,0 0 0 0 0,0-1-1 0 0,0 1 1 0 0,0-1-1 0 0,0 1 1 0 0,0-1 0 0 0,0 0-1 0 0,0 0 1 0 0,0 1 0 0 0,0-1-1 0 0,0-1 5 0 0,1 1 23 0 0,0 1 1 0 0,1-1-1 0 0,-1 0 0 0 0,0 0 0 0 0,1 0 1 0 0,-1 0-1 0 0,1 0 0 0 0,-1 0 0 0 0,1 0 1 0 0,-1 0-1 0 0,1 0 0 0 0,0 0 0 0 0,-1 0 1 0 0,1 0-1 0 0,0 0 0 0 0,0 0 1 0 0,0 0-1 0 0,0-1 0 0 0,0 1 0 0 0,0 0 1 0 0,0 0-1 0 0,0 0 0 0 0,1 0 0 0 0,-1 0 1 0 0,0 0-1 0 0,0 0 0 0 0,1 0 0 0 0,-1 0 1 0 0,1 0-1 0 0,-1 0 0 0 0,1 0 0 0 0,0 0 1 0 0,-1 0-1 0 0,1 0 0 0 0,0 1 0 0 0,0-1-23 0 0,0-2 21 0 0,1 1 0 0 0,0 1 0 0 0,0-1 0 0 0,0 0 0 0 0,0 0 0 0 0,0 1-1 0 0,0-1 1 0 0,1 1 0 0 0,-1-1 0 0 0,0 1 0 0 0,1 0 0 0 0,-1 0 0 0 0,1 0-1 0 0,1 0-20 0 0,-3 1-1 0 0,0 0-1 0 0,1 0 0 0 0,-1-1 0 0 0,1 1 0 0 0,-1 1 0 0 0,0-1 0 0 0,1 0 0 0 0,-1 0 0 0 0,0 0 0 0 0,1 1 0 0 0,-1-1 1 0 0,0 1-1 0 0,1-1 0 0 0,-1 1 0 0 0,0-1 0 0 0,0 1 0 0 0,0 0 0 0 0,0-1 0 0 0,1 1 0 0 0,-1 0 0 0 0,0 0 1 0 0,0 0-1 0 0,0 0 0 0 0,-1 0 0 0 0,1 0 0 0 0,0 0 0 0 0,0 0 0 0 0,-1 1 0 0 0,1-1 0 0 0,0 0 0 0 0,-1 0 0 0 0,1 1 1 0 0,-1-1-1 0 0,0 0 0 0 0,1 1 2 0 0,0 1-2 0 0,-1 0 1 0 0,1 0-1 0 0,-1 0 1 0 0,0 0-1 0 0,0 0 1 0 0,0 0-1 0 0,0 0 1 0 0,0 1-1 0 0,0-1 1 0 0,-1 0-1 0 0,0 0 0 0 0,1 0 1 0 0,-1 0-1 0 0,-2 2 2 0 0,3-4 0 0 0,-1-1 0 0 0,1 1 0 0 0,-1-1 0 0 0,1 1 0 0 0,-1-1 0 0 0,0 1 0 0 0,1-1 0 0 0,-1 0 0 0 0,0 1 0 0 0,1-1 0 0 0,-1 0 0 0 0,0 0 0 0 0,1 1 0 0 0,-1-1 0 0 0,0 0 0 0 0,0 0 0 0 0,1 0 0 0 0,-1 0 0 0 0,0 0 0 0 0,0 0 0 0 0,1 0 0 0 0,-1 0 0 0 0,0 0 0 0 0,0 0 0 0 0,1 0 0 0 0,-1-1 0 0 0,0 1 0 0 0,0 0 0 0 0,1 0 0 0 0,-1-1 3 0 0,1 1 0 0 0,-1 0 0 0 0,1 0 0 0 0,0 0-1 0 0,-1-1 1 0 0,1 1 0 0 0,-1 0 0 0 0,1 0 0 0 0,0-1-1 0 0,-1 1 1 0 0,1 0 0 0 0,0-1 0 0 0,-1 1-1 0 0,1 0 1 0 0,0-1 0 0 0,-1 1 0 0 0,1-1 0 0 0,0 1-1 0 0,0-1 1 0 0,0 1 0 0 0,-1 0 0 0 0,1-1 0 0 0,0 1-1 0 0,0-1 1 0 0,0 1 0 0 0,0-1-3 0 0,-1-12 36 0 0,1 12-17 0 0,0-1-15 0 0,-1 0-12 0 0,7-6 66 0 0,-5 6-63 0 0,-1 2 2 0 0,0 0 0 0 0,1-1 0 0 0,-1 1 0 0 0,0 0 1 0 0,0 0-1 0 0,1-1 0 0 0,-1 1 0 0 0,0 0 0 0 0,1-1 0 0 0,-1 1 1 0 0,0 0-1 0 0,0 0 0 0 0,1 0 0 0 0,-1-1 0 0 0,1 1 0 0 0,-1 0 1 0 0,0 0-1 0 0,1 0 0 0 0,-1 0 0 0 0,0 0 0 0 0,1 0 1 0 0,-1-1-1 0 0,1 1 0 0 0,-1 0 0 0 0,0 0 0 0 0,1 0 0 0 0,-1 0 1 0 0,1 0-1 0 0,-1 1 0 0 0,0-1 0 0 0,1 0 0 0 0,-1 0 1 0 0,0 0-1 0 0,1 0 0 0 0,-1 0 0 0 0,0 0 0 0 0,1 1 0 0 0,-1-1 1 0 0,0 0-1 0 0,1 0 0 0 0,-1 1 0 0 0,0-1 0 0 0,1 0 0 0 0,-1 1 3 0 0,1-1-47 0 0,-1 1 0 0 0,1 0 0 0 0,0 0 0 0 0,-1 0-1 0 0,1 0 1 0 0,-1 0 0 0 0,0 0 0 0 0,1 0-1 0 0,-1 0 1 0 0,0 0 0 0 0,0 0 0 0 0,1 0-1 0 0,-1 0 1 0 0,0 0 0 0 0,0 0 0 0 0,0 1 47 0 0,0 4-5102 0 0,0-2-436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1:23.6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144 4 3224 0 0,'-4'-1'515'0'0,"0"0"1"0"0,-1 0-1 0 0,1 1 1 0 0,0-1-1 0 0,0 1 0 0 0,0 0 1 0 0,0 1-1 0 0,0-1 1 0 0,0 1-1 0 0,0 0 0 0 0,0 0 1 0 0,0 0-1 0 0,0 0 1 0 0,-2 1-516 0 0,1 0-19 0 0,-1 1 0 0 0,1-1 0 0 0,-1 1 0 0 0,1 0 0 0 0,0 0 1 0 0,-4 4 18 0 0,-5 2-23 0 0,13-8 82 0 0,0 0 0 0 0,0 0 1 0 0,0 0-1 0 0,1 0 1 0 0,-1 0-1 0 0,0 1 0 0 0,1-1 1 0 0,-1 0-1 0 0,1 0 1 0 0,-1 1-1 0 0,1-1 0 0 0,-1 0 1 0 0,1 0-1 0 0,0 1 1 0 0,0-1-1 0 0,0 1-59 0 0,-5 12 575 0 0,4-11-513 0 0,0 0 1 0 0,0 0-1 0 0,1 0 0 0 0,-1 0 1 0 0,1 0-1 0 0,-1 1 0 0 0,1-1 1 0 0,0 0-1 0 0,0 0 0 0 0,1 3-62 0 0,-2 17 217 0 0,-1-13-84 0 0,1-2 134 0 0,-1 0 1 0 0,2 0-1 0 0,-1 0 1 0 0,1 1-268 0 0,0-8 4 0 0,0 0 1 0 0,0-1 0 0 0,0 1 0 0 0,0 0-1 0 0,1-1 1 0 0,-1 1 0 0 0,0 0-1 0 0,0-1 1 0 0,1 1 0 0 0,-1 0 0 0 0,0-1-1 0 0,1 1 1 0 0,-1-1 0 0 0,0 1 0 0 0,1-1-1 0 0,-1 1 1 0 0,1-1 0 0 0,-1 1 0 0 0,1-1-1 0 0,-1 1 1 0 0,1-1 0 0 0,0 1-1 0 0,-1-1 1 0 0,1 0 0 0 0,-1 1 0 0 0,1-1-1 0 0,0 0 1 0 0,-1 0 0 0 0,1 0 0 0 0,0 1-1 0 0,-1-1 1 0 0,1 0 0 0 0,0 0-5 0 0,21 0 206 0 0,-20 0-192 0 0,8-1-14 0 0,-1-1 0 0 0,0 0 0 0 0,0-1 0 0 0,0 0 0 0 0,0 0 0 0 0,0-1 0 0 0,-1 0 0 0 0,1-1 0 0 0,1-1 0 0 0,-4 0 0 0 0,0 0 0 0 0,0 0 0 0 0,0-1 0 0 0,-1 0 0 0 0,0 0 0 0 0,-1 0 0 0 0,3-4 0 0 0,2-6 16 0 0,-5 12 5 0 0,-1-1 0 0 0,0 0 0 0 0,0 0 0 0 0,-1 0 0 0 0,1-2-21 0 0,-2 6 5 0 0,-1 0-1 0 0,1-1 0 0 0,-1 1 0 0 0,0 0 0 0 0,0 0 0 0 0,0 0 0 0 0,0-1 0 0 0,0 1 1 0 0,0 0-1 0 0,-1 0 0 0 0,1 0 0 0 0,-1 0 0 0 0,0-1 0 0 0,1 1 0 0 0,-1 0 0 0 0,0 0 1 0 0,-1-1-5 0 0,1 1-14 0 0,0 1 0 0 0,1 0 0 0 0,-1 0 1 0 0,0 0-1 0 0,0 0 0 0 0,0-1 1 0 0,0 1-1 0 0,0 0 0 0 0,0 1 0 0 0,0-1 1 0 0,0 0-1 0 0,-1 0 0 0 0,1 0 14 0 0,-13-2-3031 0 0,14 3-1079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3:45.29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22 4 2760 0 0,'0'0'125'0'0,"0"0"26"0"0,17-1 2117 0 0,-12 0-1743 0 0,-1 1 0 0 0,1-1 0 0 0,-1 1 1 0 0,1-1-1 0 0,0 1 0 0 0,-1 1 0 0 0,1-1 0 0 0,0 1 0 0 0,-1-1 1 0 0,4 2-526 0 0,-7-2 74 0 0,-1 0-8 0 0,19 11 1198 0 0,-18-9-1212 0 0,0-1 0 0 0,0 1 1 0 0,-1-1-1 0 0,1 1 0 0 0,0 0 1 0 0,-1-1-1 0 0,1 1 0 0 0,-1 0 1 0 0,0 0-1 0 0,1-1 0 0 0,-1 1 1 0 0,0 0-1 0 0,0 0 0 0 0,0-1 1 0 0,0 1-1 0 0,0 0 0 0 0,-1 0 1 0 0,1-1-1 0 0,-1 1-52 0 0,-1 7 94 0 0,-1-1-1 0 0,0 0 1 0 0,-3 5-94 0 0,-4 15 645 0 0,0 6-517 0 0</inkml:trace>
  <inkml:trace contextRef="#ctx0" brushRef="#br0" timeOffset="1">8 164 15014 0 0,'1'-2'23'0'0,"-1"-2"-21"0"0,0 1 0 0 0,1 0 0 0 0,-1-1 0 0 0,1 1-1 0 0,0 0 1 0 0,0-2-2 0 0,3-15 0 0 0,3-38-46 0 0,-9 45 864 0 0,1 11-811 0 0,1 0 0 0 0,0 0 0 0 0,-1 0 0 0 0,1 0 0 0 0,0 0-1 0 0,0 0 1 0 0,0 0 0 0 0,0-1 0 0 0,1 1-7 0 0,1-1-938 0 0,-1 2-2912 0 0,0 1-916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3:45.29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41 35 2760 0 0,'0'0'377'0'0,"0"0"543"0"0,0 0 236 0 0,0 0 48 0 0,0 0-121 0 0,0 0-553 0 0,0 0-238 0 0,20-11 2146 0 0,-2 5-2070 0 0,0 1 1 0 0,0 0 0 0 0,1 1-369 0 0,-11 3 119 0 0,0 0 1 0 0,0 0 0 0 0,0 0 0 0 0,1 1-1 0 0,-1 1 1 0 0,0-1 0 0 0,0 1 0 0 0,2 1-120 0 0,-8-1 22 0 0,0-1 0 0 0,-1 1 0 0 0,1 0 0 0 0,0 0 0 0 0,-1 0 0 0 0,1 0 0 0 0,-1 0 1 0 0,1 0-1 0 0,-1 0 0 0 0,0 0 0 0 0,1 1 0 0 0,-1-1 0 0 0,0 1 0 0 0,0-1 0 0 0,0 1 0 0 0,0-1 1 0 0,0 1-1 0 0,0-1 0 0 0,-1 1 0 0 0,1 0 0 0 0,0-1 0 0 0,-1 1 0 0 0,1 0 0 0 0,-1 0 1 0 0,0 0-1 0 0,0-1 0 0 0,1 1 0 0 0,-1 0 0 0 0,0 0 0 0 0,-1 0 0 0 0,1-1 0 0 0,0 1 0 0 0,0 0 1 0 0,-1 1-23 0 0,-1 6 96 0 0,0 0 0 0 0,0 0 0 0 0,-1 0 0 0 0,0 0 0 0 0,-1-1 0 0 0,-4 9-96 0 0,3-7 0 0 0,0 1 0 0 0,1-1 0 0 0,0 1 0 0 0,1-2 0 0 0</inkml:trace>
  <inkml:trace contextRef="#ctx0" brushRef="#br0" timeOffset="1">48 154 15312 0 0,'-1'-3'69'0'0,"-1"-2"23"0"0,0 1 0 0 0,1 0 0 0 0,0-1 0 0 0,0 1 0 0 0,0-1 0 0 0,0 1 0 0 0,1-1-92 0 0,-1 1 11 0 0,1 1 0 0 0,-1-1-1 0 0,0 1 1 0 0,0-1 0 0 0,0 1 0 0 0,0 0 0 0 0,-1-1 0 0 0,1 1-1 0 0,-1 0 1 0 0,0 0 0 0 0,0 0 0 0 0,0 0 0 0 0,-1 0 0 0 0,1 1-1 0 0,-1-1-10 0 0,-7-11 13 0 0,9 14-13 0 0,1 0 1 0 0,0-1 0 0 0,0 1 0 0 0,0 0 0 0 0,0 0 0 0 0,0 0 0 0 0,-1-1 0 0 0,1 1 0 0 0,0 0 0 0 0,0-1 0 0 0,0 1 0 0 0,0 0 0 0 0,0 0 0 0 0,0-1 0 0 0,0 1 0 0 0,0 0 0 0 0,0-1 0 0 0,0 1 0 0 0,0 0-1 0 0,0 0 1 0 0,0-1 0 0 0,0 1 0 0 0,0 0 0 0 0,0-1 0 0 0,0 1 0 0 0,0 0 0 0 0,1 0 0 0 0,-1-1 0 0 0,0 1 0 0 0,0 0 0 0 0,0 0 0 0 0,0-1 0 0 0,1 1-1 0 0,9-6-80 0 0,14 2-1099 0 0,-17 3 629 0 0,-1 1-80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1:26.66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 0 3680 0 0,'0'0'284'0'0,"0"4"5070"0"0,-2 11-4128 0 0,6 9 299 0 0,1 19-1525 0 0,-3-22 109 0 0,-2 5-119 0 0,0-20 56 0 0,0 0 1 0 0,0 0-1 0 0,1 0 1 0 0,0-1-1 0 0,0 1 1 0 0,0 0-47 0 0,0-4 11 0 0,-1 0 0 0 0,1 0 0 0 0,0 0 1 0 0,0 0-1 0 0,0-1 0 0 0,0 1 0 0 0,1 0 0 0 0,-1-1 0 0 0,0 1 1 0 0,1-1-1 0 0,-1 1 0 0 0,0-1 0 0 0,1 0 0 0 0,0 1 0 0 0,-1-1 1 0 0,1 0-1 0 0,0 0 0 0 0,0 0 0 0 0,0-1 0 0 0,0 1-11 0 0,14 3-26 0 0,-8-5-3708 0 0,-5 0-96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1:27.43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14 6072 0 0,'0'0'274'0'0,"0"0"0"0"0,0 0-177 0 0,43-10 4261 0 0,-35 9-4060 0 0,0 0 0 0 0,1 0-1 0 0,-1 1 1 0 0,0 0-1 0 0,0 0 1 0 0,4 1-298 0 0,-8-1 72 0 0,0 1 0 0 0,-1 0 0 0 0,1 0 1 0 0,-1 0-1 0 0,1 0 0 0 0,-1 1 0 0 0,1-1 0 0 0,-1 1 0 0 0,0 0 0 0 0,0 0 1 0 0,0 0-1 0 0,0 0 0 0 0,0 0 0 0 0,0 1 0 0 0,0-1 0 0 0,-1 1 1 0 0,3 3-73 0 0,-4-4 4 0 0,1 0 1 0 0,-1 0-1 0 0,0 0 1 0 0,1 0-1 0 0,-1 1 1 0 0,0-1-1 0 0,0 1 1 0 0,-1-1-1 0 0,1 1 1 0 0,0-1-1 0 0,-1 1 1 0 0,1-1-1 0 0,-1 1 1 0 0,0-1-1 0 0,0 1-4 0 0,-1 4 67 0 0,1 1 0 0 0,-2-1 0 0 0,1 0-1 0 0,-2 4-66 0 0,1-4 47 0 0,0 0 0 0 0,1 1 0 0 0,0-1 0 0 0,0 6-47 0 0,-3 13 263 0 0,3-19-88 0 0,0-2-202 0 0,1-3 27 0 0,0-1 1 0 0,0 1-1 0 0,-1-1 0 0 0,1 1 0 0 0,0-1 0 0 0,0 1 0 0 0,-1-1 0 0 0,1 1 0 0 0,-1-1 0 0 0,0 0 1 0 0,1 1-1 0 0,-1-1 0 0 0,0 0 0 0 0,0 1 0 0 0,0-1 0 0 0,0 0 0 0 0,0 0 0 0 0,0 0 0 0 0,0 0 0 0 0,0 0 1 0 0,-1 1-1 0 0,-2-1-67 0 0,-1 0 0 0 0,0 0 1 0 0,0-1-1 0 0,0 1 0 0 0,0-1 1 0 0,-5-1 66 0 0,-14-2-6368 0 0,22 3 2800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1:28.55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123 14 4144 0 0,'0'0'319'0'0,"0"0"-127"0"0,0 0 246 0 0,-21-5 2797 0 0,15 5-3051 0 0,1 0 1 0 0,0 0-1 0 0,0 0 1 0 0,-1 1 0 0 0,1 0-1 0 0,0 0 1 0 0,0 0-1 0 0,0 1 1 0 0,0-1 0 0 0,0 1-1 0 0,0 0 1 0 0,0 1-1 0 0,1-1 1 0 0,-1 1-1 0 0,1 0 1 0 0,-1 1-185 0 0,3-1 124 0 0,1 0 0 0 0,-1 0 0 0 0,1 0-1 0 0,0 0 1 0 0,0 1 0 0 0,1-1 0 0 0,-1 0 0 0 0,0 1 0 0 0,1 2-124 0 0,-1 0 92 0 0,-1 9 64 0 0,0 0 0 0 0,1 0 0 0 0,0 1 0 0 0,2 9-156 0 0,-1-23 61 0 0,0 1 0 0 0,1-1 0 0 0,-1 1 0 0 0,1 0 0 0 0,-1-1 0 0 0,1 1 0 0 0,0-1 0 0 0,0 1 0 0 0,1 1-61 0 0,-1-2 11 0 0,0-1 1 0 0,0 0-1 0 0,0 0 1 0 0,0 0-1 0 0,1 0 1 0 0,-1 0 0 0 0,0 0-1 0 0,0-1 1 0 0,0 1-1 0 0,1 0 1 0 0,-1-1-1 0 0,1 1 1 0 0,-1-1 0 0 0,0 1-1 0 0,1-1 1 0 0,-1 1-1 0 0,1-1 1 0 0,0 0-12 0 0,5 2-40 0 0,1-1 0 0 0,0-1 0 0 0,1 1 1 0 0,-1-1-1 0 0,0 0 0 0 0,0-1 0 0 0,1 0 40 0 0,-4 0-21 0 0,-1 0 0 0 0,0 0 0 0 0,0 0 0 0 0,0-1 0 0 0,0 1 0 0 0,0-1 0 0 0,0 0 0 0 0,0-1 0 0 0,0 1 0 0 0,-1 0 0 0 0,1-1 0 0 0,-1 0 0 0 0,0 0 0 0 0,0 0 21 0 0,5-4 97 0 0,-2-1 0 0 0,1 0 1 0 0,-1 0-1 0 0,0-1 0 0 0,-1 1 1 0 0,4-9-98 0 0,15-32 286 0 0,-22 46-118 0 0,-1 1 1 0 0,0-1-1 0 0,0 0 0 0 0,0 1 0 0 0,0-1 0 0 0,0 0 0 0 0,0 0 0 0 0,-1 1 1 0 0,0-1-1 0 0,1 0 0 0 0,-1-3-168 0 0,0 5 33 0 0,-1 0 0 0 0,1 0-1 0 0,-1 0 1 0 0,1 0 0 0 0,-1-1 0 0 0,1 1 0 0 0,-1 0-1 0 0,1 0 1 0 0,-1 0 0 0 0,0 0 0 0 0,0 1 0 0 0,0-1-1 0 0,1 0 1 0 0,-1 0 0 0 0,0 0 0 0 0,0 1 0 0 0,0-1 0 0 0,0 0-1 0 0,0 1 1 0 0,0-1 0 0 0,0 1 0 0 0,-1-1 0 0 0,1 1-1 0 0,0-1 1 0 0,0 1 0 0 0,0 0 0 0 0,0 0 0 0 0,-1 0-1 0 0,0-1-32 0 0,-2 0-165 0 0,-1 1 0 0 0,0-1-1 0 0,1 1 1 0 0,-1-1-1 0 0,0 1 1 0 0,0 1-1 0 0,1-1 1 0 0,-1 1 0 0 0,0-1-1 0 0,1 1 1 0 0,-1 1-1 0 0,0-1 166 0 0,1 1-502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1:29.97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120 22 1376 0 0,'20'-7'1224'0'0,"-16"4"5613"0"0,-11 2-4913 0 0,-18 1-3014 0 0,20 0 1731 0 0,-5 0-577 0 0,-1 0 0 0 0,0 1 1 0 0,0 0-1 0 0,0 1 1 0 0,1 1-1 0 0,-1 0 0 0 0,-8 3-64 0 0,19-6 39 0 0,-1 1 0 0 0,0-1 0 0 0,0 0 1 0 0,0 1-1 0 0,1-1 0 0 0,-1 1 0 0 0,0 0 0 0 0,1-1 0 0 0,-1 1 0 0 0,0-1 0 0 0,1 1 0 0 0,-1 0 0 0 0,1 0 0 0 0,-1-1 0 0 0,1 1 0 0 0,-1 0 0 0 0,1 0 0 0 0,0 0 0 0 0,-1-1 0 0 0,1 1 0 0 0,0 0 1 0 0,0 0-1 0 0,-1 0 0 0 0,1 0 0 0 0,0 0 0 0 0,0 0 0 0 0,0 0 0 0 0,0-1 0 0 0,0 1 0 0 0,0 0 0 0 0,1 0 0 0 0,-1 0 0 0 0,0 0 0 0 0,0 0 0 0 0,1 0-39 0 0,1 4 80 0 0,0 0 0 0 0,1 0 0 0 0,-1 0 0 0 0,1 0 0 0 0,3 3-80 0 0,5 10 320 0 0,-7-9-265 0 0,0-1 0 0 0,0 1-1 0 0,0-1 1 0 0,1 0 0 0 0,1 0 0 0 0,-1 0 0 0 0,1-1 0 0 0,6 6-55 0 0,-10-11-2 0 0,1 0 0 0 0,-1-1 0 0 0,1 1 0 0 0,-1-1 0 0 0,1 1 0 0 0,-1-1 0 0 0,1 0 1 0 0,0 0-1 0 0,0 0 0 0 0,0-1 0 0 0,0 1 0 0 0,-1-1 0 0 0,1 1 0 0 0,0-1 0 0 0,0 0 0 0 0,0 0 1 0 0,2 0 1 0 0,2-1-7 0 0,1 0 1 0 0,-1-1-1 0 0,1 0 1 0 0,-1 0 0 0 0,6-3 6 0 0,-10 3 4 0 0,1 0 1 0 0,-1-1 0 0 0,0 0-1 0 0,0 0 1 0 0,0 0 0 0 0,0 0-1 0 0,0 0 1 0 0,0 0 0 0 0,1-4-5 0 0,16-16 22 0 0,-18 21 83 0 0,1-1 1 0 0,0 0-1 0 0,-1 0 0 0 0,0 0 1 0 0,0-1-1 0 0,0 1 1 0 0,0-1-1 0 0,0 1 1 0 0,-1-1-1 0 0,1 1 1 0 0,-1-1-1 0 0,0 0 1 0 0,0 0-1 0 0,-1 0 1 0 0,1 1-1 0 0,-1-4-105 0 0,2 0 183 0 0,-1-1-1 0 0,1 1 0 0 0,0 0 1 0 0,0-1-183 0 0,-1 8 103 0 0,-8-21 832 0 0,5 19-974 0 0,0 1 0 0 0,0-1 0 0 0,-1 1 0 0 0,1 0-1 0 0,-1 0 1 0 0,1 0 0 0 0,-1 0 0 0 0,1 1-1 0 0,-1-1 1 0 0,1 1 0 0 0,-1-1 0 0 0,1 1-1 0 0,-2 0 40 0 0,-35 1-883 0 0,33 0 107 0 0,5 1-4552 0 0,1 2 3874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1:31.15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154 20 6448 0 0,'0'0'297'0'0,"0"0"-9"0"0,1 0-188 0 0,6-1 550 0 0,-11 1 757 0 0,-10 3 635 0 0,-50 39-673 0 0,61-38-1361 0 0,-1 0 1 0 0,0-1-1 0 0,1 1 1 0 0,0 0-1 0 0,-1 0 0 0 0,2 1 1 0 0,-1-1-1 0 0,0 2-8 0 0,-17 23 332 0 0,17-26-256 0 0,0 1 1 0 0,0 0 0 0 0,0 0-1 0 0,0 0 1 0 0,1 0 0 0 0,0 0-1 0 0,0 1 1 0 0,0-1 0 0 0,0 1-1 0 0,1-1 1 0 0,0 1 0 0 0,0 0-1 0 0,0 0 1 0 0,1-1 0 0 0,-1 1-1 0 0,1 2-76 0 0,0-7 3 0 0,1 1 0 0 0,-1 0 0 0 0,1 0-1 0 0,-1 0 1 0 0,1 0 0 0 0,-1 0 0 0 0,1 0 0 0 0,0-1-1 0 0,0 1 1 0 0,-1 0 0 0 0,1 0 0 0 0,0-1 0 0 0,0 1 0 0 0,0-1-1 0 0,-1 1 1 0 0,1 0 0 0 0,0-1 0 0 0,0 0 0 0 0,1 1-3 0 0,6 0-128 0 0,0-1 0 0 0,1 0 0 0 0,-1-1 0 0 0,0 1 0 0 0,0-2 0 0 0,1 1 0 0 0,-1-1 0 0 0,3-1 128 0 0,8-3 78 0 0,0 0 1 0 0,0 0 0 0 0,-1-2-1 0 0,0 0 1 0 0,0-2 0 0 0,3-2-79 0 0,-17 8 62 0 0,1 0 1 0 0,-1 0-1 0 0,0 0 1 0 0,-1-1 0 0 0,1 1-1 0 0,-1-1 1 0 0,0 0-1 0 0,0 0 1 0 0,0 0-1 0 0,-1 0 1 0 0,1-1 0 0 0,-1-1-63 0 0,7-13 513 0 0,-5 13-523 0 0,-2 4 61 0 0,0-1-1 0 0,0 0 1 0 0,0 0-1 0 0,-1 0 1 0 0,1 0-1 0 0,-1 0 1 0 0,0-3-51 0 0,-1 6 77 0 0,0 0 1 0 0,0-1-1 0 0,-1 1 1 0 0,1 0-1 0 0,0 0 1 0 0,-1 0-1 0 0,1 0 1 0 0,-1 0-1 0 0,1 0 1 0 0,-1 0-1 0 0,1 0 1 0 0,-1 1-1 0 0,0-1 1 0 0,1 0-1 0 0,-1 0 1 0 0,0 0-1 0 0,0 1 1 0 0,0-1 0 0 0,0 0-1 0 0,0 1 1 0 0,0-1-1 0 0,0 1 1 0 0,0-1-1 0 0,0 1 1 0 0,0-1-1 0 0,0 1 1 0 0,-1-1-78 0 0,-4-1-89 0 0,-1 1 1 0 0,1-1 0 0 0,-1 1 0 0 0,-1 0 88 0 0,3 1 155 0 0,1-1-536 0 0,-1 0 0 0 0,1 1 0 0 0,-1 0-1 0 0,1 0 1 0 0,-1 0 0 0 0,0 1-1 0 0,1 0 1 0 0,-1 0 0 0 0,-1 0 381 0 0,2 0-728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1:32.68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25 11 1376 0 0,'-6'-4'2141'0'0,"-4"-3"6131"0"0,13 8-8158 0 0,1 0 0 0 0,-1 0 1 0 0,1 0-1 0 0,-1-1 0 0 0,1 1 0 0 0,0-1 0 0 0,-1 0 1 0 0,1 0-1 0 0,2 0-114 0 0,10 0 97 0 0,1 1 113 0 0,-7-1 37 0 0,0 1-1 0 0,-1 0 1 0 0,5 1-247 0 0,-12-1-13 0 0,1 1 0 0 0,-1-1 1 0 0,0 0-1 0 0,0 1 0 0 0,0-1 1 0 0,-1 1-1 0 0,1 0 0 0 0,0-1 1 0 0,0 1-1 0 0,-1 0 0 0 0,0 0 1 0 0,1 0-1 0 0,-1 0 0 0 0,0 1 1 0 0,0-1-1 0 0,0 0 0 0 0,0 0 1 0 0,0 1-1 0 0,0-1 0 0 0,-1 0 1 0 0,1 1-1 0 0,-1-1 0 0 0,0 1 1 0 0,0 0 12 0 0,-1 5 167 0 0,-1 0-1 0 0,0 0 1 0 0,-1 0 0 0 0,-1 2-167 0 0,1-3 145 0 0,1 0-1 0 0,-1-1 1 0 0,1 1 0 0 0,1 0-1 0 0,0 0 1 0 0,0 0 0 0 0,0 5-145 0 0,1-11 7 0 0,-1 0 0 0 0,1 0 0 0 0,0 0 0 0 0,0 1 1 0 0,0-1-1 0 0,-1 0 0 0 0,1 0 0 0 0,-1 0 1 0 0,1 0-1 0 0,-1 0 0 0 0,1 0 0 0 0,-1 0 0 0 0,0 0 1 0 0,1 0-1 0 0,-1 0 0 0 0,0 0 0 0 0,0 0 1 0 0,0 0-1 0 0,0 0 0 0 0,0-1 0 0 0,0 1 0 0 0,0 0 1 0 0,0-1-1 0 0,0 1 0 0 0,0-1 0 0 0,0 1 1 0 0,0-1-1 0 0,0 1 0 0 0,0-1 0 0 0,0 0 0 0 0,-1 0 1 0 0,1 1-1 0 0,0-1 0 0 0,0 0 0 0 0,0 0 1 0 0,-2 0-8 0 0,-5 0 52 0 0,0 0 0 0 0,0-1 0 0 0,0 0 0 0 0,0 0 0 0 0,0-1-52 0 0,6 2 19 0 0,0 0 1 0 0,0-1 0 0 0,0 1-1 0 0,-1-1 1 0 0,1 0 0 0 0,0 0-1 0 0,0 0 1 0 0,0 0 0 0 0,0 0-1 0 0,0 0 1 0 0,1 0 0 0 0,-1-1-1 0 0,0 1 1 0 0,0-1 0 0 0,1 1-1 0 0,-1-1 1 0 0,1 0 0 0 0,-1 0-20 0 0,1-1 73 0 0,-1 0 1 0 0,1 0 0 0 0,0 0 0 0 0,0 0 0 0 0,0-1 0 0 0,0 1-1 0 0,0 0 1 0 0,1-1 0 0 0,0 1 0 0 0,-1 0 0 0 0,1-1-1 0 0,0 0-73 0 0,-1-13 164 0 0,0 15-159 0 0,1 0 0 0 0,-1 0-1 0 0,1 1 1 0 0,0-1 0 0 0,0 0 0 0 0,0 0 0 0 0,0 0 0 0 0,0 0 0 0 0,0 0 0 0 0,0 1-1 0 0,0-1 1 0 0,1 0 0 0 0,-1 0 0 0 0,1 0 0 0 0,0 1 0 0 0,-1-1 0 0 0,1 0 0 0 0,0 1-1 0 0,1-2-4 0 0,29-36-2751 0 0,-28 35 2175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1:33.73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92 8 4376 0 0,'-21'2'1296'0'0,"3"1"-401"0"0,-5-1 186 0 0,22-1-942 0 0,0-1 0 0 0,0 0 0 0 0,0 0 1 0 0,0 1-1 0 0,0-1 0 0 0,0 1 0 0 0,0-1 0 0 0,0 1 0 0 0,0-1 0 0 0,0 1 1 0 0,0-1-1 0 0,0 1 0 0 0,0 0 0 0 0,0-1 0 0 0,1 1 0 0 0,-1 0-139 0 0,-5 7 415 0 0,5-7-335 0 0,1 0 0 0 0,-1 0 0 0 0,0 0 1 0 0,0 0-1 0 0,1 0 0 0 0,-1 0 0 0 0,1 0 1 0 0,-1 0-1 0 0,1 0 0 0 0,-1 0 1 0 0,1 1-1 0 0,0-1 0 0 0,0 0 0 0 0,-1 0 1 0 0,1 0-1 0 0,0 1 0 0 0,0-1 0 0 0,0 0 1 0 0,0 0-1 0 0,0 0 0 0 0,1 1-80 0 0,0 6 92 0 0,1 0 0 0 0,-1-1-1 0 0,2 1 1 0 0,-1-1-1 0 0,1 0 1 0 0,0 0 0 0 0,4 6-92 0 0,2 4 80 0 0,0-1 0 0 0,1 0 0 0 0,0-1 0 0 0,13 14-80 0 0,-23-29 13 0 0,1 1 0 0 0,-1 0 1 0 0,1-1-1 0 0,-1 1 0 0 0,1 0 1 0 0,-1-1-1 0 0,1 1 0 0 0,-1-1 0 0 0,1 1 1 0 0,0-1-1 0 0,-1 1 0 0 0,1-1 1 0 0,0 1-1 0 0,0-1 0 0 0,-1 0 1 0 0,1 1-1 0 0,0-1 0 0 0,0 0 1 0 0,-1 0-1 0 0,1 0 0 0 0,0 1 1 0 0,0-1-1 0 0,0 0 0 0 0,0 0 1 0 0,-1 0-1 0 0,1 0 0 0 0,0-1 1 0 0,0 1-1 0 0,0 0 0 0 0,-1 0 0 0 0,1 0 1 0 0,0-1-1 0 0,0 1 0 0 0,0 0 1 0 0,-1-1-1 0 0,1 1 0 0 0,0 0 1 0 0,-1-1-1 0 0,1 1 0 0 0,0-1 1 0 0,-1 1-1 0 0,1-1 0 0 0,-1 0 1 0 0,1 1-1 0 0,0-1-13 0 0,1-3 77 0 0,1 1 1 0 0,-1-1-1 0 0,0 0 1 0 0,0 1-1 0 0,-1-1 0 0 0,1 0 1 0 0,-1 0-1 0 0,0 0-77 0 0,1-2 54 0 0,-1 0 0 0 0,-1 1 0 0 0,1-1-1 0 0,-1 0 1 0 0,0 0 0 0 0,-1-2-54 0 0,1 1 67 0 0,0 1-1 0 0,0-1 1 0 0,0 1 0 0 0,2-5-67 0 0,3-10 242 0 0,-3 14-5 0 0,0-1 0 0 0,0 1 0 0 0,-1 0 0 0 0,0-7-237 0 0,0 13 16 0 0,-1 0-1 0 0,0 0 1 0 0,0 0 0 0 0,0-1-1 0 0,-1 1 1 0 0,1 0-1 0 0,0 0 1 0 0,0 0 0 0 0,0 0-1 0 0,-1 0 1 0 0,1 0-1 0 0,-1 0 1 0 0,1 0 0 0 0,-1 0-1 0 0,1 1 1 0 0,-1-1 0 0 0,0-1-16 0 0,-21-18 34 0 0,22 20-180 0 0,0 0-30 0 0,-1 2-4358 0 0,-1-1-356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5:08.7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45 119 8752 0 0,'-1'-1'183'0'0,"-1"0"1"0"0,1 0 0 0 0,0 0 0 0 0,-1 0-1 0 0,1 0 1 0 0,0-1 0 0 0,0 1 0 0 0,0 0-1 0 0,0-1 1 0 0,0 1 0 0 0,0-1 0 0 0,0 1-1 0 0,0-1 1 0 0,1 1 0 0 0,-1-1 0 0 0,0 1-1 0 0,1-1 1 0 0,0 0 0 0 0,-1 1 0 0 0,1-2-184 0 0,0 0 181 0 0,0 0 1 0 0,0 0 0 0 0,0 0 0 0 0,0 1-1 0 0,1-1 1 0 0,-1 0 0 0 0,1 0-1 0 0,0 0 1 0 0,0 0 0 0 0,0 1 0 0 0,2-3-183 0 0,-1 1 212 0 0,0 0-1 0 0,0 0 0 0 0,1 0 0 0 0,0 0 0 0 0,-1 1 1 0 0,1-1-1 0 0,1 1 0 0 0,-1 0 0 0 0,0 0 0 0 0,1 0 0 0 0,0 0 1 0 0,-1 1-1 0 0,1-1 0 0 0,0 1 0 0 0,3-1-210 0 0,-6 3 11 0 0,-1 0-1 0 0,1-1 0 0 0,0 1 1 0 0,-1 0-1 0 0,1 0 1 0 0,0 0-1 0 0,-1 0 1 0 0,1 0-1 0 0,0 0 0 0 0,-1 0 1 0 0,1 0-1 0 0,0 0 1 0 0,-1 1-1 0 0,1-1 1 0 0,0 0-1 0 0,-1 0 0 0 0,1 1 1 0 0,-1-1-1 0 0,1 0 1 0 0,0 0-1 0 0,-1 1 0 0 0,1-1 1 0 0,-1 1-1 0 0,1-1 1 0 0,-1 1-1 0 0,1-1 1 0 0,-1 0-1 0 0,0 1 0 0 0,1 0 1 0 0,-1-1-1 0 0,1 1 1 0 0,-1-1-1 0 0,0 1 1 0 0,0-1-1 0 0,1 1 0 0 0,-1 0 1 0 0,0-1-1 0 0,0 1 1 0 0,0 0-1 0 0,0-1 1 0 0,1 1-1 0 0,-1 0 0 0 0,0-1 1 0 0,0 1-1 0 0,0 0-10 0 0,0 2-72 0 0,0 1 0 0 0,0 0 0 0 0,0 0 0 0 0,0-1-1 0 0,-1 1 1 0 0,1 0 0 0 0,-1 1 72 0 0,0-2-43 0 0,0 0-1 0 0,0 0 1 0 0,-1 0 0 0 0,1 0-1 0 0,0 0 1 0 0,-1 0-1 0 0,0 0 1 0 0,0-1 0 0 0,0 1-1 0 0,0 0 1 0 0,0-1-1 0 0,0 0 1 0 0,-2 2 43 0 0,2-3 2 0 0,1 0 0 0 0,-1 0-1 0 0,1 0 1 0 0,-1 0 0 0 0,0-1 0 0 0,1 1 0 0 0,-1-1 0 0 0,0 1-1 0 0,0-1 1 0 0,1 1 0 0 0,-1-1 0 0 0,0 0 0 0 0,0 0-1 0 0,0 0 1 0 0,1 0 0 0 0,-1 0 0 0 0,0 0 0 0 0,0 0 0 0 0,0-1-1 0 0,1 1 1 0 0,-1-1 0 0 0,0 1 0 0 0,0-1 0 0 0,1 0-1 0 0,-2 0-1 0 0,1 0 43 0 0,0 0 0 0 0,0 0-1 0 0,0 0 1 0 0,0 0-1 0 0,1 0 1 0 0,-1-1-1 0 0,0 1 1 0 0,0 0 0 0 0,1-1-1 0 0,-1 0 1 0 0,1 1-1 0 0,0-1 1 0 0,-1 0 0 0 0,1 0-1 0 0,0 0-42 0 0,0 1 22 0 0,1 0-1 0 0,0-1 1 0 0,0 1-1 0 0,-1 0 1 0 0,1-1-1 0 0,0 1 1 0 0,0 0-1 0 0,0-1 1 0 0,1 1-1 0 0,-1 0 1 0 0,0 0-1 0 0,0-1 0 0 0,1 1 1 0 0,-1 0-1 0 0,0 0 1 0 0,1-1-1 0 0,0 1 1 0 0,-1 0-1 0 0,1 0 1 0 0,0 0-1 0 0,-1 0 1 0 0,1 0-1 0 0,0 0 1 0 0,0 0-1 0 0,1-1-21 0 0,-1 1-2 0 0,1-1 0 0 0,0 1 0 0 0,-1-1 0 0 0,1 1 0 0 0,0 0 0 0 0,0-1 0 0 0,0 1 0 0 0,0 0 0 0 0,0 0 0 0 0,0 1 0 0 0,0-1 0 0 0,0 0 0 0 0,1 1 0 0 0,-1-1 0 0 0,0 1 0 0 0,0 0 0 0 0,1-1 0 0 0,-1 1 0 0 0,0 0 0 0 0,0 1 0 0 0,1-1 0 0 0,-1 0 0 0 0,0 1 0 0 0,0-1 0 0 0,0 1 0 0 0,1 0 0 0 0,-1-1 0 0 0,0 1 0 0 0,0 0 0 0 0,0 0 0 0 0,0 1 0 0 0,0-1 0 0 0,-1 0 0 0 0,1 1 0 0 0,0-1 0 0 0,1 2 2 0 0,-3-2-10 0 0,1 0-1 0 0,0-1 0 0 0,-1 1 0 0 0,1 0 0 0 0,-1 0 0 0 0,0 0 0 0 0,1 0 0 0 0,-1 0 0 0 0,0-1 0 0 0,1 1 0 0 0,-1 0 1 0 0,0 0-1 0 0,0 0 0 0 0,0 0 0 0 0,0 0 0 0 0,0 0 0 0 0,0 0 0 0 0,0 0 0 0 0,0 0 0 0 0,0 0 0 0 0,-1 0 0 0 0,1 0 1 0 0,0 0-1 0 0,0-1 0 0 0,-1 1 0 0 0,1 0 0 0 0,-1 0 0 0 0,1 0 0 0 0,-1 0 0 0 0,1-1 0 0 0,-1 1 0 0 0,1 0 0 0 0,-1 0 1 0 0,0-1-1 0 0,1 1 0 0 0,-1 0 0 0 0,0-1 0 0 0,0 1 11 0 0,-2 1-48 0 0,0 1 0 0 0,0-1-1 0 0,0 0 1 0 0,-1 0 0 0 0,1 0 0 0 0,0 0 0 0 0,-1 0-1 0 0,-2 0 49 0 0,4-1 8 0 0,0 0 0 0 0,0-1-1 0 0,-1 1 1 0 0,1-1 0 0 0,0 1-1 0 0,0-1 1 0 0,0 0 0 0 0,0 0-1 0 0,-1 1 1 0 0,1-2 0 0 0,0 1-1 0 0,0 0 1 0 0,0 0-1 0 0,0-1 1 0 0,0 1 0 0 0,0-1-1 0 0,-1 0 1 0 0,1 0 0 0 0,0 1-1 0 0,0-1 1 0 0,1 0 0 0 0,-1-1-1 0 0,0 1 1 0 0,0 0-1 0 0,1-1 1 0 0,-2 1-8 0 0,3 0 12 0 0,0 1-1 0 0,0-1 0 0 0,0 1 1 0 0,0 0-1 0 0,0-1 0 0 0,0 1 1 0 0,0-1-1 0 0,-1 1 1 0 0,1 0-1 0 0,0-1 0 0 0,1 1 1 0 0,-1-1-1 0 0,0 1 1 0 0,0 0-1 0 0,0-1 0 0 0,0 1 1 0 0,0-1-1 0 0,0 1 1 0 0,0 0-1 0 0,0-1 0 0 0,1 1 1 0 0,-1 0-1 0 0,0-1 1 0 0,0 1-1 0 0,1 0 0 0 0,-1-1 1 0 0,0 1-1 0 0,0 0 0 0 0,1-1 1 0 0,-1 1-1 0 0,0 0 1 0 0,1 0-1 0 0,-1-1 0 0 0,1 1-11 0 0,11-9-92 0 0,-8 7 10 0 0,1 0 1 0 0,0-1 0 0 0,-1 2-1 0 0,1-1 1 0 0,0 0 0 0 0,4 0 81 0 0,-6 2-403 0 0,-1 0 1 0 0,1 0-1 0 0,0 0 1 0 0,0 0-1 0 0,-1 1 1 0 0,1-1-1 0 0,0 1 1 0 0,-1-1-1 0 0,2 1 403 0 0,2 2-1166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1:54.7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709 0 3656 0 0,'0'0'165'0'0,"0"0"71"0"0,0 0 212 0 0,0 0 90 0 0,0 0 19 0 0,0 0-23 0 0,0 0-106 0 0,0 0-48 0 0,-1 20 2378 0 0,-6-2-2196 0 0,-1 0 0 0 0,0-1 1 0 0,-1 0-1 0 0,-1-1 1 0 0,-9 11-563 0 0,-89 103 1368 0 0,99-118-1365 0 0,-3 3 139 0 0,0-1 1 0 0,-12 11-143 0 0,9-12-2 0 0,0 1 0 0 0,1 1 0 0 0,0 0 0 0 0,-5 9 2 0 0,4-1 13 0 0,7-9 4 0 0,-1 0 0 0 0,-1-1 0 0 0,0-1-17 0 0,-3 4 143 0 0,1 1 1 0 0,1 0-1 0 0,-1 3-143 0 0,-18 26 234 0 0,25-39-114 0 0,0 0 1 0 0,0 1-1 0 0,1-1 1 0 0,0 1-1 0 0,0 0 1 0 0,1 0-1 0 0,0 0 1 0 0,0 1-1 0 0,1-1 1 0 0,-2 9-121 0 0,-9 62 91 0 0,10-59-57 0 0,-2 38 439 0 0,5-39-346 0 0,0-1 66 0 0,0 0 1 0 0,2 4-194 0 0,1 4 420 0 0,2 0 0 0 0,4 13-420 0 0,-6-26 160 0 0,-1 0 0 0 0,0 0 0 0 0,0 0 0 0 0,-1 7-160 0 0,0-2 217 0 0,1 0 0 0 0,0-1-1 0 0,2 5-216 0 0,-1 20 560 0 0,16 43-96 0 0,-6 2-144 0 0,-13-77-281 0 0,0 0-1 0 0,0 0 1 0 0,-1 0-1 0 0,0 0 0 0 0,-2 8-38 0 0,1-9 43 0 0,-1 1-1 0 0,0-1 1 0 0,0 0-1 0 0,-1 0 0 0 0,0 0 1 0 0,-3 3-43 0 0,0 2 1 0 0,-10 27 101 0 0,11-23-117 0 0,-2 0 1 0 0,-7 15 14 0 0,4-10-1 0 0,-3 9 1 0 0,5-12 0 0 0,-9 17 0 0 0,-12 16 0 0 0,23-40 0 0 0,2 0 0 0 0,-1 0 0 0 0,2 1 0 0 0,-2 6 0 0 0,-8 21 0 0 0,0 6 0 0 0,10-30 0 0 0,0 0 0 0 0,1-1 0 0 0,0 4 0 0 0,-2 12 197 0 0,-6 17-197 0 0,0 2-115 0 0,4-15-46 0 0,3-19-287 0 0,0 0-1 0 0,1 1 1 0 0,1-1-1 0 0,1 1 1 0 0,1-1-1 0 0,0 1 1 0 0,1 1 448 0 0,0-12-726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2:04.5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664 0 1376 0 0,'0'0'65'0'0,"0"0"203"0"0,0 0 831 0 0,0 0 364 0 0,0 0 68 0 0,0 0-121 0 0,0 0-586 0 0,0 0-258 0 0,0 0-48 0 0,0 0-34 0 0,5 21 2288 0 0,-4-18-2683 0 0,-1-1 0 0 0,1 1 0 0 0,-1 0 1 0 0,1 0-1 0 0,-1-1 0 0 0,0 1 0 0 0,0 0 1 0 0,0 0-1 0 0,-1-1 0 0 0,1 1 1 0 0,-1 1-90 0 0,-9 34 899 0 0,4-16-572 0 0,4-8-57 0 0,1 0 0 0 0,0 0 0 0 0,1 0 0 0 0,0 1 0 0 0,2 6-270 0 0,0 25-121 0 0,-1 0 494 0 0,2 14-373 0 0,-1-38 117 0 0,-2-14-74 0 0,0-1 0 0 0,1 0-1 0 0,0 0 1 0 0,0 0 0 0 0,0 0-1 0 0,2 0-42 0 0,-2 13 83 0 0,0-1-38 0 0,17 58 467 0 0,-12-57-445 0 0,-4-16-59 0 0,-1 1 1 0 0,0-1 0 0 0,0 0 0 0 0,0 1 0 0 0,0-1 0 0 0,-1 1-1 0 0,1 3-8 0 0,1 15 93 0 0,-1-20-85 0 0,0 0 1 0 0,-1 0-1 0 0,1 0 0 0 0,-1 1 1 0 0,0-1-1 0 0,0 0 0 0 0,0 0 0 0 0,0 1 1 0 0,-1-1-1 0 0,1 0 0 0 0,-1 0 0 0 0,0 1-8 0 0,-1 2 0 0 0,1 0 0 0 0,-1 1 0 0 0,1-1 0 0 0,0 1 0 0 0,1-1 0 0 0,0 0 0 0 0,0 5 0 0 0,-1 20 0 0 0,-1-8 0 0 0,1 0 0 0 0,1 0 0 0 0,2 14 0 0 0,0-12 0 0 0,-2 1 0 0 0,-1 19 0 0 0,0-34 0 0 0,1 0 0 0 0,1-1 0 0 0,1 10 0 0 0,-1-9 0 0 0,0 0 0 0 0,-1 0 0 0 0,0 9 0 0 0,-2-8 0 0 0,0 1 0 0 0,0-1 0 0 0,-2 0 0 0 0,1 0 0 0 0,-2 0 0 0 0,1 0 0 0 0,-2-1 0 0 0,0 2 0 0 0,-5 7 12 0 0,0-1 0 0 0,-2-1 0 0 0,0 0 0 0 0,-1-1 0 0 0,-7 7-12 0 0,9-12 54 0 0,0 0 0 0 0,-2-1 0 0 0,1 0 0 0 0,-1-1 0 0 0,-1-1 0 0 0,0 0-54 0 0,-4 3-75 0 0,1 0-1 0 0,0 2 0 0 0,1 0 0 0 0,1 0 0 0 0,-14 17 76 0 0,29-30-5 0 0,-10 10 37 0 0,1-1 0 0 0,0 2-1 0 0,-4 6-31 0 0,-13 17 369 0 0,-26 40-825 0 0,43-59 833 0 0,5-8-366 0 0,0 0 0 0 0,-1 0 0 0 0,-3 3-11 0 0,5-7-7 0 0,0 1 0 0 0,0 0 0 0 0,0 0 0 0 0,1 0 0 0 0,-1 0 0 0 0,1 1 1 0 0,1-1-1 0 0,-1 1 0 0 0,1 0 0 0 0,0-1 0 0 0,0 1 0 0 0,0 4 7 0 0,-15 39 97 0 0,1 17-173 0 0,-8 10 72 0 0,14-44 44 0 0,-6 13-40 0 0,6-16 240 0 0,-20 77-136 0 0,26-94-31 0 0,1 1 0 0 0,0 0 0 0 0,0 6-73 0 0,-2 12 48 0 0,5 0 69 0 0,0-15-117 0 0,0-2 43 0 0,-2 0 0 0 0,1 0-1 0 0,-3 8-42 0 0,0 8 116 0 0,-1 5 14 0 0,-4 10-24 0 0,7-29-74 0 0,5-2-916 0 0,-1-14-1250 0 0,0 0-3743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2:06.6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0 2760 0 0,'0'0'125'0'0,"0"0"163"0"0,0 0 600 0 0,0 0 264 0 0,0 0 52 0 0,0 0-91 0 0,0 0-425 0 0,0 0-189 0 0,0 0-34 0 0,0 0-27 0 0,0 0-86 0 0,0 0-38 0 0,0 0-8 0 0,0 0-26 0 0,0 0-102 0 0,0 0-46 0 0,0 0-10 0 0,0 0-8 0 0,0 0-22 0 0,0 0-10 0 0,0 0-2 0 0,0 0 2 0 0,0 0 13 0 0,0 0 8 0 0,0 0 1 0 0,0 0 8 0 0,0 0 33 0 0,0 0 14 0 0,0 0 1 0 0,1 21 1430 0 0,-4 1-821 0 0,1-1 0 0 0,1 18-769 0 0,1-36 18 0 0,0 0 0 0 0,0 0 0 0 0,1 0 1 0 0,-1 0-1 0 0,0 0 0 0 0,1 0 1 0 0,0-1-1 0 0,0 1 0 0 0,0 0 0 0 0,0 0 1 0 0,0-1-1 0 0,1 1 0 0 0,-1-1 1 0 0,1 1-19 0 0,-2-3-43 0 0,0 0 86 0 0,0 0 21 0 0,0 0 0 0 0,1 1-76 0 0,0-1 1 0 0,0 0-1 0 0,1 1 1 0 0,-1-1-1 0 0,0 0 1 0 0,0 0 0 0 0,0 0-1 0 0,0 0 1 0 0,1 0-1 0 0,-1 0 1 0 0,0-1-1 0 0,0 1 1 0 0,0 0 0 0 0,1-1 11 0 0,0 0-177 0 0,0 0 1 0 0,0 0 0 0 0,0 0 0 0 0,0-1-1 0 0,0 1 1 0 0,0-1 0 0 0,-1 1 0 0 0,1-1 0 0 0,0 0-1 0 0,-1 0 1 0 0,1 1 0 0 0,0-3 176 0 0,-2 1-1133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2:43.7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529 1 1840 0 0,'2'4'2969'0'0,"3"6"-810"0"0,-1 37 1880 0 0,-2-36-3722 0 0,-1-1 1 0 0,0 0-1 0 0,-1 1 0 0 0,0-1 0 0 0,-1 11-317 0 0,-2 0 430 0 0,2 0 1 0 0,1 0-1 0 0,0 0 0 0 0,2 0-430 0 0,0 29 675 0 0,6 57 554 0 0,-3-61-849 0 0,-4-36-294 0 0,1-1-1 0 0,-1 1 0 0 0,-1 0 0 0 0,0-1 1 0 0,0 1-1 0 0,-1 0-85 0 0,-5 60 909 0 0,2-20-510 0 0,-7 7 346 0 0,3-19-707 0 0,-8 37 656 0 0,14-44-555 0 0,-3-6-64 0 0,2-6 10 0 0,-2-1 0 0 0,0 2-85 0 0,3-12 11 0 0,0-1 0 0 0,1 1-1 0 0,0-1 1 0 0,1 1 0 0 0,-1-1-1 0 0,2 7-10 0 0,1 37 0 0 0,-10 9 128 0 0,-1-4-64 0 0,8-52-52 0 0,0-1 0 0 0,0 1 0 0 0,0-1 0 0 0,0 1 0 0 0,0-1 0 0 0,-1 0 0 0 0,0 1 0 0 0,1-1 0 0 0,-3 2-12 0 0,-6 13 20 0 0,0 5 23 0 0,-2 0 0 0 0,-1-1-1 0 0,-6 7-42 0 0,-19 42 64 0 0,35-66-64 0 0,1 0 0 0 0,-1 0 0 0 0,1 1 0 0 0,0 0 0 0 0,0-1 0 0 0,1 1 0 0 0,-1 1 0 0 0,-5 16 30 0 0,5-19-16 0 0,1 0 0 0 0,-1 1 0 0 0,1-1 0 0 0,0 0 0 0 0,0 1 0 0 0,1-1 0 0 0,-1 2-14 0 0,-8 51 488 0 0,5-25-832 0 0,0 1 581 0 0,3-27-270 0 0,0 0 0 0 0,0 0 1 0 0,0 1-1 0 0,1-1 0 0 0,0 0 0 0 0,1 4 33 0 0,0 39 190 0 0,0-43-223 0 0,-1-2 14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2:59.3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1707 2304 0 0,'0'0'332'0'0,"1"1"3197"0"0,0 5-755 0 0,3 8-509 0 0,5 71 2076 0 0,-7-70-4116 0 0,-2-1 1 0 0,1 1-1 0 0,-3 14-225 0 0,1-15 316 0 0,1 1-1 0 0,0 0 0 0 0,2 13-315 0 0,-1-19 326 0 0,-1 0 0 0 0,1 1-1 0 0,-2 8-325 0 0,0-10 87 0 0,1 0 0 0 0,0 0 0 0 0,0 0-1 0 0,1 0 1 0 0,1 5-87 0 0,-1-4 70 0 0,0-1 0 0 0,-1 1 0 0 0,0 0 0 0 0,0 5-70 0 0,0 3 237 0 0,-2 93 859 0 0,0-75-1007 0 0,1-21-9 0 0,1 0-1 0 0,0 1 1 0 0,1 4-80 0 0,0-12 71 0 0,-1 0 0 0 0,0 0 0 0 0,-1-1 0 0 0,0 3-71 0 0,-1 15 140 0 0,-5 57 340 0 0,3-21-72 0 0,5-33-125 0 0,-1-27-228 0 0,0 20 455 0 0,1-13-513 0 0,-1-6 5 0 0,0 0 0 0 0,0 0 1 0 0,0 0-1 0 0,0 0 0 0 0,0-1 0 0 0,0 1 0 0 0,0 0 1 0 0,1 0-1 0 0,-1 0 0 0 0,0-1 0 0 0,1 1 0 0 0,-1 0 0 0 0,1 0 1 0 0,-1-1-1 0 0,1 1 0 0 0,-1 0 0 0 0,1-1 0 0 0,0 1-2 0 0,-1 0 178 0 0,0-1 24 0 0,0 0-2 0 0,0 0-53 0 0,0 0-224 0 0,0 0-98 0 0,0 0-17 0 0,0 0 27 0 0,3 0 129 0 0,2-1 65 0 0,-5 0 107 0 0,2 0 331 0 0,-1 1-487 0 0,-1 0-1 0 0,1 0 1 0 0,-1-1 0 0 0,1 1 0 0 0,-1 0 0 0 0,0 0-1 0 0,1-1 1 0 0,-1 1 0 0 0,1 0 0 0 0,-1-1 0 0 0,1 1 0 0 0,-1-1-1 0 0,0 1 1 0 0,1 0 0 0 0,-1-1 0 0 0,0 1 0 0 0,0-1-1 0 0,1 1 1 0 0,-1-1 0 0 0,0 1 0 0 0,0-1 0 0 0,0 1 0 0 0,1-1-1 0 0,-1 1 1 0 0,0-1 0 0 0,0 1 0 0 0,0-1 0 0 0,0 0-1 0 0,0 1 1 0 0,0-1 20 0 0,2-10 3 0 0,1-1 0 0 0,0 1 0 0 0,1 0-3 0 0,4-14-33 0 0,5-23-31 0 0,-2-20 64 0 0,-9 54 0 0 0,0 0 0 0 0,-1 1 0 0 0,0-13 0 0 0,4-69 0 0 0,-4 85 0 0 0,0 0 0 0 0,0 0 0 0 0,2-6 0 0 0,0 7 0 0 0,-2-1 0 0 0,1 0 0 0 0,-1-6 0 0 0,7-60 0 0 0,0-28 0 0 0,-8 81 0 0 0,-2-42 0 0 0,0 41 0 0 0,-5-37 0 0 0,-7-9 0 0 0,13 65-1 0 0,0 0 0 0 0,1 1 0 0 0,-1-1 0 0 0,1 0 0 0 0,0 0 0 0 0,1 0 0 0 0,-1 1 0 0 0,1-1 0 0 0,-1 0 0 0 0,2-3 1 0 0,2-7-18 0 0,1 0 0 0 0,0 1 0 0 0,6-13 18 0 0,-8 21 0 0 0,0-1 0 0 0,1 1 0 0 0,0-1 0 0 0,4-4 0 0 0,24-21 0 0 0,-19 20 0 0 0,6-5 0 0 0,17-11 0 0 0,19-8 64 0 0,21-26-64 0 0,-48 40 63 0 0,19-18-63 0 0,-41 34 1 0 0,8-8 65 0 0,1-2-1 0 0,2-5-65 0 0,11-11 61 0 0,-21 24-42 0 0,2-1 73 0 0,-1 0 0 0 0,0-1 1 0 0,-1 1-1 0 0,0-1 0 0 0,5-11-92 0 0,4-8 182 0 0,6-16-44 0 0,-13 21-74 0 0,-1 0 0 0 0,-2 0 0 0 0,1-7-64 0 0,0-51 256 0 0,-6 77-259 0 0,-1-1-1 0 0,0 0 0 0 0,0 1 1 0 0,-1-1-1 0 0,1 1 0 0 0,-1-1 0 0 0,0 1 1 0 0,-1-1-1 0 0,0 1 0 0 0,-2-6 4 0 0,0 1 10 0 0,-1-1-1 0 0,-1 1 0 0 0,0 0 0 0 0,-6-7-9 0 0,-11-9 47 0 0,19 21-34 0 0,-1 1 0 0 0,1-1 0 0 0,0 0 0 0 0,0 0 1 0 0,1 0-1 0 0,0-1 0 0 0,0 1 0 0 0,-1-3-13 0 0,-2-4-24 0 0,4 10 17 0 0,1 0 1 0 0,0 0-1 0 0,0-1 0 0 0,0 1 0 0 0,0 0 0 0 0,1 0 0 0 0,-1-3 7 0 0,0 2 4 0 0,0 0 0 0 0,0 0 0 0 0,0 0 0 0 0,-1 0 0 0 0,1 1 0 0 0,-2-4-4 0 0,-7-16 4 0 0,5 5-19 0 0,-1-1 0 0 0,0 1 0 0 0,-1 0 0 0 0,-7-12 15 0 0,-46-70 47 0 0,53 87-183 0 0,-12-24-463 0 0,11 15 1347 0 0,-3-19-748 0 0,6 20-59 0 0,4 13 29 0 0,0 0 0 0 0,-1 1 1 0 0,0-1-1 0 0,0 1 0 0 0,0 0 0 0 0,-1-1 0 0 0,0 1 30 0 0,-2-2-99 0 0,1 0 0 0 0,-1-1 0 0 0,2 0-1 0 0,-1 0 1 0 0,-1-9 99 0 0,4 14 0 0 0,-1-1 0 0 0,1 0 0 0 0,-1 1 0 0 0,0-1 0 0 0,-1 1 0 0 0,1-1 0 0 0,-1 1 0 0 0,0 0 0 0 0,0 0 0 0 0,0 0 0 0 0,0 1 0 0 0,-2-2 0 0 0,3 2 0 0 0,0 1 0 0 0,0-1 0 0 0,0 0 0 0 0,1-1 0 0 0,-1 1 0 0 0,1 0 0 0 0,0-1 0 0 0,-1-1 0 0 0,0 1 0 0 0,-1-1 0 0 0,1 0 0 0 0,-1 1 0 0 0,0-1 0 0 0,0 0 0 0 0,2 5-20 0 0,1-1 0 0 0,-1 1-1 0 0,1-1 1 0 0,0 0 0 0 0,-1 1-1 0 0,1-1 1 0 0,0 1 0 0 0,0-1-1 0 0,-1 0 1 0 0,1 1 0 0 0,0-1-1 0 0,0 0 1 0 0,0 1 0 0 0,0-1-1 0 0,0 0 1 0 0,0 1 0 0 0,0-1 0 0 0,0 0-1 0 0,0 1 1 0 0,0-1 0 0 0,1 0-1 0 0,-1 1 1 0 0,0-2 20 0 0,10-13-917 0 0,-9 13 856 0 0,0 1 0 0 0,-1 0 0 0 0,1 0 0 0 0,0-1 0 0 0,0 1 0 0 0,0 0-1 0 0,-1-1 1 0 0,1 1 0 0 0,-1-1 0 0 0,1 1 0 0 0,-1-2 61 0 0,0 2 254 0 0,0 1-420 0 0,0 0 1 0 0,0-1-1 0 0,0 1 0 0 0,0 0 1 0 0,0 0-1 0 0,0-1 0 0 0,0 1 1 0 0,0 0-1 0 0,0 0 0 0 0,0-1 1 0 0,0 1-1 0 0,0 0 0 0 0,0 0 1 0 0,0-1-1 0 0,0 1 0 0 0,0 0 1 0 0,1 0-1 0 0,-1-1 0 0 0,0 1 1 0 0,0 0-1 0 0,0 0 0 0 0,0 0 1 0 0,0-1-1 0 0,1 1 0 0 0,-1 0 1 0 0,0 0-1 0 0,0 0 0 0 0,0 0 1 0 0,1-1 165 0 0,1 1-6161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3:06.5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24 8952 0 0,'0'0'200'0'0,"0"0"33"0"0,0 0 15 0 0,0 2 143 0 0,0 0 0 0 0,0 0 0 0 0,1 0 0 0 0,-1 0 0 0 0,1 0 0 0 0,-1 0 0 0 0,1 0 0 0 0,0 1-391 0 0,15 21 2899 0 0,-3-6-1936 0 0,-2 3-650 0 0,-9-15-219 0 0,1 0 1 0 0,0-1 0 0 0,1 1 0 0 0,-1-1 0 0 0,1 1 0 0 0,0-1-1 0 0,1 0-94 0 0,4 5 337 0 0,0 1-1 0 0,5 8-336 0 0,-6-7 20 0 0,1-1-1 0 0,7 7-19 0 0,-3-4 123 0 0,0 1 0 0 0,-1 1 0 0 0,-1 0 0 0 0,2 5-123 0 0,-6-10 66 0 0,19 26 257 0 0,-15-22 89 0 0,0 1-1 0 0,4 8-411 0 0,-3 9 14 0 0,11 11 379 0 0,4 25-26 0 0,-20-51-349 0 0,1 3 112 0 0,-2-6-83 0 0,0 0 0 0 0,0 6-47 0 0,19 61 16 0 0,-16-55 99 0 0,2 11 784 0 0,-6-5-886 0 0,-1 1 0 0 0,-1 32-13 0 0,-4-60 24 0 0,1 0 0 0 0,-1-1 0 0 0,-1 1-1 0 0,1 0 1 0 0,-1-1 0 0 0,1 1 0 0 0,-2-1-1 0 0,-1 6-23 0 0,-7 16 2 0 0,4-11 12 0 0,0 0 0 0 0,-1-1 0 0 0,0 1 0 0 0,-2-2 0 0 0,0 1 0 0 0,-7 7-14 0 0,-3 5 44 0 0,-17 13-44 0 0,-13 21 310 0 0,-27 44 228 0 0,72-98-496 0 0,0 0 0 0 0,0 0 0 0 0,0 0 0 0 0,1 0 0 0 0,0 1-1 0 0,1-1 1 0 0,0 1 0 0 0,0 0 0 0 0,0 0 0 0 0,-1 9-42 0 0,-6 28-60 0 0,3-2 391 0 0,3-19-224 0 0,0-1 1 0 0,2 1-1 0 0,1 0-107 0 0,2-3 71 0 0,1 0-1 0 0,1-1 1 0 0,2 7-71 0 0,3 19 808 0 0,-1-1-1413 0 0,3 29 698 0 0,-10-65-61 0 0,0-1 0 0 0,0 1 0 0 0,-2 5-32 0 0,1 13 64 0 0,-3 131-64 0 0,5-135 87 0 0,0-11-3 0 0,-1 0 0 0 0,-1 1 0 0 0,-1 6-84 0 0,-8 49-283 0 0,9-65 283 0 0,-1 10-4 0 0,0 0 0 0 0,1 0 0 0 0,1 0 0 0 0,0 0 0 0 0,0 1 0 0 0,2-1 4 0 0,-1-2-6 0 0,-1 0-1 0 0,1 1 1 0 0,-2 6 6 0 0,0 2-5 0 0,-2 50 516 0 0,3-19-974 0 0,4-13 463 0 0,-2-27 34 0 0,2 5-10 0 0,-3-14-50 0 0,1-1 26 0 0,-1-1-6 0 0,-1-1-1 0 0,1 1 1 0 0,-1 0-1 0 0,1 0 1 0 0,-1 0-1 0 0,1 0 1 0 0,-1-1-1 0 0,1 1 1 0 0,-1 0 0 0 0,1-1-1 0 0,-1 1 1 0 0,1 0-1 0 0,-1-1 1 0 0,1 1-1 0 0,-1 0 1 0 0,0-1-1 0 0,1 1 1 0 0,-1-1-1 0 0,0 1 1 0 0,1-1-1 0 0,-1 1 1 0 0,0-1-1 0 0,0 1 1 0 0,1-1-1 0 0,-1 1 1 0 0,0-1 0 0 0,0 1-1 0 0,0-1 1 0 0,0 1-1 0 0,0-1 7 0 0,5-19-316 0 0,-5 19 346 0 0,2-8-195 0 0,-1 4 58 0 0,0 0 1 0 0,0-1-1 0 0,-1 1 1 0 0,0-1-1 0 0,0 1 1 0 0,0 0 0 0 0,-1-5 106 0 0,-6-34-946 0 0,5 22 777 0 0,0 1 0 0 0,2-4 169 0 0,9-22-286 0 0,-9 44 286 0 0,0-1 0 0 0,1 1 0 0 0,0 0 0 0 0,-1 0 0 0 0,1-1 0 0 0,1 0 0 0 0,-1 1 0 0 0,0-1 0 0 0,0 1 0 0 0,0 0 0 0 0,0 0 0 0 0,-1-1 0 0 0,1-1 0 0 0,0-17 0 0 0,1 0 0 0 0,2-8 0 0 0,1-9 0 0 0,-3-1 0 0 0,-2 28 0 0 0,0 0 0 0 0,1 0 0 0 0,2-9 0 0 0,-2-23 0 0 0,11-45 128 0 0,-6 40-10 0 0,-1-1-118 0 0,1-8 89 0 0,-3 36-104 0 0,2-31 15 0 0,-4 46 31 0 0,0-1 0 0 0,0 0 0 0 0,1 0 0 0 0,0 0 0 0 0,1-1-31 0 0,5-26-107 0 0,-6 27 107 0 0,0 0 0 0 0,0 0 0 0 0,4-7 0 0 0,4-18 0 0 0,-8 25 41 0 0,1 1 0 0 0,-1-1-1 0 0,1 1 1 0 0,0 0 0 0 0,1-1-1 0 0,-1 1 1 0 0,2 1 0 0 0,-1-1-1 0 0,1 1 1 0 0,0 0 0 0 0,0 0-1 0 0,4-4-40 0 0,50-39-824 0 0,-27 7 824 0 0,-22 31 0 0 0,8-6 0 0 0,-2 6-10 0 0,-1-1-1 0 0,0 0 0 0 0,2-4 11 0 0,4-2-5 0 0,-12 11 49 0 0,0-1 1 0 0,-1 0-1 0 0,3-3-44 0 0,53-67 608 0 0,-51 60-558 0 0,-1 0-1 0 0,-2-1 0 0 0,1-1 1 0 0,-2 0-1 0 0,-1 0 0 0 0,2-9-49 0 0,-2 7 0 0 0,-2-1 0 0 0,-1 0 0 0 0,0-5 0 0 0,2-11 0 0 0,-4 17 39 0 0,-1-1 1 0 0,-1 1-1 0 0,-1-9-39 0 0,-1 7 184 0 0,-2 0 0 0 0,0 0 1 0 0,-4-11-185 0 0,-1-2 213 0 0,3 13-179 0 0,-2 0-1 0 0,-1 0 0 0 0,-2 0 0 0 0,0 0-33 0 0,3 7 7 0 0,-19-29 217 0 0,24 41-223 0 0,-5-10 39 0 0,-1 1-1 0 0,-9-14-39 0 0,-27-37-136 0 0,38 57 136 0 0,-1 0 0 0 0,0 0 0 0 0,0 1 0 0 0,-1-1 0 0 0,-58-46-64 0 0,42 33 38 0 0,-33-33-76 0 0,29 31 72 0 0,22 18 21 0 0,0 1 1 0 0,0-1 0 0 0,1 0-1 0 0,-2-1 9 0 0,6 5-15 0 0,0-1 0 0 0,-1 2-1 0 0,1-1 1 0 0,-1 0 0 0 0,1 0 0 0 0,0 0-1 0 0,-1 0 1 0 0,0 1 0 0 0,1-1 0 0 0,-1 1-1 0 0,1-1 1 0 0,-1 1 0 0 0,0 0-1 0 0,1 0 1 0 0,-1-1 0 0 0,0 1 0 0 0,1 0-1 0 0,-1 1 16 0 0,-3-2-44 0 0,1 1 0 0 0,0 0 0 0 0,0-1-1 0 0,0 0 1 0 0,-4-1 44 0 0,-33-22-128 0 0,-41-15-490 0 0,77 37 549 0 0,4 2 46 0 0,0-1-1 0 0,0 1 0 0 0,0-1 1 0 0,-1 0-1 0 0,1 1 1 0 0,0-1-1 0 0,0 0 1 0 0,0 1-1 0 0,0-1 0 0 0,0 0 1 0 0,0 0-1 0 0,1 0 1 0 0,-1 0-1 0 0,0 0 0 0 0,0 0 1 0 0,1 0-1 0 0,-1 0 24 0 0,-1-4-218 0 0,0 0 0 0 0,1 0 0 0 0,0-1 0 0 0,0 1 0 0 0,0 0 0 0 0,1 0 0 0 0,-1-1 0 0 0,1-1 218 0 0,1 2-2374 0 0,0 2 988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3:10.8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128 1 3224 0 0,'0'0'171'0'0,"0"0"1"0"0,0 0-1 0 0,0 0 0 0 0,0 0 1 0 0,0 0-1 0 0,0 0 1 0 0,0 0-1 0 0,0 0 0 0 0,0 0 1 0 0,0 0-1 0 0,1 0 1 0 0,-1 0-1 0 0,0 0 0 0 0,0 0 1 0 0,0 0-1 0 0,0 0 1 0 0,0 0-1 0 0,0 0 0 0 0,0 0 1 0 0,0 0-1 0 0,0 0 1 0 0,0 0-1 0 0,1 0 0 0 0,-1 0 1 0 0,0 1-1 0 0,0-1 1 0 0,0 0-1 0 0,0 0 0 0 0,0 0 1 0 0,0 0-1 0 0,0 0 0 0 0,0 0 1 0 0,0 0-1 0 0,0 0 1 0 0,0 0-1 0 0,0 0 0 0 0,0 0 1 0 0,0 1-1 0 0,0-1 1 0 0,0 0-1 0 0,0 0 0 0 0,0 0 1 0 0,0 0-1 0 0,0 0 1 0 0,0 0-1 0 0,0 0 0 0 0,0 0-171 0 0,-3 7 1529 0 0,1-2-1209 0 0,0 0 0 0 0,0 0 0 0 0,0 0 0 0 0,0 0 0 0 0,1 1 0 0 0,0-1 0 0 0,0 1 0 0 0,0-1 0 0 0,1 1 0 0 0,0 1-320 0 0,-6 55 1898 0 0,6-61-1789 0 0,0 15 43 0 0,0-6-68 0 0,1 0 0 0 0,0-1 0 0 0,1 1 0 0 0,2 9-84 0 0,-1 11 195 0 0,-2-21-65 0 0,-1-1-1 0 0,1 1 1 0 0,2 5-130 0 0,2 10-33 0 0,-3-12 300 0 0,-1-6-202 0 0,0 0-1 0 0,0-1 0 0 0,-1 1 0 0 0,0 0 1 0 0,0-1-1 0 0,-1 1 0 0 0,1 0 0 0 0,-1-1-64 0 0,1-1 26 0 0,0-1 0 0 0,0 1 0 0 0,0-1 0 0 0,0 0 0 0 0,1 1 0 0 0,-1-1 0 0 0,2 3-26 0 0,0 3 130 0 0,9 37 154 0 0,4 16 311 0 0,11 6-475 0 0,-24-51-61 0 0,-2-15-60 0 0,0-1 0 0 0,0 1 1 0 0,0 0-1 0 0,1 0 1 0 0,-1 0-1 0 0,0 0 1 0 0,1 0-1 0 0,0-1 0 0 0,0 3 1 0 0,2 2 11 0 0,-1 0-1 0 0,0 0 1 0 0,0 1 0 0 0,0-1-1 0 0,-1 1 1 0 0,0 2-11 0 0,0-1 13 0 0,1 0 1 0 0,0-1-1 0 0,0 1 1 0 0,1 2-14 0 0,0-3 2 0 0,-1 1 1 0 0,-1 0 0 0 0,0 0-1 0 0,1 3-2 0 0,8 55 67 0 0,-6-47-46 0 0,-1 0-1 0 0,-1 1 0 0 0,0 10-20 0 0,-1-16 54 0 0,-2 0-1 0 0,0 0 0 0 0,0 0 1 0 0,-2 1-1 0 0,1-1 0 0 0,-4 9-53 0 0,-21 57 64 0 0,19-59-44 0 0,4-13 4 0 0,1 0 1 0 0,0 0-1 0 0,1 0 0 0 0,0 0 1 0 0,-1 5-25 0 0,2-8-36 0 0,0 0 1 0 0,0 0 0 0 0,-1 0-1 0 0,0-1 1 0 0,0 1 35 0 0,0 1 37 0 0,0-1 0 0 0,0 0 0 0 0,0 0-1 0 0,0 5-36 0 0,1-3 12 0 0,-1 0-1 0 0,0 0 0 0 0,-1 0 0 0 0,0-1 0 0 0,0 1 0 0 0,-1 2-11 0 0,-12 26-3 0 0,-13 44 139 0 0,23-68-95 0 0,1 1 0 0 0,-2-1 0 0 0,-1 3-41 0 0,2-5 33 0 0,0 1 0 0 0,1 1 1 0 0,0-1-1 0 0,0 2-33 0 0,-17 59 128 0 0,2 45 824 0 0,17-101-951 0 0,2-1 0 0 0,0 1-1 0 0,1 0 1 0 0,1 10-1 0 0,0 10-661 0 0,-1-14 679 0 0,1 1 0 0 0,1 0 0 0 0,3 10-18 0 0,11 76-84 0 0,-8-66 85 0 0,-4-23 42 0 0,-1 0-1 0 0,0 0 0 0 0,-1 13-42 0 0,-7 75 128 0 0,4-70-110 0 0,0-23-7 0 0,0 0 1 0 0,2 0 0 0 0,-1 0-1 0 0,2 1-11 0 0,-1-6 2 0 0,0 1 0 0 0,-1-1 0 0 0,0 1-1 0 0,0-1 1 0 0,-1 1 0 0 0,0 1-2 0 0,0-7 7 0 0,1 0 0 0 0,0 0 0 0 0,0 0 0 0 0,0 1 1 0 0,0-1-1 0 0,1 0 0 0 0,0 2-7 0 0,1 13 67 0 0,7 55-3 0 0,-6-43-60 0 0,-2-25-20 0 0,0 0 0 0 0,0 0 0 0 0,-1-1 0 0 0,0 1 0 0 0,0 6 16 0 0,0 12 226 0 0,5-12-2004 0 0,-5-12 1317 0 0,1 1 1 0 0,-1-1-1 0 0,0 0 0 0 0,1 1 0 0 0,-1-1 1 0 0,1 1-1 0 0,-1-1 0 0 0,1 0 0 0 0,-1 1 1 0 0,1-1-1 0 0,-1 0 0 0 0,1 0 0 0 0,0 1 0 0 0,-1-1 1 0 0,1 0-1 0 0,-1 0 0 0 0,1 0 461 0 0,3-1-5986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3:15.5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 2655 8144 0 0,'0'0'182'0'0,"0"0"29"0"0,0 0 13 0 0,1 21 3247 0 0,6 5-399 0 0,-6-26-3008 0 0,0 1 17 0 0,0 0-68 0 0,-1-1-1 0 0,0 0 1 0 0,1 0 0 0 0,-1 0-1 0 0,0 0 1 0 0,0 0 0 0 0,1 1 0 0 0,-1-1-1 0 0,0 0 1 0 0,1 0 0 0 0,-1 0-1 0 0,0 0 1 0 0,1 0 0 0 0,-1 0 0 0 0,0 0-1 0 0,1 0 1 0 0,-1 0 0 0 0,0 0 0 0 0,0 0-1 0 0,1-1 1 0 0,-1 1 0 0 0,0 0-1 0 0,1 0 1 0 0,-1 0 0 0 0,0 0 0 0 0,0 0-1 0 0,1-1 1 0 0,-1 1 0 0 0,0 0-1 0 0,1 0 1 0 0,-1 0 0 0 0,0-1 0 0 0,0 1-1 0 0,0 0 1 0 0,1 0 0 0 0,-1-1-1 0 0,0 1 1 0 0,0 0 0 0 0,0 0 0 0 0,0-1-1 0 0,0 1 1 0 0,1 0 0 0 0,-1-1 0 0 0,0 1-1 0 0,0 0 1 0 0,0-1 0 0 0,0 1-1 0 0,0 0 1 0 0,0 0 0 0 0,0-1 0 0 0,0 1-13 0 0,3-20 443 0 0,-2-1-71 0 0,0 14-283 0 0,0 1 1 0 0,-1-1-1 0 0,0 0 0 0 0,-1 1 0 0 0,-1-6-89 0 0,-2-10 105 0 0,1 0 0 0 0,1 0 0 0 0,1 0 0 0 0,1 0-105 0 0,-1 6 231 0 0,1 8-205 0 0,0-1 1 0 0,0 1 0 0 0,0 0 0 0 0,1 0-1 0 0,1-2-26 0 0,-1 4 14 0 0,0 0 0 0 0,-1-1 0 0 0,1 0 0 0 0,-1 1 0 0 0,-1-2-14 0 0,1 1-2 0 0,0 0 1 0 0,0 0 0 0 0,1 0-1 0 0,0-4 2 0 0,0 6 0 0 0,-1 1 0 0 0,0-1 0 0 0,0 0 0 0 0,0 0 0 0 0,0 1 0 0 0,-1-1 0 0 0,0-1 0 0 0,0 1 0 0 0,0 0 0 0 0,1 0 0 0 0,0 1 0 0 0,0-1 0 0 0,0 0 0 0 0,0 0 0 0 0,1-1 0 0 0,0-19-462 0 0,-8-15 1139 0 0,5 33-852 0 0,-18-107-31 0 0,18 98 249 0 0,0 0 1 0 0,1-1-1 0 0,0-1-43 0 0,-3-43 164 0 0,4 41-164 0 0,-1 8 0 0 0,1 0 0 0 0,1 0 0 0 0,1-8 0 0 0,-1 14 0 0 0,-1-1 0 0 0,0 0 0 0 0,0 0 0 0 0,-1-2 0 0 0,1 3 0 0 0,0-1 0 0 0,0 0 0 0 0,0 0 0 0 0,1-2 0 0 0,1-16-3 0 0,-2 20 20 0 0,0-1 0 0 0,1 1 0 0 0,0-1-1 0 0,0-3-16 0 0,4-3 2 0 0,0 1-1 0 0,0 0 0 0 0,1 0 0 0 0,0 0 0 0 0,1 0 0 0 0,6-6-1 0 0,3-6 57 0 0,-6 8 1 0 0,1 2 0 0 0,0-1 0 0 0,1 1 0 0 0,1 1-58 0 0,25-19 31 0 0,-25 20-20 0 0,1 0 0 0 0,-2-1 0 0 0,4-4-11 0 0,19-17 90 0 0,-9 10 56 0 0,87-98 845 0 0,-104 111-906 0 0,-1 0 0 0 0,0 0-1 0 0,-1 0 1 0 0,0-1 0 0 0,-1 0 0 0 0,0 0-1 0 0,0-2-84 0 0,3-6 156 0 0,-6 13-93 0 0,-1 1 1 0 0,1-1-1 0 0,-1 0 0 0 0,0 0 1 0 0,0 0-1 0 0,0-4-63 0 0,12-28 303 0 0,12-55 17 0 0,-20 69-166 0 0,2-24-154 0 0,-6 39 27 0 0,1-11 63 0 0,0 1 0 0 0,-1-1-1 0 0,-1 0 1 0 0,-1 0-1 0 0,-1-13-89 0 0,-5-40 352 0 0,4 62-307 0 0,0 1 0 0 0,-1-1-1 0 0,0 0 1 0 0,-1 1 0 0 0,0 0 0 0 0,-1-1-1 0 0,0 2 1 0 0,-2-3-45 0 0,-3-9 34 0 0,7 16-34 0 0,0 1 0 0 0,0 0 0 0 0,0 0 0 0 0,0 0 0 0 0,-4-3 0 0 0,4 4 0 0 0,-1-1 0 0 0,1 1 0 0 0,1-1 0 0 0,-1 0 0 0 0,0 1 0 0 0,1-1 0 0 0,-2-4 0 0 0,-18-37 0 0 0,-11-3 72 0 0,27 39-50 0 0,-1 0-1 0 0,0 1 0 0 0,-4-4-21 0 0,2 2 54 0 0,-17-13 15 0 0,22 19-62 0 0,-1-1 1 0 0,1 1-1 0 0,0-1 0 0 0,0 1 1 0 0,0-1-1 0 0,0 0 0 0 0,1-1 0 0 0,-1-1-7 0 0,-4-6-317 0 0,-2-7 388 0 0,9 18-79 0 0,0-1 0 0 0,-1 0 0 0 0,1 1 0 0 0,0-1 1 0 0,-1 1-1 0 0,0 0 0 0 0,1-1 0 0 0,-1 1 0 0 0,0 0 0 0 0,0 0 0 0 0,-1-1 8 0 0,-1-1 22 0 0,0-1 0 0 0,0 0 0 0 0,0 0 0 0 0,0-1-1 0 0,1 1 1 0 0,0-1 0 0 0,0 0 0 0 0,0-3-22 0 0,-9-15-153 0 0,-1 6 480 0 0,11 14-329 0 0,-1 1-1 0 0,1-1 0 0 0,-1 0 1 0 0,1 1-1 0 0,0-1 0 0 0,1 0 1 0 0,-1 0-1 0 0,1-1 3 0 0,-1 0-22 0 0,-1 1 0 0 0,1-1 0 0 0,-1 1 0 0 0,1-1 0 0 0,-1 1 0 0 0,-1 0-1 0 0,1 0 1 0 0,0 0 0 0 0,-1 1 0 0 0,-3-3 22 0 0,1-1-51 0 0,-12-21-157 0 0,0 0-320 0 0,11 8-320 0 0,6 19 773 0 0,1 0-1 0 0,-1 0 1 0 0,0-1-1 0 0,1 1 0 0 0,0 0 1 0 0,-1 0-1 0 0,1 0 0 0 0,0 0 1 0 0,0-1-1 0 0,-1 1 1 0 0,1 0-1 0 0,0 0 0 0 0,0-1 1 0 0,0 1-1 0 0,1 0 1 0 0,-1 0-1 0 0,0 0 0 0 0,0-1 76 0 0,10-19-3974 0 0,-7 16 2574 0 0,-1 2 616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3:45.2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5184 0 0,'0'0'233'0'0,"0"0"87"0"0,18 2 5287 0 0,39 16-2929 0 0,43 18-2678 0 0,-46-11 671 0 0,-34-14-190 0 0,1-2 1 0 0,15 5-482 0 0,-3-3 330 0 0,0 1 1 0 0,3 5-331 0 0,12 8 265 0 0,16 13-265 0 0,-57-34 12 0 0</inkml:trace>
  <inkml:trace contextRef="#ctx0" brushRef="#br0" timeOffset="1">719 354 16925 0 0,'20'15'21'0'0,"77"63"192"0"0,-54-40-181 0 0,-13-7-22 0 0,-23-24 3 0 0,-1 0 1 0 0,1 0 0 0 0,0-1-1 0 0,5 4-13 0 0,20 14 216 0 0,19 18-216 0 0,-38-31-11 0 0,5 5 36 0 0,0 1 0 0 0,-1 1 0 0 0,8 10-25 0 0,-13-12 91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3:21.9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1 2304 0 0,'0'0'101'0'0,"-3"20"9062"0"0,3-16-8797 0 0,1-1 1 0 0,0 0-1 0 0,0 1 1 0 0,0-1-1 0 0,0 0 1 0 0,1 0-1 0 0,-1 1 1 0 0,1-1-1 0 0,0-1 1 0 0,0 1-1 0 0,0 0 1 0 0,0 0-1 0 0,1 0-366 0 0,13 21 454 0 0,-11-16-319 0 0,1 0 0 0 0,0-1-1 0 0,0 0 1 0 0,1 0 0 0 0,0 0 0 0 0,0-1-1 0 0,1 0 1 0 0,3 2-135 0 0,-2 0-185 0 0,1-1 346 0 0,0 1-1 0 0,-1 0 1 0 0,-1 0-1 0 0,1 1 1 0 0,-2 0-1 0 0,4 6-160 0 0,-7-11 51 0 0,-1 0-1 0 0,1 0 1 0 0,0 0 0 0 0,0-1-1 0 0,0 1 1 0 0,5 2-51 0 0,-4-3 45 0 0,-1 0 0 0 0,0 1 0 0 0,1-1 0 0 0,-1 1-1 0 0,-1 0 1 0 0,3 3-45 0 0,-3-4 21 0 0,-1 0 0 0 0,1 0 0 0 0,0-1 0 0 0,0 1 0 0 0,3 1-21 0 0,6 5 191 0 0,31 23 78 0 0,-18-15-178 0 0,-20-12-82 0 0,1 0-1 0 0,-1 1 1 0 0,0 0 0 0 0,0-1-1 0 0,0 2 1 0 0,-1-1-1 0 0,0 0 1 0 0,0 1-1 0 0,0 2-8 0 0,6 9-13 0 0,-3-10 52 0 0,1 4-14 0 0,8 20 159 0 0,-3 1-153 0 0,13 23-31 0 0,3 7 33 0 0,-14-26 31 0 0,0 7-64 0 0,-7 15 64 0 0,-5-47-33 0 0,0 1-1 0 0,-1-1 0 0 0,-1 1 0 0 0,0 0 0 0 0,0 0 1 0 0,-2 5-31 0 0,0 9 11 0 0,1-18 5 0 0,0 0 0 0 0,-1 0 0 0 0,0-1-1 0 0,-2 8-15 0 0,-7 32 128 0 0,6-32-128 0 0,0 0 0 0 0,0 9 0 0 0,1-11 3 0 0,0 1 1 0 0,-1 0 0 0 0,-2 4-4 0 0,-13 24 55 0 0,12-29-29 0 0,0 0 0 0 0,-3 12-26 0 0,0-1 10 0 0,-14 27-10 0 0,23-49 9 0 0,0 1 0 0 0,0 0 0 0 0,0 0 0 0 0,1 0 0 0 0,-1 0 0 0 0,1-1 0 0 0,0 1-1 0 0,0 0 1 0 0,1 3-9 0 0,-5 21 0 0 0,0-18 38 0 0,2-1 1 0 0,-1 0-1 0 0,1 1 0 0 0,1 0 0 0 0,-1 2-38 0 0,0 7 13 0 0,-9 25 175 0 0,-2-1 251 0 0,11-33-423 0 0,0-1 0 0 0,0 1 1 0 0,1 5-17 0 0,0-4-13 0 0,0-1-1 0 0,-1 1 1 0 0,-1 1 13 0 0,1 14 165 0 0,2-6-234 0 0,-1-5 151 0 0,0-1-1 0 0,1 1 1 0 0,2 9-82 0 0,0 15 99 0 0,0 5-3 0 0,4 24-96 0 0,0-27 2 0 0,-3-26 11 0 0,-1 0-1 0 0,0 0 1 0 0,-1 0-1 0 0,-1 0 0 0 0,-1 5-12 0 0,1-14 22 0 0,0 0 0 0 0,0-1 0 0 0,1 1 0 0 0,0 0 0 0 0,0 1-22 0 0,0-2 154 0 0,0 1 0 0 0,-1-1 0 0 0,0 1 0 0 0,0-1 0 0 0,0 2-154 0 0,4 45-434 0 0,-5-28 444 0 0,2-1 1 0 0,0 0 0 0 0,3 12-11 0 0,-1-5 34 0 0,0 18-34 0 0,0 10 168 0 0,-1-39-88 0 0,-1 1 1 0 0,-1 0 0 0 0,0 3-81 0 0,-1 26-18 0 0,1-29 114 0 0,1-1 0 0 0,3 12-96 0 0,-4 29 0 0 0,0-56 0 0 0,1 0 0 0 0,0 1 0 0 0,-1-1 0 0 0,0 1 0 0 0,0 0 0 0 0,-1-1 0 0 0,1 2 0 0 0,3 26 0 0 0,-4-27 12 0 0,2 0 0 0 0,-1 0 0 0 0,0 0 0 0 0,1-1 0 0 0,0 1 0 0 0,1 4-12 0 0,2-2 0 0 0,-4-6 0 0 0,0 0 0 0 0,1-1 0 0 0,-1 1 0 0 0,0 0 0 0 0,0 0 0 0 0,1-1 0 0 0,-1 1 0 0 0,0 0 0 0 0,0 0 0 0 0,0-1 0 0 0,0 1 0 0 0,0 0 0 0 0,0 0 0 0 0,0-1 0 0 0,0 1 0 0 0,-1 0 0 0 0,1 0 0 0 0,0-1 26 0 0,-1 2 304 0 0,10-1-86 0 0,-8-1-250 0 0,0 0-1 0 0,0 0 1 0 0,1 0-1 0 0,-1-1 0 0 0,0 1 1 0 0,0-1-1 0 0,0 1 1 0 0,0-1-1 0 0,0 1 1 0 0,1-1-1 0 0,-1 1 0 0 0,0-1 1 0 0,0 0-1 0 0,0 0 1 0 0,-1 1-1 0 0,1-1 1 0 0,0-1 6 0 0,17-20-192 0 0,-5 4 125 0 0,-11 16 45 0 0,-1 0 1 0 0,0-1 0 0 0,-1 1-1 0 0,1 0 1 0 0,0 0 0 0 0,-1 0-1 0 0,1-1 1 0 0,-1 1 0 0 0,0 0 0 0 0,1-1-1 0 0,-1 1 1 0 0,0 0 0 0 0,-1-1-1 0 0,1 1 1 0 0,-1-2 21 0 0,2-21-158 0 0,0 16 81 0 0,0 1 1 0 0,0 0-1 0 0,0-1 0 0 0,-1 1 0 0 0,-1-4 77 0 0,-2-19-528 0 0,1-1 0 0 0,2-4 528 0 0,-1 27 460 0 0,0-1 0 0 0,0 0 0 0 0,-2-4-460 0 0,1 4 76 0 0,0 1 0 0 0,1-1 0 0 0,0-5-76 0 0,-5-44 0 0 0,4 38-152 0 0,0 0-1 0 0,-2-10 153 0 0,0 9-777 0 0,-3-65-109 0 0,6 74 1114 0 0,-1-1 0 0 0,0 0 0 0 0,-1 1 0 0 0,-1-2-228 0 0,3 12 0 0 0,1-1 0 0 0,-1 0 0 0 0,1 0 0 0 0,0 0 0 0 0,0 0 0 0 0,0 0 0 0 0,-2-24 0 0 0,1 22-21 0 0,0 1 0 0 0,0-1 1 0 0,1 1-1 0 0,0-1 0 0 0,0 1 0 0 0,0-1 0 0 0,1 1 0 0 0,-1-1 0 0 0,1 1 0 0 0,1 0 0 0 0,-1-1 0 0 0,1 1 0 0 0,0-1 21 0 0,14-47-72 0 0,-9 37 72 0 0,0 0 0 0 0,1 1 0 0 0,1 0 0 0 0,1 1 0 0 0,0-1 0 0 0,59-68-26 0 0,-38 47-44 0 0,-12 14 108 0 0,-8 11 103 0 0,-1-1 0 0 0,7-11-141 0 0,23-41 64 0 0,-23 35-64 0 0,-11 20 0 0 0,0 0 0 0 0,-1-1 0 0 0,0 0 0 0 0,-1 0 0 0 0,3-8 0 0 0,-3 2 22 0 0,2 1-1 0 0,0 0 0 0 0,4-9-21 0 0,0 5 0 0 0,3-5 0 0 0,-1-1 0 0 0,-1-1 0 0 0,4-13 0 0 0,6-45 64 0 0,-11 47-64 0 0,-2 8 0 0 0,-1 0 0 0 0,0-9 0 0 0,-6 21 8 0 0,0-1 0 0 0,-1 1-1 0 0,0 0 1 0 0,-2-1-1 0 0,0 1 1 0 0,-1 0 0 0 0,-2-6-8 0 0,-29-84 266 0 0,34 105-266 0 0,-8-27 64 0 0,-8-21-64 0 0,13 45 26 0 0,1 0-1 0 0,-1 1 1 0 0,1-1 0 0 0,-2 0-1 0 0,1 1 1 0 0,0 0-1 0 0,-1 0 1 0 0,0 0-1 0 0,0 0 1 0 0,0 1-1 0 0,0-1 1 0 0,-2 0-26 0 0,4 3 3 0 0,-54-49 23 0 0,51 46-24 0 0,0-2 6 0 0,0 1-1 0 0,0 0 1 0 0,0-1 0 0 0,1 0-1 0 0,-1-1-7 0 0,-38-53 0 0 0,37 53 0 0 0,1 1 0 0 0,-1 0 0 0 0,0 0 0 0 0,0 1 0 0 0,-1-1 0 0 0,0 1 0 0 0,-23-22 0 0 0,25 23-25 0 0,1 0 0 0 0,-1 1 0 0 0,1-1 0 0 0,-1 1 0 0 0,-3-2 25 0 0,-19-13-37 0 0,18 10 39 0 0,-1 1 1 0 0,0 0-1 0 0,-5-2-2 0 0,8 4 11 0 0,-1 1 1 0 0,1-1-1 0 0,0-1 0 0 0,0 1 0 0 0,1-1 0 0 0,-1 0 0 0 0,0-2-11 0 0,3 3-1 0 0,-1 0 0 0 0,0 1 0 0 0,0 0 0 0 0,0 0 0 0 0,-2-1 1 0 0,-21-18-70 0 0,-46-46-312 0 0,48 50-329 0 0,4 3-2342 0 0,18 13 1599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5:09.6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41 9416 0 0,'6'-8'1032'0'0,"0"4"-1016"0"0,-6 4 18 0 0,0-1 0 0 0,0 1 0 0 0,0 0 0 0 0,1 0 0 0 0,-1 0 0 0 0,0 0 0 0 0,0 0 0 0 0,0 0 0 0 0,0 0 0 0 0,0-1 0 0 0,0 1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1 0 0 0,0-1 0 0 0,0 0 0 0 0,0 0 0 0 0,0 0 0 0 0,1 0 0 0 0,-1 0 0 0 0,0 0 0 0 0,0 0 0 0 0,0 1 0 0 0,0-1 0 0 0,0 0 0 0 0,0 0 0 0 0,0 0 0 0 0,0 0 0 0 0,0 0-34 0 0,0 1 23 0 0,-1-1 1 0 0,1 1 0 0 0,-1-1-1 0 0,1 1 1 0 0,-1-1 0 0 0,1 0 0 0 0,-1 1-1 0 0,0-1 1 0 0,1 0 0 0 0,-1 1-1 0 0,1-1 1 0 0,-1 0 0 0 0,0 0 0 0 0,1 0-1 0 0,-1 1 1 0 0,0-1 0 0 0,1 0-1 0 0,-1 0 1 0 0,0 0 0 0 0,1 0 0 0 0,-1 0-1 0 0,0 0 1 0 0,0 0-24 0 0,1-1 43 0 0,0 1-1 0 0,0-1 1 0 0,0 1 0 0 0,0 0-1 0 0,-1-1 1 0 0,1 1 0 0 0,0-1 0 0 0,0 1-1 0 0,0 0 1 0 0,0-1 0 0 0,0 1-1 0 0,0-1 1 0 0,0 1 0 0 0,0-1-1 0 0,0 1 1 0 0,0 0 0 0 0,0-1 0 0 0,1 1-1 0 0,-1-1 1 0 0,0 1 0 0 0,0 0-1 0 0,0-1 1 0 0,0 1 0 0 0,1-1 0 0 0,-1 1-1 0 0,0 0 1 0 0,0-1 0 0 0,1 1-1 0 0,-1 0 1 0 0,0-1-43 0 0,16-10 988 0 0,-13 10-790 0 0,1-1 0 0 0,0 0 0 0 0,0 1 0 0 0,0-1 0 0 0,0 1 0 0 0,1 0-1 0 0,1 0-197 0 0,-6 1 10 0 0,1 0 0 0 0,-1 0 0 0 0,1 0-1 0 0,-1 0 1 0 0,1 0 0 0 0,-1 1-1 0 0,1-1 1 0 0,-1 0 0 0 0,1 0-1 0 0,-1 0 1 0 0,1 0 0 0 0,-1 1-1 0 0,1-1 1 0 0,-1 0 0 0 0,0 0-1 0 0,1 1 1 0 0,-1-1 0 0 0,1 0-1 0 0,-1 1 1 0 0,0-1 0 0 0,1 0-1 0 0,-1 1 1 0 0,0-1 0 0 0,1 1 0 0 0,-1-1-1 0 0,0 0 1 0 0,0 1 0 0 0,0-1-1 0 0,1 1 1 0 0,-1-1 0 0 0,0 1-1 0 0,0-1 1 0 0,0 1 0 0 0,0-1-1 0 0,0 1 1 0 0,0-1 0 0 0,0 1-1 0 0,0-1 1 0 0,0 1 0 0 0,0-1-1 0 0,0 1 1 0 0,0-1 0 0 0,0 1-1 0 0,0-1 1 0 0,0 1 0 0 0,-1-1 0 0 0,1 1-10 0 0,0 1 12 0 0,-1 1 0 0 0,0 0 1 0 0,0-1-1 0 0,0 1 0 0 0,-1-1 0 0 0,1 1 1 0 0,-1 0-13 0 0,0-1 1 0 0,0 1 0 0 0,0-1 0 0 0,-1 0 0 0 0,1 0 1 0 0,-1 0-1 0 0,0 0 0 0 0,1 0 0 0 0,-1 0 0 0 0,0-1 0 0 0,-1 1-1 0 0,2-1 0 0 0,0 0 0 0 0,1-1 0 0 0,-1 1 0 0 0,1-1 0 0 0,-1 1 0 0 0,0-1 0 0 0,1 0 0 0 0,-1 1 0 0 0,0-1 0 0 0,1 0 0 0 0,-1 0 0 0 0,0 0 0 0 0,0 0 0 0 0,1-1 0 0 0,-1 1 0 0 0,0 0 0 0 0,1-1 0 0 0,-1 1 0 0 0,0-1-1 0 0,0 0 1 0 0,2 1 40 0 0,0 0-1 0 0,-1 0 0 0 0,1 0 0 0 0,0-1 0 0 0,0 1 0 0 0,-1 0 0 0 0,1 0 1 0 0,0 0-1 0 0,0-1 0 0 0,0 1 0 0 0,-1 0 0 0 0,1-1 0 0 0,0 1 0 0 0,0 0 0 0 0,0 0 1 0 0,0-1-1 0 0,0 1 0 0 0,-1 0 0 0 0,1-1 0 0 0,0 1 0 0 0,0 0 0 0 0,0-1 1 0 0,0 1-1 0 0,0 0 0 0 0,0-1 0 0 0,0 1 0 0 0,0 0 0 0 0,0 0 0 0 0,0-1 0 0 0,0 1 1 0 0,0 0-1 0 0,1-1-39 0 0,6-10 117 0 0,-4 9-319 0 0,0 0 1 0 0,0-1-1 0 0,-1 1 1 0 0,2 1-1 0 0,-1-1 0 0 0,1 0 202 0 0,11-5-16 0 0,-12 6 16 0 0,1-1 0 0 0,-1 1 0 0 0,1-1 0 0 0,0 1 0 0 0,-1 0 0 0 0,1 0 0 0 0,0 1 0 0 0,3-1 0 0 0,-7 1 4 0 0,1 0-1 0 0,0 0 0 0 0,0 1 0 0 0,-1-1 0 0 0,1 0 0 0 0,0 0 0 0 0,-1 1 0 0 0,1-1 0 0 0,0 1 1 0 0,-1-1-1 0 0,1 0 0 0 0,-1 1 0 0 0,1-1 0 0 0,0 1 0 0 0,-1-1 0 0 0,1 1 0 0 0,-1 0 0 0 0,0-1 1 0 0,1 1-1 0 0,-1-1 0 0 0,1 1 0 0 0,-1 0 0 0 0,0-1 0 0 0,1 1 0 0 0,-1 0 0 0 0,0 0-3 0 0,4 17 58 0 0,-4-16-55 0 0,-1 1 0 0 0,1 0 1 0 0,-1 0-1 0 0,0-1 0 0 0,1 1 0 0 0,-1 0 0 0 0,-1-1 0 0 0,1 1 0 0 0,0-1 0 0 0,0 1 1 0 0,-1-1-1 0 0,0 1 0 0 0,1-1 0 0 0,-1 0 0 0 0,0 0 0 0 0,-2 2-3 0 0,3-3 4 0 0,0 0-1 0 0,0 0 1 0 0,-1 0-1 0 0,1 0 1 0 0,0 0-1 0 0,-1 0 1 0 0,1 0-1 0 0,-1 0 0 0 0,0 0 1 0 0,1-1-1 0 0,-1 1 1 0 0,1-1-1 0 0,-1 1 1 0 0,0-1-1 0 0,1 0 1 0 0,-1 0-1 0 0,0 1 1 0 0,0-1-1 0 0,1 0 1 0 0,-1 0-1 0 0,0-1 1 0 0,0 1-1 0 0,1 0 1 0 0,-1-1-1 0 0,0 1 1 0 0,1-1-1 0 0,-2 0-3 0 0,2 1 19 0 0,0-1 1 0 0,0 0-1 0 0,0 1 0 0 0,0-1 1 0 0,0 0-1 0 0,0 0 0 0 0,1 0 0 0 0,-1 0 1 0 0,0 0-1 0 0,0 0 0 0 0,1 0 1 0 0,-1 0-1 0 0,0 0 0 0 0,1 0 0 0 0,0 0 1 0 0,-1 0-1 0 0,1 0 0 0 0,-1 0 1 0 0,1 0-1 0 0,0-1 0 0 0,0 1 0 0 0,0 0 1 0 0,0 0-1 0 0,0 0 0 0 0,0-1 1 0 0,0 1-1 0 0,0 0 0 0 0,0 0 0 0 0,0 0 1 0 0,1-1-1 0 0,-1 1 0 0 0,0 0 1 0 0,1 0-1 0 0,-1 0 0 0 0,1 0 1 0 0,0-1-20 0 0,0 0 12 0 0,0-1 1 0 0,0 1-1 0 0,1 0 1 0 0,-1 0 0 0 0,0 0-1 0 0,1 0 1 0 0,0 0 0 0 0,-1 0-1 0 0,1 1 1 0 0,0-1 0 0 0,0 1-1 0 0,0-1 1 0 0,0 1 0 0 0,0-1-1 0 0,0 1 1 0 0,0 0-1 0 0,3-1-12 0 0,-4 2-4 0 0,1-1-1 0 0,-1 1 0 0 0,0 0 0 0 0,1-1 1 0 0,0 1-1 0 0,-1 0 0 0 0,1 0 0 0 0,-1 0 1 0 0,1 0-1 0 0,-1 0 0 0 0,1 0 0 0 0,-1 1 1 0 0,1-1-1 0 0,-1 0 0 0 0,1 1 0 0 0,-1-1 1 0 0,0 1-1 0 0,1 0 0 0 0,-1-1 0 0 0,0 1 1 0 0,1 0-1 0 0,-1 0 0 0 0,0 0 0 0 0,0 0 1 0 0,1 0-1 0 0,-1 0 0 0 0,0 0 0 0 0,0 0 1 0 0,0 0-1 0 0,-1 1 0 0 0,1-1 0 0 0,0 0 1 0 0,0 1-1 0 0,-1-1 0 0 0,1 0 0 0 0,-1 1 1 0 0,1-1-1 0 0,-1 1 0 0 0,1-1 0 0 0,-1 1 1 0 0,0-1-1 0 0,0 1 0 0 0,0-1 0 0 0,0 1 1 0 0,0-1-1 0 0,0 2 5 0 0,0-2-12 0 0,0 0 0 0 0,0 0 1 0 0,-1 0-1 0 0,1 0 0 0 0,0 0 1 0 0,0 0-1 0 0,-1-1 0 0 0,1 1 0 0 0,-1 0 1 0 0,1 0-1 0 0,-1 0 0 0 0,1 0 1 0 0,-1-1-1 0 0,1 1 0 0 0,-1 0 0 0 0,1-1 1 0 0,-1 1-1 0 0,0 0 0 0 0,0-1 1 0 0,1 1-1 0 0,-1-1 0 0 0,0 1 0 0 0,0-1 1 0 0,0 1-1 0 0,1-1 0 0 0,-1 0 1 0 0,0 1-1 0 0,0-1 0 0 0,0 0 0 0 0,0 0 1 0 0,0 0-1 0 0,0 1 12 0 0,-6 0-219 0 0,1-1 0 0 0,0 1-1 0 0,0-1 1 0 0,-5-1 219 0 0,4 1-803 0 0,5 0 253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3:23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196 173 7136 0 0,'0'0'330'0'0,"0"0"-8"0"0,-1 0-36 0 0,1-1 0 0 0,-1 1 0 0 0,0 0 1 0 0,1-1-1 0 0,-1 1 0 0 0,0 0 0 0 0,1-1 1 0 0,-1 1-1 0 0,0-1 0 0 0,1 1 0 0 0,-1-1 0 0 0,1 0 1 0 0,-1 1-1 0 0,1-1 0 0 0,0 0 0 0 0,-1 1 1 0 0,1-1-1 0 0,-1 0-286 0 0,-7-8 1240 0 0,2 6-907 0 0,-1 0 1 0 0,0-1 0 0 0,1 0 0 0 0,0 0 0 0 0,0-1 0 0 0,0 0 0 0 0,-3-3-334 0 0,6 5 36 0 0,-1 1-1 0 0,1-1 1 0 0,-1 1 0 0 0,1 0-1 0 0,-1 0 1 0 0,0 0 0 0 0,0 1 0 0 0,1 0-1 0 0,-3-1-35 0 0,-20-9 429 0 0,23 9-331 0 0,1 0-1 0 0,0 0 0 0 0,-1 0 0 0 0,1 0 0 0 0,0-1 0 0 0,-2-1-97 0 0,-11-12 148 0 0,13 15-224 0 0,0 0 0 0 0,0-1 0 0 0,1 1-1 0 0,-1-1 1 0 0,0 1 0 0 0,1-1 0 0 0,-1 0 0 0 0,0 0 0 0 0,1 0-1 0 0,0 0 1 0 0,0 0 0 0 0,-1 0 0 0 0,1 0 0 0 0,0 0 0 0 0,1 0-1 0 0,-1-1 1 0 0,0 1 0 0 0,1 0 0 0 0,-1-1 0 0 0,1 1 0 0 0,0 0-1 0 0,0-1 1 0 0,0 1 0 0 0,0-2 76 0 0,0 2-994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3:45.2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5496 0 0,'7'5'1171'0'0,"-1"0"0"0"0,2 0 0 0 0,-1 0 0 0 0,0-1 1 0 0,5 2-1172 0 0,25 13 1920 0 0,1-2 0 0 0,5 1-1920 0 0,-2 1 720 0 0,-29-13-422 0 0,0 0 1 0 0,12 3-299 0 0,-16-6 60 0 0,0 1 0 0 0,0 0 0 0 0,-1 1 0 0 0,1-1 0 0 0,4 5-60 0 0,14 8 166 0 0,17 13 163 0 0,-21-14-231 0 0,3 2 451 0 0,15 6-549 0 0,-35-21-27 0 0,1 1-1 0 0,-1 1 0 0 0,0-1 0 0 0,0 1 0 0 0,2 2 28 0 0,12 11 139 0 0,27 22 424 0 0,11 15-563 0 0,-44-40 146 0 0,-1 0 0 0 0,9 13-146 0 0,10 13 199 0 0,-19-25-122 0 0,-2 0 0 0 0,0 0 0 0 0,8 18-77 0 0,-11-20 46 0 0,52 106 543 0 0,-34-61-442 0 0,13 51 288 0 0,-32-94-393 0 0,-2 0 1 0 0,0 0 0 0 0,0 1-1 0 0,-2-1 1 0 0,1 8-43 0 0,-3-18 17 0 0,4 28 83 0 0,-1 22-100 0 0,-5-18 165 0 0,-1-1 1 0 0,-3 5-166 0 0,2-9 24 0 0,-1-2 134 0 0,-9 26-158 0 0,4-16 87 0 0,8-31-81 0 0,-1-1 0 0 0,0 0 0 0 0,-3 5-6 0 0,-26 45 60 0 0,1-2 302 0 0,26-45-412 0 0,-11 22-68 0 0,-9 30 118 0 0,-2 0 0 0 0,-29 74-66 0 0,52-131 70 0 0,1 2 45 0 0,-1-1 0 0 0,1 0-1 0 0,0 1 1 0 0,1 0 0 0 0,0-1 0 0 0,0 1 0 0 0,1 0-1 0 0,0 5-48 0 0,0 26 296 0 0,-4 25-296 0 0,4-47 63 0 0,1 1 0 0 0,1 12-63 0 0,0 5 66 0 0,8 86-2 0 0,-9-113-41 0 0,1 1 0 0 0,1-1 0 0 0,1 7-23 0 0,-1-7 22 0 0,0 0 1 0 0,-1 0-1 0 0,0 7-22 0 0,0 15 60 0 0,5 24-60 0 0,-1-12 68 0 0,-2-4-70 0 0,-1-13 122 0 0,3 18-120 0 0,-3-25 24 0 0,0 0-1 0 0,-2 1 1 0 0,0 1-24 0 0,0-7 3 0 0,0 0 29 0 0,1-1 0 0 0,0 1 0 0 0,1-1 0 0 0,3 11-32 0 0,7 11 75 0 0,-4-25-22 0 0,-7-10-53 0 0,-1 0-1 0 0,0 0 0 0 0,0 0 1 0 0,0 0-1 0 0,1 1 1 0 0,-1-1-1 0 0,0 0 0 0 0,0 0 1 0 0,1 0-1 0 0,-1 0 1 0 0,0 0-1 0 0,1 0 0 0 0,-1 0 1 0 0,0 1-1 0 0,0-1 0 0 0,1 0 1 0 0,-1 0-1 0 0,0 0 1 0 0,1 0-1 0 0,-1 0 0 0 0,0 0 1 0 0,0 0-1 0 0,1-1 1 0 0,-1 1-1 0 0,0 0 0 0 0,0 0 1 0 0,1 0-1 0 0,-1 0 1 0 0,0 0-1 0 0,1 0 0 0 0,-1 0 1 0 0,0-1-1 0 0,0 1 0 0 0,0 0 1 0 0,1 0-1 0 0,-1 0 1 0 0,0-1-1 0 0,0 1 0 0 0,0 0 1 0 0,1 0 0 0 0,6-11-35 0 0,-6 8 30 0 0,0 2-6 0 0,0 0 0 0 0,0 0 0 0 0,0 0 0 0 0,-1 0 0 0 0,1 0 0 0 0,-1 0 0 0 0,1 0 0 0 0,-1-1 0 0 0,1 1 0 0 0,-1 0 0 0 0,0 0 0 0 0,0-1 0 0 0,1 1 0 0 0,-1 0 0 0 0,0-1 11 0 0,3-13-107 0 0,-1 10 143 0 0,-1 0 0 0 0,0 0 0 0 0,0 0 0 0 0,0 0 0 0 0,-1 0 0 0 0,0 0 0 0 0,0 0 0 0 0,0 0-1 0 0,-1-3-35 0 0,0-11-459 0 0,3-10-277 0 0,-1 20 612 0 0,-1 0 0 0 0,0 0 0 0 0,0 0 0 0 0,-1-4 124 0 0,0 8 74 0 0,1 0 0 0 0,0 0-1 0 0,0 0 1 0 0,1 0-1 0 0,0-4-73 0 0,0 4 32 0 0,0 0 0 0 0,-1 0 0 0 0,1 0 0 0 0,-1 0 0 0 0,-1 0 0 0 0,1-1-32 0 0,0 2-89 0 0,-1 0 1 0 0,2-1-1 0 0,-1 1 0 0 0,0 0 0 0 0,1 0 0 0 0,0-2 89 0 0,2-17 325 0 0,-1-24-253 0 0,2 1 0 0 0,3-5-72 0 0,-3 23-184 0 0,1 0 0 0 0,6-13 184 0 0,3-9 336 0 0,14-33-336 0 0,13-28 0 0 0,-20 52-136 0 0,-17 45 120 0 0,0 1 0 0 0,1 0 0 0 0,6-10 16 0 0,0-2 136 0 0,7-12-261 0 0,-11 24 112 0 0,0 0-1 0 0,3-13 14 0 0,-3 8 0 0 0,1 0 0 0 0,7-11 0 0 0,4-8 0 0 0,26-84 0 0 0,-6 15 11 0 0,-23 60 107 0 0,-12 32-86 0 0,1 0-1 0 0,4-7-31 0 0,8-13 64 0 0,22-28-64 0 0,-15 21 5 0 0,3-2 39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3:56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3224 0 0,'0'0'355'0'0,"0"0"279"0"0,0 0 125 0 0,0 0 29 0 0,4 5 1445 0 0,4 5-916 0 0,-3-5-684 0 0,1-1 0 0 0,-1 0 0 0 0,1 0-1 0 0,-1-1 1 0 0,1 1 0 0 0,5 1-633 0 0,-9-5 117 0 0,3 5 72 0 0,1-1 0 0 0,0 0 0 0 0,-1 1 0 0 0,0 0 0 0 0,0 1 0 0 0,0-1 0 0 0,-1 1 0 0 0,3 3-189 0 0,1 2 496 0 0,3 4-164 0 0,0 0 1 0 0,-2 1 0 0 0,0 0 0 0 0,0 0-1 0 0,3 12-332 0 0,-4-7 188 0 0,-1-1 0 0 0,-1 1 0 0 0,-1 0 0 0 0,-1 1 0 0 0,-1-1 0 0 0,-1 1 0 0 0,-1 0 0 0 0,0 0 0 0 0,-3 14-188 0 0,-5 14 685 0 0,-6 18-685 0 0,1-7 423 0 0,-6 71-12 0 0,11-97-281 0 0,1 0-15 0 0,-1 15-115 0 0,-7 34 203 0 0,2 1 104 0 0,10-63-221 0 0,0 0 1 0 0,2 0-1 0 0,1 7-86 0 0,0 11 71 0 0,3 11 136 0 0,-2-34-222 0 0,2 5 657 0 0,5 18-642 0 0,0 4 14 0 0,-6-35-91 0 0,-1-1 0 0 0,1 0-1 0 0,0 0 1 0 0,3 5 77 0 0,-2-3 36 0 0,0-1-1 0 0,-1 1 1 0 0,1 2-36 0 0,-1-4 22 0 0,0 1-1 0 0,0-1 1 0 0,1 0 0 0 0,0 0 0 0 0,1 0 0 0 0,1 2-22 0 0,17 31 71 0 0,30 77 121 0 0,-20-43 280 0 0,-16-34-648 0 0,-14-31 176 0 0,0-1 0 0 0,-1 1 0 0 0,2 9 0 0 0,2 9 0 0 0,-2-10 53 0 0,0-1-1 0 0,-1 9-52 0 0,0 9 87 0 0,-1 22-87 0 0,-2-41 0 0 0,0 12 0 0 0,-3 25 0 0 0,1-25 27 0 0,1 0 0 0 0,1 4-27 0 0,0-1 10 0 0,4 36-10 0 0,-4-44 35 0 0,2 1 0 0 0,0-1-1 0 0,6 22-34 0 0,-6-34 0 0 0,0 0 0 0 0,-1 1 0 0 0,-1 1 0 0 0,0 0 0 0 0,1 0 0 0 0,3 11 0 0 0,2 44 0 0 0,-5-59 0 0 0,-1-8 0 0 0,0 0 0 0 0,0 0 0 0 0,0 1 0 0 0,1-1 0 0 0,-1 0 0 0 0,0 0 0 0 0,0 0 0 0 0,1 0 0 0 0,-1 0 0 0 0,1 0 0 0 0,-1 0 0 0 0,1 0 0 0 0,-1 0 0 0 0,1 0 0 0 0,-1 0 0 0 0,1 0 0 0 0,0 0 0 0 0,0 0 0 0 0,0 0 0 0 0,1-1 11 0 0,2 0 45 0 0,4 0-59 0 0,-5-3-14 0 0,-1 0 0 0 0,1-1 0 0 0,-1 1 0 0 0,0-1-1 0 0,0 1 1 0 0,0-1 0 0 0,0 0 0 0 0,-1 1 0 0 0,1-1-1 0 0,0-4 18 0 0,6-42-156 0 0,-6 35-332 0 0,13-89-112 0 0,-14 95 745 0 0,0 0-1 0 0,0 0 1 0 0,-1-4-145 0 0,1-25-434 0 0,3 13 566 0 0,-2-1 0 0 0,-2 0-132 0 0,1-27-199 0 0,-1 48 126 0 0,1-68 385 0 0,1 30-546 0 0,-2 14 580 0 0,-3-52-658 0 0,-3-9 688 0 0,5 63-379 0 0,0 18-8 0 0,0-1 0 0 0,1 1 0 0 0,1-1 0 0 0,0 1 0 0 0,0 0 0 0 0,2-6 11 0 0,1-5 48 0 0,-4 16-58 0 0,1 0 1 0 0,-1 0-1 0 0,1 0 0 0 0,1 0 0 0 0,-1 0 0 0 0,1-3 10 0 0,3-2 2 0 0,-5 6-12 0 0,1 1-1 0 0,0 0 1 0 0,0 0 0 0 0,1-1-1 0 0,-1 1 1 0 0,0 0-1 0 0,1 0 1 0 0,0 0 10 0 0,2-7 83 0 0,-4 8-90 0 0,0 0 0 0 0,1 0 0 0 0,-1 0 0 0 0,1 0 0 0 0,-1 0 0 0 0,1 0 0 0 0,-1 0 0 0 0,1 0 0 0 0,0 0 0 0 0,-1 0 0 0 0,1 0 0 0 0,0 0 0 0 0,0 1 0 0 0,0-1 7 0 0,4-4 2 0 0,1 0 1 0 0,-1 0-1 0 0,0-1 0 0 0,-1 1 0 0 0,1-1 0 0 0,-1 0 0 0 0,3-6-2 0 0,16-24-51 0 0,2-5 55 0 0,-12 17-11 0 0,-7 14 12 0 0,-1 1 1 0 0,0-1 0 0 0,-1 0-1 0 0,0 0 1 0 0,-1 0 0 0 0,0-1-1 0 0,1-3-5 0 0,-2-7-352 0 0,-2 0 0 0 0,0-19 352 0 0,-1 2-6891 0 0,1 30 759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3:46.7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3224 0 0,'0'0'143'0'0,"0"0"199"0"0,0 0 737 0 0,0 0 323 0 0,0 0 64 0 0,0 0-129 0 0,0 0-566 0 0,0 0-253 0 0,18 7 4508 0 0,-10-3-4617 0 0,0 0 1 0 0,0 0 0 0 0,-1 1 0 0 0,0 0 0 0 0,4 2-410 0 0,0 2 578 0 0,34 20 486 0 0,-13-9-349 0 0,-25-16-656 0 0,0 0 1 0 0,0 0-1 0 0,-1 1 1 0 0,1 0 0 0 0,-1 1-1 0 0,1 0-59 0 0,6 7-72 0 0,0 0 0 0 0,0-1 0 0 0,1-1-1 0 0,1 0 1 0 0,2 0 72 0 0,-4-1-1607 0 0,-4-4-3526 0 0,-4-1-461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3:47.7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 3224 0 0,'1'0'77'0'0,"-1"-1"1"0"0,0 1-1 0 0,1 0 0 0 0,-1 0 0 0 0,0 0 1 0 0,1 0-1 0 0,-1 0 0 0 0,0 0 1 0 0,1 0-1 0 0,-1 0 0 0 0,0 0 1 0 0,1 0-1 0 0,-1 0 0 0 0,0 0 1 0 0,1 0-1 0 0,-1 0 0 0 0,0 0 0 0 0,1 0 1 0 0,-1 0-1 0 0,0 0 0 0 0,1 0 1 0 0,-1 0-1 0 0,0 1 0 0 0,0-1 1 0 0,1 0-1 0 0,-1 0 0 0 0,0 0 1 0 0,1 1-1 0 0,-1-1 0 0 0,0 0 0 0 0,0 0 1 0 0,0 1-1 0 0,1-1 0 0 0,-1 0-77 0 0,9 10 2127 0 0,-9-9-1873 0 0,52 63 7065 0 0,-51-62-7240 0 0,1 0 0 0 0,-1 0 1 0 0,0 0-1 0 0,0 0 0 0 0,0 0 1 0 0,0 0-1 0 0,0 0 0 0 0,-1 0 1 0 0,1 1-1 0 0,-1-1 0 0 0,1 0 1 0 0,-1 1-1 0 0,0-1 0 0 0,0 2-79 0 0,5 20 729 0 0,-1-14-717 0 0,-1 1-1 0 0,-1 0 1 0 0,0 1-1 0 0,0-1 1 0 0,0 8-12 0 0,0 2-74 0 0,-3 7 74 0 0,0-24 0 0 0,0 0 0 0 0,1 0 0 0 0,0 0 0 0 0,0 0 0 0 0,0 0 0 0 0,0-1 0 0 0,1 2 0 0 0,0 3 244 0 0,-1 1 0 0 0,1-1 0 0 0,-1 1 0 0 0,-1-1 0 0 0,0 1 0 0 0,0-1 0 0 0,0 1 0 0 0,-2 0-244 0 0,1 3 44 0 0,2-9-26 0 0,-1 0-1 0 0,1 1 0 0 0,-1-1 1 0 0,0 0-1 0 0,0 0 0 0 0,-1 0 1 0 0,1 0-1 0 0,0 0 0 0 0,-2 1-17 0 0,-5 18-1604 0 0,6-14-891 0 0,1-6-3157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3:49.7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1840 0 0,'0'0'83'0'0,"0"0"106"0"0,0 0 407 0 0,0 0 179 0 0,0 0 31 0 0,0 0-58 0 0,0 0-280 0 0,0 0-127 0 0,0 0-21 0 0,0 0 19 0 0,0 0 105 0 0,0 0 48 0 0,0 0 11 0 0,0 0-25 0 0,1 21 1844 0 0,0-10-1720 0 0,1 1 1 0 0,0-1 0 0 0,1 0-1 0 0,0 0 1 0 0,0 0 0 0 0,5 9-603 0 0,5-1 747 0 0,0 0 1 0 0,1-1 0 0 0,14 13-748 0 0,-9-9 366 0 0,-8-10-147 0 0,6 8 744 0 0,12 11-963 0 0,-20-23 69 0 0,-2 0 0 0 0,1 0-1 0 0,-1 1 1 0 0,-1 0-1 0 0,0 0 1 0 0,0 0-1 0 0,1 5-68 0 0,-1-5 199 0 0,-1 1 0 0 0,2-1 0 0 0,3 5-199 0 0,15 23 750 0 0,-16-21-807 0 0,-1 0 0 0 0,-1 1 0 0 0,0-1 0 0 0,-1 2 0 0 0,0 0 57 0 0,0 7-2072 0 0,-6-21 1298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3:52.1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4232 0 0,'0'0'191'0'0,"0"0"69"0"0,0 0 184 0 0,0 0 71 0 0,0 0 19 0 0,0 0-8 0 0,0 0-36 0 0,0 0-12 0 0,0 0-4 0 0,0 0-17 0 0,0 0-62 0 0,0 0-31 0 0,0 0-4 0 0,0 0-12 0 0,0 0-50 0 0,0 0-18 0 0,11 21 2842 0 0,15 18-1250 0 0,-23-36-1738 0 0,-1 1 0 0 0,1-1 0 0 0,0 0 1 0 0,0 1-1 0 0,1-1 0 0 0,-1-1 1 0 0,0 1-1 0 0,5 2-134 0 0,12 11 365 0 0,-8-4 133 0 0,0-1-1 0 0,8 5-497 0 0,8 6 427 0 0,37 39 205 0 0,-54-51-550 0 0,1 0 0 0 0,1-1 0 0 0,0-1 0 0 0,0 0 0 0 0,1-1 0 0 0,6 2-82 0 0,23 13 374 0 0,96 67-511 0 0,-135-85 109 0 0,35 23 119 0 0,-2 2 1 0 0,-1 2-1 0 0,-1 2 0 0 0,21 25-91 0 0,-25-25 61 0 0,18 13-61 0 0,2 3 67 0 0,-31-29-24 0 0,-2 2 0 0 0,-1 0-1 0 0,7 11-42 0 0,-22-28 21 0 0,1 0-1 0 0,-1 0 0 0 0,0 0 0 0 0,0 0 1 0 0,1 5-21 0 0,-2-4 6 0 0,1 0 1 0 0,1 0 0 0 0,-1 0-1 0 0,2 3-6 0 0,8 12 0 0 0,-1 1 0 0 0,0 0 0 0 0,-2 1 0 0 0,-1 1 0 0 0,-1-1 0 0 0,3 20 0 0 0,-4-10 42 0 0,14 91 44 0 0,-2-28-86 0 0,4 74 40 0 0,-15-101-36 0 0,2 40-132 0 0,-8-96-125 0 0,-1 31-3171 0 0,0-39-2750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4:02.7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121 0 5528 0 0,'0'0'249'0'0,"0"0"-1"0"0,0 0-156 0 0,2 1 4 0 0,-2-1 345 0 0,12 17 4129 0 0,-10-12-4022 0 0,0-1 0 0 0,0 0 0 0 0,1 0 0 0 0,-1 1 0 0 0,1-2 0 0 0,0 1 1 0 0,0 0-1 0 0,1-1 0 0 0,2 4-548 0 0,-2-4 73 0 0,-1 0 1 0 0,-1 1-1 0 0,1 0 1 0 0,0 0-1 0 0,-1 0 1 0 0,0 0-1 0 0,0 0 0 0 0,0 1 1 0 0,0-1-1 0 0,-1 0 1 0 0,0 1-1 0 0,1 3-73 0 0,9 23 591 0 0,4 12-36 0 0,-11-30-427 0 0,1-1 0 0 0,0 1-1 0 0,0-1-127 0 0,2 3 68 0 0,-1-1 0 0 0,-1 2-1 0 0,0-1 1 0 0,-1 0 0 0 0,-1 4-68 0 0,11 36 181 0 0,-12-47-172 0 0,0 1-1 0 0,0-1 0 0 0,-1 1 0 0 0,-1 0 1 0 0,1-1-1 0 0,-2 8-8 0 0,-5 52 150 0 0,5-64-134 0 0,-2 20 10 0 0,-1 0 0 0 0,0 1-1 0 0,-2-1 1 0 0,-1-1-1 0 0,-4 8-25 0 0,-17 21 93 0 0,18-36-6 0 0,1 1 0 0 0,-7 18-87 0 0,-27 84 584 0 0,18-33-215 0 0,-23 47 83 0 0,20-34-25 0 0,20-75-325 0 0,1 0 0 0 0,2 1 0 0 0,0 0 0 0 0,1 0 0 0 0,1 0 1 0 0,2 1-1 0 0,0 5-102 0 0,-6 108 258 0 0,7-103-194 0 0,2 0 0 0 0,2 1 0 0 0,5 20-64 0 0,-5-41 27 0 0,1 0-1 0 0,7 15-26 0 0,-7-19 44 0 0,0 1 1 0 0,-1 0-1 0 0,0 0 1 0 0,-1 1-1 0 0,0 2-44 0 0,2 22 124 0 0,-2-25-99 0 0,-1 1-1 0 0,-1 0 0 0 0,0 0 0 0 0,-1 0 0 0 0,-1 12-24 0 0,-1-4 16 0 0,1 0 0 0 0,1-1 0 0 0,0 1 0 0 0,4 16-16 0 0,-3 13 0 0 0,-1-36 0 0 0,0 1 0 0 0,2 6 0 0 0,13 60 0 0 0,-12-66 22 0 0,1-1-1 0 0,0 0 0 0 0,2 2-21 0 0,-5-15 0 0 0,0 0 0 0 0,-1 0 0 0 0,10 35 0 0 0,-9-35 0 0 0,0 0 0 0 0,0-1 0 0 0,0 1 0 0 0,-1 0 0 0 0,1 0 0 0 0,-1-2 0 0 0,0 0 0 0 0,1 1 0 0 0,-1-1 0 0 0,0 0 0 0 0,0 0 0 0 0,0 0 0 0 0,0 0 0 0 0,1 0 0 0 0,-1 0 0 0 0,0 0 0 0 0,0 0 0 0 0,0 1 0 0 0,0-1 0 0 0,1 0 0 0 0,-1 0 0 0 0,0 0 0 0 0,0 0 0 0 0,0 0 0 0 0,1 0 0 0 0,-1 0 0 0 0,0 0 0 0 0,0 0 0 0 0,0 0 0 0 0,1 0 0 0 0,-1 0 0 0 0,0-1 0 0 0,0 1 0 0 0,0 0 0 0 0,1 0 0 0 0,-1 0 0 0 0,0 0 0 0 0,0 0 0 0 0,0 0 0 0 0,0 0 0 0 0,1 0 0 0 0,-1-1 0 0 0,0 1 0 0 0,0 0 0 0 0,0 0 0 0 0,7-6 0 0 0,-5 2-12 0 0,0 1-1 0 0,-1 0 0 0 0,1-1 0 0 0,0 1 1 0 0,-1-1-1 0 0,0 0 0 0 0,0 1 0 0 0,0-1 1 0 0,-1 0-1 0 0,1 0 0 0 0,-1 1 1 0 0,0-1-1 0 0,0 0 0 0 0,0-3 13 0 0,2-21-206 0 0,-2 22 194 0 0,0 1-1 0 0,0-1 1 0 0,0 0-1 0 0,-1 1 1 0 0,0-1-1 0 0,0 0 1 0 0,-1-3 12 0 0,-4-19-41 0 0,2-17-215 0 0,-3-1 256 0 0,5 32 0 0 0,1 0 0 0 0,0 0 0 0 0,2-10 0 0 0,-1 0 0 0 0,5-36 0 0 0,0 9 0 0 0,-3 36 0 0 0,0 2-117 0 0,1 0-1 0 0,1 1 1 0 0,3-10 117 0 0,-2 8 540 0 0,0 1 0 0 0,1-13-540 0 0,-5 22-162 0 0,1 0-1 0 0,-1-1 1 0 0,1 1-1 0 0,0 0 1 0 0,2-2 162 0 0,5-14 36 0 0,-6 13-36 0 0,0 1 0 0 0,1-1 0 0 0,0 1 0 0 0,0 0 0 0 0,2-3 0 0 0,-1 3 0 0 0,0-1 0 0 0,-1 0 0 0 0,0-1 0 0 0,1-1 0 0 0,12-29-11 0 0,-11 25-80 0 0,1 1-1 0 0,1 0 1 0 0,4-5 91 0 0,-7 9-36 0 0,1 0 0 0 0,-2-1 1 0 0,1 1-1 0 0,0-4 36 0 0,15-26 1420 0 0,-16 31-1420 0 0,-1 0 0 0 0,0 0 0 0 0,0 0 0 0 0,0 0 0 0 0,-1-1 0 0 0,0 1 0 0 0,0-4 0 0 0,3-11-152 0 0,1 1-1 0 0,1-1 1 0 0,4-8 152 0 0,-8 21-192 0 0,0 0 0 0 0,0-1 0 0 0,0-6 192 0 0,7-24 41 0 0,-8 32-41 0 0,0 0 0 0 0,0 0 0 0 0,-1 0 0 0 0,0 0 0 0 0,-1-1 0 0 0,0-2 0 0 0,3-26 0 0 0,10-107 0 0 0,-10 103 0 0 0,-2 28 0 0 0,0 0 0 0 0,0 1 0 0 0,1-1 0 0 0,3-10 0 0 0,-3 13 6 0 0,0 0-1 0 0,0 0 1 0 0,-1-1-1 0 0,0 1 1 0 0,-1-4-6 0 0,3-31 100 0 0,-2 30 63 0 0,0 0-1 0 0,-1-12-162 0 0,0 11 67 0 0,0-11 0 0 0,1 4-6 0 0,-3-20-61 0 0,-1-2 206 0 0,2 29-45 0 0,0-1-1 0 0,-1 1 1 0 0,0 0-1 0 0,-4-10-160 0 0,4 19 0 0 0,-2-7 5 0 0,0 0-1 0 0,-1 1 1 0 0,-1-1-1 0 0,0 1 1 0 0,-6-10-5 0 0,3 9-267 0 0,1 1 377 0 0,-1 1 0 0 0,0 0 0 0 0,-3-3-110 0 0,7 9-16 0 0,1 0 1 0 0,-1 0-1 0 0,1-1 1 0 0,0 1 0 0 0,1-1-1 0 0,-1 0 1 0 0,1 0-1 0 0,1 0 1 0 0,-1 0 0 0 0,1-1-1 0 0,0-3 16 0 0,0 4 21 0 0,0 0-1 0 0,-1 1 1 0 0,0-1 0 0 0,-2-4-21 0 0,-7-15-287 0 0,9 18 289 0 0,-1 0-1 0 0,0 1 1 0 0,0-1 0 0 0,-4-3-2 0 0,-8-15-79 0 0,14 22 55 0 0,0 0-1 0 0,0 0 0 0 0,-1 0 1 0 0,0 0-1 0 0,0 1 1 0 0,0-1-1 0 0,0 1 0 0 0,0-1 1 0 0,-1 1-1 0 0,1 0 1 0 0,-1 0-1 0 0,0 1 0 0 0,-3-3 25 0 0,4 4-62 0 0,1-1 0 0 0,0 1-1 0 0,0-1 1 0 0,0 0 0 0 0,0 0 0 0 0,0 0-1 0 0,0 0 1 0 0,0 0 0 0 0,1 0 0 0 0,-1 0-1 0 0,1-1 1 0 0,-1 0 62 0 0,-1-3-1151 0 0,0-1-1 0 0,0 1 1 0 0,1-1-1 0 0,-1-2 1152 0 0,1 3-6550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4:04.6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5840 0 0,'0'0'266'0'0,"0"0"1"0"0,0 0-107 0 0,0 0 183 0 0,0 0 103 0 0,0 0 24 0 0,0 0-48 0 0,0 0-206 0 0,0 0-89 0 0,0 0-20 0 0,0 0 17 0 0,4 22 2992 0 0,-2-8-2692 0 0,-1-10-211 0 0,0 0 0 0 0,-1 0 0 0 0,1 0 0 0 0,0 0 0 0 0,1 0 0 0 0,0 1-213 0 0,-1-3 31 0 0,0 0 1 0 0,0 0-1 0 0,1-1 1 0 0,-1 1-1 0 0,0-1 0 0 0,1 1 1 0 0,-1-1-1 0 0,1 1 1 0 0,0-1-1 0 0,-1 0 0 0 0,1 0 1 0 0,0 0-1 0 0,0 0 1 0 0,0 0-1 0 0,0 0-31 0 0,15 5-784 0 0,-13-5 299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4:06.78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1376 0 0,'0'0'173'0'0,"0"0"191"0"0,0 0 86 0 0,0 0 19 0 0,0 0 20 0 0,0 0 73 0 0,0 0 28 0 0,0 0 9 0 0,0 0-2 0 0,0 0-10 0 0,0 0-3 0 0,0 0 0 0 0,0 0-20 0 0,-9 12 3809 0 0,10-7-4040 0 0,0-1-1 0 0,0 0 1 0 0,0 0 0 0 0,0 0-1 0 0,0 0 1 0 0,1 0 0 0 0,0 0 0 0 0,0 0-1 0 0,0-1 1 0 0,0 1 0 0 0,0-1-1 0 0,1 1 1 0 0,0-1 0 0 0,0 0-1 0 0,2 3-332 0 0,9 10 513 0 0,-9-10-269 0 0,-1 0 0 0 0,2-1 0 0 0,-1 1-1 0 0,6 4-243 0 0,-3-3 171 0 0,-4-4-26 0 0,-1 0-1 0 0,1 0 1 0 0,0 0 0 0 0,0-1 0 0 0,0 1 0 0 0,0-1-1 0 0,2 1-144 0 0,16 5-69 0 0,-14-4 16 0 0,0-1 1 0 0,0 0 0 0 0,0-1-1 0 0,0 0 1 0 0,0 0-1 0 0,8 0 53 0 0,-1-1 55 0 0,-2 0-36 0 0,0 0-1 0 0,0 0 0 0 0,0 1 0 0 0,4 2-18 0 0,-12-2 25 0 0,1 1 0 0 0,0-1-1 0 0,-1 1 1 0 0,0 0 0 0 0,2 2-25 0 0,0-1 25 0 0,0 0 1 0 0,0 0-1 0 0,7 3-25 0 0,6 2 119 0 0,0 1 0 0 0,15 9-119 0 0,-12-5 346 0 0,16 6-346 0 0,116 48 600 0 0,-110-47-551 0 0,165 82-34 0 0,-176-83 1 0 0,-1 2 0 0 0,-1 1 0 0 0,-1 1 0 0 0,9 12-16 0 0,-23-22 40 0 0,1-2-1 0 0,1 1-39 0 0,-4-3 17 0 0,-1 0-1 0 0,-1 0 0 0 0,12 12-16 0 0,-2 1 13 0 0,-2 0 0 0 0,0 2 0 0 0,-1 0 0 0 0,-1 2-1 0 0,-1 2-12 0 0,9 24 87 0 0,-3 2 0 0 0,15 49-87 0 0,-24-59 102 0 0,-1 2 0 0 0,6 46-102 0 0,-11-23-1455 0 0,-1 33 1455 0 0,-7-73-1533 0 0,-1-11-4270 0 0,-1-11 169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5:10.4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53 9152 0 0,'0'-20'2644'0'0,"1"18"-2346"0"0,1-1 0 0 0,0 1 1 0 0,0 0-1 0 0,0-1 0 0 0,0 1 1 0 0,0 0-1 0 0,0 0 1 0 0,0 0-1 0 0,1 1 0 0 0,-1-1 1 0 0,1 1-1 0 0,-1-1 0 0 0,1 1 1 0 0,0 0-1 0 0,-1 0 0 0 0,1 0 1 0 0,0 0-1 0 0,1 0-298 0 0,-3 1 15 0 0,-1 0-1 0 0,0 0 0 0 0,1 0 1 0 0,-1 0-1 0 0,0 0 1 0 0,1 0-1 0 0,-1 0 1 0 0,0 0-1 0 0,1 0 0 0 0,-1 0 1 0 0,0 0-1 0 0,1 0 1 0 0,-1 0-1 0 0,0 0 1 0 0,1 1-1 0 0,-1-1 1 0 0,0 0-1 0 0,1 0 0 0 0,-1 0 1 0 0,0 1-1 0 0,0-1 1 0 0,1 0-1 0 0,-1 0 1 0 0,0 1-1 0 0,0-1 0 0 0,1 0 1 0 0,-1 0-1 0 0,0 1 1 0 0,0-1-1 0 0,0 0 1 0 0,0 1-1 0 0,1-1-14 0 0,-4 13-120 0 0,-13 8-429 0 0,15-20 545 0 0,1-1-1 0 0,-1 1 0 0 0,0-1 0 0 0,1 1 0 0 0,-1-1 0 0 0,0 1 0 0 0,0-1 0 0 0,1 0 0 0 0,-1 1 0 0 0,0-1 0 0 0,0 0 0 0 0,0 0 0 0 0,1 0 0 0 0,-1 0 0 0 0,0 1 0 0 0,0-1 1 0 0,0 0-1 0 0,0 0 0 0 0,0-1 0 0 0,1 1 0 0 0,-1 0 0 0 0,0 0 0 0 0,0 0 0 0 0,0 0 0 0 0,1-1 0 0 0,-1 1 0 0 0,0-1 5 0 0,0 1 43 0 0,0-2-22 0 0,1 1-15 0 0,0 1 1 0 0,0-1-1 0 0,0 1 0 0 0,0-1 0 0 0,0 1 0 0 0,0-1 1 0 0,0 1-1 0 0,0 0 0 0 0,0-1 0 0 0,0 1 0 0 0,0-1 1 0 0,1 1-1 0 0,-1-1 0 0 0,0 1 0 0 0,0 0 0 0 0,0-1 1 0 0,1 1-1 0 0,-1-1 0 0 0,0 1 0 0 0,1 0 1 0 0,-1-1-1 0 0,0 1 0 0 0,1 0 0 0 0,-1 0 0 0 0,0-1 1 0 0,1 1-1 0 0,-1 0 0 0 0,1 0 0 0 0,-1-1 0 0 0,1 1 1 0 0,-1 0-7 0 0,2-1 0 0 0,-1 0 1 0 0,1 0-1 0 0,-1 1 1 0 0,1-1-1 0 0,0 1 1 0 0,-1-1-1 0 0,1 1 1 0 0,0-1-1 0 0,0 1 0 0 0,0 0 0 0 0,2 0 0 0 0,-1 1-10 0 0,-2-1-46 0 0,-1 0-35 0 0,-7 8-423 0 0,1-1-691 0 0,-1-6-3044 0 0,4-1-473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4:11.6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1376 0 0,'0'0'65'0'0,"17"0"9556"0"0,-13 4-9177 0 0,0 0 0 0 0,-1-1 0 0 0,1 1 0 0 0,-1 0 0 0 0,0 1 0 0 0,0-1 0 0 0,0 1 0 0 0,0-1 0 0 0,-1 1 0 0 0,1 2-444 0 0,10 16 674 0 0,-9-14-542 0 0,1 0 1 0 0,-1 1 0 0 0,-1-1 0 0 0,0 1 0 0 0,0 0 0 0 0,-1 0 0 0 0,0 0 0 0 0,-1 1-133 0 0,6 24 707 0 0,0-8-393 0 0,6 28-180 0 0,-12-36 49 0 0,0-1 0 0 0,-2 1 0 0 0,0-1 1 0 0,0 1-1 0 0,-2 0-183 0 0,2-17 25 0 0,-6 87 685 0 0,2-23-460 0 0,2-47-94 0 0,1 1-1 0 0,1 0 0 0 0,0 16-155 0 0,1-27-2 0 0,-3 26 9 0 0,1-26 25 0 0,1-1 0 0 0,1 1-1 0 0,-1 0 1 0 0,2 3-32 0 0,-1 6 84 0 0,-1 0 0 0 0,0 0 0 0 0,-3 10-84 0 0,3-24-32 0 0,-10 106 966 0 0,6-36 125 0 0,3 43-1059 0 0,3-84-363 0 0,3 38 631 0 0,-2-56-269 0 0,0 1 38 0 0,2 1-1 0 0,0-1 1 0 0,0 0-1 0 0,2 1-36 0 0,10 37 110 0 0,-9-28-53 0 0,-4-15-58 0 0,0 0 0 0 0,-1 0-1 0 0,0 2 2 0 0,-1-7 7 0 0,0 0 1 0 0,1 0-1 0 0,0-1 0 0 0,0 1 0 0 0,0 1-7 0 0,1-3 13 0 0,-2 1 1 0 0,1 0-1 0 0,-1 0 0 0 0,1-1 0 0 0,-1 1 0 0 0,-1 0 0 0 0,1 4-13 0 0,-2 34 64 0 0,-3-1 0 0 0,-8 38-64 0 0,3 0 0 0 0,10-13 0 0 0,-5 20 0 0 0,2-65 0 0 0,3 20 0 0 0,-1-12 0 0 0,3 16 18 0 0,-2-29-6 0 0,0-1 1 0 0,-2 1 0 0 0,0 12-13 0 0,0-16-24 0 0,0-1 0 0 0,2 12 24 0 0,-1-1-16 0 0,4 27 16 0 0,-3-35 0 0 0,0 0 0 0 0,0 1 0 0 0,-2 11 0 0 0,0-16 0 0 0,1-1 0 0 0,0 1 0 0 0,1-1 0 0 0,1 5 0 0 0,1 26 0 0 0,-3-32 16 0 0,1 1 0 0 0,0-1 0 0 0,0 1 0 0 0,1-1-16 0 0,-1 3 10 0 0,-1-10-9 0 0,0 0 1 0 0,0 1-1 0 0,1-1 1 0 0,-1 0-1 0 0,0 0 1 0 0,1 1 0 0 0,-1-1-1 0 0,1 0 1 0 0,0 0-1 0 0,0 0 1 0 0,0 0 0 0 0,0 1-1 0 0,0-1 1 0 0,0-1-1 0 0,1 1 1 0 0,0 1-2 0 0,-2-3-11 0 0,1 0 11 0 0,-1 0 0 0 0,1 0 0 0 0,-1 0 0 0 0,1 0 0 0 0,-1-1 0 0 0,1 1 0 0 0,-1 0 0 0 0,1 0 0 0 0,-1-1 0 0 0,1 1 0 0 0,-1 0 0 0 0,1-1 0 0 0,-1 1 0 0 0,0 0 0 0 0,1-1 0 0 0,-1 1 0 0 0,0 0 0 0 0,1-1 0 0 0,-1 1 0 0 0,0-1 0 0 0,1 1 0 0 0,-1-1 0 0 0,3-5-6 0 0,1-1 1 0 0,-1 0-1 0 0,-1 1 0 0 0,1-1 0 0 0,-1 0 0 0 0,0 0 1 0 0,-1 0-1 0 0,0 0 0 0 0,0-1 0 0 0,0 1 0 0 0,-1-5 6 0 0,1-7-13 0 0,-1-12-46 0 0,-1 10-56 0 0,0-1 0 0 0,1-2 115 0 0,0 9-42 0 0,8-114-86 0 0,-6 103 33 0 0,2-18 95 0 0,0 10-33 0 0,10-106 163 0 0,-8 78-453 0 0,-1 3 348 0 0,-2 37-38 0 0,4-24-112 0 0,-3-1-1 0 0,-2-5 126 0 0,-2 40-5 0 0,1-1 0 0 0,0 1-1 0 0,1-1 1 0 0,0 1 0 0 0,1 0-1 0 0,1-3 6 0 0,1 3 57 0 0,0 1-1 0 0,0 0 1 0 0,4-6-57 0 0,-4 9-202 0 0,0-5 136 0 0,-4 11 66 0 0,0-1 0 0 0,0 0 0 0 0,1 1 1 0 0,-1-1-1 0 0,0 1 0 0 0,1 0 0 0 0,-1-1 1 0 0,1 1-1 0 0,0 0 0 0 0,0 0 0 0 0,2-3 42 0 0,1 0-1 0 0,-1 0 1 0 0,0 0-1 0 0,-1 0 1 0 0,1-1-42 0 0,1-3-200 0 0,2-3 200 0 0,0-1 0 0 0,-1 1 0 0 0,0-1 0 0 0,-1-1 0 0 0,0-2 0 0 0,5-19 0 0 0,15-53 0 0 0,7-22-88 0 0,-24 80 20 0 0,-4 11 38 0 0,0 1 0 0 0,0-6 30 0 0,9-72-80 0 0,-11 49-1333 0 0,-3 17-3257 0 0,0 20-1302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4:25.6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1376 0 0,'20'11'9106'0'0,"-12"-2"-8233"0"0,0 0 1 0 0,-1 0-1 0 0,0 1 0 0 0,0 0 0 0 0,0 2-873 0 0,18 24 1168 0 0,-21-30-1150 0 0,10 12 295 0 0,-1 0-1 0 0,-1 0 1 0 0,0 1 0 0 0,6 16-313 0 0,24 65 986 0 0,-19-36-306 0 0,-20-57-598 0 0,0-1-1 0 0,0 0 0 0 0,1 0 1 0 0,0 0-82 0 0,0 0 53 0 0,-1 0 0 0 0,1 0 1 0 0,-1 0-1 0 0,0 2-53 0 0,34 72 365 0 0,-23-38 51 0 0,2 3-149 0 0,4 26-267 0 0,-8-11 539 0 0,1 37-539 0 0,-8-43 642 0 0,-2 32-642 0 0,-5-49 189 0 0,-3 18-189 0 0,1-22 67 0 0,-13 108 136 0 0,14-105-109 0 0,-1 4-82 0 0,2-1-1 0 0,4 40-11 0 0,5 4 0 0 0,8 2 424 0 0,-13-76-273 0 0,1 0 0 0 0,0 1 0 0 0,0-1 0 0 0,1 2-151 0 0,8 22 83 0 0,-9-24-158 0 0,1 0 0 0 0,-1 1 0 0 0,6 6 75 0 0,-5-8 11 0 0,0 1-1 0 0,0 0 1 0 0,0 1-1 0 0,-1-1-10 0 0,25 89 139 0 0,-19-59-26 0 0,6 34 151 0 0,-8-25-226 0 0,0-2 200 0 0,-1 4-238 0 0,-3-12 83 0 0,2 76 34 0 0,-2-67-100 0 0,-1 0 30 0 0,2 24 17 0 0,-3 36 256 0 0,1-48-200 0 0,-2-56-107 0 0,0 9 38 0 0,0-1 0 0 0,1 0-1 0 0,0 0 1 0 0,2 3-51 0 0,-3-11-180 0 0,2-1 144 0 0,-2 1 36 0 0,5 15 703 0 0,-5-18-786 0 0,2 3-537 0 0,0-2 620 0 0,-1-1-3 0 0,0-1 0 0 0,0 1 1 0 0,0 0-1 0 0,0-1 0 0 0,0 1 0 0 0,0-1 0 0 0,-1 1 0 0 0,1-1 0 0 0,0 1 0 0 0,0-1 0 0 0,0 1 0 0 0,-1-1 0 0 0,1 0 1 0 0,0 1-1 0 0,-1-1 0 0 0,1 0 0 0 0,0 0 0 0 0,-1 0 0 0 0,1 0 0 0 0,-1 1 0 0 0,1-1 0 0 0,-1 0 3 0 0,3-7-64 0 0,0 1-1 0 0,-1-1 1 0 0,0 1-1 0 0,0-1 1 0 0,-1 0 0 0 0,1-6 64 0 0,0-27-545 0 0,-3-15 545 0 0,1 12-157 0 0,0-72-192 0 0,-6 31 433 0 0,0-48-1747 0 0,8 91 1865 0 0,3-20-289 0 0,5-14-104 0 0,-3 27 167 0 0,-3 17-28 0 0,2-40 146 0 0,5 28-123 0 0,-1 8-28 0 0,15-41 33 0 0,0-11 504 0 0,-11 35-385 0 0,11-28-95 0 0,-14 46-31 0 0,-9 28 44 0 0,9-24-116 0 0,-2-1 0 0 0,-2 1 0 0 0,3-24 103 0 0,-9 37 36 0 0,0-1 0 0 0,-1 1 0 0 0,-1-1 0 0 0,-4-16-36 0 0,3 18 70 0 0,-1 0-1 0 0,-1 0 0 0 0,-1 0 1 0 0,0 0-1 0 0,-1 1 0 0 0,-5-9-69 0 0,7 16 3 0 0,1 0-1 0 0,0 1 0 0 0,1-1 1 0 0,0 0-1 0 0,0-1 0 0 0,0-1-2 0 0,-4-23 26 0 0,-12-30-26 0 0,16 59 0 0 0,0 1 0 0 0,0-1 0 0 0,0 1 0 0 0,-1-1 0 0 0,0 1 0 0 0,0 0 0 0 0,0 0 0 0 0,-1 0 0 0 0,-2-2 0 0 0,-2-3 0 0 0,6 6-74 0 0,-1 0 0 0 0,1 0 0 0 0,-1-1 0 0 0,1 1 0 0 0,0-1 0 0 0,0 1 0 0 0,0-1 0 0 0,0-2 74 0 0,1 2-653 0 0,0 0 1 0 0,0 0-1 0 0,1 0 0 0 0,-1 0 0 0 0,1 0 0 0 0,0 0 653 0 0,0-1-1371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4:18.0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2304 0 0,'0'0'360'0'0,"0"0"672"0"0,1 7 4125 0 0,2 6-3164 0 0,-3-12-1844 0 0,0 0-1 0 0,0 1 0 0 0,0-1 1 0 0,0 0-1 0 0,0 0 0 0 0,0 0 1 0 0,0 0-1 0 0,1 1 1 0 0,-1-1-1 0 0,0 0 0 0 0,1 0 1 0 0,-1 0-1 0 0,1 0 0 0 0,-1 0 1 0 0,1 0-1 0 0,0 0 0 0 0,-1 0 1 0 0,1 0-1 0 0,0 0 1 0 0,0 0-1 0 0,0-1 0 0 0,0 2-148 0 0,25 20 1390 0 0,-19-16-1178 0 0,12 9 342 0 0,-1 0 1114 0 0,16 17-1668 0 0,-15-14 551 0 0,1-1 0 0 0,0 0 0 0 0,12 5-551 0 0,-9-5 196 0 0,-17-12-155 0 0,0-1 0 0 0,-1 1 0 0 0,0 0-1 0 0,0 0 1 0 0,0 0 0 0 0,0 1-1 0 0,-1 0 1 0 0,0-1 0 0 0,0 2 0 0 0,-1-1-1 0 0,2 4-40 0 0,9 23 147 0 0,19 47 66 0 0,-8-11-74 0 0,-13-34-12 0 0,-3 1 0 0 0,-1 1 0 0 0,-1 4-127 0 0,-6-24 25 0 0,-1 0-1 0 0,0 0 1 0 0,-2 0-1 0 0,0 0 1 0 0,-3 9-25 0 0,2-5 16 0 0,-4 61 101 0 0,6-68-94 0 0,1 1-1 0 0,0 0 1 0 0,1-1-1 0 0,0 2-22 0 0,1 25 113 0 0,-1 37 340 0 0,3-4-197 0 0,-8-23-127 0 0,3-36-48 0 0,0 0 0 0 0,0 0 0 0 0,2 0 1 0 0,0 4-82 0 0,3 20 160 0 0,-2 0 0 0 0,-2 3-160 0 0,-3 2 84 0 0,2-29 25 0 0,0 1 0 0 0,1-1-1 0 0,1 7-108 0 0,2 44 165 0 0,-2-12-74 0 0,10 29 8 0 0,-6-46-70 0 0,-2-21 14 0 0,0 0 0 0 0,1 0-1 0 0,3 7-42 0 0,9 47 64 0 0,-11-47-75 0 0,6 21 25 0 0,-7-30-41 0 0,-1-3-59 0 0,0 0-1 0 0,-1-1 1 0 0,0 1 0 0 0,-1 0-1 0 0,0 5 87 0 0,1 15 195 0 0,0 0 0 0 0,3 4-195 0 0,2 29 210 0 0,-4-23-466 0 0,-3-24 327 0 0,0 1 0 0 0,-2 9-71 0 0,3 9 45 0 0,0-12 16 0 0,0 4-84 0 0,-2 58-214 0 0,-4-29 80 0 0,4-44 238 0 0,1-1-1 0 0,0 1 1 0 0,3 12-81 0 0,-1 16 175 0 0,-1-14-143 0 0,1 1 0 0 0,5 15 158 0 0,-7-37-175 0 0,1-1 0 0 0,0 0 0 0 0,0 0 0 0 0,0 1 1 0 0,2 3-16 0 0,-1-4 12 0 0,-1 1 1 0 0,1-1-1 0 0,-1 0 1 0 0,0 1-1 0 0,0 5-12 0 0,-1-4 36 0 0,1-1-1 0 0,0 1 0 0 0,0 0 1 0 0,1 0-36 0 0,2 12 153 0 0,-2-13-167 0 0,-1-1 0 0 0,1 0 0 0 0,0 0 0 0 0,0-1 0 0 0,0 1 0 0 0,1 0 14 0 0,10 24 5 0 0,-13-27-5 0 0,1-1 0 0 0,0 0 0 0 0,0 1 0 0 0,-1-1 0 0 0,1 0 0 0 0,0 0 0 0 0,0 0 0 0 0,0 0 0 0 0,0 0 0 0 0,1 0 0 0 0,-1 0 0 0 0,0 0 0 0 0,1 0 0 0 0,-1 0 0 0 0,0-1 0 0 0,0 0 0 0 0,-1-1 0 0 0,1 1 0 0 0,0 0 0 0 0,0 0 0 0 0,-1 0 0 0 0,1 0 0 0 0,0-1 0 0 0,0 1 0 0 0,-1 0 0 0 0,1 0 0 0 0,0-1 0 0 0,-1 1 0 0 0,1-1 0 0 0,-1 1 0 0 0,1-1 0 0 0,0 1 0 0 0,-1-1 0 0 0,1 1 0 0 0,-1-1 0 0 0,1 1 0 0 0,-1-1 0 0 0,1 0 0 0 0,-1 1 0 0 0,1-1 0 0 0,0-1 0 0 0,0 0 0 0 0,1-1 0 0 0,0 1 0 0 0,-1-1 0 0 0,1 1 0 0 0,-1-1 0 0 0,0 0 0 0 0,0 0 0 0 0,0 0 0 0 0,0 1 0 0 0,0-1 0 0 0,0-1 0 0 0,3-36 0 0 0,-2 20 0 0 0,-2 11 0 0 0,0 0 0 0 0,0 0 0 0 0,-1 0 0 0 0,0 0 0 0 0,-2-4 0 0 0,-2-32 0 0 0,5 40 0 0 0,0-31 0 0 0,-1 0 0 0 0,-5-30 0 0 0,0 4 122 0 0,3 17-177 0 0,1 17 13 0 0,2 20 44 0 0,-1-1 0 0 0,0 0 0 0 0,0 0-1 0 0,-1 0-1 0 0,-1-4-46 0 0,1-1-1 0 0,-1-12 47 0 0,-2-16-67 0 0,4 30-36 0 0,0 0 0 0 0,0 0 1 0 0,1 0-1 0 0,2-11 103 0 0,-1-11-141 0 0,-1 29 131 0 0,0 0 0 0 0,1 0-1 0 0,-1 1 1 0 0,1-1 0 0 0,0 0-1 0 0,0 1 1 0 0,0-1 0 0 0,1 1-1 0 0,-1-1 1 0 0,1 1 0 0 0,0 0-1 0 0,1-2 11 0 0,2-1-3 0 0,-1 0 0 0 0,0-1 0 0 0,-1 0 0 0 0,2-5 3 0 0,7-16 0 0 0,21-51-48 0 0,-27 65-7 0 0,-1 0-1 0 0,4-13 56 0 0,6-20-81 0 0,-6 23 55 0 0,-2 0-1 0 0,0-3 27 0 0,10-33-35 0 0,4-25 221 0 0,-15 68-175 0 0,-1 0 1 0 0,-2 0-1 0 0,1 0 1 0 0,-2 0-1 0 0,-1-1 1 0 0,0-6-12 0 0,-5-83 115 0 0,3 77-141 0 0,-5-26 26 0 0,2 27-178 0 0,0-28 178 0 0,3 38 51 0 0,-2 0 1 0 0,-1 0 0 0 0,0 0 0 0 0,-1 0 0 0 0,-1 1 0 0 0,-6-11-52 0 0,11 26 19 0 0,-36-116 125 0 0,27 85-82 0 0,2 10-6 0 0,-3-23-56 0 0,6 23 109 0 0,0 1 0 0 0,-9-22-109 0 0,-1 6 44 0 0,-2 1 0 0 0,-6-9-44 0 0,17 36 0 0 0,0 1 0 0 0,0-1 0 0 0,-1 1 0 0 0,0 0 0 0 0,-1 0 0 0 0,0 1 0 0 0,0 0 0 0 0,-4-2 0 0 0,8 7 0 0 0,-1 0 0 0 0,1 0 0 0 0,1 0 0 0 0,-1-1 0 0 0,1 1 0 0 0,-3-6 0 0 0,-9-15 0 0 0,5 13-50 0 0,2 0-141 0 0,-1 1 0 0 0,-10-10 191 0 0,5 8-144 0 0,1-1-1 0 0,1 0 0 0 0,-5-8 145 0 0,13 16-512 0 0,0 0 0 0 0,0-1-1 0 0,1 1 1 0 0,-1-3 512 0 0,2 4-1479 0 0,0 0 0 0 0,0 0 0 0 0,1 0 0 0 0,0-1 0 0 0,0-5 1479 0 0,1 2-6201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4:20.5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5984 0 0,'0'0'273'0'0,"0"0"-5"0"0,0 0-97 0 0,0 0 223 0 0,0 0 112 0 0,0 0 26 0 0,0 0-4 0 0,0 0-34 0 0,0 0-12 0 0,11 19 2702 0 0,-9-15-2916 0 0,-1-1 1 0 0,1 0 0 0 0,0 0-1 0 0,1 0 1 0 0,-1 0-1 0 0,0 0 1 0 0,1 0 0 0 0,0 0-1 0 0,0-1 1 0 0,2 3-269 0 0,-1-2 135 0 0,0 0 0 0 0,-1 1 0 0 0,1-1 0 0 0,-1 1 0 0 0,0 0-1 0 0,0 0-133 0 0,14 20 563 0 0,-12-18-407 0 0,-1 1-1 0 0,0-1 1 0 0,3 7-157 0 0,0 1 267 0 0,1 0-1 0 0,0-1 1 0 0,0 1-1 0 0,3 0-266 0 0,-7-8 79 0 0,1 0-1 0 0,0-1 1 0 0,1 1 0 0 0,0-1-1 0 0,-1 0 1 0 0,1-1-1 0 0,1 0 1 0 0,-1 0-1 0 0,5 2-78 0 0,-2-1 11 0 0,-1 0 0 0 0,0 1-1 0 0,0 0 1 0 0,0 0 0 0 0,-1 0-1 0 0,7 7-10 0 0,-1 0 130 0 0,2-1 0 0 0,-1-1 0 0 0,2-1 0 0 0,10 6-130 0 0,7 1-142 0 0,-20-11 215 0 0,1 1 0 0 0,10 8-73 0 0,-6-3 139 0 0,0-1 0 0 0,14 5-139 0 0,-19-11 43 0 0,-1 2 1 0 0,0-1-1 0 0,0 2 0 0 0,-1-1 0 0 0,0 2 0 0 0,0-1 0 0 0,3 6-43 0 0,-4-4 40 0 0,-2-2-15 0 0,-1-1 0 0 0,0 1 0 0 0,0 0 0 0 0,-1 1 0 0 0,0-1 0 0 0,0 1 0 0 0,-1 1-1 0 0,0-1 1 0 0,0 4-25 0 0,-3-8 14 0 0,1 1-1 0 0,0-1 0 0 0,-1 0 0 0 0,3 3-13 0 0,10 20 11 0 0,-1 6 55 0 0,-8-19-45 0 0,0 0 0 0 0,-1 0-1 0 0,0 3-20 0 0,16 87 192 0 0,-8-52-128 0 0,-10-37-16 0 0,1-1 0 0 0,0 0 0 0 0,2 0 0 0 0,2 6-48 0 0,-7-19 11 0 0,27 54 189 0 0,-26-47-37 0 0,-1-5-4671 0 0,-1-4 4501 0 0,0 0-1267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4:32.3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 34 2304 0 0,'0'0'101'0'0,"0"0"1"0"0,0 0 351 0 0,-1 0 0 0 0,0 0 0 0 0,1 0 0 0 0,-1 0 0 0 0,0 0 0 0 0,1 0 0 0 0,-1 0 0 0 0,1 0 0 0 0,-1 0 0 0 0,0 0 0 0 0,1 1 0 0 0,-1-1 0 0 0,1 0 0 0 0,-1 0 0 0 0,0 1 0 0 0,1-1 0 0 0,-1 0 0 0 0,1 1 0 0 0,-1-1 0 0 0,1 0 0 0 0,-1 1 0 0 0,0 0-453 0 0,-1 15 2457 0 0,3-14-2300 0 0,-1 0 0 0 0,0 1 0 0 0,1-1 0 0 0,-1 0 1 0 0,1 0-1 0 0,0 0 0 0 0,0 1 0 0 0,0-1 0 0 0,0 0 0 0 0,0 0 0 0 0,0 0 0 0 0,0 0 0 0 0,1 0 0 0 0,-1-1 0 0 0,1 1 0 0 0,-1 0 0 0 0,2 0-157 0 0,5 5 109 0 0,0 0 0 0 0,1-1 0 0 0,3 3-109 0 0,6 3 32 0 0,31 33 307 0 0,-41-39-235 0 0,-1-1 0 0 0,1 0 1 0 0,5 2-105 0 0,-7-3 35 0 0,0-1 0 0 0,1 1 1 0 0,-1 0-1 0 0,-1 1 1 0 0,1-1-1 0 0,1 3-35 0 0,-3-4 11 0 0,1 1-1 0 0,0-1 1 0 0,-1 0-1 0 0,1 0 1 0 0,1-1-1 0 0,-1 1 1 0 0,0-1-1 0 0,1 0 1 0 0,-1-1-1 0 0,2 1-10 0 0,25 10 23 0 0,88 43 305 0 0,-96-43-223 0 0,-1 0 0 0 0,9 8-105 0 0,20 10 172 0 0,-21-11-25 0 0,-1 0 0 0 0,28 24-147 0 0,-42-29 39 0 0,0 1 0 0 0,-1 0 0 0 0,-1 2 0 0 0,4 5-39 0 0,-9-11 24 0 0,7 11 20 0 0,0 1 0 0 0,6 14-44 0 0,16 23 40 0 0,-26-43-25 0 0,4 5 63 0 0,0 1 1 0 0,-2 0-1 0 0,-1 1 0 0 0,3 9-78 0 0,34 70 400 0 0,-9-5-197 0 0,-38-90-173 0 0,-1 0 0 0 0,1 0 0 0 0,-2 1-1 0 0,1 0 1 0 0,-1 3-30 0 0,6 24 43 0 0,13 33 150 0 0,-9-27-107 0 0,-3 0 0 0 0,0 9-86 0 0,1 22 192 0 0,-7-62-160 0 0,0-2 9 0 0,-1 0 0 0 0,0 1 0 0 0,0-1 0 0 0,-1 0 0 0 0,0 0 0 0 0,-2 6-41 0 0,1 7 24 0 0,-1 7 26 0 0,-5 13-50 0 0,7-35 0 0 0,-1 1 0 0 0,0-1 0 0 0,0 0 0 0 0,-1 0 0 0 0,0 0 0 0 0,0 0 0 0 0,0 0 0 0 0,-1 0 0 0 0,-2 3 0 0 0,3-6 0 0 0,0 0 0 0 0,0 0 0 0 0,0 0 0 0 0,1 1 0 0 0,-1 1 0 0 0,1-3 0 0 0,0 1 0 0 0,0 0 0 0 0,-1 0 0 0 0,1-1 0 0 0,-1 1 0 0 0,0-1 0 0 0,-1 1 0 0 0,-9 22 54 0 0,11-24-53 0 0,0 0 0 0 0,0 0 0 0 0,-1 0 0 0 0,2 0 0 0 0,-1 1 0 0 0,0-1 0 0 0,0 0-1 0 0,1 0 1 0 0,-1 1 0 0 0,1-1 0 0 0,0 1-1 0 0,-4 13 0 0 0,-2 28 75 0 0,-20 54 374 0 0,22-83-359 0 0,2-12-77 0 0,1 1 1 0 0,0 0-1 0 0,0 0 0 0 0,0 0 0 0 0,1 0 1 0 0,-1 0-1 0 0,1 0 0 0 0,0 0 1 0 0,0-1-1 0 0,0 3-13 0 0,1-1 14 0 0,-1 1 0 0 0,0 0 0 0 0,-1-1-1 0 0,0 1 1 0 0,0 0 0 0 0,0-1 0 0 0,0 1 0 0 0,-1 0-14 0 0,0 1 4 0 0,0 0 0 0 0,1 0 1 0 0,0 1-1 0 0,0 3-4 0 0,1 12 105 0 0,1-3 0 0 0,-2-1 0 0 0,0 5-105 0 0,-5 40 266 0 0,3 48-266 0 0,3-105 15 0 0,0 34 130 0 0,-3 9-145 0 0,2-7 0 0 0,1-28 0 0 0,-1 0 0 0 0,-2 14 0 0 0,-1 0 32 0 0,2 1 0 0 0,0 25-32 0 0,3-15-111 0 0,0 1 214 0 0,0-16-220 0 0,1 0 0 0 0,2 2 117 0 0,-3-22-180 0 0,2 23 650 0 0,0 28-470 0 0,0-35-134 0 0,-2-18 142 0 0,0 0 0 0 0,-1 0 0 0 0,1 0-1 0 0,-1 0 1 0 0,0 0 0 0 0,0 0 0 0 0,0 0 0 0 0,0 0-1 0 0,-1 0 1 0 0,1 0-8 0 0,-1-1-20 0 0,1-1 1 0 0,0 1-1 0 0,0 0 0 0 0,1-1 0 0 0,-1 1 0 0 0,0 0 0 0 0,0-1 0 0 0,1 1 1 0 0,-1-1-1 0 0,1 1 0 0 0,-1 0 0 0 0,1-1 0 0 0,0 1 20 0 0,4 18-190 0 0,-5-20 194 0 0,1 1 0 0 0,-1-1 0 0 0,0 1-1 0 0,0 0 1 0 0,0-1 0 0 0,1 1 0 0 0,-1-1-1 0 0,0 1 1 0 0,1-1 0 0 0,-1 1 0 0 0,0-1-1 0 0,1 1 1 0 0,-1-1 0 0 0,1 1 0 0 0,-1-1-1 0 0,1 1 1 0 0,-1-1 0 0 0,1 0 0 0 0,-1 1 0 0 0,1-1-1 0 0,-1 0 1 0 0,1 1 0 0 0,0-1 0 0 0,-1 0-1 0 0,1 0 1 0 0,-1 0 0 0 0,1 0 0 0 0,0 1-4 0 0,2 0-16 0 0,-1-6-27 0 0,0 0 1 0 0,1 0 0 0 0,-1 0-1 0 0,4-3 43 0 0,-4 6-10 0 0,-1-1-1 0 0,1 0 0 0 0,-1 1 1 0 0,0-1-1 0 0,0 0 0 0 0,0 0 1 0 0,0 0-1 0 0,0 0 0 0 0,-1 0 1 0 0,1 0-1 0 0,-1 0 0 0 0,0 0 1 0 0,0 0-1 0 0,0 0 0 0 0,0 0 1 0 0,-1 0-1 0 0,1 0 0 0 0,-1 0 11 0 0,0-4 1 0 0,2-2 82 0 0,0 4-67 0 0,0 0 0 0 0,-1 0-1 0 0,0 0 1 0 0,0 0 0 0 0,0 0-1 0 0,-1 1 1 0 0,1-1 0 0 0,-1 0-1 0 0,0 0 1 0 0,0 0-16 0 0,-4-29-261 0 0,3 9 334 0 0,1 18-75 0 0,1 0 0 0 0,-1 0-1 0 0,1-1 1 0 0,1-1 2 0 0,1-37 150 0 0,-3 9-472 0 0,0 15 330 0 0,1 16-14 0 0,0 0-1 0 0,0 0 0 0 0,0 0 1 0 0,1 0-1 0 0,0 0 0 0 0,1 0 1 0 0,0-2 6 0 0,-1 5 39 0 0,-1 0 0 0 0,0 0 1 0 0,1 0-1 0 0,-1 0 1 0 0,0 0-1 0 0,-1-3-39 0 0,1-10-166 0 0,2-12 102 0 0,-2 21 35 0 0,0-1 0 0 0,0 1 0 0 0,1-1 0 0 0,0 1 0 0 0,0-1 0 0 0,1 1 0 0 0,0 0 0 0 0,1 0 29 0 0,-2 4 0 0 0,0-1 0 0 0,-1 1 0 0 0,1 0 0 0 0,-1 0 0 0 0,1-1 0 0 0,-1 1 0 0 0,0 0 0 0 0,0 0 0 0 0,-1-1 0 0 0,1-1 0 0 0,-1 2 0 0 0,1-1 0 0 0,0 1 0 0 0,0 0 0 0 0,0-1 0 0 0,0 1 0 0 0,0-1 0 0 0,1 1 0 0 0,0-3 0 0 0,9-42 392 0 0,-8 38-439 0 0,-1 8 5 0 0,0 0 0 0 0,0 0 0 0 0,-1 0-1 0 0,1 0 1 0 0,-1 0 0 0 0,0 0-1 0 0,1-1 1 0 0,-1 1 0 0 0,0 0 0 0 0,0 0-1 0 0,-1-1 43 0 0,1 0 0 0 0,0 1 0 0 0,0 0 0 0 0,0 0 0 0 0,1 0 0 0 0,-1 0 0 0 0,1 0 0 0 0,-1-1 0 0 0,1 1 0 0 0,-1 0 0 0 0,1 0 0 0 0,0 0 0 0 0,3-5-10 0 0,-1 0-1 0 0,0 0 1 0 0,-1 0-1 0 0,0-1 1 0 0,0 1-1 0 0,0-6 11 0 0,-1 9-1 0 0,6-26-63 0 0,1 6-19 0 0,-3 9 21 0 0,0 1-1 0 0,1-11 63 0 0,-3 10-26 0 0,0 0-1 0 0,1 0 0 0 0,5-10 27 0 0,16-40-309 0 0,2 22 216 0 0,-13 24 101 0 0,-7 11-83 0 0,18-30 85 0 0,-8 12 37 0 0,-12 18-55 0 0,0 0-1 0 0,0 0 1 0 0,0-1-1 0 0,-1 0 1 0 0,0 0-1 0 0,-1 0 1 0 0,0 0-1 0 0,0-1 9 0 0,-2 5 11 0 0,1 0 1 0 0,0 0-1 0 0,0 0 0 0 0,0 0 0 0 0,2-2-11 0 0,-1 2 82 0 0,0 0 0 0 0,-1 0 0 0 0,0 0 0 0 0,1-5-82 0 0,8-28-260 0 0,4-8 260 0 0,-5 18 105 0 0,-2 0 1 0 0,0 0-1 0 0,-2-2-105 0 0,0 1-8 0 0,0 1 0 0 0,8-16 8 0 0,5-25-86 0 0,-17 59 98 0 0,-1 1 0 0 0,1-1-1 0 0,-2 0 1 0 0,0 0 0 0 0,0 1-1 0 0,-1-4-11 0 0,0-11-51 0 0,0 0-1 0 0,2-5 52 0 0,-2-35 15 0 0,-2 18 39 0 0,-8-27-54 0 0,-3 19 231 0 0,9 38-159 0 0,0-1 0 0 0,1 1-1 0 0,1-6-71 0 0,1 16 38 0 0,1-1 1 0 0,-1 1-1 0 0,0 0 0 0 0,-1-1 0 0 0,0 1-38 0 0,-3-12 13 0 0,0 4 8 0 0,0 0 0 0 0,0 1 0 0 0,-1 0-1 0 0,-1 0 1 0 0,-5-6-21 0 0,-14-17 104 0 0,-8-4-104 0 0,23 26 11 0 0,5 7 2 0 0,1-1 0 0 0,-1 0 1 0 0,2 0-1 0 0,-3-3-13 0 0,5 6 0 0 0,-2 0 0 0 0,1 0 0 0 0,0 1 0 0 0,-1-1 0 0 0,0 1 0 0 0,0 0 0 0 0,-3-1 0 0 0,-4-4 0 0 0,-9-8 20 0 0,8 5 11 0 0,-1 0 0 0 0,-1 2 0 0 0,0 0 0 0 0,0 0 0 0 0,0 2-1 0 0,-1 0 1 0 0,-10-3-31 0 0,-82-20-77 0 0,63 19 100 0 0,20 3-26 0 0,-1-1 1 0 0,2-1-1 0 0,0-1 0 0 0,0-1 1 0 0,0-2 2 0 0,-31-16-1 0 0,14 6-105 0 0,27 16 37 0 0,0 0 1 0 0,-1 2-1 0 0,-6-3 69 0 0,-12-3 31 0 0,-73-28 162 0 0,93 36-194 0 0,1-1-1 0 0,0 0 1 0 0,-9-6 1 0 0,7 4-2 0 0,0 0 0 0 0,-6-2 2 0 0,12 6-16 0 0,0 0-1 0 0,1-1 0 0 0,-1 0 0 0 0,1 0 1 0 0,0-1-1 0 0,0 0 0 0 0,0-2 17 0 0,-2 0-28 0 0,-1-1 0 0 0,0 1 0 0 0,-1 1 28 0 0,-5-3-63 0 0,-1 1 0 0 0,-1 1 0 0 0,-2 0 63 0 0,-27-13-642 0 0,45 20 597 0 0,0 1-1 0 0,1-1 0 0 0,-1-1 1 0 0,0 1-1 0 0,1 0 0 0 0,0 0 1 0 0,-1 0-1 0 0,1-1 0 0 0,0 1 1 0 0,-1-1-1 0 0,1 1 0 0 0,0-1 1 0 0,-1-1 45 0 0,2 1-431 0 0,-1 1 1 0 0,0-1-1 0 0,1 0 1 0 0,-1 1-1 0 0,1-1 1 0 0,0 0-1 0 0,0 0 1 0 0,-1 1-1 0 0,1-2 431 0 0,0-1-1324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4:36.1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29 5064 0 0,'0'0'389'0'0,"0"0"-200"0"0,-9 18 2766 0 0,6-12-2275 0 0,1 1 0 0 0,0-1 0 0 0,0 1 0 0 0,1-1 0 0 0,-1 1 0 0 0,2 0 0 0 0,-1 0 0 0 0,1 1-680 0 0,-1-5 128 0 0,1 0 0 0 0,0 0 0 0 0,0 0 0 0 0,1 0 0 0 0,-1-1 0 0 0,1 1 0 0 0,-1 0 0 0 0,1 0 0 0 0,0 0 0 0 0,0-1 0 0 0,0 1 0 0 0,0 0 0 0 0,1-1 0 0 0,-1 1 0 0 0,1-1 0 0 0,-1 1 0 0 0,1-1 0 0 0,0 0 0 0 0,0 0 0 0 0,1 1-128 0 0,-2-2 22 0 0,1 0 0 0 0,0 0 0 0 0,0 0 0 0 0,0 0 0 0 0,0-1 0 0 0,0 1 0 0 0,0 0 0 0 0,0-1 0 0 0,0 0 0 0 0,1 1 0 0 0,-1-1 0 0 0,0 0 0 0 0,0 0 1 0 0,0 0-1 0 0,0 0 0 0 0,0-1 0 0 0,1 1 0 0 0,-1 0 0 0 0,0-1 0 0 0,0 0 0 0 0,0 1 0 0 0,0-1 0 0 0,0 0 0 0 0,0 0 0 0 0,-1 0 0 0 0,1 0 0 0 0,0-1 0 0 0,0 1 0 0 0,-1 0 0 0 0,1-1-22 0 0,1 0 17 0 0,0-1 0 0 0,0 1 0 0 0,-1-1-1 0 0,1 0 1 0 0,-1 1 0 0 0,1-1-1 0 0,-1-1 1 0 0,0 1 0 0 0,0 0 0 0 0,-1 0-1 0 0,1-1 1 0 0,-1 1 0 0 0,1-1 0 0 0,-1 1-1 0 0,0-1 1 0 0,0-3-17 0 0,-1 2 91 0 0,0 0 0 0 0,-1-1 0 0 0,0 1-1 0 0,0 0 1 0 0,0-1 0 0 0,-1 1 0 0 0,0 0 0 0 0,0 0-1 0 0,0 0 1 0 0,0 0 0 0 0,-1 0 0 0 0,0 1 0 0 0,-2-3-91 0 0,3 4 47 0 0,0 1 0 0 0,0-1 0 0 0,0 1 0 0 0,0 0 0 0 0,-1-1 0 0 0,1 1 0 0 0,-1 0 0 0 0,1 1 0 0 0,-1-1 1 0 0,0 0-1 0 0,0 1-47 0 0,1 0-6 0 0,0 0 1 0 0,0 1-1 0 0,1-1 0 0 0,-1 1 1 0 0,0 0-1 0 0,0-1 1 0 0,0 1-1 0 0,1 0 1 0 0,-1 0-1 0 0,0 0 1 0 0,0 1-1 0 0,0-1 1 0 0,0 0-1 0 0,0 1 1 0 0,1-1-1 0 0,-1 1 0 0 0,0-1 1 0 0,1 1-1 0 0,-2 0 6 0 0,2 0-61 0 0,1-1-1 0 0,-1 1 1 0 0,0-1 0 0 0,0 1-1 0 0,1-1 1 0 0,-1 1-1 0 0,1-1 1 0 0,-1 1-1 0 0,1 0 1 0 0,-1-1-1 0 0,1 1 1 0 0,-1 0-1 0 0,1 0 1 0 0,-1 0 61 0 0,0 4-5063 0 0,1-2-613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4:37.0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6912 0 0,'0'0'528'0'0,"0"0"-315"0"0,-15 10 1374 0 0,11-6-1178 0 0,1 0 1 0 0,-1 1 0 0 0,1 0-1 0 0,0 0 1 0 0,0 0-1 0 0,1 0 1 0 0,0 0 0 0 0,-1 0-1 0 0,2 1 1 0 0,-1-1-1 0 0,1 1 1 0 0,-1-1 0 0 0,1 4-410 0 0,0-2 211 0 0,0-1 0 0 0,1 1-1 0 0,0-1 1 0 0,0 1 0 0 0,0-1 0 0 0,1 1 0 0 0,0-1 0 0 0,0 1 0 0 0,0-1 0 0 0,1 0 0 0 0,2 6-211 0 0,-3-11 17 0 0,-1 1 0 0 0,1-1 0 0 0,-1 0-1 0 0,1 0 1 0 0,0 0 0 0 0,0 0 0 0 0,0 0 0 0 0,0 0 0 0 0,0 0 0 0 0,0 0 0 0 0,0 0 0 0 0,0 0 0 0 0,0 0 0 0 0,0-1-1 0 0,0 1 1 0 0,1 0 0 0 0,-1-1 0 0 0,0 1 0 0 0,0-1 0 0 0,1 1 0 0 0,-1-1 0 0 0,0 0 0 0 0,1 1 0 0 0,-1-1-1 0 0,1 0 1 0 0,-1 0 0 0 0,0 0 0 0 0,1 0 0 0 0,-1 0 0 0 0,1-1-17 0 0,0 1 22 0 0,1-1 1 0 0,-1 1-1 0 0,0-1 0 0 0,1 0 1 0 0,-1 0-1 0 0,0 0 1 0 0,1 0-1 0 0,-1-1 0 0 0,0 1 1 0 0,0 0-1 0 0,0-1 0 0 0,0 0 1 0 0,0 1-1 0 0,0-1 0 0 0,1-2-22 0 0,1-1 20 0 0,0-1-1 0 0,0 0 0 0 0,-1 0 0 0 0,0 0 1 0 0,0-1-1 0 0,0 1 0 0 0,-1-1 0 0 0,0 1 0 0 0,0-1 1 0 0,-1 0-1 0 0,1-5-19 0 0,-2 9 23 0 0,1 0 1 0 0,-1-1 0 0 0,0 1-1 0 0,0 0 1 0 0,-1-1-1 0 0,1 1 1 0 0,-1 0-1 0 0,1-1 1 0 0,-1 1-1 0 0,0 0 1 0 0,0 0-1 0 0,0 0 1 0 0,-1 0-1 0 0,1 0 1 0 0,-1 0 0 0 0,0 0-1 0 0,0 0 1 0 0,0 1-1 0 0,0-1 1 0 0,0 1-1 0 0,0-1 1 0 0,-1 1-1 0 0,1 0 1 0 0,-1 0-1 0 0,0-1-23 0 0,1 2-63 0 0,1 1 0 0 0,-1-1 0 0 0,0 0 0 0 0,1 1 0 0 0,-1-1 0 0 0,1 1 0 0 0,-1-1 0 0 0,0 1 0 0 0,0 0 0 0 0,1 0-1 0 0,-2 0 64 0 0,-6 0-5305 0 0,6 0-87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4:38.0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8 1376 0 0,'0'0'65'0'0,"-8"17"3287"0"0,0 6 691 0 0,4-10-2477 0 0,0 0 0 0 0,1 1 0 0 0,0 0-1566 0 0,2-9 150 0 0,1-1 1 0 0,0 1-1 0 0,0-1 0 0 0,0 1 0 0 0,0-1 0 0 0,1 1 0 0 0,-1-1 1 0 0,1 1-1 0 0,0-1 0 0 0,1 0 0 0 0,0 3-150 0 0,-2-6-3 0 0,1 0-1 0 0,-1 1 1 0 0,1-1-1 0 0,0 0 1 0 0,-1 0 0 0 0,1 0-1 0 0,0 0 1 0 0,-1 0-1 0 0,1 0 1 0 0,0 0-1 0 0,0 0 1 0 0,0 0-1 0 0,0 0 1 0 0,0-1 0 0 0,0 1-1 0 0,0 0 1 0 0,0-1-1 0 0,0 1 1 0 0,0 0-1 0 0,1-1 1 0 0,-1 0-1 0 0,0 1 1 0 0,0-1-1 0 0,1 0 1 0 0,-1 1 0 0 0,0-1-1 0 0,0 0 1 0 0,1 0-1 0 0,-1 0 1 0 0,0 0-1 0 0,0 0 1 0 0,1 0-1 0 0,-1-1 1 0 0,0 1 0 0 0,0 0-1 0 0,1-1 1 0 0,-1 1-1 0 0,1-1 4 0 0,0 0-58 0 0,0 0-1 0 0,0 0 1 0 0,1 0 0 0 0,-1-1-1 0 0,0 1 1 0 0,0-1 0 0 0,0 1-1 0 0,-1-1 1 0 0,1 0 0 0 0,0 0-1 0 0,-1 0 1 0 0,1 0-1 0 0,-1 0 1 0 0,1 0 0 0 0,-1 0-1 0 0,0-1 1 0 0,0 1 0 0 0,0 0-1 0 0,0-2 59 0 0,5-17 85 0 0,-4 15-11 0 0,0 1 0 0 0,0-1-1 0 0,-1 0 1 0 0,0 0 0 0 0,0 0 0 0 0,-1 0 0 0 0,0 0 0 0 0,0 0 0 0 0,0 0-74 0 0,-1 1 76 0 0,1 0 0 0 0,-1 0 0 0 0,-1 0 0 0 0,1 0 1 0 0,-1 0-1 0 0,-1-3-76 0 0,2 7-23 0 0,1-1 0 0 0,-1 1 0 0 0,0 0 0 0 0,1 0 0 0 0,-1 0 0 0 0,0 0 0 0 0,0 0 0 0 0,0 0 0 0 0,0 0 0 0 0,0 0 0 0 0,0 0 0 0 0,0 0 0 0 0,0 0 0 0 0,0 0 1 0 0,0 1-1 0 0,0-1 0 0 0,0 1 0 0 0,-1-1 0 0 0,1 0 0 0 0,0 1 0 0 0,-1 0 0 0 0,1-1 0 0 0,0 1 0 0 0,-1 0 0 0 0,1 0 0 0 0,0 0 0 0 0,-1 0 0 0 0,1 0 23 0 0,-4 0-206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4:38.9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0 2760 0 0,'-13'17'6734'0'0,"3"17"-3621"0"0,1 1 0 0 0,-3 26-3113 0 0,11-53 232 0 0,0-1 0 0 0,1 1 0 0 0,0-1 0 0 0,0 0 0 0 0,0 5-232 0 0,1-10 36 0 0,-1 0 0 0 0,1 1 1 0 0,-1-1-1 0 0,1 0 0 0 0,-1 0 0 0 0,1 0 1 0 0,0 0-1 0 0,0 0 0 0 0,0 0 0 0 0,1 0-36 0 0,-2-1 15 0 0,1 0 0 0 0,0 0-1 0 0,-1-1 1 0 0,1 1-1 0 0,0 0 1 0 0,0-1 0 0 0,0 1-1 0 0,0-1 1 0 0,0 1-1 0 0,-1-1 1 0 0,1 1-1 0 0,0-1 1 0 0,0 1 0 0 0,0-1-1 0 0,0 0 1 0 0,0 0-1 0 0,0 1 1 0 0,0-1 0 0 0,0 0-1 0 0,1 0 1 0 0,-1 0-15 0 0,2-1-2 0 0,0 1 0 0 0,0-1 0 0 0,-1 0 1 0 0,1 1-1 0 0,0-1 0 0 0,0-1 0 0 0,-1 1 1 0 0,1 0-1 0 0,-1-1 0 0 0,1 1 0 0 0,-1-1 1 0 0,1 0-1 0 0,-1 0 0 0 0,0 0 0 0 0,0 0 0 0 0,0 0 1 0 0,1-1 1 0 0,1-3-34 0 0,1 1 1 0 0,-1-1 0 0 0,0 0 0 0 0,-1 0 0 0 0,0 0-1 0 0,3-5 34 0 0,-5 5 66 0 0,1 1-1 0 0,-1 0 0 0 0,0 0 1 0 0,0 0-1 0 0,0-1 0 0 0,-1 1 1 0 0,0-1-1 0 0,0 1 0 0 0,-1-4-65 0 0,-1-4-50 0 0,0 0 1 0 0,-1 1-1 0 0,-2-7 50 0 0,4 17-177 0 0,0-1-1 0 0,0 1 1 0 0,0 0-1 0 0,0 0 1 0 0,0 0 0 0 0,-1 0-1 0 0,1 0 1 0 0,-1 0-1 0 0,1 0 1 0 0,-1 0 0 0 0,1 1-1 0 0,-1-1 1 0 0,0 0-1 0 0,0 1 1 0 0,-2-1 177 0 0,1 1-5473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4:39.6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20 8376 0 0,'0'0'190'0'0,"0"0"28"0"0,0 0 8 0 0,-12 18 2184 0 0,10-15-2103 0 0,0 1 1 0 0,1 0 0 0 0,-1 0 0 0 0,1 0-1 0 0,0 0 1 0 0,1 0 0 0 0,-1 0-1 0 0,1 0 1 0 0,-1 0 0 0 0,1 0 0 0 0,0 1-1 0 0,1 1-307 0 0,-1 0 264 0 0,0-5-236 0 0,0 0 0 0 0,0 0 1 0 0,0 1-1 0 0,0-1 1 0 0,0 0-1 0 0,0 0 1 0 0,0 0-1 0 0,1 0 1 0 0,-1 0-1 0 0,0 0 1 0 0,0 0-1 0 0,1 0 1 0 0,-1 0-1 0 0,1 0 1 0 0,-1 0-1 0 0,1 0 1 0 0,0-1-1 0 0,-1 1 1 0 0,1 0-1 0 0,0 0 1 0 0,-1 0-1 0 0,1-1 0 0 0,0 1 1 0 0,0 0-1 0 0,0-1 1 0 0,0 1-1 0 0,0-1 1 0 0,0 1-1 0 0,-1-1 1 0 0,1 1-1 0 0,0-1 1 0 0,1 0-1 0 0,-1 1 1 0 0,0-1-1 0 0,0 0 1 0 0,0 0-1 0 0,0 0 1 0 0,0 0-1 0 0,0 0 1 0 0,0 0-1 0 0,0 0 1 0 0,0 0-1 0 0,0 0 0 0 0,1-1-27 0 0,1 1-7 0 0,-1-1 1 0 0,1 1 0 0 0,0-1-1 0 0,-1 0 1 0 0,1 0 0 0 0,0-1-1 0 0,-1 1 1 0 0,1 0 0 0 0,-1-1-1 0 0,0 1 1 0 0,1-1 0 0 0,-1 0-1 0 0,0 0 1 0 0,0 0 0 0 0,0 0 0 0 0,1-2 4 0 0,0 0 6 0 0,-1 0-1 0 0,0 0 1 0 0,0 0-1 0 0,0 0 1 0 0,-1-1-1 0 0,0 1 1 0 0,1 0-1 0 0,-1-2-4 0 0,-1 4 52 0 0,0-1-1 0 0,1 1 0 0 0,-1 0 1 0 0,0-1-1 0 0,0 1 0 0 0,-1 0 1 0 0,1-1-1 0 0,0 1 0 0 0,-1 0 1 0 0,0 0-1 0 0,1-1 0 0 0,-1 1 1 0 0,0 0-1 0 0,0 0 0 0 0,0 0 1 0 0,-1-2-52 0 0,1 2 80 0 0,-1 1 0 0 0,1-1 0 0 0,0 0 0 0 0,-1 1 0 0 0,1-1 0 0 0,0 1 0 0 0,-1 0 0 0 0,0-1 0 0 0,1 1 0 0 0,-1 0 0 0 0,0 0 0 0 0,-1-1-80 0 0,1 2-173 0 0,1 0 1 0 0,-1-1-1 0 0,1 1 0 0 0,-1 0 0 0 0,1 0 1 0 0,-1 0-1 0 0,1 0 0 0 0,-1 0 0 0 0,1 0 1 0 0,-1 0-1 0 0,1 1 0 0 0,0-1 0 0 0,-1 1 1 0 0,1-1-1 0 0,-1 1 0 0 0,1-1 0 0 0,0 1 1 0 0,-1 0 172 0 0,-3 2-5572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5:11.0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10 10880 0 0,'0'0'497'0'0,"0"0"-8"0"0,0 0-311 0 0,-2-1-78 0 0,2 1 313 0 0,8-6 2750 0 0,7 11-2548 0 0,-15-5-611 0 0,0 0 0 0 0,0 0-1 0 0,1 0 1 0 0,-1 0 0 0 0,0 1 0 0 0,1-1 0 0 0,-1 0 0 0 0,0 0 0 0 0,0 1 0 0 0,1-1 0 0 0,-1 0 0 0 0,0 1 0 0 0,0-1 0 0 0,1 0-1 0 0,-1 0 1 0 0,0 1 0 0 0,0-1 0 0 0,0 0 0 0 0,0 1 0 0 0,0-1 0 0 0,1 1 0 0 0,-1-1 0 0 0,0 0 0 0 0,0 1 0 0 0,0-1 0 0 0,0 0-1 0 0,0 1 1 0 0,0-1 0 0 0,0 0 0 0 0,0 1 0 0 0,0-1 0 0 0,-1 0 0 0 0,1 1 0 0 0,0-1 0 0 0,0 1 0 0 0,0-1 0 0 0,0 0-1 0 0,0 1 1 0 0,-1-1 0 0 0,1 0 0 0 0,0 0 0 0 0,0 1 0 0 0,0-1 0 0 0,-1 0 0 0 0,1 1 0 0 0,0-1 0 0 0,0 0 0 0 0,-1 0 0 0 0,1 0-1 0 0,0 1 1 0 0,-1-1 0 0 0,1 0 0 0 0,0 0-4 0 0,-1 0-1 0 0,1 0-1 0 0,-1 1 1 0 0,1-1 0 0 0,-1 0-1 0 0,1 0 1 0 0,-1 0-1 0 0,1 0 1 0 0,-1 0 0 0 0,1 0-1 0 0,-1 0 1 0 0,1 0-1 0 0,-1 0 1 0 0,1 0 0 0 0,-1 0-1 0 0,1-1 1 0 0,-1 1-1 0 0,1 0 1 0 0,-1 0-1 0 0,1 0 1 0 0,-1-1 0 0 0,1 1-1 0 0,-1 0 1 0 0,1 0-1 0 0,-1-1 1 0 0,1 1 0 0 0,0-1-1 0 0,-1 1 1 0 0,1 0-1 0 0,0-1 1 0 0,-1 1 0 0 0,1-1-1 0 0,0 1 1 0 0,0 0-1 0 0,-1-1 1 0 0,1 1 0 0 0,0-1-1 0 0,0 1 1 0 0,0-1-1 0 0,0 1 1 0 0,-1-1 0 0 0,1 1-1 0 0,0-1 1 0 0,0 1-1 0 0,0-1 1 0 0,0 1 0 0 0,0-1-1 0 0,0 1 1 0 0,1-1-1 0 0,-1 1 1 0 0,0-1 0 0 0,0 1-1 0 0,0-1 1 0 0,0 1-1 0 0,0-1 1 0 0,1 1 0 0 0,-1-1 1 0 0,0 1-29 0 0,0-1 0 0 0,0 1 0 0 0,0 0 0 0 0,0 0 0 0 0,1-1 0 0 0,-1 1 0 0 0,0 0 0 0 0,0 0 0 0 0,0-1 0 0 0,0 1 0 0 0,1 0 0 0 0,-1 0 0 0 0,0-1 0 0 0,0 1 0 0 0,1 0 0 0 0,-1 0 0 0 0,0 0 0 0 0,0-1 0 0 0,1 1 0 0 0,-1 0 0 0 0,0 0 0 0 0,0 0 0 0 0,1 0 0 0 0,-1 0 0 0 0,0 0 0 0 0,1-1 0 0 0,-1 1 0 0 0,0 0 0 0 0,1 0 0 0 0,-1 0 0 0 0,0 0 0 0 0,0 0 0 0 0,1 0 0 0 0,-1 0 29 0 0,0 0-446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4:40.5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5 5696 0 0,'-3'21'1834'0'0,"-1"-1"544"0"0,0-7-1250 0 0,1 0 1 0 0,1 0 0 0 0,0 0-1 0 0,1 5-1128 0 0,1-17 10 0 0,-1 0-1 0 0,1 0 0 0 0,0 0 0 0 0,0 0 1 0 0,0 0-1 0 0,0 0 0 0 0,0 0 1 0 0,1 0-1 0 0,-1 0 0 0 0,0 0 1 0 0,0 1-1 0 0,1-2 0 0 0,-1 1 0 0 0,0 0 1 0 0,1 0-1 0 0,-1 0 0 0 0,1 0 1 0 0,0 0-1 0 0,-1 0 0 0 0,1 0 1 0 0,0 0-1 0 0,-1-1 0 0 0,1 1 0 0 0,0 0 1 0 0,0-1-1 0 0,-1 1 0 0 0,1 0 1 0 0,0-1-1 0 0,0 1 0 0 0,0-1 1 0 0,0 0-1 0 0,0 1 0 0 0,0-1 0 0 0,0 1 1 0 0,0-1-1 0 0,0 0 0 0 0,1 0-9 0 0,0 0 0 0 0,0 0-1 0 0,1 0 1 0 0,-1-1-1 0 0,0 1 1 0 0,0-1-1 0 0,0 0 0 0 0,0 1 1 0 0,0-1-1 0 0,0 0 1 0 0,0 0-1 0 0,0 0 1 0 0,0-1-1 0 0,0 1 1 0 0,-1 0-1 0 0,1-1 0 0 0,0 1 1 0 0,0-2 0 0 0,0 1 74 0 0,0-1 1 0 0,0 1 0 0 0,0-1-1 0 0,-1 0 1 0 0,1 0-1 0 0,-1 0 1 0 0,0 0-1 0 0,0 0 1 0 0,0 0-1 0 0,0 0 1 0 0,0 0-1 0 0,0 0 1 0 0,-1-1-1 0 0,0 1 1 0 0,0 0 0 0 0,0 0-1 0 0,0-1 1 0 0,0 1-1 0 0,0 0 1 0 0,-1-2-75 0 0,-1 0-78 0 0,1-1 1 0 0,0 1 0 0 0,-1 0-1 0 0,0 1 1 0 0,0-1 0 0 0,-1 0-1 0 0,1 0 1 0 0,-1 1 0 0 0,0 0-1 0 0,0-1 1 0 0,0 1 0 0 0,-3-1 77 0 0,6 4-5544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4:41.3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4 1376 0 0,'0'0'308'0'0,"0"0"756"0"0,0 0 332 0 0,-2 4 3291 0 0,-8 12-1558 0 0,7-12-2775 0 0,1 1 1 0 0,0 0-1 0 0,0-1 1 0 0,1 1-1 0 0,-1 0 1 0 0,1 0 0 0 0,0 0-1 0 0,0 0 1 0 0,1 2-355 0 0,-3 9 569 0 0,2-15-541 0 0,1 1 0 0 0,0 0 0 0 0,0-1 0 0 0,0 1 0 0 0,0 0 0 0 0,0-1 0 0 0,0 1 0 0 0,0 0 0 0 0,0 0 0 0 0,0-1 0 0 0,1 1 0 0 0,-1 0 0 0 0,1-1 0 0 0,-1 1 0 0 0,1-1 0 0 0,0 1 0 0 0,0-1-1 0 0,0 1 1 0 0,0-1 0 0 0,0 1 0 0 0,0-1 0 0 0,0 0 0 0 0,0 0 0 0 0,0 1 0 0 0,0-1 0 0 0,1 0 0 0 0,-1 0 0 0 0,1 0 0 0 0,-1 0 0 0 0,1 0 0 0 0,-1-1 0 0 0,1 1 0 0 0,-1 0 0 0 0,1-1 0 0 0,-1 1 0 0 0,1-1 0 0 0,0 0 0 0 0,-1 1 0 0 0,1-1 0 0 0,0 0 0 0 0,0 0 0 0 0,-1 0 0 0 0,1 0 0 0 0,0 0 0 0 0,-1-1 0 0 0,1 1 0 0 0,0 0 0 0 0,1-1-28 0 0,-1 0-40 0 0,0 0-1 0 0,0 1 0 0 0,0-1 0 0 0,0 0 0 0 0,0 0 0 0 0,0 0 0 0 0,0-1 0 0 0,0 1 1 0 0,0 0-1 0 0,-1-1 0 0 0,1 1 0 0 0,0-1 0 0 0,-1 0 0 0 0,0 1 0 0 0,1-1 0 0 0,-1 0 0 0 0,0 0 1 0 0,1-1 40 0 0,-1-1-25 0 0,1-1 1 0 0,-1 1-1 0 0,0 0 1 0 0,0-1-1 0 0,-1 1 1 0 0,1-1-1 0 0,-1 1 1 0 0,0-5 24 0 0,-3-28 379 0 0,2 35-389 0 0,1 1 0 0 0,0-1 0 0 0,0 1 0 0 0,-1-1 0 0 0,1 1 0 0 0,-1-1 0 0 0,0 1 0 0 0,1-1 0 0 0,-1 1 0 0 0,0 0 0 0 0,0-1 1 0 0,0 1-1 0 0,0 0 0 0 0,0 0 0 0 0,0 0 0 0 0,0-1 0 0 0,0 1 0 0 0,0 0 0 0 0,-1 0 0 0 0,1 1 0 0 0,-1-2 10 0 0,-5 2-970 0 0,4 1 398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4:42.0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16 6448 0 0,'0'0'498'0'0,"0"0"-268"0"0,0 0 88 0 0,0 0 70 0 0,0 0 18 0 0,0 0-18 0 0,-6 20 2605 0 0,6-2-2095 0 0,-1-11-386 0 0,1 0 0 0 0,0 0 0 0 0,1 0 1 0 0,0 4-513 0 0,0-8 158 0 0,-1 0-93 0 0,0-1-1 0 0,1 1 1 0 0,-1-1-1 0 0,1 0 1 0 0,-1 1-1 0 0,1-1 1 0 0,0 0-1 0 0,0 0 1 0 0,0 1 0 0 0,0-1-1 0 0,1 0 1 0 0,-1 0-1 0 0,1 0 1 0 0,-1 0-1 0 0,1-1 1 0 0,0 1 0 0 0,0 1-65 0 0,0-3 7 0 0,-1 1 0 0 0,0-1 0 0 0,0 1 1 0 0,0-1-1 0 0,0 1 0 0 0,1-1 1 0 0,-1 0-1 0 0,0 1 0 0 0,0-1 0 0 0,0 0 1 0 0,1 0-1 0 0,-1 0 0 0 0,0 0 1 0 0,0 0-1 0 0,1-1 0 0 0,-1 1 0 0 0,0 0 1 0 0,0 0-1 0 0,0-1 0 0 0,1 1 1 0 0,-1-1-1 0 0,0 1 0 0 0,0-1 0 0 0,0 1 1 0 0,0-1-1 0 0,0 0 0 0 0,0 1 1 0 0,0-1-1 0 0,0 0 0 0 0,0-1-7 0 0,1 1 26 0 0,0-1 1 0 0,0 0-1 0 0,0 0 0 0 0,-1 1 1 0 0,1-1-1 0 0,-1-1 0 0 0,1 1 0 0 0,-1 0 1 0 0,0 0-1 0 0,0 0 0 0 0,0-1 1 0 0,0 1-1 0 0,0 0 0 0 0,0-3-26 0 0,0 1 61 0 0,-1 0-1 0 0,0 0 1 0 0,0 0 0 0 0,0 0-1 0 0,0 0 1 0 0,-1 0 0 0 0,1 0-1 0 0,-1 0 1 0 0,0 1 0 0 0,0-1-1 0 0,-1 0 1 0 0,1 0 0 0 0,-1 1-1 0 0,0-1 1 0 0,0 1-1 0 0,0-1 1 0 0,0 1 0 0 0,-1 0-1 0 0,1 0 1 0 0,-1 0 0 0 0,0 0-1 0 0,0 0 1 0 0,0 1 0 0 0,0-1-1 0 0,0 1 1 0 0,-1 0-1 0 0,-1-2-60 0 0,2 3-1076 0 0,2 1-2284 0 0,1 0 3355 0 0,0 0-1425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4:42.7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28 2760 0 0,'0'0'384'0'0,"0"0"572"0"0,0 0 253 0 0,0 0 51 0 0,0 0-79 0 0,0 0-371 0 0,0 0-160 0 0,0 0-36 0 0,-9 10 3224 0 0,8-5-3670 0 0,0-1-1 0 0,0 1 0 0 0,0 0 0 0 0,1-1 1 0 0,-1 1-1 0 0,1 0 0 0 0,0 0 1 0 0,1 2-168 0 0,-1-6 13 0 0,0 0 0 0 0,0 0 0 0 0,0 0 0 0 0,0 0 0 0 0,0 0 0 0 0,1 0 0 0 0,-1 0 0 0 0,0 0 0 0 0,1 0 0 0 0,-1 0 0 0 0,1 0 0 0 0,-1 0 0 0 0,1 0 0 0 0,-1 0 0 0 0,1 0 0 0 0,0 0 0 0 0,0 0 0 0 0,-1-1 0 0 0,1 1 0 0 0,0 0 0 0 0,0 0 0 0 0,0-1 0 0 0,0 1 0 0 0,0-1 0 0 0,0 1 0 0 0,0-1 0 0 0,0 1 0 0 0,0-1 0 0 0,0 1 0 0 0,0-1 0 0 0,0 0 0 0 0,0 0 0 0 0,0 1 0 0 0,0-1 0 0 0,0 0 0 0 0,0 0 0 0 0,0 0 1 0 0,2 0-14 0 0,-1-1 32 0 0,0 1 1 0 0,0-1 0 0 0,0 1 0 0 0,0-1 0 0 0,0 0 0 0 0,0 1 0 0 0,0-1 0 0 0,0 0 0 0 0,-1 0 0 0 0,1-1-1 0 0,0 1 1 0 0,0 0 0 0 0,-1 0 0 0 0,1-1 0 0 0,-1 1 0 0 0,1-1 0 0 0,-1 0 0 0 0,0 1 0 0 0,0-1 0 0 0,1 0-1 0 0,-1 0 1 0 0,0 0 0 0 0,-1 1 0 0 0,1-1 0 0 0,0 0 0 0 0,0 0 0 0 0,-1-2-33 0 0,1 1 146 0 0,0 0 0 0 0,-1 0 0 0 0,1 0 0 0 0,-1 0 0 0 0,0 0 0 0 0,0 0 0 0 0,0 0 0 0 0,-1 0 0 0 0,1 0 0 0 0,-1 0 0 0 0,1 0 0 0 0,-1 0 0 0 0,0 0 0 0 0,0 1 0 0 0,0-1 0 0 0,-1 0 0 0 0,1 0 0 0 0,-1 1 0 0 0,0-1-146 0 0,1 2 35 0 0,0 0 0 0 0,0 0 1 0 0,0 0-1 0 0,0 0 0 0 0,0 0 0 0 0,0 0 0 0 0,-1 0 1 0 0,1 1-1 0 0,0-1 0 0 0,0 0 0 0 0,-1 1 0 0 0,1-1-35 0 0,0 1-125 0 0,1 0-1 0 0,-1 0 0 0 0,1 0 0 0 0,-1 0 0 0 0,1 0 1 0 0,-1-1-1 0 0,1 1 0 0 0,-1 0 0 0 0,0 0 0 0 0,1 0 1 0 0,-1 0-1 0 0,1 0 0 0 0,-1 1 0 0 0,1-1 1 0 0,-1 0-1 0 0,1 0 0 0 0,-1 0 0 0 0,1 0 0 0 0,-1 1 1 0 0,1-1-1 0 0,0 0 0 0 0,-1 0 0 0 0,1 1 0 0 0,-1-1 1 0 0,1 0-1 0 0,-1 1 0 0 0,1-1 0 0 0,0 0 0 0 0,-1 1 1 0 0,1-1-1 0 0,0 1 0 0 0,-1-1 0 0 0,1 0 1 0 0,0 1 125 0 0,-1 3-1312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4:43.4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6 2760 0 0,'0'0'448'0'0,"0"0"841"0"0,0 0 372 0 0,0 0 71 0 0,0 0-157 0 0,0 0-730 0 0,0 0-315 0 0,0 0-68 0 0,-3 18 1732 0 0,2-11-1823 0 0,0 0 1 0 0,0 0 0 0 0,1 0-1 0 0,0 1 1 0 0,1 3-372 0 0,-1-9 26 0 0,0 0 0 0 0,1 0 0 0 0,-1 0 1 0 0,1 0-1 0 0,-1 0 0 0 0,1 0 0 0 0,0 0 0 0 0,0 0 0 0 0,0 0 1 0 0,0 0-1 0 0,0 0 0 0 0,0-1 0 0 0,0 1 0 0 0,0-1 0 0 0,1 1 1 0 0,-1-1-1 0 0,1 1 0 0 0,-1-1 0 0 0,1 0 0 0 0,0 1 1 0 0,1 0-27 0 0,-3-2-4 0 0,1 0 0 0 0,-1 0 1 0 0,1 1-1 0 0,-1-1 0 0 0,1 0 1 0 0,0 0-1 0 0,-1 0 1 0 0,1 1-1 0 0,-1-1 0 0 0,1 0 1 0 0,0 0-1 0 0,-1 0 0 0 0,1 0 1 0 0,-1 0-1 0 0,1 0 1 0 0,0 0-1 0 0,-1-1 0 0 0,1 1 1 0 0,-1 0-1 0 0,1 0 0 0 0,0 0 1 0 0,-1 0-1 0 0,1-1 0 0 0,-1 1 1 0 0,1 0-1 0 0,-1-1 1 0 0,1 1-1 0 0,-1 0 0 0 0,1-1 1 0 0,-1 1-1 0 0,1-1 0 0 0,-1 1 1 0 0,0-1-1 0 0,1 1 1 0 0,-1-1-1 0 0,0 1 0 0 0,1-1 1 0 0,-1 1-1 0 0,0-1 0 0 0,0 1 1 0 0,1-1-1 0 0,-1 1 1 0 0,0-2 3 0 0,1-1-9 0 0,0 0 0 0 0,0 0 1 0 0,-1 0-1 0 0,1 0 0 0 0,-1 0 1 0 0,0-3 8 0 0,0-2 178 0 0,0 0 0 0 0,-1 0 0 0 0,0 0 0 0 0,0 0 0 0 0,-3-6-178 0 0,4 13-15 0 0,-1-1 0 0 0,1 1 0 0 0,-1-1 0 0 0,1 1 0 0 0,-1 0 0 0 0,0-1 0 0 0,0 1 0 0 0,1 0 0 0 0,-1 0 0 0 0,0 0 0 0 0,0-1 0 0 0,-1 1 0 0 0,1 0 0 0 0,0 0 0 0 0,-1 0 15 0 0,1 1-127 0 0,0-1 1 0 0,0 1-1 0 0,0 0 0 0 0,0-1 0 0 0,0 1 1 0 0,0 0-1 0 0,0 0 0 0 0,0 0 0 0 0,0 0 0 0 0,0 0 1 0 0,0 0-1 0 0,0 0 0 0 0,0 1 0 0 0,-1-1 0 0 0,1 0 1 0 0,0 0-1 0 0,0 1 0 0 0,0-1 0 0 0,0 1 0 0 0,0-1 1 0 0,1 1-1 0 0,-1-1 0 0 0,0 1 0 0 0,0 0 127 0 0,-3 1-958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4:44.3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6 2760 0 0,'0'0'365'0'0,"0"0"493"0"0,0 0 212 0 0,0 0 46 0 0,0 0-55 0 0,0 0-274 0 0,0 0-126 0 0,0 0-21 0 0,0 0-21 0 0,0 0-64 0 0,0 0-31 0 0,0 0-4 0 0,0 22 2776 0 0,-1-14-3125 0 0,1 1 0 0 0,0-1 0 0 0,0 1 0 0 0,1-1 0 0 0,0 1 0 0 0,0-1 0 0 0,1 0 0 0 0,1 5-171 0 0,-2-11 7 0 0,-1 0 1 0 0,1 0 0 0 0,0 0 0 0 0,0-1-1 0 0,0 1 1 0 0,0 0 0 0 0,0-1 0 0 0,0 1 0 0 0,1 0-1 0 0,-1-1 1 0 0,0 1 0 0 0,1-1 0 0 0,-1 0-1 0 0,1 1 1 0 0,-1-1-8 0 0,1-1 1 0 0,-1 1-1 0 0,0 0 1 0 0,1-1-1 0 0,-1 1 1 0 0,0-1-1 0 0,1 0 1 0 0,-1 0-1 0 0,1 1 1 0 0,-1-1 0 0 0,1 0-1 0 0,-1 0 1 0 0,0 0-1 0 0,1 0 1 0 0,-1-1-1 0 0,1 1 1 0 0,-1 0-1 0 0,1 0 1 0 0,-1-1-1 0 0,0 1 1 0 0,1-1 0 0 0,0 0-1 0 0,0 0 45 0 0,0-1 1 0 0,1 1-1 0 0,-1-1 1 0 0,0 1 0 0 0,0-1-1 0 0,0 0 1 0 0,-1 0 0 0 0,1 0-1 0 0,0 0 1 0 0,-1 0 0 0 0,1 0-1 0 0,-1-1 1 0 0,0 1 0 0 0,1 0-1 0 0,-1-1 1 0 0,0 1 0 0 0,-1-1-1 0 0,1 1 1 0 0,0-1 0 0 0,-1 1-1 0 0,1-2-45 0 0,-1 0 89 0 0,1-1 0 0 0,-1 1-1 0 0,0 0 1 0 0,0 0 0 0 0,0 0-1 0 0,0 0 1 0 0,-1 0 0 0 0,1 0 0 0 0,-1 0-1 0 0,0 0 1 0 0,-1 0 0 0 0,1 0-1 0 0,-2-2-88 0 0,2 4 93 0 0,-1-1 0 0 0,0 1-1 0 0,0-1 1 0 0,0 1 0 0 0,0 0-1 0 0,-1 0 1 0 0,1 0 0 0 0,0 0-1 0 0,-3-1-92 0 0,5 2-60 0 0,-1 1-1 0 0,1 0 0 0 0,-1-1 0 0 0,1 1 1 0 0,-1-1-1 0 0,0 1 0 0 0,1 0 0 0 0,-1-1 1 0 0,0 1-1 0 0,0 0 0 0 0,1 0 0 0 0,-1 0 1 0 0,0 0-1 0 0,1-1 0 0 0,-1 1 0 0 0,0 0 1 0 0,0 0-1 0 0,1 0 0 0 0,-1 1 0 0 0,0-1 1 0 0,0 0-1 0 0,1 0 0 0 0,-1 0 1 0 0,0 0-1 0 0,1 1 0 0 0,-1-1 0 0 0,0 0 1 0 0,1 1-1 0 0,-1-1 0 0 0,0 0 0 0 0,1 1 1 0 0,-1-1-1 0 0,1 1 0 0 0,-1-1 0 0 0,1 1 1 0 0,-1-1-1 0 0,1 1 0 0 0,-1-1 0 0 0,1 1 1 0 0,-1 0-1 0 0,1-1 0 0 0,-1 2 61 0 0,0 0-6058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4:45.2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23 7400 0 0,'1'0'146'0'0,"-1"0"0"0"0,0 0 0 0 0,1 0 0 0 0,-1 0 0 0 0,0 0 0 0 0,1 0 0 0 0,-1 0 0 0 0,0 0 0 0 0,1 0 0 0 0,-1 0 0 0 0,0 0 0 0 0,1 0 0 0 0,-1 0 0 0 0,0 0 0 0 0,1 1 1 0 0,-1-1-1 0 0,0 0 0 0 0,0 0 0 0 0,1 0 0 0 0,-1 1 0 0 0,0-1 0 0 0,0 0 0 0 0,1 0 0 0 0,-1 0 0 0 0,0 1 0 0 0,0-1 0 0 0,1 0 0 0 0,-1 1 0 0 0,0-1 0 0 0,0 0 0 0 0,0 1 0 0 0,0-1 0 0 0,0 0 0 0 0,0 0 0 0 0,1 1 0 0 0,-1-1 1 0 0,0 0-1 0 0,0 1 0 0 0,0-1 0 0 0,0 0 0 0 0,0 1 0 0 0,0-1 0 0 0,0 1-146 0 0,-3 20 451 0 0,2-5 39 0 0,1-12-396 0 0,0 0 1 0 0,1 0 0 0 0,0 0-1 0 0,0-1 1 0 0,0 1-1 0 0,0 0 1 0 0,0-1 0 0 0,1 1-1 0 0,0 0 1 0 0,-1-1-1 0 0,1 0 1 0 0,1 1-1 0 0,-1-1 1 0 0,0 0 0 0 0,1 0-1 0 0,0-1 1 0 0,1 3-95 0 0,-2-5 51 0 0,-1 1 0 0 0,0 0 0 0 0,1-1 0 0 0,-1 1 0 0 0,1-1 0 0 0,-1 1 0 0 0,1-1 0 0 0,0 0 0 0 0,-1 1 0 0 0,1-1 0 0 0,-1 0 0 0 0,1 0 0 0 0,0 0 0 0 0,-1-1 0 0 0,1 1 0 0 0,-1 0 0 0 0,1 0 0 0 0,-1-1 0 0 0,1 1 0 0 0,-1-1 0 0 0,1 0 0 0 0,-1 1 0 0 0,1-1 0 0 0,-1 0 0 0 0,0 0 0 0 0,1 0 0 0 0,-1 0-51 0 0,0 0 44 0 0,1 1 0 0 0,-1-1 0 0 0,1-1 0 0 0,-1 1 0 0 0,0 0 0 0 0,0 0 0 0 0,1 0 0 0 0,-1-1 0 0 0,0 1 0 0 0,0 0 0 0 0,0-1 1 0 0,-1 1-1 0 0,1-1 0 0 0,0 1 0 0 0,-1-1 0 0 0,1 1 0 0 0,0-1 0 0 0,-1 0 0 0 0,0 1 0 0 0,1-1 0 0 0,-1 0 0 0 0,0 1 0 0 0,0-1 0 0 0,0 0 0 0 0,0 0-44 0 0,-2-18 775 0 0,2 17-641 0 0,0-1 1 0 0,-1 1 0 0 0,1 0 0 0 0,-1 0-1 0 0,1-1 1 0 0,-1 1 0 0 0,0 0-1 0 0,-2-3-134 0 0,1 1 87 0 0,0 1-1 0 0,-1 0 1 0 0,0 0 0 0 0,0 0-1 0 0,0 0 1 0 0,-2 0-87 0 0,5 3-12 0 0,-1 0 0 0 0,0 0 1 0 0,0 0-1 0 0,0 0 0 0 0,0 1 1 0 0,-1-1-1 0 0,1 0 1 0 0,0 1-1 0 0,0-1 0 0 0,0 1 1 0 0,-1-1-1 0 0,1 1 0 0 0,0 0 1 0 0,0-1-1 0 0,-1 1 1 0 0,1 0-1 0 0,0 0 0 0 0,-1 0 1 0 0,1 0-1 0 0,0 0 0 0 0,0 0 1 0 0,-1 0-1 0 0,1 0 1 0 0,0 1-1 0 0,-1-1 0 0 0,1 1 1 0 0,0-1 11 0 0,-2 2-1279 0 0,1 1-3337 0 0,1-1-1774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4:52.9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1 103 2304 0 0,'0'0'101'0'0,"1"2"9902"0"0,5 5-8918 0 0,-4-6-1006 0 0,9-2 242 0 0,0-1 0 0 0,-1 0 1 0 0,1 0-1 0 0,-1-1 0 0 0,0 0 1 0 0,0-1-1 0 0,0 0 0 0 0,0-1 1 0 0,0 0-1 0 0,2-2-321 0 0,36-16 1182 0 0,-39 18-1049 0 0,-1 1 0 0 0,1-1 0 0 0,3-3-133 0 0,-5 2 50 0 0,1 2 1 0 0,0-1-1 0 0,0 1 0 0 0,4-1-50 0 0,-8 2 12 0 0,-3 3-49 0 0,-1 0 1 0 0,1-1-1 0 0,-1 1 1 0 0,1 0 0 0 0,-1-1-1 0 0,1 1 1 0 0,-1 0-1 0 0,1 0 1 0 0,-1 0-1 0 0,1 0 1 0 0,-1 0-1 0 0,1-1 1 0 0,0 1-1 0 0,-1 0 1 0 0,1 0-1 0 0,-1 0 1 0 0,1 0 0 0 0,-1 1-1 0 0,1-1 37 0 0,1 0-423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4:54.0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4776 0 0,'0'0'216'0'0,"0"0"85"0"0,0 0 231 0 0,24 0 4803 0 0,-20 1-5105 0 0,0-1 1 0 0,0 1 0 0 0,0 0 0 0 0,1 0 0 0 0,-2 0 0 0 0,1 1-1 0 0,0-1 1 0 0,0 1 0 0 0,0 0 0 0 0,-1 0 0 0 0,1 0 0 0 0,-1 0-1 0 0,1 1 1 0 0,-1 0 0 0 0,0-1 0 0 0,0 1 0 0 0,0 0-1 0 0,0 2-230 0 0,4 2 135 0 0,-2 1-1 0 0,1 0 0 0 0,-1 0 0 0 0,0 1 0 0 0,-1-1 0 0 0,0 1 0 0 0,1 4-134 0 0,0-4 170 0 0,-1 0 0 0 0,2 0-1 0 0,-1 0 1 0 0,5 4-170 0 0,-6-6-7 0 0,1-2 143 0 0,0 1-1 0 0,0-1 1 0 0,0 0 0 0 0,1 0 0 0 0,0 0 0 0 0,0-1 0 0 0,0 1-1 0 0,0-2 1 0 0,1 1 0 0 0,0-1 0 0 0,0 0 0 0 0,0 0-1 0 0,0-1 1 0 0,0 0 0 0 0,1 0-136 0 0,-2-1 82 0 0,0 0-1 0 0,0-1 1 0 0,0 0 0 0 0,0 0-1 0 0,0 0 1 0 0,0-1 0 0 0,-1 0-1 0 0,1 0 1 0 0,0-1-1 0 0,0 1 1 0 0,-1-1 0 0 0,1-1-1 0 0,4-1-81 0 0,1-2-37 0 0,0-1-1 0 0,0 1 1 0 0,-1-2 0 0 0,0 1-1 0 0,0-2 1 0 0,-1 1-1 0 0,1-1 38 0 0,-3 1 77 0 0,42-24 86 0 0,-47 31-293 0 0,-1 0 0 0 0,0 0 0 0 0,1 0 0 0 0,-1 0 0 0 0,1 0 0 0 0,-1 1 0 0 0,1-1 0 0 0,-1 0 0 0 0,1 1 0 0 0,0-1 0 0 0,-1 1 0 0 0,1 0 0 0 0,0 0 0 0 0,-1-1 0 0 0,2 1 130 0 0,9 2-6838 0 0,-9-2 1993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4:55.0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6704 0 0,'0'0'149'0'0,"0"0"23"0"0,22 0 2299 0 0,-17 1-1674 0 0,1 0 1 0 0,-1 1-1 0 0,0 0 1 0 0,0 0-1 0 0,3 1-797 0 0,8 4 533 0 0,-11-5-465 0 0,0 1 0 0 0,0-1 0 0 0,-1 1 0 0 0,1 0 0 0 0,0 1 0 0 0,-1-1 0 0 0,0 1 0 0 0,0 0 0 0 0,0 0 0 0 0,0 0 1 0 0,-1 1-1 0 0,0-1 0 0 0,0 1 0 0 0,0-1 0 0 0,0 2-68 0 0,3 4 217 0 0,-1 0 1 0 0,-1 1-1 0 0,0 0 0 0 0,0 0-217 0 0,7 13 419 0 0,-10-23-397 0 0,0 1-1 0 0,-1-1 1 0 0,1 0-1 0 0,0 0 1 0 0,0 0-1 0 0,1 1 0 0 0,-1-1 1 0 0,0 0-1 0 0,0-1 1 0 0,0 1-1 0 0,1 0 1 0 0,-1 0-1 0 0,0 0 1 0 0,1-1-1 0 0,-1 1 1 0 0,2 0-22 0 0,16 3 227 0 0,-16-3-216 0 0,1 0 1 0 0,0 0-1 0 0,-1 0 1 0 0,1-1-1 0 0,0 1 1 0 0,-1-1-1 0 0,1 0 1 0 0,0 0-1 0 0,1-1-11 0 0,-2 1 106 0 0,1-1-44 0 0,1 1-1 0 0,-1-1 0 0 0,0 0 1 0 0,1 0-1 0 0,-1-1 0 0 0,0 1 0 0 0,0-1 1 0 0,0 0-1 0 0,0 0 0 0 0,0 0-61 0 0,15-20-153 0 0,-16 19 130 0 0,-1 0 0 0 0,1-1-1 0 0,0 1 1 0 0,0 0 0 0 0,0 0 0 0 0,0 1 0 0 0,0-1 0 0 0,0 1 0 0 0,1-1 0 0 0,0 1 0 0 0,-1 0-1 0 0,1 0 24 0 0,58-23-158 0 0,-47 16-2189 0 0,-12 7-3027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5:11.6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 9384 0 0,'0'0'430'0'0,"0"0"-8"0"0,18-10 430 0 0,-17 10-756 0 0,0 0 0 0 0,0 0 0 0 0,0 0 0 0 0,1 0 0 0 0,-1 1 1 0 0,0-1-1 0 0,0 1 0 0 0,0-1 0 0 0,0 0 0 0 0,0 1 0 0 0,0 0 0 0 0,0-1 1 0 0,0 1-1 0 0,0 0 0 0 0,0-1 0 0 0,-1 1 0 0 0,1 0 0 0 0,0 0 0 0 0,0 0 0 0 0,-1 0 1 0 0,1 0-1 0 0,0-1 0 0 0,-1 1 0 0 0,1 2-96 0 0,0-3 26 0 0,-1 1-1 0 0,1 0 1 0 0,-1 0-1 0 0,1-1 1 0 0,-1 1 0 0 0,1 0-1 0 0,-1 0 1 0 0,0 0-1 0 0,1 0 1 0 0,-1 0 0 0 0,0-1-1 0 0,0 1 1 0 0,0 0-1 0 0,0 0 1 0 0,0 0-1 0 0,0 0 1 0 0,0 0 0 0 0,0 0-1 0 0,0 0 1 0 0,0 0-1 0 0,0 0 1 0 0,-1 0 0 0 0,1-1-1 0 0,0 1 1 0 0,-1 0-1 0 0,1 0 1 0 0,0 0 0 0 0,-1 0-26 0 0,0 0 88 0 0,1-1 0 0 0,0 0 6 0 0,-14-16 940 0 0,7-5-2553 0 0,7 21-3490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4:56.1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5784 0 0,'0'0'265'0'0,"0"0"-4"0"0,19 4 1045 0 0,-3-2-304 0 0,0 1 0 0 0,0 1 1 0 0,0 0-1 0 0,-1 1 0 0 0,0 1 0 0 0,0 0 1 0 0,9 6-1003 0 0,-19-9 13 0 0,2 0 79 0 0,-1 1-1 0 0,0 0 0 0 0,-1 0 0 0 0,1 0 1 0 0,-1 1-1 0 0,1 0 0 0 0,-1 0 1 0 0,3 4-92 0 0,-6-7 235 0 0,17 18 640 0 0,-18-19-836 0 0,0 0-1 0 0,0 0 0 0 0,0 0 1 0 0,0 0-1 0 0,0-1 0 0 0,0 1 1 0 0,1 0-1 0 0,-1-1 0 0 0,0 1 1 0 0,0-1-1 0 0,1 0 0 0 0,-1 1 1 0 0,0-1-1 0 0,1 0 0 0 0,-1 0 1 0 0,0 1-1 0 0,2-1-38 0 0,0-1 42 0 0,0 1 1 0 0,0-1-1 0 0,0 0 0 0 0,0 0 1 0 0,0 0-1 0 0,0-1 0 0 0,0 1 1 0 0,0-1-1 0 0,-1 1 0 0 0,1-1 1 0 0,0 0-1 0 0,-1 0 0 0 0,0 0 0 0 0,1 0 1 0 0,1-3-43 0 0,14-11 186 0 0,0-7 86 0 0,-14 21-283 0 0,38-28 4 0 0,-37 27-51 0 0,1 0-1 0 0,-1 0 0 0 0,0 1 1 0 0,1 0-1 0 0,-1 0 1 0 0,1 0-1 0 0,3 0 59 0 0,3 2-2426 0 0,-9 0 777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4:57.0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1840 0 0,'0'0'261'0'0,"0"0"425"0"0,0 0 179 0 0,0 0 36 0 0,0 0-22 0 0,4 0 3184 0 0,12 4-1656 0 0,-10-3-1954 0 0,-1 0-1 0 0,0 0 0 0 0,1-1 0 0 0,-1 0 1 0 0,1 0-1 0 0,0 0-452 0 0,-2 0 100 0 0,0-1 1 0 0,-1 1-1 0 0,1 0 0 0 0,0 1 0 0 0,0-1 1 0 0,-1 1-1 0 0,1 0 0 0 0,0-1 0 0 0,-1 2 1 0 0,1-1-1 0 0,0 0 0 0 0,-1 1 1 0 0,3 1-101 0 0,5 5-112 0 0,0 1 0 0 0,8 8 112 0 0,-6-1 69 0 0,-12-13-15 0 0,1 0-1 0 0,0-1 1 0 0,0 0-1 0 0,0 1 1 0 0,0-1-1 0 0,0 0 1 0 0,2 1-54 0 0,0 0 75 0 0,-3-2-51 0 0,1 0-1 0 0,0 1 1 0 0,0-1 0 0 0,-1 0-1 0 0,1 0 1 0 0,0 0 0 0 0,0-1-1 0 0,0 1 1 0 0,0 0 0 0 0,1-1-1 0 0,-1 1 1 0 0,0-1 0 0 0,0 0-1 0 0,0 0 1 0 0,2 0-24 0 0,-3 0 104 0 0,1 1-21 0 0,0-1-1 0 0,0 0 1 0 0,0 0-1 0 0,0 0 0 0 0,0 0 1 0 0,0 0-1 0 0,0 0 1 0 0,0 0-1 0 0,0-1 1 0 0,0 1-1 0 0,-1-1 1 0 0,1 1-1 0 0,0-1 0 0 0,2-1-82 0 0,0 1 70 0 0,1-1 0 0 0,-1-1 0 0 0,1 1 0 0 0,-1-1 0 0 0,0 0-1 0 0,3-2-69 0 0,6-5-103 0 0,0 0 0 0 0,14-7 103 0 0,-15 9 30 0 0,-4 4-28 0 0,-1 0 0 0 0,1 1 0 0 0,0 0 0 0 0,0 0 0 0 0,0 1-1 0 0,8-2-1 0 0,1 0 80 0 0,-14 4-233 0 0,0-1 0 0 0,0 0 0 0 0,1 1 0 0 0,-1 0 0 0 0,0 0 1 0 0,0 0-1 0 0,2 0 153 0 0,10 2-4274 0 0,-15-2 4264 0 0,3 1-4734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4:58.0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31 6648 0 0,'0'0'300'0'0,"0"0"0"0"0,23-2 2660 0 0,-20 2-2682 0 0,-1 0 0 0 0,1 0 0 0 0,0 0 0 0 0,-1 0 0 0 0,1 0 0 0 0,0 1 1 0 0,-1-1-1 0 0,1 1 0 0 0,-1-1 0 0 0,1 1 0 0 0,0 0 0 0 0,-1 0 0 0 0,0 1 0 0 0,1-1 1 0 0,-1 0-1 0 0,0 1 0 0 0,1 0-278 0 0,1 1 38 0 0,0 1 1 0 0,-1-1-1 0 0,0 1 0 0 0,1 0 1 0 0,-1 0-1 0 0,0 0 0 0 0,-1 1 1 0 0,1-1-1 0 0,-1 2-38 0 0,-1-6-2 0 0,-1 2 21 0 0,1 0-1 0 0,0 0 1 0 0,0 0 0 0 0,0 0 0 0 0,1 0 0 0 0,-1 0 0 0 0,0 0 0 0 0,1 0 0 0 0,-1-1-1 0 0,1 1 1 0 0,0-1 0 0 0,1 2-19 0 0,-1-2 36 0 0,1 0 0 0 0,0-1 0 0 0,0 1 1 0 0,0 0-1 0 0,0-1 0 0 0,0 0 0 0 0,0 0 0 0 0,0 0 0 0 0,0 0 0 0 0,0 0 0 0 0,0 0 0 0 0,3-2-36 0 0,-5 2 34 0 0,0 0-1 0 0,0 0 1 0 0,-1 0-1 0 0,1-1 1 0 0,0 1-1 0 0,0 0 1 0 0,0-1-1 0 0,0 1 1 0 0,-1 0-1 0 0,1-1 1 0 0,0 1-1 0 0,0-1 1 0 0,-1 0-1 0 0,1 1 1 0 0,0-1-1 0 0,-1 0 1 0 0,1 1-1 0 0,-1-1 1 0 0,1 0-1 0 0,-1 1 1 0 0,1-1-1 0 0,-1 0 0 0 0,1 0 1 0 0,-1 0-1 0 0,0 0 1 0 0,1 1-34 0 0,2-23 372 0 0,-3 19-244 0 0,1 1-109 0 0,-1 1 1 0 0,0 0 0 0 0,1-1-1 0 0,0 1 1 0 0,-1 0 0 0 0,1-1 0 0 0,0 1-1 0 0,0 0 1 0 0,0 0 0 0 0,1 0-1 0 0,-1 0 1 0 0,1 0 0 0 0,-1 0-1 0 0,1 0 1 0 0,-1 0 0 0 0,1 1-1 0 0,0-1 1 0 0,0 1 0 0 0,0-1-1 0 0,0 1 1 0 0,0-1-20 0 0,6-2-147 0 0,0 1 0 0 0,0-1-1 0 0,0 2 1 0 0,0-1 0 0 0,4 0 147 0 0,5-2-1642 0 0,-14 4-3910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4:58.7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3680 0 0,'0'0'167'0'0,"22"1"6080"0"0,-15-1-5850 0 0,0 1 0 0 0,0-1 0 0 0,0 2 0 0 0,0-1 0 0 0,0 1 0 0 0,0 0 0 0 0,0 0 0 0 0,0 1 0 0 0,-1 0 0 0 0,1 0 0 0 0,-1 1-397 0 0,-2-1 58 0 0,1 2 0 0 0,-1-1 0 0 0,0 0 0 0 0,-1 1 0 0 0,1 0 0 0 0,-1 0 0 0 0,0 0 0 0 0,0 0 0 0 0,-1 0 0 0 0,1 1 1 0 0,1 4-59 0 0,-4-9 33 0 0,0-1 0 0 0,1 1 0 0 0,-1 0 0 0 0,1-1 0 0 0,-1 1 0 0 0,1-1 0 0 0,-1 1 0 0 0,1-1 1 0 0,-1 1-1 0 0,1-1 0 0 0,0 1 0 0 0,-1-1 0 0 0,1 1 0 0 0,0-1 0 0 0,-1 0 0 0 0,1 0 1 0 0,0 1-1 0 0,0-1 0 0 0,-1 0 0 0 0,1 0 0 0 0,0 0 0 0 0,0 0 0 0 0,-1 0 0 0 0,1 0 0 0 0,0 0 1 0 0,0 0-1 0 0,-1 0 0 0 0,1 0 0 0 0,0 0 0 0 0,0 0 0 0 0,-1 0 0 0 0,1-1 0 0 0,0 1 0 0 0,0 0 1 0 0,0-1-34 0 0,2 0 120 0 0,0 0 1 0 0,0-1 0 0 0,0 0-1 0 0,0 1 1 0 0,0-1 0 0 0,0 0-1 0 0,1-1-120 0 0,28-18 1072 0 0,-18 12-1075 0 0,0 0 0 0 0,1 2-1 0 0,0 0 1 0 0,0 0-1 0 0,9-2 4 0 0,-15 7-2129 0 0,-7 1-3660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4:59.7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 2304 0 0,'0'0'101'0'0,"20"-3"4551"0"0,-13 3-3690 0 0,0 0 1 0 0,0 0-1 0 0,1 1 0 0 0,-1-1 0 0 0,2 2-962 0 0,16 3 741 0 0,19 7-741 0 0,-31-8 71 0 0,-8-2 83 0 0,1 0 1 0 0,-1 1 0 0 0,0-1 0 0 0,0 1 0 0 0,0 0-1 0 0,0 0 1 0 0,0 1 0 0 0,-1-1 0 0 0,0 1 0 0 0,0 0-1 0 0,0 0 1 0 0,1 2-155 0 0,4 3 148 0 0,-4-4-182 0 0,-2-2 126 0 0,-1 0 1 0 0,1 0-1 0 0,0 0 1 0 0,0-1-1 0 0,0 1 1 0 0,0-1-1 0 0,1 0 1 0 0,-1 0-1 0 0,0 0 1 0 0,1 0-1 0 0,0 0 1 0 0,-1-1-1 0 0,1 0 1 0 0,0 0-1 0 0,0 0-92 0 0,-1 0 48 0 0,1-1 0 0 0,-1-1-1 0 0,0 1 1 0 0,1 0 0 0 0,-1-1 0 0 0,0 0 0 0 0,0 1-1 0 0,0-1 1 0 0,0 0 0 0 0,0-1 0 0 0,0 1-1 0 0,0-1 1 0 0,0 1 0 0 0,0-1 0 0 0,0 0-1 0 0,-1 0 1 0 0,1 0 0 0 0,-1 0 0 0 0,3-3-48 0 0,-1 2 75 0 0,0-1 0 0 0,0 1 0 0 0,0 0 0 0 0,1 0 1 0 0,0 1-1 0 0,2-2-75 0 0,28-11 554 0 0,18-4-476 0 0,-30 12-6878 0 0,-21 7 1963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00.6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 1840 0 0,'1'0'189'0'0,"-1"-1"0"0"0,1 1 0 0 0,-1 0 0 0 0,1-1 0 0 0,-1 1 1 0 0,1-1-1 0 0,-1 1 0 0 0,1 0 0 0 0,0-1 0 0 0,-1 1 0 0 0,1 0 0 0 0,-1 0 0 0 0,1-1 0 0 0,0 1 0 0 0,-1 0 1 0 0,1 0-1 0 0,0 0 0 0 0,-1 0 0 0 0,1 0 0 0 0,0 0 0 0 0,-1 0 0 0 0,1 0 0 0 0,0 0 0 0 0,-1 0 0 0 0,1 0 1 0 0,0 0-1 0 0,-1 1 0 0 0,2-1-189 0 0,23 8 4566 0 0,-18-6-4107 0 0,-1 1-310 0 0,0 0 0 0 0,0 0 1 0 0,0 0-1 0 0,-1 1 1 0 0,1-1-1 0 0,-1 1 1 0 0,0 1-1 0 0,0-1 0 0 0,0 1 1 0 0,-1 0-1 0 0,1 0 1 0 0,-1 1-150 0 0,22 21 164 0 0,-21-23-100 0 0,0 1 1 0 0,-1-1-1 0 0,0 1 1 0 0,0 0 0 0 0,1 2-65 0 0,-3-5 11 0 0,-1-1 1 0 0,0 1 0 0 0,1-1-1 0 0,-1 0 1 0 0,1 0 0 0 0,-1 0-1 0 0,1 1 1 0 0,-1-1 0 0 0,1-1-1 0 0,0 1 1 0 0,0 0 0 0 0,-1 0-1 0 0,1-1 1 0 0,0 1 0 0 0,0-1-1 0 0,0 1 1 0 0,0-1 0 0 0,0 0-1 0 0,0 0-11 0 0,1 1 161 0 0,0-1 0 0 0,1 0 0 0 0,-1 0-1 0 0,0-1 1 0 0,1 1 0 0 0,-1-1 0 0 0,0 1 0 0 0,3-2-161 0 0,0 0 130 0 0,0 0 1 0 0,0-1 0 0 0,-1 0 0 0 0,0 0-1 0 0,1 0 1 0 0,-1 0 0 0 0,0-1 0 0 0,0 0 0 0 0,-1 0-1 0 0,2-2-130 0 0,-2 3 74 0 0,-1 0 0 0 0,1 0-1 0 0,-1 0 1 0 0,1 1 0 0 0,0 0-1 0 0,0 0 1 0 0,3-2-74 0 0,14-2-758 0 0,-3 6-4017 0 0,-18 0-487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01.7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61 6992 0 0,'0'0'157'0'0,"18"4"414"0"0,-11-2-515 0 0,-1-1 165 0 0,0 1 1 0 0,-1-1 0 0 0,1 2-1 0 0,0-1 1 0 0,-1 0-1 0 0,1 2-221 0 0,0-1 770 0 0,0 0-1 0 0,0-1 1 0 0,1 1-1 0 0,-1-1 1 0 0,5 0-770 0 0,-5 0 274 0 0,0 0-1 0 0,0 0 1 0 0,0 0 0 0 0,0 1 0 0 0,4 2-274 0 0,9 10 606 0 0,-16-12-455 0 0,0 0-1 0 0,0-1 0 0 0,0 1 1 0 0,0-1-1 0 0,0 0 0 0 0,1 0 1 0 0,1 1-151 0 0,-2-2 100 0 0,0-1 1 0 0,0 1-1 0 0,1 0 1 0 0,-1-1 0 0 0,0 0-1 0 0,0 0 1 0 0,0 0-1 0 0,0 0 1 0 0,1 0-1 0 0,-1 0 1 0 0,1-1-101 0 0,4-2 143 0 0,0 1 0 0 0,0-1 1 0 0,5-3-144 0 0,-13 6 2 0 0,2-1 86 0 0,-1 0-1 0 0,1 0 1 0 0,-1 0 0 0 0,0 0-1 0 0,1 0 1 0 0,-1-1-1 0 0,0 1 1 0 0,0 0-1 0 0,0 0 1 0 0,0-1-1 0 0,0 1 1 0 0,0-1-1 0 0,0 1 1 0 0,0-1-88 0 0,9-27 993 0 0,0 4-734 0 0,-8 22-250 0 0,1 0 0 0 0,-1 0 0 0 0,1 0 0 0 0,0 0 0 0 0,-1 1 0 0 0,1-1 0 0 0,0 1 0 0 0,1-1 0 0 0,-1 1 0 0 0,0 0 0 0 0,1 0 0 0 0,-1 1 0 0 0,4-2-9 0 0,9-3-1432 0 0,1 1 0 0 0,11-2 1432 0 0,-1 0-4732 0 0,-17 5 2702 0 0,-5 1 1006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02.6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3224 0 0,'0'0'397'0'0,"0"0"461"0"0,0 0 203 0 0,5 1 2515 0 0,14 1-966 0 0,-1 3-803 0 0,-13-3-1528 0 0,0-1 0 0 0,0 0 0 0 0,-1 1 0 0 0,1 0 0 0 0,1 1-279 0 0,-4-2 17 0 0,-1 1-1 0 0,1-1 1 0 0,0 0-1 0 0,-1 1 1 0 0,1-1-1 0 0,-1 1 1 0 0,0-1-1 0 0,1 1 1 0 0,-1-1-1 0 0,0 1 1 0 0,0 0-1 0 0,0 0 1 0 0,0 0-1 0 0,0 0 1 0 0,0 0-17 0 0,1 6 14 0 0,0 1 0 0 0,0-1 1 0 0,1 7-15 0 0,-1-4-174 0 0,-1-8 202 0 0,1-1 0 0 0,0 1 0 0 0,-1-1-1 0 0,1 0 1 0 0,1 1 0 0 0,-1-1 0 0 0,2 1-28 0 0,1 2-19 0 0,-4-4-70 0 0,-1-1-2 0 0,7 5 218 0 0,-7-4-87 0 0,1-1-1 0 0,-1 1 0 0 0,1-1 1 0 0,0 1-1 0 0,-1-1 1 0 0,1 1-1 0 0,0-1 0 0 0,-1 0 1 0 0,1 1-1 0 0,0-1 1 0 0,-1 0-1 0 0,1 1 0 0 0,0-1 1 0 0,0 0-1 0 0,0 0 1 0 0,-1 0-1 0 0,1 0 0 0 0,0 0 1 0 0,0 0-40 0 0,1 0 125 0 0,-1-1 0 0 0,0 1 0 0 0,0-1 0 0 0,0 1 0 0 0,0-1 1 0 0,1 0-1 0 0,-1 1 0 0 0,0-1 0 0 0,0 0 0 0 0,0 0 0 0 0,0 0 0 0 0,-1 0 0 0 0,1 0 0 0 0,0 0 0 0 0,0 0-125 0 0,12-16 454 0 0,-10 12-449 0 0,0 1 0 0 0,1 0 1 0 0,0 1-1 0 0,0-1 0 0 0,0 1 0 0 0,0-1 0 0 0,0 1 0 0 0,3-1-5 0 0,12-6-2352 0 0,-17 10-1614 0 0,1-1-1196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03.4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50 6912 0 0,'0'0'528'0'0,"26"2"2800"0"0,-18 1-2282 0 0,0 0-1 0 0,0 1 1 0 0,0 0 0 0 0,3 3-1046 0 0,22 10 681 0 0,-26-11-503 0 0,-5-4-149 0 0,-1-1 0 0 0,0 0-1 0 0,1 0 1 0 0,-1 1 0 0 0,1-1 0 0 0,-1 0-1 0 0,1 0 1 0 0,-1 0 0 0 0,1-1-1 0 0,0 1 1 0 0,-1 0 0 0 0,1 0 0 0 0,0-1-29 0 0,-1 0 35 0 0,1 0 0 0 0,-1 0 0 0 0,0 0 1 0 0,1 0-1 0 0,-1 0 0 0 0,1 0 0 0 0,-1-1 1 0 0,0 1-1 0 0,1-1 0 0 0,-1 1 1 0 0,0-1-1 0 0,0 1 0 0 0,1-1 0 0 0,-1 0 1 0 0,0 1-1 0 0,0-1 0 0 0,0 0 0 0 0,0 0 1 0 0,0 0-1 0 0,0 0 0 0 0,0 0 0 0 0,1-1-35 0 0,0-1 204 0 0,0 0 0 0 0,0 0 0 0 0,0-1 0 0 0,0 1 0 0 0,0 0-1 0 0,-1-1 1 0 0,1 0-204 0 0,-1 0 33 0 0,1 0 0 0 0,0 0 0 0 0,0 1 0 0 0,0-1 0 0 0,2-2-33 0 0,-1 2-33 0 0,1 0 0 0 0,0 0 0 0 0,0 1 0 0 0,1-1 0 0 0,-1 1 0 0 0,1 0 0 0 0,-1 0 0 0 0,1 0 0 0 0,5-1 33 0 0,13-6-3546 0 0,-22 10 2598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04.0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 5728 0 0,'0'0'132'0'0,"0"0"17"0"0,0 0 10 0 0,17-4 337 0 0,-8 3-19 0 0,-1 0 1 0 0,0 1-1 0 0,0 0 1 0 0,1 1-1 0 0,-1 0 1 0 0,0 0-1 0 0,0 0 1 0 0,0 1 0 0 0,0 0-1 0 0,0 1 1 0 0,0 0-1 0 0,0 0 1 0 0,0 1-478 0 0,56 23 1736 0 0,-60-26-1639 0 0,-1 1-1 0 0,1-1 1 0 0,-1 0 0 0 0,1 0 0 0 0,0-1 0 0 0,-1 1 0 0 0,1-1 0 0 0,0 0 0 0 0,2 0-97 0 0,-1 0 107 0 0,-1 0-1 0 0,1 1 1 0 0,-1-1-1 0 0,1 1 1 0 0,-1 0 0 0 0,1 1-107 0 0,-2-2-44 0 0,-1 1 1 0 0,1 0 0 0 0,-1 0-1 0 0,1-1 1 0 0,0 0 0 0 0,-1 1 0 0 0,1-1-1 0 0,-1 0 1 0 0,1 0 0 0 0,0-1-1 0 0,-1 1 1 0 0,1 0 0 0 0,0-1 43 0 0,-1 0-373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5:12.2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27 10136 0 0,'-6'-6'380'0'0,"6"3"1918"0"0,1 4-2187 0 0,-1-1 0 0 0,1 0 0 0 0,-1 1 0 0 0,0-1 0 0 0,1 0-1 0 0,-1 1 1 0 0,0-1 0 0 0,1 1 0 0 0,-1-1 0 0 0,0 1 0 0 0,0-1 0 0 0,1 1 0 0 0,-1-1 0 0 0,0 1 0 0 0,0-1 0 0 0,0 1-1 0 0,1-1 1 0 0,-1 1 0 0 0,0-1 0 0 0,0 1 0 0 0,0-1 0 0 0,0 1 0 0 0,0-1 0 0 0,0 1 0 0 0,0-1 0 0 0,0 1 0 0 0,0-1 0 0 0,-1 1-111 0 0,1 7 137 0 0,0-12-94 0 0,1-10-14 0 0,8-7 665 0 0,-8 20-622 0 0,-1 1-25 0 0,-1 4-1189 0 0,1-1-2509 0 0,1 0-1570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09.20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165 1 920 0 0,'0'0'296'0'0,"0"0"907"0"0,0 0 394 0 0,0 0 77 0 0,-14 14 2356 0 0,-122 154-2198 0 0,124-154-2847 0 0,9-12-2762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09.59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44 0 1376 0 0,'0'0'65'0'0,"-4"17"7239"0"0,-12 20-5068 0 0,12-30-2093 0 0,1 0 0 0 0,0 0 0 0 0,0 0 1 0 0,0 1-1 0 0,1 1-143 0 0,0-1 175 0 0,1 0 0 0 0,0 0-1 0 0,0 0 1 0 0,0 0 0 0 0,2 5-175 0 0,-1-10-26 0 0,0 0-1 0 0,1 0 1 0 0,-1-1 0 0 0,1 1-1 0 0,0 0 1 0 0,0 0 0 0 0,0 0 0 0 0,1 0-1 0 0,-1-1 1 0 0,1 1 0 0 0,-1-1-1 0 0,1 1 1 0 0,0-1 0 0 0,0 1 0 0 0,0-1-1 0 0,1 1 27 0 0,0-1-430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10.02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 0 10136 0 0,'0'0'464'0'0,"0"0"-10"0"0,0 0-312 0 0,-6 19 615 0 0,5-9-48 0 0,1 0 1 0 0,0-1-1 0 0,0 1 0 0 0,1 0 1 0 0,0 0-1 0 0,1 0 0 0 0,1 4-709 0 0,4 11 185 0 0,0-1-1 0 0,5 8-184 0 0,-10-26-66 0 0,1 1-194 0 0,-1 0 0 0 0,2 1 0 0 0,-1-2-1 0 0,1 1 1 0 0,0 0 0 0 0,0-1 0 0 0,3 3 260 0 0,-3-4-1344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10.70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117 0 4608 0 0,'0'0'208'0'0,"0"0"119"0"0,0 0 372 0 0,0 0 165 0 0,0 0 31 0 0,0 0-63 0 0,-5 16 1231 0 0,-4 4-1944 0 0,-1-1 0 0 0,0 0 0 0 0,-2-1 0 0 0,-13 17-119 0 0,-16 27 40 0 0,40-60-53 0 0,1 0 0 0 0,-1-1 0 0 0,0 1 0 0 0,1 0 1 0 0,0-1-1 0 0,-1 1 0 0 0,1 0 0 0 0,0-1 0 0 0,0 1 0 0 0,0 0 1 0 0,0-1-1 0 0,0 1 0 0 0,1 1 13 0 0,-1 0-213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11.13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27 0 5184 0 0,'0'0'233'0'0,"-5"17"2642"0"0,1-6-2138 0 0,0-1 0 0 0,1 1 0 0 0,0 0 0 0 0,1 0 0 0 0,0 0 1 0 0,0 0-1 0 0,1 1 0 0 0,1 5-737 0 0,0-13 132 0 0,0 0 0 0 0,1 0 1 0 0,-1 0-1 0 0,1 0 0 0 0,0 0 0 0 0,0 0 1 0 0,1 0-1 0 0,-1 0 0 0 0,2 2-132 0 0,-2-4-117 0 0,0 0 0 0 0,1 0-1 0 0,-1 0 1 0 0,1 0 0 0 0,-1-1-1 0 0,1 1 1 0 0,1 1 117 0 0,-2-2-376 0 0,1 0 1 0 0,-1 0-1 0 0,0 0 1 0 0,1 0-1 0 0,-1-1 1 0 0,1 1-1 0 0,-1 0 1 0 0,0-1-1 0 0,1 1 1 0 0,-1-1-1 0 0,1 0 1 0 0,0 1 375 0 0,3-1-4332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11.55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3224 0 0,'2'21'4554'0'0,"-2"-11"-3843"0"0,1 1-1 0 0,0-1 0 0 0,1 1 0 0 0,1-1 0 0 0,-1 0 1 0 0,1 0-1 0 0,2 3-710 0 0,1 2-1799 0 0,1-1 0 0 0,5 9 1799 0 0,-8-16-3936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12.04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52 1 1840 0 0,'0'0'333'0'0,"0"0"729"0"0,0 0 316 0 0,1 2 1691 0 0,1 10-1965 0 0,-4-2-930 0 0,0 0 0 0 0,-1 0 0 0 0,0-1-1 0 0,0 1 1 0 0,-1-1 0 0 0,-1 1-174 0 0,-13 35 816 0 0,14-31-131 0 0,-5 15-276 0 0,9-27-384 0 0,-1 0-1 0 0,1-1 1 0 0,0 1-1 0 0,0 0 1 0 0,0 0-1 0 0,0 0 1 0 0,0 0 0 0 0,0 0-1 0 0,1 0 1 0 0,-1 0-1 0 0,0 0 1 0 0,1-1-1 0 0,0 1-24 0 0,-1-1-10 0 0,0-1-1 0 0,0 1 1 0 0,1 0-1 0 0,-1-1 1 0 0,0 1 0 0 0,1-1-1 0 0,-1 1 1 0 0,0-1-1 0 0,1 0 1 0 0,-1 1-1 0 0,1-1 1 0 0,-1 1-1 0 0,1-1 1 0 0,-1 0 0 0 0,1 1-1 0 0,-1-1 1 0 0,1 0-1 0 0,-1 1 1 0 0,1-1-1 0 0,-1 0 1 0 0,1 0-1 0 0,-1 0 1 0 0,1 0-1 0 0,0 1 1 0 0,0-1 10 0 0,3 0-181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12.39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 6504 0 0,'0'0'298'0'0,"0"0"-4"0"0,8 14 2586 0 0,-1 27-635 0 0,-5-23-1880 0 0,2 0 1 0 0,2 9-366 0 0,-5-24-32 0 0,0-1 1 0 0,0 1 0 0 0,0-1 0 0 0,0 1 0 0 0,0-1 0 0 0,0 1 0 0 0,1-1 0 0 0,-1 0-1 0 0,1 1 1 0 0,-1-1 0 0 0,1 0 0 0 0,0 0 0 0 0,0 0 0 0 0,0-1 0 0 0,0 1-1 0 0,1 0 1 0 0,1 0 31 0 0,-1 0-230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14.32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86 3 2304 0 0,'0'0'167'0'0,"7"-3"6046"0"0,-6 9-4335 0 0,-4 8-2065 0 0,3-13 532 0 0,-3 8-250 0 0,-1 0 1 0 0,0 0-1 0 0,0-1 1 0 0,-1 1-1 0 0,-1-1 1 0 0,1 0 0 0 0,-1-1-1 0 0,0 1 1 0 0,-2 0-96 0 0,-3 4-95 0 0,2 0-1 0 0,0 1 1 0 0,0 0 95 0 0,7-11-928 0 0,2-2-2822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14.68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1376 0 0,'0'0'344'0'0,"0"0"908"0"0,0 0 400 0 0,0 0 78 0 0,0 0-170 0 0,0 0-792 0 0,0 0-345 0 0,2 20 1936 0 0,11 23-445 0 0,-10-31-1532 0 0,0-1 0 0 0,0 1-1 0 0,6 10-381 0 0,-8-19-50 0 0,0-1-1 0 0,1 1 0 0 0,-1-1 0 0 0,1 1 0 0 0,-1-1 1 0 0,1 0-1 0 0,0 0 0 0 0,0 1 0 0 0,0-1 0 0 0,1-1 0 0 0,-1 1 1 0 0,0 0-1 0 0,1 0 0 0 0,-1-1 0 0 0,1 1 0 0 0,-1-1 1 0 0,4 1 50 0 0,4-1-2086 0 0,-7-2 1016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1:41.7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 0 5064 0 0,'0'0'389'0'0,"0"0"-118"0"0,0 0 427 0 0,-1 7 2773 0 0,0-4-3316 0 0,1-1 1 0 0,-1 0-1 0 0,1 1 1 0 0,0-1-1 0 0,0 0 0 0 0,0 1 1 0 0,0-1-1 0 0,1 1 0 0 0,-1-1 1 0 0,1 0-1 0 0,-1 0 1 0 0,1 1-1 0 0,0-1 0 0 0,0 0 1 0 0,1 2-156 0 0,4 4-1798 0 0,-6-8-1996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5:04.7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6 131 2760 0 0,'-1'-3'163'0'0,"0"1"1"0"0,0-1-1 0 0,1 1 1 0 0,-1-1-1 0 0,1 0 0 0 0,-1 1 1 0 0,1-1-1 0 0,0 0 1 0 0,0 1-1 0 0,0-1 0 0 0,0 1 1 0 0,1-1-1 0 0,-1 0-163 0 0,2-2 1200 0 0,-1 0 0 0 0,1 0 1 0 0,0 0-1 0 0,0 1 0 0 0,1-1 0 0 0,0-1-1200 0 0,-2 4 113 0 0,12-18 1571 0 0,-11 18-1480 0 0,-1 0 1 0 0,0 1 0 0 0,1-1-1 0 0,-1 0 1 0 0,1 1 0 0 0,-1-1-1 0 0,1 1 1 0 0,0 0 0 0 0,0-1-1 0 0,0 1 1 0 0,0 0 0 0 0,0 0-1 0 0,0 0 1 0 0,0 1-1 0 0,0-1-204 0 0,-1 1 15 0 0,0-1-1 0 0,0 1 0 0 0,0 0 0 0 0,0 0 1 0 0,-1 0-1 0 0,1 0 0 0 0,0 0 0 0 0,0 0 1 0 0,0 0-1 0 0,0 1 0 0 0,0-1 0 0 0,-1 0 0 0 0,1 0 1 0 0,0 1-1 0 0,0-1 0 0 0,0 1 0 0 0,-1-1 1 0 0,1 0-1 0 0,0 1 0 0 0,-1-1 0 0 0,1 1 0 0 0,0 0 1 0 0,-1-1-1 0 0,1 1 0 0 0,-1-1 0 0 0,1 1 1 0 0,-1 0-1 0 0,1 0 0 0 0,-1-1 0 0 0,1 1 0 0 0,-1 0 1 0 0,0 0-1 0 0,1-1 0 0 0,-1 1 0 0 0,0 0 1 0 0,0 0-1 0 0,1 0 0 0 0,-1 0 0 0 0,0 0 0 0 0,0-1 1 0 0,0 1-1 0 0,0 0 0 0 0,0 0-14 0 0,0 1-24 0 0,0 0 0 0 0,0 0 0 0 0,-1 0-1 0 0,1 0 1 0 0,0 0 0 0 0,-1-1 0 0 0,1 1 0 0 0,-1 0 0 0 0,1 0 0 0 0,-1 0-1 0 0,0-1 1 0 0,0 1 0 0 0,0 0 0 0 0,0-1 0 0 0,0 1 0 0 0,0-1-1 0 0,0 1 1 0 0,-1-1 0 0 0,1 0 0 0 0,-1 1 0 0 0,1-1 0 0 0,-1 0-1 0 0,0 1 25 0 0,0-1 30 0 0,1-1-1 0 0,-1 1 1 0 0,1-1-1 0 0,-1 0 1 0 0,0 1-1 0 0,1-1 0 0 0,-1 0 1 0 0,1 0-1 0 0,-1 0 1 0 0,1 0-1 0 0,-1 0 1 0 0,0 0-1 0 0,1 0 0 0 0,-1-1 1 0 0,1 1-1 0 0,-1-1 1 0 0,1 1-1 0 0,-1-1 0 0 0,1 1 1 0 0,-1-1-1 0 0,1 0 1 0 0,0 0-1 0 0,-1 0 1 0 0,1 0-1 0 0,0 0 0 0 0,-1 0 1 0 0,1 0-1 0 0,0 0 1 0 0,0 0-1 0 0,0 0 1 0 0,0-1-1 0 0,0 1 0 0 0,1 0 1 0 0,-1-1-1 0 0,0 1 1 0 0,0-1-1 0 0,1 1 0 0 0,-1-1 1 0 0,1 1-1 0 0,0-1 1 0 0,-1 1-1 0 0,1-1 1 0 0,0 1-1 0 0,0-1 0 0 0,0-1-29 0 0,2 0 35 0 0,0-1 0 0 0,0 1 0 0 0,0 1 0 0 0,1-1 0 0 0,-1 0 0 0 0,1 0 0 0 0,0 1 0 0 0,-1 0 0 0 0,1-1 0 0 0,2 0-35 0 0,-3 2 6 0 0,-1 0-6 0 0,1 0 0 0 0,-1 0 0 0 0,1 0-1 0 0,-1 0 1 0 0,1 0 0 0 0,0 1 0 0 0,-1-1-1 0 0,1 1 1 0 0,0-1 0 0 0,0 1-1 0 0,-1-1 1 0 0,1 1 0 0 0,0 0 0 0 0,0 0-1 0 0,0 0 1 0 0,-1 0 0 0 0,1 0-1 0 0,0 0 1 0 0,0 1 0 0 0,0-1 0 0 0,-1 1-1 0 0,1-1 1 0 0,0 1 0 0 0,0 0 0 0 0,-1-1-6 0 0,0 1 0 0 0,0-1 0 0 0,-1 1 0 0 0,1 0 0 0 0,0-1 0 0 0,0 1 1 0 0,0 0-1 0 0,0 0 0 0 0,-1 0 0 0 0,1 0 0 0 0,0 0 0 0 0,-1 0 0 0 0,1 0 0 0 0,0 0 0 0 0,-1 0 1 0 0,1 0-1 0 0,-1 0 0 0 0,0 0 0 0 0,1 0 0 0 0,-1 0 0 0 0,0 0 0 0 0,0 1 0 0 0,0-1 0 0 0,0 0 1 0 0,0 0-1 0 0,0 0 0 0 0,0 0 0 0 0,0 1 0 0 0,0-1 0 0 0,-1 0 0 0 0,1 0 0 0 0,0 0 0 0 0,-1 0 1 0 0,1 0-1 0 0,-1 0 0 0 0,1 1 6 0 0,-2 1-17 0 0,1 0-1 0 0,-1-1 1 0 0,1 1 0 0 0,-1 0 0 0 0,0-1 0 0 0,0 1-1 0 0,0-1 1 0 0,0 0 0 0 0,0 1 0 0 0,-2 0 17 0 0,3-3 1 0 0,0 1 1 0 0,0 0-1 0 0,1-1 1 0 0,-1 1-1 0 0,0-1 0 0 0,0 1 1 0 0,0-1-1 0 0,0 1 1 0 0,0-1-1 0 0,0 0 0 0 0,0 0 1 0 0,-1 1-1 0 0,1-1 1 0 0,0 0-1 0 0,0 0 1 0 0,0 0-1 0 0,0 0 0 0 0,0 0 1 0 0,0 0-1 0 0,0-1 1 0 0,0 1-1 0 0,0 0 0 0 0,0 0 1 0 0,0-1-1 0 0,0 1 1 0 0,0-1-1 0 0,0 1 1 0 0,0-1-1 0 0,0 1 0 0 0,0-1 1 0 0,0 0-2 0 0,0 1 13 0 0,0-1 0 0 0,1 0 1 0 0,-1 1-1 0 0,1-1 0 0 0,-1 0 0 0 0,1 0 1 0 0,-1 0-1 0 0,1 1 0 0 0,-1-1 0 0 0,1 0 1 0 0,0 0-1 0 0,0 0 0 0 0,-1 0 0 0 0,1 0 1 0 0,0 0-1 0 0,0 1 0 0 0,0-1 0 0 0,0 0 1 0 0,0 0-1 0 0,0 0 0 0 0,0 0 0 0 0,0 0 1 0 0,0 0-1 0 0,0 0 0 0 0,1 0 0 0 0,-1 0 1 0 0,0 1-1 0 0,1-1 0 0 0,-1 0 0 0 0,1 0 1 0 0,-1 0-1 0 0,1 1 0 0 0,-1-1 0 0 0,1 0 1 0 0,-1 0-1 0 0,1 1 0 0 0,0-1 0 0 0,-1 0 1 0 0,1 1-1 0 0,0-1-13 0 0,0 0 2 0 0,0 0 0 0 0,1-1-1 0 0,-1 1 1 0 0,0 0 0 0 0,1 0 0 0 0,-1 0 0 0 0,1 0 0 0 0,-1 0 0 0 0,1 1-1 0 0,0-1 1 0 0,-1 0 0 0 0,1 1 0 0 0,0-1 0 0 0,0 1 0 0 0,-1-1-1 0 0,1 1 1 0 0,0 0 0 0 0,0 0 0 0 0,-1 0 0 0 0,1 0 0 0 0,0 0-1 0 0,1 0-1 0 0,-2 1-5 0 0,0-1 1 0 0,0 1-1 0 0,0-1 0 0 0,0 1 0 0 0,0-1 0 0 0,0 1 0 0 0,0 0 0 0 0,0-1 0 0 0,0 1 0 0 0,0 0 0 0 0,0 0 0 0 0,0-1 0 0 0,-1 1 0 0 0,1 0 0 0 0,0 0 0 0 0,-1 0 0 0 0,1 0 1 0 0,-1 0-1 0 0,1 0 0 0 0,-1 0 0 0 0,1 0 0 0 0,-1 0 0 0 0,0 1 0 0 0,1-1 0 0 0,-1 0 0 0 0,0 0 0 0 0,0 0 0 0 0,0 0 0 0 0,0 0 0 0 0,0 1 5 0 0,0 1-15 0 0,0-1 0 0 0,-1 1 0 0 0,1 0 0 0 0,-1 0 0 0 0,0-1-1 0 0,1 1 1 0 0,-1 0 0 0 0,0-1 0 0 0,-1 1 0 0 0,1-1 0 0 0,-1 2 15 0 0,0-1-7 0 0,0-1 1 0 0,0 0 0 0 0,-1 0-1 0 0,1 0 1 0 0,0 0 0 0 0,-1-1-1 0 0,1 1 1 0 0,-1 0 0 0 0,1-1 0 0 0,-2 0 5 0 0,4 0 3 0 0,-1-1-1 0 0,1 0 0 0 0,0 1 1 0 0,-1-1-1 0 0,1 0 0 0 0,-1 0 0 0 0,0 1 1 0 0,1-1-1 0 0,-1 0 0 0 0,1 0 0 0 0,-1 0 1 0 0,1 0-1 0 0,-1 0 0 0 0,1 0 1 0 0,-1 0-1 0 0,1 0 0 0 0,-1 0 0 0 0,0 0 1 0 0,1 0-1 0 0,-1 0 0 0 0,1 0 0 0 0,-1 0 1 0 0,1-1-1 0 0,-1 1 0 0 0,1 0 1 0 0,-1 0-1 0 0,1-1 0 0 0,-1 1 0 0 0,1 0 1 0 0,-1 0-1 0 0,1-1 0 0 0,0 1 0 0 0,-1-1 1 0 0,1 1-1 0 0,-1 0 0 0 0,1-1 1 0 0,0 1-1 0 0,-1-1 0 0 0,1 1 0 0 0,0-1 1 0 0,0 1-1 0 0,-1-1 0 0 0,1 1 0 0 0,0-1 1 0 0,0 1-1 0 0,0-1 0 0 0,0 1 1 0 0,0-1-1 0 0,0 0 0 0 0,0 1 0 0 0,0-1 1 0 0,0 1-1 0 0,0-1 0 0 0,0 1 0 0 0,0-1-1 0 0,0-1 7 0 0,1 0 0 0 0,-1 0 0 0 0,1 0 0 0 0,-1 0 0 0 0,1 0 0 0 0,0 0-1 0 0,0 0 1 0 0,0 0 0 0 0,0 0 0 0 0,0 0 0 0 0,0 1 0 0 0,0-1 0 0 0,1 1-1 0 0,-1-1 1 0 0,1 1 0 0 0,-1-1 0 0 0,1 1 0 0 0,0 0 0 0 0,-1-1 0 0 0,1 1-1 0 0,0 0 1 0 0,0 0-7 0 0,-1 1-2 0 0,0-1 0 0 0,0 1 0 0 0,0-1-1 0 0,-1 1 1 0 0,1-1 0 0 0,0 1 0 0 0,1 0-1 0 0,-1 0 1 0 0,0-1 0 0 0,0 1 0 0 0,0 0-1 0 0,0 0 1 0 0,0 0 0 0 0,0 0 0 0 0,0 0-1 0 0,0 0 1 0 0,0 0 0 0 0,0 1 0 0 0,0-1 0 0 0,0 0-1 0 0,0 1 1 0 0,0-1 0 0 0,0 0 0 0 0,0 1-1 0 0,0-1 1 0 0,0 1 0 0 0,0 0 0 0 0,0-1-1 0 0,0 1 1 0 0,-1 0 0 0 0,1-1 0 0 0,0 1-1 0 0,0 0 1 0 0,-1 0 0 0 0,1 0 0 0 0,-1-1 0 0 0,1 1-1 0 0,-1 0 1 0 0,1 0 0 0 0,-1 0 0 0 0,1 0-1 0 0,-1 0 1 0 0,0 1 2 0 0,2 2-115 0 0,-1-3 61 0 0,-1 0 1 0 0,1 0-1 0 0,-1 0 1 0 0,0 1 0 0 0,1-1-1 0 0,-1 0 1 0 0,0 0-1 0 0,0 0 1 0 0,0 1-1 0 0,0-1 1 0 0,0 0-1 0 0,0 0 1 0 0,0 0-1 0 0,0 1 1 0 0,0-1-1 0 0,-1 1 54 0 0,1-1-184 0 0,-10 6-98 0 0,8-7 278 0 0,0-1 0 0 0,1 1 0 0 0,-1 0 0 0 0,0 0 0 0 0,1-1 1 0 0,-1 1-1 0 0,1-1 0 0 0,-1 1 0 0 0,1-1 0 0 0,-1 0 0 0 0,1 0 0 0 0,-1 0 1 0 0,1 0-1 0 0,-1 0 0 0 0,0-1 4 0 0,-1 0 1 0 0,1 0-1 0 0,-1 0 1 0 0,1-1 0 0 0,-1 1 0 0 0,1-1-1 0 0,-2-2 0 0 0,3 4-5 0 0,1 0-87 0 0,-1 0 0 0 0,1 1 0 0 0,-1-1 1 0 0,1 1-1 0 0,-1-1 0 0 0,1 0 0 0 0,-1 0 0 0 0,1 1 0 0 0,0-1 0 0 0,0 0 1 0 0,-1 0-1 0 0,1 1 0 0 0,0-1 0 0 0,0 0 0 0 0,0 0 0 0 0,0 0 1 0 0,0 1-1 0 0,0-1 0 0 0,0 0 0 0 0,0 0 0 0 0,0 0 0 0 0,0 1 0 0 0,0-1 1 0 0,0 0-1 0 0,1 0 0 0 0,-1 1 0 0 0,0-1 0 0 0,1-1 92 0 0,3-1-5318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15.05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3224 0 0,'0'0'143'0'0,"0"0"193"0"0,4 5 4585 0 0,3 7-2684 0 0,-1-4-1713 0 0,0 1 0 0 0,0-1-1 0 0,1 0 1 0 0,0-1 0 0 0,1 1 0 0 0,0-1 0 0 0,3 2-524 0 0,16 17 274 0 0,-10-7-774 0 0,-13-15-26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15.41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143 1 3224 0 0,'-5'3'8142'0'0,"-14"13"-6511"0"0,-66 79-652 0 0,56-60-6082 0 0,25-30 1270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15.79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 1 1376 0 0,'-3'18'4246'0'0,"1"-3"-2812"0"0,1 0 0 0 0,1 0 0 0 0,1 5-1434 0 0,-1-15 322 0 0,0 0 1 0 0,1-1-1 0 0,0 1 0 0 0,0 0 1 0 0,0-1-1 0 0,0 1 0 0 0,1-1 0 0 0,0 1 1 0 0,0-1-1 0 0,0 0 0 0 0,1 0 1 0 0,1 2-323 0 0,-3-4-137 0 0,0-1 1 0 0,0 1 0 0 0,0-1 0 0 0,1 0 0 0 0,-1 0 0 0 0,1 0 0 0 0,-1 0 0 0 0,1 0 0 0 0,-1 0-1 0 0,1 0 1 0 0,1 0 136 0 0,1 0-1054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16.15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 2304 0 0,'6'1'5456'0'0,"-1"5"-3721"0"0,1 6-566 0 0,-2-1-294 0 0,1-1 0 0 0,0 1 0 0 0,0-1 0 0 0,1-1 0 0 0,3 4-875 0 0,-5-7 7 0 0,0-1 0 0 0,0 0 0 0 0,1 0 0 0 0,0 0 0 0 0,0-1 0 0 0,0 0 0 0 0,1 0 0 0 0,-1 0 0 0 0,5 2-7 0 0,-6-3-422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16.67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38 0 6448 0 0,'0'0'297'0'0,"0"0"-9"0"0,0 0-49 0 0,0 0 491 0 0,0 0 240 0 0,4 17 2290 0 0,-8-3-2939 0 0,0-1 1 0 0,0 1-1 0 0,-4 5-321 0 0,4-11-288 0 0,1 0-1 0 0,0 0 1 0 0,0 0-1 0 0,1 1 0 0 0,0 0 1 0 0,0-1-1 0 0,1 1 1 0 0,0 0-1 0 0,1 0 0 0 0,-1 2 289 0 0,2-8-2600 0 0,0 0-726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17.06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5064 0 0,'13'11'2197'0'0,"-9"-6"-1414"0"0,-1 0 0 0 0,0 0 1 0 0,0 1-1 0 0,0-1 0 0 0,-1 1 0 0 0,0 0 0 0 0,1 1-783 0 0,7 19 1237 0 0,-6-19-1220 0 0,1 0 1 0 0,0-1-1 0 0,0 1 1 0 0,1-1 0 0 0,-1 0-1 0 0,1-1 1 0 0,0 0 0 0 0,1 0-1 0 0,6 4-17 0 0,-7-5-594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17.51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42 0 4144 0 0,'0'0'319'0'0,"-13"13"3682"0"0,10-9-3612 0 0,1-1 0 0 0,-1 1 0 0 0,0 0 0 0 0,1 0 0 0 0,0 1 0 0 0,0-1 1 0 0,0 0-1 0 0,1 1 0 0 0,-1-1 0 0 0,1 1 0 0 0,0 0-389 0 0,-1 3 168 0 0,1 0 1 0 0,0 0-1 0 0,0 0 1 0 0,1 0-1 0 0,0 0 0 0 0,1 1-168 0 0,-1-7-155 0 0,0 1-1 0 0,0-1 1 0 0,1 0-1 0 0,0 0 1 0 0,-1 0-1 0 0,1 1 1 0 0,0-1-1 0 0,0 0 1 0 0,0 0-1 0 0,0 0 0 0 0,0 0 1 0 0,1 0-1 0 0,-1 0 1 0 0,0-1-1 0 0,1 1 1 0 0,0 0-1 0 0,0 0 156 0 0,2-1-4070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17.90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 0 4608 0 0,'0'0'353'0'0,"-4"21"5204"0"0,6-16-5185 0 0,-1 0 0 0 0,1 0-1 0 0,0-1 1 0 0,0 1 0 0 0,0-1-1 0 0,1 1 1 0 0,0-1 0 0 0,2 4-372 0 0,29 31 35 0 0,-27-32-157 0 0,-5-5-995 0 0,1 0-3331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18.29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 7568 0 0,'0'0'348'0'0,"0"0"-7"0"0,11 16 1490 0 0,-4-4-102 0 0,2-1 0 0 0,0 1 0 0 0,1 0-1729 0 0,9 11 154 0 0,-3 1-4062 0 0,-13-19-1037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18.75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94 0 4608 0 0,'0'0'353'0'0,"0"0"-55"0"0,0 0 627 0 0,0 0 296 0 0,0 0 56 0 0,0 0-95 0 0,0 0-469 0 0,-7 17 1486 0 0,1-9-2154 0 0,0 0 0 0 0,0-1 0 0 0,0 0 0 0 0,-1 0 0 0 0,0 0 0 0 0,0-1 0 0 0,-1 0 0 0 0,-3 2-45 0 0,-7 5-1126 0 0,14-9-28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5:05.8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91 8552 0 0,'0'0'389'0'0,"0"0"-6"0"0,2-16 117 0 0,0 11-421 0 0,0 1 1 0 0,0-1-1 0 0,0 1 1 0 0,0 0 0 0 0,1 0-1 0 0,-1 0 1 0 0,1 0-1 0 0,0 0 1 0 0,3-2-80 0 0,6-9 1412 0 0,-12 14-1278 0 0,1 0 1 0 0,-1 0-1 0 0,1 0 1 0 0,-1 1-1 0 0,1-1 1 0 0,0 0-1 0 0,-1 0 1 0 0,1 1-1 0 0,0-1 0 0 0,-1 1 1 0 0,1-1-1 0 0,0 1 1 0 0,0-1-1 0 0,0 1 1 0 0,0-1-1 0 0,-1 1 1 0 0,1 0-1 0 0,0-1 1 0 0,0 1-1 0 0,0 0 1 0 0,0 0-135 0 0,0 0 34 0 0,-1 0 0 0 0,1 0 0 0 0,-1 0 0 0 0,1 1 0 0 0,-1-1 0 0 0,1 0 1 0 0,-1 1-1 0 0,1-1 0 0 0,-1 0 0 0 0,0 1 0 0 0,1-1 0 0 0,-1 1 0 0 0,1-1 0 0 0,-1 1 0 0 0,0-1 1 0 0,1 1-1 0 0,-1-1 0 0 0,0 1 0 0 0,0-1 0 0 0,0 1 0 0 0,1-1 0 0 0,-1 1 0 0 0,0-1 0 0 0,0 1 1 0 0,0-1-1 0 0,0 1 0 0 0,0-1 0 0 0,0 1 0 0 0,0 0 0 0 0,0-1 0 0 0,0 1 0 0 0,0-1 0 0 0,0 1 0 0 0,0 0-33 0 0,0 1-3 0 0,-1 0 1 0 0,1 0 0 0 0,0 0 0 0 0,-1 0 0 0 0,1 0 0 0 0,-1 1 0 0 0,1-1 0 0 0,-1 0 0 0 0,0 0 0 0 0,0 0 0 0 0,0-1 0 0 0,0 1 0 0 0,0 0 1 0 0,0-1 5 0 0,1 0-1 0 0,-1-1 1 0 0,0 1-1 0 0,1-1 1 0 0,-1 1-1 0 0,0-1 0 0 0,1 1 1 0 0,-1-1-1 0 0,0 1 1 0 0,1-1-1 0 0,-1 0 1 0 0,0 1-1 0 0,0-1 1 0 0,0 0-1 0 0,1 1 1 0 0,-1-1-1 0 0,0 0 1 0 0,0 0-1 0 0,0 0 1 0 0,0 0-1 0 0,1 0 0 0 0,-1 0 1 0 0,0 0-1 0 0,0 0 1 0 0,0 0-1 0 0,0 0 1 0 0,1-1-1 0 0,-1 1 1 0 0,0 0-1 0 0,0 0 1 0 0,0-1-1 0 0,1 1 1 0 0,-1-1-1 0 0,0 1 1 0 0,1-1-1 0 0,-1 1 0 0 0,0-1-3 0 0,0 1 43 0 0,0-1 1 0 0,0 1 0 0 0,1-1-1 0 0,-1 1 1 0 0,0-1 0 0 0,0 0 0 0 0,0 1-1 0 0,1-1 1 0 0,-1 0 0 0 0,0 1 0 0 0,1-1-1 0 0,-1 0 1 0 0,1 0 0 0 0,-1 0-1 0 0,1 0 1 0 0,-1 0 0 0 0,1 0 0 0 0,-1 0-1 0 0,1 0 1 0 0,0 0 0 0 0,0 0 0 0 0,-1 0-1 0 0,1 0 1 0 0,0 0 0 0 0,0 0 0 0 0,0 0-1 0 0,0 0 1 0 0,0 0 0 0 0,0 0-45 0 0,1-1 69 0 0,0 0 1 0 0,0 0 0 0 0,0 0 0 0 0,0-1-1 0 0,0 1 1 0 0,1 0 0 0 0,-1 0-1 0 0,1 1 1 0 0,-1-1 0 0 0,1 0-1 0 0,1-1-69 0 0,-3 3 58 0 0,1 0-148 0 0,0 0 74 0 0,0 0 0 0 0,1 1-1 0 0,-1-1 1 0 0,1 0 0 0 0,-1 1 0 0 0,0-1 0 0 0,1 1 0 0 0,-1 0-1 0 0,0-1 1 0 0,0 1 0 0 0,1 0 0 0 0,-1 0 16 0 0,0 0-1 0 0,0 1 0 0 0,0-1 0 0 0,0 0 0 0 0,0 0 0 0 0,0 1 0 0 0,0-1 0 0 0,-1 0 0 0 0,1 1 0 0 0,-1-1 0 0 0,1 0 0 0 0,-1 1 0 0 0,1-1 0 0 0,-1 1 0 0 0,0-1 0 0 0,0 1 0 0 0,0-1 0 0 0,0 1 0 0 0,0-1 0 0 0,0 1 0 0 0,0-1 0 0 0,0 1 0 0 0,-1 1 1 0 0,1-2 2 0 0,-1 0 0 0 0,0-1 0 0 0,1 1 0 0 0,-1 0 0 0 0,0 0 0 0 0,1 0 0 0 0,-1-1 0 0 0,0 1 0 0 0,0 0 0 0 0,0-1 0 0 0,0 1 0 0 0,1 0 0 0 0,-1-1 0 0 0,0 1 0 0 0,0-1 0 0 0,0 0 0 0 0,0 1 0 0 0,0-1 0 0 0,0 0 0 0 0,0 0 0 0 0,-1 1 0 0 0,1-1 0 0 0,0 0 0 0 0,0 0 0 0 0,0 0 0 0 0,0 0 0 0 0,0 0-2 0 0,1-1 11 0 0,-1 1 1 0 0,0 0 0 0 0,1-1-1 0 0,-1 1 1 0 0,1-1 0 0 0,-1 1-1 0 0,1 0 1 0 0,-1-1 0 0 0,1 1-1 0 0,0-1 1 0 0,-1 1 0 0 0,1-1-1 0 0,0 0 1 0 0,-1 1 0 0 0,1-1-1 0 0,0 1 1 0 0,0-1 0 0 0,-1 0 0 0 0,1 1-1 0 0,0-1 1 0 0,0 1 0 0 0,0-1-1 0 0,0 0 1 0 0,0 1 0 0 0,0-1-1 0 0,0 0 1 0 0,0 1 0 0 0,0-1-1 0 0,0 0 1 0 0,0 1 0 0 0,0-1-1 0 0,0 1 1 0 0,1-1 0 0 0,-1 0-12 0 0,1 0 21 0 0,-1-1 0 0 0,1 1 1 0 0,-1 0-1 0 0,1 0 0 0 0,0-1 1 0 0,0 1-1 0 0,0 0 0 0 0,-1 0 1 0 0,1 0-1 0 0,0 0 1 0 0,0 0-1 0 0,0 0 0 0 0,1 0 1 0 0,-1 1-1 0 0,0-1 0 0 0,1 0-21 0 0,2-1 0 0 0,-3 2-1 0 0,0 0-1 0 0,0 0 0 0 0,-1 0 0 0 0,1 0 0 0 0,0 0 0 0 0,0 0 1 0 0,-1 0-1 0 0,1 0 0 0 0,0 1 0 0 0,0-1 0 0 0,-1 0 1 0 0,1 0-1 0 0,0 0 0 0 0,-1 1 0 0 0,1-1 0 0 0,0 0 0 0 0,-1 1 1 0 0,1-1-1 0 0,-1 1 0 0 0,1-1 0 0 0,0 1 0 0 0,-1-1 1 0 0,1 1-1 0 0,-1-1 0 0 0,1 1 0 0 0,-1-1 0 0 0,0 1 0 0 0,1 0 2 0 0,4 16-101 0 0,-4-15 109 0 0,-1 0-5 0 0,0-1 0 0 0,0 1 0 0 0,1 0 0 0 0,-1-1 0 0 0,-1 1 0 0 0,1-1 0 0 0,0 1 0 0 0,0 0 0 0 0,-1-1 0 0 0,1 1 0 0 0,-1-1 0 0 0,1 1 0 0 0,-1 0 0 0 0,1-1 0 0 0,-1 0 0 0 0,0 1 0 0 0,0-1 0 0 0,0 1 0 0 0,0-1 0 0 0,0 0 0 0 0,0 0 0 0 0,0 1 0 0 0,0-1 0 0 0,-1 0 0 0 0,1 0-1 0 0,0 0 1 0 0,-2 0-3 0 0,-1 1 11 0 0,3-2-2 0 0,1 0 0 0 0,-1 0 0 0 0,0 0-1 0 0,1 0 1 0 0,-1 0 0 0 0,1 0 0 0 0,-1 0 0 0 0,1 0 0 0 0,-1 0 0 0 0,1-1-1 0 0,-1 1 1 0 0,1 0 0 0 0,-1 0 0 0 0,1 0 0 0 0,0-1 0 0 0,-1 1-1 0 0,1 0 1 0 0,-1 0 0 0 0,1-1 0 0 0,-1 1 0 0 0,1-1 0 0 0,0 1-1 0 0,-1 0 1 0 0,1-1 0 0 0,0 1 0 0 0,-1-1 0 0 0,1 1 0 0 0,0 0 0 0 0,0-1-1 0 0,0 1 1 0 0,-1-1-9 0 0,-1-11 358 0 0,3 4 34 0 0,6-18-33 0 0,-7 25-359 0 0,0 0 1 0 0,1 0 0 0 0,-1 0-1 0 0,1 0 1 0 0,-1 0 0 0 0,1 0-1 0 0,-1 0 1 0 0,1 0-1 0 0,0 1 1 0 0,-1-1 0 0 0,1 0-1 0 0,0 0 1 0 0,0 1 0 0 0,0-1-1 0 0,-1 1 1 0 0,1-1 0 0 0,0 1-1 0 0,0-1 1 0 0,0 1-1 0 0,0-1 1 0 0,0 1 0 0 0,0 0-1 0 0,0-1 0 0 0,1 2 0 0 0,-1-1 0 0 0,0 1 0 0 0,0 0 0 0 0,0-1 0 0 0,0 1 0 0 0,0 0 0 0 0,0 0 0 0 0,0 0 0 0 0,0 0 0 0 0,0 0 0 0 0,-1 0 0 0 0,1 0 0 0 0,0 0 0 0 0,0 0 0 0 0,-1 0 0 0 0,1 0 0 0 0,-1 0 0 0 0,1 0 0 0 0,-1 1 0 0 0,1 0 0 0 0,-1 0 0 0 0,1 0 0 0 0,0 0 0 0 0,-1 0 0 0 0,0 0 0 0 0,1 0 0 0 0,-1 0 0 0 0,0 0 0 0 0,0 0 0 0 0,0 0 0 0 0,-1 0 0 0 0,1 0 0 0 0,0 0 0 0 0,-1 0 0 0 0,1 0 0 0 0,-1 0 0 0 0,0 0 0 0 0,0 0 0 0 0,1 0 0 0 0,-1 0 0 0 0,-1-1 0 0 0,1 1 0 0 0,0 0 0 0 0,0-1 0 0 0,-1 1 0 0 0,1 0 0 0 0,-1-1 0 0 0,1 0 0 0 0,-1 0-1 0 0,1-1 0 0 0,0 1 1 0 0,-1 0-1 0 0,0-1 0 0 0,1 1 1 0 0,-1-1-1 0 0,1 0 0 0 0,-1 0 1 0 0,1 1-1 0 0,-1-1 0 0 0,0 0 1 0 0,1 0-1 0 0,-1-1 1 0 0,1 1-1 0 0,-1 0 1 0 0,-7 0-71 0 0,9 0 31 0 0,-1 0 0 0 0,1-1 0 0 0,0 1 0 0 0,-1 0 0 0 0,1 0 0 0 0,0 0 0 0 0,-1 0 0 0 0,1 0 0 0 0,0-1 0 0 0,-1 1 0 0 0,1 0 0 0 0,0 0 0 0 0,0-1 0 0 0,-1 1 0 0 0,1 0 0 0 0,0 0 0 0 0,0-1 0 0 0,-1 1 0 0 0,1 0 0 0 0,0-1 0 0 0,0 1 0 0 0,0 0 0 0 0,0-1 0 0 0,-1 1 0 0 0,1 0 0 0 0,0-1 0 0 0,0 1 0 0 0,0 0 0 0 0,0-1 0 0 0,0 1 0 0 0,0 0 0 0 0,0-1 0 0 0,0 1-1 0 0,0 0 1 0 0,0-1 0 0 0,0 1 0 0 0,0-1 40 0 0,3-16-3147 0 0,-2 12 2041 0 0,0-6-622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19.12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33 0 8208 0 0,'0'0'373'0'0,"0"0"-5"0"0,0 0-147 0 0,0 0 255 0 0,0 0 136 0 0,0 0 27 0 0,0 0-35 0 0,-9 18 1405 0 0,8-16-1936 0 0,-3 7 399 0 0,0 0 0 0 0,0 0 0 0 0,1 1-1 0 0,0 0 1 0 0,0 7-472 0 0,2-16 32 0 0,1 1-1 0 0,0 0 1 0 0,-1 0 0 0 0,1 0-1 0 0,0 0 1 0 0,0 0-1 0 0,1 0 1 0 0,-1 0 0 0 0,0 0-1 0 0,1 0 1 0 0,-1 0-1 0 0,1-1 1 0 0,-1 1-1 0 0,1 0 1 0 0,0 0 0 0 0,0 0-1 0 0,0-1 1 0 0,0 1-1 0 0,0-1 1 0 0,0 1-1 0 0,0 0 1 0 0,1-1 0 0 0,-1 0-1 0 0,0 1 1 0 0,1-1-1 0 0,0 0 1 0 0,-1 0 0 0 0,1 0-1 0 0,-1 0 1 0 0,1 0-1 0 0,0 0 1 0 0,1 0-32 0 0,4 1-1142 0 0,-1 0-1 0 0,1 0 1 0 0,0-1 0 0 0,7 1 1142 0 0,0-1-4696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19.81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91 0 5528 0 0,'0'0'249'0'0,"0"0"-1"0"0,0 0-13 0 0,-8 15 4067 0 0,1-3-4159 0 0,-1 0-1 0 0,0-1 0 0 0,0 0 0 0 0,-9 8-142 0 0,-17 24-1955 0 0,33-42 1443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20.22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6504 0 0,'0'0'298'0'0,"0"0"-4"0"0,4 21 1162 0 0,-3-15-899 0 0,0-1 0 0 0,1 1 1 0 0,0 0-1 0 0,0-1 0 0 0,0 0 0 0 0,0 1 1 0 0,1-1-1 0 0,2 2-557 0 0,-4-4-40 0 0,1-1-1 0 0,0 1 1 0 0,0-1 0 0 0,0 1-1 0 0,0-1 1 0 0,0 0 0 0 0,0 0-1 0 0,1 0 1 0 0,-1 0 0 0 0,1-1 0 0 0,-1 1-1 0 0,1-1 1 0 0,0 1 0 0 0,0-1-1 0 0,-1 0 1 0 0,4 1 40 0 0,-2-1-4469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20.57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1376 0 0,'1'0'107'0'0,"12"9"7652"0"0,4 8-4547 0 0,-10-9-1874 0 0,15 21 942 0 0,-19-24-2589 0 0,1 0-1 0 0,0 1 1 0 0,0-2-1 0 0,0 1 1 0 0,2 1 309 0 0,-3-3-1325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21.01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 1 7656 0 0,'0'0'349'0'0,"-1"13"544"0"0,1-5-210 0 0,0 1-1 0 0,1 0 0 0 0,0 0 0 0 0,1 0 0 0 0,0-1 0 0 0,0 1 0 0 0,1 0-682 0 0,-1-4-119 0 0,0 0 0 0 0,0 0-1 0 0,1 0 1 0 0,0-1-1 0 0,0 1 1 0 0,0-1 0 0 0,0 0-1 0 0,1 0 1 0 0,-1 0 0 0 0,1 0-1 0 0,0 0 1 0 0,2 0 119 0 0,-3-2-4457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21.43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7224 0 0,'0'0'330'0'0,"0"0"-7"0"0,0 0-131 0 0,9 18 2379 0 0,41 65-398 0 0,-48-80-2746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21.83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57 0 3680 0 0,'0'3'455'0'0,"0"1"0"0"0,0-1 1 0 0,0 0-1 0 0,0 1 0 0 0,-1-1 0 0 0,0 0 0 0 0,1 0 1 0 0,-1 1-1 0 0,0-1 0 0 0,-1 0 0 0 0,1 0 0 0 0,-1 1-455 0 0,-1 3 328 0 0,-20 46 1845 0 0,4-14-2266 0 0,17-34-129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22.67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5064 0 0,'0'0'389'0'0,"0"20"4055"0"0,3 24-1194 0 0,-2-35-3180 0 0,1 0 0 0 0,0-1 0 0 0,0 1 0 0 0,1-1 0 0 0,0 1 1 0 0,3 2-71 0 0,4 2-912 0 0,-8-10 496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23.04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106 1 3680 0 0,'0'0'167'0'0,"-18"17"5392"0"0,-2 1-5115 0 0,0 1-1 0 0,1 0 1 0 0,-1 5-444 0 0,14-15-609 0 0,3-6 273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23.53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77 0 1376 0 0,'0'0'331'0'0,"0"0"850"0"0,-1 6 4368 0 0,-2 5-4073 0 0,-10 11 49 0 0,11-17-1328 0 0,0-1 0 0 0,0 0 0 0 0,0 0 0 0 0,-1-1 1 0 0,-1 3-198 0 0,-8 7 61 0 0,8-8-407 0 0,0 0 0 0 0,0 0 0 0 0,0-1 0 0 0,-1 0-1 0 0,-3 3 347 0 0,4-5-1178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5:07.9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16 129 3224 0 0,'-2'-1'301'0'0,"1"-1"-1"0"0,0 1 1 0 0,-1 0 0 0 0,1-1-1 0 0,0 1 1 0 0,0-1 0 0 0,0 1-1 0 0,0-1 1 0 0,0 0 0 0 0,1 1-1 0 0,-1-1 1 0 0,0 0 0 0 0,1 1-1 0 0,-1-1 1 0 0,1 0 0 0 0,0 0-1 0 0,0 0 1 0 0,-1 0 0 0 0,1 1-1 0 0,0-1 1 0 0,1 0 0 0 0,-1 0-1 0 0,0 0 1 0 0,0 0 0 0 0,1 1-1 0 0,-1-1 1 0 0,1 0-301 0 0,1-4 670 0 0,0 1 0 0 0,1 0 0 0 0,0 0 0 0 0,-1 0 0 0 0,2 0 0 0 0,-1 0 0 0 0,4-3-670 0 0,-5 4 368 0 0,1 1-60 0 0,0-1-1 0 0,0 1 0 0 0,0 0 1 0 0,0 0-1 0 0,3-2-307 0 0,-5 5 5 0 0,-1-1 0 0 0,1 1 0 0 0,0-1 0 0 0,0 1 0 0 0,-1 0 0 0 0,1-1 0 0 0,0 1 0 0 0,0 0-1 0 0,-1-1 1 0 0,1 1 0 0 0,0 0 0 0 0,0 0 0 0 0,0 0 0 0 0,0 0 0 0 0,-1 0 0 0 0,1 0 0 0 0,0 0 0 0 0,0 0 0 0 0,0 0 0 0 0,0 0 0 0 0,-1 0 0 0 0,1 1 0 0 0,0-1 0 0 0,0 0 0 0 0,0 0 0 0 0,-1 1 0 0 0,1-1 0 0 0,0 1 0 0 0,-1-1 0 0 0,1 1 0 0 0,0-1-1 0 0,0 1-4 0 0,1 1 9 0 0,-1-2-11 0 0,0 1 0 0 0,0 0 0 0 0,0 0 0 0 0,0 0 0 0 0,1 0 0 0 0,-1 0 0 0 0,-1 0 0 0 0,1 0 0 0 0,0 0 0 0 0,0 0 0 0 0,0 1 0 0 0,-1-1 0 0 0,1 0 0 0 0,0 0 0 0 0,-1 1 0 0 0,1-1 0 0 0,-1 1 0 0 0,0-1 0 0 0,1 0 0 0 0,-1 1 0 0 0,0-1 0 0 0,0 1 0 0 0,0-1 0 0 0,0 0 0 0 0,0 1 0 0 0,0-1 0 0 0,0 1 0 0 0,0-1 0 0 0,-1 0 0 0 0,1 1 0 0 0,-1-1 0 0 0,1 1-1 0 0,-1-1 1 0 0,1 0 0 0 0,-1 0 0 0 0,0 1 2 0 0,-1 0-11 0 0,0 1-1 0 0,-1 0 0 0 0,1-1 1 0 0,-1 0-1 0 0,1 1 0 0 0,-1-1 0 0 0,0 0 12 0 0,2-1-1 0 0,0 0-1 0 0,0-1 0 0 0,0 1 1 0 0,1-1-1 0 0,-1 1 1 0 0,0-1-1 0 0,0 1 0 0 0,0-1 1 0 0,0 1-1 0 0,0-1 0 0 0,0 0 1 0 0,0 1-1 0 0,0-1 0 0 0,0 0 1 0 0,0 0-1 0 0,0 0 1 0 0,0 0-1 0 0,0 0 0 0 0,0 0 1 0 0,0 0-1 0 0,0 0 0 0 0,0-1 1 0 0,0 1-1 0 0,0 0 0 0 0,0 0 1 0 0,0-1-1 0 0,0 1 0 0 0,-1-1 2 0 0,2 0 19 0 0,-1 1 0 0 0,0-1 0 0 0,0 0 0 0 0,1 0 0 0 0,-1 0 0 0 0,0 0 0 0 0,1 0 0 0 0,-1 0 0 0 0,1 0 0 0 0,-1 0 0 0 0,1 0 0 0 0,-1 0 0 0 0,1 0 0 0 0,0 0 0 0 0,0 0 0 0 0,-1 0 0 0 0,1-1-1 0 0,0 1 1 0 0,0 0 0 0 0,0-1-19 0 0,1-1 37 0 0,-1 1-1 0 0,1 0 0 0 0,-1-1 0 0 0,1 1 0 0 0,0-1 1 0 0,0 1-1 0 0,0 0 0 0 0,0 0 0 0 0,2-3-36 0 0,-1 2 42 0 0,0-1 0 0 0,1 1-1 0 0,-1 0 1 0 0,1 0 0 0 0,0 0 0 0 0,0 0-1 0 0,0 0 1 0 0,0 1 0 0 0,1-1 0 0 0,-1 1-1 0 0,4-2-41 0 0,-6 4-6 0 0,-1 0 0 0 0,1 0-1 0 0,-1 0 1 0 0,1-1 0 0 0,-1 1 0 0 0,1 0-1 0 0,0 0 1 0 0,-1 0 0 0 0,1 0-1 0 0,-1 0 1 0 0,1 0 0 0 0,0 0-1 0 0,-1 0 1 0 0,1 0 0 0 0,-1 0-1 0 0,1 1 1 0 0,-1-1 0 0 0,1 0-1 0 0,-1 0 1 0 0,1 0 0 0 0,-1 1 0 0 0,1-1-1 0 0,-1 0 1 0 0,1 1 0 0 0,-1-1-1 0 0,1 0 1 0 0,-1 1 0 0 0,1-1-1 0 0,-1 1 1 0 0,0-1 0 0 0,1 1-1 0 0,-1-1 1 0 0,0 1 0 0 0,1-1-1 0 0,-1 1 1 0 0,0-1 0 0 0,1 1 6 0 0,-1 0-1 0 0,1 1 0 0 0,-1-1 0 0 0,1 1 0 0 0,-1-1 0 0 0,0 1 0 0 0,1-1 0 0 0,-1 1 0 0 0,0-1-1 0 0,0 1 1 0 0,0 0 1 0 0,-1 4 0 0 0,0-1 0 0 0,-1 1 0 0 0,1 0 0 0 0,-1-1 0 0 0,-1 0 0 0 0,1 1 0 0 0,-1-1 0 0 0,1 0 0 0 0,-1 0 0 0 0,-1-1 0 0 0,1 1 0 0 0,-1-1 0 0 0,0 1 0 0 0,0-1 0 0 0,0 0 0 0 0,4-4 0 0 0,-1 0-1 0 0,1 1 0 0 0,-1-1 0 0 0,1 0 1 0 0,0 0-1 0 0,-1 1 0 0 0,1-1 0 0 0,-1 0 1 0 0,1 0-1 0 0,-1 0 0 0 0,1 0 0 0 0,-1 0 1 0 0,1 1-1 0 0,-1-1 0 0 0,1 0 1 0 0,-1 0-1 0 0,1 0 0 0 0,-1 0 0 0 0,1 0 1 0 0,-1-1-1 0 0,1 1 0 0 0,-1 0 0 0 0,1 0 1 0 0,0 0-1 0 0,-1 0 0 0 0,1 0 0 0 0,-1-1 1 0 0,1 1-1 0 0,-1 0 0 0 0,1 0 0 0 0,0-1 1 0 0,-1 1-1 0 0,1 0 0 0 0,-1-1 0 0 0,1 1 1 0 0,0 0-1 0 0,-1-1 0 0 0,1 1 0 0 0,0-1 1 0 0,0 1-1 0 0,-1 0 0 0 0,1-1 1 0 0,-1 0 5 0 0,1 0 0 0 0,-1-1 0 0 0,0 1 1 0 0,1 0-1 0 0,-1 0 0 0 0,1-1 0 0 0,-1 1 0 0 0,1 0 0 0 0,-1-1 0 0 0,1 1 0 0 0,0-1 0 0 0,0 1 0 0 0,0-1 0 0 0,0 0-5 0 0,1-3 40 0 0,0-1 0 0 0,0 1-1 0 0,1 0 1 0 0,1-4-40 0 0,-2 7-1 0 0,0 1-1 0 0,-1-1 1 0 0,1 1-1 0 0,0-1 1 0 0,0 1 0 0 0,0 0-1 0 0,0-1 1 0 0,0 1-1 0 0,0 0 1 0 0,0 0 0 0 0,0 0-1 0 0,0 0 1 0 0,1 0-1 0 0,-1 0 1 0 0,0 0 0 0 0,1 0-1 0 0,-1 1 1 0 0,1-1 1 0 0,-1 0-4 0 0,-1 1 1 0 0,1 0-1 0 0,0 0 1 0 0,-1-1-1 0 0,1 1 0 0 0,0 0 1 0 0,0 0-1 0 0,-1 0 1 0 0,1 0-1 0 0,0 0 1 0 0,-1 0-1 0 0,1 0 1 0 0,0 0-1 0 0,0 0 0 0 0,-1 0 1 0 0,1 0-1 0 0,0 1 1 0 0,-1-1-1 0 0,1 0 1 0 0,0 0-1 0 0,-1 1 1 0 0,1-1-1 0 0,-1 0 0 0 0,1 1 1 0 0,0-1-1 0 0,-1 1 1 0 0,1-1-1 0 0,-1 1 1 0 0,1-1-1 0 0,-1 1 1 0 0,1-1-1 0 0,-1 1 1 0 0,0 0-1 0 0,1-1 0 0 0,-1 1 1 0 0,1-1-1 0 0,-1 1 1 0 0,0 0-1 0 0,0-1 1 0 0,1 1 3 0 0,-1 1-8 0 0,0-1-1 0 0,1 1 1 0 0,-1-1 0 0 0,0 0 0 0 0,0 1 0 0 0,0-1 0 0 0,0 1 0 0 0,0-1 0 0 0,0 1-1 0 0,-1-1 1 0 0,1 0 0 0 0,0 1 0 0 0,-1-1 0 0 0,1 0 0 0 0,-1 1 0 0 0,0 0 8 0 0,-2 2-31 0 0,1 0 0 0 0,-1-1 1 0 0,-1 1-1 0 0,1-1 0 0 0,-1 0 1 0 0,1 1-1 0 0,-1-2 0 0 0,-2 3 31 0 0,5-5-1 0 0,1 1 1 0 0,-1-1-1 0 0,1 0 0 0 0,-1 1 0 0 0,0-1 0 0 0,1 1 0 0 0,-1-1 0 0 0,1 0 0 0 0,-1 0 0 0 0,0 1 0 0 0,1-1 0 0 0,-1 0 0 0 0,0 0 0 0 0,0 0 0 0 0,1 0 0 0 0,-1 0 0 0 0,0 0 0 0 0,1 0 0 0 0,-1 0 0 0 0,0 0 0 0 0,0 0 0 0 0,1 0 0 0 0,-1 0 0 0 0,0 0 0 0 0,1-1 0 0 0,-1 1 0 0 0,0 0 0 0 0,1 0 0 0 0,-1-1 0 0 0,0 1 0 0 0,1-1 0 0 0,-1 1 0 0 0,1 0 1 0 0,-1-1-1 0 0,1 1 0 0 0,-1-1 0 0 0,1 0 0 0 0,-1 1 0 0 0,1-1 0 0 0,-1 1 0 0 0,1-1 0 0 0,0 0 0 0 0,-1 1 0 0 0,1-1 0 0 0,0 1 0 0 0,0-1 0 0 0,-1 0 0 0 0,1 0 0 0 0,0 1 0 0 0,0-1 0 0 0,0 0 0 0 0,0 1 0 0 0,0-1 0 0 0,0 0 0 0 0,0 0 0 0 0,0 1 0 0 0,0-1 0 0 0,0 0 0 0 0,1 1 0 0 0,-1-1 0 0 0,0 0 0 0 0,0 1 0 0 0,1-1 0 0 0,-1 0 0 0 0,0 1 1 0 0,1-1-1 0 0,0-1 106 0 0,-1 0-356 0 0,1 0 0 0 0,0 0 1 0 0,0 0-1 0 0,0 0 0 0 0,1 0 0 0 0,-1 0 0 0 0,0 1 0 0 0,1-1 1 0 0,-1 0-1 0 0,1 1 0 0 0,0-1 0 0 0,0 0 251 0 0,5-2-1046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23.91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7920 0 0,'0'0'174'0'0,"0"0"29"0"0,0 0 13 0 0,1 0-31 0 0,1 0-97 0 0,-2 0 168 0 0,0 0 62 0 0,1 1-192 0 0,0 0 0 0 0,0 0 0 0 0,-1 0 0 0 0,1 0 0 0 0,0 0 0 0 0,-1 1 0 0 0,1-1 0 0 0,-1 0 0 0 0,1 1 0 0 0,-1-1 0 0 0,1 0 0 0 0,-1 1 0 0 0,0-1 0 0 0,0 0 0 0 0,0 1 0 0 0,0-1 0 0 0,0 0 0 0 0,0 1-126 0 0,1 6 728 0 0,2 3-850 0 0,8 19 2293 0 0,-10-28-2444 0 0,0 0-1 0 0,0-1 0 0 0,0 1 1 0 0,0 0-1 0 0,1-1 1 0 0,-1 1-1 0 0,1-1 1 0 0,-1 1-1 0 0,1-1 1 0 0,0 0-1 0 0,-1 1 1 0 0,1-1-1 0 0,0 0 1 0 0,0 0 273 0 0,2 1-4536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34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1 7656 0 0,'0'0'349'0'0,"0"0"-2"0"0,-21 4 1677 0 0,14 0-1522 0 0,0-1 1 0 0,0 1 0 0 0,0 0-1 0 0,0 0 1 0 0,-3 4-503 0 0,-17 14-1329 0 0,25-21 1163 0 0,-2 3-3956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34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3680 0 0,'0'0'284'0'0,"0"0"5"0"0,0 0 717 0 0,0 0 327 0 0,0 0 67 0 0,0 0-139 0 0,0 0-616 0 0,0 0-270 0 0,0 0-58 0 0,0 0-1 0 0,12 19 1672 0 0,35 21-733 0 0,-32-25-1314 0 0,-15-15-207 0 0,0 0-56 0 0,0 0-543 0 0,0 0-2264 0 0,0 0-971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34.8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9 6448 0 0,'-1'0'498'0'0,"1"0"-442"0"0,0 0-1 0 0,0 0 1 0 0,0-1-1 0 0,0 1 1 0 0,0 0-1 0 0,0 0 1 0 0,-1 0-1 0 0,1-1 1 0 0,0 1-1 0 0,0 0 1 0 0,0 0-1 0 0,0 0 1 0 0,0-1-1 0 0,0 1 1 0 0,0 0-1 0 0,0 0 1 0 0,0 0-1 0 0,0-1 1 0 0,0 1-1 0 0,0 0 1 0 0,0 0-1 0 0,0-1 1 0 0,0 1-1 0 0,0 0 1 0 0,0 0-1 0 0,0 0 0 0 0,1 0 1 0 0,-1-1-1 0 0,0 1 1 0 0,0 0-1 0 0,0 0 1 0 0,0 0-1 0 0,0-1 1 0 0,0 1-1 0 0,1 0 1 0 0,-1 0-1 0 0,0 0 1 0 0,0 0-1 0 0,0 0 1 0 0,0 0-1 0 0,1-1 1 0 0,-1 1-1 0 0,0 0 1 0 0,0 0-1 0 0,0 0 1 0 0,1 0-1 0 0,-1 0 1 0 0,0 0-1 0 0,0 0 1 0 0,0 0-1 0 0,1 0 1 0 0,-1 0-1 0 0,0 0 0 0 0,0 0 1 0 0,0 0-1 0 0,1 0 1 0 0,-1 0-1 0 0,0 0 1 0 0,0 0-1 0 0,1 0 1 0 0,-1 0-1 0 0,0 0 1 0 0,0 0-1 0 0,0 0 1 0 0,0 1-1 0 0,1-1 1 0 0,-1 0-1 0 0,0 0-55 0 0,14 3 1817 0 0,80 49 2292 0 0,-86-46-5486 0 0,-7-4-4107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35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1 9096 0 0,'-13'17'4062'0'0,"-1"0"-3523"0"0,-1-1 0 0 0,-1-1 0 0 0,0 0 0 0 0,-9 5-539 0 0,-4 7 15 0 0,30-27-442 0 0,0 1-11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35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10 5064 0 0,'7'-8'396'0'0,"-5"7"4694"0"0,-5 5-4981 0 0,0 0-1 0 0,0 0 0 0 0,0-1 0 0 0,0 1 0 0 0,-1-1 0 0 0,0 1 1 0 0,0-1-1 0 0,0 0 0 0 0,0-1 0 0 0,0 1 0 0 0,-3 1-108 0 0,-9 6-1220 0 0,8-4-2596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35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7600 0 0,'0'0'348'0'0,"0"0"-7"0"0,0 0-220 0 0,3 1 108 0 0,-1 1-1 0 0,1-1 0 0 0,-1 1 0 0 0,0-1 0 0 0,1 1 0 0 0,-1 0 0 0 0,0 0 1 0 0,0 0-1 0 0,0 0 0 0 0,-1 0 0 0 0,1 1 0 0 0,0-1 0 0 0,-1 1 1 0 0,0-1-1 0 0,1 1 0 0 0,-1 0-228 0 0,9 13 641 0 0,-3-7-483 0 0,16 16-1152 0 0,-23-24 384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36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5 9216 0 0,'0'0'421'0'0,"9"-4"358"0"0,-8 4-615 0 0,1 0 0 0 0,0 0 0 0 0,0 1 0 0 0,0-1 0 0 0,0 0 1 0 0,0 1-1 0 0,0 0 0 0 0,-1 0 0 0 0,1-1 0 0 0,0 1 0 0 0,0 0 0 0 0,-1 0 1 0 0,1 0-1 0 0,-1 1 0 0 0,1-1 0 0 0,-1 0 0 0 0,2 2-164 0 0,22 25 1690 0 0,-17-18-1212 0 0,1 0 0 0 0,9 7-478 0 0,-8-6-308 0 0,5 6 1867 0 0,-33-6-591 0 0,-4 5-816 0 0,-15 13-152 0 0,-6 5-8 0 0,22-20-2067 0 0,18-13 1063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36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 3224 0 0,'0'0'412'0'0,"0"0"521"0"0,-5 1 3618 0 0,-6 2-2805 0 0,9-1-1597 0 0,0-1 0 0 0,0 1 0 0 0,0-1-1 0 0,0 1 1 0 0,1 0 0 0 0,-1-1 0 0 0,1 1-1 0 0,-1 0 1 0 0,1 0 0 0 0,0 0 0 0 0,0 0-1 0 0,0 0 1 0 0,0 1 0 0 0,0-1 0 0 0,0 0-1 0 0,0 0 1 0 0,1 1 0 0 0,-1-1 0 0 0,1 0-1 0 0,0 1 1 0 0,0 0-149 0 0,0-1-199 0 0,0 0 0 0 0,0 0 0 0 0,0 1 0 0 0,0-1 1 0 0,0 0-1 0 0,1 0 0 0 0,-1 0 0 0 0,1 0 0 0 0,0 0 0 0 0,0 0 0 0 0,-1 0 0 0 0,1 0 0 0 0,0 0 0 0 0,1-1 0 0 0,0 2 199 0 0,1 0-1054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37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 1376 0 0,'-7'3'7579'0'0,"-9"6"-5778"0"0,-21 11-2315 0 0,37-20 605 0 0,-1 1 3 0 0,1-1-1 0 0,-1 1 1 0 0,1-1 0 0 0,-1 1 0 0 0,1 0-1 0 0,0-1 1 0 0,-1 1 0 0 0,1 0 0 0 0,0-1-1 0 0,0 1 1 0 0,-1 0 0 0 0,1-1 0 0 0,0 1-1 0 0,0 0 1 0 0,0 0 0 0 0,0-1-1 0 0,0 1 1 0 0,0 0 0 0 0,0 0 0 0 0,0 0-94 0 0,1-1 166 0 0,16 13 1549 0 0,-16-12-1689 0 0,1 1 0 0 0,-1-1 0 0 0,1 0 0 0 0,-1 0 0 0 0,1 1 0 0 0,-1-1 0 0 0,1 1 1 0 0,-1-1-1 0 0,0 1 0 0 0,0 0 0 0 0,0 0 0 0 0,0-1 0 0 0,0 1 0 0 0,0 0 0 0 0,-1 0 0 0 0,1 2-26 0 0,7 13-282 0 0,4-8-2234 0 0,-10-7-1768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5:12.9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15 7600 0 0,'0'0'348'0'0,"0"0"-7"0"0,0 0-102 0 0,0 0 382 0 0,0 0 195 0 0,0 0 43 0 0,0 0-37 0 0,0 0-171 0 0,0 0-71 0 0,0 0-17 0 0,0 0-45 0 0,0 0-174 0 0,0 0-78 0 0,0 0-12 0 0,0 0-22 0 0,2 17 435 0 0,-5-8-330 0 0,8-14 156 0 0,8-12 387 0 0,1-1-61 0 0,-14 17-766 0 0,0 3-66 0 0,0-1-1 0 0,0 0 0 0 0,-1 0 1 0 0,1 0-1 0 0,0 1 0 0 0,-1-1 0 0 0,1 0 1 0 0,-1 0-1 0 0,1 0 0 0 0,-1 0 1 0 0,0 0-1 0 0,0 1 14 0 0,-1 1-257 0 0,2-2 455 0 0,-1 5-5752 0 0,0-6 164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38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55 1376 0 0,'7'-2'1254'0'0,"-1"0"0"0"0,1-1 0 0 0,-1 0 0 0 0,0-1 0 0 0,0 1 0 0 0,0-1 0 0 0,0-1-1254 0 0,0 1 591 0 0,0 0 1 0 0,-1 0-1 0 0,1 1 1 0 0,0 0-1 0 0,0 0 1 0 0,1 1-1 0 0,0-1-591 0 0,-2 0 774 0 0,-7 3 51 0 0,5 13-470 0 0,-3-11-303 0 0,1-1 0 0 0,0 1 1 0 0,0 0-1 0 0,0-1 1 0 0,0 1-1 0 0,1-1 1 0 0,-1 1-1 0 0,2 0-52 0 0,2 5 12 0 0,28 29 52 0 0,-25-29-65 0 0,-6-4 12 0 0,1-1 0 0 0,0 1 0 0 0,0 0 0 0 0,-1 0 0 0 0,0 1-1 0 0,1 0-10 0 0,-2-3 0 0 0,-1 0 32 0 0,0 0-1 0 0,1 0 0 0 0,-1 0 0 0 0,0 0 1 0 0,0 0-1 0 0,0 0 0 0 0,0 0 0 0 0,0 0 1 0 0,0 0-1 0 0,0 0 0 0 0,0 0 0 0 0,0 0 1 0 0,0 0-1 0 0,-1 0 0 0 0,1 0 0 0 0,0 0 1 0 0,-1-1-1 0 0,1 1 0 0 0,0 0 0 0 0,-1 0 1 0 0,1 0-1 0 0,-1 0 0 0 0,0-1 0 0 0,1 1 1 0 0,-1 0-1 0 0,1 0 0 0 0,-1-1 0 0 0,0 1 1 0 0,0-1-1 0 0,1 1 0 0 0,-1 0 0 0 0,0-1 1 0 0,0 0-1 0 0,0 1 0 0 0,0-1 0 0 0,0 1-31 0 0,1-1-2 0 0,-6 3 88 0 0,1 0 0 0 0,0 0 0 0 0,1 1 0 0 0,-5 2-86 0 0,8-5-2 0 0,0 0 1 0 0,0 0 0 0 0,0 0-1 0 0,0 1 1 0 0,0-1 0 0 0,0 0-1 0 0,0 0 1 0 0,0 1 0 0 0,0-1 0 0 0,1 0-1 0 0,-1 1 1 0 0,0-1 0 0 0,1 1-1 0 0,-1-1 1 0 0,1 1 0 0 0,0-1-1 0 0,-1 1 1 0 0,1-1 0 0 0,0 1-1 0 0,0 0 2 0 0,0 0-6 0 0,0-1 0 0 0,-1 1 0 0 0,1-1-1 0 0,0 1 1 0 0,-1 0 0 0 0,1-1-1 0 0,-1 1 1 0 0,1-1 0 0 0,-1 1 0 0 0,0-1-1 0 0,0 1 1 0 0,0-1 0 0 0,0 0-1 0 0,0 1 1 0 0,0-1 0 0 0,0 0 0 0 0,0 0-1 0 0,0 0 1 0 0,0 0 0 0 0,-1 0-1 0 0,0 1 7 0 0,2-2 68 0 0,-1 10-4 0 0,3-9-76 0 0,-3 4 164 0 0,-11 5 188 0 0,12-9-336 0 0,0-1-2 0 0,0 0 0 0 0,0 0 0 0 0,0 1 0 0 0,0-1 0 0 0,0 0 0 0 0,0 1 0 0 0,0-1-1 0 0,-1 0 1 0 0,1 0 0 0 0,0 1 0 0 0,0-1 0 0 0,0 0 0 0 0,0 1 0 0 0,-1-1 0 0 0,1 0-1 0 0,0 0 1 0 0,0 0 0 0 0,-1 1 0 0 0,1-1 0 0 0,0 0 0 0 0,0 0 0 0 0,-1 0 0 0 0,1 0-1 0 0,0 0 1 0 0,-1 1 0 0 0,1-1 0 0 0,0 0 0 0 0,-1 0 0 0 0,1 0 0 0 0,0 0 0 0 0,-1 0-1 0 0,1 0-1 0 0,-2 1 11 0 0,0-1 11 0 0,1 0 0 0 0,0-1 0 0 0,0 1 0 0 0,0 0 0 0 0,0-1 0 0 0,0 1 0 0 0,-1 0-1 0 0,1-1 1 0 0,0 1 0 0 0,0-1 0 0 0,0 0 0 0 0,0 1 0 0 0,0-1 0 0 0,0 0 0 0 0,0 0 0 0 0,1 0 0 0 0,-1 1 0 0 0,0-1 0 0 0,0 0-1 0 0,1 0 1 0 0,-1 0 0 0 0,0-1-22 0 0,-3-3 7 0 0,-1 2-262 0 0,1-1-1 0 0,0-1 1 0 0,0 1-1 0 0,0 0 1 0 0,0-1-1 0 0,1 0 1 0 0,0 0-1 0 0,0 0 0 0 0,-1-1 256 0 0,2 1-6151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39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0 7832 0 0,'0'0'602'0'0,"0"0"-379"0"0,-15 7 152 0 0,-87 43-591 0 0,96-47 219 0 0,-1-1-254 0 0,0 1 1 0 0,0 0 0 0 0,0 1-1 0 0,0 0 1 0 0,1 0 0 0 0,0 0-1 0 0,-1 1 251 0 0,5-3-3034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39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4608 0 0,'0'0'353'0'0,"0"0"-133"0"0,15 14 4533 0 0,-6-6-4225 0 0,0 0-1 0 0,0 0 0 0 0,-1 1 0 0 0,0 0 0 0 0,-1 0 0 0 0,0 1 0 0 0,0 0 1 0 0,4 10-528 0 0,-10-17-57 0 0,1 1 14 0 0,1 0-3876 0 0,-3-4-438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40.3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5064 0 0,'0'0'389'0'0,"0"0"-210"0"0,13 7 4059 0 0,4 17-967 0 0,-6-9-2974 0 0,-1-1 0 0 0,2 0 0 0 0,0 0-297 0 0,2 3-161 0 0,-12-8-4854 0 0,-2-7 1191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40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2 1376 0 0,'0'0'333'0'0,"1"-1"5940"0"0,-2 1-679 0 0,-6 8-5509 0 0,0-1 0 0 0,-1 0 0 0 0,0 0 0 0 0,0-1 0 0 0,-1 0 0 0 0,1 0 1 0 0,-1-1-1 0 0,-6 2-85 0 0,-15 11 23 0 0,21-13-23 0 0,-1 0-500 0 0,5 0-3163 0 0,2-3-694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41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7920 0 0,'0'0'174'0'0,"0"0"29"0"0,0 0 13 0 0,0-1-31 0 0,-2 2-43 0 0,1-1 1 0 0,-1 1-1 0 0,0-1 0 0 0,1 1 0 0 0,-1 0 0 0 0,0-1 0 0 0,1 1 0 0 0,-1 0 0 0 0,1 0 0 0 0,-1 0 0 0 0,0 1-142 0 0,-1 0 75 0 0,-13 6 74 0 0,1-1 228 0 0,1 0-1 0 0,0 1 1 0 0,0 1 0 0 0,-5 5-377 0 0,10-3-3875 0 0,9-11 382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42.1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7280 0 0,'0'0'332'0'0,"0"0"-4"0"0,0 0-138 0 0,0 0 196 0 0,7 15 2488 0 0,0-2-2592 0 0,2-1 0 0 0,-1-1 0 0 0,2 1 0 0 0,-1-1 0 0 0,3 1-282 0 0,-8-10-1320 0 0,-2 0 808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42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7080 0 0,'0'0'157'0'0,"0"0"23"0"0,0 0 13 0 0,20 13 1189 0 0,67 40 1730 0 0,-80-49-7107 0 0,-7-4 502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42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 7920 0 0,'0'0'174'0'0,"0"0"29"0"0,0 0 13 0 0,0 0 45 0 0,0 0 165 0 0,0 0 71 0 0,-15 9 1932 0 0,-70 53-1545 0 0,79-58-1004 0 0,0 1-1 0 0,0 0 0 0 0,1 0 1 0 0,-2 1 120 0 0,7-5-224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43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 6448 0 0,'0'0'297'0'0,"0"0"-9"0"0,0 0-49 0 0,0 0 491 0 0,0 0 240 0 0,0 0 43 0 0,-12 2 2110 0 0,-4 5-3282 0 0,0-1 535 0 0,1 1-1 0 0,-11 7-375 0 0,21-11-622 0 0,0 1-1 0 0,0-1 1 0 0,0 2-1 0 0,1-1 1 0 0,-4 3 622 0 0,7-5-796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5:13.5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39 7368 0 0,'0'0'568'0'0,"0"0"-288"0"0,0 0 178 0 0,0 0 112 0 0,0 0 26 0 0,0 0-22 0 0,0 0-104 0 0,0 20 2300 0 0,0-20-2722 0 0,-1 0 0 0 0,1 1-1 0 0,0-1 1 0 0,0 0 0 0 0,0 1 0 0 0,0-1-1 0 0,0 0 1 0 0,0 1 0 0 0,-1-1 0 0 0,1 0-1 0 0,0 0 1 0 0,0 1 0 0 0,0-1 0 0 0,-1 0-1 0 0,1 1 1 0 0,0-1 0 0 0,0 0 0 0 0,-1 0-1 0 0,1 0 1 0 0,0 1 0 0 0,-1-1 0 0 0,1 0-1 0 0,0 0 1 0 0,-1 0 0 0 0,1 0-1 0 0,0 0 1 0 0,-1 0 0 0 0,1 0 0 0 0,0 0-1 0 0,-1 1-47 0 0,-2-11 720 0 0,3 7-546 0 0,0 0 0 0 0,0-1-1 0 0,0 1 1 0 0,1-1 0 0 0,-1 1-1 0 0,1 0 1 0 0,0-1-174 0 0,8-14 753 0 0,-8 18-739 0 0,-1-1 0 0 0,1 0 0 0 0,-1 0 0 0 0,1 1-1 0 0,0-1 1 0 0,-1 0 0 0 0,1 1 0 0 0,0-1 0 0 0,-1 0 0 0 0,1 1 0 0 0,0-1 0 0 0,0 1 0 0 0,0-1 0 0 0,0 1 0 0 0,-1 0 0 0 0,1-1 0 0 0,0 1 0 0 0,0 0 0 0 0,0-1 0 0 0,0 1-14 0 0,0 1 12 0 0,0-1 0 0 0,0 1 0 0 0,0-1 0 0 0,-1 1 0 0 0,1 0 0 0 0,0-1 0 0 0,0 1 0 0 0,-1 0 0 0 0,1 0 0 0 0,0-1 1 0 0,-1 1-1 0 0,1 0 0 0 0,-1 0 0 0 0,1 0 0 0 0,-1 0 0 0 0,1 0 0 0 0,-1 0 0 0 0,0 0 0 0 0,0 0 0 0 0,1 0 0 0 0,-1 0 0 0 0,0 0 0 0 0,0 0 0 0 0,0 0 0 0 0,0 0 0 0 0,0 0 0 0 0,0 0 0 0 0,0 0 0 0 0,0 0 0 0 0,-1 0 0 0 0,1 0 0 0 0,0 0 0 0 0,-1 0 0 0 0,1 0 0 0 0,0 0 0 0 0,-1 0 0 0 0,1-1 0 0 0,-2 2-12 0 0,-9 6 136 0 0,9-7-247 0 0,-3 3-2172 0 0,4-3-3610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43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6624 0 0,'0'0'298'0'0,"0"0"-3"0"0,15 16 4421 0 0,-14-15-4639 0 0,17 20 998 0 0,-1 1 1 0 0,5 8-1076 0 0,-17-23-977 0 0,-2-5-2634 0 0,-1 0-506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43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8288 0 0,'0'0'190'0'0,"0"0"28"0"0,16-2 314 0 0,-10 2-240 0 0,-1 0 1 0 0,1 0 0 0 0,0 0-1 0 0,-1 0 1 0 0,1 1 0 0 0,-1 0 0 0 0,1 0-1 0 0,-1 1 1 0 0,1-1 0 0 0,1 2-293 0 0,-3-2 187 0 0,-1 1 1 0 0,1-1-1 0 0,-1 1 1 0 0,1 0-1 0 0,-1 0 1 0 0,0 0-1 0 0,0 1 1 0 0,1-1-1 0 0,-2 1 1 0 0,1 0-1 0 0,0-1 1 0 0,0 1-1 0 0,-1 0 1 0 0,0 1 0 0 0,1 0-188 0 0,-2-3-110 0 0,-1 0 1 0 0,0-1 0 0 0,1 1-1 0 0,-1 0 1 0 0,0 0 0 0 0,0 0-1 0 0,1-1 1 0 0,-1 1 0 0 0,0 0-1 0 0,0 0 1 0 0,0 0 0 0 0,0-1-1 0 0,0 1 1 0 0,0 0 0 0 0,0 0-1 0 0,0 0 1 0 0,0 0 0 0 0,-1 0 109 0 0,1-1-704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35:44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0 2760 0 0,'0'0'440'0'0,"0"0"807"0"0,0 0 352 0 0,0 0 69 0 0,0 0-130 0 0,0 0-621 0 0,0 0-276 0 0,0 0-53 0 0,-14 12 2267 0 0,-14 6-2495 0 0,0-1 0 0 0,-9 4-360 0 0,20-12 43 0 0,-4 4-694 0 0,20-12 587 0 0,0 0-1 0 0,0 0 0 0 0,0 0 0 0 0,0 0 1 0 0,1-1-1 0 0,-1 1 0 0 0,0 0 1 0 0,1 1-1 0 0,-1-1 0 0 0,0 0 1 0 0,1 0-1 0 0,-1 0 0 0 0,1 0 1 0 0,0 0-1 0 0,-1 0 0 0 0,1 1 1 0 0,0-1-1 0 0,0 0 65 0 0,0 1-1043 0 0,3 1-11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2:28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1 189 5296 0 0,'0'0'241'0'0,"0"0"58"0"0,0 0 93 0 0,0 0 37 0 0,0 0 10 0 0,0 0-15 0 0,0 0-68 0 0,0 0-32 0 0,0 0-4 0 0,0 0-31 0 0,0 0-129 0 0,0 0-57 0 0,0 0-9 0 0,0 0-7 0 0,0 0-12 0 0,0 0-3 0 0,17 2 1088 0 0,61-10 1056 0 0,-64 8-2071 0 0,0-2 0 0 0,-1 0 0 0 0,1 0 0 0 0,-1-1 0 0 0,0-1 0 0 0,0 0 1 0 0,2-1-146 0 0,23-7 181 0 0,8-3-50 0 0,-36 11-131 0 0,0 1 0 0 0,0 0 0 0 0,10-1 0 0 0,11-4 0 0 0,14-5 32 0 0,0-2 0 0 0,10-7-32 0 0,-22 12 0 0 0,-28 9 0 0 0,0 0 0 0 0,0 0 0 0 0,0-1 0 0 0,0 0 0 0 0,-1 0 0 0 0,1 0 0 0 0,0 0 0 0 0,1-2 0 0 0,-2 1 8 0 0,2 0 0 0 0,-1 0 0 0 0,0 1 0 0 0,1 0 0 0 0,-1 0 0 0 0,1 0 0 0 0,0 0 0 0 0,5 0-8 0 0,6-5 0 0 0,-15 6 0 0 0,17-4 10 0 0,-18 5 12 0 0,-1 0-129 0 0,0 0-74 0 0,0 0-902 0 0,0 0-3562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2:30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1376 0 0,'0'0'261'0'0,"0"0"561"0"0,0 0 244 0 0,0 0 49 0 0,0 0-74 0 0,0 0-330 0 0,0 0-146 0 0,0 0-28 0 0,0 0-26 0 0,-17 15 1682 0 0,6-5-1939 0 0,6-6-224 0 0,-1 1 0 0 0,1 0 0 0 0,0 0 0 0 0,-2 3-30 0 0,6-5-1222 0 0,1-3 208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2:32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1 2760 0 0,'0'0'345'0'0,"0"0"411"0"0,0 0 186 0 0,0 0 32 0 0,0 0-63 0 0,0 0-301 0 0,0 0-128 0 0,0 0-30 0 0,-10 5 1398 0 0,8-4-1799 0 0,0 0 0 0 0,1 0 0 0 0,-1 1-1 0 0,1-1 1 0 0,0 0 0 0 0,-1 0 0 0 0,1 1 0 0 0,0-1-1 0 0,0 1 1 0 0,0-1 0 0 0,0 1 0 0 0,0 0-1 0 0,0-1 1 0 0,0 1 0 0 0,1 0-51 0 0,-12 32 455 0 0,5-12-333 0 0,-46 99 895 0 0,46-106-752 0 0,1 0-1 0 0,-2-1 0 0 0,0 0 1 0 0,-9 12-265 0 0,11-18 51 0 0,-5 6 122 0 0,-1-4 38 0 0,8-6-182 0 0,2-3-65 0 0,1-1 3 0 0,1 0 0 0 0,-1 0 1 0 0,1 1-1 0 0,0-1 0 0 0,-1 0 0 0 0,1 0 0 0 0,0 0 1 0 0,-1 0-1 0 0,1 1 0 0 0,0-1 0 0 0,-1 0 1 0 0,1 0-1 0 0,0 0 0 0 0,-1 1 0 0 0,1-1 0 0 0,0 0 1 0 0,-1 1-1 0 0,1-1 0 0 0,0 0 0 0 0,0 1 0 0 0,0-1 1 0 0,-1 0-1 0 0,1 1 0 0 0,0-1 0 0 0,0 0 1 0 0,0 1-1 0 0,0-1 0 0 0,0 1 0 0 0,0-1 0 0 0,0 0 1 0 0,0 1 32 0 0,0-1-572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2:33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4776 0 0,'0'0'216'0'0,"0"0"40"0"0,4 15 1440 0 0,-2-8-1319 0 0,-1 1 0 0 0,0-1 0 0 0,0 0 1 0 0,0 0-1 0 0,-1 1 0 0 0,0-1 0 0 0,0 0 0 0 0,-1 1 0 0 0,0-1 1 0 0,-1 5-378 0 0,0-9 58 0 0,0 0 33 0 0,1 14-559 0 0,1-17-3265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2:34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2304 0 0,'0'0'315'0'0,"0"0"481"0"0,0 0 209 0 0,0 0 40 0 0,0 0-96 0 0,0 0-439 0 0,0 0-190 0 0,0 0-38 0 0,0 0-14 0 0,0 0-24 0 0,0 0-10 0 0,0 0-2 0 0,0 15 632 0 0,1-9-709 0 0,0 0 0 0 0,-1 0 0 0 0,1 0 1 0 0,-1 0-1 0 0,-1 0 0 0 0,0 4-155 0 0,0-4 150 0 0,1-1-1 0 0,0 0 1 0 0,0 0-1 0 0,0 0 1 0 0,0 1 0 0 0,1-1-1 0 0,0 0 1 0 0,1 5-150 0 0,7 17-230 0 0,-9-26-66 0 0,0-1-50 0 0,0 0-640 0 0,0 0-2532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2:38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0 153 4608 0 0,'0'0'208'0'0,"19"-2"1520"0"0,-14 3-1374 0 0,0-1 1 0 0,-1 0 0 0 0,1 0-1 0 0,0 0 1 0 0,0 0 0 0 0,0-1-1 0 0,0 0 1 0 0,0 0 0 0 0,4-1-355 0 0,-1-1 438 0 0,0 2 0 0 0,1-1 0 0 0,6 0-438 0 0,1 0 707 0 0,75-6 29 0 0,-70 3-455 0 0,-17 3-214 0 0,0 1 0 0 0,0 0 0 0 0,0 0 0 0 0,0 1 0 0 0,1-1 0 0 0,1 1-67 0 0,14-1 52 0 0,-1-1 0 0 0,12-3-52 0 0,14-1 40 0 0,-26 3 317 0 0,0 0 0 0 0,1-2-357 0 0,-5 2 245 0 0,-1 0 1 0 0,1 0-1 0 0,0 2 1 0 0,3 0-246 0 0,27-4 0 0 0,-17 1 0 0 0,68-10 308 0 0,38-4-311 0 0,-80 9-14 0 0,1 2 1 0 0,33 2 16 0 0,16-3 0 0 0,-7 2 0 0 0,103 6 0 0 0,-40-5 0 0 0,179 5 0 0 0,-204 3 0 0 0,-62 3 0 0 0,-19-5 0 0 0,-34-1 0 0 0,0 1 0 0 0,4 1 0 0 0,38 2 284 0 0,-40-3-109 0 0,0 1-1 0 0,0 1 1 0 0,9 3-175 0 0,-11-2 16 0 0,1-2 1 0 0,18 1-17 0 0,4 1 39 0 0,21 2-39 0 0,-13-1 0 0 0,45 10 0 0 0,-44-5-175 0 0,18-1 175 0 0,-41-6-9 0 0,138 14 129 0 0,9 1-120 0 0,-94-8 0 0 0,-43-5 0 0 0,9 0 0 0 0,1 0 0 0 0,-26-2 0 0 0,19-1 0 0 0,36 2-6 0 0,-26 0 65 0 0,97 4-48 0 0,34 0 42 0 0,-132-2-42 0 0,-33-3-6 0 0,-1 0 0 0 0,14-1-5 0 0,75 2 54 0 0,-73-2-54 0 0,11 2 0 0 0,5 1 0 0 0,31 1-5 0 0,-3 0 74 0 0,2-3-69 0 0,136 7 0 0 0,25-5 135 0 0,-191-4-412 0 0,10-2 277 0 0,7-1-1494 0 0,-61 2 1230 0 0,0-1 1 0 0,0 1 0 0 0,0-1 0 0 0,0 0 0 0 0,3-1 263 0 0,6-3-672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2:42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0 197 4232 0 0,'0'0'191'0'0,"0"0"99"0"0,0 0 314 0 0,0 0 131 0 0,0 0 29 0 0,0 0-31 0 0,0 0-145 0 0,0 0-63 0 0,0 0-11 0 0,0 0-45 0 0,20-2 1358 0 0,2 0-1233 0 0,-18 2-548 0 0,1-1 0 0 0,0 1 0 0 0,0 0 0 0 0,0 0 0 0 0,5 1-46 0 0,-4-1 95 0 0,0 0 1 0 0,1 0-1 0 0,-1-1 1 0 0,0 0-1 0 0,0 0 1 0 0,0 0-1 0 0,0-1 1 0 0,3-1-96 0 0,-2 1 136 0 0,57-19 836 0 0,-32 10-708 0 0,1 1 0 0 0,21-3-264 0 0,-44 12 26 0 0,51-10 140 0 0,23-9-166 0 0,14-3 128 0 0,-67 13-128 0 0,9-2 0 0 0,-2-1 0 0 0,3-3 0 0 0,8-1 0 0 0,-42 13-1766 0 0,-7 4-3028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5:14.0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58 6768 0 0,'0'0'306'0'0,"0"0"-4"0"0,1-1-80 0 0,0 0 1 0 0,0 0 0 0 0,0 0-1 0 0,-1 0 1 0 0,1 0-1 0 0,0 0 1 0 0,-1 0 0 0 0,1 0-1 0 0,0 0 1 0 0,-1 0 0 0 0,1 0-1 0 0,-1 0 1 0 0,0 0-1 0 0,1 0 1 0 0,-1-2-223 0 0,1 0 619 0 0,4-13 1312 0 0,1-5 774 0 0,-38 78-1806 0 0,32-56-931 0 0,9-14 57 0 0,19-4-4714 0 0,-21 14 3140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2:42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2304 0 0,'0'0'101'0'0,"0"0"145"0"0,0 0 519 0 0,0 0 224 0 0,-9 15 1302 0 0,-3 2-1918 0 0,10-16-303 0 0,0 1 0 0 0,0 0 0 0 0,1 0 0 0 0,-1 0 0 0 0,1 1 1 0 0,-1-1-1 0 0,0 2-70 0 0,-7 6 223 0 0,9-9-234 0 0,-1-1 1 0 0,0 1 0 0 0,0 0-1 0 0,1-1 1 0 0,-1 1-1 0 0,0 0 1 0 0,1-1-1 0 0,-1 1 1 0 0,0 0-1 0 0,1 0 1 0 0,-1 0-1 0 0,1 0 1 0 0,0 0-1 0 0,-1-1 1 0 0,1 1-1 0 0,0 0 1 0 0,-1 0-1 0 0,1 0 1 0 0,0 0 10 0 0,0 0-160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2:43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0 920 0 0,'0'0'261'0'0,"0"0"762"0"0,0 0 333 0 0,0 0 69 0 0,0 0-166 0 0,0 0-754 0 0,6 14 442 0 0,-5-11-789 0 0,0 1 0 0 0,-1 0 0 0 0,0 0 0 0 0,0 0 0 0 0,0 0 0 0 0,0 0 0 0 0,-1 0 0 0 0,1 0 0 0 0,-1 0 0 0 0,0-1 1 0 0,0 1-1 0 0,0 0 0 0 0,-2 3-158 0 0,-3 10 601 0 0,-4 6 25 0 0,8-20-442 0 0,0 0 1 0 0,0 1-1 0 0,1-1 0 0 0,0 1 1 0 0,-1 3-185 0 0,1-5 33 0 0,0 0 1 0 0,0 0-1 0 0,0 1 1 0 0,0-1-1 0 0,0 0 1 0 0,0 0-1 0 0,-1 0 1 0 0,1 0-34 0 0,-8 14 181 0 0,5-1-53 0 0,4-13-119 0 0,-1 0 1 0 0,1 0-1 0 0,0 0 1 0 0,-1 0-1 0 0,0 0 1 0 0,1-1-1 0 0,-1 1 1 0 0,0 0-1 0 0,-1 1-9 0 0,1-2 7 0 0,0 1-1 0 0,0 0 1 0 0,0 0 0 0 0,1-1-1 0 0,-1 1 1 0 0,0 0-1 0 0,1 0 1 0 0,-1 0-1 0 0,1 0 1 0 0,-1 0-7 0 0,-2 9 180 0 0,0-8-127 0 0,3-3-46 0 0,0 0 1 0 0,0 0-1 0 0,0 0 1 0 0,-1 0 0 0 0,1 0-1 0 0,0 0 1 0 0,0 0-1 0 0,0 0 1 0 0,0 0-1 0 0,-1 1 1 0 0,1-1-1 0 0,0 0 1 0 0,0 0-1 0 0,0 0 1 0 0,0 0-1 0 0,0 0 1 0 0,-1 1-1 0 0,1-1 1 0 0,0 0-1 0 0,0 0 1 0 0,0 0-1 0 0,0 0 1 0 0,0 1-1 0 0,0-1 1 0 0,0 0-1 0 0,0 0 1 0 0,0 0-1 0 0,0 1 1 0 0,0-1-1 0 0,0 0 1 0 0,0 0-1 0 0,0 0 1 0 0,0 0-1 0 0,0 1 1 0 0,0-1-1 0 0,0 0 1 0 0,0 0-8 0 0,-1 4-4150 0 0,-1-2 281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2:44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3224 0 0,'20'5'4102'0'0,"-17"-3"-3939"0"0,-1 0 0 0 0,1 0 0 0 0,-1 1 0 0 0,1-1 0 0 0,-1 1 0 0 0,0-1 0 0 0,0 1 0 0 0,-1-1 0 0 0,1 1 0 0 0,0 0 0 0 0,-1 0 0 0 0,0 0 0 0 0,1 1-163 0 0,-1 1-560 0 0,0-4-2597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2:44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3224 0 0,'0'0'143'0'0,"0"0"99"0"0,0 0 316 0 0,0 0 135 0 0,7 13 2591 0 0,10 5-1955 0 0,-8-7-778 0 0,-6-7-352 0 0,1 0 1 0 0,0-1 0 0 0,0 1 0 0 0,1 0 0 0 0,-1-1 0 0 0,1 0-1 0 0,4 2-199 0 0,33 14 570 0 0,-23-11-436 0 0,-14-5-89 0 0,1 0-1 0 0,0-1 1 0 0,-1 0-1 0 0,1 0 1 0 0,1-1-45 0 0,3 0 250 0 0,-9 0-3541 0 0,-1-1 2477 0 0,0 0-2840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2:45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1 920 0 0,'0'0'259'0'0,"0"0"749"0"0,0 0 325 0 0,0 0 67 0 0,-10 16 1512 0 0,-17 16-2202 0 0,26-32-712 0 0,1 0-1 0 0,0 0 0 0 0,-1 1 1 0 0,1-1-1 0 0,0 0 0 0 0,-1 0 1 0 0,1 1-1 0 0,0-1 0 0 0,-1 0 1 0 0,1 1-1 0 0,0-1 0 0 0,-1 0 1 0 0,1 1-1 0 0,0-1 1 0 0,0 0-1 0 0,0 1 0 0 0,-1-1 1 0 0,1 0-1 0 0,0 1 0 0 0,0-1 1 0 0,0 1-1 0 0,0-1 0 0 0,0 1 1 0 0,0-1-1 0 0,0 0 0 0 0,0 1 3 0 0,0 0-171 0 0,-1 0-299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2:45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5640 0 0,'0'0'257'0'0,"0"0"-2"0"0,0 0-102 0 0,0 0 168 0 0,0 0 95 0 0,0 0 22 0 0,0 0-32 0 0,0 0-139 0 0,0 0-62 0 0,17 0 1205 0 0,21 0-606 0 0,-37 0-799 0 0,0 0 1 0 0,-1 0 0 0 0,1 0 0 0 0,-1 0-1 0 0,1 0 1 0 0,-1 0 0 0 0,1 0-1 0 0,-1 0 1 0 0,1 0 0 0 0,0 1 0 0 0,-1-1-1 0 0,1 0 1 0 0,-1 0 0 0 0,1 0 0 0 0,-1 1-1 0 0,1-1 1 0 0,-1 0 0 0 0,1 0-1 0 0,-1 1-5 0 0,1-1 8 0 0,-1 1-1 0 0,1-1 1 0 0,0 1-1 0 0,0-1 0 0 0,-1 0 1 0 0,1 0-1 0 0,0 1 0 0 0,0-1 1 0 0,-1 0-1 0 0,1 0 0 0 0,0 0 1 0 0,0 0-1 0 0,0 0 1 0 0,-1 0-1 0 0,1 0 0 0 0,0 0 1 0 0,0 0-1 0 0,0 0-7 0 0,-1 0 5 0 0,1 0-1 0 0,-1 0 1 0 0,1 0-1 0 0,-1 0 1 0 0,1 0 0 0 0,-1 0-1 0 0,1 0 1 0 0,-1 0 0 0 0,1 0-1 0 0,-1 0 1 0 0,1 0-1 0 0,-1 0 1 0 0,1 0 0 0 0,-1 1-1 0 0,1-1 1 0 0,-1 0-1 0 0,1 0 1 0 0,-1 1 0 0 0,0-1-1 0 0,1 0 1 0 0,-1 1 0 0 0,1-1-1 0 0,-1 0 1 0 0,0 1-1 0 0,1-1 1 0 0,-1 1-5 0 0,4 1-672 0 0,-4-2 219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2:49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0 139 3224 0 0,'15'-3'1129'0'0,"119"-45"3386"0"0,-110 41-4207 0 0,10-3 402 0 0,0-2 0 0 0,-1 0 0 0 0,0-3 0 0 0,7-4-710 0 0,-15 7 201 0 0,-24 12-245 0 0,-1 0 99 0 0,0 0 13 0 0,0 0-4 0 0,0 0 0 0 0,-8 6-248 0 0,2-5 84 0 0,4 1 121 0 0,-1 1 15 0 0,2-2-124 0 0,1-1-156 0 0,0 0-63 0 0,0 0-11 0 0,0 0-8 0 0,0 0-20 0 0,0 0-8 0 0,0 0-4 0 0,0 0 27 0 0,0 0 124 0 0,0 0 58 0 0,0 0 12 0 0,0 0 13 0 0,0 0 70 0 0,0 0 102 0 0,0 0 27 0 0,0 0 37 0 0,0 0 15 0 0,0 0 1 0 0,0 0 9 0 0,0 0 39 0 0,0 0 16 0 0,0 0 7 0 0,0 0-1 0 0,0 0-6 0 0,0 0-6 0 0,0 0-2 0 0,0 3-59 0 0,-1 0 0 0 0,1 0 0 0 0,-1 0 0 0 0,0 0 0 0 0,0-1 1 0 0,0 1-1 0 0,-1 0-125 0 0,-6 19 68 0 0,1 4 656 0 0,-1 17-724 0 0,7-35 190 0 0,1-1 0 0 0,0 1-1 0 0,0 0 1 0 0,1 2-190 0 0,0 11 453 0 0,0-19-379 0 0,0 0-4 0 0,0 0-6 0 0,1 0 0 0 0,-1 0-11 0 0,2 0-54 0 0,-3-1-65 0 0,0-1-34 0 0,0 0-10 0 0,0 0-48 0 0,0 0-191 0 0,0 0-88 0 0,0 0-13 0 0,0 0-108 0 0,0 0-438 0 0,0 0-184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2:49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2304 0 0,'0'0'101'0'0,"16"0"2935"0"0,-6 0-1974 0 0,0 0-1 0 0,1 0 0 0 0,-1-1 1 0 0,3-1-1062 0 0,-9 1 249 0 0,7 0 145 0 0,74-7 1777 0 0,-73 7-2013 0 0,1 2 1 0 0,0-1-1 0 0,-1 1 1 0 0,1 1-1 0 0,8 2-158 0 0,-17-2 1 0 0,0-1-1 0 0,-1 1 1 0 0,1-1 0 0 0,0 1-1 0 0,-1 0 1 0 0,1 0 0 0 0,-1 1-1 0 0,0-1 1 0 0,0 1 0 0 0,2 2-1 0 0,-4-5-312 0 0,-1 0-60 0 0,0 0-764 0 0,0 0-3040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2:50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4776 0 0,'0'0'216'0'0,"0"1"-162"0"0,0-1 0 0 0,0 0 0 0 0,0 0 0 0 0,0 0 0 0 0,0 0 0 0 0,0 0 0 0 0,1 0 0 0 0,-1 0 0 0 0,0 1 0 0 0,0-1 0 0 0,0 0 1 0 0,0 0-1 0 0,0 0 0 0 0,0 0 0 0 0,0 0 0 0 0,0 0 0 0 0,0 0 0 0 0,0 0 0 0 0,0 0 0 0 0,0 1 0 0 0,0-1 0 0 0,0 0 0 0 0,1 0 0 0 0,-1 0 0 0 0,0 0 0 0 0,0 0 0 0 0,0 0 0 0 0,0 0 0 0 0,0 0 1 0 0,0 0-1 0 0,0 0 0 0 0,0 0 0 0 0,1 0 0 0 0,-1 0 0 0 0,0 0 0 0 0,0 0 0 0 0,0 0 0 0 0,0 0 0 0 0,0 0 0 0 0,0 0 0 0 0,0 0 0 0 0,0 0 0 0 0,1 0 0 0 0,-1 0 0 0 0,0 0 0 0 0,0 0 1 0 0,0 0-1 0 0,0 0 0 0 0,0 0 0 0 0,0 0 0 0 0,0 0 0 0 0,0 0 0 0 0,1 0 0 0 0,-1-1 0 0 0,0 1 0 0 0,0 0 0 0 0,0 0-54 0 0,16-4 840 0 0,61-17 653 0 0,-25 4-1197 0 0,-29 9-178 0 0,-13 5 95 0 0,0-1 1 0 0,-1 1 0 0 0,1-2-1 0 0,3-1-213 0 0,-11 4-7 0 0,9-5 215 0 0,-21 10 21 0 0,-46 18-101 0 0,53-20-132 0 0,1 0 0 0 0,0 0 1 0 0,0 0-1 0 0,0 1 1 0 0,0-1-1 0 0,0 1 0 0 0,0-1 1 0 0,0 1-1 0 0,0 0 1 0 0,0-1-1 0 0,1 1 0 0 0,-1 0 1 0 0,1 0-1 0 0,0 0 1 0 0,-1 0-1 0 0,1 0 0 0 0,0 1 1 0 0,0-1-1 0 0,0 0 1 0 0,0 3 3 0 0,1-1 0 0 0,0 1 0 0 0,0-1 0 0 0,0 2 0 0 0,4-3 0 0 0,-1-1 0 0 0,-3-1 0 0 0,1-1 0 0 0,-1 0 0 0 0,1 1 0 0 0,-1-1 0 0 0,1 0 0 0 0,0 0 0 0 0,-1 0 0 0 0,1 0 0 0 0,-1 0 0 0 0,1 0 0 0 0,-1 1 0 0 0,1-1 0 0 0,0 0 0 0 0,-1-1 0 0 0,1 1 0 0 0,-1 0 0 0 0,1 0 0 0 0,0 0 0 0 0,-1 0 0 0 0,1 0 0 0 0,-1-1 0 0 0,1 1 0 0 0,-1 0 0 0 0,1 0 0 0 0,-1-1 0 0 0,1 1 0 0 0,-1 0 0 0 0,1-1 0 0 0,3 1 4 0 0,-3 0-2 0 0,-1 0 0 0 0,1 0 0 0 0,0 0 1 0 0,0 0-1 0 0,0-1 0 0 0,0 1 0 0 0,0 0 0 0 0,0 0 1 0 0,0-1-1 0 0,0 1 0 0 0,-1-1 0 0 0,1 1 1 0 0,0-1-1 0 0,0 1 0 0 0,0-1 0 0 0,-1 1 1 0 0,1-1-1 0 0,0 1 0 0 0,-1-1 0 0 0,1 0 1 0 0,0 0-1 0 0,-1 0-2 0 0,7-7 52 0 0,10-14 59 0 0,-15 19-111 0 0,2 1 10 0 0,-38 18 44 0 0,23-11-90 0 0,0 0 0 0 0,-1-1 0 0 0,1-1 0 0 0,-1 0 0 0 0,0 0 0 0 0,0-1 0 0 0,0-1 0 0 0,0 0 0 0 0,-1 0 0 0 0,-6-2 36 0 0,-1-1 10 0 0,1 10-1994 0 0,19-8-1650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2:51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0 2304 0 0,'15'4'400'0'0,"-15"-4"512"0"0,0 0 311 0 0,0 0 59 0 0,0 0-117 0 0,0 0-541 0 0,-49 16 1135 0 0,38-11-1714 0 0,-25 12 105 0 0,0 3-268 0 0,32-18-244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5:14.5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25 7344 0 0,'0'0'332'0'0,"-9"-3"750"0"0,7 1 3880 0 0,7 0-4501 0 0,0 0 0 0 0,0 0 1 0 0,-1-1-1 0 0,1 0 0 0 0,-1 0 0 0 0,2-2-461 0 0,-28 14 182 0 0,7-2-166 0 0,12-6-111 0 0,-1 0-1 0 0,1 1 0 0 0,0 0 0 0 0,0-1 1 0 0,0 1-1 0 0,0 0 0 0 0,0 1 1 0 0,0-1 95 0 0,3-2-362 0 0,0 0-12 0 0,0 0-48 0 0,3 3-887 0 0,0-3 592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2:51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2304 0 0,'0'0'289'0'0,"0"0"377"0"0,0 0 166 0 0,0 0 30 0 0,8 16 1317 0 0,-7-11-2029 0 0,2 10 319 0 0,0 1 0 0 0,-2-1 0 0 0,0 0 0 0 0,0 0 0 0 0,-1 1 0 0 0,-3 10-469 0 0,1-2 932 0 0,0-1 0 0 0,2 10-932 0 0,0-32 74 0 0,0-1-4 0 0,0 1-17 0 0,0 3-57 0 0,0-3-113 0 0,0-1-202 0 0,0 0-86 0 0,0 0-11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2:52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1376 0 0,'0'0'239'0'0,"0"0"465"0"0,0 0 205 0 0,0 0 40 0 0,0 0-66 0 0,21 7 2359 0 0,-10 3-2397 0 0,-9-8-729 0 0,0 0 0 0 0,-1-1 0 0 0,1 1 0 0 0,0-1 0 0 0,0 1 1 0 0,1-1-1 0 0,0 1-116 0 0,-2-2 32 0 0,0 1 1 0 0,0-1 0 0 0,0 1 0 0 0,-1-1-1 0 0,1 1 1 0 0,0-1 0 0 0,0 1 0 0 0,-1 0 0 0 0,1 0-1 0 0,-1-1 1 0 0,1 1 0 0 0,-1 0 0 0 0,1 0-1 0 0,-1-1-32 0 0,12 14 310 0 0,-6-8-139 0 0,0 1-3074 0 0,-2-4 2339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2:52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 2760 0 0,'0'0'303'0'0,"-15"11"2783"0"0,-20 6-2041 0 0,31-15-3591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2:53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5384 0 0,'0'0'241'0'0,"0"0"0"0"0,0 0-74 0 0,0 0 238 0 0,4 4 4103 0 0,14 12-3814 0 0,20 5 534 0 0,1-1 0 0 0,21 8-1228 0 0,-28-12 107 0 0,-22-11-100 0 0,-1 0 1 0 0,1 0-1 0 0,1-1 0 0 0,-1-1 1 0 0,5 2-8 0 0,9 2 0 0 0,-14-4 0 0 0,0 0 0 0 0,0-1 0 0 0,10 2 0 0 0,-16-2 0 0 0,-1 1-11 0 0,-2-3-53 0 0,-1 0-52 0 0,0 0-5 0 0,0 0 1 0 0,0 0-58 0 0,0 0-240 0 0,0 0-106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2:53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2760 0 0,'-11'10'2465'0'0,"-16"20"-81"0"0,24-27-2880 0 0,3-2-2057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2:5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2760 0 0,'54'-2'6225'0'0,"-13"0"-5293"0"0,-26 6-931 0 0,-14-4-71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2:57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73 121 2304 0 0,'0'0'101'0'0,"0"0"174"0"0,0 0 644 0 0,0 0 281 0 0,-4-5 2783 0 0,-3-7-2709 0 0,5 9-1111 0 0,1 1 0 0 0,0 0 0 0 0,0-1 1 0 0,1 1-1 0 0,-1-1 0 0 0,0 1 0 0 0,1-1 1 0 0,0 1-1 0 0,-1-1-163 0 0,1 0 33 0 0,0 0 1 0 0,-1 1-1 0 0,1-1 1 0 0,-1 0-1 0 0,0 1 1 0 0,0-1-1 0 0,0 1 1 0 0,0-1-1 0 0,-1 0-33 0 0,-2-4 25 0 0,1 3-1 0 0,1 0-1 0 0,-1 0 1 0 0,0 0-1 0 0,0 0 1 0 0,0 1 0 0 0,-1-1-1 0 0,1 1 1 0 0,-3-2-24 0 0,-4-4-1064 0 0,9 8 648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2:59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4344 0 0,'0'0'199'0'0,"4"-14"3586"0"0,-1 11-3601 0 0,1 0 0 0 0,0 0 0 0 0,1 1 1 0 0,-1-1-1 0 0,0 1 0 0 0,1 0 0 0 0,0 0 0 0 0,-1 0 1 0 0,1 1-1 0 0,4-1-184 0 0,22-9 667 0 0,-10 3-214 0 0,0 0 1 0 0,0 1-1 0 0,1 1 0 0 0,0 1 1 0 0,18-1-454 0 0,-8 7 74 0 0,26 6 374 0 0,-26-8-172 0 0,0-1 0 0 0,3-1-276 0 0,-8 0 347 0 0,0 2-1 0 0,1 1-346 0 0,-26 0 25 0 0,45 2 991 0 0,9 3-1016 0 0,-10-1-528 0 0,9-2 528 0 0,75 2 0 0 0,-117-3 419 0 0,-1 0 1 0 0,0 1 0 0 0,0 1 0 0 0,0 0 0 0 0,-1 1-420 0 0,19 3-108 0 0,33 9 108 0 0,11-5 0 0 0,24 3 0 0 0,-70-10 0 0 0,-1 2 0 0 0,15 5 0 0 0,-16-2 0 0 0,-4-2 0 0 0,20 4 0 0 0,-20-5 0 0 0,-16-4 0 0 0,0-1 0 0 0,0 1 0 0 0,-1-1 0 0 0,1-1 0 0 0,5 1 0 0 0,4 0 0 0 0,1 1 0 0 0,0 0 0 0 0,-1 2 0 0 0,1-1 0 0 0,-1 2 0 0 0,3 1 0 0 0,25 4 0 0 0,-24-6 20 0 0,-1 0 0 0 0,8-1-20 0 0,-1 1 891 0 0,42 4 226 0 0,15-2-1117 0 0,157-1 0 0 0,-178-3-214 0 0,2-3 214 0 0,-11-1-146 0 0,39 6 146 0 0,-74-4 18 0 0,1 1 0 0 0,-1-2 0 0 0,6-1-18 0 0,-19 2 2 0 0,-1 0 0 0 0,1 0-1 0 0,-1 0 1 0 0,1 1 0 0 0,-1 0 0 0 0,3 0-2 0 0,15 2-1 0 0,172 0 1 0 0,-37 7 139 0 0,2-6 45 0 0,-110-3-104 0 0,-10 0-19 0 0,16-3-61 0 0,30 4 370 0 0,63-4-452 0 0,-109 2 82 0 0,-25 1 0 0 0,0-1 0 0 0,10-1 0 0 0,44-3 63 0 0,-32 3-62 0 0,81 3 168 0 0,-38 0-455 0 0,-15-3-3623 0 0,0-3 3909 0 0,-44 3-5813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31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4395 187 2304 0 0,'0'0'101'0'0,"-18"-11"3095"0"0,4 4-3003 0 0,0 0-1 0 0,-1 1 1 0 0,1 1-1 0 0,-1 1 1 0 0,0 0-1 0 0,-1 1 1 0 0,1 0-193 0 0,-9-2 841 0 0,-43-7 1318 0 0,-46-1-2159 0 0,39 5 99 0 0,-248-18 278 0 0,274 23-313 0 0,-231-19 1247 0 0,43 0-1413 0 0,-47-2 492 0 0,-148 22-353 0 0,190 17 368 0 0,90-1-95 0 0,-17 3 198 0 0,-200 16-102 0 0,310-27-397 0 0,0 3-1 0 0,0 2 1 0 0,-21 9-9 0 0,50-13-22 0 0,-32 11 329 0 0,-55 25-307 0 0,29-10 143 0 0,17-6 183 0 0,-22 15-326 0 0,26-11 108 0 0,33-16-5 0 0,0 1 0 0 0,1 1 1 0 0,-5 6-104 0 0,-114 78 224 0 0,130-87-205 0 0,0 1 0 0 0,1 2 1 0 0,1 0-1 0 0,1 1 0 0 0,0 1 1 0 0,1 0-1 0 0,1 2 0 0 0,1 0-19 0 0,0-2 217 0 0,-16 16-217 0 0,-11 15 357 0 0,24-25-358 0 0,2 1 0 0 0,1 0 1 0 0,1 1-1 0 0,1 1 1 0 0,2 0-1 0 0,1 1 0 0 0,1 0 1 0 0,1 0-1 0 0,-2 20 1 0 0,6-26-11 0 0,2-10 11 0 0,0 0 0 0 0,0 0 1 0 0,1 4-1 0 0,-2 46 30 0 0,2-41 42 0 0,0 0-1 0 0,1 0 1 0 0,2 19-72 0 0,6 10 51 0 0,2-1-1 0 0,3 0 1 0 0,1-1 0 0 0,11 22-51 0 0,-16-51 37 0 0,1 0 0 0 0,5 6-37 0 0,-4-7-10 0 0,5 7 55 0 0,2-1 1 0 0,1 0 0 0 0,9 7-46 0 0,-17-19 1 0 0,90 98 172 0 0,-77-85-111 0 0,-4-6-30 0 0,2-1 1 0 0,0-1 0 0 0,15 8-33 0 0,-8-5 40 0 0,11 5-9 0 0,2-1-1 0 0,37 16-30 0 0,4 2 67 0 0,-48-26-67 0 0,33 12 0 0 0,16 8 64 0 0,-50-23-20 0 0,1-1-1 0 0,0-2 0 0 0,29 6-43 0 0,-10-3-2 0 0,-40-10 15 0 0,151 37 113 0 0,139 12 95 0 0,-236-45 106 0 0,2-3-327 0 0,-50-4-111 0 0,84 5 47 0 0,26 1 64 0 0,41 3 64 0 0,-99-8 5 0 0,-22 0-74 0 0,23-4 5 0 0,-60 1 0 0 0,8 0 0 0 0,1 0 0 0 0,18 2 0 0 0,-2 0 0 0 0,18-1 0 0 0,-15-1 0 0 0,44-1 0 0 0,36 1 0 0 0,-88 1 16 0 0,21-3-16 0 0,-24 1 24 0 0,1 1 0 0 0,0 2-24 0 0,22 1 0 0 0,0-2 0 0 0,0-2 0 0 0,-33 0 8 0 0,2 0 48 0 0,23 1-56 0 0,1 1-4 0 0,26-4 4 0 0,-9 0 239 0 0,147-3-290 0 0,-18-5-61 0 0,60-5 240 0 0,-114 1-212 0 0,-93 10 160 0 0,108-20-17 0 0,-115 19-54 0 0,156-31 123 0 0,-144 28-133 0 0,20-9 5 0 0,-17 4 59 0 0,5 2-59 0 0,-16 2 11 0 0,-16 2-12 0 0,-23 8 10 0 0,12 0 100 0 0,-14 1-205 0 0,-1 0-184 0 0,2-2-1514 0 0,-1-1-4129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27:32.5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5120 0 0,'0'0'233'0'0,"0"0"35"0"0,0 0-1 0 0,16 2 2243 0 0,-7 3-2268 0 0,1 0-1 0 0,-1-1 0 0 0,1 0 0 0 0,1-1 0 0 0,-1 0 1 0 0,0 0-1 0 0,7 0-241 0 0,17 1 1718 0 0,24 0-1718 0 0,-55-4 3 0 0,26 4-6 0 0,0 1 0 0 0,0 1 1 0 0,-1 1-1 0 0,0 2 0 0 0,9 5 3 0 0,-1-2-5 0 0,4 1-242 0 0,1-3 1 0 0,10 1 246 0 0,-37-7 289 0 0,5 1 292 0 0,-18-4-565 0 0,-1-1-1 0 0,0 0 1 0 0,0 0 0 0 0,1 0-1 0 0,-1 1 1 0 0,0-1-1 0 0,0 0 1 0 0,1 0 0 0 0,-1 1-1 0 0,0-1 1 0 0,0 0-1 0 0,0 1 1 0 0,0-1-1 0 0,1 0 1 0 0,-1 1 0 0 0,0-1-1 0 0,0 0 1 0 0,0 1-1 0 0,0-1 1 0 0,0 0-1 0 0,0 1 1 0 0,0-1 0 0 0,0 0-1 0 0,0 1 1 0 0,0-1-1 0 0,0 0 1 0 0,0 1-1 0 0,0-1 1 0 0,0 0 0 0 0,0 1-1 0 0,0-1 1 0 0,-1 0-1 0 0,1 1 1 0 0,0-1 0 0 0,0 0-1 0 0,0 0 1 0 0,0 1-1 0 0,-1-1-15 0 0,0 3-110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5:15.0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 6560 0 0,'2'0'406'0'0,"-1"-1"0"0"0,1 1 1 0 0,0-1-1 0 0,0 1 0 0 0,0 0 0 0 0,0 0 1 0 0,-1 0-1 0 0,1 0 0 0 0,0 0 1 0 0,0 0-1 0 0,0 1 0 0 0,0-1 0 0 0,-1 1 1 0 0,1-1-1 0 0,1 1-406 0 0,12 3-52 0 0,7-3 145 0 0,-22-1-92 0 0,0 0 1 0 0,1 0 0 0 0,-1 0 0 0 0,0 0 0 0 0,1 1 0 0 0,-1-1 0 0 0,0 0 0 0 0,1 0 0 0 0,-1-1 0 0 0,0 1 0 0 0,1 0-1 0 0,-1 0 1 0 0,0 0 0 0 0,1 0 0 0 0,-1 0 0 0 0,0 0 0 0 0,1 0 0 0 0,-1 0 0 0 0,0-1 0 0 0,1 1 0 0 0,-1 0 0 0 0,0 0-1 0 0,0 0 1 0 0,1-1 0 0 0,-1 1 0 0 0,0 0 0 0 0,0 0 0 0 0,1-1 0 0 0,-1 1 0 0 0,0 0 0 0 0,0-1 0 0 0,0 1 0 0 0,0 0 0 0 0,1-1-1 0 0,-1 1 1 0 0,0 0 0 0 0,0-1 0 0 0,0 1 0 0 0,0 0 0 0 0,0-1 0 0 0,0 1 0 0 0,0 0 0 0 0,0-1 0 0 0,0 1 0 0 0,0 0-1 0 0,0-1 1 0 0,0 1 0 0 0,0-1-2 0 0,0 1 128 0 0,0 0 6 0 0,-1-1-18 0 0,0 1 0 0 0,0-1 0 0 0,0 1 0 0 0,1-1 1 0 0,-1 0-1 0 0,0 0 0 0 0,1 1 0 0 0,-1-1 1 0 0,0 0-1 0 0,1 0 0 0 0,-1 0 0 0 0,1 0-116 0 0,5 1-3026 0 0,-5 0 1906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3:29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1 427 6648 0 0,'0'0'149'0'0,"0"0"23"0"0,0 0 12 0 0,15-6 1983 0 0,31-19-265 0 0,-32 19-1457 0 0,1-1-96 0 0,37-29 955 0 0,-23 17-1050 0 0,-23 15-105 0 0,1 1-1 0 0,-1 0 0 0 0,1 0 0 0 0,0 0 1 0 0,0 1-1 0 0,1 0-148 0 0,10-4 66 0 0,11-10 540 0 0,-16 11-497 0 0,0 0 0 0 0,8-5-109 0 0,-10 5 144 0 0,0 0 1 0 0,1 0 0 0 0,4 0-145 0 0,11-8 21 0 0,-6 2-332 0 0,-1 0 765 0 0,22-8 33 0 0,-27 11-372 0 0,0 2 0 0 0,8-3-115 0 0,12-3 351 0 0,-18 5-351 0 0,1 2-1 0 0,0 0 0 0 0,0 0 1 0 0,0 2-1 0 0,1 0 1 0 0,63-12-74 0 0,-68 13 86 0 0,0 0 0 0 0,0-1 0 0 0,6-3-12 0 0,23-4 276 0 0,-7 3-148 0 0,34-5-136 0 0,-68 12 8 0 0,68-7 0 0 0,62-15 0 0 0,-98 16-118 0 0,1 2-1 0 0,0 1 1 0 0,4 2 118 0 0,34-4-5 0 0,133-10 16 0 0,71 13 32 0 0,-222 2-51 0 0,1-1-707 0 0,-19-2-3889 0 0,-22 1-442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3:31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6448 0 0,'0'0'141'0'0,"0"0"23"0"0,5 2 171 0 0,2-1 159 0 0,0 0 0 0 0,0 1 0 0 0,0 1 0 0 0,0-1 0 0 0,-1 1 0 0 0,1 0 1 0 0,-1 1-1 0 0,1 0-494 0 0,16 8 459 0 0,44 20 1297 0 0,-46-20-1729 0 0,-16-9-17 0 0,0 0 1 0 0,0-1 0 0 0,1 1-1 0 0,-1-1 1 0 0,3 0-11 0 0,-6-1 0 0 0,0 0 0 0 0,1 1 0 0 0,-1-1 0 0 0,0 0 0 0 0,0 1 0 0 0,0-1 0 0 0,0 1 0 0 0,1 0 0 0 0,13 10 0 0 0,19 9-10 0 0,-19-11 682 0 0,1-1 0 0 0,1 0-672 0 0,-12-6 152 0 0,0 0-1 0 0,-1 1 0 0 0,1 0 0 0 0,3 3-151 0 0,11 7 19 0 0,9 4 137 0 0,-19-12-113 0 0,1 1-1 0 0,0-1 1 0 0,9 3-43 0 0,26 13 206 0 0,49 11-494 0 0,115 35 1559 0 0,-106-44-887 0 0,-49-12-184 0 0,14 6-200 0 0,96 24 0 0 0,-49-6-336 0 0,-78-24 486 0 0,-13-4-257 0 0,0-1 0 0 0,2-1 107 0 0,26 7 0 0 0,-33-8 0 0 0,0 0 0 0 0,22 1 0 0 0,154 18 136 0 0,-187-24-150 0 0,186 19-4 0 0,-116-11 289 0 0,16-4-271 0 0,20 3 57 0 0,96 4-57 0 0,-190-10 0 0 0,191 10 0 0 0,-121-9 0 0 0,78 6 0 0 0,-72-3 0 0 0,5-3 0 0 0,17 0 0 0 0,149-6-70 0 0,-76-2-253 0 0,-184 6-135 0 0,-5 0-4666 0 0,-3 0 212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3:32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36 1840 0 0,'0'1'133'0'0,"1"1"43"0"0,2-1 370 0 0,-1-1-1 0 0,1 0 1 0 0,0 1-1 0 0,-1-1 1 0 0,1-1-1 0 0,0 1 1 0 0,-1 0-546 0 0,94-11 3280 0 0,-81 10-2946 0 0,0 0 0 0 0,0 1 0 0 0,0 1 0 0 0,14 2-334 0 0,-17-2 58 0 0,0 0 1 0 0,0-1-1 0 0,5-1-58 0 0,24 2 81 0 0,-20-1 45 0 0,1 0 0 0 0,3-1-126 0 0,32-1 216 0 0,32-1-92 0 0,207-3 142 0 0,-207 4-47 0 0,-31 0 34 0 0,1 3 1 0 0,24 4-254 0 0,-33-1 149 0 0,-1-3 0 0 0,7-2-149 0 0,-1 1 86 0 0,-30 0-58 0 0,23 0 82 0 0,39-5-110 0 0,-56 2 54 0 0,21 2-54 0 0,162-9 309 0 0,-42 4-106 0 0,-129 4-204 0 0,14 3 1 0 0,31-2 11 0 0,27 1 155 0 0,-67 2-82 0 0,-11 0-88 0 0,102 6-144 0 0,-125-7 144 0 0,31 1 26 0 0,2-1-22 0 0,27 0 31 0 0,-34-1-18 0 0,-23 0-14 0 0,-1 0 0 0 0,10 2 1 0 0,8 0-3771 0 0,-34-2-490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3:35.3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5384 0 0,'0'0'241'0'0,"0"0"0"0"0,1 0-150 0 0,1-1 3 0 0,0 0 0 0 0,0 0 1 0 0,1 0-1 0 0,-1 1 0 0 0,0-1 0 0 0,1 1 0 0 0,-1 0 0 0 0,0-1 0 0 0,1 1 0 0 0,-1 0 1 0 0,1 1-1 0 0,-1-1 0 0 0,2 0-94 0 0,15 1 636 0 0,-5-2-157 0 0,-1 0 0 0 0,1 1 1 0 0,-1 0-1 0 0,1 2 0 0 0,-1-1 0 0 0,1 2 0 0 0,5 1-479 0 0,23 3 309 0 0,15 2 55 0 0,-1 3 0 0 0,33 11-364 0 0,73 18 526 0 0,-116-30-318 0 0,9 3-165 0 0,-3 2 1153 0 0,36 4-1196 0 0,3 2 181 0 0,-57-14-96 0 0,21 7 130 0 0,-7-2-31 0 0,-29-8-115 0 0,0 0 0 0 0,4 3-69 0 0,4 3 42 0 0,40 15 428 0 0,26 6-470 0 0,-69-24 91 0 0,-1 2 0 0 0,0 0 0 0 0,9 7-91 0 0,-25-13-113 0 0,64 28 35 0 0,26 8 78 0 0,-71-30 32 0 0,91 44 270 0 0,-78-36-124 0 0,-12-5-211 0 0,0-1 0 0 0,1-2 1 0 0,17 4 32 0 0,5 4-1 0 0,-37-13 6 0 0,1 0 1 0 0,14 3-6 0 0,-12-4 55 0 0,-1 1-1 0 0,1 1 1 0 0,7 5-55 0 0,23 7 87 0 0,25 3 0 0 0,-7-2 37 0 0,2 4-50 0 0,-15-4 42 0 0,-19-7-83 0 0,1-1-1 0 0,27 5-32 0 0,46 11 101 0 0,-41-10-73 0 0,-4 3 84 0 0,9 1-150 0 0,-39-13-70 0 0,-12-3-963 0 0,0 0 0 0 0,8-1 1071 0 0,-24-3-608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3:37.4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1 964 4920 0 0,'0'0'224'0'0,"17"0"2716"0"0,10-3-1797 0 0,-23 2-1056 0 0,0 0-1 0 0,0 1 1 0 0,1 0-1 0 0,-1-1 1 0 0,0 1-1 0 0,1 1 1 0 0,-1-1 0 0 0,2 1-87 0 0,8 1 276 0 0,0 0 0 0 0,0-1 0 0 0,0-1 0 0 0,2 0-276 0 0,24 0 488 0 0,120 8 302 0 0,6 3-316 0 0,12 2-154 0 0,-125-6-259 0 0,22 1 59 0 0,85 12 483 0 0,-26-4-663 0 0,-98-11 159 0 0,11 0 70 0 0,-2-3-313 0 0,39 7 144 0 0,-62-6-8 0 0,34 1 8 0 0,-32-2 0 0 0,0 0 0 0 0,9 3 0 0 0,-25-4 0 0 0,0 0 0 0 0,1 0 0 0 0,-1-1 0 0 0,9-1 0 0 0,19 1 0 0 0,-19 1 13 0 0,0-1 1 0 0,0-1-1 0 0,9-1-13 0 0,27-2 24 0 0,-34 3-5 0 0,0-1 1 0 0,18-4-20 0 0,17-2 25 0 0,37-2 156 0 0,-75 8-178 0 0,0-2 1 0 0,0 1 0 0 0,4-4-4 0 0,72-21 77 0 0,-24 6 476 0 0,35-17-553 0 0,-40 7 246 0 0,-45 21-118 0 0,-1 0 0 0 0,0-2 1 0 0,-1 0-1 0 0,3-4-128 0 0,-10 10 9 0 0,1 0 0 0 0,0 1-1 0 0,0 0 1 0 0,0 0 0 0 0,6-1-9 0 0,20-12 143 0 0,8-8-63 0 0,83-52 0 0 0,-85 47-15 0 0,-32 25-86 0 0,-1-1 1 0 0,1 0-1 0 0,4-6 21 0 0,-6 6 43 0 0,1 0-1 0 0,0 0 0 0 0,1 1 1 0 0,0 0-43 0 0,13-7 65 0 0,0-1 1 0 0,17-16-66 0 0,4 4 74 0 0,19-12-20 0 0,-60 37-39 0 0,13-10 33 0 0,2 1 0 0 0,-1 0 0 0 0,15-5-48 0 0,-10 4-48 0 0,-18 9 42 0 0,1 0 0 0 0,0 0-1 0 0,0 1 1 0 0,0-1-1 0 0,1 1 7 0 0,10-3 0 0 0,-1-2 0 0 0,1 1 0 0 0,-1-2 0 0 0,-1 0 0 0 0,1-1 0 0 0,39-16 67 0 0,-30 13-68 0 0,17-9 109 0 0,0-2 1 0 0,-1-2-109 0 0,-17 11 47 0 0,0 1-1 0 0,2 2 0 0 0,-1 0 1 0 0,25-6-47 0 0,-14 5 46 0 0,-1-2-1 0 0,9-6-45 0 0,-19 9 0 0 0,0 1 0 0 0,0 2 0 0 0,12-3 0 0 0,-1 0 0 0 0,10-5 0 0 0,-18 6 11 0 0,16-3-11 0 0,6-2-120 0 0,-39 13-752 0 0,-1-1-3012 0 0,0 0-1354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3:46.77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987 5 3224 0 0,'0'0'143'0'0,"0"0"125"0"0,0 0 420 0 0,0 0 177 0 0,0 0 36 0 0,0 0-60 0 0,0 0-289 0 0,0 0-126 0 0,0 0-30 0 0,0 0-6 0 0,0 0-6 0 0,0 0-6 0 0,0 0-2 0 0,-13-4 1754 0 0,-35 11-940 0 0,-47 20 290 0 0,39-8-1096 0 0,53-17-365 0 0,0-1 1 0 0,0 1 0 0 0,0 0 0 0 0,0-1 0 0 0,0 1-1 0 0,0 1-19 0 0,-13 8 106 0 0,-34 22-442 0 0,27-17 793 0 0,-8 6-338 0 0,-63 38 291 0 0,48-35-207 0 0,32-17-144 0 0,-1 0-1 0 0,1 1 1 0 0,0 0 0 0 0,-9 9-59 0 0,-24 15 127 0 0,40-24-43 0 0,6-7-64 0 0,-1 0 0 0 0,1-1 1 0 0,-1 1-1 0 0,0 0 0 0 0,1 0 0 0 0,-1-1 1 0 0,0 1-1 0 0,0-1-20 0 0,-67 55 202 0 0,58-46-176 0 0,0 0 0 0 0,0 1-1 0 0,1 0 1 0 0,1 0-1 0 0,-8 13-25 0 0,-11 5 64 0 0,22-23-15 0 0,5-5-64 0 0,-1 0-1 0 0,1 1 1 0 0,0-1-1 0 0,0 0 1 0 0,0 1-1 0 0,0-1 1 0 0,0 1-1 0 0,0-1 1 0 0,0 1-1 0 0,0 0 1 0 0,0-1-1 0 0,1 1 1 0 0,-1 0-1 0 0,1 0 0 0 0,-1 0 16 0 0,0 2 6 0 0,0 0 0 0 0,-1 0 0 0 0,0 0-1 0 0,0 0 1 0 0,0 0 0 0 0,-1-1-1 0 0,1 1 1 0 0,-1 0 0 0 0,0-1 0 0 0,-2 3-6 0 0,-11 15 116 0 0,14-19-92 0 0,1 1 0 0 0,-1 0 0 0 0,1 0 0 0 0,-1 0 0 0 0,1 0 0 0 0,0 1 0 0 0,1-1 0 0 0,-1 0-24 0 0,1-2 2 0 0,-2 22 200 0 0,-2-17 47 0 0,3-5-242 0 0,1-1 1 0 0,0 0-1 0 0,0 0 1 0 0,-1 0-1 0 0,1 1 1 0 0,0-1-1 0 0,0 0 1 0 0,-1 1-1 0 0,1-1 1 0 0,0 0-1 0 0,0 1 1 0 0,0-1-1 0 0,-1 0 1 0 0,1 1-1 0 0,0-1 1 0 0,0 0-1 0 0,0 1 1 0 0,0-1-1 0 0,0 0 1 0 0,0 1-1 0 0,0-1-7 0 0,0 1 1 0 0,0-1 0 0 0,0 1-1 0 0,0-1 1 0 0,0 0 0 0 0,0 1-1 0 0,0-1 1 0 0,0 1 0 0 0,0-1 0 0 0,0 1-1 0 0,0-1 1 0 0,0 0 0 0 0,-1 1-1 0 0,1-1 1 0 0,0 1 0 0 0,0-1-1 0 0,0 0 1 0 0,0 1 0 0 0,-1-1-1 0 0,1 1 1 0 0,0-1 0 0 0,-1 0-1 0 0,1 1 1 0 0,0-1 0 0 0,0 0-1 0 0,-1 1 1 0 0,1-1 0 0 0,-1 0-1 0 0,1 0 1 0 0,0 0 0 0 0,-1 1-1 0 0,1-1 1 0 0,0 0 0 0 0,-1 0-1 0 0,-1 1 1 0 0,2 0 0 0 0,-1-1 0 0 0,1 0 0 0 0,0 1 0 0 0,-1-1-1 0 0,1 1 1 0 0,0-1 0 0 0,0 0 0 0 0,0 1-1 0 0,-1-1 1 0 0,1 1 0 0 0,0-1 0 0 0,0 1 0 0 0,0-1-1 0 0,0 0 1 0 0,0 1 0 0 0,0-1 0 0 0,0 1-1 0 0,0-1 1 0 0,0 1 0 0 0,0-1 0 0 0,0 1-1 0 0,0-1 1 0 0,0 1 0 0 0,0-1 0 0 0,0 1 0 0 0,0-1-1 0 0,1 1 0 0 0,-1 0 3 0 0,0-1 0 0 0,0 1 0 0 0,0 0 0 0 0,1 0 0 0 0,-1-1 0 0 0,0 1-1 0 0,0 0 1 0 0,0 0 0 0 0,0-1 0 0 0,-1 1 0 0 0,1 0 0 0 0,0 0 0 0 0,0-1 0 0 0,0 1-1 0 0,-1 0-2 0 0,-7 17 0 0 0,-1 3 0 0 0,8-19 10 0 0,0-1-1 0 0,1 1 1 0 0,-1-1-1 0 0,1 1 1 0 0,-1-1-1 0 0,1 1 1 0 0,0 0-1 0 0,0-1 0 0 0,0 1 1 0 0,-1-1-1 0 0,1 1 1 0 0,1 0-1 0 0,-1-1 1 0 0,0 1-1 0 0,0-1 0 0 0,1 1-9 0 0,-1 0 11 0 0,1 1 0 0 0,-1-1 0 0 0,0 0 0 0 0,0 0 0 0 0,0 0 0 0 0,0 0 0 0 0,0 0 0 0 0,-1 0 0 0 0,1 0 0 0 0,-1 0 0 0 0,0 2-11 0 0,-20 46 0 0 0,20-48 7 0 0,1-1 0 0 0,-1 0 0 0 0,1 1 0 0 0,-1-1-1 0 0,1 0 1 0 0,-1 1 0 0 0,1-1 0 0 0,0 1-1 0 0,0-1 1 0 0,0 1 0 0 0,0-1 0 0 0,0 1-1 0 0,0-1 1 0 0,0 1-7 0 0,0 1 1 0 0,1 5-24 0 0,-1-6 23 0 0,0-1 0 0 0,0 1 0 0 0,0 0 0 0 0,0 0 1 0 0,0-1-1 0 0,0 1 0 0 0,-1 0 0 0 0,1 0 0 0 0,0-1 1 0 0,-1 1-1 0 0,0 0 0 0 0,1 0 0 0 0,-5 25 13 0 0,4-25-13 0 0,1 1 0 0 0,-1-1 0 0 0,1 0 0 0 0,-1 1 0 0 0,1-1 0 0 0,0 1 0 0 0,0-1 0 0 0,0 2 0 0 0,0-2 0 0 0,0 0 0 0 0,0 0 0 0 0,0 0 0 0 0,0 0 0 0 0,0 0 0 0 0,-1 0 0 0 0,1 0 0 0 0,-1-1 0 0 0,1 1 0 0 0,-1 0 0 0 0,0 0 0 0 0,1 0 0 0 0,-1 0 0 0 0,-1 1 12 0 0,1-1-1 0 0,0 1 0 0 0,0 0 1 0 0,0 0-1 0 0,1 0 0 0 0,-1 0 1 0 0,1 0-1 0 0,-1 0 0 0 0,1 1 0 0 0,0-1 1 0 0,0 0-12 0 0,-1 17 11 0 0,1-1-11 0 0,-1-7 0 0 0,2-11 0 0 0,-1 0 0 0 0,0 0 0 0 0,0 1 0 0 0,0-1 0 0 0,0 0 0 0 0,0 0 0 0 0,-1 1 0 0 0,1-1 0 0 0,0 0 0 0 0,-1 0 0 0 0,1 0 0 0 0,0 0 0 0 0,-1 1 0 0 0,-1 3 5 0 0,0 0 0 0 0,1 0 0 0 0,0 0 0 0 0,0 0 0 0 0,0 0 0 0 0,1 0 0 0 0,0 0 0 0 0,0 0 0 0 0,0 0 0 0 0,0 0 0 0 0,1 0 0 0 0,0 0-1 0 0,1 3-4 0 0,-3 15 49 0 0,1-21-48 0 0,0 0 1 0 0,-1 0 0 0 0,1 0 0 0 0,0 0-1 0 0,0 0 1 0 0,0 1 0 0 0,1-1 0 0 0,-1 0-1 0 0,1 2-1 0 0,-1-3 0 0 0,1 0 0 0 0,-1 0 0 0 0,0 0 0 0 0,1 1 0 0 0,-1-1 0 0 0,0 0 0 0 0,0 0 0 0 0,0 0 0 0 0,0 0 0 0 0,0 1 0 0 0,0-1 0 0 0,0 0 0 0 0,0 0 0 0 0,-1 0 0 0 0,1 1 0 0 0,-1 9 0 0 0,-1-4 1 0 0,2-6 3 0 0,-1 1 1 0 0,1 0-1 0 0,-1-1 0 0 0,1 1 0 0 0,0-1 1 0 0,0 1-1 0 0,-1 0 0 0 0,1-1 0 0 0,0 1 0 0 0,1 0 1 0 0,-1-1-1 0 0,0 1 0 0 0,0 0 0 0 0,1-1 0 0 0,0 2-4 0 0,0 1 15 0 0,0 1-1 0 0,-1-1 0 0 0,1 0 0 0 0,-1 0 0 0 0,0 1 1 0 0,0-1-1 0 0,-1 0 0 0 0,1 0 0 0 0,-1 3-14 0 0,-1 17 64 0 0,2-18-55 0 0,1-1-1 0 0,-1 0 1 0 0,1 1 0 0 0,1-1-1 0 0,1 4-8 0 0,-2-4 17 0 0,1 0 0 0 0,-1 0 0 0 0,0 0 0 0 0,0 0 0 0 0,-1 4-17 0 0,-2 0 0 0 0,1-8 0 0 0,1 0 0 0 0,0-1 0 0 0,-1 1 0 0 0,1 0 0 0 0,0-1 0 0 0,0 1 0 0 0,0 0 0 0 0,0-1 0 0 0,-1 1 0 0 0,1 0 0 0 0,0 0 0 0 0,0-1 0 0 0,0 1 0 0 0,0 0 0 0 0,1-1 0 0 0,-1 1 0 0 0,0 0 0 0 0,0 0 0 0 0,0 15 144 0 0,3-2-128 0 0,-3-13-16 0 0,0-1 0 0 0,0 0 0 0 0,1 1 0 0 0,-1-1 0 0 0,0 0 0 0 0,0 1 0 0 0,0-1 0 0 0,0 1 0 0 0,1-1 0 0 0,-1 0 0 0 0,0 1 0 0 0,0-1 0 0 0,0 0 0 0 0,0 1 0 0 0,0-1 0 0 0,0 1 0 0 0,0-1 0 0 0,0 0 0 0 0,0 1 0 0 0,-1-1 0 0 0,1 1 0 0 0,0-1 0 0 0,0 1 0 0 0,2 3 0 0 0,-2-4 0 0 0,0 1 0 0 0,1 0 0 0 0,-1 0 0 0 0,0-1 0 0 0,0 1 0 0 0,1 0 0 0 0,-1 0 0 0 0,0-1 0 0 0,0 1 0 0 0,0 0 0 0 0,0 0 0 0 0,0 0 0 0 0,0-1 0 0 0,0 1 0 0 0,0 0 0 0 0,0 0 0 0 0,0 0 0 0 0,-1-1 0 0 0,1 1 0 0 0,0 0 0 0 0,0 0 0 0 0,-1-1 0 0 0,0 4 0 0 0,1 17 64 0 0,-3-9-64 0 0,3-11 0 0 0,-1 0 0 0 0,1 0 0 0 0,0 0 0 0 0,-1-1 0 0 0,1 1 0 0 0,0 0 0 0 0,0 0 0 0 0,0 0 0 0 0,0 0 0 0 0,0 0 0 0 0,0 0 0 0 0,0 0 0 0 0,0 0 0 0 0,0 0 0 0 0,0 0 0 0 0,0 5 0 0 0,3 16 64 0 0,0 10 0 0 0,-9-1-64 0 0,6-24 0 0 0,0-4 0 0 0,0 0 0 0 0,0 0 0 0 0,0 0 0 0 0,0 0 0 0 0,1-1 0 0 0,-1 1 0 0 0,1 0 0 0 0,0 0 0 0 0,0 2 0 0 0,0-3 0 0 0,-1 0 0 0 0,1-1 0 0 0,-1 1 0 0 0,0 0 0 0 0,1-1 0 0 0,-1 1 0 0 0,0 0 0 0 0,0 0 0 0 0,0-1 0 0 0,-1 1 0 0 0,1 0 0 0 0,-1 1 0 0 0,1 14 0 0 0,0-13 11 0 0,1 0 0 0 0,-1 1 0 0 0,0-1 0 0 0,0 1-1 0 0,0-1 1 0 0,-2 4-11 0 0,1 10-1 0 0,1-16 2 0 0,0 0 0 0 0,0-1 0 0 0,0 1 0 0 0,0 0 0 0 0,0 0 0 0 0,1 0 0 0 0,-1 0 0 0 0,0 0 0 0 0,1-1 0 0 0,0 1 0 0 0,0 0-1 0 0,-1 6 82 0 0,0-8-74 0 0,0 1-1 0 0,0-1 1 0 0,0 0-1 0 0,0 1 1 0 0,0-1-1 0 0,0 1 1 0 0,0-1-1 0 0,0 1 0 0 0,0-1 1 0 0,0 0-1 0 0,0 1 1 0 0,0-1-1 0 0,0 1 1 0 0,0-1-1 0 0,1 0 1 0 0,-1 1-1 0 0,0-1 0 0 0,0 0 1 0 0,0 1-1 0 0,1-1 1 0 0,-1 1-8 0 0,1 5 29 0 0,0 0 0 0 0,-1 0-1 0 0,0 0 1 0 0,0 0 0 0 0,0 0 0 0 0,-1 2-29 0 0,1-7 13 0 0,0 0-1 0 0,0 0 1 0 0,0 0-1 0 0,0-1 1 0 0,0 1 0 0 0,0 0-1 0 0,0 0 1 0 0,0 0-1 0 0,1-1 1 0 0,-1 1-1 0 0,0 0 1 0 0,1-1 0 0 0,-1 1-1 0 0,1 0 1 0 0,-1-1-1 0 0,1 2-12 0 0,2 5-116 0 0,-3-4 126 0 0,0-1 0 0 0,1 1 0 0 0,-1-1 0 0 0,1 1-1 0 0,-1 0 1 0 0,1-1 0 0 0,0 1 0 0 0,0-1 0 0 0,0 1 0 0 0,0-1-1 0 0,1 2-9 0 0,0 0-13 0 0,-1-1 0 0 0,0 1-1 0 0,0 0 1 0 0,0 0 0 0 0,-1-1-1 0 0,0 1 14 0 0,1 15 0 0 0,0-18 4 0 0,-1 0 0 0 0,0-1-1 0 0,0 1 1 0 0,0-1-1 0 0,0 1 1 0 0,1 0-1 0 0,-1-1 1 0 0,0 1-1 0 0,1-1 1 0 0,-1 1-1 0 0,0-1 1 0 0,1 1-1 0 0,-1-1 1 0 0,1 1-1 0 0,-1-1 1 0 0,1 1-1 0 0,-1-1-3 0 0,1 0 1 0 0,-1 0-1 0 0,0 0 1 0 0,1 1-1 0 0,-1-1 0 0 0,0 0 1 0 0,0 0-1 0 0,1 1 1 0 0,-1-1-1 0 0,0 0 1 0 0,0 0-1 0 0,1 1 0 0 0,-1-1 1 0 0,0 0-1 0 0,0 1 1 0 0,0-1-1 0 0,0 0 0 0 0,1 1 1 0 0,-1-1-1 0 0,0 0 1 0 0,0 1-1 0 0,0-1 1 0 0,0 0-1 0 0,0 1 0 0 0,0-1 1 0 0,0 1-1 0 0,0-1 1 0 0,0 0-1 0 0,0 1 1 0 0,0-1-1 0 0,0 1 0 0 0,0 3-14 0 0,17 20-125 0 0,-17-23 139 0 0,1 0 0 0 0,0-1 0 0 0,-1 1 0 0 0,1 0 0 0 0,0 0 0 0 0,-1-1 0 0 0,1 1 0 0 0,-1 0 0 0 0,1 0 0 0 0,-1 0 0 0 0,0 0 0 0 0,1 0 0 0 0,-1 0 0 0 0,0 0 0 0 0,1 0 0 0 0,0 4 0 0 0,0-4 3 0 0,-1-1-1 0 0,0 1 1 0 0,1 0-1 0 0,-1-1 1 0 0,0 1-1 0 0,0 0 1 0 0,0-1-1 0 0,0 1 1 0 0,1 0-1 0 0,-1-1 1 0 0,0 1-1 0 0,0 0 1 0 0,0-1-1 0 0,0 1 1 0 0,-1 0-1 0 0,1-1 1 0 0,0 1-1 0 0,0 0-2 0 0,-1 4 34 0 0,1 3 39 0 0,0-7-66 0 0,0 0-1 0 0,0-1 1 0 0,0 1-1 0 0,0 0 1 0 0,0 0-1 0 0,0 0 1 0 0,1 0-1 0 0,-1 0 1 0 0,0 0-1 0 0,1 0 1 0 0,-1-1-1 0 0,1 1 1 0 0,-1 0-1 0 0,1 0 0 0 0,-1 0 1 0 0,1-1-1 0 0,-1 1 1 0 0,1 0-1 0 0,0-1 1 0 0,-1 1-1 0 0,1 0 1 0 0,0-1-1 0 0,0 1 1 0 0,0-1-7 0 0,-1 0-2 0 0,1 1-1 0 0,-1-1 1 0 0,1 0 0 0 0,-1 1 0 0 0,0-1 0 0 0,1 0 0 0 0,-1 1-1 0 0,0-1 1 0 0,1 0 0 0 0,-1 1 0 0 0,0-1 0 0 0,1 1 0 0 0,-1-1 0 0 0,0 0-1 0 0,0 1 1 0 0,1-1 0 0 0,-1 1 0 0 0,0-1 0 0 0,0 1 0 0 0,0-1 0 0 0,0 1-1 0 0,1-1 3 0 0,-2 4-35 0 0,2-2-13 0 0,3 6-1 0 0,-4-8 49 0 0,1 1 0 0 0,0 0 0 0 0,-1 0 0 0 0,1 0 0 0 0,-1-1 0 0 0,0 1 0 0 0,1 0 0 0 0,-1 0 0 0 0,0 0 0 0 0,1 0 0 0 0,-1 0 0 0 0,0 0 0 0 0,0 0 0 0 0,0 0 0 0 0,0 0 0 0 0,0 0 0 0 0,0 0 0 0 0,0 0 0 0 0,0 0 0 0 0,0 0 0 0 0,0 0 0 0 0,-1 0 0 0 0,1 0 0 0 0,0 0 0 0 0,-1 0 0 0 0,1 0 0 0 0,2 1 8 0 0,0 1 0 0 0,0-1 0 0 0,0 0 0 0 0,0 0 0 0 0,1 0 0 0 0,-1 0 0 0 0,1 0 0 0 0,0 0-8 0 0,3 7 3 0 0,-6-8 1 0 0,1 1 1 0 0,0-1 0 0 0,0 1 0 0 0,0-1-1 0 0,0 0 1 0 0,0 0 0 0 0,0 0 0 0 0,0 0-1 0 0,0 1 1 0 0,0-1 0 0 0,0-1 0 0 0,1 1-1 0 0,0 1-4 0 0,0-2 0 0 0,-2 0 0 0 0,1 0 0 0 0,-1 0 0 0 0,1 1 0 0 0,0-1 0 0 0,-1 0 0 0 0,1 0 0 0 0,-1 1 0 0 0,1-1 0 0 0,-1 0 0 0 0,0 0 0 0 0,1 1 0 0 0,-1-1 0 0 0,1 0 0 0 0,-1 1 0 0 0,1-1 0 0 0,-1 1 0 0 0,0-1 0 0 0,1 1 0 0 0,-1-1 0 0 0,0 1 0 0 0,1-1 0 0 0,12 19 0 0 0,-10-14 9 0 0,0 0 1 0 0,0-1-1 0 0,1 1 0 0 0,0-1 0 0 0,0 0 0 0 0,0 0 0 0 0,4 4-9 0 0,-4-5 13 0 0,0 1 0 0 0,0-1 0 0 0,-1 1 0 0 0,0 0-1 0 0,1 1-12 0 0,25 39 64 0 0,0-1 0 0 0,-25-38-55 0 0,-1-1 0 0 0,1 1 0 0 0,0-1 0 0 0,1 0 0 0 0,-1 0 0 0 0,2 1-9 0 0,7 5 10 0 0,0 2-20 0 0,-7-7 27 0 0,-1 0 0 0 0,1-1 1 0 0,0 1-1 0 0,0-1 0 0 0,1-1 1 0 0,-1 1-1 0 0,1-1 0 0 0,3 1-17 0 0,-5-1 13 0 0,0 1 0 0 0,1-1 0 0 0,-1 1 0 0 0,0 0-1 0 0,4 5-12 0 0,1 1 0 0 0,-8-8 0 0 0,1 0 0 0 0,-1 0 0 0 0,1 0 0 0 0,-1 0 0 0 0,1-1 0 0 0,0 1 0 0 0,-1-1 0 0 0,1 0 0 0 0,1 1 0 0 0,10 7 0 0 0,-9-7 0 0 0,21 12 0 0 0,-22-11 0 0 0,1-1 0 0 0,0 1 0 0 0,0 0 0 0 0,-1 1 0 0 0,0-1 0 0 0,0 1 0 0 0,1 1 0 0 0,11 10 0 0 0,-16-13 0 0 0,17 8 0 0 0,29 13 64 0 0,-10-7-64 0 0,21 12 64 0 0,-57-27-64 0 0,0-1 0 0 0,1 0 0 0 0,-1 0 0 0 0,1 1 0 0 0,-1-1-1 0 0,0 0 1 0 0,1 0 0 0 0,-1 0 0 0 0,1 0 0 0 0,-1 0 0 0 0,0 1-1 0 0,1-1 1 0 0,-1 0 0 0 0,1 0 0 0 0,-1 0 0 0 0,1 0 0 0 0,-1 0-1 0 0,1 0 1 0 0,-1-1 0 0 0,0 1 0 0 0,1 0 0 0 0,-1 0 0 0 0,1 0 0 0 0,-1 0 2 0 0,1 0 0 0 0,-1 0 0 0 0,0 0 0 0 0,1-1 0 0 0,-1 1 0 0 0,0 0 0 0 0,1 0 1 0 0,-1 0-1 0 0,0 0 0 0 0,1 0 0 0 0,-1 1 0 0 0,1-1 0 0 0,-1 0 0 0 0,0 0 0 0 0,1 0 0 0 0,-1 0 1 0 0,0 0-1 0 0,1 0 0 0 0,-1 1 0 0 0,0-1 0 0 0,1 0 0 0 0,-1 0 0 0 0,0 0 0 0 0,1 1 0 0 0,-1-1 1 0 0,0 0-1 0 0,0 1-2 0 0,18 8-43 0 0,16 6 32 0 0,-29-13 11 0 0,8 1 0 0 0,-8 0 0 0 0,27 5 0 0 0,-27-6 0 0 0,41 21 0 0 0,-43-21 0 0 0,1 0 11 0 0,0 0 32 0 0,0 1-43 0 0,-3-3-59 0 0,-1 0-33 0 0,0 0-11 0 0,0 0-1 0 0,3 7-3510 0 0,-2-6-2571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3:52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2760 0 0,'0'0'365'0'0,"0"0"493"0"0,0 0 212 0 0,0 0 46 0 0,0 0-97 0 0,0 0-453 0 0,0 0-196 0 0,0 0-40 0 0,0 0-19 0 0,0 0-46 0 0,0 0-17 0 0,14 15 747 0 0,33 7 1252 0 0,-37-19-2077 0 0,0 0 1 0 0,0 1-1 0 0,-1 0 1 0 0,1 1-1 0 0,-1 0 1 0 0,0 1-1 0 0,-1-1 1 0 0,4 4-171 0 0,-4 0 136 0 0,-7-8-103 0 0,0 0 0 0 0,0 1 0 0 0,0-1 0 0 0,1 0 0 0 0,-1 0 0 0 0,1 1 0 0 0,-1-1 0 0 0,1 0 0 0 0,-1 0 0 0 0,1-1 0 0 0,0 1 0 0 0,1 0-33 0 0,4 3 141 0 0,1 1 0 0 0,0-1 1 0 0,-1 1-1 0 0,0 0 0 0 0,0 1 1 0 0,1 2-142 0 0,-7-8 17 0 0,8 9 189 0 0,0 0-1 0 0,0 0 1 0 0,2 5-206 0 0,-3-5 18 0 0,86 105 835 0 0,-71-89-604 0 0,0-2 0 0 0,2 0 0 0 0,9 5-249 0 0,34 31 435 0 0,-37-30-431 0 0,-5-6 32 0 0,-2 2 0 0 0,14 17-36 0 0,-19-20 80 0 0,0-1 0 0 0,1-1-1 0 0,14 9-79 0 0,69 51 195 0 0,-19-19-185 0 0,-71-50-9 0 0,20 17 116 0 0,32 19-117 0 0,-36-31 121 0 0,0-1 1 0 0,10 3-122 0 0,22 10 173 0 0,-26-11-162 0 0,-14-7-11 0 0,-1 0-1 0 0,0 2 1 0 0,17 7 118 0 0,-34-16-129 0 0,-2-2-92 0 0,-1-1-830 0 0,0 0-3463 0 0,0 0-1486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3:54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1212 2760 0 0,'0'0'335'0'0,"0"0"362"0"0,0 0 156 0 0,0 0 38 0 0,0 0-73 0 0,0 0-323 0 0,0 0-140 0 0,0 0-31 0 0,15-4 1221 0 0,70-48 1766 0 0,1 0-1757 0 0,-67 40-814 0 0,14-12-740 0 0,8-6 562 0 0,-13 11-152 0 0,10-9-410 0 0,-36 26 37 0 0,10-7 60 0 0,-1 0 1 0 0,0-1-1 0 0,-1 0 1 0 0,0 0-1 0 0,5-8-97 0 0,-8 9 88 0 0,0 1 0 0 0,0 0 0 0 0,6-4-88 0 0,1-1 113 0 0,66-58 287 0 0,-34 28 534 0 0,3-7-934 0 0,-41 43-93 0 0,-1 0 1 0 0,1 0 0 0 0,4-1 92 0 0,16-15-81 0 0,8-8 505 0 0,22-12-424 0 0,-23 16-30 0 0,-1 0 0 0 0,14-17 30 0 0,-43 40 22 0 0,0-1 0 0 0,1 1 0 0 0,-1 0 0 0 0,3 0-22 0 0,19-15-74 0 0,2-5 1427 0 0,31-21-1353 0 0,58-28 165 0 0,-77 45-165 0 0,15-15 0 0 0,-44 34 0 0 0,35-25 0 0 0,0 3 0 0 0,41-20 0 0 0,-48 32 0 0 0,28-9 0 0 0,-45 18 0 0 0,-4 3 0 0 0,3-1 0 0 0,-1-2 0 0 0,0 0 0 0 0,3-3 0 0 0,-22 11-133 0 0,-1 2-563 0 0,-1 0-257 0 0,0 0-58 0 0,0 0-11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3:57.46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1376 0 0,'0'0'297'0'0,"0"0"711"0"0,0 0 311 0 0,0 0 66 0 0,0 0-105 0 0,8 0 589 0 0,-2 2-1545 0 0,0-1 0 0 0,0 2-1 0 0,-1-1 1 0 0,1 0 0 0 0,-1 1-1 0 0,1 0 1 0 0,-1 1 0 0 0,0-1-1 0 0,0 1 1 0 0,-1 0 0 0 0,1 0 0 0 0,-1 0-1 0 0,0 1 1 0 0,0-1 0 0 0,0 1-1 0 0,0 0 1 0 0,-1 1-324 0 0,1 1 293 0 0,0-1 0 0 0,1 1 0 0 0,-1-1 0 0 0,1 0 0 0 0,5 5-293 0 0,-3-4 298 0 0,-1 0 0 0 0,0 1 0 0 0,-1-1 0 0 0,1 2-298 0 0,24 33 447 0 0,-23-31-230 0 0,1 1-1 0 0,0-2 1 0 0,7 9-217 0 0,3 2 63 0 0,47 68 34 0 0,-60-84-55 0 0,0 0-1 0 0,0 0 0 0 0,0 0 0 0 0,1 0 0 0 0,0-1 1 0 0,0 0-1 0 0,2 1-41 0 0,25 19 7 0 0,-6-3-7 0 0,-19-14 0 0 0,1-1 0 0 0,-1 2 0 0 0,0-1 0 0 0,5 7 0 0 0,-4-5 0 0 0,0 0 0 0 0,1-1 0 0 0,0 0 0 0 0,0 0 0 0 0,2 0 0 0 0,-5-3 0 0 0,8 4 0 0 0,0 0 0 0 0,0-1 0 0 0,10 2 0 0 0,10 7 11 0 0,51 29 42 0 0,22 19-53 0 0,-69-42 49 0 0,14 4-49 0 0,14 8 15 0 0,75 46-15 0 0,-3-6-21 0 0,-129-69-756 0 0,0 0 0 0 0,0 1 0 0 0,0 0 0 0 0,0 1 777 0 0,-6-3-1014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3:58.55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0 955 920 0 0,'7'-3'646'0'0,"-1"0"0"0"0,-1-1-1 0 0,1 0 1 0 0,0-1 0 0 0,-1 1 0 0 0,0-1 0 0 0,0 0 0 0 0,0-1-1 0 0,2-3-645 0 0,12-12 1490 0 0,-3 5-481 0 0,-2-1 0 0 0,0 0 0 0 0,1-4-1009 0 0,-5 9 355 0 0,0 1 1 0 0,1 0-1 0 0,0 0 1 0 0,1 1 0 0 0,-1 1-1 0 0,10-5-355 0 0,16-14 578 0 0,-7 6 484 0 0,29-17-1062 0 0,-28 20 1074 0 0,27-22-1074 0 0,-18 11 588 0 0,14-7-588 0 0,-16 11 215 0 0,59-36 235 0 0,-26 17 438 0 0,4-8-888 0 0,-15 10-208 0 0,41-20 208 0 0,-49 29 465 0 0,-1-2 0 0 0,-2-2-1 0 0,11-14-464 0 0,-37 34 1 0 0,-16 13-14 0 0,0-1 0 0 0,-1 1 0 0 0,1-1 0 0 0,-1 0 0 0 0,2-3 13 0 0,2-2-1266 0 0,-4 8-2243 0 0,-6 3 2485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5:15.7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26 1376 0 0,'16'-3'3480'0'0,"-15"3"-3295"0"0,-1 0 1 0 0,0 0-1 0 0,1-1 0 0 0,-1 1 1 0 0,0 0-1 0 0,0 0 0 0 0,1-1 1 0 0,-1 1-1 0 0,0 0 0 0 0,0-1 1 0 0,0 1-1 0 0,1 0 0 0 0,-1-1 1 0 0,0 1-1 0 0,0-1 0 0 0,0 1 1 0 0,0 0-1 0 0,0-1 0 0 0,0 1 1 0 0,0-1-1 0 0,0 1 0 0 0,0 0 1 0 0,0-1-1 0 0,0 1 0 0 0,0 0 1 0 0,0-1-1 0 0,0 1 0 0 0,0-1 1 0 0,0 1-1 0 0,0 0-185 0 0,-1-1 167 0 0,1 0 1 0 0,-1 1-1 0 0,1-1 0 0 0,-1 1 1 0 0,1-1-1 0 0,-1 1 0 0 0,0-1 1 0 0,1 1-1 0 0,-1-1 0 0 0,0 1 1 0 0,1 0-1 0 0,-1-1 0 0 0,0 1 1 0 0,0 0-168 0 0,-25-5 1251 0 0,17 4-456 0 0,14 2-820 0 0,-1 1-387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4:04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3224 0 0,'0'0'388'0'0,"0"0"420"0"0,0 0 184 0 0,0 0 37 0 0,0 0-52 0 0,16-8 3677 0 0,5 4-3993 0 0,0 1 0 0 0,1 2-1 0 0,1 0-660 0 0,30-3 1338 0 0,-21 1-517 0 0,1 2 1 0 0,14 1-822 0 0,-8 0 150 0 0,16-2-150 0 0,-16 0 85 0 0,39 4-85 0 0,-14-1 89 0 0,140 4-17 0 0,2 0 447 0 0,-99 3-883 0 0,-65-6 713 0 0,-1 2-1 0 0,9 3-348 0 0,-9-2-12 0 0,1-1-1 0 0,8-1 13 0 0,164 8-58 0 0,-183-8-289 0 0,190 12 1917 0 0,-48-1-1570 0 0,-79-3 0 0 0,36 3 0 0 0,-20-3 0 0 0,-54-5 0 0 0,53 11 0 0 0,-99-15 0 0 0,4 0 0 0 0,1 0 0 0 0,11 0 0 0 0,106 6 696 0 0,-18 1-552 0 0,-96-8-128 0 0,0 1-1 0 0,0 1 0 0 0,4 1-15 0 0,-4-1-197 0 0,0 0 1 0 0,0-1-1 0 0,5-1 197 0 0,9 1-72 0 0,0 1 0 0 0,0 1 0 0 0,26 7 72 0 0,-10 1 0 0 0,-7-2 0 0 0,6-1 0 0 0,81 20 0 0 0,84 11 0 0 0,-102-19 1523 0 0,29-1-1523 0 0,-100-15 445 0 0,114 23-425 0 0,-43-8-240 0 0,-21-4 256 0 0,-17 5 136 0 0,37 4-172 0 0,-84-20 0 0 0,0-1 0 0 0,1 0 0 0 0,18-2 0 0 0,-27-1 0 0 0,-1 1 0 0 0,1 0 0 0 0,-1 1 0 0 0,0 1 0 0 0,43 7 0 0 0,-15-5 0 0 0,33 10 0 0 0,-43-7 0 0 0,10 5 0 0 0,-16-5 0 0 0,-1 0 0 0 0,-12-3 0 0 0,1-1 0 0 0,0-1 0 0 0,1 0 0 0 0,5 0 0 0 0,12 0 181 0 0,14 5-181 0 0,0 1 107 0 0,143 29 105 0 0,-50-3-660 0 0,-107-29 408 0 0,20 6-368 0 0,7 3 408 0 0,-44-10-1093 0 0,-7-2 612 0 0,-1-1 1 0 0,1-1 0 0 0,7 2 480 0 0,-11-4-510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4:08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6448 0 0,'0'0'141'0'0,"0"0"23"0"0,0 0 13 0 0,0 0 55 0 0,0 0 182 0 0,0 0 76 0 0,0 0 20 0 0,5 5 896 0 0,-1-4-1139 0 0,-1-1 1 0 0,1 1-1 0 0,0 0 0 0 0,-1-1 0 0 0,1 0 0 0 0,0 0 0 0 0,-1 0 0 0 0,1 0 1 0 0,0 0-1 0 0,-1-1 0 0 0,1 0 0 0 0,-1 1 0 0 0,1-1 0 0 0,2-2-267 0 0,0 2 294 0 0,0-1-1 0 0,0 1 0 0 0,0 1 1 0 0,0-1-1 0 0,3 1-293 0 0,-4 0 139 0 0,-1-1-139 0 0,-1 0 0 0 0,0 1 0 0 0,1-1 0 0 0,-1 1 0 0 0,0 0 0 0 0,1 0 0 0 0,-1 0 0 0 0,1 0 0 0 0,-1 1 0 0 0,0-1 0 0 0,1 1 0 0 0,-1 0 0 0 0,1 1 0 0 0,-2-2 22 0 0,0 0 1 0 0,-1 0-1 0 0,1 0 1 0 0,-1 0-1 0 0,1 0 1 0 0,-1 0-1 0 0,1 0 1 0 0,0 0-1 0 0,0-1-22 0 0,15 0 196 0 0,16 4 720 0 0,1-1 0 0 0,24-2-916 0 0,-26 0-207 0 0,40 4 383 0 0,-25-2-218 0 0,9 3 42 0 0,-21-2 249 0 0,25 1 144 0 0,1-2-393 0 0,-18 0-277 0 0,11 2 277 0 0,-12 0 768 0 0,12-1-768 0 0,-37-2 5 0 0,0 0-1 0 0,0 2 1 0 0,10 2-5 0 0,24 3-1 0 0,23-1 204 0 0,44-5-203 0 0,-31 6 53 0 0,-39-8-11 0 0,2 1 231 0 0,23-4-273 0 0,-54 2 85 0 0,0 1 0 0 0,4 1-85 0 0,-5 0 14 0 0,1-1-1 0 0,4-1-13 0 0,-8 0 82 0 0,0 2 0 0 0,-1-1-1 0 0,1 2 1 0 0,0 0-82 0 0,1 0 0 0 0,-1-1-1 0 0,1 0 1 0 0,9-1 0 0 0,-4-2 102 0 0,1 2 0 0 0,0 0 0 0 0,1 1-102 0 0,22-1 0 0 0,-33 2 0 0 0,0-1 0 0 0,10-1 0 0 0,-11 0 0 0 0,0 0 0 0 0,0 1 0 0 0,4 1 0 0 0,9 2 0 0 0,0 0 0 0 0,23-1 0 0 0,18-4 0 0 0,-19-1 0 0 0,13 4 0 0 0,-30-1 0 0 0,-10-1 0 0 0,1 2 0 0 0,3 1 0 0 0,-13-2 0 0 0,0 1 0 0 0,0-1 0 0 0,0-1 0 0 0,0 0 0 0 0,2 0 0 0 0,47 3 0 0 0,-40-4 0 0 0,3-1 0 0 0,0 0 0 0 0,0 2 0 0 0,0 1 0 0 0,9 2 0 0 0,86 8 264 0 0,-98-9-264 0 0,-1-1 0 0 0,1 0 0 0 0,1-2 0 0 0,33 2 0 0 0,-2 3 0 0 0,48 11 0 0 0,-75-11 0 0 0,-1-2 0 0 0,1-1 0 0 0,15-1 0 0 0,-31 0 0 0 0,139 11 0 0 0,-125-10 0 0 0,0 1 0 0 0,21 5 0 0 0,-25-4 0 0 0,13 1 0 0 0,0-1 0 0 0,23-1 0 0 0,-13 0 0 0 0,-1 2 0 0 0,0 1 0 0 0,32 3 0 0 0,-17-2 0 0 0,-17-2 0 0 0,27 0 0 0 0,-25-2 0 0 0,36 6 0 0 0,5 1 0 0 0,74-1 0 0 0,-64-6 0 0 0,-72-1-185 0 0,1-1-1 0 0,-1 0 0 0 0,1-2 1 0 0,10-2 185 0 0,-1 1-45 0 0,21 1 45 0 0,23-1 3 0 0,-72 3-3 0 0,32-4 0 0 0,28 0 0 0 0,36-5 1084 0 0,-82 7-1430 0 0,0 0-1 0 0,0 0 0 0 0,5-3 347 0 0,-4 2-12 0 0,101-20 1876 0 0,-92 19-3496 0 0,-19 4 1558 0 0,0-1 0 0 0,-1 0 0 0 0,1 0 0 0 0,5-2 74 0 0,47-14 402 0 0,-31 7 1219 0 0,-16 7-1629 0 0,1-2 1 0 0,-1 1-1 0 0,0-1 0 0 0,4-3 8 0 0,-7 3 0 0 0,0 1 0 0 0,0 1 0 0 0,1-1 0 0 0,0 2 0 0 0,0-1 0 0 0,-1 1 0 0 0,3 0 0 0 0,-9 2 0 0 0,-1 0 0 0 0,0-1 0 0 0,0 1 0 0 0,0 0 0 0 0,1-1 0 0 0,-1 1 0 0 0,0-1 0 0 0,0 1 0 0 0,0-1 0 0 0,0 0 0 0 0,0 1 0 0 0,0-1 0 0 0,0 0 0 0 0,0 0 0 0 0,0 0 0 0 0,6-4 0 0 0,30-7 0 0 0,-28 10 0 0 0,1-1 0 0 0,-1 0 0 0 0,6-3 0 0 0,-3 0 0 0 0,1 1 0 0 0,11-3 0 0 0,16-6 0 0 0,10-5 0 0 0,-26 11 0 0 0,-20 6 0 0 0,1 0 0 0 0,0 0 0 0 0,0 1 0 0 0,0-1 0 0 0,0 1 0 0 0,2 0 0 0 0,15-5 0 0 0,-11 3-118 0 0,2 0 0 0 0,-1 1 0 0 0,12-1 118 0 0,-5 0-14 0 0,1-1 0 0 0,-2-1 0 0 0,1 0 0 0 0,17-8 14 0 0,-16 6-1695 0 0,1 0 0 0 0,0 2 0 0 0,13-3 1695 0 0,-29 8-520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4:51.09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13 4608 0 0,'0'0'101'0'0,"0"0"22"0"0,0 0 5 0 0,22-3 1440 0 0,-6-1 187 0 0,-14 3-1647 0 0,1 0 0 0 0,-1 0 0 0 0,0 0 0 0 0,0 1 0 0 0,0-1 0 0 0,1 1 0 0 0,-1 0 1 0 0,0-1-1 0 0,1 1-108 0 0,75 3 1976 0 0,-30 7-1976 0 0,-38-9 222 0 0,0 0 1 0 0,0 0-1 0 0,0 1 1 0 0,0 0-1 0 0,5 3-222 0 0,18 3 445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4:55.4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1376 0 0,'0'0'65'0'0,"0"0"247"0"0,0 0 1015 0 0,0 0 442 0 0,0 0 88 0 0,0 0-185 0 0,0 0-858 0 0,0 0-376 0 0,0 0-76 0 0,0 0-40 0 0,0 0-122 0 0,13 7 382 0 0,-9-3-495 0 0,0-1-1 0 0,1 0 1 0 0,-1 0 0 0 0,1-1 0 0 0,-1 1 0 0 0,2-1-87 0 0,15 11-255 0 0,-18-12 458 0 0,1 0-1 0 0,-1 0 0 0 0,1 0 1 0 0,0 0-1 0 0,-1-1 1 0 0,1 1-1 0 0,0-1 0 0 0,0 0 1 0 0,1 0-203 0 0,16-3 70 0 0,33-1 1890 0 0,-49 4-2045 0 0,1-1 59 0 0,-1 1 0 0 0,1 0 1 0 0,0 0-1 0 0,-1 1 0 0 0,1 0 0 0 0,0 0 1 0 0,-1 0-1 0 0,0 1 0 0 0,1 0 1 0 0,4 2 25 0 0,-9-4 0 0 0,0 1 1 0 0,0-1 0 0 0,0 1 0 0 0,0-1 0 0 0,1 1 0 0 0,-1-1 0 0 0,0 0 0 0 0,0 1-1 0 0,0-1 1 0 0,1 0 0 0 0,-1 0 0 0 0,0 0 0 0 0,0 0 0 0 0,1 0 0 0 0,-1 0 0 0 0,0 0 0 0 0,0 0-1 0 0,1-1 0 0 0,5 1 103 0 0,47 5 576 0 0,-41-4-668 0 0,-4 2-11 0 0,7 4 73 0 0,33-1 38 0 0,-35-6-17 0 0,0 1 1 0 0,0 1 0 0 0,12 2-95 0 0,-16-2-28 0 0,9 2 27 0 0,-13-2 15 0 0,0 0-1 0 0,1-1 0 0 0,-1 0 1 0 0,4 0-14 0 0,15 2 11 0 0,-18-1-11 0 0,0-1 0 0 0,0 0 0 0 0,0-1 0 0 0,0 1 0 0 0,0-1 0 0 0,0-1 0 0 0,1 1 0 0 0,-4-1 0 0 0,1 1 0 0 0,-1 0 0 0 0,0 0 0 0 0,1 1 0 0 0,-1-1 0 0 0,0 1 0 0 0,1 0 0 0 0,0 0 0 0 0,4 1 0 0 0,10 2 0 0 0,-16-3 0 0 0,-1 0 0 0 0,1 0 0 0 0,0-1 0 0 0,0 1 0 0 0,-1-1 0 0 0,1 0 0 0 0,0 0 0 0 0,0 0 0 0 0,0 0 0 0 0,-1 0 0 0 0,1-1 0 0 0,0 0 0 0 0,0 1 0 0 0,0 0 0 0 0,0-1 0 0 0,0 1 0 0 0,0 0 0 0 0,0 0 0 0 0,0 0 0 0 0,2 1 0 0 0,19-1 0 0 0,16 1-116 0 0,-24 1 42 0 0,-8-3 145 0 0,8 1-26 0 0,0 1 0 0 0,0 0 0 0 0,0 1-45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4:18.8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4920 0 0,'3'-1'5268'0'0,"7"4"-4023"0"0,9 2-1022 0 0,66 34 1546 0 0,-62-30-1546 0 0,-10-3-145 0 0,1-1 0 0 0,0-1 0 0 0,1 0 0 0 0,7 1-78 0 0,-7-2-145 0 0,-13-2 14 0 0,0-1-1 0 0,-1 1 1 0 0,1-1 0 0 0,0 1-1 0 0,0-1 1 0 0,0 0 0 0 0,0 0-1 0 0,0 0 1 0 0,0 0 0 0 0,0 0-1 0 0,0 0 1 0 0,0-1 0 0 0,0 1-1 0 0,0-1 1 0 0,0 1 0 0 0,0-1-1 0 0,0 0 132 0 0,1-1-590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4:19.3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1376 0 0,'0'0'300'0'0,"0"0"724"0"0,0 0 321 0 0,0 0 61 0 0,0 0-132 0 0,0 0-614 0 0,0 0-275 0 0,0 0-53 0 0,0 0-4 0 0,0 0 27 0 0,7 15 1090 0 0,11 26 429 0 0,-5-14-1186 0 0,19 35 560 0 0,-30-58-1188 0 0,1 0 0 0 0,-1 0 0 0 0,1 0 0 0 0,0 0 0 0 0,0 0 0 0 0,0 0 1 0 0,1-1-1 0 0,3 3-60 0 0,33 26 366 0 0,-24-21-216 0 0,28 21-116 0 0,23 13 639 0 0,-55-39-641 0 0,0 0 1 0 0,0-1 0 0 0,1-1 0 0 0,-1 0 0 0 0,1-1 0 0 0,0 0 0 0 0,0-1-1 0 0,5 0-32 0 0,32 8 106 0 0,-40-9-114 0 0,-8-1 12 0 0,0 0 0 0 0,0 0 0 0 0,0 0 0 0 0,0 1 0 0 0,0-1-1 0 0,-1 0 1 0 0,1 1 0 0 0,0 0 0 0 0,0-1 0 0 0,-1 1 0 0 0,1 0 0 0 0,0 0-1 0 0,-1 0 1 0 0,1 0 0 0 0,0 1-4 0 0,-1-1-65 0 0,-1-1-8 0 0,3 0-642 0 0,-2 0-2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4:21.0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1 160 3136 0 0,'1'-1'92'0'0,"1"0"0"0"0,0 0 0 0 0,0 0-1 0 0,0 0 1 0 0,0 1 0 0 0,0-1 0 0 0,0 1 0 0 0,0-1 0 0 0,0 1 0 0 0,0-1 0 0 0,0 1 0 0 0,0 0 0 0 0,0 0-92 0 0,18-4 2154 0 0,31-14 273 0 0,0 2 0 0 0,2 2 0 0 0,23-1-2427 0 0,20-6 784 0 0,-30 9-323 0 0,0 2 0 0 0,0 3 0 0 0,3 4-461 0 0,0-2-115 0 0,36-7 281 0 0,-36-1-30 0 0,-64 12 167 0 0,0 1-1197 0 0,-2-1-3578 0 0,-3 1-289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4:23.3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419 1 3768 0 0,'0'0'168'0'0,"0"0"56"0"0,0 0 108 0 0,0 0 41 0 0,0 0 10 0 0,0 0-17 0 0,0 0-72 0 0,0 0-34 0 0,0 0-4 0 0,-3 7 1040 0 0,-1 6-889 0 0,-1 0 0 0 0,0 0 0 0 0,-1 0 0 0 0,0-1-1 0 0,-1 0 1 0 0,-3 3-407 0 0,-5 12 341 0 0,3-5-121 0 0,-1-1 0 0 0,-1-1-1 0 0,-1 0 1 0 0,-1-1-1 0 0,0-1 1 0 0,-1 0 0 0 0,-6 3-220 0 0,14-12 158 0 0,-1 1 1 0 0,1 0 0 0 0,0 2-159 0 0,1-2 156 0 0,-1 1 0 0 0,0-2 0 0 0,-2 2-156 0 0,-20 18 439 0 0,19-16-19 0 0,-1-1 1 0 0,-8 5-421 0 0,1 2 370 0 0,17-16-304 0 0,1 0 1 0 0,-1 0-1 0 0,-1 0 0 0 0,1 0 1 0 0,0-1-1 0 0,-1 1 0 0 0,-3 1-66 0 0,-15 13-202 0 0,13-10-1174 0 0,9-6-1971 0 0,0-1-1034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4:23.8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7136 0 0,'0'0'165'0'0,"0"0"22"0"0,0 0 6 0 0,0 0 36 0 0,13 14 1695 0 0,-11-11-1775 0 0,-1 0-1 0 0,1 0 1 0 0,0 0 0 0 0,-1 0-1 0 0,0 0 1 0 0,0 1-1 0 0,0-1 1 0 0,0 1-1 0 0,-1-1 1 0 0,1 0 0 0 0,-1 1-1 0 0,0 3-148 0 0,2 6 293 0 0,-1 3-1 0 0,1 6-70 0 0,0 11 34 0 0,2-24-880 0 0,-4-9 368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4:26.36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28 3224 0 0,'0'0'143'0'0,"20"-6"2867"0"0,4 0-882 0 0,0 1 0 0 0,1 0 0 0 0,5 2-2128 0 0,-3 1 242 0 0,-1 1 1 0 0,1 2-1 0 0,0 0 0 0 0,25 6-242 0 0,29 5 694 0 0,26-1-694 0 0,-34-8 46 0 0,-26-2 29 0 0,0 2 1 0 0,5 3-76 0 0,100 15 11 0 0,-120-18 274 0 0,10 0 1201 0 0,9-1-1486 0 0,-51-2 99 0 0,0 0-10 0 0,1 1 1 0 0,2 0 4 0 0,-3-1-3 0 0,0 0-18 0 0,0 0 11 0 0,0 0 4 0 0,0 0 0 0 0,2 0-14 0 0,2 2-82 0 0,-3-2-100 0 0,-1 0 0 0 0,0 0 14 0 0,-6 6-1031 0 0,5-6 551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5:16.3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5528 0 0,'0'0'249'0'0,"0"0"-1"0"0,0 0-97 0 0,0 0 163 0 0,0 0 94 0 0,15 8 2018 0 0,-11-2-2772 0 0,3 3 3365 0 0,-5-10-1338 0 0,-1-7-935 0 0,-1 7-597 0 0,0-1 0 0 0,-1 0 0 0 0,1 1 0 0 0,-1-1 0 0 0,0 0 0 0 0,0 1 0 0 0,1-1 0 0 0,-1 1 0 0 0,0-1 0 0 0,0 1 1 0 0,-1-1-150 0 0,2 1-702 0 0,0 1-220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4:29.2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166 33 4176 0 0,'0'0'191'0'0,"0"0"66"0"0,0 0 175 0 0,-15-9 4768 0 0,-4 5-4917 0 0,8 2-62 0 0,9 1-122 0 0,0 1 0 0 0,0 0 0 0 0,1-1 0 0 0,-1 1 0 0 0,0 0 0 0 0,0 0 0 0 0,0 0 0 0 0,0 0 0 0 0,0 0 0 0 0,0 0 0 0 0,0 1 0 0 0,0-1 0 0 0,0 1-1 0 0,1-1 1 0 0,-2 2-99 0 0,-10 1 244 0 0,12-3-227 0 0,-1 1 1 0 0,0-1 0 0 0,0 1-1 0 0,1 0 1 0 0,-1-1 0 0 0,0 1 0 0 0,1 0-1 0 0,-1 0 1 0 0,1 0 0 0 0,-1 0-1 0 0,1 0 1 0 0,-1 0 0 0 0,1 1 0 0 0,-1 0-18 0 0,-33 35 1136 0 0,31-32-1181 0 0,3-4 52 0 0,0 1 1 0 0,-1-1-1 0 0,1 1 0 0 0,0-1 1 0 0,0 1-1 0 0,0-1 1 0 0,0 1-1 0 0,0 0 0 0 0,0 0 1 0 0,1-1-1 0 0,-1 1 1 0 0,0 0-1 0 0,1 0 1 0 0,0 0-1 0 0,-1 0 0 0 0,1 0 1 0 0,0 0-1 0 0,0 0 1 0 0,0 0-1 0 0,0 0 0 0 0,0 0 1 0 0,1-1-1 0 0,-1 1 1 0 0,1 0-1 0 0,-1 0 1 0 0,1 0-8 0 0,0 2 11 0 0,0-1 0 0 0,0 0 1 0 0,1 0-1 0 0,-1 1 0 0 0,1-1 0 0 0,-1 0 1 0 0,1-1-1 0 0,0 1 0 0 0,0 0 1 0 0,1 0-1 0 0,-1-1 0 0 0,1 1-11 0 0,13 17 45 0 0,-13-16-25 0 0,1-1 1 0 0,-1 1-1 0 0,1 0 1 0 0,0-1 0 0 0,0 0-1 0 0,0 1 1 0 0,0-2 0 0 0,0 1-1 0 0,1 0 1 0 0,-1-1-1 0 0,1 0 1 0 0,0 0 0 0 0,0 0-1 0 0,0-1 1 0 0,2 1-21 0 0,-2-1-11 0 0,0 1 1 0 0,1-1-1 0 0,-1-1 0 0 0,1 1 1 0 0,3 0 10 0 0,-7-2-1 0 0,1 1 1 0 0,-1-1 0 0 0,0 1 0 0 0,0-1 0 0 0,0 1 0 0 0,0-1 0 0 0,0 0 0 0 0,0 0 0 0 0,0 0 0 0 0,0 0 0 0 0,0-1 0 0 0,0 1 0 0 0,0-1 0 0 0,15-14 11 0 0,-13 10 3 0 0,-1 1 0 0 0,0-1 0 0 0,0 1 0 0 0,0-1 0 0 0,-1 0 0 0 0,0 0 0 0 0,0 0 0 0 0,-1 0 0 0 0,0 0 0 0 0,0-1 0 0 0,0 1 0 0 0,-1 0 0 0 0,0-4-14 0 0,0 3 15 0 0,-1 1 0 0 0,0-1 0 0 0,-1 1 1 0 0,0-1-1 0 0,0 1 0 0 0,0 0 0 0 0,-1 0 1 0 0,0 0-1 0 0,-2-5-15 0 0,2 7 33 0 0,0 1-1 0 0,1-1 1 0 0,-1 0 0 0 0,0 1-1 0 0,-1 0 1 0 0,1 0 0 0 0,-1 0 0 0 0,1 0-1 0 0,-1 0 1 0 0,0 1 0 0 0,0-1 0 0 0,0 1-1 0 0,-1 0 1 0 0,-2-1-33 0 0,3 2 2 0 0,0 0-1 0 0,1 0 1 0 0,-1 0-1 0 0,0 0 1 0 0,0 0-1 0 0,0 1 1 0 0,0 0 0 0 0,0 0-1 0 0,0 0 1 0 0,0 0-1 0 0,0 1 1 0 0,0-1 0 0 0,1 1-1 0 0,-1 0 1 0 0,0 0-1 0 0,0 0 1 0 0,0 1 0 0 0,0 0-2 0 0,2-1-4 0 0,1 0 1 0 0,-1 0-1 0 0,1 0 1 0 0,0 0 0 0 0,0 0-1 0 0,-1 0 1 0 0,1 0 0 0 0,0 1-1 0 0,0-1 1 0 0,0 0-1 0 0,0 1 1 0 0,1-1 0 0 0,-1 1-1 0 0,0-1 1 0 0,1 1 0 0 0,-1-1-1 0 0,0 2 4 0 0,0 0-14 0 0,-1 1 4 0 0,1 0 1 0 0,0 0 0 0 0,0 1 0 0 0,0-1 0 0 0,0 0 0 0 0,1 1 0 0 0,-1-1 0 0 0,1 0 0 0 0,0 1 0 0 0,1-1 0 0 0,-1 1 0 0 0,1-1 0 0 0,0 0 0 0 0,0 1 0 0 0,0-1 0 0 0,0 0 0 0 0,1 0 0 0 0,0 0 0 0 0,0 0 0 0 0,0 0 0 0 0,0 0 0 0 0,0-1 0 0 0,1 1 9 0 0,-1-2-3 0 0,0 0 1 0 0,1 0-1 0 0,-1 0 1 0 0,0-1-1 0 0,1 1 1 0 0,-1 0-1 0 0,1-1 1 0 0,-1 0-1 0 0,1 0 1 0 0,0 0-1 0 0,0 0 1 0 0,-1 0 0 0 0,2 0 2 0 0,3 0-8 0 0,1 1 0 0 0,-1-1 0 0 0,1-1 0 0 0,3 1 8 0 0,-7-1 1 0 0,-1 0 1 0 0,0 0-1 0 0,0-1 0 0 0,1 1 1 0 0,-1-1-1 0 0,0 0 1 0 0,0 1-1 0 0,0-1 1 0 0,0-1-1 0 0,0 1 1 0 0,0 0-1 0 0,0-1 1 0 0,0 0-1 0 0,0 1 1 0 0,-1-1-1 0 0,1 0 1 0 0,0-1-1 0 0,-1 1 1 0 0,0 0-1 0 0,0-1 1 0 0,0 1-1 0 0,0-1 1 0 0,0 0-1 0 0,0 1 1 0 0,0-1-1 0 0,-1-1-1 0 0,0 3-40 0 0,-1 1 0 0 0,1-1 0 0 0,-1 0 0 0 0,1 1 0 0 0,-1-1 0 0 0,0 0 0 0 0,0 0 0 0 0,1 1 0 0 0,-1-1 0 0 0,0 0 0 0 0,0 0 0 0 0,0 1 0 0 0,0-1 0 0 0,0 0 0 0 0,0 0 0 0 0,0 0 0 0 0,0 1 0 0 0,0-1 0 0 0,0 0 0 0 0,0 0 0 0 0,0 1 0 0 0,-1-1 0 0 0,1 0 0 0 0,0 0 40 0 0,-1 1-110 0 0,1-4-114 0 0,-1 2 200 0 0,1 0 1 0 0,-1 1-1 0 0,0-1 1 0 0,0 1-1 0 0,0-1 1 0 0,0 1 0 0 0,0-1-1 0 0,0 1 1 0 0,0 0-1 0 0,0 0 1 0 0,-1-1-1 0 0,1 1 1 0 0,0 0 0 0 0,-1 0 23 0 0,1 1-80 0 0,1 0-28 0 0,0 0-52 0 0,0 0-28 0 0,0 0-4 0 0,0 0 5 0 0,0 0 23 0 0,0 0 11 0 0,0 0 1 0 0,0 0 12 0 0,0 0 50 0 0,-4-9 154 0 0,4 8 11 0 0,0 1-3 0 0,0 0 15 0 0,-2-2-22 0 0,1 0 1 0 0,0 0 0 0 0,-1 0-1 0 0,1 1 1 0 0,-1-1 0 0 0,0 0 0 0 0,0 0-66 0 0,0 0 27 0 0,0 0 1 0 0,0 1 0 0 0,1-1 0 0 0,-1 0-1 0 0,-1 1 1 0 0,1-1 0 0 0,0 1 0 0 0,0 0-1 0 0,0 0 1 0 0,-1-1-28 0 0,-11-6 203 0 0,10 6-99 0 0,0-1 0 0 0,-1 1 0 0 0,1 0 0 0 0,-1 0 0 0 0,1 0-1 0 0,-1 1 1 0 0,1 0 0 0 0,-1 0 0 0 0,-4-1-104 0 0,0 0-23 0 0,2 1 23 0 0,1 2 0 0 0,5 1 0 0 0,5 1 0 0 0,3 2 0 0 0,10 2-261 0 0,0 0 0 0 0,0-2 1 0 0,0 0-1 0 0,16 2 261 0 0,-9-7-1329 0 0,-23 0 923 0 0,-1 0-8 0 0,0 0-57 0 0,0 0-230 0 0,0 0-106 0 0,0 0-422 0 0,0 0-1603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4:29.6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52 68 5120 0 0,'0'0'233'0'0,"0"0"76"0"0,0 0 174 0 0,-18 4 3234 0 0,16-5-3690 0 0,1 1-1 0 0,0-1 1 0 0,-1 1-1 0 0,1-1 1 0 0,0 1-1 0 0,-1-1 1 0 0,1 0-1 0 0,0 0 1 0 0,0 1-1 0 0,0-1 0 0 0,0 0 1 0 0,0 0-1 0 0,0 0 1 0 0,0 0-1 0 0,0 0 1 0 0,0-1-1 0 0,0 1 1 0 0,0 0-1 0 0,1 0 1 0 0,-1-1-1 0 0,0 1 1 0 0,1 0-1 0 0,0-1 1 0 0,-1 1-27 0 0,-1-4 111 0 0,1 1 1 0 0,-1 0 0 0 0,1 0 0 0 0,0-1 0 0 0,0 1 0 0 0,1-1 0 0 0,-1 0-112 0 0,1-1 591 0 0,0 0-3031 0 0,0 6 1928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4:30.8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28 499 920 0 0,'0'0'259'0'0,"0"0"751"0"0,0 0 334 0 0,12-14 2969 0 0,-9 11-3818 0 0,0-1 0 0 0,0 0 0 0 0,0 0 0 0 0,0 0 0 0 0,0-2-495 0 0,0 1 391 0 0,-3 4-289 0 0,7-15 1028 0 0,-7 16-1066 0 0,-1-4 13 0 0,-5-10 290 0 0,5 14-333 0 0,1-1 0 0 0,0 0 0 0 0,-1 1 1 0 0,1-1-1 0 0,0 0 0 0 0,-1 1 0 0 0,1-1 1 0 0,0 0-1 0 0,0 1 0 0 0,-1-1 0 0 0,1 0 1 0 0,0 0-1 0 0,0 1 0 0 0,0-1 0 0 0,0 0 1 0 0,0 0-35 0 0,-5-27 853 0 0,5 24-826 0 0,-2-1-14 0 0,1 1 74 0 0,0 1 0 0 0,0-1 1 0 0,0 0-1 0 0,0 0 0 0 0,0 0 0 0 0,1-1 1 0 0,0-3-88 0 0,0 0 91 0 0,0 5-59 0 0,0 0 1 0 0,0 0-1 0 0,0 0 1 0 0,0 0-1 0 0,-1 0 1 0 0,1 0 0 0 0,-1 0-1 0 0,0 0 1 0 0,0-1-33 0 0,-3-16 621 0 0,3 16-580 0 0,1 1 1 0 0,-1 0-1 0 0,1 0 0 0 0,-1 0 1 0 0,0-1-1 0 0,0 1 0 0 0,0 0 1 0 0,-2-2-42 0 0,-21-35 328 0 0,24 37-299 0 0,-1 1 1 0 0,0 0-1 0 0,1-1 1 0 0,0 1-1 0 0,-1-1 1 0 0,1 1-1 0 0,0-1 1 0 0,0 1-1 0 0,1-1 1 0 0,-1 1-1 0 0,1-2-29 0 0,0-10 131 0 0,3-125 437 0 0,-4 121-644 0 0,0 17-26 0 0,0 1-42 0 0,0 0 10 0 0,0 0 6 0 0,-4-2-1065 0 0,4 2 619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4:31.7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0 243 3224 0 0,'0'0'353'0'0,"0"0"277"0"0,0 0 124 0 0,10-14 2357 0 0,-6 9-2657 0 0,1 0 1 0 0,0 1 0 0 0,0-1-1 0 0,1 1 1 0 0,-1 0 0 0 0,4-1-455 0 0,19-12 598 0 0,-12 8-308 0 0,-1-1-1 0 0,0-1 0 0 0,3-3-289 0 0,-2 1 1001 0 0,-1-1 0 0 0,7-10-1001 0 0,-17 18 105 0 0,0 0 1 0 0,0 0-1 0 0,-1-1 1 0 0,0 0-1 0 0,-1 1 1 0 0,1-1-1 0 0,-1-1 1 0 0,1-3-106 0 0,-2 4 35 0 0,2-7 34 0 0,-4 14-131 0 0,0 0-46 0 0,0 0-10 0 0,0 0-156 0 0,0 0-643 0 0,0 0-276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4:32.4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1 466 4112 0 0,'6'-18'408'0'0,"-5"11"-19"0"0,-1 0 1 0 0,0 0 0 0 0,0 1-1 0 0,0-2-389 0 0,-1 3 343 0 0,1 1 0 0 0,0-1-1 0 0,0 1 1 0 0,0-1 0 0 0,1 1-1 0 0,-1-1 1 0 0,1 1 0 0 0,0 0-1 0 0,1-3-342 0 0,1-1 515 0 0,-1 0 0 0 0,0 0 0 0 0,0-1 0 0 0,0 1-515 0 0,-2 2 166 0 0,1-1 1 0 0,1 1-1 0 0,-1 0 1 0 0,1 0 0 0 0,0 1-1 0 0,1-1 1 0 0,-1 0-1 0 0,1 1 1 0 0,0-1-167 0 0,8-8 314 0 0,1 0 1 0 0,0 1-1 0 0,0 1 1 0 0,12-9-315 0 0,-15 12 131 0 0,2-2 144 0 0,-1 0-1 0 0,0-1 0 0 0,0 0 1 0 0,2-7-275 0 0,18-21 878 0 0,2-6-289 0 0,-31 39-573 0 0,-2 6-25 0 0,1 0-1 0 0,0 0 1 0 0,0 0-1 0 0,0 0 0 0 0,0 0 1 0 0,0 0-1 0 0,1 0 1 0 0,-1 0-1 0 0,0 0 1 0 0,0 0-1 0 0,1 0 1 0 0,-1 0-1 0 0,0 0 0 0 0,1 0 1 0 0,-1 0-1 0 0,1 0 1 0 0,0 0 9 0 0,-1 1-389 0 0,0-6-1562 0 0,0 5-3222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4:32.8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 2304 0 0,'10'-4'955'0'0,"22"-3"3687"0"0,16 4-2474 0 0,0-1-1613 0 0,-24 2-200 0 0,-18 2-179 0 0,0 0-1 0 0,0-1 0 0 0,1 0 1 0 0,-1-1-1 0 0,0 1 1 0 0,0-1-176 0 0,20-12 292 0 0,-17 9-224 0 0,-1 1-18 0 0,11-4 300 0 0,-19 8-457 0 0,1 0 1 0 0,0 0-1 0 0,-1-1 0 0 0,1 1 0 0 0,-1 0 0 0 0,1-1 0 0 0,0 1 1 0 0,-1 0-1 0 0,1-1 0 0 0,-1 1 0 0 0,1-1 0 0 0,-1 1 0 0 0,0-1 1 0 0,1 1-1 0 0,-1-1 0 0 0,1 0 0 0 0,-1 1 0 0 0,0-1 0 0 0,1 1 1 0 0,-1-2 106 0 0,0 2-672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4:34.7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57 8 5040 0 0,'1'-1'27'0'0,"0"0"0"0"0,0 1 1 0 0,1-1-1 0 0,-1 1 0 0 0,0-1 1 0 0,0 1-1 0 0,1-1 0 0 0,-1 1 1 0 0,0 0-1 0 0,0 0 0 0 0,1-1 1 0 0,-1 1-1 0 0,1 0-27 0 0,9-1 2933 0 0,-10 3-2626 0 0,0 0 0 0 0,0 0 0 0 0,0 0 1 0 0,0 1-1 0 0,0-1 0 0 0,0 0 0 0 0,0 1-307 0 0,0 7 252 0 0,-1 0-1 0 0,0 1 1 0 0,0-1-1 0 0,-1 0 1 0 0,0 0-1 0 0,0 0 1 0 0,-1-1-1 0 0,-1 1 1 0 0,0 0-1 0 0,0-1 1 0 0,-3 6-252 0 0,-12 31 825 0 0,12-33-708 0 0,1-6-62 0 0,1 1 1 0 0,0 0-1 0 0,0 0 0 0 0,1 0 1 0 0,0 1-1 0 0,0-1 0 0 0,1 1 1 0 0,0-1-1 0 0,0 10-55 0 0,1-1 26 0 0,-1 1 1 0 0,0-1-1 0 0,-2 4-26 0 0,1-4-1 0 0,0 0-1 0 0,1 0 1 0 0,1 4 1 0 0,1-2 3 0 0,-1-8 12 0 0,1-1 0 0 0,1 1 0 0 0,0 0 1 0 0,2 10-16 0 0,-2-16 4 0 0,1 2 12 0 0,-1 0 1 0 0,1 0-1 0 0,0 0 0 0 0,1 0 0 0 0,0-1 0 0 0,0 1 0 0 0,2 2-16 0 0,0 1 49 0 0,-5-9-43 0 0,1 0 1 0 0,-1 0-1 0 0,1 0 1 0 0,-1 0 0 0 0,1 0-1 0 0,0 0 1 0 0,0 0-1 0 0,-1 0 1 0 0,1-1 0 0 0,0 1-1 0 0,0 0 1 0 0,1 0-7 0 0,13 12 75 0 0,-12-10-141 0 0,0 0-1 0 0,1-1 0 0 0,0 1 1 0 0,0-1-1 0 0,-1 1 1 0 0,5 1 66 0 0,10 7-1515 0 0,-17-11 901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4:35.2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2304 0 0,'0'0'101'0'0,"15"3"3704"0"0,-4-3-3196 0 0,0 1-1 0 0,0 0 0 0 0,-1 0 0 0 0,1 1 0 0 0,-1 1 1 0 0,6 2-609 0 0,-3 0 140 0 0,-1 0 0 0 0,1 1 0 0 0,-1 0 0 0 0,-1 1 0 0 0,0 1 0 0 0,0 0 0 0 0,9 8-140 0 0,1 3 453 0 0,12 14-453 0 0,-10-11 549 0 0,24 19-549 0 0,-40-35 102 0 0,-6-5-38 0 0,-1-1-38 0 0,0 0-155 0 0,0 0-67 0 0,0 0-752 0 0,0 0-2941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4:37.2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21 6160 0 0,'17'-9'664'0'0,"-13"7"-487"0"0,0 0 0 0 0,0 1 0 0 0,-1-1 0 0 0,1 1 0 0 0,1 0 0 0 0,-1 0 0 0 0,0 0 0 0 0,0 1 0 0 0,0 0 0 0 0,0-1 0 0 0,1 1 0 0 0,-1 1 0 0 0,0-1 0 0 0,0 1 0 0 0,0-1 0 0 0,3 2-177 0 0,-1 0 262 0 0,-1 0 1 0 0,1 0-1 0 0,-1 1 1 0 0,0-1-1 0 0,0 1 1 0 0,0 0-1 0 0,0 1 1 0 0,0-1 0 0 0,0 1-1 0 0,-1 0 1 0 0,2 2-263 0 0,14 13 376 0 0,0-2 1 0 0,1 0 0 0 0,16 9-377 0 0,-22-15 46 0 0,3 0 64 0 0,0 0 0 0 0,1 0 1 0 0,0-2-1 0 0,0 0 1 0 0,8 1-111 0 0,13 1 554 0 0,35 6-554 0 0,-25-6 206 0 0,-6 0 2 0 0,-40-11-230 0 0,-1 4-1447 0 0,-3-4 152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4:37.9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41 2760 0 0,'0'0'367'0'0,"0"0"499"0"0,0 0 225 0 0,16-6 2697 0 0,-4 1-3040 0 0,0 0 0 0 0,1 1 0 0 0,-1 1 1 0 0,1 0-1 0 0,7 0-748 0 0,34-7 963 0 0,-18 8-419 0 0,-1 2 0 0 0,11 2-544 0 0,-39-1 6 0 0,32 0 109 0 0,1 3 0 0 0,0 2 1 0 0,25 6-116 0 0,-45-5 37 0 0,0 0 1 0 0,6 4-38 0 0,-14-5 21 0 0,1 0 1 0 0,-1-2-1 0 0,1 1 0 0 0,0-2 0 0 0,0 0 0 0 0,1 0 1 0 0,1-1-22 0 0,130 11 64 0 0,-115-12-48 0 0,0 1 0 0 0,0 1 0 0 0,-1 2 0 0 0,21 6-16 0 0,-28-7-540 0 0,-13-4-3543 0 0,-3 0-542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1:42.1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 0 8664 0 0,'0'3'5638'0'0,"-4"6"-5699"0"0,3-7 562 0 0,1 0-484 0 0,-1-1-1 0 0,1 1 1 0 0,0 0 0 0 0,0-1-1 0 0,-1 1 1 0 0,1 0-1 0 0,1 0 1 0 0,-1-1 0 0 0,0 1-1 0 0,0 0 1 0 0,1 0-1 0 0,-1-1 1 0 0,1 1 0 0 0,-1 0-1 0 0,1-1 1 0 0,0 1-1 0 0,-1-1 1 0 0,1 1-17 0 0,1 4-4337 0 0,0-3-271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5:17.0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6448 0 0,'0'0'498'0'0,"0"0"-260"0"0,0 0 123 0 0,0 0 88 0 0,0 0 21 0 0,0 0-13 0 0,0 0-60 0 0,1 22 1595 0 0,-2 8-1550 0 0,1-29-378 0 0,0-1 22 0 0,0 0 96 0 0,0 0 39 0 0,0 0 10 0 0,0 0 21 0 0,0 0 82 0 0,3-19 2782 0 0,-2 16-2924 0 0,1-6 210 0 0,0 19-508 0 0,-2-8-137 0 0,0 0-1 0 0,0 0 1 0 0,0 0-1 0 0,0 0 1 0 0,1 0-1 0 0,-1 0 1 0 0,1-1-1 0 0,0 1 1 0 0,-1 0 0 0 0,2 1 243 0 0,-2-3-820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4:38.7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1 172 2304 0 0,'0'0'313'0'0,"15"-16"4579"0"0,10-1-2587 0 0,0 0-1 0 0,6 0-2304 0 0,29-20 1706 0 0,-55 34-1675 0 0,8-7 160 0 0,0 1 0 0 0,1 1 0 0 0,-1 0 0 0 0,2 1 0 0 0,-1 1 0 0 0,1 0 0 0 0,0 1-191 0 0,-5 3-447 0 0,0 0 0 0 0,1 1 1 0 0,-1 0-1 0 0,1 1 447 0 0,-5 0-4853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4:40.2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3 920 0 0,'0'0'312'0'0,"0"0"973"0"0,0 0 423 0 0,0 0 85 0 0,18-3 2043 0 0,16 3-2813 0 0,24 4-1023 0 0,5 5 178 0 0,-1 0-17 0 0,-25-5 1903 0 0,34-1-2064 0 0,-53-2 260 0 0,0 1 0 0 0,11 2-260 0 0,5 1 410 0 0,-10 0 129 0 0,-17-4-394 0 0,0 0-1 0 0,0 0 1 0 0,0 0 0 0 0,0 0-145 0 0,65 4 0 0 0,-66-5 0 0 0,1 0 0 0 0,55 6 932 0 0,-61-6-425 0 0,19 4-499 0 0,-15-4-8 0 0,0 2 0 0 0,0-2 0 0 0,21 5-5 0 0,5-3 74 0 0,32 4 437 0 0,-52-4-848 0 0,-11-2 308 0 0,16 2 440 0 0,-13-1-404 0 0,1 0 0 0 0,0-1 0 0 0,-1 0 0 0 0,1 1-1 0 0,0-2 1 0 0,0 1-2 0 0,6 0-56 0 0,-1 0-1 0 0,1 1 1 0 0,0 0-1 0 0,0 0 0 0 0,1 2 57 0 0,-3-2-2 0 0,0 0 0 0 0,-1 0 0 0 0,1 0 0 0 0,4-1 2 0 0,-3 0 37 0 0,0 0 0 0 0,0 1-1 0 0,0 0 1 0 0,8 2-37 0 0,-14-2 7 0 0,0 0 1 0 0,1-1-1 0 0,-1 1 0 0 0,1-1 0 0 0,-1 0 0 0 0,0 0 1 0 0,1 0-8 0 0,13-1 56 0 0,-14 1-46 0 0,10 0 73 0 0,-13 0 13 0 0,0 0 29 0 0,0 0 3 0 0,0 0-34 0 0,0 0-146 0 0,0 0-63 0 0,0 0-12 0 0,0 0 6 0 0,0 0 28 0 0,0 0-133 0 0,0 0-603 0 0,2 0-2180 0 0,-1 0-1976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4:41.9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54 104 3680 0 0,'0'0'284'0'0,"0"0"-47"0"0,0 0 499 0 0,0 0 236 0 0,0 0 48 0 0,0 0-61 0 0,0 0-302 0 0,-17 6 1518 0 0,16-6-1965 0 0,-14 10 1016 0 0,12-5-1092 0 0,3-4-115 0 0,0-1 0 0 0,0 1 0 0 0,0-1 0 0 0,-1 1 0 0 0,1 0 0 0 0,0-1 0 0 0,-1 1 1 0 0,1-1-1 0 0,0 1 0 0 0,-1-1 0 0 0,1 1 0 0 0,-1-1 0 0 0,1 0 0 0 0,-1 1 0 0 0,1-1 0 0 0,-1 1 0 0 0,1-1 0 0 0,-1 1-19 0 0,-1 1 137 0 0,0 1 0 0 0,1 0 0 0 0,-1-1 0 0 0,1 1 0 0 0,0 0 1 0 0,-1 2-138 0 0,2-2 32 0 0,0 0 1 0 0,1-1 0 0 0,-1 1-1 0 0,0 0 1 0 0,1-1 0 0 0,-1 1 0 0 0,1 0-1 0 0,0-1 1 0 0,0 1 0 0 0,0-1 0 0 0,0 1-1 0 0,1-1 1 0 0,-1 0 0 0 0,0 1-1 0 0,1-1 1 0 0,0 0 0 0 0,-1 0 0 0 0,1 0-1 0 0,0 0 1 0 0,0-1 0 0 0,0 1 0 0 0,1 0-33 0 0,1 1 17 0 0,-1 0 0 0 0,1 0 0 0 0,-1 0 1 0 0,1-1-1 0 0,0 0 0 0 0,0 1 0 0 0,0-2 1 0 0,1 1-1 0 0,-1 0 0 0 0,0-1 0 0 0,1 0 1 0 0,-1 0-1 0 0,1 0 0 0 0,-1 0 1 0 0,1-1-1 0 0,-1 1 0 0 0,1-1 0 0 0,0-1 1 0 0,2 1-18 0 0,-4-1 0 0 0,0 0 0 0 0,0 0 0 0 0,0 0 0 0 0,0-1 0 0 0,0 1 0 0 0,-1 0 0 0 0,1-1 0 0 0,0 0 0 0 0,-1 0 0 0 0,0-2 18 0 0,0 0 0 0 0,0 0 0 0 0,-1 0 0 0 0,1 0 0 0 0,-1 0 0 0 0,0-1 0 0 0,0 1 0 0 0,-1 0 0 0 0,1-1 0 0 0,-1 1 1 0 0,0 0-1 0 0,0-1 0 0 0,-1 1 0 0 0,1-1 0 0 0,-1 1 0 0 0,0 0 0 0 0,0 0 0 0 0,0-1 0 0 0,-1 1 0 0 0,1 0 0 0 0,-1 0 0 0 0,0 0 1 0 0,-3-3-19 0 0,2 3 15 0 0,-1-1 1 0 0,0 1-1 0 0,0-1 1 0 0,0 1 0 0 0,-1 0-1 0 0,-2-1-15 0 0,1 0 3 0 0,5 4-4 0 0,1 1 1 0 0,-1-1 0 0 0,0 1 0 0 0,0-1 0 0 0,0 1 0 0 0,0-1-1 0 0,0 1 1 0 0,0-1 0 0 0,0 1 0 0 0,0 0 0 0 0,0-1 0 0 0,0 1-1 0 0,0 0 1 0 0,0 0 0 0 0,0 0 0 0 0,0 0 0 0 0,0 0 0 0 0,-3 0 2 0 0,1-1 0 0 0,-1 1 0 0 0,0-1-1 0 0,1 0 1 0 0,-1 0 0 0 0,1 0 0 0 0,-4-1-2 0 0,7 2 56 0 0,0 0 24 0 0,-1-1-2 0 0,-1 0-62 0 0,-2 1-16 0 0,0 0 30 0 0,3 0 120 0 0,0 0-110 0 0,0-1 1 0 0,0 1 0 0 0,0-1-1 0 0,0 1 1 0 0,0-1 0 0 0,0 1-1 0 0,0-1 1 0 0,0 0 0 0 0,0 1-1 0 0,0-1 1 0 0,0 0 0 0 0,0 0 0 0 0,0 0-1 0 0,0 1 1 0 0,1-1 0 0 0,-1 0-1 0 0,0 0 1 0 0,1 0 0 0 0,-1-1-1 0 0,0 1 1 0 0,1 0 0 0 0,-1-1-41 0 0,0 0 85 0 0,-2-16 57 0 0,2 6-85 0 0,0 5-57 0 0,0 4-12 0 0,0 2-46 0 0,1 2-8 0 0,7 34 3 0 0,-7-27 63 0 0,1 0 0 0 0,0-1 0 0 0,1 1 0 0 0,0 0 0 0 0,0-1 0 0 0,1 0 0 0 0,-1 1 0 0 0,3 2 0 0 0,7 20 0 0 0,-11-22-1 0 0,-1-5 1 0 0,1-1 0 0 0,-1 1 0 0 0,1-1 0 0 0,-1 1 0 0 0,1-1 0 0 0,0 1 0 0 0,0-1 0 0 0,0 0 0 0 0,0 0 0 0 0,1 1 0 0 0,-1-1 0 0 0,1 0 0 0 0,-1 0 0 0 0,1 0 0 0 0,0 0 0 0 0,0 0 0 0 0,-1-1 0 0 0,1 1 0 0 0,1 0 0 0 0,-1-1 0 0 0,0 0 0 0 0,0 1 0 0 0,1-1 1 0 0,-2 0 6 0 0,0-1 1 0 0,1 1-1 0 0,-1-1 1 0 0,1 1-1 0 0,-1-1 1 0 0,0 1 0 0 0,1-1-1 0 0,-1 0 1 0 0,1 0-1 0 0,-1 0 1 0 0,1 0 0 0 0,-1 0-1 0 0,1 0 1 0 0,-1 0-1 0 0,1 0 1 0 0,-1 0 0 0 0,0-1-1 0 0,1 1 1 0 0,-1-1-1 0 0,1 1 1 0 0,-1-1-1 0 0,1 0-7 0 0,2-1 14 0 0,-1 1 0 0 0,0-1 0 0 0,-1 0 0 0 0,1-1 0 0 0,0 1 0 0 0,0 0-1 0 0,-1-1-13 0 0,0 1 8 0 0,0 0-1 0 0,-1 0 1 0 0,1 0-1 0 0,-1-1 0 0 0,1 1 1 0 0,-1 0-1 0 0,0-1 0 0 0,0 1 1 0 0,0-1-1 0 0,0 1 0 0 0,0-1 1 0 0,-1 0-1 0 0,1 1 0 0 0,-1-1 1 0 0,0 1-1 0 0,0-1 1 0 0,0 0-1 0 0,0 1 0 0 0,0-1 1 0 0,-1 0-1 0 0,1 1 0 0 0,-1-1 1 0 0,0-2-8 0 0,-1 0 16 0 0,0-1 0 0 0,-1 1 0 0 0,1 0 0 0 0,-1 0 0 0 0,0 0 1 0 0,-1 1-1 0 0,1-1 0 0 0,-1 1 0 0 0,0-1 0 0 0,-3-2-16 0 0,1 2 30 0 0,5 3-38 0 0,-1 0-1 0 0,0 0 1 0 0,-1 0 0 0 0,1 0 0 0 0,0 0-1 0 0,0 0 1 0 0,-1 1 0 0 0,1-1 0 0 0,-1 1-1 0 0,0-1 1 0 0,1 1 0 0 0,-1 0 0 0 0,0 0-1 0 0,0 0 1 0 0,0 1 0 0 0,1-1 0 0 0,-1 1-1 0 0,0 0 1 0 0,0-1 0 0 0,0 1 0 0 0,0 0-1 0 0,0 1 1 0 0,-2-1 8 0 0,4 1-8 0 0,0-1 0 0 0,0 0 1 0 0,0 0-1 0 0,0 1 0 0 0,1-1 0 0 0,-1 0 0 0 0,0 1 0 0 0,0-1 0 0 0,0 1 0 0 0,1-1 1 0 0,-1 1-1 0 0,0-1 0 0 0,1 1 0 0 0,-1 0 0 0 0,0-1 0 0 0,1 1 8 0 0,-4 3-21 0 0,2-3 15 0 0,0 1 0 0 0,0 0 0 0 0,0 0 0 0 0,0 0 0 0 0,1 1 0 0 0,-1-1 0 0 0,1 0 0 0 0,-1 1 0 0 0,1-1 0 0 0,0 1 0 0 0,0-1 0 0 0,0 1 0 0 0,0-1 0 0 0,1 1 0 0 0,-1 0 0 0 0,1-1 1 0 0,-1 1-1 0 0,1 0 0 0 0,0 0 0 0 0,0-1 0 0 0,0 1 0 0 0,0 0 0 0 0,1-1 0 0 0,-1 1 0 0 0,1 0 0 0 0,0-1 0 0 0,0 1 0 0 0,0 0 0 0 0,0-1 0 0 0,0 1 0 0 0,0-1 0 0 0,1 1 5 0 0,-2-2 1 0 0,3 2 0 0 0,-1 1 0 0 0,1 0 0 0 0,0-1 0 0 0,-1 0 0 0 0,2 0 0 0 0,-1 0 0 0 0,1 1 1 0 0,-1-1 19 0 0,-2-2-30 0 0,0-1-1 0 0,-1 1 0 0 0,1 0 1 0 0,0 0-1 0 0,0-1 0 0 0,0 1 1 0 0,0 0-1 0 0,0-1 0 0 0,0 1 1 0 0,0-1-1 0 0,0 1 0 0 0,0-1 1 0 0,0 0-1 0 0,0 1 1 0 0,0-1-1 0 0,0 0 0 0 0,0 0 1 0 0,0 0-1 0 0,0 0 0 0 0,0 0 1 0 0,1 0-1 0 0,-1 0 0 0 0,0 0 1 0 0,0 0-1 0 0,0 0 0 0 0,0-1 1 0 0,0 1-1 0 0,0 0 0 0 0,0-1 1 0 0,0 1-1 0 0,0-1 0 0 0,0 1 1 0 0,0-1-1 0 0,0 0 1 0 0,0 1 10 0 0,1-1-109 0 0,0 0 0 0 0,0 0 0 0 0,0-1 0 0 0,0 1 0 0 0,0 0 0 0 0,0-1 0 0 0,-1 1 0 0 0,1-1 0 0 0,0 1 0 0 0,-1-1 0 0 0,1 0 0 0 0,-1 0 0 0 0,0 0 0 0 0,0 0 0 0 0,0 0 0 0 0,0 0 0 0 0,0 0 0 0 0,0 0 0 0 0,0 0 0 0 0,0 0 0 0 0,-1 0 0 0 0,1-1 0 0 0,-1 1 0 0 0,0 0 0 0 0,0 0 0 0 0,0-1 0 0 0,0 1 0 0 0,0 0 0 0 0,0-1 0 0 0,0 1 0 0 0,-1 0 0 0 0,0-2 109 0 0,-2-5-74 0 0,0 0 1 0 0,-1 0-1 0 0,0 1 1 0 0,-1-1-1 0 0,0 1 1 0 0,0 0-1 0 0,-1 0 1 0 0,0 1 0 0 0,0-1-1 0 0,-1 2 1 0 0,0-1 73 0 0,1 1 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4:42.4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370 419 1376 0 0,'0'0'271'0'0,"-3"-6"4408"0"0,-3-7-3335 0 0,-22-30 2875 0 0,-2 7-2572 0 0,15 15-1135 0 0,1 7-104 0 0,-3-3-214 0 0,-17-12 309 0 0,18 18-194 0 0,4 2-119 0 0,-1 1 0 0 0,0 0 0 0 0,-3-1-190 0 0,-11-4 440 0 0,-20-14-440 0 0,44 25 96 0 0,-1-1 1 0 0,1 0-1 0 0,-1 0 1 0 0,1 0-1 0 0,0-1 1 0 0,0 1 0 0 0,0-1-1 0 0,1 0 1 0 0,-1 1-1 0 0,0-4-96 0 0,-4-6 364 0 0,1-1-1 0 0,-3-8-363 0 0,0-1-45 0 0,5 15-182 0 0,-5-12 523 0 0,9 19-632 0 0,0 1 0 0 0,0-1 0 0 0,-1 0 0 0 0,1 1 0 0 0,0-1 0 0 0,0 0 0 0 0,0 1 0 0 0,0-1 0 0 0,0 0 0 0 0,0 1 1 0 0,1-1-1 0 0,-1 0 0 0 0,0 1 0 0 0,0-1 0 0 0,0 1 0 0 0,0-1 0 0 0,1 0 336 0 0,1-2-5373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4:43.3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0 6072 0 0,'0'0'274'0'0,"0"0"0"0"0,0 0-106 0 0,0 0 208 0 0,0 0 110 0 0,0 0 24 0 0,6 10 2544 0 0,-7-5-2979 0 0,1 0-1 0 0,-1 0 0 0 0,0 0 1 0 0,-1-1-1 0 0,1 1 0 0 0,-1 0 1 0 0,0-1-1 0 0,0 1 0 0 0,-1-1 1 0 0,1 0-1 0 0,-1 0 0 0 0,0 0 1 0 0,0 0-1 0 0,0 0 0 0 0,-1 0 1 0 0,-2 2-75 0 0,3-2-38 0 0,-1 0-1 0 0,1 0 1 0 0,0 0 0 0 0,1 1 0 0 0,-3 4 38 0 0,-2 4-2562 0 0,6-10 1567 0 0,-2 4-2733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4:44.32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82 0 6536 0 0,'0'0'298'0'0,"0"0"-4"0"0,0 0-108 0 0,0 0 268 0 0,0 0 139 0 0,0 0 23 0 0,17 19 1815 0 0,-15-14-2352 0 0,-1-1 0 0 0,1 1 1 0 0,-1 0-1 0 0,0 0 1 0 0,0 0-1 0 0,-1 0 0 0 0,1 0 1 0 0,-1 0-1 0 0,0 0 0 0 0,-1 0 1 0 0,1-1-1 0 0,-1 1 1 0 0,0 0-1 0 0,0 0 0 0 0,0 0 1 0 0,-2 2-80 0 0,-5 14 196 0 0,0-1 0 0 0,-1 0 1 0 0,-4 3-197 0 0,4-6 373 0 0,-3 9 105 0 0,1 1 0 0 0,1 0 0 0 0,1 1 0 0 0,0 4-478 0 0,8-28 37 0 0,1 0 0 0 0,0 0 0 0 0,0 0 0 0 0,0 0 1 0 0,0 0-1 0 0,0 0 0 0 0,1 0 0 0 0,0 0 0 0 0,0 0 1 0 0,0 0-1 0 0,0 0 0 0 0,1-1 0 0 0,-1 1 0 0 0,1 0 1 0 0,0-1-1 0 0,0 0 0 0 0,0 1 0 0 0,1-1 0 0 0,-1 0 1 0 0,1 1-38 0 0,3 0-40 0 0,0-1 0 0 0,0 0 1 0 0,0 0-1 0 0,1 0 0 0 0,-1 0 1 0 0,1-1-1 0 0,-1 0 0 0 0,1-1 1 0 0,6 1 39 0 0,-10-1-79 0 0,19 3-2984 0 0,-17-2-1678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4:44.9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1376 0 0,'0'0'319'0'0,"0"0"801"0"0,0 0 352 0 0,0 0 67 0 0,0 0-100 0 0,0 0-496 0 0,0 0-219 0 0,0 0-42 0 0,17 0 1953 0 0,9 5-1714 0 0,-18-4-594 0 0,-1 0-1 0 0,0 1 0 0 0,0 0 0 0 0,0 0 0 0 0,0 0 1 0 0,4 3-327 0 0,-4 0 24 0 0,0 0 1 0 0,-1 0 0 0 0,1 0 0 0 0,-1 1 0 0 0,0 0 0 0 0,-1 1-1 0 0,1-1 1 0 0,3 7-25 0 0,15 16 511 0 0,-15-19-632 0 0,0-2 0 0 0,0 1 0 0 0,1-1 0 0 0,0-1 0 0 0,3 2 121 0 0,-6-7-352 0 0,-4-3-548 0 0,1 1 304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4:46.4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2304 0 0,'0'0'284'0'0,"0"0"353"0"0,0 0 158 0 0,0 0 33 0 0,0 0-42 0 0,0 0-188 0 0,0 0-81 0 0,0 0-18 0 0,0 0-38 0 0,0 0-146 0 0,0 0-69 0 0,0 0-12 0 0,6 19 1678 0 0,-2-14-1675 0 0,0 1 1 0 0,1-1-1 0 0,-1 0 1 0 0,1-1 0 0 0,1 1-1 0 0,-1-1 1 0 0,1 0-1 0 0,-1 0 1 0 0,1 0 0 0 0,3 1-238 0 0,37 10 1280 0 0,-10-2-1216 0 0,-33-12-49 0 0,0 0 1 0 0,0 0 0 0 0,0 0-1 0 0,0-1 1 0 0,0 1 0 0 0,0-1 0 0 0,0 0-1 0 0,0 0 1 0 0,1 0-16 0 0,15 1 77 0 0,48 3 41 0 0,-55-3-108 0 0,0-1 1 0 0,0 0 0 0 0,1 0 0 0 0,8-2-11 0 0,22-1 21 0 0,-8 1 16 0 0,-1-1 0 0 0,18-4-37 0 0,-6 0 43 0 0,22 0 44 0 0,12 4-87 0 0,5-1-163 0 0,-60 1-742 0 0,-10 2 393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4:47.6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3192 0 0,'0'0'143'0'0,"0"0"59"0"0,0 0 148 0 0,0 0 59 0 0,0 0 8 0 0,0 0 13 0 0,0 0 28 0 0,0 0 13 0 0,0 0 1 0 0,0 0-14 0 0,11 3 2732 0 0,-9-2-3151 0 0,-1 0 1 0 0,1 0 0 0 0,-1 0-1 0 0,1 0 1 0 0,-1 1 0 0 0,1-1-1 0 0,-1 0 1 0 0,0 1 0 0 0,1-1-1 0 0,-1 1 1 0 0,0-1 0 0 0,0 1-1 0 0,0-1 1 0 0,-1 1 0 0 0,1 0-1 0 0,0 0 1 0 0,0-1 0 0 0,-1 1-1 0 0,1 0 1 0 0,-1 1-40 0 0,1 1 69 0 0,-1-1 1 0 0,1 1-1 0 0,-1 0 1 0 0,0-1-1 0 0,0 1 1 0 0,-1-1-1 0 0,1 1 1 0 0,-1 0-1 0 0,1-1 1 0 0,-2 3-70 0 0,-2 21 1360 0 0,5-27-1333 0 0,1 0 1 0 0,-1 0-1 0 0,1 0 1 0 0,-1 0-1 0 0,1 0 1 0 0,-1-1-1 0 0,1 1 1 0 0,-1-1-1 0 0,1 1 1 0 0,0-1-28 0 0,-2 1 15 0 0,2-1 4 0 0,0 0-1 0 0,0 0 0 0 0,-1 0 0 0 0,1 0 1 0 0,-1 0-1 0 0,1 0 0 0 0,-1 0 1 0 0,1-1-1 0 0,-1 1 0 0 0,0 0 1 0 0,1-1-1 0 0,-1 1 0 0 0,0-1 0 0 0,0 1 1 0 0,0-1-1 0 0,0 0 0 0 0,-1 0 1 0 0,1 1-1 0 0,0-1 0 0 0,-1 0 1 0 0,1 0-1 0 0,-1 0 0 0 0,1 1 1 0 0,-1-1-1 0 0,0 0 0 0 0,0 0 0 0 0,0 0 1 0 0,0 0-1 0 0,0 0 0 0 0,-1 0 1 0 0,1 0-1 0 0,0 1 0 0 0,-1-1 1 0 0,1 0-1 0 0,-1 0 0 0 0,0 0 0 0 0,0 1 1 0 0,1-1-1 0 0,-1 0 0 0 0,0 1 1 0 0,0-1-1 0 0,-1 1 0 0 0,1-1 1 0 0,-1 0-19 0 0,1 1 93 0 0,-14-11-174 0 0,14 12 61 0 0,0 0-1 0 0,1-1 0 0 0,-1 1 1 0 0,0 0-1 0 0,0 0 0 0 0,1 0 1 0 0,-1 0-1 0 0,0 0 1 0 0,0 0-1 0 0,0 0 0 0 0,1 0 1 0 0,-1 0-1 0 0,0 0 1 0 0,0 0-1 0 0,1 0 0 0 0,-1 1 1 0 0,0-1-1 0 0,0 0 1 0 0,1 0-1 0 0,-1 1 0 0 0,0-1 1 0 0,1 1-1 0 0,-1-1 0 0 0,0 0 1 0 0,1 1-1 0 0,-1-1 1 0 0,0 1 20 0 0,0 1-229 0 0,0-1 0 0 0,1 1 0 0 0,-1-1 0 0 0,0 1 0 0 0,0-1 0 0 0,1 1 0 0 0,-1-1 0 0 0,1 1 0 0 0,-1 0 0 0 0,1-1 1 0 0,-1 1-1 0 0,1 0 0 0 0,0 0 229 0 0,0 7-1120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4:58.3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28 5184 0 0,'0'0'233'0'0,"1"0"-9"0"0,2-1-177 0 0,-1-1 77 0 0,-1 1 512 0 0,31-1 3860 0 0,26 8-4240 0 0,-22-7 82 0 0,12-4-338 0 0,-4 1 247 0 0,116 0 1025 0 0,-117 0-772 0 0,8-3-500 0 0,-37 6 41 0 0,-1 0-1 0 0,1 0 1 0 0,-1 2 0 0 0,7 0-41 0 0,17 1-307 0 0,24 3 222 0 0,-35-1 85 0 0,0-1 0 0 0,18-1 0 0 0,61 2 672 0 0,-55 5-544 0 0,-43-8-117 0 0,0 1 0 0 0,-1 0 1 0 0,1 0-1 0 0,0 1 1 0 0,-1 0-1 0 0,6 3-11 0 0,13 5-4 0 0,-17-7 4 0 0,-1-1 0 0 0,0 2 0 0 0,0-1 0 0 0,0 1 0 0 0,2 2 0 0 0,14 9 0 0 0,13 12 0 0 0,-22-20 54 0 0,-1 1 0 0 0,7 6-54 0 0,1 0 106 0 0,13 10 339 0 0,0 1 0 0 0,24 25-445 0 0,-25-22 0 0 0,-24-22 0 0 0,0 1 0 0 0,-1-1 0 0 0,8 10 0 0 0,-8-7 0 0 0,0 2 0 0 0,0-1 0 0 0,-1 1 0 0 0,4 8 0 0 0,-6-11 0 0 0,0 0 0 0 0,1 0 0 0 0,0-1 0 0 0,1 1 0 0 0,17 25 0 0 0,18 31 0 0 0,-5-11 0 0 0,-28-39 0 0 0,1-1 0 0 0,5 6 0 0 0,0 1 0 0 0,69 108 1605 0 0,-57-85-1539 0 0,-13-17 12 0 0,0 1-1 0 0,-2 0 0 0 0,-1 1 0 0 0,-1 0-77 0 0,2 8 181 0 0,3-1-1 0 0,5 8-180 0 0,11 10 351 0 0,20 25-351 0 0,-50-77 3 0 0,82 109 288 0 0,-41-57-144 0 0,123 166-73 0 0,-140-184-74 0 0,-17-24 0 0 0,1 1 0 0 0,0-2 0 0 0,3 3 0 0 0,117 133-187 0 0,-29-33-4459 0 0,-82-93 3384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5:17.7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1 5064 0 0,'0'0'389'0'0,"0"0"-118"0"0,0 0 427 0 0,0 0 213 0 0,0 0 45 0 0,0 3 219 0 0,0 0-1138 0 0,-1 1 0 0 0,1-1-1 0 0,-1 1 1 0 0,0-1 0 0 0,0 0 0 0 0,0 1 0 0 0,0-1 0 0 0,-1 0 0 0 0,1 0 0 0 0,-1 0 0 0 0,0 0 0 0 0,-2 3-37 0 0,0 0 247 0 0,4-5-40 0 0,0-1 8 0 0,0 0-78 0 0,0 0 0 0 0,0 0 0 0 0,0 0 1 0 0,0 0-1 0 0,0 0 0 0 0,0 0 1 0 0,0 0-1 0 0,0 0 0 0 0,0 0 0 0 0,0 0 1 0 0,-1 0-1 0 0,1 0 0 0 0,0 0 0 0 0,0 0 1 0 0,0 0-1 0 0,0 0 0 0 0,0 0 0 0 0,0 0 1 0 0,0 0-1 0 0,0 0 0 0 0,0 0 0 0 0,0 0 1 0 0,0 0-1 0 0,0 0 0 0 0,0 0 1 0 0,0 0-1 0 0,0 0 0 0 0,0 0 0 0 0,0 0 1 0 0,0 0-138 0 0,-1-9 1775 0 0,4-2-957 0 0,-3 19-295 0 0,-4 18-454 0 0,-3-12-130 0 0,9-25 418 0 0,1-5-769 0 0,-1 11 175 0 0,-2 3-2343 0 0,0 2 1418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5:00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39 6448 0 0,'4'0'60'0'0,"0"0"0"0"0,0 0-1 0 0,0 0 1 0 0,0 0 0 0 0,-1-1 0 0 0,1 1 0 0 0,0-1 0 0 0,0 0 0 0 0,3-1-60 0 0,10-2 133 0 0,28-5 841 0 0,22-2 1046 0 0,8 2-902 0 0,-43 10-1118 0 0,-14 0 0 0 0,11 0 0 0 0,0 1 0 0 0,11 2 0 0 0,-5 1 1337 0 0,11-2-1337 0 0,8 1 711 0 0,29 0-329 0 0,-28-3-140 0 0,-39 0-133 0 0,18 1 100 0 0,-1 0-1 0 0,1 3 1 0 0,-1 0 0 0 0,4 4-209 0 0,8-2 146 0 0,-6-1 20 0 0,-18-1-88 0 0,-10-3-65 0 0,-1 0 0 0 0,0 1 0 0 0,1 0 0 0 0,-1 1 1 0 0,4 2-14 0 0,20 9 0 0 0,-25-11 0 0 0,0 0 0 0 0,-1 0 0 0 0,1 0 0 0 0,-1 1 0 0 0,2 2 0 0 0,-3-3-10 0 0,0 1 0 0 0,1-1 0 0 0,6 3 10 0 0,15 7 334 0 0,-14-5-303 0 0,1-1 1 0 0,4 1-32 0 0,-8-4 63 0 0,1 1 0 0 0,-1 1-1 0 0,0 0 1 0 0,5 4-63 0 0,-10-6 57 0 0,0-1 0 0 0,0 0 0 0 0,6 2-57 0 0,13 8 155 0 0,45 26 106 0 0,-56-30-188 0 0,-2 1-1 0 0,0 0 1 0 0,3 5-73 0 0,-5-6 38 0 0,3 3 50 0 0,0 1 0 0 0,-1 1 0 0 0,5 8-88 0 0,42 61 282 0 0,-25-48-156 0 0,8 5 14 0 0,-8-9 50 0 0,34 38-190 0 0,-59-60 16 0 0,1-1 0 0 0,0-1-1 0 0,1 1 1 0 0,0-1-16 0 0,21 15 55 0 0,22 16 125 0 0,-31-22-154 0 0,0 0-1 0 0,-1 2 1 0 0,3 4-26 0 0,-13-12 7 0 0,0-1 0 0 0,1 0 0 0 0,0-1 0 0 0,0 0 0 0 0,1-1 0 0 0,0-1 0 0 0,13 5-7 0 0,15 2 548 0 0,4 0-548 0 0,-7-2-952 0 0,-1 1-3731 0 0,-30-10-949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5:02.4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6448 0 0,'0'0'141'0'0,"0"0"23"0"0,0 0 13 0 0,0 0 14 0 0,0 0 9 0 0,16 2 420 0 0,-14-1-511 0 0,1 0-1 0 0,-1 0 1 0 0,1 0 0 0 0,-1 0-1 0 0,1 0 1 0 0,-1 0 0 0 0,1 1-109 0 0,29 23 78 0 0,-15-11 32 0 0,59 46 1537 0 0,-65-51-1398 0 0,1 0 1 0 0,1-1-1 0 0,-1 0 1 0 0,1-1-1 0 0,1 0 1 0 0,1 0-250 0 0,30 10 860 0 0,12 2-860 0 0,11 4 351 0 0,-1 7-191 0 0,-15-6 11 0 0,-44-20-110 0 0,1 0 0 0 0,-1 1 0 0 0,4 4-61 0 0,3 1 137 0 0,14 6 115 0 0,0-1 0 0 0,5 1-252 0 0,34 17 136 0 0,15 14-8 0 0,-33-22-12 0 0,2-2 1 0 0,1-2 0 0 0,16 2-117 0 0,-40-13 4 0 0,126 48 906 0 0,65 39-910 0 0,-153-69-194 0 0,20 11 282 0 0,-52-23-1055 0 0,28 7 967 0 0,-27-10-977 0 0,-25-9 539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5:05.0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77 3224 0 0,'-2'18'952'0'0,"4"21"2230"0"0,7-23-1828 0 0,-7-13-1187 0 0,0 0 0 0 0,0 0 0 0 0,0-1 0 0 0,0 1 0 0 0,0-1 0 0 0,0 1-1 0 0,1-1 1 0 0,-1 0 0 0 0,3 1-167 0 0,5 7 127 0 0,-9-10-107 0 0,-1 1 0 0 0,1-1 0 0 0,-1 0 0 0 0,0 1 0 0 0,1-1 0 0 0,-1 0 0 0 0,1 1 0 0 0,-1-1 0 0 0,1 0 0 0 0,-1 0 0 0 0,1 0 0 0 0,-1 1 0 0 0,1-1 0 0 0,-1 0 0 0 0,1 0-1 0 0,-1 0 1 0 0,1 0 0 0 0,-1 0 0 0 0,1 0 0 0 0,0 0 0 0 0,-1 0 0 0 0,1 0 0 0 0,-1 0 0 0 0,1 0 0 0 0,-1 0 0 0 0,1-1 0 0 0,-1 1 0 0 0,1 0 0 0 0,-1 0 0 0 0,1 0 0 0 0,-1-1 0 0 0,0 1 0 0 0,1 0 0 0 0,-1-1 0 0 0,1 1 0 0 0,-1 0 0 0 0,1-1 0 0 0,-1 1 0 0 0,0-1 0 0 0,1 1 0 0 0,-1 0 0 0 0,0-1 0 0 0,0 1 0 0 0,1-1 0 0 0,-1 1 0 0 0,0-1-21 0 0,1 0 35 0 0,0 0-1 0 0,-1-1 0 0 0,1 1 1 0 0,0 0-1 0 0,-1-1 0 0 0,1 1 0 0 0,-1-1 1 0 0,0 1-1 0 0,1-1 0 0 0,-1 1 0 0 0,0 0 1 0 0,0-1-1 0 0,0 1 0 0 0,0-1 0 0 0,0 1 1 0 0,0-1-34 0 0,-4-9 180 0 0,-1 1 0 0 0,0-1 0 0 0,-1 2 0 0 0,0-1 0 0 0,0 1 0 0 0,-1-1 0 0 0,-5-3-180 0 0,12 13 29 0 0,0-1 8 0 0,-1 0 0 0 0,1 0 0 0 0,-1 1 0 0 0,0-1-1 0 0,1 0 1 0 0,-1 1 0 0 0,0-1 0 0 0,1 1 0 0 0,-1-1 0 0 0,0 1 0 0 0,0-1-1 0 0,0 1 1 0 0,1-1 0 0 0,-1 1 0 0 0,0 0 0 0 0,0-1 0 0 0,0 1 0 0 0,0 0-1 0 0,0 0 1 0 0,0 0-37 0 0,1 0 2 0 0,-1 0-1 0 0,0 1 1 0 0,1-1-1 0 0,-1 1 1 0 0,1-1 0 0 0,-1 1-1 0 0,1-1 1 0 0,-1 1-1 0 0,1 0 1 0 0,0-1-1 0 0,-1 1 1 0 0,1-1-1 0 0,0 1 1 0 0,-1 0-1 0 0,1-1 1 0 0,0 1 0 0 0,0 0-1 0 0,-1 0 1 0 0,1-1-1 0 0,0 1 1 0 0,0 0-1 0 0,0-1 1 0 0,0 1-1 0 0,0 0 1 0 0,0 0-1 0 0,0-1 1 0 0,0 1 0 0 0,1 0-2 0 0,-1 2-8 0 0,0 0 0 0 0,1-1 0 0 0,-1 1 1 0 0,1 0-1 0 0,0-1 0 0 0,-1 1 1 0 0,2 1 7 0 0,1 1-13 0 0,1 3 52 0 0,0 0 1 0 0,1 0-1 0 0,0 0 0 0 0,0-1 0 0 0,4 3-39 0 0,-8-8 6 0 0,1 0-1 0 0,0 0 0 0 0,0-1 0 0 0,0 1 0 0 0,0-1 0 0 0,0 0 0 0 0,0 1 0 0 0,0-1 0 0 0,0 0 0 0 0,1 0 1 0 0,-1 0-1 0 0,0-1 0 0 0,1 1 0 0 0,-1 0 0 0 0,1-1 0 0 0,-1 0 0 0 0,1 1 0 0 0,-1-1 0 0 0,1 0 0 0 0,-1 0 0 0 0,0-1 1 0 0,3 1-6 0 0,-3-1 5 0 0,0 0 0 0 0,0 1 0 0 0,0-1 0 0 0,0 0 1 0 0,0 0-1 0 0,-1 0 0 0 0,1 0 0 0 0,0 0 0 0 0,-1 0 1 0 0,1-1-1 0 0,0 1 0 0 0,-1-1 0 0 0,0 1 0 0 0,1-1 1 0 0,-1 1-1 0 0,0-1 0 0 0,0 0 0 0 0,0 0 0 0 0,0 1 1 0 0,0-1-1 0 0,0 0 0 0 0,0-2-5 0 0,0 1 1 0 0,0 0 0 0 0,0 0 0 0 0,-1 1 0 0 0,1-1 0 0 0,-1 0-1 0 0,0 0 1 0 0,1 0 0 0 0,-1-1 0 0 0,-1 1 0 0 0,1 0 0 0 0,0 0 0 0 0,-1 1 0 0 0,0-1 0 0 0,1 0 0 0 0,-1-1-1 0 0,-6-13 19 0 0,4 8 18 0 0,-1 0-1 0 0,0 0 1 0 0,0 0 0 0 0,-1 0 0 0 0,0 1-1 0 0,-1-2-36 0 0,5 9 5 0 0,0 0-1 0 0,0-1 1 0 0,0 1-1 0 0,-1 0 1 0 0,1 0-1 0 0,0 0 1 0 0,-1 0-1 0 0,1 0 0 0 0,0 0 1 0 0,-1 0-1 0 0,1 0 1 0 0,-1 0-1 0 0,0 1 1 0 0,1-1-1 0 0,-1 0 1 0 0,0 1-1 0 0,1 0 0 0 0,-1-1 1 0 0,0 1-1 0 0,1 0 1 0 0,-1 0-1 0 0,0 0 1 0 0,1 0-1 0 0,-1 0 1 0 0,0 0-1 0 0,0 1 0 0 0,1-1 1 0 0,-1 0-1 0 0,0 1 1 0 0,1-1-1 0 0,-1 1 1 0 0,1 0-1 0 0,-1 0 1 0 0,1-1-1 0 0,-1 1 1 0 0,-1 1-5 0 0,-2 1 2 0 0,3-1 5 0 0,-1 0-1 0 0,0-1 0 0 0,1 1 0 0 0,-1 0 0 0 0,1 0 0 0 0,-1 0 0 0 0,1 0 0 0 0,0 1 0 0 0,0-1 1 0 0,-1 2-7 0 0,0 1 2 0 0,0-1 0 0 0,1 1 0 0 0,-1 0 0 0 0,1 0 0 0 0,0 0 0 0 0,0 0 0 0 0,0 0 0 0 0,1 0 0 0 0,-1 3-2 0 0,2-6 2 0 0,0 0-1 0 0,0 0 0 0 0,0 0 1 0 0,0 0-1 0 0,1 0 1 0 0,-1 0-1 0 0,0 0 0 0 0,1 0 1 0 0,0 0-1 0 0,-1 0 0 0 0,1 0 1 0 0,0 0-1 0 0,0 0 1 0 0,0 0-1 0 0,0 0 0 0 0,1 0 1 0 0,-1-1-1 0 0,0 1 1 0 0,1-1-1 0 0,-1 1 0 0 0,1-1 1 0 0,-1 1-1 0 0,1-1 0 0 0,0 0 1 0 0,0 0-2 0 0,2 1 12 0 0,-1 0 1 0 0,1 0-1 0 0,0 0 1 0 0,0-1-1 0 0,0 0 1 0 0,0 0-1 0 0,0 0 1 0 0,0 0-1 0 0,0-1 1 0 0,0 0-1 0 0,0 0 1 0 0,0 0-1 0 0,0 0 1 0 0,1 0-13 0 0,-3 0 1 0 0,1-1 1 0 0,-1 1-1 0 0,1 0 1 0 0,-1-1-1 0 0,1 1 1 0 0,-1-1 0 0 0,0 0-1 0 0,1 0 1 0 0,-1 0-1 0 0,0 0 1 0 0,1 0-1 0 0,-1 0 1 0 0,0-1 0 0 0,0 1-1 0 0,0-1 1 0 0,0 0-1 0 0,-1 1 1 0 0,1-1-1 0 0,0 0 1 0 0,-1 0-1 0 0,1 0 1 0 0,-1 0 0 0 0,1-1-2 0 0,-2 1 4 0 0,1-1 1 0 0,-1 1 0 0 0,0-1 0 0 0,0 1 0 0 0,0-1 0 0 0,0 1-1 0 0,0 0 1 0 0,0-1 0 0 0,-1 1 0 0 0,1-1 0 0 0,-1 1-1 0 0,0 0 1 0 0,0-1 0 0 0,0 1 0 0 0,0-2-5 0 0,-2 0-7 0 0,1-1 0 0 0,0 0 1 0 0,-1 0-1 0 0,0 1 0 0 0,0 0 1 0 0,-4-4 6 0 0,2 3 235 0 0,-1-1 0 0 0,0 1 0 0 0,-1 1 0 0 0,-3-3-235 0 0,8 6 22 0 0,1 2-21 0 0,0 1 0 0 0,0-1-1 0 0,0 0 1 0 0,0 0 0 0 0,0 1-1 0 0,1-1 1 0 0,-1 1 0 0 0,0-1-1 0 0,1 1 1 0 0,-1-1 0 0 0,1 1-1 0 0,0-1 1 0 0,-1 1 0 0 0,1-1-1 0 0,0 1 1 0 0,0-1 0 0 0,0 1-1 0 0,0-1 1 0 0,0 1 0 0 0,1-1-1 0 0,-1 1 1 0 0,0 0-1 0 0,3 15-98 0 0,-2-9 141 0 0,0 0 0 0 0,0 0 1 0 0,1-1-1 0 0,1 1 1 0 0,2 7-44 0 0,5-4-64 0 0,-10-11 66 0 0,0 1 1 0 0,1-1-1 0 0,-1 0 1 0 0,0 0-1 0 0,1 0 1 0 0,-1 0-1 0 0,0 0 1 0 0,1 0-1 0 0,-1 0 1 0 0,0 0-1 0 0,0 0 1 0 0,1-1-1 0 0,-1 1 1 0 0,0 0-1 0 0,1 0 1 0 0,-1 0 0 0 0,0 0-1 0 0,0 0 1 0 0,1 0-1 0 0,-1-1 1 0 0,0 1-1 0 0,0 0 1 0 0,1 0-1 0 0,-1 0 1 0 0,0 0-1 0 0,0-1 1 0 0,0 1-1 0 0,1 0 1 0 0,-1 0-1 0 0,0-1 1 0 0,0 1-1 0 0,0 0 1 0 0,0 0 0 0 0,1-1-3 0 0,6-8 4 0 0,-6 7 7 0 0,0 0-1 0 0,0 0 0 0 0,0-1 1 0 0,0 1-1 0 0,0-1 1 0 0,0 1-1 0 0,0-1 0 0 0,-1 1 1 0 0,1-1-1 0 0,-1 1 1 0 0,0-1-1 0 0,0 0 1 0 0,0 1-1 0 0,0-1 0 0 0,0 0-10 0 0,-2-2-407 0 0,1 0-1 0 0,0-1 1 0 0,-1 1-1 0 0,0 0 0 0 0,0 0 1 0 0,-3-3 407 0 0,2 1-5025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5:05.5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4144 0 0,'0'0'319'0'0,"12"1"-73"0"0,32 8 3992 0 0,-36-8-3928 0 0,0 0 0 0 0,0 1-1 0 0,0-1 1 0 0,0 2 0 0 0,0-1 0 0 0,-1 1 0 0 0,1 1-310 0 0,5 2 371 0 0,-1 1 1 0 0,0 1-1 0 0,-1 0 1 0 0,0 1-1 0 0,0 0 1 0 0,2 4-372 0 0,-6-6 126 0 0,0 1 0 0 0,-1-1 0 0 0,-1 2 0 0 0,1-1 0 0 0,-1 1-1 0 0,-1-1 1 0 0,1 1 0 0 0,-1 0 0 0 0,0 5-126 0 0,1 0 108 0 0,0 0-1 0 0,1 0 0 0 0,0-1 1 0 0,1 0-1 0 0,0 0 0 0 0,7 7-107 0 0,-9-14 9 0 0,1 0 0 0 0,0-1 1 0 0,0 0-1 0 0,1 0 0 0 0,0 0 0 0 0,-1-1 0 0 0,3 0-9 0 0,6 5-442 0 0,-15-9 379 0 0,5 4-527 0 0,-4-2-3423 0 0,-1-2-329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5:05.9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 3 2760 0 0,'1'-1'158'0'0,"-1"1"0"0"0,1 0 1 0 0,-1-1-1 0 0,1 1 0 0 0,0 0 0 0 0,-1 0 0 0 0,1 0 0 0 0,-1 0 1 0 0,1-1-1 0 0,0 1 0 0 0,-1 0 0 0 0,1 0 0 0 0,0 0 1 0 0,-1 0-1 0 0,1 0 0 0 0,0 1 0 0 0,-1-1 0 0 0,1 0 1 0 0,-1 0-1 0 0,1 0 0 0 0,0 0 0 0 0,-1 1 0 0 0,1-1 1 0 0,-1 0-1 0 0,1 1 0 0 0,0-1 0 0 0,-1 0 0 0 0,1 1 1 0 0,-1-1-1 0 0,1 1-158 0 0,-1 0 67 0 0,1 0 0 0 0,-1 0 0 0 0,1 1 0 0 0,-1-1 0 0 0,1 0 1 0 0,-1 0-1 0 0,0 1 0 0 0,0-1 0 0 0,1 0 0 0 0,-1 1 0 0 0,0-1 0 0 0,0 0 0 0 0,0 1 1 0 0,-1-1-68 0 0,0 8-43 0 0,0 0 1 0 0,-1-1 0 0 0,0 0 0 0 0,-1 2 42 0 0,3-10 16 0 0,-13 32-349 0 0,11-24 181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5:06.5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15 4976 0 0,'0'0'231'0'0,"13"-10"1898"0"0,-12 9-1936 0 0,1 1 0 0 0,-1-1 0 0 0,0 1 1 0 0,1-1-1 0 0,-1 1 0 0 0,1-1 0 0 0,-1 1 1 0 0,1 0-1 0 0,-1 0 0 0 0,1-1 0 0 0,0 1 1 0 0,-1 0-1 0 0,1 1 0 0 0,-1-1 0 0 0,1 0 1 0 0,-1 0-1 0 0,1 1 0 0 0,-1-1 0 0 0,1 1 0 0 0,-1-1 1 0 0,0 1-1 0 0,1-1 0 0 0,-1 1 0 0 0,0 0 1 0 0,1 0-1 0 0,0 0-193 0 0,0 1 103 0 0,0 0-1 0 0,0-1 1 0 0,0 1 0 0 0,0 0 0 0 0,0 0-1 0 0,0 1 1 0 0,0-1 0 0 0,-1 0 0 0 0,1 1-1 0 0,-1-1 1 0 0,0 1 0 0 0,1-1 0 0 0,-1 3-103 0 0,4 8 167 0 0,-4-10-158 0 0,0 0 1 0 0,0 0-1 0 0,0 1 0 0 0,0-1 0 0 0,-1 0 1 0 0,1 1-1 0 0,-1-1 0 0 0,0 1 0 0 0,0-1 1 0 0,0 1-10 0 0,-1 15 118 0 0,0 0 1 0 0,3 13-119 0 0,-1 4 271 0 0,1 62 565 0 0,0-9 74 0 0,-2-86-894 0 0,0 0 0 0 0,1 0 0 0 0,-1 0 0 0 0,1-1-1 0 0,0 1 1 0 0,0 0 0 0 0,0 0 0 0 0,1-1 0 0 0,-1 1 0 0 0,0-1-1 0 0,1 1 1 0 0,0-1 0 0 0,0 0 0 0 0,-1 1 0 0 0,1-1 0 0 0,0 0-1 0 0,3 1-15 0 0,5 6-67 0 0,2 0 0 0 0,-1-1-1 0 0,4 2 68 0 0,3 1-749 0 0,-15-8 403 0 0,2 0-105 0 0,-1-1-3796 0 0,-1 0-277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5:06.9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7200 0 0,'0'0'165'0'0,"0"0"22"0"0,0 0 6 0 0,5 4 1030 0 0,12 1 722 0 0,-1 1 1 0 0,1 1 0 0 0,5 4-1946 0 0,22 8 1379 0 0,-39-16-1324 0 0,0 0 0 0 0,0 0 1 0 0,0 1-1 0 0,0-1 1 0 0,0 1-1 0 0,-1 0 1 0 0,2 2-56 0 0,15 12 6 0 0,1 0-15 0 0,6 5-62 0 0,-8-12-4743 0 0,-19-11-214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5:09.69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0 120 2304 0 0,'21'5'3864'0'0,"-5"-1"-3019"0"0,1-1 0 0 0,0-1 0 0 0,0 0 0 0 0,1-1 0 0 0,-1 0 0 0 0,12-2-845 0 0,1-1 360 0 0,20 3-360 0 0,-11-1 331 0 0,-9 1-763 0 0,-5-1 869 0 0,-1 0 0 0 0,0-2 0 0 0,20-3-437 0 0,-18 2 110 0 0,-19 2-94 0 0,0 0 1 0 0,0 0-1 0 0,0-1 1 0 0,2 0-17 0 0,12-4 161 0 0,1 2 0 0 0,0 0 1 0 0,6 0-162 0 0,-19 3-20 0 0,9-2 22 0 0,0 0-1 0 0,2-3-1 0 0,18-3-29 0 0,27-5 300 0 0,-23 4 230 0 0,0 2 1 0 0,23-1-502 0 0,-19 4 213 0 0,0-1 0 0 0,-1-3 1 0 0,4-3-214 0 0,-35 9 150 0 0,1 2 0 0 0,-1-1 1 0 0,0 2-1 0 0,1 0 0 0 0,11 1-150 0 0,12 0 113 0 0,-4 1-109 0 0,22 3-4 0 0,-11 0-78 0 0,10 4 11 0 0,-38-5 88 0 0,0-1 0 0 0,7 0-21 0 0,136 12-43 0 0,-130-10 45 0 0,16 4-2 0 0,-15-3 246 0 0,14 1-246 0 0,17 2 523 0 0,3 3-523 0 0,-7 2 130 0 0,6 5-130 0 0,45 10 19 0 0,-56-15 106 0 0,0 3 0 0 0,7 5-125 0 0,18 6-5 0 0,-51-21 2 0 0,22 4 3 0 0,-10-3 57 0 0,13 3 110 0 0,-25-6-209 0 0,0 1 1 0 0,0 2-1 0 0,-1 0 0 0 0,2 3 42 0 0,-18-8-311 0 0,1-1-16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5:15.08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801 1 3224 0 0,'0'0'375'0'0,"0"0"365"0"0,0 0 164 0 0,0 0 30 0 0,0 0-63 0 0,0 0-301 0 0,0 0-127 0 0,0 0-26 0 0,0 0-27 0 0,0 0-85 0 0,0 0-32 0 0,-14 12 961 0 0,4-1-660 0 0,1 1 1 0 0,0 0 0 0 0,-7 13-575 0 0,-9 13 604 0 0,-24 37 222 0 0,29-42-251 0 0,1 1-1 0 0,-5 15-574 0 0,21-44 33 0 0,-29 57 519 0 0,9-12-184 0 0,-17 39 53 0 0,14-12-83 0 0,-1-3 112 0 0,13-32-232 0 0,8-28-31 0 0,-15 46 206 0 0,-12 18-393 0 0,27-65 9 0 0,1 0-1 0 0,1 1 0 0 0,-2 11-8 0 0,-8 25 50 0 0,-38 97 222 0 0,-5-15-81 0 0,3-6-73 0 0,44-94-40 0 0,1 1-1 0 0,1 0 0 0 0,2 1-77 0 0,-9 40 88 0 0,-22 113-24 0 0,-19 140 64 0 0,39-185 11 0 0,-2 105-22 0 0,16-198-54 0 0,3 6-63 0 0,0-35 12 0 0,-1 50 45 0 0,0-11 3 0 0,3 29-60 0 0,11 15 140 0 0,4-2-1 0 0,7 12-139 0 0,9 52 201 0 0,-27-135-230 0 0,2 0 0 0 0,2 0-1 0 0,7 17 30 0 0,26 62 0 0 0,24 55 0 0 0,-47-122 14 0 0,-1-4 100 0 0,10 34-114 0 0,-21-48-11 0 0,21 64 86 0 0,-19-49-14 0 0,23 76 89 0 0,29 91 95 0 0,-25-103-245 0 0,27 45 0 0 0,-21-67 64 0 0,-27-55-40 0 0,1 0 0 0 0,12 12-24 0 0,-9-12 8 0 0,-2 0 0 0 0,5 11-8 0 0,12 16 0 0 0,-21-35 0 0 0,4 5 11 0 0,1-1 0 0 0,2 0-1 0 0,0-1 1 0 0,1-2 0 0 0,1 0-1 0 0,19 11-10 0 0,79 64 0 0 0,14-8 0 0 0,-66-45 0 0 0,22 21 0 0 0,-51-34-128 0 0,42 20 128 0 0,-9-5-153 0 0,-7-7 75 0 0,-10-7 13 0 0,45 24-324 0 0,-94-49 249 0 0,1-1-1 0 0,-1 1 1 0 0,1-1 0 0 0,3 0 140 0 0,-9-2-211 0 0,0-1 0 0 0,0 1 0 0 0,0-1 0 0 0,0 1 0 0 0,0-1 0 0 0,0 0 1 0 0,0 0-1 0 0,0 0 0 0 0,0 0 0 0 0,0 0 0 0 0,0-1 0 0 0,0 1 0 0 0,0 0 1 0 0,0-1-1 0 0,0 0 0 0 0,0 1 0 0 0,0-1 0 0 0,0 0 0 0 0,1-1 211 0 0,2-4-5626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8:13.778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0 0 0 0,'224'0'0'0,"-137"0"0"0,-29 0 0 0,1708 0 0 0,-561 0 0 0,-993 0 0 0,74 0 0 0,-280 0 0 0,-1 0 0 0,1 0 0 0,-2 0 0 0,-7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5:18.4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 10 10680 0 0,'1'-8'1036'0'0,"-2"6"78"0"0,-6 11 404 0 0,-1 1-1916 0 0,-6 7 320 0 0,3-4 387 0 0,10-9 462 0 0,6-6-211 0 0,25-24 1319 0 0,-29 25-1703 0 0,-1 1-17 0 0,0 0-102 0 0,0 0-138 0 0,0 0-51 0 0,0 0-183 0 0,-1 5-1527 0 0,-1-1-3747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8:25.966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48 48 0 0,'-1'-1'0'0,"1"1"0"0,-3-3 0 0,-4-4 0 0,-1-1 0 0,-20-20 0 0,529 529 0 0,-497-497 0 0,1 1 0 0,0 0 0 0,22 22 0 0,-12-12 0 0,33 33 0 0,-45-45 0 0,0 0 0 0,0 0 0 0,13 13 0 0,9 9 0 0,-8-8 0 0,-5-5 0 0,-10-10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8:44.066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0 0 0 0,'4'3'0'0,"-2"-1"0"0,-1 0 0 0,0-1 0 0,1 1 0 0,182 181 0 0,94 95 0 0,-273-273 0 0,-1 0 0 0,25 24 0 0,-6-6 0 0,-19-20 0 0,0 1 0 0,-1 0 0 0,0-1 0 0,1 1 0 0,-1-1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8:50.656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1 0 0 0,'2'0'0'0,"1"0"0"0,362 0 0 0,-125 0 0 0,437 0 0 0,940 0 0 0,-505 0 0 0,-1107 0 0 0,90 0 0 0,-59 0 0 0,-31 0 0 0,36 0 0 0,-37 0 0 0,0 0 0 0,0 0 0 0,1 0 0 0,0 0 0 0,-1 0 0 0,0 0 0 0,24 0 0 0,-13 0 0 0,-11 0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9:24.278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0 0 0 0,'504'0'0'0,"251"0"0"0,1135 0 0 0,-1264 0 0 0,-559 0 0 0,-74 0 0 0,1 0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9:33.077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7 7 0 0,'-2'-2'0'0,"-3"-2"0"0,9 7 0 0,632 633 0 0,-632-632 0 0,-1 0 0 0,1 0 0 0,0 0 0 0,45 45 0 0,-44-45 0 0,-1 1 0 0,0-1 0 0,38 38 0 0,-38-38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49:49.202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8 8 0 0,'-3'-5'0'0,"0"4"0"0,1-1 0 0,229 229 0 0,771 771 0 0,-951-951 0 0,-9-10 0 0,-14-12 0 0,-26-28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0:26.360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1 0 0 0,'17'0'0'0,"-11"0"0"0,2416 0 0 0,-2417 0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0:53.160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1 0 0 0,'209'0'0'0,"-83"0"0"0,61 0 0 0,279 0 0 0,-155 0 0 0,1624 0 0 0,-1833 0 0 0,-97 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1:05.352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0 1 0 0,'6'0'0'0,"3944"0"0"0,-3924 0 0 0,66 0 0 0,-87 0 0 0,0 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1:19.375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9 8 0 0,'-8'-8'0'0,"15"15"0"0,-1-1 0 0,13 14 0 0,547 546 0 0,-562-563 0 0,23 25 0 0,-23-25 0 0,-2-1 0 0,1 1 0 0,0 0 0 0,1 1 0 0,-1-1 0 0,0 1 0 0,1-1 0 0,0 1 0 0,-1 0 0 0,1-1 0 0,-1 0 0 0,0 0 0 0,0 0 0 0,0 0 0 0,0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8:00.74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14 128 3224 0 0,'-14'0'8454'0'0,"20"-1"-6923"0"0,15-1-1863 0 0,237-10 3813 0 0,0-1-2425 0 0,-203 13-813 0 0,210-3 75 0 0,-234 2-307 0 0,147-10 104 0 0,-165 9-74 0 0,-7 0 60 0 0,-7 1 277 0 0,-5-1-502 0 0,0-1-1 0 0,1 0 1 0 0,-1 0 0 0 0,1-1 0 0 0,0 1 0 0 0,0-1 0 0 0,0 0 0 0 0,1 0-1 0 0,-1-1 1 0 0,1 0 0 0 0,0 1 0 0 0,0-2 0 0 0,0 1 0 0 0,1 0-1 0 0,0-1 1 0 0,0 1 0 0 0,0-2 124 0 0,2 6 59 0 0,33 14-45 0 0,-17-8 90 0 0,-3 0 68 0 0,-1-1 0 0 0,1 0 0 0 0,0-1 0 0 0,1 0 0 0 0,-1-1 0 0 0,12 1-172 0 0,-22-3 93 0 0,2 1 48 0 0,2 2-121 0 0,-6-3 81 0 0,0 0 0 0 0,-7 13 371 0 0,5-8-371 0 0,0-1-1 0 0,0 1 0 0 0,-1-1 0 0 0,0 0 0 0 0,0 0 0 0 0,0 0 0 0 0,-1-1 0 0 0,1 1 1 0 0,-1-1-1 0 0,0 1 0 0 0,0-1 0 0 0,0 0 0 0 0,0-1 0 0 0,-1 1-100 0 0,-1 1-115 0 0,-1 1 1 0 0,1 0-1 0 0,0 0 0 0 0,1 0 0 0 0,-1 2 115 0 0,4-5-1540 0 0,2-2-4931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2:45.07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116 12 6448 0 0,'-1'-1'180'0'0,"0"0"0"0"0,-1 0 1 0 0,1 0-1 0 0,0 0 0 0 0,0 0 1 0 0,-1 0-1 0 0,1 1 0 0 0,0-1 1 0 0,-1 0-1 0 0,1 1 0 0 0,-1-1 1 0 0,1 1-1 0 0,-1-1 0 0 0,1 1 0 0 0,-1 0 1 0 0,1 0-1 0 0,-1 0 0 0 0,0 0-180 0 0,0-1 261 0 0,0 1 0 0 0,1 0 0 0 0,-1 0-1 0 0,0 1 1 0 0,1-1 0 0 0,-1 0 0 0 0,0 0-1 0 0,1 1 1 0 0,-1-1 0 0 0,0 1-261 0 0,-3 2 244 0 0,1 0 0 0 0,-1 0 0 0 0,1 0 0 0 0,0 0 0 0 0,0 1 0 0 0,0-1-1 0 0,1 1 1 0 0,-1 0 0 0 0,1 0 0 0 0,0 0 0 0 0,0 1 0 0 0,0-1 0 0 0,-1 5-244 0 0,1-2 127 0 0,0 0-1 0 0,0 1 1 0 0,1-1-1 0 0,1 1 1 0 0,-1-1-1 0 0,1 1 1 0 0,0 0-1 0 0,1-1 1 0 0,0 4-127 0 0,0-2 8 0 0,0 0 0 0 0,1 1 0 0 0,1-1 1 0 0,0 0-1 0 0,0 1 0 0 0,0-1 0 0 0,1 0 0 0 0,1-1 1 0 0,-1 1-1 0 0,1-1 0 0 0,1 1 0 0 0,0-1 1 0 0,0 0-1 0 0,0-1 0 0 0,7 8-8 0 0,-9-13-28 0 0,-1 0 0 0 0,1 1-1 0 0,0-1 1 0 0,0 0 0 0 0,0 0 0 0 0,0 0-1 0 0,0 0 1 0 0,0-1 0 0 0,0 1 0 0 0,0-1-1 0 0,1 0 1 0 0,-1 0 0 0 0,1 0 0 0 0,-1-1-1 0 0,1 1 1 0 0,-1-1 0 0 0,1 0 0 0 0,-1 1-1 0 0,1-2 1 0 0,-1 1 0 0 0,1 0-1 0 0,-1-1 1 0 0,1 1 0 0 0,-1-1 0 0 0,0 0-1 0 0,1 0 1 0 0,-1-1 0 0 0,0 1 0 0 0,1-1-1 0 0,-1 0 1 0 0,0 1 0 0 0,0-1 0 0 0,-1 0-1 0 0,1-1 1 0 0,0 1 0 0 0,-1 0 0 0 0,1-1-1 0 0,-1 0 1 0 0,0 1 0 0 0,0-1 0 0 0,0 0 28 0 0,2-4 40 0 0,0 1 0 0 0,-1 0 0 0 0,0-1 0 0 0,-1 1 0 0 0,0-1 0 0 0,0 0 0 0 0,0 0 0 0 0,-1 0 0 0 0,1 0 0 0 0,-2 0 0 0 0,1 0 0 0 0,-1 0 0 0 0,0-4-40 0 0,-1-2 143 0 0,0-1-1 0 0,-1 0 1 0 0,-1 1-1 0 0,0-1 1 0 0,-1 1-1 0 0,-2-5-142 0 0,4 12 89 0 0,-1 1-1 0 0,1 0 0 0 0,-1 0 0 0 0,-1 0 0 0 0,1 0 1 0 0,0 0-1 0 0,-1 1 0 0 0,-4-4-88 0 0,6 6-37 0 0,0 0 1 0 0,-1-1-1 0 0,1 1 0 0 0,-1 1 0 0 0,1-1 0 0 0,-1 0 1 0 0,0 1-1 0 0,0-1 0 0 0,0 1 0 0 0,0 0 1 0 0,0 0-1 0 0,0 0 0 0 0,0 0 0 0 0,0 0 1 0 0,-1 1-1 0 0,0 0 37 0 0,4 0-490 0 0,-2 7-5024 0 0,2-2 737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2:45.50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11056 0 0,'0'0'852'0'0,"0"0"-550"0"0,3 16-163 0 0,1 28 468 0 0,-1 13-607 0 0,-2-20 570 0 0,2 0 0 0 0,3 11-570 0 0,-2-13-22 0 0,-2-20 22 0 0,0-1 0 0 0,3 9 0 0 0,-4-18-709 0 0,0 0 0 0 0,1-1 1 0 0,0 1-1 0 0,0-1 0 0 0,0 0 0 0 0,1 1 709 0 0,2 1-4229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2:45.87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210 25 11600 0 0,'-1'-2'118'0'0,"-1"0"0"0"0,1 0 0 0 0,-1 0 0 0 0,1 1 0 0 0,-1-1 0 0 0,0 1 0 0 0,0-1 0 0 0,1 1 0 0 0,-1 0 0 0 0,0-1 0 0 0,0 1 0 0 0,0 0 0 0 0,-1 0 0 0 0,1 1 0 0 0,0-1 0 0 0,0 0 1 0 0,0 1-1 0 0,-1-1 0 0 0,1 1 0 0 0,0 0 0 0 0,-1 0 0 0 0,1 0 0 0 0,0 0 0 0 0,-2 0-118 0 0,1 1 173 0 0,-1 0-1 0 0,0 0 1 0 0,1 0 0 0 0,0 0-1 0 0,-1 1 1 0 0,1-1 0 0 0,0 1-1 0 0,-1 0 1 0 0,1 0 0 0 0,0 0-1 0 0,0 1 1 0 0,1-1 0 0 0,-3 3-173 0 0,1 0 131 0 0,0 0 1 0 0,0 0 0 0 0,1 0 0 0 0,0 0 0 0 0,0 0 0 0 0,1 1 0 0 0,-1 0 0 0 0,1 0-132 0 0,-3 11 85 0 0,1-1-1 0 0,0 1 1 0 0,1 0 0 0 0,1 0 0 0 0,1 11-85 0 0,1-2 44 0 0,1-1-1 0 0,1 0 1 0 0,1 1 0 0 0,1-1-1 0 0,6 17-43 0 0,0-19 417 0 0,-5-11-1549 0 0,-1-1-4863 0 0,-4-11 962 0 0</inkml:trace>
  <inkml:trace contextRef="#ctx0" brushRef="#br0" timeOffset="1">1 255 6448 0 0,'0'0'498'0'0,"0"0"-107"0"0,0 0 769 0 0,0 0 373 0 0,0 0 71 0 0,0 0-190 0 0,18 4-644 0 0,-15-3-816 0 0,1 0 1 0 0,-1-1-1 0 0,1 1 0 0 0,-1-1 0 0 0,1 0 1 0 0,-1 0-1 0 0,3-1 46 0 0,15 1-2 0 0,-4 2-449 0 0,-1-2 1 0 0,1 1 0 0 0,0-2-1 0 0,15-2 451 0 0,-11 0-782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2:46.25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83 1 11056 0 0,'-17'1'1592'0'0,"11"3"-1307"0"0,1 0 0 0 0,0 0 0 0 0,0 0 0 0 0,0 1 0 0 0,0-1 0 0 0,1 1 0 0 0,0 0 0 0 0,0 1 0 0 0,0-1 0 0 0,0 1 0 0 0,1 0 0 0 0,0 0 0 0 0,1 0 0 0 0,-2 2-285 0 0,3-5 42 0 0,1 1 0 0 0,-1-1 0 0 0,1 0 0 0 0,0 0 0 0 0,0 0 1 0 0,0 0-1 0 0,0 1 0 0 0,1-1 0 0 0,-1 0 0 0 0,1 0 0 0 0,0 0 0 0 0,0 1-42 0 0,0-2-30 0 0,-1 0 1 0 0,1 0 0 0 0,0 0-1 0 0,0 0 1 0 0,0 0 0 0 0,0 0-1 0 0,0 0 1 0 0,0-1-1 0 0,1 1 1 0 0,-1 0 0 0 0,1-1-1 0 0,-1 1 1 0 0,1-1 0 0 0,0 0-1 0 0,-1 1 1 0 0,1-1 0 0 0,0 0-1 0 0,1 1 30 0 0,-2-2-62 0 0,0 0 0 0 0,1 1 1 0 0,-1-1-1 0 0,0 0 0 0 0,1 0 0 0 0,-1 0 0 0 0,0 0 0 0 0,1 0 1 0 0,-1 0-1 0 0,0 0 0 0 0,0 0 0 0 0,1-1 0 0 0,-1 1 0 0 0,0 0 1 0 0,0-1-1 0 0,1 1 0 0 0,-1-1 0 0 0,0 1 0 0 0,0-1 0 0 0,0 0 1 0 0,0 1-1 0 0,0-1 0 0 0,0 0 0 0 0,0 0 0 0 0,0 0 0 0 0,0 0 1 0 0,0 0-1 0 0,0 0 0 0 0,0 0 0 0 0,-1 0 0 0 0,1 0 0 0 0,0 0 1 0 0,-1 0-1 0 0,1 0 0 0 0,-1-1 0 0 0,1 1 62 0 0,2-6-175 0 0,0 0-1 0 0,-1 0 1 0 0,0 0 0 0 0,0-1 0 0 0,0-2 175 0 0,1-29 282 0 0,-3 25 951 0 0,0 11 876 0 0,0 10-1071 0 0,1-2-1282 0 0,0 4 227 0 0,0-1-1 0 0,1 1 0 0 0,0 0 1 0 0,1-1-1 0 0,0 1 1 0 0,0-1-1 0 0,3 6 18 0 0,-3-9-1128 0 0,0-1-1 0 0,0 1 1 0 0,0-1-1 0 0,1 1 1 0 0,-1-1 1128 0 0,2 0-5237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2:46.66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77 3 7832 0 0,'-1'0'602'0'0,"0"0"-467"0"0,0-1 0 0 0,-1 1 0 0 0,1 0 0 0 0,0-1 0 0 0,-1 1 0 0 0,1 0 0 0 0,-1 0 0 0 0,1 0 0 0 0,0 0 0 0 0,-1 0 0 0 0,1 0 0 0 0,-1 1 0 0 0,1-1 0 0 0,0 0 0 0 0,-1 1 0 0 0,1-1 0 0 0,0 1 0 0 0,-1-1 0 0 0,1 1 0 0 0,0 0 0 0 0,0-1 0 0 0,-1 2-135 0 0,-1 0 304 0 0,-1 0 0 0 0,1 1-1 0 0,0-1 1 0 0,0 1 0 0 0,1 0-1 0 0,-2 1-303 0 0,1 0 222 0 0,1-1-1 0 0,-1 1 1 0 0,1-1 0 0 0,0 1-1 0 0,0 0 1 0 0,1 0-1 0 0,-1 0 1 0 0,1 0 0 0 0,-1 0-1 0 0,1 0 1 0 0,1 0-1 0 0,-1 1 1 0 0,1-1-1 0 0,-1 0 1 0 0,1 1 0 0 0,0-1-1 0 0,1 3-221 0 0,-1-3 32 0 0,1-1 0 0 0,0 0 0 0 0,0 0 0 0 0,0 0 0 0 0,0 0 0 0 0,1-1 0 0 0,-1 1 0 0 0,1 0 0 0 0,-1 0-1 0 0,1-1 1 0 0,0 1 0 0 0,0-1 0 0 0,0 0 0 0 0,1 1 0 0 0,-1-1 0 0 0,0 0 0 0 0,1 0 0 0 0,-1-1 0 0 0,1 1 0 0 0,0 0 0 0 0,0-1 0 0 0,0 0 0 0 0,-1 0-1 0 0,2 1-31 0 0,1 0-100 0 0,0-1-1 0 0,1 1 0 0 0,-1-1 0 0 0,0 0 1 0 0,1-1-1 0 0,-1 1 0 0 0,6-1 101 0 0,10-2-5118 0 0,-11 0-26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2:47.00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37 1 11544 0 0,'0'0'264'0'0,"0"0"34"0"0,0 0 20 0 0,0 0-41 0 0,-7 8 58 0 0,0 13 258 0 0,0 0 0 0 0,2 0 1 0 0,1 1-1 0 0,0 1-593 0 0,3-14 126 0 0,0 0 0 0 0,0 0 1 0 0,1 0-1 0 0,0 1 0 0 0,1-1 0 0 0,0 0 0 0 0,1 0 1 0 0,-1 0-1 0 0,2 0 0 0 0,-1 0 0 0 0,1 0 0 0 0,1-1 1 0 0,0 1-1 0 0,0-1 0 0 0,0 0 0 0 0,1 0 1 0 0,0 0-1 0 0,2 0-126 0 0,4 4-1016 0 0,-1-7-3235 0 0,-6-4 2789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2:47.36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76 10136 0 0,'0'0'777'0'0,"12"1"-282"0"0,196-4-1159 0 0,-154 2 2672 0 0,-54 1-1495 0 0,0 0-22 0 0,9 13 1417 0 0,-6 12-647 0 0,-2-16-1003 0 0,0 1 0 0 0,1 0 0 0 0,0-1 0 0 0,1 1 0 0 0,2 5-258 0 0,-4-12 16 0 0,0-1-1 0 0,0 0 1 0 0,1 1 0 0 0,-1-1 0 0 0,1 0 0 0 0,-1 0-1 0 0,1 0 1 0 0,0 0 0 0 0,0 0 0 0 0,0 0 0 0 0,0-1-1 0 0,0 1 1 0 0,0 0 0 0 0,1-1 0 0 0,-1 0 0 0 0,0 0-1 0 0,1 1 1 0 0,-1-1 0 0 0,1-1 0 0 0,-1 1 0 0 0,1 0-1 0 0,-1-1 1 0 0,1 1-16 0 0,0-1-5 0 0,-1 0 1 0 0,1 0-1 0 0,0 0 1 0 0,-1 0-1 0 0,1 0 0 0 0,0-1 1 0 0,-1 1-1 0 0,1-1 0 0 0,-1 0 1 0 0,1 0-1 0 0,-1 0 1 0 0,0 0-1 0 0,1 0 0 0 0,-1 0 1 0 0,0-1-1 0 0,0 1 0 0 0,0-1 1 0 0,1 0 4 0 0,1-2-66 0 0,0 1 0 0 0,-1-1 1 0 0,1 1-1 0 0,-1-1 0 0 0,0 0 1 0 0,-1 0-1 0 0,1 0 0 0 0,0-1 0 0 0,-1 0 66 0 0,1-1-47 0 0,-1 0 0 0 0,0 0 0 0 0,-1 0 0 0 0,1 0 0 0 0,-1 0 0 0 0,0 0 0 0 0,-1 0 0 0 0,0-1 0 0 0,0 1 0 0 0,0 0 0 0 0,0 0 0 0 0,-1-1 0 0 0,0 1 0 0 0,-1 0 0 0 0,1 0 0 0 0,-1 0 0 0 0,0 0 0 0 0,-1 0 0 0 0,1 1 0 0 0,-1-1 0 0 0,0 1 0 0 0,-1-1 47 0 0,3 5-57 0 0,-1-1 0 0 0,1 0 0 0 0,-1 1-1 0 0,0-1 1 0 0,0 1 0 0 0,0 0 0 0 0,0 0 0 0 0,0 0 0 0 0,0 0 0 0 0,0 0 0 0 0,0 0 0 0 0,0 0 0 0 0,0 1 0 0 0,0-1-1 0 0,-1 1 1 0 0,1-1 0 0 0,0 1 0 0 0,0 0 0 0 0,-1 0 0 0 0,1 0 0 0 0,0 0 0 0 0,-1 1 0 0 0,1-1 0 0 0,0 0 0 0 0,0 1-1 0 0,0 0 1 0 0,-1-1 0 0 0,1 1 0 0 0,0 0 0 0 0,0 0 0 0 0,0 0 0 0 0,0 0 0 0 0,0 1 0 0 0,1-1 0 0 0,-1 1 0 0 0,0-1-1 0 0,1 1 1 0 0,-1-1 0 0 0,0 1 0 0 0,1 0 0 0 0,0 0 0 0 0,0 0 0 0 0,-1-1 0 0 0,1 1 0 0 0,0 1 0 0 0,0-1-1 0 0,1 0 1 0 0,-1 0 0 0 0,0 0 0 0 0,0 2 57 0 0,0 4-526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2:47.71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 32 14280 0 0,'-2'-20'-119'0'0,"7"41"710"0"0,9 75 1523 0 0,-10-113-2041 0 0,1 0 1 0 0,1 1-1 0 0,1 0 0 0 0,2-3-73 0 0,-6 14 16 0 0,-1 1 0 0 0,1 0 0 0 0,1-1 0 0 0,-1 2 0 0 0,0-1 0 0 0,1 0 0 0 0,0 1-1 0 0,2-2-15 0 0,-5 4-129 0 0,0 0 0 0 0,1 1 0 0 0,-1-1-1 0 0,0 0 1 0 0,1 1 0 0 0,-1-1-1 0 0,1 1 1 0 0,-1 0 0 0 0,1-1-1 0 0,-1 1 1 0 0,0 0 0 0 0,1 0 0 0 0,-1 0-1 0 0,1 0 1 0 0,-1 0 0 0 0,1 0-1 0 0,-1 1 1 0 0,1-1 0 0 0,-1 0 0 0 0,1 1-1 0 0,-1-1 1 0 0,0 1 0 0 0,1-1-1 0 0,-1 1 1 0 0,0 0 0 0 0,1-1-1 0 0,-1 1 1 0 0,0 0 0 0 0,0 0 0 0 0,0 0-1 0 0,1 1 130 0 0,3 1-974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2:48.17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 0 5528 0 0,'0'0'422'0'0,"0"0"1"0"0,0 0 1030 0 0,-2 4 4002 0 0,-3 6-4528 0 0,5-8-921 0 0,0 0 1 0 0,0 0-1 0 0,-1 0 1 0 0,1 1-1 0 0,0-1 1 0 0,1 0 0 0 0,-1 0-1 0 0,0 0 1 0 0,1 0-1 0 0,-1 0 1 0 0,1 0 0 0 0,-1 0-1 0 0,1-1 1 0 0,0 1-1 0 0,0 0 1 0 0,0 0-1 0 0,0 0 1 0 0,0-1 0 0 0,0 1-1 0 0,1-1 1 0 0,-1 1-1 0 0,1-1 1 0 0,-1 1-1 0 0,1-1 1 0 0,-1 0 0 0 0,1 1-1 0 0,0-1 1 0 0,-1 0-1 0 0,1 0 1 0 0,0 0-1 0 0,0-1 1 0 0,0 1 0 0 0,0 0-1 0 0,0-1 1 0 0,0 1-1 0 0,0-1 1 0 0,0 0 0 0 0,0 1-1 0 0,0-1 1 0 0,0 0-1 0 0,0 0 1 0 0,0-1-1 0 0,0 1 1 0 0,0 0 0 0 0,1-1-7 0 0,-2 1 4 0 0,-1 0 1 0 0,1-1 0 0 0,0 1 0 0 0,0 0 0 0 0,0-1 0 0 0,0 1 0 0 0,-1-1 0 0 0,1 1 0 0 0,0-1 0 0 0,0 1 0 0 0,-1-1 0 0 0,1 1 0 0 0,0-1 0 0 0,-1 0 0 0 0,1 0 0 0 0,-1 1-1 0 0,1-1 1 0 0,-1 0 0 0 0,1 0 0 0 0,-1 0 0 0 0,1 0-5 0 0,5-22 905 0 0,0 4 182 0 0,-6 19-885 0 0,0 0-29 0 0,1 0-120 0 0,-1 1-1 0 0,1-1 1 0 0,0 1-1 0 0,-1-1 1 0 0,1 0 0 0 0,-1 1-1 0 0,1 0 1 0 0,0-1-1 0 0,-1 1 1 0 0,1-1-1 0 0,-1 1 1 0 0,0 0 0 0 0,1-1-1 0 0,-1 1 1 0 0,0 0-1 0 0,1-1 1 0 0,-1 1 0 0 0,0 0-1 0 0,0 0 1 0 0,1-1-1 0 0,-1 1 1 0 0,0 1-53 0 0,5 22 96 0 0,-3-18 44 0 0,16 99 732 0 0,-14-84-700 0 0,0 19-172 0 0,0-3-4 0 0,1-11 4 0 0,-3-19 0 0 0,-1 1 0 0 0,0-1 0 0 0,0 0 0 0 0,0 1 0 0 0,-1-1 0 0 0,0 1 0 0 0,0-1 0 0 0,-1 0 0 0 0,-1 6 0 0 0,2-12 32 0 0,-1-1 0 0 0,1 1-1 0 0,-1 0 1 0 0,1 0-1 0 0,-1 0 1 0 0,1-1-1 0 0,-1 1 1 0 0,1 0 0 0 0,-1-1-1 0 0,0 1 1 0 0,1-1-1 0 0,-1 1 1 0 0,0-1 0 0 0,0 1-1 0 0,1-1 1 0 0,-1 1-1 0 0,0-1 1 0 0,0 0-1 0 0,0 1 1 0 0,0-1 0 0 0,0 0-1 0 0,1 0 1 0 0,-1 0-1 0 0,0 1 1 0 0,0-1 0 0 0,0 0-1 0 0,0 0 1 0 0,0 0-1 0 0,0-1 1 0 0,0 1-1 0 0,0 0 1 0 0,1 0 0 0 0,-1 0-1 0 0,0-1 1 0 0,0 1-1 0 0,0 0 1 0 0,0-1-32 0 0,-5-1 179 0 0,1 0 0 0 0,-1 0 0 0 0,1 0 0 0 0,0-1 0 0 0,-1 0-179 0 0,-4-3-1429 0 0,-2-2-5717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2:49.73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7 11600 0 0,'0'-6'515'0'0,"2"5"-58"0"0,-1 2-458 0 0,-1-1 0 0 0,1 0 0 0 0,-1 1 0 0 0,1-1 0 0 0,-1 1 0 0 0,0-1 0 0 0,1 0-1 0 0,-1 1 1 0 0,0-1 0 0 0,1 1 0 0 0,-1-1 0 0 0,0 1 0 0 0,0-1 0 0 0,1 1 0 0 0,-1-1 0 0 0,0 1 0 0 0,0-1 0 0 0,0 1 0 0 0,0 0 1 0 0,6 54 1421 0 0,-2 13-1421 0 0,0-11 1903 0 0,3 9-1903 0 0,-6-53 8 0 0,0-6-15 0 0,0-1-1 0 0,0 1 0 0 0,1 0 0 0 0,1 5 8 0 0,-2-11-187 0 0,-1-1-89 0 0,0 0-981 0 0,0 0-3852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8:02.78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1 113 2304 0 0,'0'0'101'0'0,"17"-8"7504"0"0,84 0-1982 0 0,97 6-5623 0 0,-133 2 389 0 0,105 1-203 0 0,162-2 99 0 0,-225 0 14 0 0,-21 0 2 0 0,2-3-301 0 0,11-7-104 0 0,-99 11 137 0 0,1 0 0 0 0,-1 0 1 0 0,1 0-1 0 0,-1 0 0 0 0,1 0 0 0 0,-1 0 1 0 0,1 0-1 0 0,-1 0 0 0 0,1-1 0 0 0,-1 1 1 0 0,1 0-1 0 0,-1 0 0 0 0,1 0 0 0 0,-1-1 1 0 0,0 1-1 0 0,1 0 0 0 0,-1 0 0 0 0,1-1 1 0 0,-1 1-1 0 0,0 0 0 0 0,1-1 0 0 0,-1 1 1 0 0,0-1-1 0 0,1 1 0 0 0,-1 0 0 0 0,0-1 1 0 0,1 1-34 0 0,-1-1 7 0 0,0 0 0 0 0,-1 1 1 0 0,1-1-1 0 0,0 1 1 0 0,0-1-1 0 0,0 0 0 0 0,0 1 1 0 0,-1-1-1 0 0,1 1 1 0 0,0-1-1 0 0,0 1 0 0 0,-1-1 1 0 0,1 1-1 0 0,0-1 1 0 0,-1 1-1 0 0,1-1 0 0 0,-1 1 1 0 0,1-1-1 0 0,0 1-7 0 0,-3-2-12 0 0,0-1 0 0 0,1 1 0 0 0,-1 0 0 0 0,0 0 0 0 0,0 0 0 0 0,0 0 0 0 0,-1 0 12 0 0,-54-22-536 0 0,22 6 536 0 0,34 17 22 0 0,2 1 84 0 0,0 0 22 0 0,0 0 0 0 0,0 0-121 0 0,1 1-1 0 0,-1-1 0 0 0,0 1 0 0 0,0-1 0 0 0,1 0 0 0 0,-1 1 0 0 0,0-1 0 0 0,1 0 0 0 0,-1 1 0 0 0,0-1 0 0 0,1 0 0 0 0,-1 0 0 0 0,1 1 0 0 0,-1-1 0 0 0,0 0 1 0 0,1 0-1 0 0,-1 1 0 0 0,1-1 0 0 0,-1 0 0 0 0,1 0 0 0 0,-1 0 0 0 0,1 0 0 0 0,-1 0-6 0 0,16 4-21 0 0,-11-3 30 0 0,38 10 268 0 0,-21-6-251 0 0,0 1-1 0 0,10 5-25 0 0,-6 5 140 0 0,-26-16-130 0 0,0 0-1 0 0,1 0 0 0 0,-1 0 0 0 0,0 0 1 0 0,0 1-1 0 0,0-1 0 0 0,1 0 0 0 0,-1 0 1 0 0,0 0-1 0 0,0 0 0 0 0,0 0 0 0 0,0 1 1 0 0,1-1-1 0 0,-1 0 0 0 0,0 0 0 0 0,0 0 1 0 0,0 1-1 0 0,0-1 0 0 0,0 0 0 0 0,0 0 1 0 0,0 0-1 0 0,0 1 0 0 0,0-1 0 0 0,0 0 1 0 0,0 0-1 0 0,1 0 0 0 0,-1 1 0 0 0,0-1 1 0 0,0 0-1 0 0,-1 0 0 0 0,1 1 0 0 0,0-1 1 0 0,0 0-1 0 0,0 0-9 0 0,-5 9 272 0 0,-10 2 241 0 0,-14 5 69 0 0,21-13-554 0 0,1 1 0 0 0,-1 1 0 0 0,1-1 0 0 0,0 2 0 0 0,-6 4-28 0 0,7 3-2392 0 0,5-10 1134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2:50.23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7 11312 0 0,'0'0'521'0'0,"0"0"-12"0"0,18-4 53 0 0,-8 3-148 0 0,0 0 0 0 0,0 1 0 0 0,1 0 0 0 0,-1 0 0 0 0,0 1 0 0 0,0 1 0 0 0,5 1-414 0 0,41 12 765 0 0,-52-13-734 0 0,1-1 0 0 0,-1 1 0 0 0,1 0 0 0 0,-1 1 0 0 0,0-1 0 0 0,0 1 0 0 0,0 0-1 0 0,-1 0 1 0 0,1 0 0 0 0,0 1-31 0 0,-3-3-13 0 0,0 0 0 0 0,0 0 0 0 0,-1 0 0 0 0,1 0 0 0 0,-1 0 0 0 0,1 0 1 0 0,-1 0-1 0 0,1 0 0 0 0,-1 0 0 0 0,1 0 0 0 0,-1 0 0 0 0,0 0 0 0 0,0 1 0 0 0,1-1 0 0 0,-1 0 0 0 0,0 0 0 0 0,0 0 0 0 0,0 0 13 0 0,-1 1-42 0 0,1-1 0 0 0,-1 1 1 0 0,1-1-1 0 0,-1 1 0 0 0,1-1 0 0 0,-1 0 0 0 0,0 0 0 0 0,0 1 0 0 0,0-1 1 0 0,1 0-1 0 0,-1 0 0 0 0,0 0 0 0 0,-1 0 0 0 0,1 0 0 0 0,0 0 0 0 0,0 0 1 0 0,-1 1 41 0 0,-4 1-119 0 0,0 0 1 0 0,0 0 0 0 0,0 0-1 0 0,0-1 1 0 0,-1 1 0 0 0,1-2-1 0 0,0 1 1 0 0,-2 0 118 0 0,-1-1 6 0 0,1 2-1 0 0,-1-1 1 0 0,1 2 0 0 0,-2 0-6 0 0,10-4 1 0 0,0 0 0 0 0,0 0 0 0 0,-1 0 0 0 0,1 1 0 0 0,0-1 0 0 0,0 0 0 0 0,0 0 0 0 0,0 1 0 0 0,0-1 0 0 0,0 0 0 0 0,0 0 0 0 0,-1 1 0 0 0,1-1 0 0 0,0 0 0 0 0,0 0 0 0 0,0 1 0 0 0,0-1 0 0 0,0 0 0 0 0,0 0 1 0 0,0 1-1 0 0,0-1 0 0 0,1 0 0 0 0,-1 1 0 0 0,0-1 0 0 0,0 0 0 0 0,0 0 0 0 0,0 1 0 0 0,0-1 0 0 0,0 0 0 0 0,0 0 0 0 0,1 0 0 0 0,-1 1 0 0 0,0-1 0 0 0,0 0 0 0 0,0 0-1 0 0,7 10 75 0 0,-6-8-61 0 0,4 3 50 0 0,0 1 0 0 0,1-1 1 0 0,-1 0-1 0 0,1-1 0 0 0,6 5-64 0 0,-4-4 92 0 0,-1 0 0 0 0,0 1 0 0 0,0 0 0 0 0,-1 1-92 0 0,58 58 322 0 0,-63-64-322 0 0,0 0 0 0 0,0-1 0 0 0,-1 1 0 0 0,1 0 0 0 0,0 0 0 0 0,-1-1 1 0 0,1 1-1 0 0,-1 0 0 0 0,1 0 0 0 0,-1 0 0 0 0,1 0 0 0 0,-1 0 0 0 0,1-1 1 0 0,-1 1-1 0 0,0 0 0 0 0,0 0 0 0 0,1 0 0 0 0,-1 0 0 0 0,0 0 0 0 0,0 0 1 0 0,0 0-1 0 0,0 0 0 0 0,0 0 0 0 0,0 0 0 0 0,-1 0 0 0 0,1 0 0 0 0,0 0 1 0 0,0 0-1 0 0,-1 0 0 0 0,1 0 0 0 0,-2 1 12 0 0,1-1 1 0 0,0 0 0 0 0,-1 0-1 0 0,1 0 1 0 0,-1 0 0 0 0,1 0-1 0 0,-1 0 1 0 0,0 0 0 0 0,1-1-1 0 0,-1 1 1 0 0,0 0 0 0 0,0-1-1 0 0,1 0 1 0 0,-1 1 0 0 0,0-1-1 0 0,-1 0-12 0 0,-14 1-30 0 0,1-1 0 0 0,-1 0 1 0 0,1-2-1 0 0,0 0 0 0 0,-1 0 0 0 0,1-2 0 0 0,0 0 1 0 0,-15-6 29 0 0,30 9-236 0 0,1 1-488 0 0,0 0-216 0 0,1 0-42 0 0,3 0-8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2:50.65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 31 11600 0 0,'0'-1'56'0'0,"-1"1"0"0"0,1 0 0 0 0,0 0 0 0 0,0 0 0 0 0,0 0 0 0 0,0 0 0 0 0,0-1 0 0 0,-1 1 0 0 0,1 0 0 0 0,0 0 0 0 0,0 0 0 0 0,0 0 0 0 0,-1 0 0 0 0,1 0 0 0 0,0 0 0 0 0,0 0 0 0 0,0-1 0 0 0,-1 1 0 0 0,1 0 0 0 0,0 0 0 0 0,0 0 0 0 0,0 0 0 0 0,-1 0 0 0 0,1 0 1 0 0,0 0-1 0 0,0 0 0 0 0,0 0 0 0 0,-1 1 0 0 0,1-1 0 0 0,0 0 0 0 0,0 0 0 0 0,0 0 0 0 0,-1 0 0 0 0,1 0 0 0 0,0 0 0 0 0,0 0-56 0 0,-5 8 499 0 0,5-6-470 0 0,0 0 1 0 0,-1 0-1 0 0,1 0 1 0 0,0 0 0 0 0,0-1-1 0 0,0 1 1 0 0,0 0-1 0 0,0 0 1 0 0,0 0 0 0 0,1 0-30 0 0,0 2 26 0 0,1-1 1 0 0,-1 1-1 0 0,1 0 1 0 0,0-1 0 0 0,0 0-1 0 0,0 1 1 0 0,0-1-1 0 0,1 0 1 0 0,0 0 0 0 0,-1 0-1 0 0,1-1 1 0 0,0 1-1 0 0,0-1 1 0 0,1 1 0 0 0,-1-1-1 0 0,0 0 1 0 0,1 0-1 0 0,-1-1 1 0 0,1 1 0 0 0,0-1-1 0 0,-1 1 1 0 0,1-1 0 0 0,2 0-27 0 0,-5-1-21 0 0,0 0 1 0 0,0 0 0 0 0,0 0 0 0 0,0-1 0 0 0,-1 1-1 0 0,1 0 1 0 0,0 0 0 0 0,0-1 0 0 0,0 1 0 0 0,0-1-1 0 0,0 1 1 0 0,-1-1 0 0 0,1 1 0 0 0,0-1 0 0 0,0 1-1 0 0,-1-1 1 0 0,1 0 0 0 0,0 1 0 0 0,-1-1 0 0 0,1 0-1 0 0,-1 0 1 0 0,1 1 0 0 0,-1-1 0 0 0,1 0 0 0 0,-1 0-1 0 0,0 0 1 0 0,1 0 0 0 0,-1 0 0 0 0,0 1 0 0 0,0-1-1 0 0,1 0 1 0 0,-1-1 20 0 0,1-2 25 0 0,1-1 0 0 0,-1 0-1 0 0,-1 0 1 0 0,1 0 0 0 0,0-3-25 0 0,5-58 4249 0 0,4 88-4032 0 0,-10-19-215 0 0,3 12-25 0 0,0 1 0 0 0,2-1 1 0 0,-1 0-1 0 0,2-1 0 0 0,3 7 23 0 0,-1-10-1465 0 0,-5-7-53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2:51.05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 12816 0 0,'0'10'1316'0'0,"0"22"-928"0"0,0-10 508 0 0,0-1-240 0 0,2-1 1 0 0,1 0-1 0 0,0 0 1 0 0,3 7-657 0 0,26 79-1487 0 0,-29-99 76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2:51.42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 0 12640 0 0,'0'0'578'0'0,"0"0"-14"0"0,0 17-557 0 0,-2 3 347 0 0,0 1 0 0 0,2-1-1 0 0,1 0 1 0 0,0 1 0 0 0,2-1 0 0 0,0 0 0 0 0,1 0-1 0 0,3 8-353 0 0,12 20 274 0 0,-19-45-268 0 0,9 18 48 0 0,-4-37-529 0 0,-4 7 389 0 0,0 3 63 0 0,-1 0 0 0 0,1 1 1 0 0,0-1-1 0 0,0 0 0 0 0,0 0 1 0 0,1 1-1 0 0,0-1 0 0 0,0 1 1 0 0,0 0-1 0 0,2-2 23 0 0,-3 6 2 0 0,-1 1 0 0 0,1-1 0 0 0,0 0 1 0 0,0 1-1 0 0,0-1 0 0 0,0 1 0 0 0,0-1 0 0 0,0 1 1 0 0,0-1-1 0 0,-1 1 0 0 0,1 0 0 0 0,0 0 0 0 0,0-1 1 0 0,0 1-1 0 0,0 0 0 0 0,1 0 0 0 0,-1 0 0 0 0,0 0 1 0 0,0 0-1 0 0,0 0 0 0 0,0 0 0 0 0,0 0 0 0 0,0 1 0 0 0,0-1 1 0 0,0 0-1 0 0,0 1 0 0 0,-1-1 0 0 0,1 0 0 0 0,0 1 1 0 0,0 0-1 0 0,0-1 0 0 0,1 1-2 0 0,1 1 27 0 0,1 0 0 0 0,0 1 0 0 0,0 0 0 0 0,-1-1 0 0 0,1 1 0 0 0,-1 0 0 0 0,1 1-27 0 0,1 2 52 0 0,26 32 159 0 0,-29-35-193 0 0,0 0 1 0 0,-1 1 0 0 0,1-1 0 0 0,0 0-1 0 0,-1 0 1 0 0,0 1 0 0 0,0-1 0 0 0,0 1-1 0 0,0-1 1 0 0,0 1 0 0 0,0 3-19 0 0,-1-6 18 0 0,-1 0 0 0 0,1-1 0 0 0,0 1 0 0 0,0 0 0 0 0,0 0 0 0 0,-1 0 0 0 0,1 0 0 0 0,0-1 0 0 0,-1 1 0 0 0,1 0 0 0 0,-1 0 0 0 0,1-1 0 0 0,-1 1 0 0 0,0 0 0 0 0,1-1 0 0 0,-1 1 1 0 0,1-1-1 0 0,-1 1 0 0 0,0-1 0 0 0,0 1 0 0 0,1-1 0 0 0,-1 1 0 0 0,0-1 0 0 0,0 1 0 0 0,1-1 0 0 0,-1 0 0 0 0,0 0 0 0 0,0 1 0 0 0,0-1 0 0 0,0 0 0 0 0,0 0 0 0 0,1 0 0 0 0,-1 0 0 0 0,-1 0-18 0 0,-5 1 124 0 0,1-1-1 0 0,-1 0 0 0 0,1-1 1 0 0,-3 0-124 0 0,5 1 47 0 0,-10-2-68 0 0,1 0 0 0 0,-12-4 21 0 0,3-1-4781 0 0,10 2-891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2:54.10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169 5 11600 0 0,'-17'-4'1264'0'0,"15"4"-1229"0"0,0 1 0 0 0,-1-1 0 0 0,1 1 0 0 0,0 0-1 0 0,0-1 1 0 0,0 1 0 0 0,0 0 0 0 0,-1 0 0 0 0,1 1 0 0 0,0-1 0 0 0,1 0 0 0 0,-1 1 0 0 0,0-1 0 0 0,0 1 0 0 0,1 0 0 0 0,-1 0-35 0 0,-24 30 353 0 0,13-12-78 0 0,0 1 1 0 0,2 1 0 0 0,1 0 0 0 0,0 0 0 0 0,2 1 0 0 0,0 1-1 0 0,2-1 1 0 0,-3 20-276 0 0,7-33 34 0 0,1-1 0 0 0,1 1 1 0 0,0-1-1 0 0,0 1 0 0 0,1 0 0 0 0,0-1 0 0 0,1 1-34 0 0,-1-5 7 0 0,0 0 0 0 0,0-1 0 0 0,0 1 0 0 0,1-1 0 0 0,0 1 0 0 0,0-1 0 0 0,0 0 0 0 0,1 0 0 0 0,-1 0 0 0 0,1 0 0 0 0,0 0 0 0 0,0 0 0 0 0,0-1 1 0 0,4 4-8 0 0,-4-6 8 0 0,-1 1 1 0 0,1-1 0 0 0,0 1-1 0 0,0-1 1 0 0,-1 0 0 0 0,1 0-1 0 0,0 0 1 0 0,0 0 0 0 0,0-1 0 0 0,0 1-1 0 0,0-1 1 0 0,0 0 0 0 0,0 1-1 0 0,0-2 1 0 0,0 1 0 0 0,0 0-1 0 0,1 0 1 0 0,-1-1 0 0 0,-1 0 0 0 0,1 0-1 0 0,0 0 1 0 0,0 0 0 0 0,0 0-1 0 0,0 0 1 0 0,1-2-9 0 0,2 0-26 0 0,0 0 0 0 0,-1-1 0 0 0,0 1 0 0 0,0-1 0 0 0,0 0 0 0 0,0-1-1 0 0,0 1 1 0 0,-1-1 0 0 0,0 0 0 0 0,0 0 0 0 0,2-4 26 0 0,0-1 19 0 0,-4 6 32 0 0,0 1 0 0 0,0 0-1 0 0,0 0 1 0 0,0-1 0 0 0,-1 1 0 0 0,1-1 0 0 0,-1 1 0 0 0,0-1 0 0 0,0 0 0 0 0,0 1 0 0 0,-1-1-1 0 0,1-3-50 0 0,-1 7 18 0 0,0 0 0 0 0,0 0 0 0 0,-1 0 0 0 0,1 0-1 0 0,0 0 1 0 0,0 0 0 0 0,0 0 0 0 0,0 0-1 0 0,0 0 1 0 0,0 0 0 0 0,0 0 0 0 0,0 0 0 0 0,0 0-1 0 0,0 0 1 0 0,0 0 0 0 0,0 0 0 0 0,0 0-1 0 0,0 0 1 0 0,0 0 0 0 0,0 0 0 0 0,-1 0-1 0 0,1 0 1 0 0,0 0 0 0 0,0 0 0 0 0,0 0 0 0 0,0 0-1 0 0,0 0 1 0 0,0 0 0 0 0,0 0 0 0 0,0 0-1 0 0,0 0 1 0 0,0 0 0 0 0,0 0 0 0 0,0 0-1 0 0,0 0 1 0 0,0 0 0 0 0,0 0 0 0 0,0 0 0 0 0,0 0-1 0 0,0 0 1 0 0,0 0 0 0 0,0 0 0 0 0,0 0-1 0 0,-1-1 1 0 0,1 1 0 0 0,0 0-18 0 0,-2 7 198 0 0,2-3-254 0 0,0 0-1 0 0,0 0 0 0 0,0 0 0 0 0,0 0 0 0 0,1-1 0 0 0,0 1 0 0 0,0 0 0 0 0,0 0 0 0 0,0-1 0 0 0,1 1 0 0 0,-1-1 0 0 0,1 1 0 0 0,0 0 57 0 0,11 15-4822 0 0,-8-13-479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2:54.45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11144 0 0,'0'0'506'0'0,"0"0"-4"0"0,8 14-357 0 0,-5 5 182 0 0,0 0 0 0 0,-2 1 0 0 0,0-1 0 0 0,-2 15-327 0 0,1 27 803 0 0,3 137 1061 0 0,-4-190-1658 0 0,4-10-348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2:56.28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29 114 1376 0 0,'-1'0'107'0'0,"-1"0"215"0"0,-5 4 6121 0 0,1 4-3476 0 0,-2 9-848 0 0,7-14-1983 0 0,0 0 0 0 0,1-1-1 0 0,-1 1 1 0 0,0 0 0 0 0,1 0-1 0 0,0-1 1 0 0,-1 1 0 0 0,1 0-1 0 0,0 0 1 0 0,1 0 0 0 0,-1 0-1 0 0,0-1 1 0 0,1 1 0 0 0,0 0-1 0 0,-1 0 1 0 0,1-1 0 0 0,0 1-1 0 0,0-1 1 0 0,1 1 0 0 0,-1-1-1 0 0,0 1 1 0 0,1-1 0 0 0,0 0-1 0 0,-1 1 1 0 0,1-1 0 0 0,0 0-136 0 0,1 1 20 0 0,1-1 1 0 0,-1 1-1 0 0,1-1 1 0 0,0 1 0 0 0,-1-1-1 0 0,1 0 1 0 0,0 0 0 0 0,0-1-1 0 0,0 1 1 0 0,1-1-1 0 0,-1 0 1 0 0,0 0 0 0 0,0 0-1 0 0,1-1 1 0 0,-1 0-1 0 0,4 1-20 0 0,-2-1-53 0 0,1-1 0 0 0,-1 1-1 0 0,1-1 1 0 0,-1 0-1 0 0,1-1 1 0 0,-1 0-1 0 0,1 0 1 0 0,-1 0-1 0 0,0 0 1 0 0,0-1-1 0 0,0 0 1 0 0,-1-1-1 0 0,1 1 1 0 0,-1-1-1 0 0,4-3 54 0 0,-6 4-31 0 0,0 0 0 0 0,0 0 0 0 0,0-1 0 0 0,0 1-1 0 0,-1-1 1 0 0,1 0 0 0 0,-1 0 0 0 0,0 0 0 0 0,0 0 0 0 0,0 0-1 0 0,-1-1 1 0 0,0 1 0 0 0,1 0 0 0 0,-2-1 0 0 0,1 1 0 0 0,0-1-1 0 0,-1 1 1 0 0,0-1 0 0 0,0 1 0 0 0,0-1 0 0 0,0 1 0 0 0,-2-5 31 0 0,1 2 20 0 0,-1 1 1 0 0,0 0 0 0 0,0 0-1 0 0,0 0 1 0 0,-1 0 0 0 0,1 0 0 0 0,-2 1-1 0 0,1-1 1 0 0,-1 1 0 0 0,1 0 0 0 0,-1 0-1 0 0,-1 0 1 0 0,1 0 0 0 0,-1 0-21 0 0,2 3 13 0 0,1 0 1 0 0,-1 0 0 0 0,0 0-1 0 0,1 0 1 0 0,-1 0-1 0 0,0 1 1 0 0,0 0-1 0 0,0-1 1 0 0,0 1-1 0 0,-1 0 1 0 0,1 0-1 0 0,0 0 1 0 0,0 1-1 0 0,-1-1 1 0 0,1 1 0 0 0,0 0-1 0 0,-1 0 1 0 0,1 0-1 0 0,0 0 1 0 0,-1 1-1 0 0,1-1 1 0 0,0 1-1 0 0,-1 0 1 0 0,1 0-1 0 0,0 0 1 0 0,0 0 0 0 0,-2 2-14 0 0,3-2-22 0 0,0 0 1 0 0,0 0 0 0 0,0 1-1 0 0,0-1 1 0 0,0 1 0 0 0,1 0-1 0 0,-1 0 1 0 0,1-1 0 0 0,-1 1 0 0 0,1 0-1 0 0,-1 0 1 0 0,1 0 0 0 0,0 1-1 0 0,0-1 1 0 0,0 0 0 0 0,0 0-1 0 0,1 1 1 0 0,-1-1 0 0 0,0 0 0 0 0,1 2 21 0 0,-2 19-4753 0 0,2-14-60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2:56.83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17 21 5528 0 0,'0'0'422'0'0,"-2"13"4108"0"0,-7 27-3116 0 0,6-22-1191 0 0,1-9 121 0 0,2-1 0 0 0,-1 1 0 0 0,1 7-344 0 0,0-7 547 0 0,14-19-287 0 0,-8 3-222 0 0,-1-1 1 0 0,1 1 0 0 0,-1-1-1 0 0,-1 1 1 0 0,4-8-39 0 0,-5 8 115 0 0,1 1 0 0 0,-1-1 0 0 0,2 1 0 0 0,-1-1 0 0 0,1 1 0 0 0,0 0 0 0 0,0 1 0 0 0,2-2-115 0 0,-6 6 65 0 0,-1 1 7 0 0,10 18 604 0 0,-9-11-770 0 0,0 0-1 0 0,0 0 1 0 0,0 0-1 0 0,-1 1 1 0 0,0 3 94 0 0,0-5-13 0 0,0-6 10 0 0,0 0 0 0 0,0 0 0 0 0,0 0 0 0 0,0 1 0 0 0,0-1 0 0 0,0 0 0 0 0,0 0 1 0 0,0 0-1 0 0,0 0 0 0 0,0 1 0 0 0,0-1 0 0 0,0 0 0 0 0,0 0 0 0 0,0 0 0 0 0,0 0 0 0 0,0 1 0 0 0,0-1 0 0 0,0 0 0 0 0,0 0 1 0 0,0 0-1 0 0,0 0 0 0 0,0 1 0 0 0,0-1 0 0 0,0 0 0 0 0,0 0 0 0 0,0 0 0 0 0,1 0 0 0 0,-1 0 0 0 0,0 1 0 0 0,0-1 1 0 0,0 0-1 0 0,0 0 0 0 0,0 0 0 0 0,0 0 0 0 0,1 0 0 0 0,-1 0 0 0 0,0 0 0 0 0,0 0 0 0 0,0 0 0 0 0,0 1 0 0 0,1-1 0 0 0,-1 0 1 0 0,0 0-1 0 0,0 0 0 0 0,0 0 3 0 0,8-7 64 0 0,5-10 148 0 0,-6 4 43 0 0,17-25 752 0 0,-23 36-898 0 0,1 0-1 0 0,0-1 1 0 0,0 1-1 0 0,0 0 1 0 0,0 0 0 0 0,0 1-1 0 0,1-1 1 0 0,-1 0-1 0 0,0 1 1 0 0,1-1-1 0 0,0 1 1 0 0,-1 0-1 0 0,2-1-108 0 0,-3 2 18 0 0,0 0-1 0 0,-1 0 1 0 0,1 0-1 0 0,0 1 1 0 0,0-1-1 0 0,-1 0 1 0 0,1 0-1 0 0,0 0 1 0 0,-1 0-1 0 0,1 1 1 0 0,0-1-1 0 0,-1 0 1 0 0,1 1-1 0 0,-1-1 1 0 0,1 0-1 0 0,0 1 0 0 0,-1-1 1 0 0,1 1-1 0 0,-1-1 1 0 0,1 1-1 0 0,-1-1 1 0 0,0 1-1 0 0,1-1 1 0 0,-1 1-1 0 0,1 0 1 0 0,-1-1-1 0 0,0 1 1 0 0,1-1-1 0 0,-1 1 1 0 0,0 0-18 0 0,10 25 95 0 0,-8-18-24 0 0,4 9-154 0 0,-4-11-161 0 0,0-1 0 0 0,0 1 0 0 0,0-1 0 0 0,1 1 0 0 0,-1-1-1 0 0,1 0 1 0 0,1 0 0 0 0,-1 0 0 0 0,3 3 244 0 0,0-3-1098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2:57.25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42 66 9384 0 0,'0'0'430'0'0,"0"0"-8"0"0,15 13-194 0 0,-12-12-112 0 0,0 0 1 0 0,0-1 0 0 0,0 1-1 0 0,0-1 1 0 0,0 0 0 0 0,0 1-1 0 0,0-1 1 0 0,0-1 0 0 0,0 1-1 0 0,0 0 1 0 0,0-1 0 0 0,0 1-1 0 0,0-1 1 0 0,0 0 0 0 0,0 0-1 0 0,1-1-116 0 0,-1 1 135 0 0,0 0-1 0 0,0-1 1 0 0,0 1-1 0 0,0-1 1 0 0,0 0-1 0 0,0 0 1 0 0,0 0-1 0 0,-1 0 1 0 0,1-1-1 0 0,-1 1 0 0 0,1-1 1 0 0,-1 1-1 0 0,0-1 1 0 0,0 0-135 0 0,-1 2 0 0 0,-1 0 1 0 0,1 0-1 0 0,-1 0 0 0 0,1 0 1 0 0,-1 0-1 0 0,1 0 0 0 0,-1-1 1 0 0,0 1-1 0 0,0 0 0 0 0,0 0 1 0 0,0 0-1 0 0,1 0 0 0 0,-1-1 1 0 0,-1 1-1 0 0,1 0 0 0 0,0 0 1 0 0,0 0-1 0 0,0 0 0 0 0,-1-1 1 0 0,1 1-1 0 0,0 0 1 0 0,-1 0-1 0 0,1 0 0 0 0,-1 0 1 0 0,1 0-1 0 0,-1 0 0 0 0,0 0 1 0 0,0 0-1 0 0,0 0 0 0 0,0-1 9 0 0,-1 1 0 0 0,1 0 0 0 0,0 0 0 0 0,-1 0 0 0 0,1 1 0 0 0,-1-1 0 0 0,1 0 0 0 0,-1 1 0 0 0,1-1 0 0 0,-1 0 0 0 0,0 1 0 0 0,1 0 1 0 0,-1-1-1 0 0,0 1 0 0 0,1 0 0 0 0,-1 0 0 0 0,0 0 0 0 0,1 0 0 0 0,-1 0 0 0 0,0 0 0 0 0,1 1-9 0 0,-6 0 130 0 0,0 1 0 0 0,1 0 0 0 0,-1 1 1 0 0,1 0-1 0 0,-1 0 0 0 0,1 0 0 0 0,0 1 0 0 0,0 0 1 0 0,1 0-1 0 0,-1 0 0 0 0,1 0 0 0 0,-2 4-130 0 0,4-5 95 0 0,0-1 1 0 0,0 1-1 0 0,1 0 0 0 0,-1 0 0 0 0,1 1 1 0 0,0-1-1 0 0,0 1 0 0 0,0-1 0 0 0,1 1 0 0 0,-1-1 1 0 0,1 1-1 0 0,0 0 0 0 0,0 0 0 0 0,0-1 1 0 0,0 1-1 0 0,1 0 0 0 0,-1 0 0 0 0,1 0 0 0 0,0 0 1 0 0,0 0-1 0 0,1 0 0 0 0,0 3-95 0 0,0-4 42 0 0,0 0 1 0 0,0 0-1 0 0,0-1 0 0 0,0 1 1 0 0,1 0-1 0 0,-1-1 0 0 0,1 1 0 0 0,0-1 1 0 0,-1 0-1 0 0,1 1 0 0 0,0-1 1 0 0,1 0-1 0 0,-1 0 0 0 0,0 0 1 0 0,1-1-1 0 0,-1 1 0 0 0,1-1 0 0 0,-1 1 1 0 0,1-1-1 0 0,0 0 0 0 0,-1 1 1 0 0,1-2-1 0 0,2 2-42 0 0,4 0-163 0 0,0 0-1 0 0,0-1 1 0 0,0 0 0 0 0,0-1-1 0 0,0 0 1 0 0,0 0-1 0 0,3-1 164 0 0,3 0-740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2:57.83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52 4608 0 0,'0'0'208'0'0,"0"0"273"0"0,0 0 1022 0 0,0 0 7208 0 0,1 1-8441 0 0,3 14 330 0 0,-1 0-1 0 0,0 1 1 0 0,0 10-600 0 0,4 23 371 0 0,-6-56-162 0 0,0 1 0 0 0,0 0 0 0 0,1 0 0 0 0,0 0 0 0 0,0 1 0 0 0,0-1 0 0 0,1 0-209 0 0,24-53 215 0 0,-23 53-170 0 0,-1 1 1 0 0,1 0-1 0 0,0 0 1 0 0,1 0-1 0 0,-1 0 1 0 0,1 1-1 0 0,0-1 1 0 0,0 1-1 0 0,3-1-45 0 0,-4 2-428 0 0,0 1 0 0 0,0 0 1 0 0,0 0-1 0 0,0 0 0 0 0,1 0 0 0 0,-1 1 0 0 0,1-1 0 0 0,1 1 428 0 0,0 0-6055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8:03.75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0 121 9760 0 0,'16'-3'1325'0'0,"123"-5"2007"0"0,-22 0-1927 0 0,-1 5-927 0 0,83-2-238 0 0,121 4 483 0 0,-49-2-27 0 0,-224 2-492 0 0,12-2 180 0 0,4 4-384 0 0,-1 2 108 0 0,-62-2-145 0 0,0-1 0 0 0,0 0-1 0 0,0 0 1 0 0,0 0 0 0 0,0 0-1 0 0,1 0 1 0 0,-1 0-1 0 0,0 0 1 0 0,0 0 0 0 0,0 0-1 0 0,0 0 1 0 0,0 0 0 0 0,0 0-1 0 0,0 0 1 0 0,1 0-1 0 0,-1-1 1 0 0,0 1 0 0 0,0 0-1 0 0,0 0 1 0 0,0 0 0 0 0,0 0-1 0 0,0 0 1 0 0,0 0-1 0 0,0 0 1 0 0,0 0 0 0 0,1 0-1 0 0,-1 0 1 0 0,0 0-1 0 0,0 0 1 0 0,0-1 0 0 0,0 1-1 0 0,0 0 1 0 0,0 0 0 0 0,0 0-1 0 0,0 0 1 0 0,0 0-1 0 0,0 0 1 0 0,0 0 0 0 0,0 0-1 0 0,0-1 1 0 0,0 1 0 0 0,0 0-1 0 0,0 0 1 0 0,0 0-1 0 0,0 0 1 0 0,0 0 0 0 0,0 0-1 0 0,0 0 1 0 0,0-1 37 0 0,-4-6-1085 0 0,-8-4-308 0 0,3 5 522 0 0,-1 1 0 0 0,0 0 0 0 0,0 0 0 0 0,0 1 0 0 0,-1 0 871 0 0,-28-12-1398 0 0,30 13 1559 0 0,1-1-1 0 0,-1 1 0 0 0,0 1 1 0 0,-4-1-161 0 0,-14-4 1721 0 0,20 6-265 0 0,12 4 616 0 0,12 5-982 0 0,106 17-36 0 0,-94-20-857 0 0,58 14-31 0 0,-87-18-133 0 0,1-1 0 0 0,0 0 0 0 0,-1 0-1 0 0,1 0 1 0 0,0 0 0 0 0,-1 0 0 0 0,1 1-1 0 0,-1-1 1 0 0,1 0 0 0 0,0 1 0 0 0,-1-1-1 0 0,1 0 1 0 0,-1 1 0 0 0,1-1 0 0 0,-1 1-1 0 0,1-1 1 0 0,-1 1 0 0 0,1-1-1 0 0,-1 1 1 0 0,1-1 0 0 0,-1 1 0 0 0,0-1-1 0 0,1 1 1 0 0,-1 0 0 0 0,0-1 0 0 0,1 1-1 0 0,-1 0 1 0 0,0-1-33 0 0,0 2 58 0 0,0-1-1 0 0,0 0 1 0 0,-1 0 0 0 0,1 0-1 0 0,0 0 1 0 0,-1 0 0 0 0,1 0-1 0 0,0 0 1 0 0,-1 0 0 0 0,0 0-1 0 0,1 0 1 0 0,-1 0 0 0 0,1 0-1 0 0,-1 0 1 0 0,-1 0-58 0 0,-3 5 269 0 0,-1 0 1 0 0,0-1 0 0 0,0 0-1 0 0,-3 1-269 0 0,-2 1-126 0 0,0 0-1 0 0,0-1 1 0 0,-1 0-1 0 0,0-1 1 0 0,0 0-1 0 0,0-1 1 0 0,0 0-1 0 0,-5 0 127 0 0,5-2-6759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2:58.29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 7 7832 0 0,'0'-6'965'0'0,"0"5"-276"0"0,0 1 229 0 0,0 0 39 0 0,0 0-98 0 0,0 0-453 0 0,0 0-196 0 0,0 0-40 0 0,0 0 21 0 0,-5 11 1221 0 0,3-3-1110 0 0,1-1 0 0 0,0 1 0 0 0,1-1 1 0 0,0 1-1 0 0,0-1 0 0 0,1 7-302 0 0,0-9 28 0 0,0-1-1 0 0,0 1 1 0 0,1-1 0 0 0,-1 1 0 0 0,1-1 0 0 0,0 0-1 0 0,0 0 1 0 0,1 0 0 0 0,-1 0 0 0 0,1 0-1 0 0,2 3-27 0 0,-4-6-10 0 0,0 0 0 0 0,0 0 0 0 0,0 0 0 0 0,0 0 0 0 0,0 0 0 0 0,0 0 0 0 0,0 0 0 0 0,1 0 0 0 0,-1-1 0 0 0,0 1 0 0 0,1 0 0 0 0,-1-1 0 0 0,0 1 0 0 0,1-1 0 0 0,-1 1 0 0 0,1-1 0 0 0,-1 0 0 0 0,1 1 0 0 0,-1-1 0 0 0,1 0 0 0 0,-1 0 0 0 0,1 0 0 0 0,-1 0 0 0 0,1 0 0 0 0,-1-1 0 0 0,1 1 0 0 0,-1 0 0 0 0,0-1 0 0 0,1 1 0 0 0,-1-1 0 0 0,1 0 0 0 0,-1 1-1 0 0,0-1 1 0 0,0 0 0 0 0,1 0 0 0 0,-1 1 0 0 0,0-1 0 0 0,0 0 0 0 0,0 0 0 0 0,0-1 0 0 0,0 1 0 0 0,1-1 10 0 0,0-1 4 0 0,0 0-1 0 0,0-1 1 0 0,0 1-1 0 0,-1-1 1 0 0,1 1-1 0 0,-1-1 1 0 0,0 0-1 0 0,0 0 1 0 0,0 1-1 0 0,0-5-3 0 0,1-41 1299 0 0,-2 41-792 0 0,0 8-485 0 0,0 0 0 0 0,0 0 0 0 0,1 0 0 0 0,-1 0 0 0 0,0 0 0 0 0,0 0 0 0 0,0 0 0 0 0,0 0 0 0 0,0 0 0 0 0,0 0 0 0 0,0 0 0 0 0,0 0 0 0 0,0 0-1 0 0,0 0 1 0 0,0 0 0 0 0,0 0 0 0 0,1 0 0 0 0,-1 0 0 0 0,0 0 0 0 0,0 0 0 0 0,0 0 0 0 0,0 0 0 0 0,0 0 0 0 0,0 0 0 0 0,0 0 0 0 0,0 0-1 0 0,0 0 1 0 0,0 0 0 0 0,0-1 0 0 0,0 1 0 0 0,0 0 0 0 0,0 0 0 0 0,0 0 0 0 0,0 0 0 0 0,0 0 0 0 0,1 0 0 0 0,-1 0 0 0 0,0 0 0 0 0,0 0 0 0 0,0 0-1 0 0,0 0 1 0 0,0 0 0 0 0,0 0 0 0 0,0-1 0 0 0,0 1 0 0 0,0 0 0 0 0,0 0 0 0 0,0 0 0 0 0,0 0 0 0 0,0 0 0 0 0,0 0 0 0 0,0 0 0 0 0,0 0 0 0 0,0 0-1 0 0,0 0 1 0 0,-1 0-22 0 0,6 10 218 0 0,3 16-260 0 0,-7-19-276 0 0,1 0-1 0 0,0 0 0 0 0,0 0 1 0 0,0 0-1 0 0,1 0 0 0 0,0-1 1 0 0,3 5 318 0 0,-3-5-1121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2:58.63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 5 9672 0 0,'-2'-4'1106'0'0,"2"3"-722"0"0,0 1 118 0 0,0 0 11 0 0,2 11 555 0 0,-1 2-529 0 0,-1 0 1 0 0,0-1-1 0 0,-1 9-539 0 0,1 24 961 0 0,1 25-134 0 0,8-11-1271 0 0,-5-42-1242 0 0,-3-8-3587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2:58.96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12 190 11056 0 0,'-1'0'70'0'0,"1"0"1"0"0,0 0-1 0 0,0-1 1 0 0,0 1-1 0 0,0 0 1 0 0,0 0-1 0 0,0 0 1 0 0,0 0-1 0 0,0 0 1 0 0,0 0-1 0 0,0 0 1 0 0,0 0-1 0 0,0 0 1 0 0,-1 0 0 0 0,1 0-1 0 0,0 0 1 0 0,0 0-1 0 0,0-1 1 0 0,0 1-1 0 0,0 0 1 0 0,0 0-1 0 0,0 0 1 0 0,0 0-1 0 0,-1 0 1 0 0,1 0-1 0 0,0 0 1 0 0,0 0-1 0 0,0 0 1 0 0,0 0-1 0 0,0 0 1 0 0,0 0-1 0 0,0 0 1 0 0,0 0-1 0 0,-1 0 1 0 0,1 1 0 0 0,0-1-1 0 0,0 0 1 0 0,0 0-1 0 0,0 0 1 0 0,0 0-1 0 0,0 0 1 0 0,0 0-1 0 0,0 0 1 0 0,0 0-1 0 0,0 0 1 0 0,-1 0-1 0 0,1 0 1 0 0,0 0-1 0 0,0 0 1 0 0,0 1-1 0 0,0-1 1 0 0,0 0-1 0 0,0 0 1 0 0,0 0-1 0 0,0 0 1 0 0,0 0 0 0 0,0 0-1 0 0,0 0 1 0 0,0 0-1 0 0,0 1 1 0 0,0-1-1 0 0,0 0 1 0 0,0 0-1 0 0,0 0 1 0 0,0 0-71 0 0,-4 14 1049 0 0,3-9-910 0 0,1 0 0 0 0,-1 0 0 0 0,1 0 0 0 0,0 0-1 0 0,0 3-138 0 0,1-4 3 0 0,0 2 227 0 0,1 0 0 0 0,-1 0 1 0 0,1 0-1 0 0,0 0 1 0 0,1 0-231 0 0,-2-4-188 0 0,-1-1 0 0 0,1 0 0 0 0,0 0 0 0 0,-1 0 0 0 0,1 1 1 0 0,0-1-1 0 0,0 0 0 0 0,0 0 0 0 0,0 0 0 0 0,0-1 1 0 0,0 1-1 0 0,0 0 0 0 0,0 0 0 0 0,0 0 0 0 0,0-1 1 0 0,1 1-1 0 0,-1-1 0 0 0,0 1 0 0 0,0-1 0 0 0,1 1 0 0 0,-1-1 1 0 0,0 0-1 0 0,1 1 0 0 0,-1-1 0 0 0,2 0 188 0 0,2 0-5170 0 0</inkml:trace>
  <inkml:trace contextRef="#ctx0" brushRef="#br0" timeOffset="1">22 0 14600 0 0,'0'0'320'0'0,"0"0"64"0"0,0 0 8 0 0,0 0 24 0 0,0 0-328 0 0,0 0-88 0 0,0 0 0 0 0,0 0 0 0 0,0 0 0 0 0,0 0 0 0 0,1 4 0 0 0,1 0-4312 0 0,-2-1-872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02.68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53 64 10968 0 0,'-16'4'1192'0'0,"12"1"-1157"0"0,1 0 0 0 0,-1 0-1 0 0,1 1 1 0 0,0-1 0 0 0,1 0 0 0 0,-1 1 0 0 0,1 0 0 0 0,0 0 0 0 0,0-1 0 0 0,1 1 0 0 0,-1 3-35 0 0,0 8 484 0 0,0 0 1 0 0,1 0-1 0 0,0 8-484 0 0,1-18 58 0 0,1 0 0 0 0,0 0 0 0 0,0 0 0 0 0,0 0 1 0 0,1 0-1 0 0,0 0 0 0 0,0-1 0 0 0,1 1 0 0 0,0 0 0 0 0,0-1 0 0 0,1 0 0 0 0,-1 0 1 0 0,1 0-1 0 0,1 0 0 0 0,-1-1 0 0 0,1 1 0 0 0,0-1 0 0 0,0 0 0 0 0,1 0-58 0 0,-2-2-19 0 0,0 0 0 0 0,0 0 0 0 0,0-1 0 0 0,1 1 0 0 0,-1-1-1 0 0,1 0 1 0 0,0 0 0 0 0,-1 0 0 0 0,1-1 0 0 0,0 0-1 0 0,0 0 1 0 0,0 0 0 0 0,0 0 0 0 0,0-1 0 0 0,0 0 0 0 0,0 0-1 0 0,0 0 1 0 0,0-1 0 0 0,0 0 0 0 0,0 0 0 0 0,0 0-1 0 0,0 0 1 0 0,0-1 0 0 0,0 0 0 0 0,-1 0 0 0 0,1 0 0 0 0,0-1 19 0 0,0 0 25 0 0,1 0 1 0 0,-1-1-1 0 0,0 0 0 0 0,0 0 1 0 0,0-1-1 0 0,0 0 1 0 0,-1 0-1 0 0,0 0 1 0 0,0 0-1 0 0,0 0 1 0 0,0-1-1 0 0,-1 1 1 0 0,0-1-1 0 0,0 0 1 0 0,-1 0-1 0 0,0-1 1 0 0,0 1-1 0 0,0 0 1 0 0,-1-1-1 0 0,0 1 1 0 0,0-1-1 0 0,0 1 1 0 0,-1-5-26 0 0,0-3 333 0 0,-1 0 0 0 0,0 0 0 0 0,-1 0 1 0 0,-1 0-1 0 0,0 0 0 0 0,-1 1 0 0 0,0-1 1 0 0,-1 1-1 0 0,0 0 0 0 0,-6-8-333 0 0,9 17 34 0 0,0 0 0 0 0,0 1-1 0 0,0-1 1 0 0,-1 1 0 0 0,1-1-1 0 0,-1 1 1 0 0,0 0 0 0 0,0 0-1 0 0,0 0 1 0 0,-1 0 0 0 0,1 1 0 0 0,-1-1-1 0 0,1 1 1 0 0,-1 0 0 0 0,0 0-1 0 0,0 0 1 0 0,0 1 0 0 0,0-1 0 0 0,0 1-1 0 0,0 0 1 0 0,0 0 0 0 0,-1 0-1 0 0,1 1 1 0 0,0 0 0 0 0,0-1 0 0 0,-1 1-1 0 0,1 1 1 0 0,0-1 0 0 0,-1 1-1 0 0,1 0 1 0 0,0 0 0 0 0,-1 0-34 0 0,3 0-95 0 0,0-1 0 0 0,0 1 0 0 0,1 0 0 0 0,-1 0 0 0 0,0-1 0 0 0,1 1 0 0 0,-1 0 0 0 0,1 1 0 0 0,-1-1 0 0 0,1 0 1 0 0,0 0-1 0 0,-1 1 0 0 0,1-1 0 0 0,0 0 0 0 0,0 1 0 0 0,0-1 0 0 0,0 1 0 0 0,0 0 0 0 0,0-1 0 0 0,1 1 0 0 0,-1 0 0 0 0,0-1 0 0 0,1 1 0 0 0,-1 0 0 0 0,1 0 1 0 0,0 0-1 0 0,0-1 0 0 0,0 1 0 0 0,0 0 0 0 0,0 0 0 0 0,0 0 0 0 0,0 0 0 0 0,0-1 0 0 0,1 1 0 0 0,-1 1 95 0 0,4 7-954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03.05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 15 11256 0 0,'0'-1'109'0'0,"0"0"-35"0"0,0 0 0 0 0,0 0 0 0 0,0 0 0 0 0,0 1 0 0 0,0-1 0 0 0,-1 0 0 0 0,1 0 1 0 0,0 0-1 0 0,0 1 0 0 0,-1-1 0 0 0,1 0 0 0 0,0 0 0 0 0,-1 1 0 0 0,1-1 0 0 0,-1 0 0 0 0,0 0-74 0 0,1 1 283 0 0,0 0 94 0 0,0 11 574 0 0,2 25-314 0 0,1-1 1 0 0,2 1-1 0 0,5 14-637 0 0,-1-1 180 0 0,13 36-2123 0 0,-19-76-3247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03.41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140 41 11544 0 0,'-3'-4'269'0'0,"1"1"0"0"0,-1-1 1 0 0,0 1-1 0 0,0 0 1 0 0,0-1-1 0 0,0 1 0 0 0,-1 1 1 0 0,1-1-1 0 0,-1 0 1 0 0,-3-1-270 0 0,5 3 106 0 0,0 0 1 0 0,0 1 0 0 0,0-1 0 0 0,0 1-1 0 0,0-1 1 0 0,0 1 0 0 0,0 0 0 0 0,0-1-1 0 0,0 1 1 0 0,0 0 0 0 0,0 0 0 0 0,0 1-1 0 0,0-1 1 0 0,0 0 0 0 0,0 1 0 0 0,0-1-1 0 0,0 1 1 0 0,0 0 0 0 0,0-1 0 0 0,0 1-1 0 0,0 0 1 0 0,0 0 0 0 0,1 1-1 0 0,-2-1-106 0 0,-1 3 86 0 0,0-1-1 0 0,0 1 1 0 0,1 0-1 0 0,-1 0 0 0 0,1 0 1 0 0,0 0-1 0 0,0 1 1 0 0,0-1-1 0 0,1 1 0 0 0,0-1 1 0 0,0 1-1 0 0,0 0 0 0 0,0 0 1 0 0,1 0-1 0 0,-1 0 1 0 0,1 4-86 0 0,-2 9 68 0 0,1 0 1 0 0,1 0-1 0 0,1 0 0 0 0,1 6-68 0 0,0-8 111 0 0,2 0-1 0 0,0-1 0 0 0,1 1 0 0 0,1 0 0 0 0,5 13-110 0 0,0-2 153 0 0,-8-20-416 0 0,1 0 0 0 0,-2 0 0 0 0,1 1 0 0 0,-1 0 263 0 0,-1-7-510 0 0,0-1-703 0 0,0 0-2861 0 0,0 0-1228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03.75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2760 0 0,'0'0'125'0'0,"0"0"306"0"0,17 0 7570 0 0,112 0-7053 0 0,-117 0-1645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04.10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87 3 8288 0 0,'0'0'638'0'0,"-16"-3"2360"0"0,13 3-2807 0 0,0 1-1 0 0,0-1 1 0 0,1 1 0 0 0,-1 0 0 0 0,0-1 0 0 0,0 1 0 0 0,1 0 0 0 0,-1 1 0 0 0,1-1-1 0 0,-1 0 1 0 0,1 1 0 0 0,-1-1 0 0 0,1 1 0 0 0,0 0 0 0 0,0 0 0 0 0,0 0 0 0 0,0 0 0 0 0,0 0-1 0 0,0 1 1 0 0,0-1 0 0 0,1 0 0 0 0,-1 1 0 0 0,1-1 0 0 0,0 1 0 0 0,-1 0 0 0 0,1 1-191 0 0,-1 1 98 0 0,0 1 1 0 0,0 0-1 0 0,0 0 1 0 0,1 0 0 0 0,0 0-1 0 0,0 0 1 0 0,1 0 0 0 0,-1 0-1 0 0,1 1 1 0 0,1-1-1 0 0,0 5-98 0 0,-1-9-66 0 0,1 0-1 0 0,-1 0 0 0 0,1-1 0 0 0,-1 1 1 0 0,1 0-1 0 0,0 0 0 0 0,0-1 0 0 0,-1 1 0 0 0,1 0 1 0 0,0-1-1 0 0,1 1 0 0 0,-1-1 0 0 0,0 1 1 0 0,0-1-1 0 0,1 0 0 0 0,-1 0 0 0 0,1 1 0 0 0,-1-1 1 0 0,1 0-1 0 0,-1 0 0 0 0,1 0 0 0 0,0-1 1 0 0,-1 1-1 0 0,1 0 0 0 0,0-1 0 0 0,0 1 0 0 0,-1-1 1 0 0,1 1-1 0 0,0-1 0 0 0,0 0 0 0 0,0 0 1 0 0,0 0-1 0 0,0 0 0 0 0,0 0 0 0 0,-1 0 0 0 0,1 0 1 0 0,0-1-1 0 0,0 1 0 0 0,0-1 0 0 0,-1 1 1 0 0,1-1-1 0 0,0 0 0 0 0,0 0 0 0 0,-1 1 0 0 0,1-1 1 0 0,-1 0-1 0 0,1-1 0 0 0,-1 1 0 0 0,1 0 1 0 0,-1 0-1 0 0,0-1 0 0 0,1 1 0 0 0,-1-1 0 0 0,0 1 1 0 0,0-1-1 0 0,0 1 0 0 0,0-1 0 0 0,0 0 1 0 0,0 0 66 0 0,0-3-181 0 0,1 0 0 0 0,-1 0 0 0 0,0-1 0 0 0,0 1 0 0 0,-1 0 0 0 0,0-3 181 0 0,4-23 255 0 0,-3 27 244 0 0,-1 0-1 0 0,0 0 1 0 0,0 0 0 0 0,0 0 0 0 0,0-1 0 0 0,-1-1-499 0 0,1 5 849 0 0,0 3-197 0 0,4 14-388 0 0,-4-16-269 0 0,1 7-263 0 0,1 0-1 0 0,0 0 1 0 0,0 1 0 0 0,0-2 0 0 0,1 1-1 0 0,0 0 1 0 0,1 0 0 0 0,0-1 0 0 0,1 2 268 0 0,-1-2-5652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04.45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73 1 7832 0 0,'0'0'356'0'0,"0"0"-7"0"0,-14 3 2211 0 0,10 0-2251 0 0,0 0 0 0 0,0 0 0 0 0,1 0 0 0 0,-1 0 0 0 0,1 1 0 0 0,0 0 0 0 0,0-1 0 0 0,0 1 0 0 0,0 0 0 0 0,1 0 0 0 0,-1 1 0 0 0,0 2-309 0 0,0 0 227 0 0,0-1 0 0 0,1 1 0 0 0,0-1 1 0 0,0 1-1 0 0,1 0 0 0 0,-1-1 0 0 0,2 1 0 0 0,-1 5-227 0 0,1-9-52 0 0,0 0-1 0 0,1-1 0 0 0,0 1 1 0 0,-1 0-1 0 0,1 0 0 0 0,0-1 1 0 0,0 1-1 0 0,0 0 0 0 0,1-1 1 0 0,-1 1-1 0 0,1-1 0 0 0,-1 0 1 0 0,1 1-1 0 0,0-1 0 0 0,0 0 1 0 0,0 0-1 0 0,0 0 0 0 0,0 0 1 0 0,0-1-1 0 0,0 1 0 0 0,1 0 1 0 0,-1-1-1 0 0,1 0 0 0 0,-1 1 1 0 0,1-1-1 0 0,0 0 0 0 0,-1 0 1 0 0,1-1-1 0 0,0 1 0 0 0,0-1 1 0 0,-1 1-1 0 0,1-1 0 0 0,0 0 1 0 0,0 0-1 0 0,0 0 0 0 0,2 0 53 0 0,7-2-5334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04.80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 1 5528 0 0,'0'0'422'0'0,"-7"5"3438"0"0,4 28-581 0 0,2-1 0 0 0,2 19-3279 0 0,0-5 1039 0 0,-1-39-968 0 0,0 1 0 0 0,0-1 0 0 0,1 0 0 0 0,0 0 0 0 0,0 0 0 0 0,1 0 0 0 0,0 0 0 0 0,0 0 0 0 0,1 0 0 0 0,0-1 0 0 0,0 1 0 0 0,0-1 0 0 0,3 4-71 0 0,-5-9-33 0 0,1 1 0 0 0,-1-1 0 0 0,0 0 0 0 0,1 0 0 0 0,-1 0 0 0 0,0 0 0 0 0,1 0 0 0 0,-1 0 0 0 0,1 0 0 0 0,0 0 0 0 0,-1 0 0 0 0,1-1 0 0 0,0 1 0 0 0,-1-1 0 0 0,1 1 1 0 0,0-1-1 0 0,0 0 0 0 0,1 0 33 0 0,11-3-5459 0 0,-8 0 173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8:49.2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1 920 0 0,'0'0'229'0'0,"0"0"627"0"0,0 0 274 0 0,0 0 56 0 0,0 0-52 0 0,0 0-273 0 0,0 0-117 0 0,0 0-28 0 0,0 0-24 0 0,0 0-84 0 0,0 0-38 0 0,0 0-8 0 0,0 0 3 0 0,0 0 23 0 0,-12 8 2293 0 0,8-2-2732 0 0,1 0 1 0 0,1 0-1 0 0,-1 0 0 0 0,1 0 1 0 0,0 0-1 0 0,0 1 0 0 0,1-1 0 0 0,0 1 1 0 0,0-1-1 0 0,0 1 0 0 0,1 0 0 0 0,0 3-149 0 0,2 15 663 0 0,0 0-1 0 0,0-11-662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05.16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30 11256 0 0,'16'4'840'0'0,"0"0"1"0"0,0-1 0 0 0,7 0-841 0 0,17 4 32 0 0,-5-1-1894 0 0,1-2 0 0 0,-1-1 0 0 0,4-1 1862 0 0,-39-2 212 0 0,0 0 253 0 0,3 4 7902 0 0,-2-1-8969 0 0,-2 5 760 0 0,0 0 0 0 0,0 0 0 0 0,1 0-1 0 0,0 0 1 0 0,0 0 0 0 0,2 6-158 0 0,-2-12 15 0 0,0 1 0 0 0,0-1 0 0 0,1 0 0 0 0,-1 0 0 0 0,1 1 0 0 0,0-1 0 0 0,-1 0 0 0 0,1 0 0 0 0,0 0 0 0 0,0 0 0 0 0,1 0 0 0 0,-1 0 0 0 0,0 0 0 0 0,1-1 0 0 0,-1 1 0 0 0,1 0 0 0 0,-1-1 0 0 0,1 1 0 0 0,0-1 0 0 0,-1 1 0 0 0,1-1-1 0 0,0 0 1 0 0,0 0 0 0 0,0 0 0 0 0,2 1-15 0 0,-1-2-21 0 0,0 1-1 0 0,0-1 1 0 0,0 0-1 0 0,0 0 1 0 0,0 0-1 0 0,0 0 1 0 0,0-1-1 0 0,0 1 0 0 0,0-1 1 0 0,0 1-1 0 0,0-1 1 0 0,0 0-1 0 0,0-1 1 0 0,-1 1-1 0 0,1 0 1 0 0,0-1-1 0 0,-1 1 0 0 0,1-1 1 0 0,-1 0-1 0 0,1 0 1 0 0,0-1 21 0 0,0 1-46 0 0,0-1 0 0 0,0-1 1 0 0,0 1-1 0 0,0 0 0 0 0,-1-1 1 0 0,1 1-1 0 0,-1-1 0 0 0,0 0 1 0 0,0 0-1 0 0,0 0 0 0 0,-1 0 1 0 0,1 0-1 0 0,-1 0 0 0 0,0-3 46 0 0,0 1 50 0 0,0 1 0 0 0,-1-1-1 0 0,0 0 1 0 0,-1 0-1 0 0,1 0 1 0 0,-1 0-1 0 0,0 0 1 0 0,-1 1-1 0 0,1-1 1 0 0,-1 0-1 0 0,0 1 1 0 0,-1-2-50 0 0,2 5 30 0 0,0 0 0 0 0,0 1 0 0 0,0-1 0 0 0,0 0 0 0 0,0 0 0 0 0,0 1 0 0 0,-1-1 0 0 0,1 1 0 0 0,-1-1 0 0 0,1 1 0 0 0,-1-1 0 0 0,1 1 0 0 0,-1 0 0 0 0,0 0 0 0 0,0 0 0 0 0,0 0 0 0 0,1 0 0 0 0,-1 0 0 0 0,0 1 0 0 0,0-1 0 0 0,0 1 0 0 0,0-1 0 0 0,0 1 0 0 0,0 0 0 0 0,0-1 0 0 0,-1 1 0 0 0,1 0 0 0 0,0 0 0 0 0,0 1 0 0 0,0-1 0 0 0,0 0 0 0 0,0 1 0 0 0,0-1 0 0 0,0 1 0 0 0,0 0 0 0 0,0 0-30 0 0,0-1-137 0 0,1 1-1 0 0,-1 0 0 0 0,0 0 1 0 0,0 0-1 0 0,1 0 1 0 0,-1 0-1 0 0,1 1 1 0 0,-1-1-1 0 0,1 0 1 0 0,0 1-1 0 0,-1-1 1 0 0,1 1-1 0 0,0-1 0 0 0,0 1 1 0 0,0 0-1 0 0,0-1 1 0 0,0 1-1 0 0,1 0 1 0 0,-1 0-1 0 0,0 0 1 0 0,1 0-1 0 0,-1 0 1 0 0,1-1-1 0 0,0 1 0 0 0,0 0 1 0 0,0 0-1 0 0,0 0 1 0 0,0 0-1 0 0,0 0 1 0 0,0 0-1 0 0,1 1 138 0 0,0 4-1498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05.55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 28 3224 0 0,'0'0'423'0'0,"-10"17"6062"0"0,8-4-5338 0 0,1 1 0 0 0,1-1 1 0 0,1 0-1 0 0,0 10-1147 0 0,1 12 199 0 0,-1-47-185 0 0,0-1 0 0 0,1 1 0 0 0,1 0 0 0 0,0 0 1 0 0,0 0-1 0 0,1 0 0 0 0,1 1 0 0 0,0-1 1 0 0,2-3-15 0 0,-5 12 25 0 0,0 0 1 0 0,0 1 0 0 0,0-1-1 0 0,1 1 1 0 0,-1-1 0 0 0,0 1-1 0 0,1 0 1 0 0,0 0 0 0 0,0 0-26 0 0,13-6-1019 0 0,-15 8 655 0 0,0 0 1 0 0,0 0 0 0 0,-1-1-1 0 0,1 1 1 0 0,1 0 0 0 0,-1 0 0 0 0,0 0-1 0 0,0 0 1 0 0,0 0 0 0 0,0 0 0 0 0,0 1-1 0 0,0-1 1 0 0,0 0 363 0 0,3 2-4121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06.05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 1 10592 0 0,'0'0'818'0'0,"0"0"-520"0"0,-6 21-178 0 0,6-18-51 0 0,0 0 0 0 0,0 0 0 0 0,0 1 0 0 0,0-1 0 0 0,0 0 0 0 0,1 0 0 0 0,0 0 0 0 0,-1 0 0 0 0,1 0 0 0 0,0 0 0 0 0,1 0 0 0 0,-1 0 0 0 0,0 0 1 0 0,1 0-1 0 0,0 0-69 0 0,-1-2-19 0 0,0 0 0 0 0,-1 0 0 0 0,1-1 0 0 0,0 1 0 0 0,0 0 0 0 0,0-1 0 0 0,0 1 0 0 0,0-1 0 0 0,1 1 1 0 0,-1-1-1 0 0,0 0 0 0 0,0 1 0 0 0,0-1 0 0 0,0 0 0 0 0,0 0 0 0 0,0 0 0 0 0,1 0 0 0 0,-1 0 0 0 0,0 0 1 0 0,0 0-1 0 0,0 0 0 0 0,0 0 0 0 0,1 0 19 0 0,-2 0-21 0 0,2-1 46 0 0,-1 1-1 0 0,1-1 1 0 0,-1 1 0 0 0,1-1 0 0 0,-1 1 0 0 0,0-1 0 0 0,1 0 0 0 0,-1 0 0 0 0,0 0 0 0 0,1 0 0 0 0,-1 0 0 0 0,0 0 0 0 0,0 0-1 0 0,0 0 1 0 0,0 0 0 0 0,0 0 0 0 0,0 0 0 0 0,0-1 0 0 0,0 1 0 0 0,-1-1 0 0 0,1 1 0 0 0,0 0 0 0 0,-1-1 0 0 0,1 0-25 0 0,0-2 717 0 0,1-1 1 0 0,-1 0-1 0 0,0 0 1 0 0,0 1 0 0 0,-1-1-1 0 0,0 0 1 0 0,1 0-718 0 0,-1 4 88 0 0,0 1-22 0 0,0 0 8 0 0,-1 3 4 0 0,0-1 0 0 0,0 0 0 0 0,1 1 0 0 0,-1-1 0 0 0,1 1 0 0 0,0-1 0 0 0,0 1 0 0 0,0 0-78 0 0,5 104 1218 0 0,-2-73-957 0 0,1 0 0 0 0,2 0 0 0 0,1-1 0 0 0,2 1-261 0 0,-4-16 116 0 0,-2-11-27 0 0,-1 0-1 0 0,0 1 0 0 0,0-1 0 0 0,-1 1 0 0 0,0-1 0 0 0,0 1 0 0 0,-1 0 1 0 0,0-1-1 0 0,0 6-88 0 0,0-12 8 0 0,-1-1 0 0 0,1 0 0 0 0,0 1-1 0 0,0-1 1 0 0,0 1 0 0 0,0-1 0 0 0,-1 0 0 0 0,1 1 0 0 0,0-1 0 0 0,0 0 0 0 0,-1 1 0 0 0,1-1 0 0 0,0 0 0 0 0,-1 1 0 0 0,1-1 0 0 0,0 0 0 0 0,-1 0 0 0 0,1 1 0 0 0,-1-1 0 0 0,1 0 0 0 0,0 0 0 0 0,-1 0 0 0 0,1 0-1 0 0,-1 0 1 0 0,1 1 0 0 0,0-1 0 0 0,-1 0 0 0 0,1 0 0 0 0,-1 0 0 0 0,1 0 0 0 0,-1 0 0 0 0,1 0 0 0 0,0 0 0 0 0,-1 0 0 0 0,1-1 0 0 0,-1 1 0 0 0,1 0 0 0 0,0 0 0 0 0,-1 0 0 0 0,1 0 0 0 0,-1 0 0 0 0,1-1 0 0 0,0 1 0 0 0,-1 0-1 0 0,1 0 1 0 0,0-1 0 0 0,-1 1 0 0 0,1 0 0 0 0,0-1-8 0 0,-24-16-117 0 0,17 12-689 0 0,-4-2-4395 0 0,-1-1-1805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06.89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145 28 3224 0 0,'0'-1'154'0'0,"0"1"0"0"0,0-1-1 0 0,1 0 1 0 0,-1 0 0 0 0,0 0 0 0 0,0 0 0 0 0,0 1 0 0 0,0-1-1 0 0,0 0 1 0 0,0 0 0 0 0,0 0 0 0 0,0 0 0 0 0,0 0-1 0 0,0 1 1 0 0,-1-1 0 0 0,1 0 0 0 0,0 0 0 0 0,-1 0 0 0 0,1 1-1 0 0,0-1 1 0 0,-1 0 0 0 0,1 0 0 0 0,-1 1 0 0 0,1-1 0 0 0,-1 0-1 0 0,1 1 1 0 0,-1-1 0 0 0,0 0 0 0 0,1 1 0 0 0,-1-1-1 0 0,0 1 1 0 0,1-1 0 0 0,-1 1 0 0 0,0 0 0 0 0,0-1 0 0 0,1 1-1 0 0,-1 0 1 0 0,0-1 0 0 0,0 1 0 0 0,0 0 0 0 0,0 0 0 0 0,1 0-1 0 0,-1 0 1 0 0,0 0 0 0 0,0 0-154 0 0,-3-1 748 0 0,1 1-1 0 0,-1 0 1 0 0,1 1 0 0 0,-1-1 0 0 0,1 0-1 0 0,-2 1-747 0 0,-10 4-888 0 0,10-3 983 0 0,-1 1 0 0 0,0 0 0 0 0,1 0 0 0 0,-1 0 1 0 0,1 1-1 0 0,0 0 0 0 0,0 0 0 0 0,1 0 1 0 0,-1 0-1 0 0,1 1 0 0 0,0 0 0 0 0,0 0 0 0 0,-1 3-95 0 0,2-5 61 0 0,1 1-1 0 0,0 0 0 0 0,1 0 0 0 0,-1 0 0 0 0,1 0 0 0 0,0 1 1 0 0,0-1-1 0 0,0 0 0 0 0,0 0 0 0 0,1 1 0 0 0,-1-1 1 0 0,1 1-1 0 0,0-1 0 0 0,1 0 0 0 0,-1 1 0 0 0,1-1 0 0 0,0 0 1 0 0,0 0-1 0 0,1 4-60 0 0,1-2 6 0 0,-1 1-1 0 0,1-1 1 0 0,1-1 0 0 0,-1 1-1 0 0,1 0 1 0 0,0-1 0 0 0,0 0-1 0 0,1 0 1 0 0,0 0-6 0 0,11 11-86 0 0,0-2 0 0 0,4 1 86 0 0,-7-5-37 0 0,-2-1 1 0 0,1 1-1 0 0,-1 1 0 0 0,-1 0 1 0 0,3 4 36 0 0,-12-14 0 0 0,0 0 1 0 0,0 0 0 0 0,-1 0-1 0 0,1 0 1 0 0,0 1-1 0 0,-1-1 1 0 0,1 0-1 0 0,-1 0 1 0 0,1 0-1 0 0,-1 1 1 0 0,0-1-1 0 0,1 0 1 0 0,-1 1 0 0 0,0-1-1 0 0,0 0 1 0 0,0 1-1 0 0,0-1 1 0 0,0 0-1 0 0,0 1 1 0 0,0-1-1 0 0,-1 0 1 0 0,1 1-1 0 0,-1 0 12 0 0,0-1 0 0 0,0 1 0 0 0,0 0 1 0 0,0-1-1 0 0,0 0 0 0 0,0 1 0 0 0,0-1 0 0 0,-1 0 0 0 0,1 1 0 0 0,0-1 0 0 0,-1 0 1 0 0,1 0-1 0 0,-1 0 0 0 0,-1 0-12 0 0,-4 3 169 0 0,-1-1-1 0 0,1-1 1 0 0,-1 1 0 0 0,0-1 0 0 0,0 0-1 0 0,-6 0-168 0 0,8-1-12 0 0,1-1 0 0 0,-1 0-1 0 0,0 0 1 0 0,1 0-1 0 0,-1-1 1 0 0,0 1-1 0 0,1-2 1 0 0,-1 1-1 0 0,0 0 1 0 0,1-1 0 0 0,0 0-1 0 0,-1-1 13 0 0,4 2-442 0 0,1-1-6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07.27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77 9216 0 0,'0'0'706'0'0,"0"0"-450"0"0,1 0-165 0 0,3 2-18 0 0,-1-1-1 0 0,1 0 1 0 0,-1 1-1 0 0,1-2 1 0 0,0 1-1 0 0,0 0 1 0 0,-1-1 0 0 0,1 1-1 0 0,0-1 1 0 0,0 0-1 0 0,0-1 1 0 0,0 1-1 0 0,-1-1 1 0 0,1 1-1 0 0,0-1 1 0 0,-1 0 0 0 0,1 0-1 0 0,0-1-72 0 0,7-1 427 0 0,-3 1-254 0 0,0 0 0 0 0,-1-1 0 0 0,1 1 0 0 0,4-4-173 0 0,-10 5-6 0 0,0 0 1 0 0,0 0-1 0 0,0 0 1 0 0,0 0 0 0 0,0-1-1 0 0,0 1 1 0 0,-1 0 0 0 0,1-1-1 0 0,-1 0 1 0 0,1 1 0 0 0,-1-1-1 0 0,1 0 1 0 0,-1 0-1 0 0,0 1 1 0 0,0-1 0 0 0,0 0-1 0 0,0 0 1 0 0,0-1 0 0 0,0 1 5 0 0,-1 1 32 0 0,0 0 1 0 0,0 0 0 0 0,0 0 0 0 0,0 0 0 0 0,0 0-1 0 0,0 0 1 0 0,0 0 0 0 0,0 0 0 0 0,0 0-1 0 0,0 0 1 0 0,-1 0 0 0 0,1 0 0 0 0,0 1 0 0 0,-1-1-1 0 0,1 0 1 0 0,-1 0 0 0 0,1 0 0 0 0,-1 0-1 0 0,1 0 1 0 0,-1 1 0 0 0,0-1 0 0 0,1 0 0 0 0,-1 0-1 0 0,0 1 1 0 0,1-1 0 0 0,-1 1 0 0 0,0-1-1 0 0,0 0 1 0 0,0 1 0 0 0,0 0 0 0 0,1-1 0 0 0,-1 1-1 0 0,0-1 1 0 0,0 1 0 0 0,0 0 0 0 0,0 0-1 0 0,0-1 1 0 0,0 1 0 0 0,0 0 0 0 0,0 0 0 0 0,0 0-1 0 0,-1 0-32 0 0,-3 0 251 0 0,1 0 0 0 0,-1 0 0 0 0,0 0 0 0 0,1 1 0 0 0,-1 0 0 0 0,0-1 0 0 0,1 2 0 0 0,-2-1-251 0 0,0 1 121 0 0,1 1 0 0 0,-1 0 0 0 0,1 0 0 0 0,0 0 0 0 0,0 0 1 0 0,0 1-1 0 0,0 0 0 0 0,1 0 0 0 0,-1 0 0 0 0,1 0 1 0 0,0 1-1 0 0,0-1 0 0 0,1 1 0 0 0,0 0 0 0 0,-2 3-121 0 0,4-6 23 0 0,0 1 0 0 0,0-1 0 0 0,0 1 0 0 0,0 0 0 0 0,0 0 0 0 0,0-1 0 0 0,1 1-1 0 0,-1 0 1 0 0,1 0 0 0 0,0 0 0 0 0,0 0 0 0 0,0-1 0 0 0,0 1 0 0 0,0 0 0 0 0,1 0 0 0 0,-1 0 0 0 0,1-1-1 0 0,0 1 1 0 0,0 0 0 0 0,0-1 0 0 0,0 1 0 0 0,0 0 0 0 0,1-1 0 0 0,-1 1 0 0 0,1-1 0 0 0,-1 0-1 0 0,1 0 1 0 0,0 1 0 0 0,0-1 0 0 0,0 0 0 0 0,0-1 0 0 0,1 1 0 0 0,-1 0-23 0 0,3 2-178 0 0,0 0 0 0 0,1 0-1 0 0,-1-1 1 0 0,1 0 0 0 0,0 0 0 0 0,0 0 0 0 0,0-1 0 0 0,0 0 0 0 0,0 0-1 0 0,3 0 179 0 0,4 1-6047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07.73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21 40 8752 0 0,'0'0'673'0'0,"0"0"-437"0"0,-3 0-99 0 0,3 0 434 0 0,-1 0-413 0 0,0 0 1 0 0,1 0-1 0 0,-1 1 1 0 0,0-1-1 0 0,1 0 0 0 0,-1 1 1 0 0,1-1-1 0 0,-1 1 0 0 0,1-1 1 0 0,-1 0-1 0 0,1 1 1 0 0,-1-1-1 0 0,1 1 0 0 0,-1-1 1 0 0,1 1-1 0 0,-1 0 0 0 0,1-1 1 0 0,0 1-1 0 0,-1-1 1 0 0,1 1-1 0 0,0 0 0 0 0,0-1 1 0 0,-1 1-1 0 0,1 0 1 0 0,0-1-1 0 0,0 1 0 0 0,0 0 1 0 0,0 0-1 0 0,0-1 0 0 0,0 1-158 0 0,-2 24 1077 0 0,3-23-834 0 0,-1 8 90 0 0,0-8-282 0 0,0 0 1 0 0,0 1 0 0 0,0-1-1 0 0,0 0 1 0 0,0 0 0 0 0,0 1-1 0 0,-1-1 1 0 0,1 0 0 0 0,-1 0-1 0 0,1 1 1 0 0,-2 1-52 0 0,2-4 144 0 0,0 0 18 0 0,0 0-2 0 0,0 0-40 0 0,0 0-158 0 0,0 0-36 0 0,0 0 25 0 0,0-5 146 0 0,1 0 0 0 0,0-1 0 0 0,0 1 0 0 0,0 0 0 0 0,0 0 0 0 0,1 0 0 0 0,0 0-1 0 0,1-2-96 0 0,22-39 661 0 0,-23 43-592 0 0,-1 1-33 0 0,-1 1-1 0 0,1-1 0 0 0,0 1 0 0 0,0-1 1 0 0,0 1-1 0 0,1-1 0 0 0,-1 1 1 0 0,0 0-1 0 0,0 0 0 0 0,1-1 0 0 0,-1 1 1 0 0,1 0-1 0 0,-1 0 0 0 0,1 0 0 0 0,0 1 1 0 0,-1-1-1 0 0,1 0 0 0 0,0 1 0 0 0,-1-1 1 0 0,1 1-1 0 0,0-1 0 0 0,0 1 0 0 0,-1 0 1 0 0,1 0-1 0 0,0-1 0 0 0,0 1-35 0 0,0 1 8 0 0,0-1 0 0 0,-1 1 1 0 0,1 0-1 0 0,0-1 0 0 0,-1 1 0 0 0,1 0 0 0 0,-1 0 0 0 0,1 0 0 0 0,-1 0 0 0 0,1 0 1 0 0,-1 0-1 0 0,0 1 0 0 0,1-1 0 0 0,-1 0 0 0 0,0 1 0 0 0,0-1 0 0 0,0 1 0 0 0,0-1 1 0 0,0 1-1 0 0,0 0 0 0 0,-1-1 0 0 0,1 1 0 0 0,0 0 0 0 0,-1-1 0 0 0,1 3-8 0 0,2 10 3 0 0,0 0 0 0 0,0 10-3 0 0,-2-12-410 0 0,1-1 1 0 0,0 0-1 0 0,1 0 0 0 0,3 10 410 0 0,-5-19-530 0 0,0 0 0 0 0,0-1 0 0 0,0 1 0 0 0,0 0 1 0 0,1-1-1 0 0,-1 1 0 0 0,0 0 0 0 0,1-1 0 0 0,-1 1 530 0 0,4 1-1773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08.13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95 2 8288 0 0,'-2'0'164'0'0,"-1"-1"0"0"0,0 1 1 0 0,0 0-1 0 0,0 0 0 0 0,0 0 0 0 0,0 0 1 0 0,0 0-1 0 0,0 0 0 0 0,1 1 0 0 0,-1 0 1 0 0,0-1-1 0 0,0 1 0 0 0,0 1-164 0 0,-36 16 2537 0 0,38-18-2422 0 0,0 0 1 0 0,0 1-1 0 0,0 0 1 0 0,0-1-1 0 0,0 1 1 0 0,1-1-1 0 0,-1 1 1 0 0,0 0-1 0 0,0 0 1 0 0,0-1-1 0 0,1 1 1 0 0,-1 0 0 0 0,1 0-1 0 0,-1 0 1 0 0,0 0-1 0 0,1 0 1 0 0,-1 0-1 0 0,1 0 1 0 0,0 0-1 0 0,-1 0 1 0 0,1 0-1 0 0,0 0 1 0 0,0 1-116 0 0,0-1 46 0 0,0 1 1 0 0,0-1 0 0 0,1 0-1 0 0,-1 1 1 0 0,0-1 0 0 0,1 1-1 0 0,-1-1 1 0 0,1 0 0 0 0,0 0-1 0 0,-1 1 1 0 0,1-1-1 0 0,0 0 1 0 0,0 0 0 0 0,0 0-1 0 0,1 1-46 0 0,3 3 48 0 0,0-1 1 0 0,0 1-1 0 0,0-1 0 0 0,1 0 0 0 0,0-1 0 0 0,4 3-48 0 0,17 8 37 0 0,-1 1 0 0 0,19 14-37 0 0,-28-13 0 0 0,-17-15 0 0 0,0-1 0 0 0,0 0 0 0 0,0 1 0 0 0,0-1 0 0 0,0 0 0 0 0,1 1 0 0 0,-1-1 0 0 0,0 0 0 0 0,0 1 0 0 0,0-1 0 0 0,0 0 0 0 0,0 1 0 0 0,0-1 0 0 0,0 1-1 0 0,0-1 1 0 0,-1 0 0 0 0,1 1 0 0 0,0-1 0 0 0,0 0 0 0 0,0 1 0 0 0,0-1 0 0 0,0 0 0 0 0,-1 1 0 0 0,1-1 0 0 0,0 0 0 0 0,0 0 0 0 0,0 1 0 0 0,-1-1 0 0 0,1 0 0 0 0,0 0-1 0 0,0 1 1 0 0,-1-1 0 0 0,1 0 0 0 0,-1 0 0 0 0,-8 6 69 0 0,2-4-18 0 0,1 0 1 0 0,-1 0-1 0 0,0-1 0 0 0,0 0 0 0 0,0 0 0 0 0,0-1 1 0 0,0 0-1 0 0,-2 0-51 0 0,-13-2-4663 0 0,-21-4 4663 0 0,34 5-1525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08.55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61 60 7832 0 0,'-1'-2'270'0'0,"0"1"1"0"0,0-1-1 0 0,-1 1 1 0 0,1 0 0 0 0,0-1-1 0 0,-1 1 1 0 0,1 0-1 0 0,-1 0 1 0 0,1 0-1 0 0,-1 0 1 0 0,0 0 0 0 0,1 1-1 0 0,-1-1 1 0 0,0 0-1 0 0,0 1 1 0 0,0 0-1 0 0,1-1 1 0 0,-2 1-271 0 0,2 0 124 0 0,0 0 0 0 0,-1 0 0 0 0,1 0 0 0 0,0 1 0 0 0,0-1 0 0 0,0 0 1 0 0,0 1-1 0 0,0-1 0 0 0,0 1 0 0 0,0-1 0 0 0,0 1 0 0 0,0-1 0 0 0,0 1 0 0 0,0 0 0 0 0,0 0 0 0 0,0-1 1 0 0,0 1-1 0 0,1 0 0 0 0,-1 0 0 0 0,0 0 0 0 0,1 0 0 0 0,-1 0 0 0 0,0 0 0 0 0,1 0 0 0 0,-1 0 0 0 0,1 0 1 0 0,0 0-1 0 0,-1 0 0 0 0,1 0 0 0 0,0 1-124 0 0,-2 3 176 0 0,1-1 1 0 0,0 1 0 0 0,1 0-1 0 0,-1 0 1 0 0,1 0-1 0 0,0 0 1 0 0,0 0 0 0 0,1-1-1 0 0,-1 1 1 0 0,1 0-1 0 0,0 0 1 0 0,0-1 0 0 0,1 1-1 0 0,0 2-176 0 0,-1-4 47 0 0,1 0 0 0 0,-1 0 0 0 0,1 0-1 0 0,0 0 1 0 0,0 0 0 0 0,0 0 0 0 0,0 0-1 0 0,0-1 1 0 0,1 1 0 0 0,-1-1 0 0 0,1 0-1 0 0,-1 0 1 0 0,1 0 0 0 0,0 0 0 0 0,0 0 0 0 0,0 0-1 0 0,0-1 1 0 0,0 1 0 0 0,0-1 0 0 0,1 0-1 0 0,0 0-46 0 0,-1-1-44 0 0,1 1 0 0 0,-1-1 0 0 0,1 0 0 0 0,0 0 0 0 0,-1-1 0 0 0,1 1 0 0 0,0-1 0 0 0,-1 0-1 0 0,1 0 1 0 0,-1 0 0 0 0,0 0 0 0 0,1-1 0 0 0,-1 1 0 0 0,0-1 0 0 0,0 0 0 0 0,0 0-1 0 0,0 0 1 0 0,0 0 0 0 0,0-1 0 0 0,0 1 0 0 0,0-1 44 0 0,0 0-52 0 0,0 0 1 0 0,-1 0-1 0 0,1 0 0 0 0,0 0 1 0 0,-1 0-1 0 0,0-1 1 0 0,1 1-1 0 0,-2-1 0 0 0,1 0 1 0 0,0 0-1 0 0,-1 1 0 0 0,1-1 1 0 0,-1 0-1 0 0,0 0 0 0 0,-1 0 1 0 0,1-1-1 0 0,-1 1 0 0 0,1-2 52 0 0,-2 1 0 0 0,1 1-1 0 0,-1-1 1 0 0,0 0-1 0 0,0 1 0 0 0,0-1 1 0 0,-1 1-1 0 0,1 0 0 0 0,-1 0 1 0 0,0-1-1 0 0,0 1 0 0 0,-1 0 1 0 0,1 1-1 0 0,-1-1 0 0 0,0 0 1 0 0,0 1-1 0 0,-1-1 1 0 0,1 1-36 0 0,1 1 0 0 0,-1 1-1 0 0,0-1 1 0 0,0 0 0 0 0,0 1 0 0 0,0-1-1 0 0,0 1 1 0 0,0 0 0 0 0,0 0 0 0 0,0 0-1 0 0,-1 0 1 0 0,1 1 0 0 0,0-1 0 0 0,0 1-1 0 0,-1 0 1 0 0,1 0 0 0 0,0 0 0 0 0,-1 1-1 0 0,1-1 1 0 0,0 1 0 0 0,0-1-1 0 0,-3 2 37 0 0,4-1-47 0 0,0-1-1 0 0,1 1 0 0 0,-1 0 0 0 0,1 0 0 0 0,0 0 0 0 0,-1-1 0 0 0,1 1 0 0 0,0 0 1 0 0,0 1-1 0 0,-1-1 0 0 0,1 0 0 0 0,0 0 0 0 0,0 0 0 0 0,0 1 0 0 0,0-1 0 0 0,0 1 0 0 0,1-1 1 0 0,-1 1 47 0 0,-3 10-4782 0 0,3-4-198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08.98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 40 7632 0 0,'0'0'348'0'0,"0"0"-7"0"0,0 0-104 0 0,0 0 377 0 0,0 0 186 0 0,0 0 37 0 0,-3 18 1839 0 0,18 66 809 0 0,-13-58-3296 0 0,-2-25-125 0 0,0-1 2 0 0,-5-14 208 0 0,4 6-226 0 0,0-1-1 0 0,1 1 1 0 0,0 0 0 0 0,0 0-1 0 0,1 0 1 0 0,0-1-1 0 0,1 1 1 0 0,-1 0-1 0 0,2 0 1 0 0,0-2-48 0 0,-1 6-149 0 0,0-1 0 0 0,0 0 0 0 0,0 1 0 0 0,1 0 1 0 0,0 0-1 0 0,0 0 0 0 0,0 0 0 0 0,1-1 149 0 0,-2 3-456 0 0,1-1 0 0 0,-1 1 0 0 0,1 0 0 0 0,0 0-1 0 0,0 0 1 0 0,-1 1 0 0 0,1-1 0 0 0,0 1 0 0 0,0 0 0 0 0,1-1-1 0 0,-1 1 1 0 0,3 0 456 0 0,1-1-4894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09.47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68 7 11256 0 0,'0'0'256'0'0,"0"0"34"0"0,0 0 21 0 0,0 0-35 0 0,0 0-168 0 0,0 0-36 0 0,0 0 7 0 0,-10 18 2618 0 0,10-16-2650 0 0,0-1 1 0 0,0 0-1 0 0,0 1 1 0 0,0-1-1 0 0,0 1 1 0 0,0-1-1 0 0,0 0 1 0 0,1 1-1 0 0,-1-1 1 0 0,0 0-1 0 0,1 1 1 0 0,-1-1-1 0 0,1 0 1 0 0,-1 0-1 0 0,1 1 1 0 0,0-1-1 0 0,0 0 1 0 0,-1 0-1 0 0,1 0 1 0 0,0 0-1 0 0,0 0 1 0 0,0 0-1 0 0,0 0 1 0 0,0 0-1 0 0,0 0 1 0 0,1-1-1 0 0,-1 1 1 0 0,0 0-1 0 0,0-1 1 0 0,0 1-1 0 0,1-1-47 0 0,0 1-29 0 0,0 0 1 0 0,0 0-1 0 0,0 0 0 0 0,0 0 0 0 0,0-1 0 0 0,0 1 0 0 0,0-1 0 0 0,0 0 0 0 0,0 0 0 0 0,0 1 1 0 0,1-1-1 0 0,-1-1 0 0 0,0 1 0 0 0,0 0 0 0 0,0 0 0 0 0,0-1 0 0 0,0 1 0 0 0,0-1 0 0 0,0 0 1 0 0,1 0 28 0 0,-2 1 0 0 0,0-1 0 0 0,0 0 0 0 0,0 0 1 0 0,0 0-1 0 0,0 1 0 0 0,0-1 0 0 0,0 0 1 0 0,0-1-1 0 0,0 1 0 0 0,0 0 1 0 0,0 0-1 0 0,-1 0 0 0 0,1 0 0 0 0,0-1 1 0 0,-1 1-1 0 0,1 0 0 0 0,-1 0 1 0 0,1-2-1 0 0,0-24 701 0 0,-2 14 304 0 0,1 13-837 0 0,0 0-12 0 0,0 0-49 0 0,0 0-19 0 0,3 17 153 0 0,9 53 1479 0 0,0 49-1720 0 0,-10-102 125 0 0,2 48 94 0 0,-4-58-158 0 0,-1 0 1 0 0,1 0-1 0 0,-1 0 1 0 0,0-1 0 0 0,-1 1-1 0 0,1 0 1 0 0,-1-1-1 0 0,-1 2-61 0 0,2-6 48 0 0,0 1-1 0 0,-1-1 0 0 0,1 0 1 0 0,-1 0-1 0 0,1 0 0 0 0,-1 0 0 0 0,0 0 1 0 0,1 0-1 0 0,-1-1 0 0 0,0 1 1 0 0,0-1-1 0 0,0 1 0 0 0,-1-1 1 0 0,1 1-1 0 0,0-1 0 0 0,0 0 0 0 0,-1 0 1 0 0,1 0-1 0 0,-1-1 0 0 0,1 1 1 0 0,-1-1-1 0 0,1 1 0 0 0,-1-1 0 0 0,1 0 1 0 0,-1 1-1 0 0,1-2 0 0 0,-1 1 1 0 0,1 0-1 0 0,-1 0 0 0 0,1-1 1 0 0,-3 0-48 0 0,-3-1-291 0 0,0 0 0 0 0,0 0 1 0 0,0-1-1 0 0,1 0 1 0 0,-1-1-1 0 0,1 0 0 0 0,0 0 1 0 0,0-1-1 0 0,-1 0 291 0 0,-7-6-1023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8:59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689 6 5384 0 0,'-15'-5'2049'0'0,"6"7"-1465"0"0,1 1 0 0 0,0 0-1 0 0,0 1 1 0 0,0 0 0 0 0,0 0 0 0 0,-3 3-584 0 0,-4 5 274 0 0,0 0 0 0 0,1 1 1 0 0,0 1-1 0 0,-10 12-274 0 0,-44 65 1031 0 0,11-14-287 0 0,45-60-744 0 0,0 1 0 0 0,1 1 0 0 0,-4 11 0 0 0,8-17 0 0 0,-5 14 199 0 0,1 1 0 0 0,1 0 1 0 0,0 5-200 0 0,-13 38 770 0 0,20-64-718 0 0,-5 15 816 0 0,-11 19-868 0 0,17-38 24 0 0,-1 1 1 0 0,1-1 0 0 0,-1 0 0 0 0,0 0-1 0 0,0-1 1 0 0,0 1 0 0 0,0-1 0 0 0,0 1-1 0 0,-1-1 1 0 0,1 0 0 0 0,-1 0 0 0 0,0-1-1 0 0,1 1 1 0 0,-1-1 0 0 0,0 0 0 0 0,0 1-25 0 0,-16 5 59 0 0,13-4-36 0 0,-1 0 0 0 0,0-1-1 0 0,0-1 1 0 0,0 1 0 0 0,0-1-1 0 0,-4 0-22 0 0,10-2 0 0 0,0-1 0 0 0,-5-2 0 0 0,3 3 0 0 0,3 0 0 0 0,1-1 0 0 0,-1 1 0 0 0,-1 0 0 0 0,-1 0 0 0 0,1 0 0 0 0,0 0 0 0 0,0 1 0 0 0,0-1 0 0 0,0 1 0 0 0,0 0 0 0 0,0 0 0 0 0,0 0 0 0 0,-1 0 0 0 0,1 0 0 0 0,0 1 0 0 0,0-1 0 0 0,0 1 0 0 0,0-1 0 0 0,0 1 0 0 0,0-1 0 0 0,0 1 0 0 0,1 0 0 0 0,-1 0 0 0 0,0 0 0 0 0,0 0 0 0 0,0 1 0 0 0,1-1 0 0 0,-1 0 0 0 0,1 1 0 0 0,-2 1 0 0 0,-23 16-10 0 0,22-15-33 0 0,2-1 22 0 0,2-3 18 0 0,0 0-1 0 0,-1 0 1 0 0,1 1 0 0 0,0-1-1 0 0,0 0 1 0 0,0 1 0 0 0,0-1 0 0 0,0 0-1 0 0,0 1 1 0 0,0-1 0 0 0,0 0 0 0 0,0 1-1 0 0,1-1 1 0 0,-1 0 0 0 0,0 0 0 0 0,0 1-1 0 0,0-1 1 0 0,0 0 0 0 0,0 1-1 0 0,0-1 1 0 0,1 0 0 0 0,-1 0 0 0 0,0 1-1 0 0,0-1 1 0 0,0 0 0 0 0,1 0 0 0 0,-1 0-1 0 0,0 1 1 0 0,0-1 0 0 0,1 0-1 0 0,-1 0 1 0 0,0 0 0 0 0,0 0 3 0 0,8 6-10 0 0,-7-5 10 0 0,1-1 0 0 0,-1 1-1 0 0,1-1 1 0 0,-1 1 0 0 0,1-1-1 0 0,-1 0 1 0 0,1 0 0 0 0,0 0-1 0 0,-1 0 1 0 0,1 0 0 0 0,-1 0-1 0 0,1 0 1 0 0,0 0 0 0 0,16-1 69 0 0,-36 11-69 0 0,7-3-11 0 0,8-5 3 0 0,-1 0 1 0 0,1 0-1 0 0,0 1 1 0 0,0-1-1 0 0,0 1 1 0 0,0 0-1 0 0,-1 1 8 0 0,3-3-3 0 0,0 0 0 0 0,0 1-1 0 0,0-1 1 0 0,0 0-1 0 0,0 1 1 0 0,1-1 0 0 0,-1 0-1 0 0,0 1 1 0 0,1-1-1 0 0,-1 1 1 0 0,1-1-1 0 0,-1 1 1 0 0,1-1 0 0 0,0 1-1 0 0,-1 0 1 0 0,1-1-1 0 0,0 1 1 0 0,0-1-1 0 0,0 2 5 0 0,1-2-5 0 0,-1 0 0 0 0,1 1 1 0 0,-1-1-1 0 0,1 0 1 0 0,-1 0-1 0 0,1 0 1 0 0,-1 0-1 0 0,1 1 1 0 0,0-1-1 0 0,0 0 1 0 0,0 0-1 0 0,0-1 1 0 0,0 1-1 0 0,0 0 1 0 0,0 0-1 0 0,0 0 1 0 0,0-1-1 0 0,0 1 1 0 0,0 0-1 0 0,1 0 4 0 0,22 4 12 0 0,-17-4-18 0 0,-1-1 7 0 0,7 1-1 0 0,-10 0-15 0 0,-1 1-56 0 0,-2-1 68 0 0,0-1 0 0 0,0 1-1 0 0,0-1 1 0 0,0 1 0 0 0,0-1 0 0 0,0 1-1 0 0,0 0 1 0 0,-1-1 0 0 0,1 1-1 0 0,0-1 1 0 0,0 1 0 0 0,-1-1 0 0 0,1 1-1 0 0,0-1 1 0 0,0 1 0 0 0,-1-1-1 0 0,1 1 1 0 0,-1-1 0 0 0,1 0 0 0 0,0 1-1 0 0,-1-1 4 0 0,1 1-5 0 0,-9 11 7 0 0,7-10-13 0 0,0 0 0 0 0,1 0 0 0 0,-1 0-1 0 0,1 0 1 0 0,-1 0 0 0 0,1 1-1 0 0,0-1 1 0 0,0 0 0 0 0,0 1-1 0 0,0-1 1 0 0,0 1 0 0 0,1-1 0 0 0,-1 2 11 0 0,1 0-16 0 0,0 0 16 0 0,2-2 0 0 0,1 0 0 0 0,0 1-8 0 0,1 3-117 0 0,-3-3 36 0 0,-1-1 25 0 0,0-1 1 0 0,0 1-1 0 0,0 0 0 0 0,0-1 0 0 0,0 1 1 0 0,-1 0-1 0 0,1-1 0 0 0,0 1 0 0 0,-1 0 0 0 0,0-1 1 0 0,1 1-1 0 0,-1-1 0 0 0,0 1 0 0 0,0 0 64 0 0,-3 9 67 0 0,-1-2-72 0 0,4-8 9 0 0,1 0 0 0 0,-1-1 0 0 0,1 1 0 0 0,-1-1 0 0 0,1 1-1 0 0,0 0 1 0 0,-1-1 0 0 0,1 1 0 0 0,0 0 0 0 0,-1-1 0 0 0,1 1-1 0 0,0 0 1 0 0,0 0 0 0 0,0-1 0 0 0,-1 1 0 0 0,1 0-1 0 0,0 0 1 0 0,0-1 0 0 0,0 1 0 0 0,0 0 0 0 0,1 0 0 0 0,-1 0-4 0 0,0 0 80 0 0,0-1 16 0 0,20 4 342 0 0,18-16 89 0 0,-28 9-532 0 0,-1-1-1 0 0,1 2 1 0 0,-1-1 0 0 0,6 1 5 0 0,-1-1-11 0 0,0 0 1 0 0,-1-1 0 0 0,0 0-1 0 0,1-1 1 0 0,-2 0 0 0 0,1-1 0 0 0,11-8 10 0 0,31-24 53 0 0,-40 29-59 0 0,-1 0 0 0 0,-1-1-1 0 0,0 0 1 0 0,0-1 0 0 0,-1-1 0 0 0,-9 9 6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12.59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22 13 14280 0 0,'-1'-1'71'0'0,"1"0"1"0"0,0 0-1 0 0,-1 0 1 0 0,1 0 0 0 0,0 1-1 0 0,-1-1 1 0 0,1 0-1 0 0,-1 0 1 0 0,1 1 0 0 0,-1-1-1 0 0,0 0 1 0 0,1 1-1 0 0,-1-1 1 0 0,0 1 0 0 0,1-1-1 0 0,-1 1 1 0 0,0-1-72 0 0,-3 18-1140 0 0,3-15 1152 0 0,-2 28 397 0 0,1 1-1 0 0,1 0 1 0 0,1 0 0 0 0,4 23-409 0 0,-1-13 297 0 0,-1-19-302 0 0,2 0-1 0 0,0-1 1 0 0,2 6 5 0 0,-5-23-1049 0 0,-1-4 237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13.00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26 3680 0 0,'0'-4'-271'0'0,"1"-13"5120"0"0,-1 17-4780 0 0,0 0 0 0 0,0-1 1 0 0,0 1-1 0 0,0 0 1 0 0,1-1-1 0 0,-1 1 0 0 0,0 0 1 0 0,0 0-1 0 0,0 0 0 0 0,0-1 1 0 0,1 1-1 0 0,-1 0 1 0 0,0 0-1 0 0,0 0 0 0 0,1-1 1 0 0,-1 1-1 0 0,0 0 0 0 0,0 0 1 0 0,1 0-1 0 0,-1 0 0 0 0,0 0 1 0 0,1 0-1 0 0,-1 0 1 0 0,0 0-1 0 0,0 0 0 0 0,1-1 1 0 0,-1 1-1 0 0,0 0 0 0 0,1 0 1 0 0,-1 1-1 0 0,0-1 1 0 0,0 0-1 0 0,1 0 0 0 0,-1 0 1 0 0,0 0-1 0 0,1 0 0 0 0,-1 0 1 0 0,0 0-1 0 0,0 0 1 0 0,1 0-1 0 0,-1 1 0 0 0,0-1 1 0 0,0 0-1 0 0,1 0 0 0 0,-1 0 1 0 0,0 1-1 0 0,0-1 0 0 0,0 0 1 0 0,1 0-1 0 0,-1 0 1 0 0,0 1-1 0 0,0-1 0 0 0,0 0-69 0 0,13 12 648 0 0,0 0 0 0 0,-1 1 0 0 0,-1 0 0 0 0,6 10-648 0 0,10 10 703 0 0,-12-14-347 0 0,-1-3-197 0 0,0 0 1 0 0,5 3-160 0 0,4 3-22 0 0,-11-10-528 0 0,0-1 0 0 0,1 0 0 0 0,7 4 550 0 0,-16-12-1248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13.35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 0 9760 0 0,'-3'85'4330'0'0,"3"-57"-3940"0"0,1 1 0 0 0,1 0 1 0 0,1-1-1 0 0,2 0 0 0 0,3 9-390 0 0,-2-21-524 0 0,-1-6-3679 0 0,1-2-663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13.71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40 64 6448 0 0,'0'0'498'0'0,"0"0"-160"0"0,0 0 544 0 0,0 0 277 0 0,17 2 1926 0 0,-6-4-2636 0 0,0-1 0 0 0,0 1 0 0 0,1-2-449 0 0,-9 3-38 0 0,0 0 0 0 0,0-1 0 0 0,0 1 1 0 0,0-1-1 0 0,0 1 0 0 0,0-1 0 0 0,0 0 1 0 0,0 0-1 0 0,-1 0 0 0 0,1 0 0 0 0,-1-1 1 0 0,2-1 37 0 0,-4 3-21 0 0,1 1 0 0 0,-1-1 1 0 0,1 1-1 0 0,-1-1 0 0 0,1 1 1 0 0,-1-1-1 0 0,0 1 0 0 0,1-1 0 0 0,-1 0 1 0 0,0 1-1 0 0,0-1 0 0 0,1 1 1 0 0,-1-1-1 0 0,0 0 0 0 0,0 1 1 0 0,0-1-1 0 0,0 0 0 0 0,0 0 1 0 0,0 1-1 0 0,0-1 0 0 0,0 0 1 0 0,0 1-1 0 0,0-1 0 0 0,0 0 1 0 0,0 1-1 0 0,-1-1 0 0 0,1 0 1 0 0,0 1-1 0 0,0-1 0 0 0,-1 1 1 0 0,1-1-1 0 0,-1 0 0 0 0,1 1 0 0 0,0-1 1 0 0,-1 1-1 0 0,1-1 0 0 0,-1 1 1 0 0,1-1-1 0 0,-1 1 0 0 0,1 0 1 0 0,-1-1-1 0 0,1 1 0 0 0,-1-1 1 0 0,0 1-1 0 0,1 0 0 0 0,-1 0 1 0 0,0-1-1 0 0,1 1 0 0 0,-1 0 1 0 0,0 0-1 0 0,1 0 0 0 0,-1 0 1 0 0,0 0-1 0 0,0-1 21 0 0,-2 1 154 0 0,0-1 1 0 0,0 1-1 0 0,-1 0 0 0 0,1 0 1 0 0,0 0-1 0 0,-1 0 0 0 0,1 0 1 0 0,0 1-1 0 0,0 0 0 0 0,-3 0-154 0 0,0 2 232 0 0,-1 0 0 0 0,1 0-1 0 0,0 1 1 0 0,0 0 0 0 0,0 0-1 0 0,1 0 1 0 0,-1 1 0 0 0,1 0-1 0 0,0 0 1 0 0,1 0 0 0 0,-1 1-1 0 0,-1 3-231 0 0,3-6 98 0 0,1 0-1 0 0,0 0 0 0 0,1 1 0 0 0,-1-1 0 0 0,1 1 0 0 0,-1-1 0 0 0,1 1 0 0 0,0 0 0 0 0,1 0 0 0 0,-1-1 0 0 0,0 1 0 0 0,1 0 1 0 0,0 0-1 0 0,0 0 0 0 0,0 0 0 0 0,1-1 0 0 0,-1 1 0 0 0,1 0 0 0 0,0 0 0 0 0,0-1 0 0 0,0 1 0 0 0,0 0 0 0 0,2 2-97 0 0,-1-3 36 0 0,0 0-1 0 0,0-1 1 0 0,0 1-1 0 0,0-1 0 0 0,0 1 1 0 0,1-1-1 0 0,-1 0 1 0 0,1 0-1 0 0,0 0 1 0 0,-1 0-1 0 0,1 0 0 0 0,0 0 1 0 0,0-1-1 0 0,0 1 1 0 0,0-1-1 0 0,1 0 0 0 0,-1 0 1 0 0,0 0-1 0 0,0-1 1 0 0,1 1-36 0 0,33 2-1027 0 0,-2-5-4513 0 0,-24 1-9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14.08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 0 8288 0 0,'0'0'638'0'0,"0"0"-355"0"0,0 0 44 0 0,0 0 66 0 0,0 0 14 0 0,0 14 1065 0 0,-1 3-429 0 0,1 0 0 0 0,0 0 0 0 0,3 8-1043 0 0,-3-20 95 0 0,1 0-1 0 0,0 0 1 0 0,0 0 0 0 0,1 0-1 0 0,0 0 1 0 0,0 0 0 0 0,0 0-1 0 0,0 0 1 0 0,1-1-1 0 0,0 1 1 0 0,0-1-95 0 0,-2-2-39 0 0,0-1-1 0 0,0 1 1 0 0,0-1 0 0 0,1 0-1 0 0,-1 1 1 0 0,0-1 0 0 0,1 0-1 0 0,-1 0 1 0 0,1 0-1 0 0,-1 0 1 0 0,1-1 0 0 0,0 1-1 0 0,-1 0 1 0 0,1-1 0 0 0,0 1-1 0 0,-1-1 1 0 0,1 1-1 0 0,0-1 1 0 0,0 0 0 0 0,-1 1-1 0 0,1-1 1 0 0,0 0 0 0 0,0 0-1 0 0,-1-1 1 0 0,1 1 0 0 0,0 0-1 0 0,0-1 1 0 0,-1 1-1 0 0,1-1 1 0 0,0 1 0 0 0,0-1-1 0 0,-1 0 1 0 0,1 1 0 0 0,0-2 39 0 0,0 1-56 0 0,1-1 0 0 0,0 0 0 0 0,-1 0 0 0 0,0 0 0 0 0,1 0 0 0 0,-1 0 1 0 0,0-1-1 0 0,0 1 0 0 0,0-1 0 0 0,0 1 0 0 0,-1-1 0 0 0,1 0 0 0 0,-1 1 1 0 0,1-3 55 0 0,1-2 47 0 0,-1 1 0 0 0,0-1 0 0 0,0 0 0 0 0,-1 0 1 0 0,0 0-1 0 0,0 0-47 0 0,0-4 512 0 0,-1 1 1 0 0,0 0-1 0 0,0 0 1 0 0,-1 0-1 0 0,-1-3-512 0 0,0 8 1680 0 0,1 13-1378 0 0,1 13-345 0 0,2 5-34 0 0,4 31 626 0 0,-5-53-829 0 0,0 1-1 0 0,0-1 1 0 0,1 1 0 0 0,-1-1 0 0 0,1 0-1 0 0,0 1 1 0 0,0-1 0 0 0,1 0 0 0 0,-1 0-1 0 0,2 1 281 0 0,-1-2-5927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14.46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20 6912 0 0,'0'0'528'0'0,"0"0"-236"0"0,0 0 273 0 0,0 0 156 0 0,0 0 30 0 0,3 17 1248 0 0,7 75 2279 0 0,-5-49-3629 0 0,-13-79-505 0 0,8 29-135 0 0,0 0-1 0 0,1 1 1 0 0,0-1-1 0 0,0 0 1 0 0,1 1-1 0 0,0-1 1 0 0,0 1-1 0 0,1-1 1 0 0,-1 1-1 0 0,2 0 1 0 0,2-5-9 0 0,-3 7-193 0 0,0 0 1 0 0,0-1 0 0 0,1 1 0 0 0,-1 0 0 0 0,1 1-1 0 0,0-1 1 0 0,1 0 192 0 0,-2 2-650 0 0,1-1 0 0 0,0 1 0 0 0,0 0 0 0 0,0 0 0 0 0,0 0 0 0 0,1 0-1 0 0,-1 1 1 0 0,4-1 650 0 0,-1 0-4474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14.81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37 35 9648 0 0,'0'0'84'0'0,"0"-1"0"0"0,0 1 0 0 0,0-1 1 0 0,0 1-1 0 0,0-1 0 0 0,0 1 0 0 0,0-1 1 0 0,0 1-1 0 0,0-1 0 0 0,0 1 0 0 0,-1 0 1 0 0,1-1-1 0 0,0 1 0 0 0,0-1 0 0 0,0 1 1 0 0,-1-1-1 0 0,1 1 0 0 0,0 0 0 0 0,-1-1 1 0 0,1 1-1 0 0,0-1 0 0 0,-1 1 0 0 0,1 0 1 0 0,0 0-1 0 0,-1-1 0 0 0,1 1 0 0 0,-1 0 1 0 0,1 0-1 0 0,0-1 0 0 0,-1 1 0 0 0,1 0 1 0 0,-1 0-1 0 0,1 0 0 0 0,-1 0 0 0 0,1-1 1 0 0,-1 1-1 0 0,1 0 0 0 0,-1 0 0 0 0,1 0 0 0 0,-1 0 1 0 0,1 0-85 0 0,-1 1 120 0 0,0-1 1 0 0,0 0 0 0 0,1 0 0 0 0,-1 0-1 0 0,0 1 1 0 0,1-1 0 0 0,-1 0 0 0 0,0 0-1 0 0,1 1 1 0 0,-1-1 0 0 0,0 1-1 0 0,1-1 1 0 0,-1 1 0 0 0,1-1 0 0 0,-1 1-1 0 0,1-1 1 0 0,-1 1 0 0 0,1-1 0 0 0,-1 1-1 0 0,1 0 1 0 0,0-1 0 0 0,-1 1 0 0 0,1 0-1 0 0,0-1 1 0 0,-1 1 0 0 0,1 0-1 0 0,0-1 1 0 0,0 1-121 0 0,-4 19 1327 0 0,2-12-1170 0 0,1-1 0 0 0,0 1 0 0 0,0 0 0 0 0,0 0 0 0 0,1 0 0 0 0,0 1-157 0 0,1-5 31 0 0,-1 0 0 0 0,1-1 0 0 0,-1 1 0 0 0,1 0-1 0 0,0 0 1 0 0,0 0 0 0 0,1 0 0 0 0,-1-1-1 0 0,1 1-30 0 0,0-2-16 0 0,-1 0-1 0 0,1 0 0 0 0,-1 0 0 0 0,1 0 1 0 0,0 0-1 0 0,0 0 0 0 0,0-1 0 0 0,0 1 0 0 0,0-1 1 0 0,0 0-1 0 0,0 1 0 0 0,0-1 0 0 0,1 0 1 0 0,-1 0-1 0 0,1 0 17 0 0,-1 0-71 0 0,0-1 1 0 0,0 1 0 0 0,-1-1-1 0 0,1 1 1 0 0,0-1 0 0 0,0 0-1 0 0,-1 0 1 0 0,1 0-1 0 0,0 0 1 0 0,0 0 0 0 0,0 0-1 0 0,0 0 1 0 0,-1-1 0 0 0,1 1-1 0 0,0 0 1 0 0,0-1-1 0 0,-1 0 1 0 0,1 1 0 0 0,0-1-1 0 0,-1 0 1 0 0,1 0 0 0 0,-1 0-1 0 0,1 0 1 0 0,-1 0-1 0 0,1 0 1 0 0,-1 0 0 0 0,0-1-1 0 0,0 1 1 0 0,0-1 0 0 0,1 1-1 0 0,-1 0 1 0 0,0-1-1 0 0,-1 0 1 0 0,1 1 0 0 0,0-1-1 0 0,0-1 71 0 0,2-3-8 0 0,-1 1 0 0 0,0-1-1 0 0,-1 0 1 0 0,1 0-1 0 0,-1 0 1 0 0,0 0 0 0 0,-1-1-1 0 0,0 1 1 0 0,0 0 0 0 0,0-4 8 0 0,-1-6 99 0 0,-1-18 255 0 0,1 33-336 0 0,1-1 0 0 0,-1 0 1 0 0,1 0-1 0 0,-1 1 0 0 0,1-1 0 0 0,-1 0 0 0 0,0 1 0 0 0,0-1 0 0 0,0 1 1 0 0,0-1-1 0 0,0 1 0 0 0,0 0 0 0 0,0-1 0 0 0,0 1 0 0 0,-1 0 0 0 0,0-1-18 0 0,1 1-43 0 0,0 1 0 0 0,-1-1 0 0 0,1 1 0 0 0,0-1 0 0 0,-1 1 0 0 0,1 0 0 0 0,-1 0 0 0 0,1 0-1 0 0,0-1 1 0 0,-1 1 0 0 0,1 0 0 0 0,-1 1 0 0 0,1-1 0 0 0,-1 0 0 0 0,1 0 0 0 0,0 1 0 0 0,-1-1-1 0 0,1 0 1 0 0,0 1 0 0 0,-1 0 0 0 0,1-1 43 0 0,-10 7-4749 0 0,7-4-92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15.27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35 11720 0 0,'0'0'532'0'0,"0"0"-4"0"0,9 13 233 0 0,-8-8-399 0 0,-1-1 0 0 0,1 1 1 0 0,-1 0-1 0 0,0 0 0 0 0,0 0 0 0 0,0 0 1 0 0,-1 0-1 0 0,0 4-362 0 0,-1 3 471 0 0,2 22 434 0 0,1-37-879 0 0,0-1 0 0 0,0 1-1 0 0,0-1 1 0 0,0 1 0 0 0,0 0-1 0 0,2-3-25 0 0,1-4 6 0 0,0 1 41 0 0,-1 0 0 0 0,2 0-1 0 0,-1 0 1 0 0,1 1-1 0 0,0-1 1 0 0,1 1-1 0 0,0 1 1 0 0,0-1-1 0 0,1 1 1 0 0,-1 0-1 0 0,4-2-46 0 0,-9 9 26 0 0,-1-1-1 0 0,1 0 0 0 0,0 1 0 0 0,0-1 0 0 0,0 1 0 0 0,-1-1 0 0 0,1 1 0 0 0,0-1 1 0 0,0 1-1 0 0,0 0 0 0 0,0 0 0 0 0,0-1 0 0 0,0 1 0 0 0,0 0 0 0 0,0 0 0 0 0,0 0 1 0 0,0 0-1 0 0,0 0 0 0 0,0 0 0 0 0,0 0 0 0 0,0 0 0 0 0,0 0 0 0 0,0 1 0 0 0,0-1-25 0 0,1 1 16 0 0,-1 0 1 0 0,0 0-1 0 0,1-1 0 0 0,-1 1 0 0 0,0 1 0 0 0,0-1 0 0 0,0 0 0 0 0,0 0 0 0 0,0 0 0 0 0,0 0 0 0 0,0 1 0 0 0,0-1 0 0 0,0 1 0 0 0,-1-1-16 0 0,3 6 16 0 0,0-1 0 0 0,-1 0 0 0 0,0 1 0 0 0,0-1-1 0 0,-1 1 1 0 0,1 4-16 0 0,-1-1-354 0 0,4 25 735 0 0,2-13-6524 0 0,-5-17 417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15.68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78 12 10680 0 0,'0'0'489'0'0,"-16"-9"260"0"0,14 8-651 0 0,0 1 0 0 0,1 0 0 0 0,-1-1 0 0 0,0 1-1 0 0,0 0 1 0 0,0 0 0 0 0,0 0 0 0 0,0 0 0 0 0,0 0-1 0 0,0 1 1 0 0,0-1 0 0 0,0 1 0 0 0,0-1 0 0 0,0 1 0 0 0,1 0-1 0 0,-1-1 1 0 0,0 1 0 0 0,0 0 0 0 0,1 0 0 0 0,-1 0-1 0 0,1 1 1 0 0,-1-1 0 0 0,1 0 0 0 0,-1 1 0 0 0,1-1 0 0 0,0 1-1 0 0,-1-1 1 0 0,1 2-98 0 0,-1-1 50 0 0,1-1-1 0 0,0 1 1 0 0,0 0-1 0 0,0 0 1 0 0,0 0-1 0 0,0 0 0 0 0,0 0 1 0 0,0 0-1 0 0,1 0 1 0 0,-1 0-1 0 0,1 0 1 0 0,0 0-1 0 0,0 0 1 0 0,-1 0-1 0 0,1 1 1 0 0,0-1-1 0 0,1 0 1 0 0,-1 0-1 0 0,0 0 1 0 0,1 0-1 0 0,-1 0 1 0 0,1 0-1 0 0,-1 0 1 0 0,1 0-1 0 0,0 0 1 0 0,1 1-50 0 0,2 2 30 0 0,0 0 1 0 0,1-1 0 0 0,-1 1-1 0 0,1-1 1 0 0,1 0 0 0 0,-1 0-1 0 0,1 0 1 0 0,3 1-31 0 0,21 16-195 0 0,-12-8 186 0 0,-15-11 13 0 0,0 0 1 0 0,1 0 0 0 0,-1 1 0 0 0,0-1-1 0 0,0 1 1 0 0,-1 0 0 0 0,1 0 0 0 0,-1 0-1 0 0,1 0 1 0 0,-1 0 0 0 0,1 1-5 0 0,-3-3 24 0 0,0-1-1 0 0,1 1 1 0 0,-1-1-1 0 0,0 1 1 0 0,0-1 0 0 0,0 1-1 0 0,0-1 1 0 0,0 1 0 0 0,0-1-1 0 0,0 1 1 0 0,0 0 0 0 0,0-1-1 0 0,0 1 1 0 0,0-1 0 0 0,0 1-1 0 0,0-1 1 0 0,0 1 0 0 0,-1-1-1 0 0,1 1 1 0 0,0-1 0 0 0,0 1-1 0 0,-1-1 1 0 0,1 1 0 0 0,0-1-1 0 0,0 0 1 0 0,-1 1 0 0 0,1-1-1 0 0,0 1 1 0 0,-1-1 0 0 0,1 0-1 0 0,-1 1 1 0 0,1-1 0 0 0,-1 0-1 0 0,1 0 1 0 0,-1 1 0 0 0,1-1-1 0 0,0 0 1 0 0,-1 0 0 0 0,1 1-1 0 0,-1-1 1 0 0,0 0 0 0 0,1 0-24 0 0,-24 3 1004 0 0,21-2-925 0 0,-7-1-250 0 0,-1 0-1 0 0,1 0 1 0 0,0-1-1 0 0,-1-1 1 0 0,-1 0 171 0 0,0-1-6177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22.95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 1 7920 0 0,'0'0'362'0'0,"0"0"-11"0"0,0 0-160 0 0,0 0 146 0 0,0 0 88 0 0,0 14 1389 0 0,-1 19-320 0 0,-1 12-714 0 0,11 123 354 0 0,-7-144-934 0 0,-2-23-327 0 0,0-1-69 0 0,0 0-629 0 0,0 0-2574 0 0,0 0-1102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8:51.7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522 8 6304 0 0,'-1'-1'265'0'0,"-1"0"0"0"0,0 0 0 0 0,0 0 0 0 0,0 0 0 0 0,0 0 0 0 0,0 1 0 0 0,0-1 0 0 0,-1 1 0 0 0,1 0 0 0 0,0-1 0 0 0,0 1 0 0 0,0 0 0 0 0,0 0 0 0 0,-1 0 0 0 0,1 1 0 0 0,0-1 0 0 0,0 0 0 0 0,0 1 0 0 0,0 0 1 0 0,0-1-1 0 0,0 1 0 0 0,0 0 0 0 0,-1 0-265 0 0,-7 4 637 0 0,-4 2 166 0 0,-45 40-545 0 0,23-10 189 0 0,-29 40-447 0 0,43-51 97 0 0,-4 7 742 0 0,-12 21-839 0 0,28-37 202 0 0,2 1 1 0 0,-1-1-1 0 0,2 2 1 0 0,-3 11-203 0 0,-8 20 276 0 0,1-6-11 0 0,10-23-5 0 0,-2 0 1 0 0,0-1-1 0 0,-1 0 0 0 0,-10 14-260 0 0,13-22 12 0 0,-6 7 401 0 0,-15 17-413 0 0,27-36 45 0 0,1 1-1 0 0,-1 0 1 0 0,0-1 0 0 0,1 1-1 0 0,-1 0 1 0 0,0-1 0 0 0,0 1-1 0 0,1-1 1 0 0,-1 1 0 0 0,0-1-1 0 0,0 0 1 0 0,0 1 0 0 0,0-1-1 0 0,0 0 1 0 0,0 1 0 0 0,0-1-1 0 0,0 0 1 0 0,1 0 0 0 0,-1 0-1 0 0,0 0 1 0 0,0 0 0 0 0,0 0-45 0 0,0 0-108 0 0,1 0 0 0 0,0 0-52 0 0,0 0-262 0 0,0 0-111 0 0,3-3-4868 0 0,0-1-4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23.35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24 7920 0 0,'0'0'174'0'0,"14"-15"468"0"0,-9 13-462 0 0,0 0 1 0 0,0 1-1 0 0,0 0 1 0 0,0 0-1 0 0,0 0 1 0 0,0 1-1 0 0,0 0 1 0 0,1 0-1 0 0,-1 0 1 0 0,0 1 0 0 0,0-1-1 0 0,0 1 1 0 0,0 0-1 0 0,0 1 1 0 0,5 1-181 0 0,-6-2 129 0 0,-1 1 0 0 0,1-1-1 0 0,0 1 1 0 0,-1 0 0 0 0,0 0 0 0 0,1 0 0 0 0,-1 0 0 0 0,0 0 0 0 0,0 1 0 0 0,0 0 0 0 0,0 0 0 0 0,0 0 0 0 0,-1 0 0 0 0,1 0 0 0 0,-1 0 0 0 0,0 0 0 0 0,0 1 0 0 0,0-1 0 0 0,-1 1 0 0 0,1 0 0 0 0,0 1-129 0 0,-2-2-37 0 0,0-1 1 0 0,0 1-1 0 0,0 0 1 0 0,0-1 0 0 0,0 1-1 0 0,0 0 1 0 0,-1-1 0 0 0,1 1-1 0 0,-1-1 1 0 0,0 1 0 0 0,0 0-1 0 0,0-1 1 0 0,0 0-1 0 0,0 1 1 0 0,0-1 0 0 0,-1 0-1 0 0,1 1 1 0 0,-1-1 0 0 0,0 0-1 0 0,0 0 1 0 0,1 0 0 0 0,-1-1-1 0 0,-1 1 1 0 0,1 0 0 0 0,0-1-1 0 0,0 1 1 0 0,0-1-1 0 0,-1 0 1 0 0,1 1 0 0 0,-1-1-1 0 0,1-1 1 0 0,-1 1 0 0 0,-1 0 36 0 0,-3 1 27 0 0,-1 1-1 0 0,1-1 1 0 0,0 1 0 0 0,-4 3-27 0 0,8-5 105 0 0,0 1 0 0 0,0-1 0 0 0,1 1-1 0 0,-1 0 1 0 0,1 0 0 0 0,0 0 0 0 0,-1 1 0 0 0,1-1-1 0 0,0 1 1 0 0,0-1 0 0 0,0 1 0 0 0,0 0-105 0 0,2-2 28 0 0,0 0 1 0 0,-1 1 0 0 0,1-1-1 0 0,0 0 1 0 0,0 0-1 0 0,0 0 1 0 0,0 0 0 0 0,0 1-1 0 0,0-1 1 0 0,1 0-1 0 0,-1 0 1 0 0,0 0 0 0 0,1 0-1 0 0,-1 0 1 0 0,0 0-1 0 0,1 0 1 0 0,-1 0-1 0 0,1 0 1 0 0,0 0 0 0 0,-1 0-1 0 0,1 0 1 0 0,0 0-1 0 0,0 0 1 0 0,-1 0 0 0 0,1 0-1 0 0,0-1 1 0 0,1 1-29 0 0,2 3 141 0 0,0 0 1 0 0,1 0 0 0 0,0-1 0 0 0,4 3-142 0 0,6 1 12 0 0,0-1 1 0 0,0 0-1 0 0,0-1 1 0 0,1-1 0 0 0,7 1-13 0 0,9 2-4538 0 0,-24-4-275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23.78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32 96 4144 0 0,'0'0'191'0'0,"20"0"4220"0"0,-16 0-4271 0 0,0 1-1 0 0,0-1 0 0 0,-1 0 0 0 0,1 0 0 0 0,0 0 0 0 0,0 0 1 0 0,-1-1-1 0 0,1 0 0 0 0,0 0 0 0 0,-1 0 0 0 0,1 0 0 0 0,-1 0 1 0 0,1-1-1 0 0,2-1-139 0 0,-5 2 2 0 0,1 1-1 0 0,-1-1 1 0 0,0 0 0 0 0,1 0 0 0 0,-1 0-1 0 0,0 0 1 0 0,0 0 0 0 0,0 0-1 0 0,0 0 1 0 0,0 0 0 0 0,0 0 0 0 0,0-1-1 0 0,0 1 1 0 0,-1 0 0 0 0,1-1 0 0 0,0 1-1 0 0,-1 0 1 0 0,1-1 0 0 0,-1 1 0 0 0,1-1-1 0 0,-1 1 1 0 0,0-1 0 0 0,0 1 0 0 0,0-1-1 0 0,1 1 1 0 0,-1-1 0 0 0,-1 1 0 0 0,1-1-1 0 0,0 1 1 0 0,0-1 0 0 0,-1 1 0 0 0,1-1-1 0 0,0 1 1 0 0,-1 0 0 0 0,0-1-1 0 0,1 1 1 0 0,-1-1 0 0 0,0 1-2 0 0,0-2 118 0 0,0 1 0 0 0,-1 0 0 0 0,1-1-1 0 0,-1 1 1 0 0,1 0 0 0 0,-1 0 0 0 0,0 0 0 0 0,0 0 0 0 0,0 0-1 0 0,0 0 1 0 0,0 1 0 0 0,0-1 0 0 0,-1 1 0 0 0,1 0 0 0 0,-1-1 0 0 0,1 1-1 0 0,-1 0 1 0 0,1 0 0 0 0,-1 0 0 0 0,0 1-118 0 0,1-1 111 0 0,-1 1 0 0 0,1 0-1 0 0,0 0 1 0 0,-1 1 0 0 0,1-1 0 0 0,0 0 0 0 0,0 1 0 0 0,-1 0 0 0 0,1-1-1 0 0,0 1 1 0 0,0 0 0 0 0,0 0 0 0 0,0 0 0 0 0,0 0 0 0 0,0 0-1 0 0,0 1 1 0 0,0-1 0 0 0,1 1 0 0 0,-1-1 0 0 0,0 1 0 0 0,1 0-1 0 0,0-1 1 0 0,-1 1 0 0 0,0 1-111 0 0,-2 3 71 0 0,0-1-1 0 0,1 1 1 0 0,-1-1 0 0 0,1 1-1 0 0,1 0 1 0 0,-1 0-1 0 0,1 1 1 0 0,0-1 0 0 0,0 1-1 0 0,0 3-70 0 0,2-7 24 0 0,0-1 0 0 0,-1 1 0 0 0,1-1 0 0 0,0 1 1 0 0,1-1-1 0 0,-1 0 0 0 0,0 1 0 0 0,1-1 0 0 0,0 1 0 0 0,-1-1 0 0 0,1 0 0 0 0,0 0 0 0 0,0 1 0 0 0,0-1 0 0 0,0 0 0 0 0,1 0 0 0 0,-1 0 0 0 0,1 0 0 0 0,-1 0 1 0 0,1 0-1 0 0,0-1 0 0 0,-1 1 0 0 0,1 0 0 0 0,0-1 0 0 0,0 0 0 0 0,0 1 0 0 0,0-1 0 0 0,0 0 0 0 0,1 0 0 0 0,-1 0-24 0 0,5 2 80 0 0,-1-1 0 0 0,1 0 0 0 0,0 0 0 0 0,0-1 1 0 0,0 0-1 0 0,0 0 0 0 0,0-1 0 0 0,3 0-80 0 0,5 0-1151 0 0,0-1 0 0 0,-1-1 0 0 0,9-1 1151 0 0,-13 0-5266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24.18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7368 0 0,'0'0'333'0'0,"0"0"0"0"0,0 0-111 0 0,0 0 314 0 0,0 16 2061 0 0,0 28-843 0 0,-1-12-829 0 0,1 0-1 0 0,2 0 1 0 0,2 6-925 0 0,-2-28-43 0 0,-1-3-179 0 0,0-1 1 0 0,0 0-1 0 0,1 0 0 0 0,-1 0 1 0 0,2 0-1 0 0,-1 0 0 0 0,1 0 222 0 0,0 0-5178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24.53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57 9 9760 0 0,'0'0'222'0'0,"0"0"30"0"0,0 0 18 0 0,-1-3-44 0 0,0 3-153 0 0,1 0 0 0 0,0-1 0 0 0,0 1 0 0 0,-1-1 0 0 0,1 1 0 0 0,0 0 0 0 0,-1-1-1 0 0,1 1 1 0 0,-1 0 0 0 0,1-1 0 0 0,0 1 0 0 0,-1 0 0 0 0,1-1 0 0 0,-1 1 0 0 0,1 0 0 0 0,-1 0-1 0 0,1 0 1 0 0,-1-1 0 0 0,1 1 0 0 0,-1 0 0 0 0,1 0 0 0 0,-1 0 0 0 0,1 0 0 0 0,-1 0 0 0 0,1 0-1 0 0,-1 0 1 0 0,1 0 0 0 0,-1 0 0 0 0,1 0 0 0 0,-1 1 0 0 0,1-1 0 0 0,-1 0-73 0 0,0 1 101 0 0,-1-1 0 0 0,1 1 0 0 0,-1 0 0 0 0,1 0 0 0 0,0 0 0 0 0,0 0 1 0 0,-1 1-1 0 0,1-1 0 0 0,0 0 0 0 0,0 0 0 0 0,0 1-101 0 0,-2 3 131 0 0,-1 0 0 0 0,1 0 0 0 0,0 0 0 0 0,1 1 0 0 0,-3 4-131 0 0,4-4 84 0 0,-1 0 1 0 0,1 0-1 0 0,0 1 0 0 0,1-1 0 0 0,-1 0 0 0 0,1 0 1 0 0,0 0-1 0 0,1 2-84 0 0,-1-7-7 0 0,0 1 1 0 0,0-1-1 0 0,0 1 0 0 0,1-1 1 0 0,-1 0-1 0 0,1 1 0 0 0,-1-1 1 0 0,1 0-1 0 0,-1 0 0 0 0,1 1 1 0 0,-1-1-1 0 0,1 0 0 0 0,0 0 1 0 0,0 0-1 0 0,0 0 1 0 0,0 0-1 0 0,0 0 0 0 0,0 0 1 0 0,0 0-1 0 0,0 0 0 0 0,0 0 1 0 0,0-1-1 0 0,0 1 0 0 0,0 0 1 0 0,1-1-1 0 0,-1 1 1 0 0,0-1-1 0 0,1 1 0 0 0,-1-1 1 0 0,0 0-1 0 0,1 1 0 0 0,-1-1 1 0 0,0 0-1 0 0,1 0 0 0 0,-1 0 1 0 0,0 0-1 0 0,1 0 0 0 0,-1 0 1 0 0,0-1-1 0 0,1 1 7 0 0,0 0-86 0 0,0-1 0 0 0,-1 1 1 0 0,1-1-1 0 0,0 0 0 0 0,-1 1 0 0 0,1-1 0 0 0,-1 0 0 0 0,1 0 0 0 0,-1 0 0 0 0,1 0 1 0 0,-1 0-1 0 0,0 0 0 0 0,1 0 0 0 0,-1-1 0 0 0,0 1 0 0 0,0 0 0 0 0,0-1 1 0 0,0 1-1 0 0,0-1 0 0 0,0 1 0 0 0,0-1 0 0 0,-1 0 0 0 0,1 1 0 0 0,-1-1 0 0 0,1 0 1 0 0,-1 1-1 0 0,1-1 86 0 0,0-7 24 0 0,1 1 0 0 0,-1 0 0 0 0,-1-1 0 0 0,0-7-24 0 0,-3-30 2965 0 0,3 46-2697 0 0,0 0-63 0 0,0 0-12 0 0,0 0 10 0 0,0 0 45 0 0,3 9 520 0 0,1 3-697 0 0,-1 0-1 0 0,0 0 1 0 0,-1 1-71 0 0,-1-5 3 0 0,0 0 1 0 0,1-1 0 0 0,-1 1 0 0 0,2-1-1 0 0,-1 0 1 0 0,1 1 0 0 0,0-1 0 0 0,0 0-1 0 0,4 5-3 0 0,5-2-2649 0 0,-7-7 1643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25.01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8720 0 0,'0'0'398'0'0,"0"16"409"0"0,3 7 561 0 0,-3-20-1179 0 0,0-1 1 0 0,0 1-1 0 0,0 0 0 0 0,1 0 0 0 0,-1-1 0 0 0,1 1 0 0 0,0 0 0 0 0,0-1 0 0 0,0 1 0 0 0,0-1 0 0 0,0 1 0 0 0,0-1 1 0 0,2 3-190 0 0,-2-4 2 0 0,0 0 0 0 0,0 0 1 0 0,0 0-1 0 0,-1 0 1 0 0,1 0-1 0 0,1 0 1 0 0,-1 0-1 0 0,0 0 1 0 0,0 0-1 0 0,0 0 1 0 0,0 0-1 0 0,1 0 0 0 0,-1-1 1 0 0,0 1-1 0 0,1-1 1 0 0,-1 1-1 0 0,0-1 1 0 0,1 1-1 0 0,-1-1 1 0 0,1 0-1 0 0,-1 0 0 0 0,0 0 1 0 0,1 0-1 0 0,-1 0 1 0 0,1 0-1 0 0,-1 0 1 0 0,1 0-1 0 0,-1 0 1 0 0,0-1-1 0 0,1 1 1 0 0,-1 0-1 0 0,1-1 0 0 0,-1 0 1 0 0,0 1-1 0 0,0-1 1 0 0,1 0-1 0 0,-1 1 1 0 0,0-1-1 0 0,0 0 1 0 0,0 0-1 0 0,0 0 0 0 0,0 0 1 0 0,0 0-1 0 0,0 0 1 0 0,0 0-1 0 0,0-1 1 0 0,0 1-1 0 0,-1 0 1 0 0,1-1-3 0 0,10-22 165 0 0,7-10 2453 0 0,-18 34-2590 0 0,0 0-1 0 0,0-1 0 0 0,0 1 0 0 0,0 0 0 0 0,0 0 0 0 0,0 0 0 0 0,0 0 0 0 0,0 0 0 0 0,0 0 0 0 0,0 0 0 0 0,0 0 0 0 0,0 0 0 0 0,0 0 0 0 0,1 0 0 0 0,-1 0 0 0 0,0 0 0 0 0,0 0 0 0 0,0 0 0 0 0,0 0 0 0 0,0 0 0 0 0,0 0 0 0 0,0 0 0 0 0,0 0 0 0 0,0 0 1 0 0,0 0-1 0 0,0 0 0 0 0,1 0 0 0 0,-1 0 0 0 0,0 0 0 0 0,0 0 0 0 0,0 0 0 0 0,0 0 0 0 0,0 0 0 0 0,0 0 0 0 0,0 0 0 0 0,0 0 0 0 0,0 0 0 0 0,0 0 0 0 0,0 0 0 0 0,1 0 0 0 0,-1 0 0 0 0,0 0 0 0 0,0 0 0 0 0,0 0 0 0 0,0 0 0 0 0,0 0 0 0 0,0 0 0 0 0,0 0 0 0 0,0 1 1 0 0,0-1-1 0 0,0 0 0 0 0,0 0 0 0 0,0 0 0 0 0,0 0-27 0 0,4 7 280 0 0,-1 9-319 0 0,3 53 857 0 0,-3 40-818 0 0,-3-88 29 0 0,-1 0 0 0 0,-1 2-29 0 0,1-16 58 0 0,0 0 0 0 0,-1-1 0 0 0,1 1-1 0 0,-1-1 1 0 0,0 0 0 0 0,-1 0 0 0 0,0 0-1 0 0,-2 5-57 0 0,4-10-11 0 0,0-1-1 0 0,0 1 0 0 0,0 0 0 0 0,0 0 0 0 0,0 0 0 0 0,0 0 0 0 0,0-1 0 0 0,0 1 1 0 0,0-1-1 0 0,-1 1 0 0 0,1-1 0 0 0,0 1 0 0 0,0-1 0 0 0,0 1 0 0 0,-1-1 1 0 0,1 0-1 0 0,0 0 0 0 0,-1 0 0 0 0,1 0 0 0 0,0 0 0 0 0,-1 0 0 0 0,1 0 0 0 0,0 0 1 0 0,0 0-1 0 0,-1-1 0 0 0,1 1 0 0 0,-1-1 12 0 0,-4 0-624 0 0,1-1 0 0 0,-1 0-1 0 0,1 0 1 0 0,-1-1 0 0 0,-2-1 624 0 0,-3-2-1126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25.43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10680 0 0,'0'0'241'0'0,"0"0"38"0"0,8 13 377 0 0,-5-4-481 0 0,-1 0 0 0 0,0 1 1 0 0,0-1-1 0 0,-1 0 0 0 0,0 0 1 0 0,-1 1-1 0 0,0 6-175 0 0,0-4 216 0 0,1 1 0 0 0,0-1-1 0 0,0 0 1 0 0,1 1-216 0 0,1-1-164 0 0,3 10 607 0 0,-1-6-4535 0 0,-3-11-265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25.80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4 10680 0 0,'0'0'241'0'0,"2"-4"834"0"0,0 4-1016 0 0,-1 0 0 0 0,0 0 0 0 0,1 1 0 0 0,-1-1 0 0 0,0 0 0 0 0,0 0 0 0 0,1 1 0 0 0,-1-1 0 0 0,0 1 0 0 0,0-1 0 0 0,1 1 0 0 0,-1 0 0 0 0,0-1 0 0 0,0 1 0 0 0,0 0-59 0 0,16 13 932 0 0,5 7 81 0 0,-1 2 0 0 0,11 17-1013 0 0,9 10 361 0 0,-27-34-470 0 0,1 0-916 0 0,0 2-1 0 0,2 5 1026 0 0,-15-19-664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26.15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11600 0 0,'0'0'530'0'0,"0"0"-7"0"0,2 19-312 0 0,-3 6 329 0 0,2 0 0 0 0,1 0 0 0 0,1 0 0 0 0,1 0 1 0 0,1-1-1 0 0,4 8-540 0 0,-6-20-310 0 0,12 30 1068 0 0,0-17-5667 0 0,-11-20-95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26.50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89 9184 0 0,'0'0'208'0'0,"0"0"33"0"0,17 8 299 0 0,-13-7-459 0 0,0 0 1 0 0,-1-1-1 0 0,1 1 1 0 0,0-1-1 0 0,0 0 1 0 0,0 0-1 0 0,0-1 1 0 0,0 1-1 0 0,0-1 0 0 0,0 0 1 0 0,0 0-1 0 0,0 0 1 0 0,0-1-1 0 0,-1 1 1 0 0,1-1-1 0 0,-1 0 1 0 0,1 0-82 0 0,-2 1-1 0 0,-1 0 0 0 0,1 0 0 0 0,-1 0 0 0 0,1 0 0 0 0,-1 0 0 0 0,1-1 0 0 0,-1 1 0 0 0,0 0 0 0 0,0-1 0 0 0,0 1 0 0 0,0-1 1 0 0,0 0-1 0 0,0 1 0 0 0,0-1 0 0 0,0 0 0 0 0,-1 1 0 0 0,1-1 0 0 0,0 0 0 0 0,-1 0 0 0 0,0 1 0 0 0,1-1 0 0 0,-1 0 0 0 0,0 0 1 0 0,0 0-1 0 0,0 0 0 0 0,0 1 0 0 0,0-1 0 0 0,-1 0 0 0 0,1 0 0 0 0,0 0 0 0 0,-1 1 0 0 0,0-1 0 0 0,1 0 0 0 0,-1 0 0 0 0,0 1 1 0 0,0-1-1 0 0,0 0 1 0 0,0 1 92 0 0,1-1 1 0 0,-1 1-1 0 0,0-1 1 0 0,0 1 0 0 0,1-1-1 0 0,-1 1 1 0 0,0 0-1 0 0,-1 0 1 0 0,1-1 0 0 0,0 1-1 0 0,0 0 1 0 0,0 0-1 0 0,-1 0 1 0 0,1 0 0 0 0,0 1-1 0 0,-1-1 1 0 0,1 0-1 0 0,-1 0 1 0 0,1 1 0 0 0,-1-1-1 0 0,0 1 1 0 0,1-1-1 0 0,-1 1 1 0 0,1 0 0 0 0,-1 0-1 0 0,0 0 1 0 0,1 0-1 0 0,-1 0 1 0 0,1 0-1 0 0,-1 0 1 0 0,0 0 0 0 0,1 1-1 0 0,-1-1 1 0 0,1 0-1 0 0,-1 1 1 0 0,1 0 0 0 0,-1-1-1 0 0,1 1 1 0 0,-1 0-1 0 0,1 0 1 0 0,-1-1 0 0 0,1 1-1 0 0,-1 1-92 0 0,-1 1 90 0 0,-1 0 0 0 0,1 0 1 0 0,0 0-1 0 0,-1 0 0 0 0,2 1 0 0 0,-1-1 0 0 0,0 1 0 0 0,1 0 0 0 0,-1 0 0 0 0,1 0 0 0 0,0 0 1 0 0,1 0-1 0 0,-1 0 0 0 0,1 1 0 0 0,-1 2-90 0 0,1-3 58 0 0,0 0 1 0 0,1 0-1 0 0,0 0 1 0 0,0-1-1 0 0,0 1 1 0 0,0 0-1 0 0,1 0 1 0 0,0-1-1 0 0,-1 1 1 0 0,1 0-1 0 0,1-1 1 0 0,-1 1-1 0 0,0 0 0 0 0,1-1 1 0 0,0 0-1 0 0,0 1 1 0 0,0-1-1 0 0,0 0 1 0 0,1 1-59 0 0,0-1-85 0 0,1 1-1 0 0,-1-1 1 0 0,1 0 0 0 0,0 0 0 0 0,0 0 0 0 0,0 0 0 0 0,1-1-1 0 0,-1 1 1 0 0,1-1 0 0 0,-1 0 0 0 0,1-1 0 0 0,0 1 0 0 0,0-1-1 0 0,2 1 86 0 0,2 0-1359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26.92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 10680 0 0,'0'0'241'0'0,"0"0"38"0"0,0 0 11 0 0,0 0-28 0 0,0 0-133 0 0,1 16 1202 0 0,5 67 1105 0 0,-5-78-2365 0 0,0 1 0 0 0,0 0 0 0 0,1-1 0 0 0,0 1 0 0 0,0-1 0 0 0,1 0 0 0 0,-1 0 1 0 0,3 4-72 0 0,-4-8 1 0 0,0 0 0 0 0,0 0 1 0 0,0 1-1 0 0,0-1 0 0 0,0 0 1 0 0,0 0-1 0 0,0 0 0 0 0,0 0 1 0 0,1 0-1 0 0,-1 0 0 0 0,0-1 1 0 0,0 1-1 0 0,1 0 0 0 0,-1-1 1 0 0,1 1-1 0 0,-1-1 0 0 0,0 1 1 0 0,1-1-1 0 0,-1 0 0 0 0,1 1 1 0 0,-1-1-1 0 0,1 0 0 0 0,0 0 1 0 0,-1 0-1 0 0,1 0 0 0 0,-1 0 1 0 0,1-1-1 0 0,-1 1 0 0 0,1 0 1 0 0,-1-1-1 0 0,0 1 0 0 0,1-1 1 0 0,-1 1-1 0 0,1-1 0 0 0,-1 0 0 0 0,1 0-6 0 0,0 0 0 0 0,-1 0 0 0 0,1 0 0 0 0,-1 0 1 0 0,0 0-1 0 0,1 0 0 0 0,-1-1 0 0 0,0 1 0 0 0,0 0 1 0 0,0-1-1 0 0,0 1 0 0 0,0-1 0 0 0,0 0 1 0 0,0 1-1 0 0,0-1 0 0 0,-1 1 0 0 0,1-1 0 0 0,-1 0 1 0 0,1 0 4 0 0,0-5-109 0 0,0 0 0 0 0,0 0 0 0 0,0 0 1 0 0,-1-3 108 0 0,1-12 414 0 0,0 7 26 0 0,-1 12-360 0 0,0 0 0 0 0,0 0 0 0 0,0 0 0 0 0,0-1 0 0 0,1 1-1 0 0,0-2-79 0 0,0 4 120 0 0,1 17 40 0 0,0-1 0 0 0,0 16-160 0 0,-2-26 130 0 0,1-1 0 0 0,-1 1-1 0 0,1-1 1 0 0,0 1-1 0 0,0-1 1 0 0,1 3-130 0 0,6 8-990 0 0,-7-14 583 0 0,0 0 0 0 0,0 0 0 0 0,0 0 0 0 0,0 0 1 0 0,0 0-1 0 0,0-1 0 0 0,0 1 0 0 0,0 0 0 0 0,0 0 0 0 0,1-1 1 0 0,-1 1 406 0 0,4 1-5504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8:54.3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2 3224 0 0,'-2'0'8975'0'0,"-8"-1"-8832"0"0,-23 8 1621 0 0,-1 1-1040 0 0,28-6-646 0 0,4-2-57 0 0,0 0 0 0 0,0 1 0 0 0,1-1 0 0 0,-1 0 0 0 0,0 1 0 0 0,1 0 0 0 0,-1-1 0 0 0,1 1 0 0 0,-1 0 0 0 0,1 0 0 0 0,-1 0 0 0 0,-1 1-21 0 0,3-2 88 0 0,0 0 50 0 0,0 0 20 0 0,0 0-154 0 0,0 1 1 0 0,0-1 0 0 0,0 0-1 0 0,-1 0 1 0 0,1 1 0 0 0,0-1 0 0 0,0 0-1 0 0,0 0 1 0 0,0 1 0 0 0,0-1-1 0 0,0 0 1 0 0,0 0 0 0 0,0 1 0 0 0,0-1-1 0 0,0 0 1 0 0,0 0 0 0 0,0 1-1 0 0,0-1 1 0 0,0 0 0 0 0,0 0 0 0 0,0 1-1 0 0,0-1 1 0 0,0 0 0 0 0,0 0-1 0 0,0 1 1 0 0,0-1 0 0 0,1 0 0 0 0,-1 0-1 0 0,0 1 1 0 0,0-1 0 0 0,0 0-1 0 0,0 0 1 0 0,1 0-5 0 0,3 9-57 0 0,-2-7 70 0 0,0 0 0 0 0,-1 0 0 0 0,1 0 0 0 0,0-1 0 0 0,0 1 0 0 0,0 0 1 0 0,0-1-1 0 0,0 0 0 0 0,0 1 0 0 0,0-1 0 0 0,1 0 0 0 0,-1 0 0 0 0,0 0 0 0 0,1-1 0 0 0,-1 1 0 0 0,0 0 0 0 0,1-1 0 0 0,-1 0 0 0 0,3 1-13 0 0,19 5-18 0 0,-23-5 18 0 0,6 2 0 0 0,-5-2 0 0 0,-2-1 0 0 0,0 0 0 0 0,0 1 0 0 0,0-1 0 0 0,-1 1 0 0 0,1-1 0 0 0,0 0 0 0 0,0 1 0 0 0,-1-1 0 0 0,1 1 0 0 0,0-1 0 0 0,-1 0 0 0 0,1 1 0 0 0,0-1 0 0 0,-1 0 0 0 0,1 0 0 0 0,0 1 0 0 0,-1-1 0 0 0,1 0 0 0 0,-1 0 0 0 0,1 1 0 0 0,-1-1 0 0 0,1 0 0 0 0,-1 0 0 0 0,-10 6 39 0 0,5-3-38 0 0,0-1 0 0 0,0 2 0 0 0,0-1 0 0 0,1 0 1 0 0,-1 1-1 0 0,1 0 0 0 0,0 1 0 0 0,0-1 0 0 0,-1 3-1 0 0,6-7-5 0 0,0 1 0 0 0,-1-1-1 0 0,1 1 1 0 0,0-1 0 0 0,0 1 0 0 0,0-1 0 0 0,0 1 0 0 0,0 0 0 0 0,0-1-1 0 0,0 1 1 0 0,0-1 0 0 0,0 1 0 0 0,0-1 0 0 0,0 1 0 0 0,0-1 0 0 0,0 1 0 0 0,0 0-1 0 0,1-1 1 0 0,-1 1 0 0 0,0-1 0 0 0,0 1 0 0 0,0-1 0 0 0,1 1 0 0 0,-1-1-1 0 0,0 1 1 0 0,1-1 0 0 0,-1 0 0 0 0,1 1 0 0 0,-1-1 0 0 0,0 1 0 0 0,1-1-1 0 0,-1 0 1 0 0,1 1 0 0 0,-1-1 0 0 0,1 0 0 0 0,-1 0 0 0 0,1 1 0 0 0,-1-1-1 0 0,1 0 1 0 0,-1 0 0 0 0,1 0 0 0 0,0 0 5 0 0,2 2 28 0 0,0-1-1 0 0,0 0 1 0 0,0-1-1 0 0,0 1 1 0 0,0-1 0 0 0,0 1-1 0 0,0-1-27 0 0,37 2 30 0 0,-39-2 50 0 0,-5 3-58 0 0,0 0 0 0 0,0 0 1 0 0,-1 0-1 0 0,-2 1-22 0 0,6-4 7 0 0,-1 1-7 0 0,1-1 0 0 0,0 0 0 0 0,1 0 0 0 0,-1 1 0 0 0,1-1 0 0 0,-1 0 0 0 0,1 0 0 0 0,-1 0 0 0 0,1 1 0 0 0,-1-1 0 0 0,0 0 0 0 0,1 1 0 0 0,0-1 0 0 0,-1 0 0 0 0,1 1 0 0 0,-1-1 0 0 0,1 1 0 0 0,-1-1 0 0 0,1 0 0 0 0,0 1 0 0 0,-1-1 0 0 0,1 1 0 0 0,0 0 0 0 0,-5 7 0 0 0,5-8-3 0 0,0 0 1 0 0,0 0-1 0 0,0 1 1 0 0,0-1-1 0 0,0 0 1 0 0,-1 0-1 0 0,1 1 1 0 0,0-1 0 0 0,0 0-1 0 0,0 1 1 0 0,0-1-1 0 0,0 0 1 0 0,0 0-1 0 0,0 1 1 0 0,0-1-1 0 0,0 0 1 0 0,0 1-1 0 0,0-1 1 0 0,0 0 0 0 0,0 1-1 0 0,0-1 1 0 0,0 0-1 0 0,0 0 1 0 0,0 1-1 0 0,1-1 1 0 0,-1 0-1 0 0,0 1 1 0 0,0-1 0 0 0,0 0-1 0 0,0 0 1 0 0,1 0-1 0 0,-1 1 1 0 0,0-1-1 0 0,0 0 1 0 0,0 0 2 0 0,1 1 11 0 0,0 0 1 0 0,0 0 0 0 0,0 0-1 0 0,0-1 1 0 0,-1 1-1 0 0,1 0 1 0 0,0-1 0 0 0,0 1-1 0 0,0-1 1 0 0,0 1-1 0 0,1-1 1 0 0,-1 1-12 0 0,0-1 0 0 0,0 1 1 0 0,0-1-1 0 0,0 1 0 0 0,0-1 1 0 0,-1 1-1 0 0,1-1 0 0 0,0 1 1 0 0,0 0-1 0 0,0-1 0 0 0,-1 1 1 0 0,1 0-1 0 0,-1 0 1 0 0,1-1-1 0 0,0 1 0 0 0,-1 0 1 0 0,1 0-1 0 0,-1 0 0 0 0,0 0 1 0 0,1 0-1 0 0,-1 0 0 0 0,0 0 1 0 0,1 0-1 0 0,-1-1 1 0 0,0 1-1 0 0,0 0 0 0 0,0 0 1 0 0,0 0-1 0 0,0 0 0 0 0,0 0 1 0 0,0 0-1 0 0,0 0 0 0 0,-1 1 0 0 0,1 1 0 0 0,-1 1 0 0 0,1 0 0 0 0,-1-1 0 0 0,0 1 0 0 0,0-1 0 0 0,-1 3 0 0 0,-2 1 0 0 0,5-6 0 0 0,-1-1 0 0 0,0 0 0 0 0,0 0 0 0 0,0 1 0 0 0,0-1 0 0 0,0 0 0 0 0,0 0 0 0 0,0 0 0 0 0,1 1 0 0 0,-1-1 0 0 0,0 0 0 0 0,0 0 0 0 0,0 0 0 0 0,1 0 0 0 0,-1 1 0 0 0,0-1 0 0 0,0 0 0 0 0,0 0 0 0 0,1 0 0 0 0,-1 0 0 0 0,0 0 0 0 0,0 0 0 0 0,0 0 0 0 0,1 0 0 0 0,-1 0 0 0 0,0 0 0 0 0,0 0 0 0 0,1 0 0 0 0,-1 1 0 0 0,0-2 0 0 0,0 1 0 0 0,1 0 0 0 0,-1 0 0 0 0,0 0 0 0 0,0 0 0 0 0,1 0 0 0 0,-1 0 0 0 0,0 0 0 0 0,0 0 0 0 0,10-2 0 0 0,9-6-599 0 0,-7 2-3382 0 0,-2 2-999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27.31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32 4608 0 0,'0'0'208'0'0,"0"0"223"0"0,0 0 808 0 0,0 0 353 0 0,0 0 68 0 0,9 13 2780 0 0,-7-3-3971 0 0,0 0-1 0 0,0 0 1 0 0,-1 0 0 0 0,0 0-1 0 0,-1 0 1 0 0,0 6-469 0 0,0-12-23 0 0,-1 0-22 0 0,0 4 601 0 0,0-6-281 0 0,1-4-119 0 0,0-8-128 0 0,0 1 0 0 0,1-1 0 0 0,1 1 1 0 0,0-1-1 0 0,0 1 0 0 0,0 0 0 0 0,1 0 1 0 0,1 0-1 0 0,0 0 0 0 0,0 0 0 0 0,0 1 0 0 0,3-3-28 0 0,-6 10-125 0 0,0-1-1 0 0,1 1 0 0 0,-1 0 0 0 0,0 0 1 0 0,1-1-1 0 0,-1 1 0 0 0,1 0 0 0 0,0 0 1 0 0,-1 1-1 0 0,1-1 0 0 0,0 0 0 0 0,-1 0 1 0 0,1 1-1 0 0,0-1 0 0 0,0 1 0 0 0,0 0 1 0 0,-1-1-1 0 0,1 1 0 0 0,0 0 126 0 0,2 1-1082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27.72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12 51 10248 0 0,'0'0'465'0'0,"0"0"-4"0"0,0 0-231 0 0,0 0 110 0 0,0 0 78 0 0,0 0 20 0 0,0 0 16 0 0,0 0 62 0 0,-3 15 1223 0 0,1-5-1357 0 0,-1 1 1 0 0,2-1-1 0 0,-1 1 1 0 0,1 6-383 0 0,1-13 39 0 0,0-1 0 0 0,0 1 0 0 0,1 0-1 0 0,-1 0 1 0 0,1 0 0 0 0,0 0 0 0 0,0 0 0 0 0,0-1 0 0 0,0 1 0 0 0,1-1 0 0 0,-1 1 0 0 0,1-1 0 0 0,0 1-1 0 0,1 0-38 0 0,-2-2-63 0 0,0-1-1 0 0,0 0 1 0 0,1 0-1 0 0,-1 0 1 0 0,0 0-1 0 0,1 0 1 0 0,-1 0-1 0 0,1-1 1 0 0,-1 1-1 0 0,1 0 1 0 0,-1-1-1 0 0,1 1 1 0 0,-1-1-1 0 0,1 1 1 0 0,-1-1-1 0 0,1 0 1 0 0,0 0-1 0 0,-1 1 0 0 0,1-1 1 0 0,0 0-1 0 0,-1-1 1 0 0,1 1-1 0 0,0 0 1 0 0,-1 0-1 0 0,1-1 1 0 0,-1 1-1 0 0,1-1 1 0 0,-1 1-1 0 0,1-1 1 0 0,1 0 63 0 0,0-1-23 0 0,1 0 1 0 0,-1 0 0 0 0,1 0 0 0 0,-1 0-1 0 0,0-1 1 0 0,1 1 0 0 0,-1-1 0 0 0,-1 0-1 0 0,1 0 1 0 0,0 0 0 0 0,2-4 22 0 0,-1 0 1 0 0,-1 0 0 0 0,1 0 0 0 0,-1-1 0 0 0,-1 1 0 0 0,1-1 1 0 0,-1 0-1 0 0,1-8-1 0 0,-2 12 114 0 0,-1 0 1 0 0,1 0 0 0 0,-1-1-1 0 0,0 1 1 0 0,0 0 0 0 0,-1 0-1 0 0,1 0 1 0 0,-1 0 0 0 0,0-1-1 0 0,0 1 1 0 0,0 0 0 0 0,-1 0-1 0 0,1 1 1 0 0,-1-1 0 0 0,0 0-1 0 0,-1-1-114 0 0,2 4-22 0 0,0-1 0 0 0,-1 1 0 0 0,1-1 0 0 0,-1 1 0 0 0,1 0 0 0 0,-1 0 0 0 0,0 0 0 0 0,1 0 0 0 0,-1 0 0 0 0,0 0 0 0 0,0 0-1 0 0,0 0 1 0 0,0 1 0 0 0,1-1 0 0 0,-1 1 0 0 0,0-1 0 0 0,0 1 0 0 0,0 0 0 0 0,0 0 0 0 0,0 0 0 0 0,0 0 0 0 0,0 0 0 0 0,0 0-1 0 0,0 1 1 0 0,0-1 0 0 0,0 0 0 0 0,0 1 0 0 0,0 0 0 0 0,0 0 0 0 0,0-1 0 0 0,1 1 0 0 0,-1 0 0 0 0,0 0 0 0 0,0 0 0 0 0,1 1-1 0 0,-1-1 1 0 0,1 0 0 0 0,-1 1 0 0 0,1-1 0 0 0,0 1 0 0 0,0-1 0 0 0,-1 1 0 0 0,1 0 0 0 0,0-1 0 0 0,0 1 0 0 0,1 0 0 0 0,-1 0 0 0 0,0 1 22 0 0,-2 6-1222 0 0,-1 0-52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28.20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 41 6912 0 0,'0'0'528'0'0,"0"0"-300"0"0,0 0 4 0 0,4 19 1381 0 0,-8 5 79 0 0,2-15-974 0 0,1 0 1 0 0,0 0 0 0 0,0-1 0 0 0,1 6-719 0 0,0-25 419 0 0,0 0 0 0 0,1 1 0 0 0,1-1 0 0 0,0 1 0 0 0,2-5-419 0 0,-3 10 138 0 0,0 1-1 0 0,1-1 0 0 0,0 1 0 0 0,0-1 1 0 0,0 1-1 0 0,1 0 0 0 0,-1 0 0 0 0,1 0 1 0 0,0 0-1 0 0,0 0 0 0 0,0 1 0 0 0,1-1 0 0 0,1 0-137 0 0,-4 3 4 0 0,0 1-1 0 0,0-1 0 0 0,0 0 1 0 0,0 1-1 0 0,0-1 0 0 0,0 1 1 0 0,0-1-1 0 0,0 1 0 0 0,0-1 1 0 0,0 1-1 0 0,1 0 0 0 0,-1 0 1 0 0,0 0-1 0 0,0-1 0 0 0,1 1 1 0 0,-1 0-1 0 0,0 1 0 0 0,0-1 1 0 0,0 0-1 0 0,1 0 0 0 0,-1 0 1 0 0,0 1-1 0 0,0-1 0 0 0,0 0 1 0 0,0 1-1 0 0,0-1 0 0 0,0 1 1 0 0,1 0-1 0 0,-1-1 0 0 0,0 1 1 0 0,-1 0-1 0 0,1 0 0 0 0,0-1 1 0 0,0 1-1 0 0,0 0 0 0 0,0 0 1 0 0,-1 0-1 0 0,2 1-3 0 0,1 2-70 0 0,-1 0 0 0 0,1 0 0 0 0,-1 0 0 0 0,0 0 0 0 0,0 1 0 0 0,0-1 0 0 0,-1 1 0 0 0,1-1-1 0 0,-1 3 71 0 0,4 22 90 0 0,5 20-996 0 0,-2-41-2975 0 0,-7-8 2451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28.58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86 17 5984 0 0,'0'0'107'0'0,"1"0"-1"0"0,-1 0 1 0 0,0 0 0 0 0,0-1-1 0 0,0 1 1 0 0,0 0 0 0 0,0 0-1 0 0,0 0 1 0 0,1-1 0 0 0,-1 1 0 0 0,0 0-1 0 0,0 0 1 0 0,0-1 0 0 0,0 1-1 0 0,0 0 1 0 0,0 0 0 0 0,0-1-1 0 0,0 1 1 0 0,0 0 0 0 0,0 0 0 0 0,0 0-1 0 0,0-1 1 0 0,0 1 0 0 0,0 0-1 0 0,0 0 1 0 0,0-1 0 0 0,0 1-1 0 0,0 0 1 0 0,-1 0 0 0 0,1-1 0 0 0,0 1-1 0 0,0 0 1 0 0,0 0 0 0 0,0 0-1 0 0,0-1 1 0 0,0 1 0 0 0,-1 0-1 0 0,1 0 1 0 0,0 0 0 0 0,0 0 0 0 0,0 0-1 0 0,-1-1 1 0 0,1 1 0 0 0,0 0-1 0 0,0 0 1 0 0,0 0 0 0 0,-1 0 0 0 0,1 0-1 0 0,0 0 1 0 0,0 0 0 0 0,-1 0-1 0 0,1 0 1 0 0,0 0-107 0 0,-11-6 3425 0 0,10 6-3537 0 0,0 0 228 0 0,-1-1 0 0 0,0 1 0 0 0,0 0 0 0 0,0 0 0 0 0,0 0 0 0 0,0 0 1 0 0,0 0-1 0 0,0 0 0 0 0,0 1 0 0 0,0-1 0 0 0,0 1 0 0 0,0-1 1 0 0,0 1-1 0 0,0 0 0 0 0,0-1 0 0 0,1 1 0 0 0,-1 0 0 0 0,0 0 0 0 0,0 1-116 0 0,-1 0 38 0 0,0 0-1 0 0,0 0 1 0 0,0 1-1 0 0,0-1 1 0 0,1 1-1 0 0,-1-1 1 0 0,1 1-1 0 0,0 0 0 0 0,0 0 1 0 0,-1 2-38 0 0,2-4 1 0 0,1 0 1 0 0,-1 0 0 0 0,1 0-1 0 0,0 0 1 0 0,-1 1 0 0 0,1-1-1 0 0,0 0 1 0 0,0 0 0 0 0,0 1-1 0 0,0-1 1 0 0,0 0 0 0 0,0 0-1 0 0,0 0 1 0 0,1 1 0 0 0,-1-1-1 0 0,0 0 1 0 0,1 0-1 0 0,-1 0 1 0 0,1 1 0 0 0,-1-1-1 0 0,1 0 1 0 0,-1 0 0 0 0,1 0-1 0 0,0 0 1 0 0,-1 0 0 0 0,1 0-1 0 0,0 0 1 0 0,0 0 0 0 0,0-1-1 0 0,0 1-1 0 0,5 4-8 0 0,0 0-1 0 0,1 0 0 0 0,0-1 1 0 0,4 3 8 0 0,5 2 226 0 0,-4-1-403 0 0,31 24 244 0 0,-40-29-53 0 0,1 1 0 0 0,-1-1 1 0 0,1 1-1 0 0,-1 0 0 0 0,0-1 0 0 0,-1 1 0 0 0,1 1 0 0 0,-1-1 0 0 0,1 2-14 0 0,-2-5 9 0 0,-1 0 0 0 0,0-1 1 0 0,0 1-1 0 0,0-1 0 0 0,0 1 0 0 0,0 0 0 0 0,0-1 0 0 0,0 1 0 0 0,0 0 0 0 0,0-1 0 0 0,0 1 0 0 0,0-1 0 0 0,0 1 0 0 0,0 0 0 0 0,0-1 0 0 0,-1 1 0 0 0,1-1 0 0 0,0 1 0 0 0,0 0 0 0 0,-1-1 0 0 0,1 1 0 0 0,0-1 0 0 0,-1 1 0 0 0,1-1 0 0 0,-1 1 0 0 0,1-1 0 0 0,0 0 0 0 0,-1 1 0 0 0,1-1 0 0 0,-1 1 0 0 0,1-1 0 0 0,-1 0 0 0 0,0 1 0 0 0,1-1 0 0 0,-1 0 0 0 0,1 0 0 0 0,-1 0 0 0 0,0 1 0 0 0,1-1 0 0 0,-1 0 0 0 0,1 0 0 0 0,-2 0-9 0 0,-28 4 555 0 0,27-4-522 0 0,-30 1-57 0 0,10-2-5046 0 0,5 1-794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31.14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90 44 4144 0 0,'-2'0'-107'0'0,"-1"1"606"0"0,0-1 0 0 0,-1 1-1 0 0,1 0 1 0 0,0 0 0 0 0,0 1-1 0 0,0-1 1 0 0,0 1 0 0 0,0-1-1 0 0,1 1 1 0 0,-1 0-1 0 0,0 0 1 0 0,1 0 0 0 0,-1 0-1 0 0,-1 3-498 0 0,-1 0 247 0 0,1 1 0 0 0,0 0 0 0 0,0 0 0 0 0,0 0 0 0 0,1 0 0 0 0,0 0-1 0 0,0 1 1 0 0,0 0 0 0 0,1-1 0 0 0,0 1 0 0 0,0 0 0 0 0,0 7-247 0 0,1-9 52 0 0,1 0 0 0 0,0 0 0 0 0,-1 0 0 0 0,2 0 1 0 0,-1-1-1 0 0,1 1 0 0 0,0 0 0 0 0,0 0 0 0 0,0 0 0 0 0,0-1 0 0 0,1 1 1 0 0,0 0-1 0 0,0-1 0 0 0,0 1 0 0 0,1-1 0 0 0,-1 0 0 0 0,1 0 0 0 0,0 0 1 0 0,0 0-53 0 0,4 3 22 0 0,0 1 1 0 0,1-2 0 0 0,-1 1 0 0 0,1-1 0 0 0,0 0 0 0 0,1-1 0 0 0,-1 0 0 0 0,1 0 0 0 0,1 0-23 0 0,-3-3-20 0 0,0 0 0 0 0,0 0 1 0 0,0 0-1 0 0,0 0 1 0 0,0-1-1 0 0,1-1 0 0 0,-1 1 1 0 0,0-1-1 0 0,1 0 0 0 0,-1-1 1 0 0,0 0-1 0 0,7-1 20 0 0,-7 0-38 0 0,0 1 0 0 0,0-1 1 0 0,0 0-1 0 0,0-1 0 0 0,0 0 0 0 0,-1 0 0 0 0,6-3 38 0 0,-9 4-4 0 0,-1 0 1 0 0,0 0-1 0 0,0 1 0 0 0,0-1 1 0 0,0-1-1 0 0,0 1 0 0 0,0 0 1 0 0,0 0-1 0 0,-1-1 0 0 0,1 1 0 0 0,-1-1 1 0 0,0 1-1 0 0,1-1 0 0 0,-1 0 1 0 0,0 0-1 0 0,-1 1 0 0 0,1-1 1 0 0,0 0-1 0 0,-1 0 0 0 0,0 0 1 0 0,0-1 3 0 0,1-6 79 0 0,-2 0-1 0 0,0-1 1 0 0,0 1 0 0 0,-1 0 0 0 0,0 0 0 0 0,-1 0 0 0 0,0 0 0 0 0,0 0 0 0 0,-4-5-79 0 0,-1-2 216 0 0,-1 0-1 0 0,0 1 1 0 0,-2 0 0 0 0,-8-11-216 0 0,15 23 17 0 0,0 0 0 0 0,0 0 0 0 0,0 0 1 0 0,-1 1-1 0 0,1 0 0 0 0,-1-1 0 0 0,0 2 1 0 0,1-1-1 0 0,-3 0-17 0 0,5 1-24 0 0,0 1-1 0 0,-1 0 1 0 0,1 1 0 0 0,0-1 0 0 0,0 0 0 0 0,0 1-1 0 0,-1-1 1 0 0,1 1 0 0 0,0 0 0 0 0,-1 0 0 0 0,1 0 0 0 0,0 0-1 0 0,-1 0 1 0 0,1 0 0 0 0,0 0 0 0 0,-1 1 0 0 0,1-1-1 0 0,0 1 1 0 0,0 0 0 0 0,0 0 0 0 0,0 0 0 0 0,-1 0 0 0 0,-1 1 24 0 0,-1 6-1430 0 0,4-2-2262 0 0,-1 0-902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31.52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 0 10512 0 0,'0'0'233'0'0,"0"0"39"0"0,0 0 16 0 0,-2 13 71 0 0,3 45 3055 0 0,7 47-3414 0 0,-4-76 27 0 0,1 0 1 0 0,1 0-1 0 0,2-1 1 0 0,6 15-28 0 0,-11-35-3650 0 0,1-1-1296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31.88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169 53 6448 0 0,'0'-1'164'0'0,"1"-1"1"0"0,-1 0 0 0 0,0 1-1 0 0,1-1 1 0 0,-1 0-1 0 0,0 0 1 0 0,0 1 0 0 0,0-1-1 0 0,0 0 1 0 0,-1 0-1 0 0,1 1 1 0 0,0-1 0 0 0,-1 0-1 0 0,1 1 1 0 0,-1-1-1 0 0,0 0 1 0 0,1 1 0 0 0,-1-1-1 0 0,0 1 1 0 0,0-1-1 0 0,0 1 1 0 0,0 0 0 0 0,0-1-1 0 0,0 1 1 0 0,0 0-1 0 0,-1-1 1 0 0,1 1 0 0 0,0 0-1 0 0,-2 0-164 0 0,1 0 238 0 0,-1-1-1 0 0,0 1 1 0 0,0 1 0 0 0,0-1-1 0 0,0 0 1 0 0,0 1 0 0 0,0-1-1 0 0,0 1 1 0 0,0 0-1 0 0,0 0 1 0 0,0 0 0 0 0,0 1-1 0 0,0-1 1 0 0,0 1 0 0 0,0 0-1 0 0,0-1 1 0 0,0 1-238 0 0,-2 1 125 0 0,1 0 0 0 0,-1 0 1 0 0,1 0-1 0 0,-1 0 0 0 0,1 1 0 0 0,0-1 0 0 0,0 1 1 0 0,0 0-1 0 0,0 0 0 0 0,1 1 0 0 0,-1-1 1 0 0,-2 5-126 0 0,1-2 87 0 0,1 0-1 0 0,0 1 1 0 0,0 0 0 0 0,1 0 0 0 0,-1 0 0 0 0,1 0 0 0 0,1 1 0 0 0,0-1-87 0 0,-2 7 30 0 0,1-1 0 0 0,1 1-1 0 0,1 0 1 0 0,-1 0 0 0 0,2 0 0 0 0,0 0 0 0 0,1-1 0 0 0,1 1-1 0 0,0 3-29 0 0,1-1 69 0 0,1 1-1 0 0,1-1 0 0 0,4 10-68 0 0,6 1-5595 0 0,-15-26 282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32.22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11024 0 0,'0'0'248'0'0,"0"0"34"0"0,11 3 393 0 0,9 0-596 0 0,1 0 1 0 0,0-2-1 0 0,0-1 0 0 0,0 0 1 0 0,0-2-1 0 0,6-1-79 0 0,36-1-96 0 0,-46 3 15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32.58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98 3 2760 0 0,'-17'-2'591'0'0,"11"1"2996"0"0,4 2-2933 0 0,-1 0-1 0 0,1-1 1 0 0,0 1-1 0 0,0 0 1 0 0,0 0-1 0 0,0 0 0 0 0,0 1 1 0 0,0-1-1 0 0,-1 1-653 0 0,-18 18 2207 0 0,16-13-1839 0 0,1-1-1 0 0,-1 1 1 0 0,1 0-1 0 0,1 0 0 0 0,-3 6-367 0 0,5-10 44 0 0,0 0 0 0 0,0-1 0 0 0,1 1 0 0 0,-1 0 0 0 0,1 0 0 0 0,0 0 0 0 0,-1-1-1 0 0,2 1 1 0 0,-1 0 0 0 0,0 0 0 0 0,0 0 0 0 0,1 0 0 0 0,0-1 0 0 0,-1 1-1 0 0,1 0 1 0 0,0-1 0 0 0,0 1 0 0 0,1 0 0 0 0,-1-1 0 0 0,0 1 0 0 0,1-1-44 0 0,0 0-60 0 0,-1 0 0 0 0,0-1 0 0 0,0 1 0 0 0,1-1 1 0 0,-1 0-1 0 0,1 0 0 0 0,-1 1 0 0 0,1-1 0 0 0,-1 0 1 0 0,1 0-1 0 0,0 0 0 0 0,0 0 0 0 0,0-1 0 0 0,-1 1 0 0 0,1-1 1 0 0,0 1-1 0 0,0-1 0 0 0,0 1 0 0 0,0-1 0 0 0,0 0 1 0 0,0 0-1 0 0,0 0 0 0 0,0 0 0 0 0,0 0 0 0 0,0 0 0 0 0,0-1 1 0 0,0 1-1 0 0,-1-1 0 0 0,1 1 0 0 0,1-1 60 0 0,-1 0-215 0 0,0 0 0 0 0,0 0 0 0 0,0 0 0 0 0,-1 0 0 0 0,1 0 0 0 0,0 0 0 0 0,0 0 0 0 0,-1-1 0 0 0,1 1 0 0 0,-1-1 0 0 0,1 1 0 0 0,-1-1 0 0 0,0 0 0 0 0,1 0 0 0 0,-1 1 0 0 0,0-1-1 0 0,0 0 1 0 0,0 0 0 0 0,0 0 0 0 0,-1 0 0 0 0,1 0 0 0 0,-1 0 0 0 0,1 0 0 0 0,-1-3 215 0 0,1-4 7 0 0,0 0 1 0 0,-1-1-1 0 0,-1 1 0 0 0,0 0 1 0 0,0-4-8 0 0,-2-20 2343 0 0,2 32-2181 0 0,1 1 0 0 0,0-1 1 0 0,0 1-1 0 0,0 0 0 0 0,0-1 1 0 0,0 1-1 0 0,0-1 0 0 0,0 1 0 0 0,0 0 1 0 0,0-1-1 0 0,0 1 0 0 0,0-1 0 0 0,1 1 1 0 0,-1 0-1 0 0,0-1 0 0 0,0 1 0 0 0,0-1 1 0 0,0 1-1 0 0,1 0 0 0 0,-1-1 0 0 0,0 1 1 0 0,0 0-1 0 0,1-1 0 0 0,-1 1-162 0 0,5 6 953 0 0,4 16-1316 0 0,-6-12 126 0 0,-1 2 521 0 0,2 1 0 0 0,0-1 0 0 0,0 1-284 0 0,-2-9-395 0 0,0 0-1 0 0,0-1 1 0 0,0 1-1 0 0,0 0 0 0 0,1-1 1 0 0,-1 0-1 0 0,1 1 1 0 0,0-1-1 0 0,0 0 0 0 0,0 0 1 0 0,1 0 395 0 0,1 1-1469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32.92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114 2 7832 0 0,'0'0'602'0'0,"-16"-1"1428"0"0,11 2-1733 0 0,1 0 1 0 0,0 1-1 0 0,-1-1 0 0 0,1 1 1 0 0,0 0-1 0 0,0 1 1 0 0,0-1-1 0 0,0 1 1 0 0,1 0-1 0 0,-1-1 1 0 0,0 2-298 0 0,-2 2 451 0 0,0 0 0 0 0,0 0 0 0 0,0 1 0 0 0,1-1 1 0 0,-3 6-452 0 0,6-9 145 0 0,1 0 0 0 0,-1 0 0 0 0,1 0 0 0 0,0 1 0 0 0,0-1 0 0 0,0 0 0 0 0,0 1 0 0 0,0-1 0 0 0,1 1 0 0 0,-1-1 0 0 0,1 1 0 0 0,0-1 0 0 0,0 2-145 0 0,1-3 16 0 0,-1 0-1 0 0,0 0 1 0 0,1 0 0 0 0,-1 0 0 0 0,1-1 0 0 0,-1 1 0 0 0,1 0 0 0 0,0 0 0 0 0,0 0 0 0 0,0-1-1 0 0,0 1 1 0 0,0 0 0 0 0,0-1 0 0 0,0 1 0 0 0,0-1 0 0 0,1 1 0 0 0,-1-1 0 0 0,1 0 0 0 0,-1 0 0 0 0,1 1-1 0 0,-1-1 1 0 0,1 0 0 0 0,0 0 0 0 0,0 0-16 0 0,5 1-9 0 0,0 1-1 0 0,0-1 1 0 0,0 0 0 0 0,0-1-1 0 0,0 1 1 0 0,0-1-1 0 0,0-1 1 0 0,1 0 0 0 0,-1 0 9 0 0,24-3-5418 0 0,-24 0-74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1:51.5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1 5640 0 0,'0'0'257'0'0,"0"0"-2"0"0,-6 1 6462 0 0,5 0-6637 0 0,1 0 0 0 0,-1 0 0 0 0,0 0 0 0 0,1 0 0 0 0,-1 0 0 0 0,1 0 0 0 0,-1 0 1 0 0,1 0-1 0 0,-1 0 0 0 0,1 0 0 0 0,0 1-80 0 0,-4 13 345 0 0,4-11-216 0 0,0-2-56 0 0,0 0 0 0 0,-1 0 1 0 0,1 0-1 0 0,1 0 1 0 0,-1-1-1 0 0,0 1 1 0 0,0 0-1 0 0,1 0 1 0 0,-1 0-1 0 0,1 0 1 0 0,0 1-74 0 0,0-2 25 0 0,-1-1 1 0 0,0 1 0 0 0,1 0-1 0 0,-1-1 1 0 0,1 1 0 0 0,-1-1-1 0 0,1 1 1 0 0,-1 0 0 0 0,1-1-1 0 0,0 0 1 0 0,-1 1 0 0 0,1-1-1 0 0,-1 1 1 0 0,1-1 0 0 0,0 0-1 0 0,0 1 1 0 0,-1-1 0 0 0,1 0-1 0 0,0 0 1 0 0,-1 1 0 0 0,1-1-1 0 0,0 0 1 0 0,0 0 0 0 0,-1 0-1 0 0,1 0 1 0 0,0 0-26 0 0,1 0 29 0 0,-1 0 0 0 0,1 0 0 0 0,-1-1-1 0 0,1 1 1 0 0,-1 0 0 0 0,0 0 0 0 0,1-1 0 0 0,-1 1 0 0 0,0-1 0 0 0,1 0-1 0 0,-1 1 1 0 0,0-1 0 0 0,1 0-29 0 0,1-1 6 0 0,-1 0 4 0 0,-1 1 1 0 0,1 0-1 0 0,0-1 1 0 0,-1 1-1 0 0,1-1-10 0 0,-1 1 19 0 0,-1 0 0 0 0,0 1-1 0 0,1-1 1 0 0,-1 1 0 0 0,0-1-1 0 0,1 0 1 0 0,-1 1 0 0 0,0-1 0 0 0,0 1-1 0 0,0-1 1 0 0,0 0 0 0 0,1 1-1 0 0,-1-1 1 0 0,0 0 0 0 0,0 1-1 0 0,0-1 1 0 0,0 0 0 0 0,-1 1-1 0 0,1-1-18 0 0,-1-4 294 0 0,0 1-1 0 0,-1 0 1 0 0,1 0-1 0 0,-1 0 1 0 0,0 0-1 0 0,-2-3-293 0 0,4 7-1 0 0,0 0 1 0 0,0 0 0 0 0,0 0 0 0 0,0-1 0 0 0,0 1 0 0 0,-1 0 0 0 0,1 0 0 0 0,0 0 0 0 0,0 0 0 0 0,0 0 0 0 0,0 0 0 0 0,0 0 0 0 0,-1-1 0 0 0,1 1 0 0 0,0 0 0 0 0,0 0 0 0 0,0 0 0 0 0,0 0 0 0 0,-1 0 0 0 0,1 0 0 0 0,0 0 0 0 0,0 0 0 0 0,0 0 0 0 0,-1 0 0 0 0,1 0 0 0 0,0 0 0 0 0,0 0 0 0 0,0 0 0 0 0,0 0 0 0 0,-1 0 0 0 0,1 0 0 0 0,0 0 0 0 0,0 0 0 0 0,0-1 0 0 0,0 1 0 0 0,-1 0 0 0 0,1 0 0 0 0,0 0 0 0 0,0 0 0 0 0,0 0 0 0 0,0 0 0 0 0,0 0 0 0 0,-1-1 0 0 0,1 1 0 0 0,0 0-10 0 0,0 0 0 0 0,0 0-1 0 0,0 0 1 0 0,0-1-1 0 0,-1 1 1 0 0,1 0-1 0 0,0 0 1 0 0,0 0-1 0 0,0 0 1 0 0,0 0-1 0 0,0 0 1 0 0,-1 0 0 0 0,1 0-1 0 0,0 0 1 0 0,0-1-1 0 0,0 1 1 0 0,-1 0-1 0 0,1 0 1 0 0,0 0-1 0 0,0 0 1 0 0,0 0-1 0 0,0 0 1 0 0,-1 0 0 0 0,1 0-1 0 0,0 0 1 0 0,0 0-1 0 0,0 0 1 0 0,-1 1-1 0 0,1-1 11 0 0,-1 0-499 0 0,1 0 53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9:03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0 653 6880 0 0,'0'0'314'0'0,"0"0"-6"0"0,2-12 406 0 0,3 5 234 0 0,1 1 1 0 0,0-1 0 0 0,0 1 0 0 0,1 1-1 0 0,-1-1 1 0 0,7-3-949 0 0,-5 3 273 0 0,0 0 0 0 0,0-1-1 0 0,-1 1 1 0 0,0-1 0 0 0,2-3-273 0 0,4-8 574 0 0,2-2 104 0 0,1 0 0 0 0,0 1-1 0 0,19-16-677 0 0,30-28 187 0 0,-46 44-194 0 0,1 2 0 0 0,1 0 0 0 0,1 1 0 0 0,0 1 0 0 0,9-3 7 0 0,5-4-2 0 0,-19 11 45 0 0,0 1 0 0 0,7-2-43 0 0,-8 4 61 0 0,-1-1 1 0 0,7-5-62 0 0,-7 4-5 0 0,8-7 74 0 0,-1-1 1 0 0,-1 0 0 0 0,-1-2-1 0 0,12-15-69 0 0,-20 21 108 0 0,0-1 0 0 0,4-9-108 0 0,-4 6 52 0 0,-11 18-112 0 0,-1 0-12 0 0,0 0-58 0 0,0 0-248 0 0,0 0-108 0 0,0 0-1090 0 0,0 0-4269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33.30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27 8 11432 0 0,'0'-1'87'0'0,"-1"0"1"0"0,1 1 0 0 0,-1-1 0 0 0,0 1 0 0 0,1-1 0 0 0,-1 1-1 0 0,0-1 1 0 0,1 1 0 0 0,-1-1 0 0 0,0 1 0 0 0,1 0 0 0 0,-1-1-1 0 0,0 1 1 0 0,0 0 0 0 0,0 0 0 0 0,1 0 0 0 0,-1-1-88 0 0,0 1 43 0 0,1 1-1 0 0,0-1 1 0 0,-1 0 0 0 0,1 0-1 0 0,-1 0 1 0 0,1 0 0 0 0,0 0-1 0 0,-1 1 1 0 0,1-1 0 0 0,0 0 0 0 0,-1 0-1 0 0,1 0 1 0 0,0 1 0 0 0,0-1-1 0 0,-1 0 1 0 0,1 1 0 0 0,0-1-1 0 0,0 0 1 0 0,-1 0 0 0 0,1 1-1 0 0,0-1 1 0 0,0 0 0 0 0,0 1 0 0 0,-1-1-43 0 0,0 4 201 0 0,0-1 0 0 0,1 1 0 0 0,-1 0 0 0 0,0-1 0 0 0,1 1 0 0 0,0 1-201 0 0,-1 2 364 0 0,0-1-84 0 0,1-1 0 0 0,0 1 0 0 0,0 0 0 0 0,0 3-280 0 0,0 16 815 0 0,0-14-657 0 0,0-1 1 0 0,1 1-1 0 0,1 1-158 0 0,0 11 8 0 0,2 3 77 0 0,-2-21-59 0 0,-1 1 0 0 0,0 0-1 0 0,-1 0 1 0 0,0 0-1 0 0,1 0-25 0 0,-2-2 7 0 0,1-1 0 0 0,1 0 0 0 0,-1 0 0 0 0,0 0 0 0 0,1 1 0 0 0,-1-1 0 0 0,1 0 0 0 0,0 0 0 0 0,0 0 0 0 0,1 0 0 0 0,-1 0 0 0 0,0 0 0 0 0,1 0 0 0 0,0 0 0 0 0,0-1 0 0 0,0 1 0 0 0,0-1 0 0 0,0 1 0 0 0,0-1 0 0 0,0 0 0 0 0,1 0-7 0 0,0 0-68 0 0,-1 0 1 0 0,0 0-1 0 0,1-1 0 0 0,0 0 0 0 0,-1 1 0 0 0,1-1 1 0 0,0 0-1 0 0,-1 0 0 0 0,1-1 0 0 0,2 1 68 0 0,-3 0-259 0 0,0-1 0 0 0,-1 0-1 0 0,1 0 1 0 0,0-1 0 0 0,-1 1-1 0 0,1 0 1 0 0,0 0 0 0 0,-1-1-1 0 0,1 1 1 0 0,0-1 0 0 0,-1 0-1 0 0,1 1 1 0 0,-1-1 0 0 0,1 0-1 0 0,-1 0 1 0 0,1 0 0 0 0,-1 0-1 0 0,0 0 1 0 0,1 0 259 0 0,5-7-1685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33.70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17 48 7832 0 0,'-11'-2'833'0'0,"6"2"-644"0"0,5-1 717 0 0,22 5 4151 0 0,6 5-3725 0 0,-17-5-1281 0 0,1 0-1 0 0,0-1 1 0 0,11 1-51 0 0,31 3 41 0 0,-29-3-926 0 0,0-1-1 0 0,1-1 1 0 0,-1-1 0 0 0,5-2 885 0 0,-28 1-82 0 0,0-1 0 0 0,0 1 1 0 0,0-1-1 0 0,0 0 0 0 0,0 0 0 0 0,0 0 0 0 0,0 0 1 0 0,0 0 81 0 0,-1 1 70 0 0,-1 0 1 0 0,1-1-1 0 0,-1 1 1 0 0,1 0-1 0 0,-1 0 1 0 0,0-1-1 0 0,1 1 0 0 0,-1 0 1 0 0,1-1-1 0 0,-1 1 1 0 0,0 0-1 0 0,1-1 1 0 0,-1 1-1 0 0,0-1 1 0 0,1 1-1 0 0,-1 0 1 0 0,0-1-1 0 0,0 1 1 0 0,1-1-1 0 0,-1 1 1 0 0,0-1-1 0 0,0 1 1 0 0,0-1-1 0 0,0 1 1 0 0,0-1-1 0 0,1 1 1 0 0,-1-1-1 0 0,0 1 1 0 0,0-1-1 0 0,0 1 1 0 0,0-1-1 0 0,-1 1 1 0 0,1-1-71 0 0,0 0 512 0 0,0 1 7 0 0,0 0-9 0 0,0 0-39 0 0,0 0-21 0 0,0 0-2 0 0,0 0-42 0 0,0 0-180 0 0,0 0-76 0 0,-2 15 108 0 0,2-11-247 0 0,-1-1 0 0 0,1 0-1 0 0,-1 0 1 0 0,0 0 0 0 0,0 0-1 0 0,0 0 1 0 0,0 0-1 0 0,-1 1-10 0 0,1-2 9 0 0,0 0-1 0 0,0 0 1 0 0,0 0-1 0 0,0 0 0 0 0,1 1 1 0 0,-1-1-1 0 0,0 0 0 0 0,1 1 1 0 0,0-1-1 0 0,0 0 0 0 0,-1 1 1 0 0,1-1-1 0 0,1 0 0 0 0,-1 1 1 0 0,0-1-1 0 0,1 2-8 0 0,1 3 5 0 0,-1-2 28 0 0,1-1-1 0 0,-1 0 0 0 0,1 1 1 0 0,0-1-1 0 0,0 0 0 0 0,1 0 1 0 0,0 2-33 0 0,-2-5-13 0 0,1 0 0 0 0,-1 0 1 0 0,0 0-1 0 0,0 0 0 0 0,0 0 1 0 0,1 0-1 0 0,-1-1 0 0 0,0 1 1 0 0,1 0-1 0 0,-1-1 0 0 0,1 1 1 0 0,-1-1-1 0 0,1 1 1 0 0,-1-1-1 0 0,1 0 0 0 0,-1 1 1 0 0,1-1-1 0 0,0 0 0 0 0,-1 0 1 0 0,1 0-1 0 0,-1 0 0 0 0,1-1 1 0 0,-1 1-1 0 0,2-1 13 0 0,2 0-223 0 0,0 0 0 0 0,0 0 0 0 0,0-1 0 0 0,0 0 0 0 0,2 0 223 0 0,-6 1-72 0 0,1 0 0 0 0,-1 1-1 0 0,0-1 1 0 0,0 0 0 0 0,1 1-1 0 0,-1-1 1 0 0,0 0 0 0 0,0 0 0 0 0,0 0-1 0 0,0 0 1 0 0,0 0 0 0 0,0 0-1 0 0,0 0 1 0 0,-1 0 0 0 0,1-1-1 0 0,0 1 1 0 0,-1 0 0 0 0,1 0-1 0 0,0-1 1 0 0,-1 1 0 0 0,1-1 72 0 0,5-26-888 0 0,-5 24 907 0 0,1-1-1 0 0,-1 1 1 0 0,0-1-1 0 0,-1 1 1 0 0,1-1-1 0 0,-1 0 1 0 0,0 1-1 0 0,0-1 1 0 0,-1-1-19 0 0,1-18 398 0 0,1 22-367 0 0,-1-1 0 0 0,0 1 0 0 0,0 0 0 0 0,0 0 0 0 0,0-1 0 0 0,0 1 1 0 0,0 0-1 0 0,-1-1 0 0 0,1 1 0 0 0,-1 0 0 0 0,1 0 0 0 0,-1 0 0 0 0,0 0 0 0 0,0-1 0 0 0,0 1 1 0 0,-1 0-32 0 0,-4-6 112 0 0,5 6-84 0 0,0 0 0 0 0,0 0 0 0 0,-1 1 1 0 0,1-1-1 0 0,-1 0 0 0 0,1 1 0 0 0,-1-1 0 0 0,0 1 1 0 0,1 0-1 0 0,-1 0 0 0 0,0-1 0 0 0,0 1 1 0 0,0 0-1 0 0,0 0 0 0 0,0 1 0 0 0,0-1 0 0 0,-2 0-28 0 0,3 0-7 0 0,0 1 0 0 0,-1 0 0 0 0,1-1 0 0 0,0 1-1 0 0,-1 0 1 0 0,1 0 0 0 0,0-1 0 0 0,-1 1-1 0 0,1 0 1 0 0,0 1 0 0 0,-1-1 0 0 0,1 0 0 0 0,0 0-1 0 0,-1 0 1 0 0,1 1 0 0 0,0-1 0 0 0,0 1-1 0 0,-1-1 1 0 0,1 1 0 0 0,0 0 0 0 0,0-1 0 0 0,0 1-1 0 0,0 0 1 0 0,-1 0 0 0 0,1-1 0 0 0,0 1-1 0 0,1 0 1 0 0,-1 0 0 0 0,0 0 0 0 0,0 1 0 0 0,0-1 6 0 0,-10 19-1032 0 0,11-11 515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34.08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8408 0 0,'0'0'190'0'0,"0"0"28"0"0,0 0 8 0 0,3 17 1988 0 0,2 17-51 0 0,-1 0 0 0 0,-1 24-2163 0 0,-3-58 70 0 0,0 0-2 0 0,0 0-4 0 0,-2-16 0 0 0,4 1-89 0 0,2 1 1 0 0,-1-1 0 0 0,5-9 24 0 0,-7 20-113 0 0,1 1 0 0 0,-1-1 0 0 0,1 1 0 0 0,0 0 0 0 0,0-1 0 0 0,0 1 0 0 0,0 0 0 0 0,1 0 0 0 0,-1 0 0 0 0,1 1-1 0 0,0-1 1 0 0,0 0 0 0 0,0 1 0 0 0,0 0 0 0 0,0 0 0 0 0,0 0 0 0 0,1 0 113 0 0,3-1-597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34.50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29 1 9760 0 0,'0'0'446'0'0,"0"0"-10"0"0,0 0-280 0 0,-1 0-84 0 0,-1 0 0 0 0,1 0 0 0 0,0 0 0 0 0,0 0 0 0 0,0 0 0 0 0,0 1 0 0 0,0-1 0 0 0,0 0 0 0 0,-1 1 0 0 0,1-1 0 0 0,0 1 0 0 0,0 0 0 0 0,0-1 0 0 0,0 1 0 0 0,1 0-1 0 0,-1-1 1 0 0,0 1 0 0 0,0 0 0 0 0,0 0 0 0 0,1 0 0 0 0,-1 0 0 0 0,0 0 0 0 0,1 0 0 0 0,-1 0 0 0 0,0 0 0 0 0,1 0 0 0 0,0 0 0 0 0,-1 1-72 0 0,0 0 141 0 0,1-1 0 0 0,-1 1 1 0 0,1 0-1 0 0,0 0 0 0 0,-1 0 0 0 0,1 0 1 0 0,0 0-1 0 0,0 0 0 0 0,0-1 0 0 0,1 1 1 0 0,-1 0-1 0 0,0 0 0 0 0,1 0 0 0 0,-1 0 1 0 0,1 1-142 0 0,1 0 76 0 0,1 1 1 0 0,-1-1-1 0 0,1 1 1 0 0,0-1-1 0 0,0 0 0 0 0,0 0 1 0 0,0 0-1 0 0,0 0 1 0 0,1-1-1 0 0,0 1-76 0 0,-2-1-53 0 0,0-1-1 0 0,0 0 1 0 0,0 0-1 0 0,0-1 1 0 0,0 1-1 0 0,0 0 0 0 0,0-1 1 0 0,0 1-1 0 0,0-1 1 0 0,1 1 53 0 0,-2-1-23 0 0,0 0 0 0 0,0 0 0 0 0,0 0 0 0 0,0-1 0 0 0,0 1 0 0 0,0 0 0 0 0,0 0 0 0 0,0-1 0 0 0,0 1 0 0 0,0 0 0 0 0,0-1 0 0 0,0 1 0 0 0,0-1 0 0 0,-1 1 0 0 0,1-1 0 0 0,0 0 0 0 0,0 1 0 0 0,0-1 0 0 0,-1 0 0 0 0,1 1 0 0 0,0-2 23 0 0,2-2 218 0 0,0-1 0 0 0,-1 1 0 0 0,0-1 0 0 0,0 0 0 0 0,0 0 0 0 0,0 0 0 0 0,-1 0 0 0 0,0 0 0 0 0,0-1 0 0 0,0-3-218 0 0,2-9 1276 0 0,-1 14-503 0 0,0 4-332 0 0,2 11-242 0 0,2 15-307 0 0,-3 2 339 0 0,-1 1-1 0 0,-1 11-230 0 0,1 21 683 0 0,-1-45-536 0 0,3 60 778 0 0,-4-66-858 0 0,0 0-1 0 0,-1 0 1 0 0,-1 1 0 0 0,0-1 0 0 0,0 0-1 0 0,-1 2-66 0 0,2-10 20 0 0,0-1 0 0 0,0 1 0 0 0,1 0 0 0 0,-1-1 1 0 0,0 1-1 0 0,0 0 0 0 0,0-1 0 0 0,-1 1 0 0 0,1-1 0 0 0,0 0 0 0 0,0 1 0 0 0,-1-1 0 0 0,1 0 0 0 0,-1 0 0 0 0,1 0 0 0 0,-1 0 0 0 0,0 0 0 0 0,1 0 0 0 0,-1 0 0 0 0,0-1 0 0 0,1 1 0 0 0,-1 0 0 0 0,0-1 0 0 0,0 0 0 0 0,0 1 0 0 0,0-1 0 0 0,0 0 0 0 0,1 0 0 0 0,-1 0 0 0 0,-1 0-20 0 0,-2-1-88 0 0,0 1-1 0 0,0-1 1 0 0,0 0 0 0 0,0-1-1 0 0,1 1 1 0 0,-1-1-1 0 0,0 0 1 0 0,1 0-1 0 0,0 0 1 0 0,-1 0-1 0 0,0-2 89 0 0,-6-4-644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36.03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238 27 2304 0 0,'-1'-2'286'0'0,"0"0"-1"0"0,-1 0 1 0 0,1 0 0 0 0,-1 1-1 0 0,0-1 1 0 0,1 0 0 0 0,-1 1-1 0 0,0-1 1 0 0,0 1-1 0 0,0 0 1 0 0,0 0 0 0 0,0-1-1 0 0,0 1 1 0 0,0 1 0 0 0,0-1-1 0 0,0 0 1 0 0,-1 0 0 0 0,1 1-1 0 0,0-1 1 0 0,-1 1 0 0 0,1 0-1 0 0,0 0 1 0 0,-1 0 0 0 0,1 0-1 0 0,0 0 1 0 0,-1 0-286 0 0,-1 1 636 0 0,0 0 0 0 0,1 0-1 0 0,-1 0 1 0 0,0 0 0 0 0,0 1 0 0 0,1 0 0 0 0,-1-1 0 0 0,-1 3-636 0 0,-17 12-458 0 0,6 0 1040 0 0,0 0 0 0 0,1 1 0 0 0,1 0 0 0 0,1 1 0 0 0,0 1 0 0 0,-6 13-582 0 0,16-26 20 0 0,0 0 0 0 0,0 0 0 0 0,1 0 0 0 0,0 0 0 0 0,0 0 1 0 0,0 1-1 0 0,1-1 0 0 0,0 1 0 0 0,0-1 0 0 0,1 1 0 0 0,0-1 1 0 0,0 1-1 0 0,0-1 0 0 0,1 1 0 0 0,0-1 0 0 0,1 1 0 0 0,-1-1 0 0 0,1 0 1 0 0,0 1-1 0 0,1-1 0 0 0,-1 0 0 0 0,1 0 0 0 0,0-1 0 0 0,4 6-20 0 0,-2-4-92 0 0,0-1-1 0 0,1 1 1 0 0,0-1-1 0 0,0 0 0 0 0,0-1 1 0 0,0 0-1 0 0,1 0 0 0 0,0 0 1 0 0,0-1-1 0 0,1 1 0 0 0,-1-2 1 0 0,1 1-1 0 0,0-1 1 0 0,0-1-1 0 0,0 1 0 0 0,0-1 1 0 0,0-1-1 0 0,0 1 0 0 0,1-1 1 0 0,-1-1-1 0 0,4 0 93 0 0,6-1-5934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36.41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43 70 6448 0 0,'-1'-3'-337'0'0,"-6"-14"4356"0"0,7 16-3874 0 0,0 1 0 0 0,0 0 0 0 0,-1-1 0 0 0,1 1 0 0 0,0 0 0 0 0,0-1 0 0 0,-1 1 0 0 0,1 0 0 0 0,0 0 0 0 0,-1-1 0 0 0,1 1 0 0 0,-1 0 0 0 0,1 0-1 0 0,0 0 1 0 0,-1-1 0 0 0,1 1 0 0 0,0 0 0 0 0,-1 0 0 0 0,1 0 0 0 0,-1 0 0 0 0,1 0 0 0 0,-1 0 0 0 0,1 0 0 0 0,0 0 0 0 0,-1 0 0 0 0,1 0 0 0 0,-1 0 0 0 0,1 0 0 0 0,0 0 0 0 0,-1 0 0 0 0,1 0 0 0 0,-1 1 0 0 0,1-1 0 0 0,0 0 0 0 0,-1 0 0 0 0,1 1-145 0 0,-2 0 116 0 0,0 0 1 0 0,1 1-1 0 0,-1-1 1 0 0,0 1-1 0 0,1-1 1 0 0,0 1-1 0 0,-1 0 1 0 0,1-1-1 0 0,0 1 1 0 0,0 0-1 0 0,0 0 1 0 0,0 0-1 0 0,0 0 1 0 0,0 0-1 0 0,1 0 1 0 0,-1 0-1 0 0,1 1 1 0 0,-1-1-1 0 0,1 0 1 0 0,0 0-1 0 0,0 0 0 0 0,0 0 1 0 0,0 1-1 0 0,0-1 1 0 0,1 2-117 0 0,0 4 78 0 0,0 1-1 0 0,1-1 1 0 0,0 1 0 0 0,0-1 0 0 0,1 0-1 0 0,0 1-77 0 0,0-5 17 0 0,0 0 0 0 0,0 0 0 0 0,0 0 0 0 0,0-1 0 0 0,0 1 0 0 0,1-1 0 0 0,0 0 0 0 0,0 0 0 0 0,0 0 0 0 0,0 0 0 0 0,0-1 0 0 0,0 1 0 0 0,1-1 0 0 0,-1 0 0 0 0,1-1-1 0 0,-1 1 1 0 0,2-1-17 0 0,-2 0-51 0 0,0 0 0 0 0,-1-1-1 0 0,1 1 1 0 0,0-1 0 0 0,0 0-1 0 0,1 0 1 0 0,-1 0-1 0 0,0 0 1 0 0,-1-1 0 0 0,1 0-1 0 0,0 0 1 0 0,0 0-1 0 0,0 0 1 0 0,0-1 0 0 0,-1 1-1 0 0,1-1 1 0 0,0 0 0 0 0,0-1 51 0 0,-1 1-31 0 0,-1 1 1 0 0,1-1 0 0 0,-1 0 0 0 0,0 0 0 0 0,0 0-1 0 0,0 0 1 0 0,0-1 0 0 0,-1 1 0 0 0,1 0 0 0 0,0-1-1 0 0,-1 1 1 0 0,0-1 0 0 0,0 1 0 0 0,1-1 0 0 0,-2 0-1 0 0,1 0 1 0 0,0 0 0 0 0,0 1 0 0 0,-1-1 0 0 0,0 0-1 0 0,1 0 1 0 0,-1 0 0 0 0,0 0 0 0 0,0 0-1 0 0,-1-1 31 0 0,0-4 39 0 0,-1 0-1 0 0,0 1 0 0 0,-1-1 0 0 0,0 0 0 0 0,0 1 0 0 0,0 0 1 0 0,-1-1-1 0 0,0 2 0 0 0,-1-1 0 0 0,1 0 0 0 0,-1 1 0 0 0,-1 0 1 0 0,1 0-1 0 0,-1 0 0 0 0,0 1 0 0 0,-6-5-38 0 0,9 9 8 0 0,1-1 1 0 0,-1 1-1 0 0,1 0 0 0 0,-1 0 0 0 0,1 0 0 0 0,-1 1 1 0 0,0-1-1 0 0,1 0 0 0 0,-1 1 0 0 0,0 0 1 0 0,0 0-9 0 0,1-1-58 0 0,1 1 1 0 0,-1 0 0 0 0,0 0 0 0 0,1 1 0 0 0,-1-1 0 0 0,0 0-1 0 0,0 0 1 0 0,1 1 0 0 0,-1-1 0 0 0,1 1 0 0 0,-1-1 0 0 0,0 1-1 0 0,1 0 1 0 0,-1 0 0 0 0,1 0 0 0 0,-1 0 0 0 0,1 0-1 0 0,0 0 58 0 0,0 0-117 0 0,1-1-1 0 0,0 1 1 0 0,-1-1-1 0 0,1 1 1 0 0,0 0-1 0 0,0-1 1 0 0,0 1-1 0 0,-1 0 0 0 0,1 0 1 0 0,0-1-1 0 0,0 1 1 0 0,0 0-1 0 0,0-1 1 0 0,0 1-1 0 0,1 0 0 0 0,-1-1 1 0 0,0 1-1 0 0,0 0 1 0 0,0 0-1 0 0,1-1 118 0 0,-1 2-398 0 0,2 7-900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36.83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22 8288 0 0,'12'-18'1891'0'0,"-11"18"-1827"0"0,-1 0 0 0 0,0-1 0 0 0,0 1 0 0 0,1 0 0 0 0,-1 0 0 0 0,0-1-1 0 0,1 1 1 0 0,-1 0 0 0 0,0 0 0 0 0,0 0 0 0 0,1-1 0 0 0,-1 1 0 0 0,1 0 0 0 0,-1 0 0 0 0,0 0 0 0 0,1 0 0 0 0,-1 0-1 0 0,0 0 1 0 0,1 0 0 0 0,-1-1 0 0 0,0 1 0 0 0,1 0 0 0 0,-1 0 0 0 0,1 1 0 0 0,-1-1 0 0 0,0 0 0 0 0,1 0 0 0 0,-1 0-1 0 0,0 0 1 0 0,1 0 0 0 0,-1 0 0 0 0,0 0 0 0 0,1 1 0 0 0,-1-1 0 0 0,0 0 0 0 0,1 0 0 0 0,-1 0 0 0 0,0 1 0 0 0,1-1-1 0 0,-1 0 1 0 0,0 0 0 0 0,0 1 0 0 0,1-1 0 0 0,-1 0 0 0 0,0 1 0 0 0,0-1 0 0 0,0 0 0 0 0,0 1 0 0 0,1-1 0 0 0,-1 0 0 0 0,0 1-1 0 0,0-1 1 0 0,0 0 0 0 0,0 1-64 0 0,3 7 367 0 0,-1 0 0 0 0,0 0-1 0 0,-1 1 1 0 0,1-1-1 0 0,-1 5-366 0 0,3 20 425 0 0,-3-29-408 0 0,0 0 1 0 0,0 0-1 0 0,-1 0 1 0 0,1 1 0 0 0,-1-1-1 0 0,0 0 1 0 0,-1 0 0 0 0,1 0-1 0 0,-1 0 1 0 0,0 0 0 0 0,0 0-1 0 0,0 0 1 0 0,-1 3-18 0 0,2-6 68 0 0,0-1 19 0 0,-1-16 240 0 0,3 1-243 0 0,2-17-29 0 0,-2 26-227 0 0,-1 1 0 0 0,1 0 0 0 0,0 1 0 0 0,0-1 0 0 0,0 0 0 0 0,1 0 0 0 0,-1 1 0 0 0,1-1 0 0 0,0 1-1 0 0,1 0 1 0 0,-1 0 0 0 0,1 0 0 0 0,0 1 0 0 0,-1-1 0 0 0,2 1 0 0 0,-1 0 0 0 0,1-1 172 0 0,2 0-5021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37.22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11544 0 0,'0'0'264'0'0,"0"0"34"0"0,0 0 20 0 0,0 0-41 0 0,7 16 223 0 0,-5-8-50 0 0,-1 1 1 0 0,0-1-1 0 0,0 1 0 0 0,-1-1 1 0 0,0 1-1 0 0,-1 4-450 0 0,1-1 520 0 0,0 0 0 0 0,1 11-520 0 0,2 20 814 0 0,-4-35-761 0 0,1 1 1 0 0,1-1-1 0 0,-1 0 0 0 0,1 0 1 0 0,1 1-1 0 0,0-1 0 0 0,0 0 1 0 0,0-1-1 0 0,1 1 0 0 0,0 0 0 0 0,2 2-53 0 0,-4-8-13 0 0,1-1-1 0 0,-1 0 1 0 0,0 1-1 0 0,1-1 0 0 0,-1 0 1 0 0,1 0-1 0 0,-1 0 0 0 0,1 0 1 0 0,0 0-1 0 0,-1 0 0 0 0,1-1 1 0 0,0 1-1 0 0,0 0 1 0 0,0-1-1 0 0,-1 0 0 0 0,1 1 1 0 0,0-1-1 0 0,0 0 0 0 0,0 0 1 0 0,0 0-1 0 0,0 0 0 0 0,0 0 14 0 0,5-1-531 0 0,1 1 0 0 0,-1-1 0 0 0,1-1 1 0 0,5-1 530 0 0,-6 0-830 0 0,-1 0 1 0 0,1 0 0 0 0,-1 0 0 0 0,2-2 829 0 0,3-1-597 0 0,5-3-537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37.57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 1 11488 0 0,'-9'0'1043'0'0,"7"-1"-353"0"0,7 2-615 0 0,46 4 2844 0 0,18-1-2919 0 0,-37-3-1622 0 0,17-4 1622 0 0,-32 1-5257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37.93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65 56 9216 0 0,'0'0'42'0'0,"0"0"1"0"0,-1 0-1 0 0,1 0 0 0 0,0 0 1 0 0,0 0-1 0 0,-1 0 1 0 0,1 0-1 0 0,0 0 0 0 0,0 0 1 0 0,0 0-1 0 0,-1 0 1 0 0,1 0-1 0 0,0 0 0 0 0,0 0 1 0 0,0 0-1 0 0,-1 0 1 0 0,1 0-1 0 0,0 0 0 0 0,0 0 1 0 0,0 1-1 0 0,-1-1 1 0 0,1 0-1 0 0,0 0 0 0 0,0 0 1 0 0,0 0-1 0 0,0 0 1 0 0,-1 1-1 0 0,1-1 0 0 0,0 0 1 0 0,0 0-1 0 0,0 0 1 0 0,0 0-1 0 0,0 1 0 0 0,0-1 1 0 0,0 0-1 0 0,-1 0 1 0 0,1 0-1 0 0,0 1 0 0 0,0-1 1 0 0,0 0-1 0 0,0 0 1 0 0,0 0-1 0 0,0 1 0 0 0,0-1 1 0 0,0 0-1 0 0,0 0 1 0 0,0 0-1 0 0,0 1 0 0 0,0-1 1 0 0,0 0-1 0 0,0 0 1 0 0,0 1-1 0 0,1-1 0 0 0,-1 0 1 0 0,0 0-1 0 0,0 0 1 0 0,0 0-1 0 0,0 1 0 0 0,0-1 1 0 0,0 0-1 0 0,0 0 1 0 0,1 0-1 0 0,-1 0 0 0 0,0 1 1 0 0,0-1-1 0 0,0 0 1 0 0,0 0-1 0 0,1 0 0 0 0,-1 0-42 0 0,0 1 30 0 0,0-1-1 0 0,1 0 1 0 0,-1 1-1 0 0,0-1 1 0 0,0 1-1 0 0,1-1 1 0 0,-1 1-1 0 0,0-1 0 0 0,0 1 1 0 0,0-1-1 0 0,0 1 1 0 0,0-1-1 0 0,0 1 1 0 0,1-1-1 0 0,-1 1 1 0 0,0-1-1 0 0,-1 1 1 0 0,1 0-30 0 0,0-1 91 0 0,0 0 1 0 0,0 1 0 0 0,0-1 0 0 0,0 1 0 0 0,-1-1-1 0 0,1 1 1 0 0,0-1 0 0 0,0 1 0 0 0,0-1 0 0 0,0 1 0 0 0,0-1-1 0 0,0 0 1 0 0,0 1 0 0 0,0-1 0 0 0,0 1 0 0 0,1-1-1 0 0,-1 1 1 0 0,0-1 0 0 0,0 1 0 0 0,0-1 0 0 0,0 0-1 0 0,1 1 1 0 0,-1-1 0 0 0,0 1 0 0 0,0-1 0 0 0,1 0-1 0 0,-1 1 1 0 0,0-1 0 0 0,1 0 0 0 0,-1 1 0 0 0,0-1-1 0 0,1 0 1 0 0,-1 1 0 0 0,1-1 0 0 0,-1 0-92 0 0,1 1 7 0 0,0-1 0 0 0,0 0 0 0 0,0 0 0 0 0,-1 1 0 0 0,1-1 0 0 0,0 0 0 0 0,0 0 0 0 0,0 0 0 0 0,0 0 0 0 0,0 0 0 0 0,0 0 0 0 0,0 0 0 0 0,0 0 0 0 0,0 0 0 0 0,0 0 0 0 0,0-1 0 0 0,0 1 0 0 0,-1 0 0 0 0,1-1 0 0 0,1 0-7 0 0,0 0-81 0 0,-1 0 0 0 0,0 0 0 0 0,1 0 0 0 0,-1 0 0 0 0,0 0 0 0 0,1-1 0 0 0,-1 1 0 0 0,0-1 0 0 0,0 1 0 0 0,0-1 1 0 0,0 0 80 0 0,5-6-277 0 0,-6-5-29 0 0,0 4 242 0 0,0 8 68 0 0,0-1 1 0 0,0 1 0 0 0,0 0 0 0 0,0-1 0 0 0,-1 1 0 0 0,1 0-1 0 0,0 0 1 0 0,-1 0 0 0 0,1-1 0 0 0,-1 1 0 0 0,1 0 0 0 0,-1 0 0 0 0,1 0-1 0 0,-1 0 1 0 0,0 0 0 0 0,0 0 0 0 0,1 0 0 0 0,-1 0 0 0 0,0 0-1 0 0,-1-1-4 0 0,0 0 64 0 0,0 0-1 0 0,0 1 1 0 0,0-1-1 0 0,-1 0 1 0 0,1 1-1 0 0,0-1 1 0 0,-1 1-1 0 0,1 0 1 0 0,-1 0-64 0 0,1 0 88 0 0,1 1 1 0 0,-1-1 0 0 0,0 1 0 0 0,0 0 0 0 0,1 0-1 0 0,-1 0 1 0 0,0 0 0 0 0,0 0 0 0 0,1 1 0 0 0,-1-1-1 0 0,0 0 1 0 0,1 1 0 0 0,-1-1 0 0 0,0 1 0 0 0,1 0-1 0 0,-1-1 1 0 0,1 1 0 0 0,-1 0 0 0 0,1 0 0 0 0,-1 0-1 0 0,1 0 1 0 0,0 0 0 0 0,-1 0 0 0 0,1 1 0 0 0,0-1 0 0 0,0 0-1 0 0,0 1 1 0 0,0-1 0 0 0,0 1 0 0 0,0-1 0 0 0,0 2-89 0 0,-4 6 91 0 0,1 1 1 0 0,0-1-1 0 0,1 1 1 0 0,0 0-1 0 0,0 0-91 0 0,1-2 41 0 0,1-3 14 0 0,0 0-1 0 0,0 0 0 0 0,1 0 1 0 0,0 0-1 0 0,0 1 0 0 0,0-1 1 0 0,0 0-1 0 0,1 0 0 0 0,0 0 0 0 0,0 0 1 0 0,0 0-1 0 0,1 0 0 0 0,-1 0 1 0 0,1 0-1 0 0,1-1 0 0 0,-1 1 0 0 0,0 0 1 0 0,2 1-55 0 0,-1-4 19 0 0,-1 1 1 0 0,1 0-1 0 0,0-1 1 0 0,0 0-1 0 0,0 0 1 0 0,0 0-1 0 0,0 0 1 0 0,0 0 0 0 0,0-1-1 0 0,1 1 1 0 0,-1-1-1 0 0,0 0 1 0 0,1 0-1 0 0,2 1-19 0 0,3-1-654 0 0,0 1-1 0 0,1-2 0 0 0,-1 1 1 0 0,0-1-1 0 0,2 0 655 0 0,1-1-1569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9:05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3224 0 0,'0'0'411'0'0,"0"19"4532"0"0,2-13-4505 0 0,0-1 0 0 0,0 0 0 0 0,1 0 0 0 0,-1-1 0 0 0,1 1-1 0 0,0 0 1 0 0,0-1 0 0 0,1 0 0 0 0,0 0 0 0 0,-1 0 0 0 0,1 0-1 0 0,1 0 1 0 0,3 2-438 0 0,1 3 376 0 0,-8-8-291 0 0,1 1 0 0 0,0 0 0 0 0,0 0 1 0 0,0-1-1 0 0,0 1 0 0 0,0-1 0 0 0,1 1-85 0 0,23 14 563 0 0,11 12-119 0 0,11 9 198 0 0,-8-14-469 0 0,1-2 0 0 0,39 15-173 0 0,-55-28 174 0 0,1 0 0 0 0,1-2 0 0 0,-1-1 1 0 0,1-2-1 0 0,15 1-174 0 0,21 3 150 0 0,45 5 91 0 0,10-4-241 0 0,75 3 148 0 0,-45-9 61 0 0,-99-2-210 0 0,36-3 107 0 0,0-3-1 0 0,8-6-105 0 0,204-30 893 0 0,-203 26-805 0 0,-45 6 107 0 0,-46 9-142 0 0,-2 1 11 0 0,-1 0 0 0 0,0 0-48 0 0,0 0-205 0 0,0 0-104 0 0,0 0-1287 0 0,0 0-5053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38.30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 3224 0 0,'0'0'491'0'0,"0"0"853"0"0,0 0 379 0 0,0 0 73 0 0,15 4 1567 0 0,0 7-1483 0 0,1 0 0 0 0,8 9-1880 0 0,15 13 1258 0 0,-8-10-913 0 0,-6-4 637 0 0,21 12-982 0 0,-38-26-774 0 0,1-1 0 0 0,0 1 0 0 0,0-2 0 0 0,6 3 774 0 0,-10-5-1022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38.66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184 9 12528 0 0,'1'-9'2800'0'0,"-6"20"-2174"0"0,0-1 1 0 0,0 1-1 0 0,0 3-626 0 0,2-4 233 0 0,-1-1-1 0 0,0 1 0 0 0,-1-1 1 0 0,-4 7-233 0 0,-46 68 684 0 0,11-27-1519 0 0,24-30-1017 0 0,11-17 1275 0 0,-3 8-684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49.00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 9 9384 0 0,'0'0'430'0'0,"-3"-9"222"0"0,3 9-309 0 0,0 0 106 0 0,0 0 21 0 0,0 0-10 0 0,0 0-51 0 0,1 25 318 0 0,1 1 1 0 0,2-1 0 0 0,3 12-728 0 0,0-2 596 0 0,16 110 216 0 0,-22-129-595 0 0,-2-15-4969 0 0,-1-5-261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49.36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9 107 2304 0 0,'-2'-2'439'0'0,"1"-1"0"0"0,0-1 0 0 0,0 1 0 0 0,0 0 0 0 0,0 0 0 0 0,1 0 0 0 0,-1 0 0 0 0,1-1 0 0 0,0 1 0 0 0,0 0 0 0 0,0 0 0 0 0,0-1-1 0 0,0 1 1 0 0,1 0 0 0 0,-1 0 0 0 0,1 0 0 0 0,1-2-439 0 0,-1 3 365 0 0,0 0-1 0 0,0 0 0 0 0,0-1 0 0 0,1 1 1 0 0,-1 0-1 0 0,1 1 0 0 0,-1-1 0 0 0,1 0 1 0 0,0 0-1 0 0,0 1 0 0 0,0-1 0 0 0,1 0-364 0 0,21-9-773 0 0,-13 7 1049 0 0,0 2 0 0 0,0 0 0 0 0,0 0 1 0 0,1 1-1 0 0,-1 0 0 0 0,11 1-276 0 0,-16 0 71 0 0,0 1 1 0 0,0-1-1 0 0,0 1 1 0 0,0 0-1 0 0,0 1 0 0 0,-1 0 1 0 0,1 0-1 0 0,0 0 0 0 0,-1 0 1 0 0,0 1-1 0 0,1 0 0 0 0,-1 0 1 0 0,4 4-72 0 0,-7-5 4 0 0,0-1 0 0 0,0 1 1 0 0,0 0-1 0 0,0 0 0 0 0,-1 0 0 0 0,1 0 1 0 0,0 0-1 0 0,-1 0 0 0 0,0 0 0 0 0,0 1 1 0 0,0-1-1 0 0,0 0 0 0 0,0 1 0 0 0,0-1 1 0 0,0 1-1 0 0,-1-1 0 0 0,1 1 0 0 0,-1-1 1 0 0,0 2-5 0 0,0-1 2 0 0,0 0 0 0 0,-1 1 1 0 0,0-1-1 0 0,1 0 1 0 0,-1 0-1 0 0,0 0 0 0 0,-1 0 1 0 0,1 0-1 0 0,-1 0 0 0 0,1 0 1 0 0,-1 0-1 0 0,0 0 0 0 0,-1 1-2 0 0,-5 5-84 0 0,-1 0 0 0 0,0 0 0 0 0,0-1-1 0 0,-1 0 1 0 0,0 0 0 0 0,0-1-1 0 0,-4 1 85 0 0,3-2-443 0 0,-1 0 0 0 0,0-1 0 0 0,0 0 1 0 0,0-1-1 0 0,-2-1 443 0 0,3 1-600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49.81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32 1 10136 0 0,'-1'0'110'0'0,"0"0"1"0"0,0 0 0 0 0,0 0 0 0 0,0-1 0 0 0,0 1-1 0 0,0 0 1 0 0,0 0 0 0 0,0 0 0 0 0,0 1 0 0 0,0-1-1 0 0,0 0 1 0 0,0 0 0 0 0,0 0 0 0 0,0 1-1 0 0,0-1 1 0 0,0 1 0 0 0,0-1 0 0 0,0 1 0 0 0,0-1-1 0 0,0 1 1 0 0,0-1 0 0 0,1 1 0 0 0,-1 0 0 0 0,0-1-1 0 0,0 1 1 0 0,1 0 0 0 0,-1 0 0 0 0,0 0 0 0 0,1-1-1 0 0,-1 1 1 0 0,1 0 0 0 0,-1 0 0 0 0,1 0-1 0 0,0 0 1 0 0,-1 0 0 0 0,1 0 0 0 0,0 0 0 0 0,-1 0-1 0 0,1 0-110 0 0,0 1 89 0 0,0 0 0 0 0,0 0 0 0 0,-1 0 0 0 0,1 0-1 0 0,1 0 1 0 0,-1 0 0 0 0,0 0 0 0 0,0 0 0 0 0,1 0-1 0 0,-1-1 1 0 0,1 1 0 0 0,0 0 0 0 0,-1 0 0 0 0,1 0-1 0 0,0-1 1 0 0,0 1 0 0 0,0 0 0 0 0,0-1 0 0 0,1 2-89 0 0,2 0 7 0 0,0 0 0 0 0,0 1 0 0 0,1-1 0 0 0,-1-1 0 0 0,1 1 0 0 0,-1-1 1 0 0,1 0-1 0 0,0 0 0 0 0,0 0 0 0 0,0-1 0 0 0,2 1-7 0 0,-4-1-14 0 0,1 0-1 0 0,0-1 0 0 0,-1 1 1 0 0,1-1-1 0 0,0 0 0 0 0,-1 0 1 0 0,1 0-1 0 0,0-1 0 0 0,-1 1 1 0 0,1-1-1 0 0,-1 0 0 0 0,1 0 1 0 0,0 0-1 0 0,-1 0 0 0 0,0-1 1 0 0,3 0 14 0 0,-5 1-10 0 0,0 0 1 0 0,0 0-1 0 0,-1 0 1 0 0,1 0 0 0 0,0 0-1 0 0,-1 0 1 0 0,1 0-1 0 0,-1 0 1 0 0,1 0 0 0 0,-1 0-1 0 0,1 0 1 0 0,-1 0-1 0 0,0 0 1 0 0,0 0 0 0 0,1 0-1 0 0,-1 0 1 0 0,0 0-1 0 0,0-1 10 0 0,0-20 1589 0 0,1 18-407 0 0,3 20-795 0 0,-3-11-444 0 0,9 36 121 0 0,-1 0-1 0 0,-3 0 0 0 0,0 16-63 0 0,-6-52 29 0 0,1 0 1 0 0,-2 0 0 0 0,1 0-1 0 0,0 0 1 0 0,-1-1-1 0 0,0 1 1 0 0,0 0 0 0 0,0 0-1 0 0,-1-1 1 0 0,0 1-1 0 0,0 0 1 0 0,0-1 0 0 0,0 0-1 0 0,-1 1 1 0 0,1-1 0 0 0,-1 0-1 0 0,-3 3-29 0 0,3-5-131 0 0,0 1 0 0 0,0 0-1 0 0,0-1 1 0 0,0 1 0 0 0,-1-1 0 0 0,1 0-1 0 0,-1 0 1 0 0,0 0 0 0 0,0 0-1 0 0,1-1 1 0 0,-1 0 0 0 0,0 0 0 0 0,0 0-1 0 0,0 0 1 0 0,-1 0 0 0 0,1-1 0 0 0,0 0-1 0 0,0 0 1 0 0,0 0 0 0 0,0 0 0 0 0,-2-1 130 0 0,-5-1-6118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50.21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 22 12960 0 0,'0'0'594'0'0,"0"0"-16"0"0,-4 14-265 0 0,4-3-264 0 0,0-1 0 0 0,1 1 0 0 0,0-1 0 0 0,0 0 0 0 0,1 0 0 0 0,1 1 0 0 0,0-1 0 0 0,0-1 0 0 0,1 1 1 0 0,3 6-50 0 0,-7-16 2 0 0,2 11 29 0 0,-2-11 142 0 0,0 0 62 0 0,0 0 12 0 0,3-15 65 0 0,-2 8-256 0 0,1-10 131 0 0,1 0 0 0 0,0 0 0 0 0,4-10-187 0 0,-6 23-44 0 0,1 0 0 0 0,-1 0 0 0 0,1 0-1 0 0,0 0 1 0 0,0 0 0 0 0,0 1 0 0 0,0-1 0 0 0,1 1 0 0 0,-1-1 0 0 0,1 1 0 0 0,0 0 0 0 0,0 0 0 0 0,0 0 0 0 0,0 1 0 0 0,1-1 0 0 0,-1 1 0 0 0,3-2 44 0 0,7 1-1907 0 0,-8 3-3158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50.62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67 27 5984 0 0,'-1'-1'115'0'0,"1"1"0"0"0,-1 0 1 0 0,1-1-1 0 0,0 1 0 0 0,-1 0 0 0 0,1-1 0 0 0,-1 1 1 0 0,1-1-1 0 0,0 1 0 0 0,0-1 0 0 0,-1 1 1 0 0,1-1-1 0 0,0 1 0 0 0,0-1 0 0 0,-1 1 0 0 0,1-1 1 0 0,0 1-1 0 0,0-1 0 0 0,0 1 0 0 0,0-1 1 0 0,0 1-1 0 0,0-1 0 0 0,0 1 0 0 0,0-1-115 0 0,0 0 343 0 0,0 0 1 0 0,0 0-1 0 0,-1 0 0 0 0,1 0 0 0 0,0 0 0 0 0,0 1 1 0 0,-1-1-1 0 0,1 0 0 0 0,0 0 0 0 0,-1 0 0 0 0,1 1 0 0 0,-1-1 1 0 0,1 0-1 0 0,-1 0 0 0 0,0 1-343 0 0,0-1 73 0 0,1 1 0 0 0,-1 0 0 0 0,0 0 0 0 0,0 0 0 0 0,0 0 0 0 0,0 0 0 0 0,0 0 0 0 0,0 0 0 0 0,0 0 0 0 0,0 0 0 0 0,0 1 0 0 0,0-1 0 0 0,0 0 0 0 0,0 1 0 0 0,0-1 0 0 0,0 0 1 0 0,1 1-1 0 0,-1-1 0 0 0,0 1 0 0 0,0-1 0 0 0,0 1 0 0 0,1 0 0 0 0,-1-1 0 0 0,0 1 0 0 0,1 0 0 0 0,-1 0 0 0 0,0-1 0 0 0,1 1 0 0 0,-1 0 0 0 0,1 0 0 0 0,-1 0-73 0 0,-16 28 140 0 0,15-25-145 0 0,0 0 0 0 0,1 0 0 0 0,-1 0 1 0 0,1 1-1 0 0,0-1 0 0 0,0 0 0 0 0,0 1 0 0 0,1-1 0 0 0,0 1 1 0 0,0-1-1 0 0,0 1 0 0 0,0-1 0 0 0,1 1 0 0 0,-1-1 0 0 0,1 0 1 0 0,0 1-1 0 0,0-1 0 0 0,1 0 0 0 0,-1 1 0 0 0,1-1 1 0 0,2 2 4 0 0,-4-5-45 0 0,1 0 1 0 0,-1 0 0 0 0,1 0 0 0 0,-1-1-1 0 0,1 1 1 0 0,0 0 0 0 0,-1 0 0 0 0,1-1 0 0 0,0 1-1 0 0,0-1 1 0 0,0 1 0 0 0,-1 0 0 0 0,1-1-1 0 0,0 0 1 0 0,0 1 0 0 0,0-1 0 0 0,0 1 0 0 0,0-1-1 0 0,0 0 1 0 0,0 0 0 0 0,0 0 0 0 0,0 1-1 0 0,0-1 1 0 0,0 0 0 0 0,0 0 0 0 0,0 0 44 0 0,0-1-97 0 0,1 1 1 0 0,0-1-1 0 0,-1 0 1 0 0,1 1 0 0 0,-1-1-1 0 0,1 0 1 0 0,-1 0-1 0 0,0 0 1 0 0,1 0-1 0 0,-1 0 1 0 0,0 0 0 0 0,0 0-1 0 0,1-1 1 0 0,-1 0 96 0 0,2-1-78 0 0,0-1 0 0 0,0 0 0 0 0,-1 0 0 0 0,0 0 0 0 0,0 0 0 0 0,0 0 0 0 0,0-1 0 0 0,0 1 0 0 0,-1 0 0 0 0,0-1 0 0 0,0 0 78 0 0,3-49 3275 0 0,-4 54-3002 0 0,0 0-8 0 0,0 0 3 0 0,0 0 16 0 0,0 0 4 0 0,0 0 0 0 0,7 15 240 0 0,-7-14-542 0 0,9 17-535 0 0,0 0 0 0 0,9 12 549 0 0,-14-24-1335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52.29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41 9584 0 0,'1'-2'174'0'0,"-1"0"0"0"0,1 0 0 0 0,0 1 1 0 0,0-1-1 0 0,0 0 0 0 0,0 0 0 0 0,0 1 0 0 0,0-1 1 0 0,1 1-1 0 0,-1-1 0 0 0,0 1 0 0 0,1-1 0 0 0,-1 1 1 0 0,1 0-1 0 0,-1 0 0 0 0,1 0 0 0 0,0-1 0 0 0,0 2 1 0 0,-1-1-1 0 0,1 0 0 0 0,0 0 0 0 0,0 1 0 0 0,0-1 1 0 0,0 1-1 0 0,0-1 0 0 0,0 1 0 0 0,0 0 0 0 0,0 0 1 0 0,0 0-1 0 0,0 0 0 0 0,0 0 0 0 0,0 0-174 0 0,0 1 44 0 0,-1 0-1 0 0,0-1 1 0 0,1 1-1 0 0,-1 0 1 0 0,0 0 0 0 0,0 1-1 0 0,1-1 1 0 0,-1 0-1 0 0,0 0 1 0 0,0 0-1 0 0,-1 1 1 0 0,1-1 0 0 0,0 0-1 0 0,0 1 1 0 0,-1-1-1 0 0,1 1 1 0 0,0-1-1 0 0,-1 1 1 0 0,0-1 0 0 0,1 1-1 0 0,-1-1 1 0 0,0 1-1 0 0,0 0 1 0 0,0-1-1 0 0,0 1-43 0 0,1 4 7 0 0,-1 0 0 0 0,-1-1 0 0 0,1 1 0 0 0,-1-1 0 0 0,0 1 0 0 0,0-1-1 0 0,-1 2-5 0 0,0-1 9 0 0,1-8-3 0 0,1 1-1 0 0,0 0 0 0 0,-1-1 1 0 0,1 1-1 0 0,0 0 1 0 0,0-1-1 0 0,0 1 0 0 0,1-1 1 0 0,-1 1-1 0 0,0-1-6 0 0,3-6 112 0 0,1 1-1 0 0,-1-1 0 0 0,1 1 1 0 0,4-5-112 0 0,-6 9 34 0 0,0 1 1 0 0,-1 0-1 0 0,1 0 1 0 0,0 0-1 0 0,0 0 1 0 0,0 0-1 0 0,0 1 1 0 0,1-1-1 0 0,-1 1 1 0 0,0-1-1 0 0,1 1 1 0 0,-1 0-1 0 0,1 0 1 0 0,-1 0-1 0 0,1 0 0 0 0,1 0-34 0 0,-3 1 12 0 0,-1 0-1 0 0,1 0 1 0 0,0 0-1 0 0,-1 0 0 0 0,1 0 1 0 0,0 0-1 0 0,-1 1 0 0 0,1-1 1 0 0,0 0-1 0 0,-1 0 1 0 0,1 1-1 0 0,0-1 0 0 0,-1 0 1 0 0,1 1-1 0 0,-1-1 1 0 0,1 0-1 0 0,-1 1 0 0 0,1-1 1 0 0,-1 1-1 0 0,1-1 0 0 0,-1 1 1 0 0,1-1-1 0 0,-1 1 1 0 0,1-1-1 0 0,-1 1 0 0 0,0 0 1 0 0,1-1-1 0 0,-1 1 0 0 0,0 0 1 0 0,0-1-1 0 0,1 1 1 0 0,-1 0-1 0 0,0-1 0 0 0,0 1 1 0 0,0 0-1 0 0,0 0-11 0 0,2 26-431 0 0,-2-25 378 0 0,0-1-25 0 0,0-1-2 0 0,0 0 0 0 0,1 0 14 0 0,1-1 83 0 0,0 1-1 0 0,0-1 1 0 0,-1 1 0 0 0,1-1-1 0 0,0 0 1 0 0,0 0 0 0 0,-1 0 0 0 0,1 0-1 0 0,0 0 1 0 0,-1 0 0 0 0,1 0 0 0 0,-1 0-1 0 0,0-1 1 0 0,1 0-17 0 0,4-3 176 0 0,6-4 268 0 0,18-11 234 0 0,-28 19-649 0 0,-1 0 0 0 0,0 1-1 0 0,1-1 1 0 0,-1 1 0 0 0,1-1 0 0 0,-1 1-1 0 0,1-1 1 0 0,0 1 0 0 0,-1 0 0 0 0,1 0-1 0 0,-1 0 1 0 0,1 0 0 0 0,0 0 0 0 0,-1 0-1 0 0,1 0 1 0 0,-1 1 0 0 0,1-1 0 0 0,-1 0-1 0 0,2 1-28 0 0,-2 0 3 0 0,0 0-1 0 0,0-1 1 0 0,0 1-1 0 0,0 0 1 0 0,0 0-1 0 0,-1 0 1 0 0,1 0-1 0 0,0 0 1 0 0,0 0-1 0 0,-1 0 1 0 0,1 0-1 0 0,-1 0 0 0 0,1 0 1 0 0,-1 0-1 0 0,1 0 1 0 0,-1 1-3 0 0,7 22-76 0 0,-3-8 92 0 0,0-1-56 0 0,1 1-984 0 0,1-6-4261 0 0,-5-7-189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52.65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 11600 0 0,'0'0'264'0'0,"0"0"34"0"0,0 0 21 0 0,0 0-36 0 0,0 0-85 0 0,0 0 338 0 0,0 0 168 0 0,6 13 1587 0 0,12 86-1594 0 0,-17-96-2199 0 0,0-2-4194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53.00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13104 0 0,'0'0'297'0'0,"0"0"39"0"0,0 0 19 0 0,0 0-34 0 0,0 0-194 0 0,0 0-35 0 0,0 0 4 0 0,0 0 0 0 0,14 7 0 0 0,12 16-3442 0 0,-15-14 2148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8:18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1165 37 6448 0 0,'0'0'141'0'0,"0"0"23"0"0,0 0 13 0 0,-14-10 1950 0 0,1 3-667 0 0,11 5-1248 0 0,1 1 1 0 0,-1 0-1 0 0,0 0 1 0 0,1 1-1 0 0,-1-1 1 0 0,0 0-1 0 0,0 0 1 0 0,0 1-1 0 0,0-1 1 0 0,1 1 0 0 0,-1 0-1 0 0,0-1 1 0 0,0 1-213 0 0,-63-4 570 0 0,51 1-363 0 0,0 2 1 0 0,0 0 0 0 0,0 1-1 0 0,0 0 1 0 0,0 1 0 0 0,0 1 0 0 0,-8 1-208 0 0,-3 4 0 0 0,10-4 0 0 0,0 1 0 0 0,0 0 0 0 0,0 2 0 0 0,1 0 0 0 0,0 0 0 0 0,-3 3 0 0 0,-75 48 0 0 0,5-6 0 0 0,70-40-97 0 0,-8 6 757 0 0,0 0 0 0 0,-7 9-660 0 0,5 0 78 0 0,-7 10-78 0 0,14-14 93 0 0,-1-1 0 0 0,-13 10-93 0 0,16-14 40 0 0,0 0 0 0 0,2 1 0 0 0,0 0 0 0 0,1 2 0 0 0,1 0 0 0 0,-4 8-40 0 0,-4 11 0 0 0,1 2 0 0 0,1 2 0 0 0,-19 40 0 0 0,21-46 0 0 0,1 4 0 0 0,-1-1 0 0 0,4-9 215 0 0,1 1-1 0 0,1 0 1 0 0,2 1-1 0 0,1 0 0 0 0,1 2-214 0 0,6-21 59 0 0,-31 214 282 0 0,27-178-293 0 0,2-1 0 0 0,2 1 0 0 0,2 0 0 0 0,4 16-48 0 0,0-20 188 0 0,-2-17-195 0 0,1 0 1 0 0,2 0-1 0 0,5 16 7 0 0,2 6 0 0 0,-8-33 0 0 0,0 0 0 0 0,1 0 0 0 0,1-1 0 0 0,1 1 0 0 0,19 42 51 0 0,-4-10 26 0 0,2 0-77 0 0,-16-35-5 0 0,11 23 39 0 0,2-1-1 0 0,1-1 0 0 0,1-2 0 0 0,19 21-33 0 0,-19-29-10 0 0,-7-7 56 0 0,2 0 1 0 0,20 17-47 0 0,11 8 73 0 0,-29-25 32 0 0,1-1 0 0 0,1-1-1 0 0,0-1 1 0 0,4 0-105 0 0,7 2 48 0 0,2-2 0 0 0,0-1 0 0 0,16 4-48 0 0,113 29 8 0 0,-81-25 41 0 0,-35-10-38 0 0,-1-2 0 0 0,1-2-1 0 0,1-3 1 0 0,0-1 0 0 0,-1-3-1 0 0,33-3-10 0 0,-14-1-275 0 0,59-6 248 0 0,-102 5-2879 0 0,0-1 0 0 0,10-4 2906 0 0,-7 1-5957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53.38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100 176 13416 0 0,'0'0'298'0'0,"0"0"46"0"0,0 0 24 0 0,-8-13 175 0 0,6 12-409 0 0,0 1-1 0 0,1-1 1 0 0,-1 1 0 0 0,0-1 0 0 0,1 1-1 0 0,-1 0 1 0 0,0 0 0 0 0,0 0 0 0 0,1 0 0 0 0,-1 0-1 0 0,0 0 1 0 0,0 0 0 0 0,1 0 0 0 0,-1 1-1 0 0,0-1 1 0 0,0 1 0 0 0,1-1 0 0 0,-1 1-1 0 0,1 0 1 0 0,-1 0 0 0 0,0 0 0 0 0,1 0-1 0 0,0 0 1 0 0,-1 0 0 0 0,1 0 0 0 0,-2 1-134 0 0,-2 3 23 0 0,-1 0-1 0 0,1 0 1 0 0,0 0 0 0 0,0 1 0 0 0,1 0-1 0 0,-1 0-22 0 0,4-3-6 0 0,-1 0 0 0 0,1 0 0 0 0,0 0 0 0 0,0 0 0 0 0,0 0-1 0 0,0 1 1 0 0,0-1 0 0 0,1 0 0 0 0,-1 1 0 0 0,1-1 0 0 0,0 0-1 0 0,0 1 1 0 0,0-1 0 0 0,1 0 0 0 0,-1 1 0 0 0,1-1 0 0 0,0 0-1 0 0,0 0 1 0 0,0 1 0 0 0,1 2 6 0 0,-1-5-93 0 0,0 1 1 0 0,-1 0-1 0 0,1 0 0 0 0,0-1 1 0 0,0 1-1 0 0,0 0 0 0 0,1-1 0 0 0,-1 1 1 0 0,0-1-1 0 0,1 1 0 0 0,-1-1 1 0 0,1 0-1 0 0,-1 0 0 0 0,1 0 1 0 0,0 0-1 0 0,-1 0 0 0 0,1 0 0 0 0,0 0 1 0 0,0 0-1 0 0,-1 0 0 0 0,1-1 1 0 0,0 1-1 0 0,0-1 0 0 0,0 0 1 0 0,0 1-1 0 0,0-1 0 0 0,0 0 0 0 0,0 0 1 0 0,0 0-1 0 0,0 0 0 0 0,0-1 1 0 0,0 1-1 0 0,0-1 0 0 0,0 1 1 0 0,1-1 92 0 0,1-1-160 0 0,0 0 1 0 0,-1 0-1 0 0,1 0 1 0 0,-1 0 0 0 0,1 0-1 0 0,-1-1 1 0 0,0 0 0 0 0,0 0-1 0 0,0 1 1 0 0,0-2 0 0 0,-1 1-1 0 0,1 0 1 0 0,-1 0 0 0 0,1-1-1 0 0,-1 0 1 0 0,-1 1 0 0 0,1-1-1 0 0,0 0 1 0 0,-1 0 0 0 0,0 0-1 0 0,1-3 160 0 0,2-11 590 0 0,-1-1 1 0 0,0 1-1 0 0,-2 0 0 0 0,0-7-590 0 0,0 8 542 0 0,4-106 3933 0 0,-4 150-4339 0 0,-3-1-320 0 0,1 1 0 0 0,1-1 0 0 0,2 1 0 0 0,0-1-1 0 0,2 1 1 0 0,1-1 0 0 0,2 5 184 0 0,-3-21-1095 0 0,1-1-280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53.78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90 20 10680 0 0,'0'-1'113'0'0,"-1"0"0"0"0,1 0 1 0 0,0 0-1 0 0,-1 0 1 0 0,1 0-1 0 0,0 0 0 0 0,-1 1 1 0 0,1-1-1 0 0,-1 0 0 0 0,0 0 1 0 0,1 0-1 0 0,-1 1 1 0 0,1-1-1 0 0,-1 0 0 0 0,0 0 1 0 0,0 1-1 0 0,0-1 0 0 0,1 1 1 0 0,-1-1-1 0 0,0 1 1 0 0,0-1-1 0 0,0 1 0 0 0,0-1 1 0 0,0 1-1 0 0,0 0 0 0 0,0 0 1 0 0,0-1-1 0 0,0 1 1 0 0,0 0-1 0 0,0 0 0 0 0,0 0 1 0 0,0 0-1 0 0,0 0 0 0 0,0 0 1 0 0,0 0-1 0 0,0 0 0 0 0,0 1 1 0 0,0-1-1 0 0,1 0 1 0 0,-1 1-1 0 0,0-1 0 0 0,0 0 1 0 0,0 1-114 0 0,-3 1 275 0 0,0 0 0 0 0,0 0 0 0 0,0 0 1 0 0,0 0-1 0 0,1 0 0 0 0,-1 1 0 0 0,1 0 0 0 0,0 0 0 0 0,-3 3-275 0 0,5-5 2 0 0,-1 1-1 0 0,0 1 0 0 0,1-1 0 0 0,-1 0 0 0 0,1 0 0 0 0,0 1 1 0 0,0-1-1 0 0,0 0 0 0 0,0 1 0 0 0,0-1 0 0 0,0 1 1 0 0,1-1-1 0 0,-1 1 0 0 0,1 0 0 0 0,0-1 0 0 0,0 1 0 0 0,0 0 1 0 0,0-1-1 0 0,0 1 0 0 0,1-1 0 0 0,-1 1 0 0 0,1 0 0 0 0,-1-1 1 0 0,1 1-1 0 0,0-1 0 0 0,0 0 0 0 0,0 1 0 0 0,0-1 0 0 0,1 0 1 0 0,-1 1-1 0 0,1-1 0 0 0,-1 0 0 0 0,1 0 0 0 0,0 0 1 0 0,0 0-1 0 0,0-1 0 0 0,0 1 0 0 0,0 0 0 0 0,0-1 0 0 0,0 0 1 0 0,0 1-1 0 0,2 0-1 0 0,-2-2-65 0 0,-1 1 0 0 0,0 0 0 0 0,1-1 0 0 0,-1 1 0 0 0,0-1 0 0 0,1 0 0 0 0,-1 0 0 0 0,1 1 1 0 0,-1-1-1 0 0,0 0 0 0 0,1 0 0 0 0,-1 0 0 0 0,1 0 0 0 0,-1-1 0 0 0,0 1 0 0 0,1 0 0 0 0,-1 0 0 0 0,1-1 0 0 0,-1 1 1 0 0,0-1-1 0 0,1 1 0 0 0,-1-1 0 0 0,0 0 0 0 0,0 0 0 0 0,0 1 0 0 0,1-1 0 0 0,-1 0 0 0 0,0-1 65 0 0,1 0-122 0 0,0 0 1 0 0,0 0-1 0 0,-1 0 0 0 0,1 0 1 0 0,-1-1-1 0 0,0 1 0 0 0,0-1 1 0 0,0 1-1 0 0,0-1 0 0 0,0 1 1 0 0,0-1-1 0 0,0 0 0 0 0,-1 1 1 0 0,1-2 121 0 0,1-12 217 0 0,-1 9 52 0 0,0 0 1 0 0,0-1 0 0 0,-1 1 0 0 0,0 0 0 0 0,0-1 0 0 0,0 1 0 0 0,-2-4-270 0 0,11 34 411 0 0,0 0-1 0 0,1 0 1 0 0,3 0-411 0 0,-4-14-1179 0 0,-6-5 572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54.14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 1 12528 0 0,'0'0'35'0'0,"0"0"1"0"0,0 0 0 0 0,0 0-1 0 0,0 0 1 0 0,0 0 0 0 0,0 0-1 0 0,0 0 1 0 0,0 0 0 0 0,0 0-1 0 0,0 0 1 0 0,0 0 0 0 0,-1 0-1 0 0,1 0 1 0 0,0 0 0 0 0,0 0-1 0 0,0 0 1 0 0,0 0 0 0 0,0 0-1 0 0,0 0 1 0 0,0 0 0 0 0,0 0-1 0 0,0 0 1 0 0,0 0 0 0 0,0 0-1 0 0,0 0 1 0 0,-1 0 0 0 0,1 0-1 0 0,0 0 1 0 0,0 0 0 0 0,0 0-1 0 0,0 0 1 0 0,0 0 0 0 0,0 0-1 0 0,0 0 1 0 0,0 0 0 0 0,0 0-1 0 0,0 0 1 0 0,0 0 0 0 0,0 0-1 0 0,0 0 1 0 0,-1 0 0 0 0,1 0-1 0 0,0 0 1 0 0,0 0 0 0 0,0 1-1 0 0,0-1 1 0 0,0 0 0 0 0,0 0-36 0 0,0 23 1145 0 0,0 40 922 0 0,2-1 0 0 0,6 25-2067 0 0,-7-79 65 0 0,4 24-857 0 0,1-1 1 0 0,5 12 791 0 0,-10-35-6473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58.26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183 11 920 0 0,'0'-1'278'0'0,"-1"0"0"0"0,0 0 0 0 0,0 0 0 0 0,0 0 0 0 0,0 1 0 0 0,0-1 0 0 0,0 0 0 0 0,0 1-1 0 0,0-1 1 0 0,0 1 0 0 0,0-1 0 0 0,0 1 0 0 0,0-1 0 0 0,0 1 0 0 0,0 0 0 0 0,-1 0 0 0 0,1-1 0 0 0,0 1 0 0 0,0 0 0 0 0,0 0 0 0 0,-1 0-278 0 0,-1 1 419 0 0,1-1 0 0 0,-1 1 1 0 0,1-1-1 0 0,0 1 0 0 0,-1 0 1 0 0,1 0-1 0 0,0 0 0 0 0,0 0 1 0 0,0 1-1 0 0,-1 0-419 0 0,-6 4 637 0 0,1 1 0 0 0,0 0 0 0 0,0 1 0 0 0,-3 4-637 0 0,10-11-50 0 0,-10 12 276 0 0,0 1 0 0 0,0 0 1 0 0,2 0-1 0 0,-1 1 0 0 0,2 1 1 0 0,0-1-1 0 0,1 1 0 0 0,-1 6-226 0 0,6-18 63 0 0,1 1 0 0 0,0-1 0 0 0,0 0 0 0 0,1 1 0 0 0,-1-1 0 0 0,1 1 1 0 0,0-1-1 0 0,0 1 0 0 0,1-1 0 0 0,-1 1 0 0 0,1-1 0 0 0,0 0 0 0 0,0 1 0 0 0,0-1 0 0 0,1 0 0 0 0,0 0 0 0 0,0 0 0 0 0,0 0 0 0 0,0 0 0 0 0,0 0-63 0 0,1 0 39 0 0,1 0-1 0 0,-1-1 1 0 0,0 1 0 0 0,1-1-1 0 0,0 1 1 0 0,0-1-1 0 0,0 0 1 0 0,0-1 0 0 0,1 1-1 0 0,-1-1 1 0 0,1 0-1 0 0,-1 0 1 0 0,1 0 0 0 0,0-1-1 0 0,0 1 1 0 0,0-1-1 0 0,3 0-38 0 0,9 2-120 0 0,1-2 0 0 0,0 0 0 0 0,0-1-1 0 0,12-2 121 0 0,-13 0-2796 0 0,0 0-1 0 0,15-5 2797 0 0,-16 2-1845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58.66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 91 3224 0 0,'0'0'143'0'0,"18"6"3395"0"0,-14-6-3254 0 0,0 1 1 0 0,0 0-1 0 0,0-1 0 0 0,0 0 0 0 0,0 0 1 0 0,0 0-1 0 0,0-1 0 0 0,-1 1 0 0 0,1-1 0 0 0,0 0 1 0 0,0 0-1 0 0,0 0 0 0 0,-1 0 0 0 0,1-1 1 0 0,-1 0-1 0 0,1 1 0 0 0,-1-1 0 0 0,1-1 1 0 0,-1 1-285 0 0,-1 1 78 0 0,0 0 1 0 0,0-1-1 0 0,-1 1 1 0 0,1-1 0 0 0,0 0-1 0 0,0 1 1 0 0,-1-1 0 0 0,1 0-1 0 0,-1 0 1 0 0,0 0 0 0 0,0 0-1 0 0,1 0 1 0 0,-1 0 0 0 0,0 0-1 0 0,-1 0 1 0 0,1 0 0 0 0,0-1-1 0 0,-1 1 1 0 0,1 0-1 0 0,-1-1 1 0 0,0 1 0 0 0,1 0-1 0 0,-1-1 1 0 0,0 1 0 0 0,-1 0-1 0 0,1-1 1 0 0,0 1 0 0 0,-1 0-1 0 0,1-1 1 0 0,-1 1 0 0 0,0-2-79 0 0,0 4 52 0 0,1-1 1 0 0,0 0-1 0 0,-1 0 1 0 0,1 0-1 0 0,-1 1 1 0 0,1-1-1 0 0,-1 0 1 0 0,1 0-1 0 0,-1 1 1 0 0,0-1-1 0 0,1 0 1 0 0,-1 1 0 0 0,0-1-1 0 0,1 1 1 0 0,-1-1-1 0 0,0 1 1 0 0,0-1-1 0 0,0 1 1 0 0,1-1-1 0 0,-1 1 1 0 0,0 0-1 0 0,0 0 1 0 0,-1-1-53 0 0,0 1 59 0 0,1 0-1 0 0,-1 0 1 0 0,0 0-1 0 0,0 1 1 0 0,1-1 0 0 0,-1 0-1 0 0,0 1 1 0 0,1-1 0 0 0,-1 1-1 0 0,0-1 1 0 0,1 1 0 0 0,-1 0-59 0 0,-3 2 57 0 0,0 0 1 0 0,1 0-1 0 0,0 0 1 0 0,0 1-1 0 0,0-1 1 0 0,0 1-1 0 0,0 0 0 0 0,0 0-57 0 0,-6 9 44 0 0,6-7 22 0 0,-1-1-1 0 0,1 1 0 0 0,0 0 1 0 0,1 0-1 0 0,0 1 0 0 0,-1-1 1 0 0,1 4-66 0 0,1-6 37 0 0,1 1 1 0 0,-1-1-1 0 0,1 1 1 0 0,1-1-1 0 0,-1 1 1 0 0,1-1-1 0 0,0 1 1 0 0,0-1-1 0 0,0 1 0 0 0,0-1 1 0 0,1 3-38 0 0,0-4 10 0 0,0-1-1 0 0,-1 1 1 0 0,1-1 0 0 0,0 0-1 0 0,1 0 1 0 0,-1 1 0 0 0,0-1 0 0 0,1 0-1 0 0,-1 0 1 0 0,1 0 0 0 0,-1 0-1 0 0,1 0 1 0 0,0-1 0 0 0,0 1 0 0 0,0 0-1 0 0,0-1 1 0 0,0 0 0 0 0,0 1-1 0 0,0-1 1 0 0,1 0 0 0 0,1 1-10 0 0,2 0-234 0 0,-1-1 1 0 0,1 0 0 0 0,0 0-1 0 0,-1 0 1 0 0,1 0 0 0 0,0-1-1 0 0,0 0 1 0 0,-1 0 0 0 0,1-1 0 0 0,5-1 233 0 0,2 1-5756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59.01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 6 10680 0 0,'0'-6'2090'0'0,"1"11"-1772"0"0,-1 0 0 0 0,1 1 0 0 0,-1-1 0 0 0,0 0 0 0 0,-1 0-1 0 0,0 3-317 0 0,0 14 508 0 0,0 24 430 0 0,0-20-662 0 0,1 0 0 0 0,1 0 0 0 0,1 0 0 0 0,2 1-276 0 0,1 2 67 0 0,1 7-598 0 0,0-13-3474 0 0,-4-17 2471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3:59.41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10680 0 0,'0'0'489'0'0,"0"0"-8"0"0,0 0-277 0 0,0 0-14 0 0,0 0 30 0 0,-1 20 1028 0 0,4 47 1071 0 0,2 22-1359 0 0,-1-37-709 0 0,-3-27-504 0 0,2 1 1 0 0,1-1 0 0 0,1 2 252 0 0,2-9-2293 0 0,-5-12 1109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4:00.90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91 9 3224 0 0,'0'0'143'0'0,"-15"-8"4878"0"0,11 8-4645 0 0,0 1 0 0 0,0-1 0 0 0,0 1 0 0 0,0 0 0 0 0,0 1 0 0 0,0-1 0 0 0,1 0 0 0 0,-1 1 0 0 0,1 0 0 0 0,-1 0 0 0 0,0 0-376 0 0,2 0 18 0 0,0-1 0 0 0,0 1 0 0 0,-1-1 0 0 0,1 1 0 0 0,0 0 0 0 0,0 0 0 0 0,0 0 0 0 0,1 0 0 0 0,-1 0 0 0 0,0 0 1 0 0,1 1-1 0 0,-1-1 0 0 0,1 1 0 0 0,0-1 0 0 0,0 1 0 0 0,-1 1-18 0 0,2-3 14 0 0,0 0 0 0 0,0 0 1 0 0,0 0-1 0 0,0-1 0 0 0,0 1 1 0 0,0 0-1 0 0,1 0 0 0 0,-1 0 0 0 0,0-1 1 0 0,0 1-1 0 0,1 0 0 0 0,-1 0 0 0 0,0-1 1 0 0,1 1-1 0 0,-1 0 0 0 0,1-1 0 0 0,-1 1 1 0 0,1 0-1 0 0,-1-1 0 0 0,1 1 1 0 0,-1-1-1 0 0,1 1 0 0 0,0-1 0 0 0,-1 1 1 0 0,1-1-1 0 0,0 1 0 0 0,-1-1 0 0 0,1 1 1 0 0,0-1-15 0 0,26 10 699 0 0,-18-7-627 0 0,6 2 92 0 0,6 2-125 0 0,0 2 0 0 0,19 9-39 0 0,-38-16-4 0 0,0-1 1 0 0,-1 0 0 0 0,1 1-1 0 0,0 0 1 0 0,0-1 0 0 0,-1 1-1 0 0,1 0 1 0 0,-1 0 0 0 0,2 1 3 0 0,-3-3 8 0 0,0 1-1 0 0,1-1 1 0 0,-1 0 0 0 0,0 1 0 0 0,0-1 0 0 0,1 1 0 0 0,-1-1 0 0 0,0 1 0 0 0,0-1 0 0 0,0 0 0 0 0,0 1 0 0 0,0-1 0 0 0,0 1 0 0 0,0-1 0 0 0,0 1 0 0 0,0-1 0 0 0,0 1 0 0 0,0-1 0 0 0,0 1 0 0 0,0-1 0 0 0,0 1 0 0 0,0-1 0 0 0,0 1 0 0 0,0-1 0 0 0,0 0-1 0 0,-1 1 1 0 0,1-1 0 0 0,0 1 0 0 0,0-1 0 0 0,-1 0 0 0 0,1 1 0 0 0,0-1 0 0 0,-1 1 0 0 0,1-1 0 0 0,0 0 0 0 0,-1 1 0 0 0,1-1 0 0 0,0 0 0 0 0,-1 0 0 0 0,1 1 0 0 0,-1-1 0 0 0,1 0 0 0 0,0 0 0 0 0,-1 0 0 0 0,1 1 0 0 0,-1-1 0 0 0,1 0 0 0 0,-1 0-8 0 0,-15 5 124 0 0,-1 0 0 0 0,0-1 1 0 0,0-1-1 0 0,-1 0 1 0 0,1-1-1 0 0,-2-1-124 0 0,5-1-898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4:01.69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211 29 9216 0 0,'-1'-1'185'0'0,"0"-1"1"0"0,1 0 0 0 0,-1 0-1 0 0,0 0 1 0 0,0 0 0 0 0,-1 1 0 0 0,1-1-1 0 0,0 1 1 0 0,-1-1 0 0 0,1 1-1 0 0,-1-1 1 0 0,1 1 0 0 0,-1 0-1 0 0,1 0 1 0 0,-1-1 0 0 0,-1 1-186 0 0,1 0 120 0 0,1 1 0 0 0,-1 0 1 0 0,1-1-1 0 0,-1 1 0 0 0,0 0 0 0 0,1 0 1 0 0,-1 0-1 0 0,1 0 0 0 0,-1 0 1 0 0,1 0-1 0 0,-1 1 0 0 0,1-1 0 0 0,-1 1 1 0 0,1-1-1 0 0,-1 1 0 0 0,1-1 0 0 0,-1 1 1 0 0,1 0-1 0 0,0-1 0 0 0,-1 1 1 0 0,1 0-1 0 0,-1 1-120 0 0,-7 5 148 0 0,1 0-1 0 0,-1 1 1 0 0,1 0 0 0 0,1 0 0 0 0,-1 1-1 0 0,1 1-147 0 0,-8 11 441 0 0,-12 24-441 0 0,18-30 71 0 0,1 1 1 0 0,1 0 0 0 0,0 0 0 0 0,2 0 0 0 0,-1 0 0 0 0,2 1 0 0 0,0 0 0 0 0,1 2-72 0 0,2-13 12 0 0,1 0 0 0 0,0 0 0 0 0,-1 0 0 0 0,2 0 0 0 0,-1 0 0 0 0,1-1 0 0 0,0 1 0 0 0,0 0 0 0 0,1 0 0 0 0,-1-1 0 0 0,1 1 0 0 0,0-1 0 0 0,1 1 0 0 0,0-1-1 0 0,-1 0 1 0 0,2 0 0 0 0,-1 0 0 0 0,0 0 0 0 0,1-1 0 0 0,0 1 0 0 0,0-1 0 0 0,1 0 0 0 0,-1 0 0 0 0,1 0 0 0 0,1 0-12 0 0,0 0-393 0 0,1 0 0 0 0,1-1 0 0 0,-1 0 0 0 0,0 0 0 0 0,1 0 0 0 0,-1-1 0 0 0,1 0 0 0 0,0-1 0 0 0,0 1 0 0 0,0-2 0 0 0,0 1 0 0 0,1-1 393 0 0,12-1-1566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4:02.25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 5 9184 0 0,'0'0'208'0'0,"2"-5"501"0"0,-4 17 3447 0 0,1 19-3896 0 0,0-10 31 0 0,0 50 802 0 0,3-70-1073 0 0,3-4 19 0 0,3-6 78 0 0,3-11-144 0 0,-6 9 148 0 0,1 0 1 0 0,1 1-1 0 0,6-8-121 0 0,-11 16 58 0 0,0 0 0 0 0,0-1-1 0 0,0 1 1 0 0,0 0 0 0 0,1 0 0 0 0,-1 0-1 0 0,1 1 1 0 0,-1-1 0 0 0,1 0-1 0 0,0 1 1 0 0,-1 0 0 0 0,1 0 0 0 0,0 0-1 0 0,0 0 1 0 0,0 0 0 0 0,0 0-1 0 0,0 1-57 0 0,-1 0 22 0 0,0 0 0 0 0,0 0 0 0 0,0 0 0 0 0,-1 0 0 0 0,1 0 0 0 0,0 1 0 0 0,0-1 0 0 0,-1 1 0 0 0,1-1 0 0 0,0 1 0 0 0,-1 0 0 0 0,1-1 0 0 0,-1 1 0 0 0,1 0 0 0 0,-1 0 0 0 0,1 0 0 0 0,-1 0 0 0 0,1 0 0 0 0,-1 1 0 0 0,0-1 0 0 0,0 0 0 0 0,0 1 0 0 0,1-1 0 0 0,-2 1 0 0 0,1-1 0 0 0,0 1 0 0 0,0-1 0 0 0,0 2-22 0 0,3 7 48 0 0,0-1 1 0 0,-1 1 0 0 0,0 0 0 0 0,1 9-49 0 0,2 6-64 0 0,6 3-592 0 0,-5-16-4601 0 0,-5-8-12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8:20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6448 0 0,'14'-2'540'0'0,"7"-4"-343"0"0,-16 4 117 0 0,0 1 1 0 0,0 0-1 0 0,0-1 1 0 0,-1 2-1 0 0,1-1 1 0 0,2 0-315 0 0,21-1 1258 0 0,-21 1-1063 0 0,0 0 0 0 0,0 0 0 0 0,0 1 0 0 0,2 0-195 0 0,30-3 546 0 0,28 5 260 0 0,-43-3-477 0 0,0 2 0 0 0,1 1-329 0 0,30 4 552 0 0,34-2-552 0 0,-75-3 86 0 0,1 1 0 0 0,-1 0 0 0 0,14 4-86 0 0,-12-3 88 0 0,0 0 0 0 0,15 1-88 0 0,-12-2 257 0 0,0 1-1 0 0,0 1 1 0 0,-1 0-1 0 0,18 7-256 0 0,4 2-350 0 0,122 31 306 0 0,-101-24 672 0 0,8 5-628 0 0,-30-10-46 0 0,12 6-42 0 0,-1 3 0 0 0,-1 3 0 0 0,13 10 88 0 0,22 12 338 0 0,-64-36-20 0 0,15 12-318 0 0,0-1-235 0 0,-3 0 298 0 0,-2 1 1 0 0,-1 1-1 0 0,-1 1 1 0 0,7 11-64 0 0,-4-6 165 0 0,-17-16-177 0 0,-2 0 1 0 0,2 2 11 0 0,3 5-233 0 0,-2-3 392 0 0,-1 1 0 0 0,-2 0 1 0 0,0 1-1 0 0,7 16-159 0 0,0 12 116 0 0,-1 0 0 0 0,-3 1 0 0 0,-2 1 0 0 0,-2 1 0 0 0,1 28-116 0 0,-6-25 73 0 0,-3 0 0 0 0,-3 0 0 0 0,-2 0 0 0 0,-2 0 0 0 0,-3-1 0 0 0,-3 7-73 0 0,1-21 136 0 0,-1 0 0 0 0,-2-2 0 0 0,-1 1 0 0 0,-3-2 0 0 0,-4 7-136 0 0,2-12 17 0 0,-9 13-17 0 0,8-14-237 0 0,-9 20 237 0 0,21-39-3 0 0,0-1 0 0 0,-1 1 1 0 0,-1-2-1 0 0,-4 5 3 0 0,-11 16-1 0 0,1 0 85 0 0,-1-1 0 0 0,-22 21-84 0 0,-38 29 138 0 0,47-51-227 0 0,17-15 96 0 0,-12 14-7 0 0,17-16 0 0 0,0-1 0 0 0,-1 0 0 0 0,-12 6 0 0 0,-21 16 0 0 0,-20 19 0 0 0,-28 27 0 0 0,87-73 0 0 0,0-1-1 0 0,0 0 1 0 0,-1-1-1 0 0,1 0 0 0 0,-1 0 1 0 0,-1-1-1 0 0,-6 1 1 0 0,-21 4-515 0 0,-25 3 515 0 0,10-3-425 0 0,-23 11 257 0 0,26-6-1027 0 0,47-13 807 0 0,1 0 0 0 0,-1-1 1 0 0,0 1-1 0 0,0-1 1 0 0,0 0-1 0 0,-4 0 388 0 0,-7-3-1198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4:02.66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17 89 9872 0 0,'0'0'454'0'0,"0"0"-11"0"0,6-4 325 0 0,-2 6-371 0 0,0-1-1 0 0,0 0 1 0 0,0 0 0 0 0,0-1 0 0 0,-1 1-1 0 0,1-1 1 0 0,0 0 0 0 0,0 0-1 0 0,2 0-396 0 0,-1-1 75 0 0,0 0 0 0 0,1 0-1 0 0,-1 0 1 0 0,0 0 0 0 0,0-1-1 0 0,0 0 1 0 0,0 0 0 0 0,-1 0 0 0 0,1-1-1 0 0,2-1-74 0 0,-5 3-47 0 0,-1 0 0 0 0,0 0 0 0 0,1-1 0 0 0,-1 1 0 0 0,0 0 0 0 0,0-1 0 0 0,0 1 0 0 0,0-1 0 0 0,0 1 0 0 0,0-1 0 0 0,0 0 0 0 0,0 1 0 0 0,0-1 0 0 0,-1 0 0 0 0,1 1 0 0 0,-1-1 0 0 0,0 0 0 0 0,1 0 0 0 0,-1 0 0 0 0,0 1 0 0 0,0-1 0 0 0,0 0 0 0 0,0 0 0 0 0,0 0 0 0 0,-1-1 47 0 0,1 2 1 0 0,0 0 1 0 0,-1-1-1 0 0,1 1 0 0 0,-1 0 0 0 0,1-1 0 0 0,-1 1 0 0 0,0 0 0 0 0,1-1 0 0 0,-1 1 0 0 0,0 0 0 0 0,0 0 0 0 0,0 0 0 0 0,0 0 0 0 0,0 0 0 0 0,0 0 0 0 0,0 0 0 0 0,0 0 0 0 0,0 0 0 0 0,0 1 0 0 0,-1-1 0 0 0,1 0 0 0 0,0 1 0 0 0,-1-1 1 0 0,1 1-1 0 0,0-1 0 0 0,-1 1 0 0 0,1 0 0 0 0,0-1 0 0 0,-1 1 0 0 0,1 0 0 0 0,-1 0 0 0 0,1 0-1 0 0,-3 0 87 0 0,0 1 0 0 0,0 0 0 0 0,1-1 0 0 0,-1 1 0 0 0,0 1 0 0 0,1-1 0 0 0,-1 0 0 0 0,1 1 0 0 0,-1 0 0 0 0,1 0 0 0 0,0 0 0 0 0,0 0 0 0 0,0 0 0 0 0,0 1 0 0 0,-1 0-87 0 0,-2 3 102 0 0,1-1-1 0 0,0 1 1 0 0,0 0-1 0 0,0 0 1 0 0,1 1-1 0 0,0 0 1 0 0,0 0-102 0 0,2-4 59 0 0,0 0-1 0 0,1 1 1 0 0,0-1 0 0 0,0 0-1 0 0,0 1 1 0 0,0-1 0 0 0,0 1-1 0 0,1 0 1 0 0,-1-1 0 0 0,1 1-1 0 0,0-1 1 0 0,0 1 0 0 0,1 0-1 0 0,-1-1 1 0 0,1 1 0 0 0,-1-1 0 0 0,1 1-1 0 0,0-1 1 0 0,1 3-59 0 0,0-3 21 0 0,0 1 0 0 0,0-1 0 0 0,0 1 0 0 0,1-1-1 0 0,-1 0 1 0 0,1 1 0 0 0,0-1 0 0 0,0-1 0 0 0,0 1 0 0 0,0 0 0 0 0,1-1 0 0 0,-1 0 0 0 0,0 1 0 0 0,1-1 0 0 0,0-1 0 0 0,0 1-1 0 0,1 0-20 0 0,2 1-76 0 0,-1-1-1 0 0,1 0 1 0 0,0-1 0 0 0,1 0-1 0 0,4 1 77 0 0,9-1-5079 0 0,-9-1-403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4:03.15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10680 0 0,'0'0'489'0'0,"0"0"-8"0"0,0 0-445 0 0,1 0-1 0 0,-1 0 1 0 0,0 0-1 0 0,0 0 1 0 0,0 0-1 0 0,0 0 1 0 0,0 0-1 0 0,0 0 1 0 0,0 0-1 0 0,0 0 0 0 0,1 0 1 0 0,-1 0-1 0 0,0 0 1 0 0,0 0-1 0 0,0 0 1 0 0,0 0-1 0 0,0 0 1 0 0,0 1-1 0 0,0-1 1 0 0,0 0-1 0 0,1 0 1 0 0,-1 0-1 0 0,0 0 1 0 0,0 0-1 0 0,0 0 1 0 0,0 0-1 0 0,0 0 1 0 0,0 0-1 0 0,0 0 0 0 0,0 0 1 0 0,0 0-1 0 0,0 1 1 0 0,0-1-1 0 0,0 0 1 0 0,0 0-1 0 0,0 0 1 0 0,0 0-1 0 0,0 0 1 0 0,0 0-1 0 0,0 0 1 0 0,0 1-1 0 0,0-1 1 0 0,0 0-1 0 0,0 0 1 0 0,0 0-1 0 0,0 0 0 0 0,0 0 1 0 0,0 0-36 0 0,0 1 26 0 0,3 54 1983 0 0,-3-49-1921 0 0,1-1 0 0 0,0 1 0 0 0,1-1-1 0 0,-1 0 1 0 0,1 0 0 0 0,0 0 0 0 0,0 0-1 0 0,1 0 1 0 0,0 1-88 0 0,-2-5-79 0 0,-1 0 1 0 0,1 1-1 0 0,0-1 0 0 0,0 0 0 0 0,0 1 0 0 0,0-1 1 0 0,0 0-1 0 0,0 0 0 0 0,1 0 0 0 0,-1 0 0 0 0,0 0 1 0 0,0 0-1 0 0,1 0 0 0 0,-1 0 0 0 0,1-1 0 0 0,-1 1 1 0 0,1 0-1 0 0,-1-1 0 0 0,1 0 0 0 0,-1 1 0 0 0,1-1 1 0 0,-1 0-1 0 0,1 1 0 0 0,0-1 0 0 0,-1 0 0 0 0,1 0 1 0 0,-1 0-1 0 0,1-1 0 0 0,0 1 0 0 0,0 0 79 0 0,0-1-117 0 0,1 0 0 0 0,-1 0 0 0 0,0-1 0 0 0,0 1 0 0 0,0 0 0 0 0,-1-1 0 0 0,1 1 0 0 0,0-1 0 0 0,0 0 0 0 0,-1 1 0 0 0,1-1 0 0 0,-1 0 0 0 0,1 0 0 0 0,-1 0 0 0 0,0 0 0 0 0,0 0 0 0 0,0-1 0 0 0,0 1 0 0 0,0 0 0 0 0,0-1 117 0 0,3-8 819 0 0,-1-1 0 0 0,0 0-1 0 0,0 0 1 0 0,-1 0 0 0 0,0-11-819 0 0,-2 34 589 0 0,1 0 0 0 0,0 0 0 0 0,1-1 0 0 0,0 1 1 0 0,0 0-590 0 0,0-6-42 0 0,0 1 1 0 0,0 0 0 0 0,0 0-1 0 0,1-1 1 0 0,0 0 0 0 0,0 1 0 0 0,0-1-1 0 0,0 0 1 0 0,1 0 0 0 0,3 2 41 0 0,8 9-4063 0 0,-9-11 2529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4:03.53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28 9416 0 0,'0'0'208'0'0,"0"0"33"0"0,7 18 286 0 0,-4-10 89 0 0,-1 1 0 0 0,0 0 0 0 0,0 0 0 0 0,-1 0 0 0 0,0 1 0 0 0,0 4-616 0 0,-2-10 53 0 0,0 0-42 0 0,1-2-26 0 0,0-1-54 0 0,-1-4 45 0 0,0 0 0 0 0,0 0 0 0 0,1 0 0 0 0,-1 0 1 0 0,1 0-1 0 0,-1-3 24 0 0,2 1-69 0 0,-1 0 0 0 0,1 0 0 0 0,0 0 0 0 0,0 0 0 0 0,0 0 0 0 0,1 0 0 0 0,0 1 0 0 0,0-1 0 0 0,0 0 0 0 0,0 1 0 0 0,1-1 0 0 0,0 1 0 0 0,0 0 0 0 0,0 0 0 0 0,0 0 0 0 0,1 0 0 0 0,-1 1 0 0 0,1-1 1 0 0,0 1-1 0 0,0 0 0 0 0,1 0 0 0 0,1-1 69 0 0,0 1-4488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4:03.90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 69 3224 0 0,'0'0'143'0'0,"0"0"313"0"0,0 0 1210 0 0,0 0 529 0 0,0 0 107 0 0,-1 3 2449 0 0,-3 12-3320 0 0,4-10-1262 0 0,1 0 0 0 0,-1-1 0 0 0,1 1 1 0 0,0 0-1 0 0,0-1 0 0 0,1 1 1 0 0,-1 0-1 0 0,1-1 0 0 0,0 0 1 0 0,2 3-170 0 0,-3-5-3 0 0,0 0-1 0 0,1 0 1 0 0,-1 0 0 0 0,0 0 0 0 0,1 0-1 0 0,-1 0 1 0 0,1-1 0 0 0,0 1 0 0 0,-1-1-1 0 0,1 1 1 0 0,0-1 0 0 0,0 0 0 0 0,0 0-1 0 0,0 0 1 0 0,0 0 0 0 0,0 0 0 0 0,1 0-1 0 0,-1 0 1 0 0,0-1 0 0 0,0 1 0 0 0,1-1-1 0 0,-1 1 1 0 0,1-1 3 0 0,0-1-103 0 0,0 0 0 0 0,0 0 1 0 0,1 0-1 0 0,-1-1 0 0 0,0 1 0 0 0,0-1 0 0 0,-1 0 0 0 0,1 1 0 0 0,0-1 1 0 0,0-1-1 0 0,-1 1 0 0 0,1 0 0 0 0,-1-1 0 0 0,0 1 103 0 0,2-4 17 0 0,-1 0 1 0 0,0 0-1 0 0,-1-1 0 0 0,1 1 0 0 0,-1 0 1 0 0,-1-1-1 0 0,1 1 0 0 0,-1-1 0 0 0,0 0 1 0 0,0 0-1 0 0,-1 1 0 0 0,0-1 0 0 0,0 0 1 0 0,-1 1-1 0 0,0-1 0 0 0,0 0 0 0 0,-1-1-17 0 0,2 7 17 0 0,-1-1-1 0 0,0 1 0 0 0,0-1 1 0 0,0 1-1 0 0,0-1 0 0 0,0 1 1 0 0,0 0-1 0 0,0 0 0 0 0,0-1 1 0 0,0 1-1 0 0,-1 0 0 0 0,1 0 0 0 0,-1 0 1 0 0,1 0-1 0 0,0 0 0 0 0,-1 0 1 0 0,0 1-1 0 0,1-1 0 0 0,-1 1 1 0 0,1-1-1 0 0,-1 1 0 0 0,0-1 1 0 0,1 1-1 0 0,-1 0 0 0 0,0 0 0 0 0,0-1 1 0 0,1 1-1 0 0,-1 1 0 0 0,0-1 1 0 0,0 0-17 0 0,1 0-26 0 0,-1 0 1 0 0,0 0-1 0 0,0 1 1 0 0,0-1-1 0 0,1 1 1 0 0,-1-1-1 0 0,0 1 1 0 0,1-1-1 0 0,-1 1 1 0 0,0 0 0 0 0,1 0-1 0 0,-1 0 1 0 0,1 0-1 0 0,-1 0 1 0 0,1 0-1 0 0,0 0 1 0 0,-1 1-1 0 0,1-1 1 0 0,0 0-1 0 0,0 1 1 0 0,0-1-1 0 0,0 1 1 0 0,0-1-1 0 0,0 1 1 0 0,0-1-1 0 0,0 1 1 0 0,1 0-1 0 0,-1 0 27 0 0,1 3-659 0 0,-1-1 1 0 0,1 1 0 0 0,0 0-1 0 0,0 0 1 0 0,1 0 0 0 0,-1-1-1 0 0,1 2 658 0 0,1 8-1598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4:04.35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34 10680 0 0,'0'0'241'0'0,"0"0"38"0"0,0 0 11 0 0,0 0-28 0 0,0 21 495 0 0,7 31 2902 0 0,-6-56-3597 0 0,0-1 1 0 0,0 1 0 0 0,0 0 0 0 0,1 0 0 0 0,0 0 0 0 0,-1 0 0 0 0,2 0-1 0 0,-1 0 1 0 0,1-1-63 0 0,8-16 166 0 0,-9 17-43 0 0,0 0-1 0 0,0 1 0 0 0,1-1 0 0 0,-1 0 0 0 0,1 1 0 0 0,0 0 0 0 0,0 0 0 0 0,0 0 0 0 0,2-1-122 0 0,-5 3 7 0 0,1 0 0 0 0,0 1 0 0 0,-1-1 0 0 0,1 0 0 0 0,0 1 1 0 0,0-1-1 0 0,0 1 0 0 0,0-1 0 0 0,0 1 0 0 0,-1-1 0 0 0,1 1 0 0 0,0 0 0 0 0,0-1 0 0 0,0 1 0 0 0,0 0 0 0 0,0 0 0 0 0,0 0 1 0 0,0 0-1 0 0,0 0 0 0 0,0 0 0 0 0,0 0 0 0 0,0 0 0 0 0,0 0 0 0 0,0 0 0 0 0,0 0 0 0 0,0 1 0 0 0,0-1 0 0 0,0 0 0 0 0,0 1 0 0 0,0-1 1 0 0,0 1-1 0 0,0-1 0 0 0,0 1 0 0 0,-1 0 0 0 0,1-1 0 0 0,0 1 0 0 0,0 0 0 0 0,-1-1 0 0 0,1 1 0 0 0,0 0 0 0 0,-1 0 0 0 0,1 0-7 0 0,1 3 0 0 0,-1-1 0 0 0,1 1 0 0 0,-1 0 0 0 0,0 0 0 0 0,0 0 0 0 0,-1-1 0 0 0,1 1 0 0 0,-1 0 0 0 0,0 0 0 0 0,0 0 0 0 0,0 1 0 0 0,2 18 0 0 0,-1-9-198 0 0,-1-12 57 0 0,0 0 1 0 0,0-1-1 0 0,0 1 1 0 0,0 0-1 0 0,1 0 0 0 0,-1-1 1 0 0,1 1-1 0 0,-1 0 1 0 0,1-1-1 0 0,-1 1 1 0 0,1 0-1 0 0,0 0 141 0 0,4 5-4056 0 0,-3-1-1266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4:04.72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109 3 10424 0 0,'-6'-1'155'0'0,"0"0"1"0"0,0 1 0 0 0,1-1 0 0 0,-1 1-1 0 0,0 1 1 0 0,0-1 0 0 0,0 1 0 0 0,1 0-1 0 0,-1 0 1 0 0,0 0 0 0 0,1 1-1 0 0,-1 0 1 0 0,1 0 0 0 0,-1 0 0 0 0,-2 3-156 0 0,-3 6 1414 0 0,11-11-1393 0 0,-1 0 0 0 0,1 0-1 0 0,0 0 1 0 0,0 1 0 0 0,-1-1 0 0 0,1 0 0 0 0,0 0 0 0 0,0 1 0 0 0,0-1 0 0 0,0 0-1 0 0,-1 1 1 0 0,1-1 0 0 0,0 0 0 0 0,0 1 0 0 0,0-1 0 0 0,0 0 0 0 0,0 0-1 0 0,0 1 1 0 0,0-1 0 0 0,0 0 0 0 0,0 1 0 0 0,0-1 0 0 0,0 0 0 0 0,0 1-1 0 0,0-1 1 0 0,0 0 0 0 0,0 1 0 0 0,0-1 0 0 0,0 0 0 0 0,1 1 0 0 0,-1-1-1 0 0,0 0 1 0 0,0 0 0 0 0,0 1 0 0 0,0-1 0 0 0,1 0-21 0 0,7 13 635 0 0,1-9-491 0 0,0 1 0 0 0,0-1 0 0 0,0 0 0 0 0,7 1-144 0 0,-6-2 16 0 0,0 0 0 0 0,-1 1 0 0 0,0 0 0 0 0,6 4-16 0 0,-9-6 0 0 0,-4-1 0 0 0,-1-1 0 0 0,0 0 0 0 0,0 1 0 0 0,1-1 0 0 0,-1 1 0 0 0,0-1 0 0 0,0 1 0 0 0,0-1 0 0 0,0 1 0 0 0,0 0 0 0 0,0-1 0 0 0,1 2 0 0 0,-2-2 2 0 0,1 1 1 0 0,-1-1 0 0 0,1 0 0 0 0,-1 1 0 0 0,0-1 0 0 0,1 0-1 0 0,-1 1 1 0 0,0-1 0 0 0,1 1 0 0 0,-1-1 0 0 0,0 0 0 0 0,1 1 0 0 0,-1-1-1 0 0,0 1 1 0 0,0-1 0 0 0,0 1 0 0 0,0-1 0 0 0,1 1 0 0 0,-1-1-1 0 0,0 1 1 0 0,0-1 0 0 0,0 1 0 0 0,0-1 0 0 0,0 1 0 0 0,0-1 0 0 0,0 1-1 0 0,0-1 1 0 0,0 1 0 0 0,-1-1 0 0 0,1 1 0 0 0,0-1 0 0 0,0 1-1 0 0,0-1 1 0 0,0 1 0 0 0,-1-1 0 0 0,1 1 0 0 0,0-1 0 0 0,-1 0 0 0 0,1 1-1 0 0,0-1 1 0 0,-1 1 0 0 0,1-1 0 0 0,0 0 0 0 0,-1 1 0 0 0,1-1-1 0 0,-1 0-2 0 0,0 2 27 0 0,-1-1-1 0 0,0 0 0 0 0,0 1 0 0 0,0-1 0 0 0,0 0 0 0 0,0 0 0 0 0,0-1 0 0 0,-1 1-26 0 0,-5 1-69 0 0,0 0 0 0 0,0-1-1 0 0,0 0 1 0 0,0-1 0 0 0,-8 0 69 0 0,12-1-273 0 0,0 1 0 0 0,0-1 0 0 0,-1 1 0 0 0,1-1 1 0 0,0 0-1 0 0,0-1 0 0 0,0 1 0 0 0,0-1 0 0 0,1 0 0 0 0,-1 0 1 0 0,-3-2 272 0 0,0-3-856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54:05.10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5 13104 0 0,'0'0'51'0'0,"1"-1"0"0"0,-1 1 1 0 0,1-1-1 0 0,0 1 0 0 0,-1 0 1 0 0,1-1-1 0 0,0 1 0 0 0,-1-1 1 0 0,1 1-1 0 0,0 0 0 0 0,-1 0 1 0 0,1 0-1 0 0,0-1 0 0 0,0 1 1 0 0,-1 0-1 0 0,1 0 0 0 0,0 0 1 0 0,0 0-1 0 0,0 0 0 0 0,-1 0 1 0 0,1 0-1 0 0,0 1 0 0 0,0-1 1 0 0,-1 0-1 0 0,1 0 0 0 0,0 1 1 0 0,-1-1-1 0 0,1 0 0 0 0,0 1 1 0 0,0-1-52 0 0,2 1 100 0 0,-1 1 0 0 0,1-1 1 0 0,0 1-1 0 0,-1-1 0 0 0,1 1 1 0 0,-1 0-1 0 0,2 1-100 0 0,0 2 250 0 0,-1 0 1 0 0,1 0-1 0 0,-1 0 0 0 0,0 0 0 0 0,-1 1 0 0 0,1-1 0 0 0,-1 1 1 0 0,1 1-251 0 0,11 50 915 0 0,-9-32-731 0 0,0-6-122 0 0,-1 1-1 0 0,-1 0 1 0 0,-1 0-1 0 0,0 1 1 0 0,-2-1-1 0 0,0 0 1 0 0,-2 0-1 0 0,0 0 1 0 0,-2 6-62 0 0,3-21-277 0 0,-1 0 0 0 0,0 0 0 0 0,0 0 0 0 0,0 0-1 0 0,-3 4 278 0 0,-3 6-6303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8:02.3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214 0 6360 0 0,'0'0'290'0'0,"0"0"-3"0"0,0 0-67 0 0,0 0 412 0 0,0 0 199 0 0,-11 10 3223 0 0,-13 23-1532 0 0,-20 41-1189 0 0,23-37-1100 0 0,9-13-18 0 0,1 1 0 0 0,1 0 0 0 0,-7 25-215 0 0,-9 43 1112 0 0,4 1-1112 0 0,15-53 364 0 0,-1 28-364 0 0,10-24 84 0 0,-2-35-55 0 0,-1 1 1 0 0,2 0-1 0 0,0 3-29 0 0,0 16 40 0 0,-1-14 8 0 0,1 1 0 0 0,0-1 0 0 0,4 14-48 0 0,-4-22 6 0 0,-1-1 0 0 0,1 1-1 0 0,-1-1 1 0 0,-1 5-6 0 0,1-5 23 0 0,0 1-1 0 0,0-1 1 0 0,0 0 0 0 0,1 0-1 0 0,1 4-22 0 0,-1-3 21 0 0,0 0-1 0 0,0 0 1 0 0,0 6-21 0 0,1 14 66 0 0,2 19 258 0 0,-2-26-450 0 0,0-1 0 0 0,3 9 126 0 0,2-1-10 0 0,0 0 84 0 0,1 20-74 0 0,-4-27 60 0 0,2 0 0 0 0,0 0 0 0 0,1 0 0 0 0,8 16-60 0 0,-11-26-78 0 0,15 25 169 0 0,1 5-176 0 0,-6-5 112 0 0,2-1 0 0 0,4 5-27 0 0,-8-12 56 0 0,-9-19-73 0 0,1 0 0 0 0,0-1 0 0 0,3 7 17 0 0,-3-10 17 0 0,-3-4 13 0 0,0 0 0 0 0,0 0 0 0 0,0 0 0 0 0,0 0 0 0 0,-1 0-1 0 0,1 0 1 0 0,0 0 0 0 0,-1 1 0 0 0,1-1 0 0 0,-1 0 0 0 0,1 0 0 0 0,-1 0-1 0 0,1 2-29 0 0,2-8-309 0 0,2-2-5173 0 0,-4 3-742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8:10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633 325 3224 0 0,'0'0'143'0'0,"-13"-10"4534"0"0,-3-6-1538 0 0,14 13-2920 0 0,-1 0 0 0 0,1 1-1 0 0,-1-1 1 0 0,1 1 0 0 0,-1 0 0 0 0,-1-1-219 0 0,-16-10 816 0 0,-1 1 0 0 0,0 1 0 0 0,-6-2-816 0 0,10 6 313 0 0,2 0 0 0 0,-1-1 0 0 0,1-1 0 0 0,0-1 0 0 0,-13-10-313 0 0,17 10 69 0 0,-1 0 0 0 0,0 1 0 0 0,0 0 0 0 0,0 1 0 0 0,-1 1 0 0 0,0 0 0 0 0,-1 0 0 0 0,-10-2-69 0 0,11 4 141 0 0,1-1 0 0 0,-1 0 1 0 0,1 0-1 0 0,0-1 0 0 0,-9-8-141 0 0,-18-10-13 0 0,-1 1 210 0 0,37 24-197 0 0,4 3 0 0 0,2 0 0 0 0,-1 1 0 0 0,0-1 0 0 0,1 0 0 0 0,0 1 0 0 0,0-1 0 0 0,0 0 0 0 0,2 1 0 0 0,8 9 0 0 0,27 28 64 0 0,-9-11 144 0 0,-6-10-90 0 0,21 21 10 0 0,-6-3-118 0 0,1-9-10 0 0,-6 6 0 0 0,-13-19 0 0 0,-5-2 0 0 0,-13-9 0 0 0,-1-2 0 0 0,0 1 0 0 0,0-2 0 0 0,0 1 0 0 0,1 0 0 0 0,-1-1 0 0 0,1 1 0 0 0,1 0 0 0 0,-4-3 0 0 0,12 8 11 0 0,6 7 49 0 0,-10-8-67 0 0,13 9 7 0 0,-17-13 0 0 0,18 11 0 0 0,-9-7 64 0 0,7 8-64 0 0,-17-12 0 0 0,15 10 0 0 0,5 1 0 0 0,5 6 0 0 0,-16-11 0 0 0,-10-5 0 0 0,-1-2 0 0 0,9 6 0 0 0,2 4 0 0 0,-11-9 0 0 0,1 2 0 0 0,3 4 0 0 0,1 0 0 0 0,0 0 0 0 0,3 3 0 0 0,-1 0 0 0 0,-3-3 0 0 0,-3-5 0 0 0,2-1 0 0 0,0 0 0 0 0,-1 0 0 0 0,1 5 0 0 0,-1-1 0 0 0,-1-1 0 0 0,3 0 0 0 0,-4-5 0 0 0,7 11 0 0 0,-6-6 0 0 0,0 0 0 0 0,1 0 0 0 0,3 2 0 0 0,-4-5 0 0 0,8 16 0 0 0,-9-14 0 0 0,0 0 0 0 0,0-1 0 0 0,2 2 0 0 0,0-2 0 0 0,-1 0 0 0 0,10 21 0 0 0,-11-23 0 0 0,0 0 0 0 0,-1 0 0 0 0,1 0 0 0 0,-1 0 0 0 0,0 0 0 0 0,1 0 0 0 0,-1 1 0 0 0,0-1 0 0 0,0 0 0 0 0,-1 1 0 0 0,1 0 0 0 0,-1-1 0 0 0,2 0 0 0 0,7 11 0 0 0,0-2 0 0 0,-7-8 0 0 0,18 44 0 0 0,-18-44 0 0 0,11 19 0 0 0,-9-9 0 0 0,-3-12 0 0 0,-1 0 0 0 0,0 0 0 0 0,0 0 0 0 0,0 0 0 0 0,1 0 0 0 0,-1 0 0 0 0,1 0 0 0 0,-1 0 0 0 0,0-1 0 0 0,1 1 0 0 0,0 0 0 0 0,-1 0 0 0 0,1 0 0 0 0,-1 0 0 0 0,1 0 0 0 0,2 3 0 0 0,-2 1 0 0 0,-1-2 11 0 0,0-2 42 0 0,0-1 11 0 0,0 0-21 0 0,0 0-75 0 0,1 4 21 0 0,0-1 22 0 0,0-2 21 0 0,-1 0-64 0 0,0 3 21 0 0,0 0 22 0 0,0-4 42 0 0,0 0 11 0 0,-1 1-10 0 0,-2-1-44 0 0,-2 0 1 0 0,-19-3 42 0 0,-27 7 22 0 0,43-4-44 0 0,-1 0-1 0 0,1-1 1 0 0,-8-2-31 0 0,14 3 20 0 0,0 0 0 0 0,0 0-1 0 0,-1 0 1 0 0,1 0 0 0 0,0 1 0 0 0,0-1-1 0 0,0 1 1 0 0,-2 0-20 0 0,-10 1 70 0 0,-10-2 77 0 0,-10 1 7 0 0,-19 7-170 0 0,18-10 228 0 0,-78-4-66 0 0,76 1-344 0 0,28 3 195 0 0,-1 1 1 0 0,0 0-1 0 0,-7 0 3 0 0,0 1 64 0 0,-1 1 0 0 0,-6 2-64 0 0,14-3-4 0 0,1 1-1 0 0,-1-2 1 0 0,1 1-1 0 0,0-1 1 0 0,-8-2 4 0 0,9 2-31 0 0,-18-1 20 0 0,-37-10 75 0 0,53 12-64 0 0,9 1 0 0 0,0-1 0 0 0,1 0 0 0 0,-1 0 0 0 0,0 0 0 0 0,1 0 0 0 0,-1 0 0 0 0,0 0 0 0 0,0 0 0 0 0,1 0 0 0 0,-1 0 0 0 0,0 0 0 0 0,1 0 0 0 0,-1 0 0 0 0,0-1 0 0 0,1 1 0 0 0,-1 0 0 0 0,-5-2-5 0 0,0 1-1 0 0,0-1 0 0 0,0 1 0 0 0,0 1 0 0 0,0-1 0 0 0,0 1 0 0 0,0 0 0 0 0,0 0 0 0 0,-4 2 6 0 0,-13-1 43 0 0,17-1-40 0 0,0 1 1 0 0,0 0 0 0 0,0 1-1 0 0,-4 1-3 0 0,1 0 72 0 0,4-2-137 0 0,-14 0-62 0 0,17-1 126 0 0,-16-5 142 0 0,17 6-102 0 0,-1-5-219 0 0,-2 4 169 0 0,0 0 11 0 0,-1 0 0 0 0,1 2 0 0 0,4-2 7 0 0,-1 0-1 0 0,1 0 0 0 0,-1 0 0 0 0,1 0 0 0 0,-1 0 0 0 0,1 1 1 0 0,-1-1-1 0 0,0 0 0 0 0,1 0 0 0 0,-1 0 0 0 0,1-1 0 0 0,-1 1 1 0 0,1 0-1 0 0,-1 0 0 0 0,1 0 0 0 0,-1 0 0 0 0,1 0 0 0 0,-1-1 1 0 0,1 1-8 0 0,-6-1-116 0 0,6 1 118 0 0,0 0-1 0 0,0-1 1 0 0,-1 1-1 0 0,1 0 1 0 0,0 0-1 0 0,0 0 1 0 0,-1 0-1 0 0,1 0 1 0 0,0 0-1 0 0,0 0 1 0 0,-1 1-1 0 0,1-1 1 0 0,0 0-1 0 0,0 0 1 0 0,-1 0-1 0 0,1 0 1 0 0,0 0-1 0 0,0 0 1 0 0,0 0-1 0 0,-1 0 1 0 0,1 0-1 0 0,0 1 1 0 0,0-1-1 0 0,0 0 1 0 0,-1 0-1 0 0,1 0 1 0 0,0 1-1 0 0,0-1 1 0 0,0 0-1 0 0,0 0 1 0 0,0 0-1 0 0,0 1 1 0 0,-1-1-1 0 0,1 0 1 0 0,0 0-1 0 0,0 0 0 0 0,4 9-43 0 0,8 4-38 0 0,25 3 403 0 0,-18-9-406 0 0,0-1-1 0 0,1-1 0 0 0,-1-1 1 0 0,1 0-1 0 0,3-1 85 0 0,25 4 47 0 0,-32-2 170 0 0,9 0-312 0 0,-21-4 1 0 0,4 4 98 0 0,5-2 49 0 0,1-1-1 0 0,-1 0 0 0 0,0-1 0 0 0,1 0 1 0 0,-1-1-1 0 0,12-2-52 0 0,13 1-102 0 0,35-5-102 0 0,-55 5 386 0 0,-13 1-200 0 0,1-1 0 0 0,-1 1 0 0 0,1 0 0 0 0,-1 1 0 0 0,0-1 0 0 0,1 1 0 0 0,1 1 18 0 0,-5-2 0 0 0,1 1 0 0 0,0-1 0 0 0,0 0 0 0 0,0 0-1 0 0,0 0 1 0 0,0 0 0 0 0,1 0 0 0 0,-1-1 3 0 0,1 1-1 0 0,-1 0 1 0 0,1 0 0 0 0,-1 0-1 0 0,1 0 1 0 0,0 1-3 0 0,10 0 195 0 0,-12-2-218 0 0,0 1 0 0 0,0 0-1 0 0,0 0 1 0 0,1 0 0 0 0,-1 0-1 0 0,0 1 1 0 0,0-1 0 0 0,0 1-1 0 0,1-1 24 0 0,23 2 0 0 0,-8 1 107 0 0,18 0 56 0 0,-6 1-358 0 0,-4 1 316 0 0,-25-4-189 0 0,6 3 4 0 0,-5-3 64 0 0,-1 0 0 0 0,1 0 0 0 0,0 0 0 0 0,0 0 0 0 0,0 0 0 0 0,0 0 0 0 0,0-1 0 0 0,0 1 0 0 0,0-1 0 0 0,0 1 0 0 0,0-1 0 0 0,1 0 0 0 0,1 1 0 0 0,6 2 0 0 0,11 1 0 0 0,-7-2 0 0 0,-10-2 0 0 0,15 5 0 0 0,-16-5 0 0 0,29 9 0 0 0,-26-6 0 0 0,0 1 0 0 0,-2-3 0 0 0,2 0 0 0 0,9 1 1 0 0,31 6 9 0 0,-36-2 110 0 0,-9-5-121 0 0,-1-1 1 0 0,1 0 0 0 0,-1 1 0 0 0,1-1 0 0 0,-1 0 0 0 0,1 1 0 0 0,-1-1 0 0 0,1 0 0 0 0,-1 0 0 0 0,1 1-1 0 0,-1-1 1 0 0,1 0 0 0 0,-1 0 0 0 0,1 0 0 0 0,0 0 0 0 0,-1 0 0 0 0,1 0 0 0 0,-1 0 0 0 0,1 0 0 0 0,0 0 0 0 0,-1 0-1 0 0,1 0 1 0 0,1 0 3 0 0,0 0 0 0 0,-1 1 0 0 0,1-1 0 0 0,0 1-1 0 0,-1-1 1 0 0,1 1 0 0 0,0 0 0 0 0,-1-1 0 0 0,1 1-1 0 0,0 1-2 0 0,0-1 21 0 0,-1 0 0 0 0,0-1 0 0 0,1 1 0 0 0,0 0-1 0 0,-1-1 1 0 0,1 1 0 0 0,-1-1 0 0 0,1 1 0 0 0,0-1-1 0 0,0 0-20 0 0,0 1-4 0 0,1-1 0 0 0,-1 1-1 0 0,0-1 1 0 0,1 1 0 0 0,-1 0-1 0 0,0 0 1 0 0,0 0-1 0 0,2 1 5 0 0,14 4 143 0 0,-14-4-155 0 0,0 1 2 0 0,0 0 0 0 0,0 0 0 0 0,0-1 0 0 0,0 1 0 0 0,0-1 0 0 0,1 0 0 0 0,0 0 10 0 0,1 1 12 0 0,0-1 1 0 0,0 1-1 0 0,0 1 0 0 0,-1-1 1 0 0,1 1-1 0 0,1 2-12 0 0,15 6 0 0 0,-18-11 4 0 0,-1 1-1 0 0,1 0 0 0 0,-1 0 1 0 0,0 1-1 0 0,0-1 0 0 0,0 1 1 0 0,2 2-4 0 0,0 0 10 0 0,0-1 0 0 0,0 1 0 0 0,0-1 0 0 0,4 2-10 0 0,34 38 0 0 0,-12-14 0 0 0,-22-22 0 0 0,-7-5 0 0 0,0-1 0 0 0,1 1 0 0 0,-1-1 0 0 0,1 0 0 0 0,0 0 0 0 0,0 0 0 0 0,0 0 0 0 0,0 0 0 0 0,0 0 0 0 0,0-1 0 0 0,2 1 0 0 0,16 11 0 0 0,77 38 0 0 0,-81-41 1 0 0,-7-4 2 0 0,1 1 1 0 0,0-2-1 0 0,5 3-3 0 0,20 14 53 0 0,-35-22-52 0 0,4 3 1 0 0,1 0 1 0 0,-1 0-1 0 0,1 1 1 0 0,3 3-3 0 0,-8-6 43 0 0,2 0-22 0 0,-1 0 22 0 0,1 1-22 0 0,-2-1 237 0 0,0 0-3241 0 0,-1-1-3478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8:15.1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0 5328 0 0,'0'0'241'0'0,"-4"18"682"0"0,2-13-142 0 0,0 0 0 0 0,1 0 0 0 0,0-1 0 0 0,0 1 0 0 0,0 0 1 0 0,1 0-1 0 0,-1 3-781 0 0,0 9 1173 0 0,0-1 0 0 0,-3 10-1173 0 0,-3 7 710 0 0,-4 23 402 0 0,-6 11-1112 0 0,14-51 248 0 0,0 1 1 0 0,1-1 0 0 0,1 1-1 0 0,0 0 1 0 0,2 15-249 0 0,-1-1 547 0 0,0 118 348 0 0,1-131-810 0 0,1 0-1 0 0,1-1 1 0 0,0 2-85 0 0,4 24 28 0 0,-5-31 42 0 0,0 1-1 0 0,0 0 0 0 0,4 8-69 0 0,-5-18 14 0 0,-1 0-1 0 0,1 1 0 0 0,-1-1 1 0 0,0 0-1 0 0,0 0 0 0 0,0 0 1 0 0,0 1-14 0 0,1 21 96 0 0,3 6 329 0 0,-3-27-610 0 0,5 27 359 0 0,-6-25-184 0 0,0 0-1 0 0,1 0 0 0 0,-1 0 0 0 0,1-1 0 0 0,1 1 11 0 0,-1 0 9 0 0,0 1 0 0 0,0-1 0 0 0,0 0 0 0 0,-1 1 0 0 0,0-1-9 0 0,1 0 22 0 0,-1-1-1 0 0,1 0 1 0 0,0 1-1 0 0,0-1 1 0 0,2 4-22 0 0,0 0 9 0 0,1 4 263 0 0,-3-9-275 0 0,0 0 0 0 0,0 0-1 0 0,0 0 1 0 0,0 0-1 0 0,-1 0 1 0 0,1 0-1 0 0,-1 3 4 0 0,2 48 228 0 0,-2-49-171 0 0,0 0 0 0 0,1 0 1 0 0,0 0-1 0 0,0-1 0 0 0,0 1-57 0 0,0-4-2 0 0,1 5 21 0 0,1-1 0 0 0,-1 1 0 0 0,0-1 0 0 0,-1 0 0 0 0,1 1 0 0 0,-1 2-19 0 0,2 0-32 0 0,-3-7 47 0 0,1 0 0 0 0,0 0 1 0 0,-1 0-1 0 0,1 0 0 0 0,-1 0 0 0 0,0 0 0 0 0,0 0 0 0 0,0 2-15 0 0,3 17 107 0 0,-3-16-75 0 0,0 0 1 0 0,1 0-1 0 0,-1 0 0 0 0,1-1 1 0 0,1 1-1 0 0,0 3-32 0 0,8 27 104 0 0,2 10-392 0 0,0 12 738 0 0,4-11 7 0 0,-16-45-530 0 0,0-1-42 0 0,17 26 292 0 0,-16-25-290 0 0,-1-1-14 0 0,11 17 369 0 0,-7-7-365 0 0,1 0-1 0 0,0 0 1 0 0,6 8 123 0 0,7 16 87 0 0,-15-31-63 0 0,-1 1 1 0 0,1 0-1 0 0,-1-1 1 0 0,0 1-1 0 0,0 0 0 0 0,0 0 1 0 0,0 3-25 0 0,2 2 73 0 0,2 10-372 0 0,-1 9 671 0 0,-3-19-442 0 0,0-1 0 0 0,1-1-1 0 0,0 1 1 0 0,3 5 70 0 0,2 6-3 0 0,-6-13 3 0 0,6 17 0 0 0,1 3 0 0 0,9 18 0 0 0,8 10-116 0 0,-20-39 223 0 0,0-1 0 0 0,3 14-107 0 0,-6-23-39 0 0,0 1-1 0 0,0-1 1 0 0,0 0 0 0 0,0 0 0 0 0,1 0 0 0 0,0 0 0 0 0,0-1-1 0 0,4 4 40 0 0,0 4 0 0 0,-7-9 11 0 0,6 13 293 0 0,-6-13-308 0 0,1 0-1 0 0,-1 0 1 0 0,0 0 0 0 0,1 0-1 0 0,0 0 1 0 0,0 0 0 0 0,0 0-1 0 0,2 2 5 0 0,18 32 214 0 0,-21-36-237 0 0,0 1-1 0 0,0-1 1 0 0,0 0 0 0 0,1 1 0 0 0,-1-1 0 0 0,0 0 0 0 0,0 0 0 0 0,1 0 0 0 0,-1 0 0 0 0,1 0-1 0 0,-1 0 1 0 0,1 0 0 0 0,-1 0 0 0 0,1 0 0 0 0,-1-1 0 0 0,1 1 0 0 0,0-1 0 0 0,1 1 23 0 0,-2-1 23 0 0,1 1 0 0 0,-1-1 0 0 0,0 1 0 0 0,0-1 1 0 0,1 1-1 0 0,-1-1 0 0 0,0 1 0 0 0,0 0 0 0 0,0 0 1 0 0,0 0-1 0 0,0-1 0 0 0,0 1 0 0 0,0 0 0 0 0,1 1-23 0 0,8 6-80 0 0,-10-8-19 0 0,1 12 156 0 0,1-8-48 0 0,1-1-1 0 0,-1 1 0 0 0,1-1 0 0 0,0 0 1 0 0,1 0-1 0 0,-1 0 0 0 0,0-1 0 0 0,1 1 1 0 0,0-1-1 0 0,0 1-8 0 0,2 1-41 0 0,-1-1-176 0 0,33 20 504 0 0,-33-21-287 0 0,0 1 0 0 0,-1-1 0 0 0,0 1 0 0 0,0 0 0 0 0,3 3 0 0 0,-6-4 0 0 0,10 9 0 0 0,27 14 0 0 0,-24-16 0 0 0,-1 1 0 0 0,10 10 0 0 0,-9-7 0 0 0,-12-9-6 0 0,1-1 0 0 0,0-1 0 0 0,0 1-1 0 0,0 0 1 0 0,0-1 0 0 0,0 1 0 0 0,2 0 6 0 0,20 16-22 0 0,-21-16 3 0 0,0 0 0 0 0,1 0 0 0 0,-1-1-1 0 0,1 1 1 0 0,1 0 19 0 0,27 15 193 0 0,-5-5-193 0 0,22 12 0 0 0,-22-13-243 0 0,-26-11 261 0 0,0 0 0 0 0,-1 0-1 0 0,1 0 1 0 0,0 0-1 0 0,0 1 1 0 0,-1-1-1 0 0,1 0 1 0 0,0 1 0 0 0,-1-1-1 0 0,0 1 1 0 0,1 0-1 0 0,0 0-17 0 0,-2-1-46 0 0,1-1 28 0 0,0 1 0 0 0,0-1 1 0 0,0 1-1 0 0,1 0 0 0 0,-1-1 0 0 0,0 1 1 0 0,0 0-1 0 0,0 0 0 0 0,-1 0 0 0 0,1 0 1 0 0,0 0-1 0 0,0 0 0 0 0,0 0 1 0 0,-1 0-1 0 0,1 0 18 0 0,7 8 324 0 0,13 10-487 0 0,-18-15 133 0 0,1-1 0 0 0,0 1 0 0 0,-1-1 0 0 0,1 0-1 0 0,1 0 1 0 0,-1-1 0 0 0,0 1 0 0 0,4 1 30 0 0,25 8 120 0 0,-22-7 100 0 0,16 6-407 0 0,-26-10 216 0 0,1-1 0 0 0,-1 1 1 0 0,1-1-1 0 0,0 1 0 0 0,-1-1 1 0 0,1 0-1 0 0,0 0 0 0 0,-1 0 0 0 0,1 0 1 0 0,0 0-1 0 0,-1 0 0 0 0,1 0 1 0 0,1-1-30 0 0,0 0-6 0 0,-3 1-84 0 0,0 0-64 0 0,0 0-960 0 0,0 0-3931 0 0,0 0-1687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8:22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 7 4144 0 0,'0'0'319'0'0,"-15"-6"6208"0"0,10 8-6355 0 0,0 1-1 0 0,1-1 1 0 0,-1 1-1 0 0,1 0 0 0 0,0 1 1 0 0,-1-1-1 0 0,1 1 0 0 0,1 0 1 0 0,-1 0-1 0 0,0 0 1 0 0,0 2-172 0 0,-8 12 258 0 0,0-1 1 0 0,-2 8-259 0 0,5-8 383 0 0,5-11-458 0 0,1 0 1 0 0,0 0-1 0 0,0 0 1 0 0,1 0-1 0 0,-1 1 1 0 0,2-1 0 0 0,-1 1-1 0 0,1-1 1 0 0,-1 1-1 0 0,2 0 1 0 0,-1 5 74 0 0,2-8-495 0 0,1-2-7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8:40.3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 2904 2760 0 0,'4'-1'-307'0'0,"-6"-1"1925"0"0,-3-2 1836 0 0,5 4-3385 0 0,0-1-1 0 0,1 1 1 0 0,-1 0-1 0 0,0-1 1 0 0,0 1-1 0 0,0 0 1 0 0,0 0-1 0 0,1-1 1 0 0,-1 1 0 0 0,0 0-1 0 0,0 0 1 0 0,1-1-1 0 0,-1 1 1 0 0,0 0-1 0 0,0 0 1 0 0,1 0-1 0 0,-1 0 1 0 0,0 0 0 0 0,1-1-1 0 0,-1 1 1 0 0,0 0-1 0 0,1 0 1 0 0,-1 0-1 0 0,0 0 1 0 0,0 0-1 0 0,1 0 1 0 0,-1 0 0 0 0,0 0-1 0 0,1 0-68 0 0,51-15 3008 0 0,23-8-1665 0 0,-69 22-1336 0 0,33-9 670 0 0,0-2 1 0 0,-1-1 0 0 0,8-5-678 0 0,-31 10 57 0 0,1 1 0 0 0,1 1 0 0 0,-1 0 0 0 0,1 2 0 0 0,5-1-57 0 0,-16 3 26 0 0,-1 1 1 0 0,1-1 0 0 0,-1 0-1 0 0,0 0 1 0 0,0-1-1 0 0,2-1-26 0 0,-1 1 45 0 0,-1 0 0 0 0,1 1 0 0 0,-1 0 0 0 0,1 0 0 0 0,1 0-45 0 0,0 0 18 0 0,-1 0 0 0 0,0-1 0 0 0,0 1 0 0 0,0-1 0 0 0,0 0 0 0 0,1-1-18 0 0,-1 0 34 0 0,1 1 0 0 0,-1-1-1 0 0,1 1 1 0 0,0 1 0 0 0,0 0-34 0 0,-1 0 18 0 0,-1-1 0 0 0,1 1 0 0 0,-1-1 0 0 0,1 0 0 0 0,0-1-18 0 0,0 1 7 0 0,0 0 0 0 0,-1 0 0 0 0,1 0-1 0 0,6-1-6 0 0,0 0 0 0 0,-1-1 0 0 0,1 0 0 0 0,-1-1 0 0 0,4-3 0 0 0,7-3 0 0 0,36-22 174 0 0</inkml:trace>
  <inkml:trace contextRef="#ctx0" brushRef="#br0" timeOffset="1">1045 2290 18567 0 0,'0'-2'0'0'0,"5"-53"0"0"0,-3 22 64 0 0,-2 33-64 0 0,0-1 0 0 0,0 1 0 0 0,0 0 0 0 0,0-1 0 0 0,0 1 0 0 0,0-1 0 0 0,0 1 0 0 0,0 0 0 0 0,0-1 0 0 0,0 1 0 0 0,0 0 0 0 0,0-1 0 0 0,0 1 0 0 0,0 0 0 0 0,0-1 0 0 0,0 1 0 0 0,0-1 0 0 0,-1 1 0 0 0,1 0 0 0 0,0-1 0 0 0,0 1 0 0 0,0 0 0 0 0,-1 0 0 0 0,1-1 0 0 0,0 1 0 0 0,0 0 0 0 0,-1 0 0 0 0,1-1 0 0 0,0 1 0 0 0,0 0 0 0 0,-1 0 0 0 0,0-1 0 0 0,2-13 0 0 0,-1 1 9 0 0,-1 9 15 0 0,1 0 0 0 0,0 0 0 0 0,0 0 0 0 0,1 0-1 0 0,0-3-23 0 0,-2-5 64 0 0,3 3-50 0 0,-2 8-13 0 0,0 1 1 0 0,0 0 0 0 0,0 0 0 0 0,1 0-1 0 0,-1-1 1 0 0,0 1 0 0 0,0 0 0 0 0,0 0-1 0 0,0 0 1 0 0,0-1 0 0 0,0 1 0 0 0,0 0-1 0 0,0 0 1 0 0,0-1 0 0 0,0 1 0 0 0,0 0-1 0 0,0 0 1 0 0,0 0 0 0 0,0-1 0 0 0,0 1-1 0 0,-1 0 1 0 0,1 0 0 0 0,0-1 0 0 0,0 1-1 0 0,0 0 1 0 0,0 0 0 0 0,0 0 0 0 0,0-1-1 0 0,0 1-1 0 0,-1-1 0 0 0,0-13 0 0 0,1 6 0 0 0,2 4 0 0 0,0-1 0 0 0,-1 0 0 0 0,0 0 0 0 0,0-1-2 0 0,-3-7 51 0 0,1 9-32 0 0,1-1-17 0 0,-2 0 0 0 0,-1 1 0 0 0,1 0 7 0 0,0 0-1 0 0,0 1 1 0 0,0-1-1 0 0,1 0 0 0 0,-1 0 1 0 0,1-1-1 0 0,0 1 1 0 0,0 0-1 0 0,1 0 0 0 0,-1-4-6 0 0,-3-16 0 0 0,0-7 64 0 0,-5-7-64 0 0,2 1 64 0 0,-1-17 139 0 0,7 42-108 0 0,1-9 343 0 0,-5-4-294 0 0,4 18-136 0 0,1 4 0 0 0,-1-1-1 0 0,1 1 1 0 0,-1 0-1 0 0,0 0 1 0 0,0 0-1 0 0,0 1 1 0 0,-1-1-1 0 0,1 0 1 0 0,0 0 0 0 0,-1 1-1 0 0,0-2-7 0 0,-24-39 197 0 0,-23-17 353 0 0,-12-9-142 0 0,22 24-350 0 0,5 9-66 0 0,3 3 139 0 0,24 28-106 0 0,1-1-1 0 0,0 0 0 0 0,1-1 1 0 0,-1 1-1 0 0,1-1 0 0 0,1 0 1 0 0,-3-4-25 0 0,-1-4 102 0 0,-1 0 0 0 0,0 1 1 0 0,-4-4-103 0 0,1 2 75 0 0,1-1 1 0 0,-1-3-76 0 0,7 11-29 0 0,0 0 1 0 0,-1 0-1 0 0,-4-5 29 0 0,6 9-64 0 0,1-1 0 0 0,-1 0 0 0 0,1 0 1 0 0,1 0-1 0 0,-1 0 0 0 0,0-3 64 0 0,-10-22 341 0 0,4 12-379 0 0,2 1 0 0 0,0-2 0 0 0,-4-15 38 0 0,-1-3-182 0 0,4 10 381 0 0,1-1 0 0 0,2-1-199 0 0,-12-43-230 0 0,2 10 357 0 0,1-3-51 0 0,13 58-159 0 0,0 0 0 0 0,0 0 0 0 0,1 0 0 0 0,0-6 83 0 0,0 5 7 0 0,0 1-1 0 0,0-1 0 0 0,-1 0 0 0 0,0 0-6 0 0,0-2-9 0 0,0 0 0 0 0,1 0 0 0 0,0 0 0 0 0,1 0 0 0 0,0 0 0 0 0,1 0 0 0 0,1 0 0 0 0,2-10 9 0 0,3-2 15 0 0,1 1-1 0 0,1 1 1 0 0,1-1-1 0 0,0 1 0 0 0,14-17-14 0 0,-16 22 121 0 0,-1 0 0 0 0,0 0 0 0 0,3-13-121 0 0,7-14-3 0 0,15-21 3 0 0,0-8-952 0 0,-28 62 852 0 0,-2 4 5 0 0,0 1 0 0 0,-1-1-1 0 0,0 0 1 0 0,0 0 0 0 0,0 0-1 0 0,-1-1 96 0 0,0 4-166 0 0,0 0 0 0 0,0 0 0 0 0,0 0 0 0 0,1 0 0 0 0,-1 0 0 0 0,0 0 0 0 0,1 1 0 0 0,0-1 0 0 0,0 0 0 0 0,0 1 0 0 0,1-1 166 0 0,8-8-6052 0 0,-6 7 619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8:40.3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171 376 6048 0 0,'0'0'273'0'0,"0"0"-5"0"0,0 0-87 0 0,0 0 273 0 0,-4 16 4096 0 0,0-9-4144 0 0,4-7-354 0 0,-1 1 0 0 0,1 0 0 0 0,-1-1 1 0 0,1 1-1 0 0,-1 0 0 0 0,1-1 0 0 0,0 1 1 0 0,-1 0-1 0 0,1 0 0 0 0,0-1 0 0 0,0 1 1 0 0,0 0-1 0 0,-1 0 0 0 0,1 0 0 0 0,0-1 1 0 0,0 2-53 0 0,0-1 70 0 0,0 0 0 0 0,-1 0 0 0 0,1 0 0 0 0,-1 0 0 0 0,1-1 0 0 0,-1 1 1 0 0,0 0-1 0 0,1 0 0 0 0,-1 0 0 0 0,0 0 0 0 0,0-1 0 0 0,1 1 0 0 0,-1 0 1 0 0,0 0-71 0 0,0-1 35 0 0,-1 1 1 0 0,1 0 0 0 0,1 0 0 0 0,-1 0 0 0 0,0 0-1 0 0,0 0 1 0 0,0 0 0 0 0,0 0 0 0 0,1 1 0 0 0,-1-1 0 0 0,0 1-36 0 0,-15 45 1520 0 0,15-43-1518 0 0,0-1 1 0 0,0 1-1 0 0,0-1 1 0 0,0 1-1 0 0,0-1 1 0 0,-1 0-1 0 0,0 2-2 0 0,-4 11 199 0 0,0 4-113 0 0,4-14 0 0 0,0 0-1 0 0,0 0 1 0 0,1 0-1 0 0,0 0 1 0 0,0 0-1 0 0,1 2-85 0 0,-6 17 120 0 0,0-4-10 0 0,4-11 14 0 0,0 0-1 0 0,-1-1 1 0 0,-2 6-124 0 0,-6 22 359 0 0,6-26-228 0 0,4-10-114 0 0,0 0 0 0 0,1 1-1 0 0,-1-1 1 0 0,0 0 0 0 0,1 1 0 0 0,-1-1 0 0 0,1 0 0 0 0,-1 1 0 0 0,1-1 0 0 0,0 1 0 0 0,0-1 0 0 0,0 1 0 0 0,0-1 0 0 0,0 1-1 0 0,0-1-16 0 0,-1 7 106 0 0,0-1-1 0 0,0 0 0 0 0,-1 1 0 0 0,0-1 0 0 0,0 1-105 0 0,-3 8 109 0 0,-1 4-43 0 0,4-14-22 0 0,0 0 0 0 0,0 1-1 0 0,0-1 1 0 0,1 1-1 0 0,0 0 1 0 0,0 0-44 0 0,-3 35 216 0 0,4-41-228 0 0,0 1-1 0 0,0 0 1 0 0,0-1 0 0 0,0 1 0 0 0,0-1-1 0 0,-1 1 1 0 0,1-1 0 0 0,-1 1-1 0 0,1-1 1 0 0,-1 0 0 0 0,1 1 12 0 0,-2 1 39 0 0,1 0 1 0 0,0 0-1 0 0,1 0 0 0 0,-1 0 1 0 0,0 1-1 0 0,1-1 1 0 0,0 0-1 0 0,0 0 0 0 0,0 1 1 0 0,0 0-40 0 0,6 23 10 0 0,3 28-10 0 0,-2-18 64 0 0,-1-15 120 0 0,-5-19-165 0 0,-1 0 1 0 0,1 1-1 0 0,0-1 1 0 0,0 0-1 0 0,0 1 0 0 0,1 0-19 0 0,1 4-8 0 0,-1 0-1 0 0,1 0 1 0 0,-2 0-1 0 0,1 0 1 0 0,-1 0-1 0 0,-1 0 0 0 0,1 3 9 0 0,-2-5-36 0 0,2-3 67 0 0,8 21 137 0 0,-9-21-128 0 0,0 0-53 0 0,0-1-1 0 0,0 1 0 0 0,1-1 1 0 0,-1 0-1 0 0,1 1 0 0 0,0-1 1 0 0,-1 0-1 0 0,1 0 1 0 0,0 1-1 0 0,1 0 14 0 0,12 27 309 0 0,-12-25-309 0 0,1 6 0 0 0,-3-9 0 0 0,0 0 0 0 0,0 0 0 0 0,1 0 0 0 0,-1 0 0 0 0,1 0 0 0 0,0 0 0 0 0,0 0 0 0 0,-1 0 0 0 0,1 0 0 0 0,0 0 0 0 0,0-1 0 0 0,1 2 0 0 0,1 0-18 0 0,13 17 132 0 0,-14-19-114 0 0,-1 0 0 0 0,-1 0 0 0 0,1 0 0 0 0,0 0 0 0 0,-1-1 0 0 0,1 1 0 0 0,-1 0 0 0 0,1 0 0 0 0,-1 0 0 0 0,1 0 0 0 0,-1 1 0 0 0,0-1 0 0 0,0 0 0 0 0,1 0 0 0 0,-1 0 0 0 0,0 0 0 0 0,6 17 0 0 0,-4-9-21 0 0,-1-4-38 0 0,18 31 43 0 0,-18-34 16 0 0,0 0 0 0 0,0 1 0 0 0,-1-1 0 0 0,1 0 0 0 0,-1 0 0 0 0,1 1 0 0 0,-1-1 0 0 0,0 1 0 0 0,0-1 0 0 0,0-1 0 0 0,0 1 0 0 0,1 0 0 0 0,-1 0 0 0 0,1 0 0 0 0,-1-1 0 0 0,1 1 0 0 0,-1 0 0 0 0,1 0 0 0 0,6 16 0 0 0,-3-3 0 0 0,1 10 0 0 0,-4-19 0 0 0,1-3 11 0 0,-1-2-8 0 0,-1-1 0 0 0,0 0 0 0 0,0 0-1 0 0,1 0 1 0 0,-1 0 0 0 0,0 0 0 0 0,0 0 0 0 0,1 0 0 0 0,-1 0-1 0 0,0 0 1 0 0,0 0 0 0 0,1 0 0 0 0,-1 0 0 0 0,0 0 0 0 0,1-1-1 0 0,-1 1 1 0 0,0 0 0 0 0,0 0 0 0 0,1 0 0 0 0,-1 0-1 0 0,0 0 1 0 0,0 0 0 0 0,0-1 0 0 0,1 1 0 0 0,-1 0 0 0 0,0 0-1 0 0,0 0 1 0 0,0-1 0 0 0,1 1 0 0 0,-1 0 0 0 0,0 0 0 0 0,0-1-1 0 0,0 1 1 0 0,0 0-3 0 0,10-11 27 0 0,-8 8-33 0 0,15-41 70 0 0,5-53-64 0 0,-15 53 0 0 0,-6 33 0 0 0,1 0 0 0 0,0-1 0 0 0,1 1 0 0 0,0-1 0 0 0,7-22 0 0 0,-8 23 0 0 0,1 1 0 0 0,1 0 0 0 0,3-8 0 0 0,44-87 0 0 0,-28 55 0 0 0,-18 37 0 0 0,11-22 0 0 0,-9 22 0 0 0,-1-1 0 0 0,-1 1 0 0 0,2-7 0 0 0,33-100 0 0 0,-32 99 0 0 0,-5 12 0 0 0,0 1 0 0 0,0 0 0 0 0,0-1 0 0 0,0-7 0 0 0,0 3 0 0 0,0 0 0 0 0,0 0 0 0 0,1 0 0 0 0,3-4 0 0 0,1-7 0 0 0,0 0 0 0 0,-2 0 0 0 0,-1 0 0 0 0,1-14 0 0 0,-3 21 40 0 0,0 1 0 0 0,1-1 0 0 0,0 1 0 0 0,1 0 0 0 0,2-1-40 0 0,1-7 0 0 0,7-14 0 0 0,-12 31 5 0 0,-1 1 0 0 0,1-1 0 0 0,-2 1-1 0 0,1-1 1 0 0,-1 1 0 0 0,0-1 0 0 0,0-3-5 0 0,5-28 30 0 0,-3 26-22 0 0,-1-1-1 0 0,0 0 0 0 0,-1-8-7 0 0,2-18 42 0 0,4-25-42 0 0,-7 17 0 0 0,0 41 1 0 0,0-1 1 0 0,0 1-1 0 0,-1 0 0 0 0,0 0 0 0 0,0-3-1 0 0,-1-2 48 0 0,-2-31-48 0 0,4 41-22 0 0,0 1 129 0 0,0 0 76 0 0,0 0 17 0 0,0 0-90 0 0,0 0-400 0 0,0 0-177 0 0,0 0-40 0 0,0 0 102 0 0,0 0 446 0 0,0 0 191 0 0,0 0 38 0 0,2 13 8 0 0,-1-8-278 0 0,0 5 0 0 0,-1 25 0 0 0,5 20 0 0 0,-2-40 0 0 0,0 13 0 0 0,-3-15 0 0 0,-1-10 0 0 0,1-1 0 0 0,0 1 0 0 0,-1 0 0 0 0,1 0 0 0 0,1 0 0 0 0,-1 0 0 0 0,0-1 0 0 0,1 1 0 0 0,-1 0 0 0 0,9 33 0 0 0,-2-10 0 0 0,-4-20 0 0 0,-1 0 0 0 0,-1 0 0 0 0,1 1 0 0 0,-1-1 0 0 0,0 1 0 0 0,-1 0 0 0 0,5 38 0 0 0,-2-31 0 0 0,-2-9 0 0 0,0-1 0 0 0,0 1 0 0 0,-1 0 0 0 0,1 0 0 0 0,-1 2 0 0 0,0 115 0 0 0,-1-112 0 0 0,0-1 0 0 0,0 0 0 0 0,-2 4 0 0 0,1-3 0 0 0,0-1 0 0 0,1 0 0 0 0,0 5 0 0 0,0 6 10 0 0,-2 0-1 0 0,0 0 0 0 0,-2-1 0 0 0,0 0 0 0 0,-1 0 0 0 0,0 0 0 0 0,-3 2-9 0 0,-26 56 0 0 0,21-39 0 0 0,12-31 0 0 0,-1 0 0 0 0,1 1 0 0 0,-1-1 0 0 0,-1 0 0 0 0,-1 3 0 0 0,0-2 0 0 0,1 0 0 0 0,1 0 0 0 0,-1 1 0 0 0,-1 7 0 0 0,-10 23 0 0 0,14-35 0 0 0,-1 0 0 0 0,1 0 0 0 0,0 0 0 0 0,0 0 0 0 0,0 4 0 0 0,0-3 0 0 0,0-1 0 0 0,1 0 0 0 0,-2 0 0 0 0,1 0 0 0 0,0 0 0 0 0,-1 0 0 0 0,0 1 0 0 0,0 0 7 0 0,-1 0 1 0 0,1 1-1 0 0,0-1 0 0 0,0 1 0 0 0,1-1 0 0 0,0 1 0 0 0,0 0 0 0 0,0 0 0 0 0,0 0-7 0 0,-4 24 0 0 0,0-10 0 0 0,2 3 0 0 0,2-9 0 0 0,-2 0 0 0 0,1 0 0 0 0,-4 8 0 0 0,-2 5 0 0 0,1-1 0 0 0,-2 0 0 0 0,5-12 0 0 0,0-6 0 0 0,1 0 0 0 0,0 0 0 0 0,1 0 0 0 0,0 0 0 0 0,0 1 0 0 0,1 4 0 0 0,-4 20 0 0 0,5-31 0 0 0,0 2 0 0 0,0-1 0 0 0,0 1 0 0 0,-1-1 0 0 0,1 1 0 0 0,-1-1 0 0 0,0 0 0 0 0,0 1 0 0 0,0-1 0 0 0,-2 5 0 0 0,3-8 0 0 0,-1 15 0 0 0,-3 3 0 0 0,3-12 0 0 0,0 0 0 0 0,0 0 0 0 0,1 0 0 0 0,-1 5 0 0 0,2-5 0 0 0,-2-1 0 0 0,1 0 0 0 0,0 0 0 0 0,0 1 0 0 0,1 1 0 0 0,-1-1 0 0 0,1-1 0 0 0,0 0 0 0 0,2 22 0 0 0,-4-25 0 0 0,1 1 0 0 0,9 15 0 0 0,-5-14 0 0 0,-3 9 11 0 0,0-12 32 0 0,0 1-33 0 0,0 1 1 0 0,-1-1 30 0 0,1 4 326 0 0,0-5-399 0 0,2 0 32 0 0,10 11 43 0 0,-12-11-86 0 0,1 2 43 0 0,13 12 0 0 0,-14-14 32 0 0,0 2-64 0 0,21 36 21 0 0,-5-12 75 0 0,-17-27-64 0 0,0 0 0 0 0,1 1 0 0 0,-1-1 0 0 0,0 0 0 0 0,0 1 0 0 0,0-1 0 0 0,0 0 0 0 0,1 0 0 0 0,-1 1 0 0 0,0-1 0 0 0,0 0 0 0 0,0 1 0 0 0,0-1 0 0 0,0 0 0 0 0,0 1 0 0 0,0-1 0 0 0,0 0 0 0 0,0 1 0 0 0,0-1 0 0 0,0 0 0 0 0,0 1 0 0 0,0-1 0 0 0,0 0 0 0 0,0 1 0 0 0,0-1 0 0 0,0 4 0 0 0,7 6 0 0 0,4 3-53 0 0,22 22 106 0 0,-29-30-53 0 0,1 0 0 0 0,1-1 0 0 0,-3 0 0 0 0,1 2 0 0 0,0-1 0 0 0,0 0 0 0 0,-1 0 0 0 0,1-1 0 0 0,0 1 0 0 0,0 0 0 0 0,-1 0 0 0 0,1-1 0 0 0,-1 0 0 0 0,1 1 0 0 0,2 10 0 0 0,-4-8 0 0 0,-1-6 0 0 0,-1 0 0 0 0,0 0 0 0 0,0 0 0 0 0,0 0 0 0 0,0 1 0 0 0,0-1 0 0 0,0 0 0 0 0,0 0 0 0 0,-1 0 0 0 0,1 0 0 0 0,0 0 0 0 0,0 0 0 0 0,-1 1 0 0 0,1-1 0 0 0,1 4 0 0 0,0 0 0 0 0,-1-1 0 0 0,0 1 0 0 0,2 14 0 0 0,-3-17 0 0 0,0 3 0 0 0,7 23 0 0 0,-2 23 0 0 0,-3-44-17 0 0,1 0 21 0 0,-1 1 1 0 0,0-1-1 0 0,0 0 0 0 0,0 6-4 0 0,0-6 0 0 0,0-3 0 0 0,0 0 0 0 0,0 1 0 0 0,-1-1 0 0 0,0 0 0 0 0,1 1 0 0 0,-2 0 0 0 0,4 11 0 0 0,-3-16 0 0 0,0 1 0 0 0,0-1 0 0 0,0 0 0 0 0,0 0 0 0 0,0 0 0 0 0,0 1 0 0 0,0-1 0 0 0,0 0 0 0 0,0 0 0 0 0,0 0 0 0 0,0 0 0 0 0,0 1 0 0 0,0-1 0 0 0,0 0 0 0 0,0 0 0 0 0,0 0 0 0 0,0 0 0 0 0,0 1 0 0 0,1-1 0 0 0,-1 0 0 0 0,0 0 0 0 0,0 0 0 0 0,0 0 0 0 0,0 0 0 0 0,0 1 0 0 0,0-1 0 0 0,1 0 0 0 0,-1 0 0 0 0,0 0 0 0 0,0 0 0 0 0,0 0 0 0 0,0 0 0 0 0,1 0 0 0 0,-1 0 0 0 0,0 0 0 0 0,0 0 0 0 0,0 0 0 0 0,0 0 0 0 0,1 0 0 0 0,-1 0 0 0 0,0 0 0 0 0,0 0 0 0 0,0 0 0 0 0,1 0 0 0 0,-1 0 0 0 0,0 0 0 0 0,0 0 0 0 0,0 0 0 0 0,0 0 0 0 0,1 0 0 0 0,-1 0 0 0 0,0 0 0 0 0,0 0 0 0 0,0 0 0 0 0,0 0 0 0 0,1 0 0 0 0,-1-1 0 0 0,0 1 0 0 0,0 0 0 0 0,0 0 0 0 0,9-7 0 0 0,-8 7 0 0 0,3-4 0 0 0,-1 1 0 0 0,0-1 0 0 0,1 0 0 0 0,-1 0 0 0 0,-1 0 0 0 0,1-1 0 0 0,-1 1 0 0 0,2-4 0 0 0,7-10 0 0 0,7-15-83 0 0,-14 24 19 0 0,2-1 1 0 0,-1 1-1 0 0,1 1 0 0 0,0-1 64 0 0,6-7-34 0 0,-1 0 1 0 0,0 0-1 0 0,0-4 34 0 0,14-23-227 0 0,-21 36 189 0 0,0 0 0 0 0,-1-1 0 0 0,0 1 0 0 0,0-1 0 0 0,1-6 38 0 0,10-26-40 0 0,5 3 8 0 0,0 2 0 0 0,11-13 32 0 0,-20 33 0 0 0,-1-1 0 0 0,0 0 0 0 0,-1 0 0 0 0,-1 0 0 0 0,-1-1 0 0 0,4-15 0 0 0,-2-4 0 0 0,-5 21 0 0 0,0 1 0 0 0,1 0 0 0 0,1 0 0 0 0,0 0 0 0 0,17-30-128 0 0,-16 32 128 0 0,-1 1 0 0 0,-1-1 0 0 0,3-7 0 0 0,-4 0-17 0 0,-3 30-30 0 0,-1-2 47 0 0,0 0 0 0 0,0 0 0 0 0,-1 1 0 0 0,-1 2 0 0 0,1-3 0 0 0,0 0 0 0 0,0 0 0 0 0,1 0 0 0 0,0 4 0 0 0,1-6 0 0 0,-1-1 0 0 0,0 0 0 0 0,0 1 0 0 0,0-1 0 0 0,-2 2 0 0 0,-4 24 0 0 0,5-17 0 0 0,-1-1 0 0 0,0 1 0 0 0,-2 2 0 0 0,-7 26 0 0 0,-14 68 0 0 0,13-82 0 0 0,2-3 0 0 0,2 1-3 0 0,-7 29 70 0 0,14-51-58 0 0,0 0-1 0 0,0 0 1 0 0,-1 0 0 0 0,0 0-1 0 0,0-1 1 0 0,0 1-1 0 0,-1-1 1 0 0,1 0-1 0 0,-2 1-8 0 0,-4 6-13 0 0,0-1 76 0 0,-5 7-62 0 0,11-13 12 0 0,1 0 0 0 0,-1 0 0 0 0,0 0 0 0 0,0-1-1 0 0,-3 4-12 0 0,4-6 5 0 0,1 4-11 0 0,-3 8 71 0 0,2-8-65 0 0,0 0 0 0 0,0-1 0 0 0,0 1 0 0 0,-1 0 0 0 0,1-1 0 0 0,-1 1 0 0 0,0-1 0 0 0,-1 1 0 0 0,-3 24 0 0 0,-11 8 0 0 0,11-14 0 0 0,7-21 0 0 0,0 0 0 0 0,-1 0 0 0 0,1 0 0 0 0,-1 0 0 0 0,1 0 0 0 0,-1 0 0 0 0,0-1 0 0 0,0 1 0 0 0,0 0 0 0 0,0 0 0 0 0,0-1 0 0 0,0 1 0 0 0,0 0 0 0 0,-1 1 9 0 0,1 0-1 0 0,0 0 0 0 0,0 0 1 0 0,0 0-1 0 0,0 0 0 0 0,0 0 0 0 0,1 0 1 0 0,-1 0-1 0 0,1 2-8 0 0,-4 15-11 0 0,5-19 11 0 0,0 1 0 0 0,-3 9 0 0 0,2-7 0 0 0,0-1 0 0 0,-7 15 0 0 0,6-14 8 0 0,0 0-1 0 0,1 0 1 0 0,-1 0-1 0 0,1 0 1 0 0,0 1-1 0 0,0-1 1 0 0,1 1-8 0 0,-1 6 11 0 0,-5 39 61 0 0,1-19-18 0 0,1-11-44 0 0,2-15-10 0 0,1-1 0 0 0,0 3-3 0 0,-2 22 124 0 0,1-22-110 0 0,-1-6-12 0 0,-1 11 1 0 0,2-8 0 0 0,1 4 0 0 0,-2-7 0 0 0,-1 2 0 0 0,2 16 0 0 0,2-17 0 0 0,-4 15 0 0 0,-9 34 64 0 0,11-44-64 0 0,0-4 0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9:12.08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0 649 6448 0 0,'0'0'297'0'0,"0"0"-9"0"0,0 0-117 0 0,0 0 205 0 0,0 0 110 0 0,0 0 24 0 0,0 0-26 0 0,0 0-118 0 0,0 0-50 0 0,0 0-10 0 0,0 0-16 0 0,0 0-54 0 0,0 0-20 0 0,0 0-6 0 0,0 0 35 0 0,0 0 158 0 0,17-6 1210 0 0,47-5 454 0 0,-11-1-1569 0 0,-12 2 207 0 0,1 1 1 0 0,35-2-706 0 0,-52 8-136 0 0,-1-1 0 0 0,17-6 136 0 0,-1 1 130 0 0,2-3 85 0 0,-28 8-137 0 0,0 0 0 0 0,11-2-78 0 0,24-3 216 0 0,33-12-216 0 0,-47 11 413 0 0,-8 3-267 0 0,85-21-792 0 0,91-16 1050 0 0,-124 26-430 0 0,-26 8 388 0 0,40-15-362 0 0,-43 11-3 0 0,-30 9 37 0 0,0 0-1 0 0,7-5-33 0 0,3 0 63 0 0,14-3-63 0 0,6-2 1 0 0,-10 4-1 0 0,8-1 0 0 0,-8 2 0 0 0,7-3 0 0 0,9-6 3 0 0,7-3 58 0 0,18-2-61 0 0,7-4 0 0 0,-54 15 5 0 0,24-11-5 0 0,-46 18 6 0 0,13-3-243 0 0,0 1 0 0 0,0 1 0 0 0,0 1 0 0 0,8 0 237 0 0,37-5 1241 0 0,-10-4-1465 0 0,-41 12 224 0 0,0-1 0 0 0,12-4 0 0 0,-14 3 0 0 0,3-1 0 0 0,-12 3 0 0 0,1 1 0 0 0,-1 0 0 0 0,1 0 0 0 0,0 1 0 0 0,-1 0 0 0 0,2 1 0 0 0,89-7 0 0 0,-73 4 0 0 0,-20 2 0 0 0,-1 0 0 0 0,0 0 0 0 0,1 1 0 0 0,4 0 0 0 0,18 7 0 0 0,-13 0 1 0 0,-14-7-2 0 0,0 0 1 0 0,0 0-1 0 0,1 1 0 0 0,-1-1 1 0 0,0 1-1 0 0,0-1 1 0 0,0 1-1 0 0,0-1 0 0 0,0 1 1 0 0,0 0-1 0 0,0-1 0 0 0,0 1 1 0 0,0 0-1 0 0,0 0 1 0 0,0 0-1 0 0,0 0 0 0 0,-1 0 1 0 0,1 0 0 0 0,1 1-34 0 0,-1 3 135 0 0,-8-3-40 0 0,1-3-33 0 0,0 2 0 0 0,0-1 1 0 0,1 0-1 0 0,-1 1 0 0 0,0 0 1 0 0,0 1-1 0 0,0-1 0 0 0,-1 2-28 0 0,-8 2 42 0 0,-1-1-1 0 0,0 0 0 0 0,-8 0-41 0 0,5-1 7 0 0,0 1 1 0 0,-3 2-8 0 0,19-5 8 0 0,1-1 1 0 0,-1 0-1 0 0,0 1 0 0 0,0-1 1 0 0,0 0-1 0 0,0 0 0 0 0,-1-1-8 0 0,2 1-7 0 0,0 0 0 0 0,0 0 0 0 0,0 0 0 0 0,-1 0-1 0 0,1 0 1 0 0,0 0 0 0 0,0 0 0 0 0,0 1 0 0 0,0-1 0 0 0,0 1 0 0 0,0 0 0 0 0,0 0-1 0 0,-1 0 8 0 0,-3 2 13 0 0,1-1 0 0 0,0 0 0 0 0,-1 0 1 0 0,1 0-1 0 0,-6 0-13 0 0,-13 5-2 0 0,-56 29 2 0 0,43-24 54 0 0,14-8-51 0 0,-11 2 65 0 0,0 2-1 0 0,-26 9-67 0 0,24-6 72 0 0,22-7-53 0 0,1 0 0 0 0,-1 1-1 0 0,-9 5-18 0 0,15-7 13 0 0,1 0-1 0 0,-1-1 0 0 0,0 0 0 0 0,1 0 1 0 0,-1-1-1 0 0,-8 1-12 0 0,-7 1 44 0 0,20-2-48 0 0,-20 2 156 0 0,1 2-1 0 0,-1 1 0 0 0,-9 4-151 0 0,-13 4 0 0 0,22-8-1 0 0,15-4-128 0 0,-18 6 154 0 0,2 1-256 0 0,13-6 231 0 0,-2 1 0 0 0,-1 0 0 0 0,1 1 0 0 0,-5 2 0 0 0,7-2 58 0 0,0-1-1 0 0,0 0 1 0 0,-10 1-58 0 0,-17 6-26 0 0,1-3-7 0 0,12-1 228 0 0,22-6-221 0 0,-1-1-1 0 0,1 1 1 0 0,-1 0-1 0 0,1 0 1 0 0,0 0 0 0 0,-1 1-1 0 0,1-1 1 0 0,-2 2 26 0 0,-17 8 267 0 0,-22 10-267 0 0,34-17-37 0 0,-23 4 37 0 0,3 7 0 0 0,-11 4-370 0 0,18-10 348 0 0,13-5 23 0 0,0-1 0 0 0,0 0 0 0 0,-1-1-1 0 0,-2 1 0 0 0,2-1 9 0 0,-44 10 403 0 0,35-4-412 0 0,12-4 0 0 0,-8 3 0 0 0,-5-1 0 0 0,18-6-26 0 0,2 0-109 0 0,1 0-32 0 0,0 0-1 0 0,0 0-4 0 0,0 0-17 0 0,0 0-10 0 0,0 0-1 0 0,0 0-150 0 0,0 0-633 0 0,0 0-274 0 0,0 0-850 0 0,0 0-3179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9:17.8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1694 4 8288 0 0,'0'0'190'0'0,"0"0"28"0"0,0 0 7 0 0,0 0 43 0 0,0 0 159 0 0,0 0 70 0 0,0 0 14 0 0,0 0-18 0 0,0 0-77 0 0,0 0-31 0 0,0 0-7 0 0,0 0-34 0 0,0 0-135 0 0,0 0-60 0 0,0 0-11 0 0,0 0 34 0 0,0 0 152 0 0,20 0 1362 0 0,-12-2-1482 0 0,0 1 0 0 0,0 1 0 0 0,0-1 0 0 0,0 1 0 0 0,0 0-1 0 0,0 1 1 0 0,5 1-204 0 0,25 1 230 0 0,-18-2-78 0 0,0 1-1 0 0,0 1 0 0 0,1 1-151 0 0,-2-1 106 0 0,1 0 0 0 0,0-1 0 0 0,1-1-106 0 0,80 9 204 0 0,-88-9-179 0 0,0 1-1 0 0,0 0 0 0 0,0 0 1 0 0,5 3-25 0 0,12 3-82 0 0,-8-3 83 0 0,-2 0 9 0 0,21 2-10 0 0,37 7 202 0 0,-38-7-201 0 0,-27-4 4 0 0,-1 0 1 0 0,10 5-6 0 0,2 0-1 0 0,-10-4 1 0 0,-1 1 0 0 0,0 0 0 0 0,-1 1 0 0 0,0 1 0 0 0,0 0 0 0 0,0 1 0 0 0,9 8 0 0 0,-21-16 0 0 0,22 17 0 0 0,-14-10 0 0 0,1-1 0 0 0,0 0 0 0 0,4 2 0 0 0,68 39 64 0 0,-67-38-64 0 0,-10-7 0 0 0,-1 1 0 0 0,0-2 0 0 0,0 1 0 0 0,1 0 0 0 0,-1-1 0 0 0,1 1 0 0 0,0-1 0 0 0,7 2 43 0 0,0-1 0 0 0,0-1-1 0 0,10 1-42 0 0,4-3 30 0 0,-1 0-1 0 0,1-2 0 0 0,-1-1 1 0 0,23-6-30 0 0,12-8 11 0 0,-19 6-12 0 0,11-1 1 0 0,-12 6-2 0 0,20-4-60 0 0,57-21 62 0 0,6-8 0 0 0,-39 12 0 0 0,-49 16 0 0 0,-28 10 0 0 0,-3-2 11 0 0,18-11 42 0 0,-16 11-53 0 0,-1 2 11 0 0,-4 2 32 0 0,0-2-22 0 0,0 1 22 0 0,0 1-41 0 0,0-1 1 0 0,0 1-1 0 0,-1 0 1 0 0,1 0 0 0 0,0-1-1 0 0,-1 1 1 0 0,1 0-1 0 0,0 0 1 0 0,0 0-1 0 0,-1-1 1 0 0,1 1-1 0 0,0 0 1 0 0,-1 0 0 0 0,1 0-1 0 0,0 0 1 0 0,-1 0-1 0 0,1 0 1 0 0,0 0-1 0 0,-1 0 1 0 0,1-1-1 0 0,-1 1 1 0 0,1 0 0 0 0,0 1-1 0 0,-1-1 1 0 0,1 0-1 0 0,0 0 1 0 0,-1 0-1 0 0,1 0 1 0 0,0 0-1 0 0,-1 0 1 0 0,1 0 0 0 0,0 0-4 0 0,-13 3-10 0 0,13-3 15 0 0,-14 5 19 0 0,0-1-1 0 0,1 2 1 0 0,-4 2-23 0 0,-9 3-4 0 0,6-2 4 0 0,-1 0 0 0 0,-15 12 0 0 0,-22 17 0 0 0,8-5 64 0 0,24-15-64 0 0,1-4 3 0 0,-42 20 58 0 0,46-24-71 0 0,8-4 35 0 0,1 0 0 0 0,-2-1-1 0 0,-6 1-24 0 0,15-5-11 0 0,0 0 22 0 0,0 1 0 0 0,0-1-1 0 0,0 1 1 0 0,0 0 0 0 0,1 0 0 0 0,-1 0-1 0 0,0 1-10 0 0,-6 5 0 0 0,6-5 0 0 0,0 0 0 0 0,0 1 0 0 0,-1-2 0 0 0,1 1 0 0 0,-1-1 0 0 0,-3 1 0 0 0,-15 8 0 0 0,19-8 0 0 0,-1-1 0 0 0,0 1 0 0 0,0-1 0 0 0,1 0 0 0 0,-1-1 0 0 0,0 1 0 0 0,-1-1 0 0 0,1 0 0 0 0,-44 4 0 0 0,46-5 0 0 0,-45 0 0 0 0,0-2 0 0 0,0-3 0 0 0,-20-7 0 0 0,59 9 0 0 0,-1 1 0 0 0,1-2 0 0 0,0 1 0 0 0,1-2 0 0 0,-1 1 0 0 0,1-1 0 0 0,0 0 0 0 0,-8-7 0 0 0,12 9 0 0 0,-5-3 0 0 0,0 1 0 0 0,0 1 0 0 0,0 0 0 0 0,-7-2 0 0 0,-2 0 0 0 0,13 3 11 0 0,0 0-1 0 0,0 0 1 0 0,0 0-1 0 0,1-1 0 0 0,-3-2-10 0 0,-23-13 12 0 0,17 11-13 0 0,-9-4 66 0 0,-18 2-129 0 0,34 9 64 0 0,0-1 0 0 0,0 0 0 0 0,0-1 0 0 0,-2-1 0 0 0,-13-4 0 0 0,-9-1 0 0 0,-6 4 64 0 0,22 3-64 0 0,0 0 0 0 0,-1 1 0 0 0,1 1 0 0 0,0 1 0 0 0,-12 1 0 0 0,23-2 0 0 0,0 0 0 0 0,0 0 0 0 0,0 0 0 0 0,0 0 0 0 0,0-1 0 0 0,0 0 0 0 0,0 1 0 0 0,-2-2 0 0 0,-23-3 0 0 0,22 4 0 0 0,0 0 0 0 0,0 0 0 0 0,0 0 0 0 0,0-1 0 0 0,0 0 0 0 0,-17-4 0 0 0,-52-14 0 0 0,28 7 0 0 0,27 7 0 0 0,12 3 0 0 0,-1 0 0 0 0,0 1 0 0 0,1 1 0 0 0,-1-1 0 0 0,-1 1 0 0 0,9 1 0 0 0,0 0 0 0 0,-1-1 0 0 0,1 1 0 0 0,-1-1 0 0 0,1 0 0 0 0,0 0 0 0 0,-1 0 0 0 0,1 0 0 0 0,-1-1 0 0 0,-15-5 0 0 0,-7-4 0 0 0,9 3 0 0 0,11 6 0 0 0,0 1 0 0 0,0-1 0 0 0,0 2 0 0 0,0-1 0 0 0,0 0 0 0 0,-1 1 0 0 0,1 0 0 0 0,0 0 0 0 0,-4 1 0 0 0,4 0 0 0 0,-1-1 0 0 0,1 0 0 0 0,-1 0 0 0 0,1-1 0 0 0,0 1 0 0 0,-4-2 0 0 0,2 1 1 0 0,0 0 0 0 0,0 0-1 0 0,1 1 1 0 0,-1 0-1 0 0,0 1 1 0 0,0-1-1 0 0,-2 2 0 0 0,-21 0-68 0 0,19-3 68 0 0,1 0 0 0 0,0 0 0 0 0,0-1 0 0 0,-2-1 0 0 0,6 2 0 0 0,1-1 0 0 0,1 1 0 0 0,-1 0 0 0 0,0 1 0 0 0,1-1 0 0 0,-1 1 0 0 0,0 0 0 0 0,0 0 0 0 0,1 0 0 0 0,-1 0 0 0 0,0 1 0 0 0,0 0 0 0 0,-11 4 6 0 0,13-4-16 0 0,0 0 1 0 0,0 0-1 0 0,-1-1 1 0 0,1 1-1 0 0,0-1 1 0 0,0 0-1 0 0,-1 0 1 0 0,1 0-1 0 0,-2-1 10 0 0,1 1 0 0 0,-10 2 0 0 0,-14 10-64 0 0,22-10 64 0 0,-23 12-117 0 0,27-14 110 0 0,1 1-1 0 0,-1 0 1 0 0,0 0-1 0 0,0-1 1 0 0,0 1-1 0 0,0-1 1 0 0,0 0-1 0 0,0 0 1 0 0,0 1-1 0 0,0-1 8 0 0,-8-1-16 0 0,0 2 0 0 0,1-1 0 0 0,-1 1 0 0 0,-6 2 16 0 0,-28 7 0 0 0,7-2 0 0 0,21-4 0 0 0,11-2 0 0 0,0-1 0 0 0,0 0 0 0 0,0 0 0 0 0,-1 0 0 0 0,1-1 0 0 0,-4 1 0 0 0,0-1 0 0 0,1 0 0 0 0,-1 1 0 0 0,1 0 0 0 0,-1 0 0 0 0,-3 2 0 0 0,-3 0 0 0 0,4-2 0 0 0,-2 2 0 0 0,-7 5 0 0 0,16-6 0 0 0,-1 0 0 0 0,0 0 0 0 0,0-1 0 0 0,-1 1 0 0 0,1-1 0 0 0,0 0 0 0 0,-3 0 0 0 0,-42 8 0 0 0,-40-7 0 0 0,64 6 0 0 0,7-4 0 0 0,-7-3 0 0 0,24-1 0 0 0,0 0 0 0 0,0 0 0 0 0,0 0 0 0 0,0 0 0 0 0,0 0 0 0 0,1 0 0 0 0,-1 0 0 0 0,0 1 0 0 0,0-1 0 0 0,0 1 0 0 0,1-1 0 0 0,-1 1 0 0 0,0 0 0 0 0,0 0 0 0 0,1-1 0 0 0,-2 2 0 0 0,-4 2 0 0 0,-1-1 0 0 0,0-1 0 0 0,1 1 0 0 0,-8 0 0 0 0,6-1 0 0 0,5-1 0 0 0,-1 0 0 0 0,0 0 0 0 0,1-1 0 0 0,-1 0 0 0 0,0 0 0 0 0,1 0 0 0 0,-2 0 0 0 0,4-1 0 0 0,-1 1 0 0 0,1 0 0 0 0,-1 0 0 0 0,1 0 0 0 0,0 0 0 0 0,-1 0 0 0 0,1 0 0 0 0,-1 1 0 0 0,1-1 0 0 0,0 1 0 0 0,-1 0 0 0 0,1 0 0 0 0,0-1 0 0 0,-1 2 0 0 0,0-1 15 0 0,0 1 0 0 0,-1-1-1 0 0,1 0 1 0 0,0 0-1 0 0,0-1 1 0 0,0 1-1 0 0,-1-1 1 0 0,1 0-1 0 0,-1 1-14 0 0,0-1 4 0 0,0 0-1 0 0,-1 1 1 0 0,1 0-1 0 0,0 0 1 0 0,0 0-1 0 0,-1 1-3 0 0,0-1 0 0 0,1 0 0 0 0,-1 0 0 0 0,1-1 0 0 0,-1 1 0 0 0,1-1 0 0 0,-1 0 0 0 0,1 0 0 0 0,-1 0 0 0 0,-3-1 0 0 0,-11-1 0 0 0,8 2-19 0 0,9 0 12 0 0,-1 0 1 0 0,1 0-1 0 0,-1 0 1 0 0,1 0-1 0 0,-1 0 1 0 0,1 1-1 0 0,-1-1 0 0 0,-1 1 7 0 0,-50 11 0 0 0,32-8 0 0 0,20-2 0 0 0,-3 1 0 0 0,0 1 0 0 0,3-3 0 0 0,-7 3 0 0 0,4-3 0 0 0,0 0 0 0 0,-15 3 0 0 0,-8 3 0 0 0,24-5 0 0 0,0-1 0 0 0,0 0 0 0 0,0 0 0 0 0,0-1 0 0 0,-1 1 0 0 0,-2-1 0 0 0,-71 2 18 0 0,77-2 79 0 0,-19 0-200 0 0,-34 23-1742 0 0,50-21 1263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9:34.4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2177 46 6992 0 0,'-4'4'850'0'0,"3"-3"-473"0"0,0 0 0 0 0,0 1 0 0 0,0-1 0 0 0,0 0 0 0 0,0 0-1 0 0,0 1 1 0 0,1-1 0 0 0,-1 1 0 0 0,0-1 0 0 0,1 1 0 0 0,-1-1-1 0 0,1 1-376 0 0,-1-1 57 0 0,1 0 10 0 0,-5 21 509 0 0,2-15-479 0 0,-1-1 0 0 0,1 0 0 0 0,-1 0 1 0 0,0 0-1 0 0,-1 0 0 0 0,1-1 0 0 0,-1 1 0 0 0,0-1 1 0 0,-1 0-1 0 0,1-1 0 0 0,-1 1 0 0 0,0-1 1 0 0,-1 0-98 0 0,-28 19 693 0 0,20-15-424 0 0,9-4-118 0 0,1-1 1 0 0,-1 0-1 0 0,0-1 1 0 0,-2 1-152 0 0,-4 0 108 0 0,0 0 0 0 0,-11 0-108 0 0,4 0 200 0 0,-4 0 183 0 0,-1-1 1 0 0,-5-1-384 0 0,12-1 249 0 0,-1 0 0 0 0,1-2-1 0 0,-1 1 1 0 0,1-2-1 0 0,-2-1-248 0 0,-23-3 256 0 0,31 6-163 0 0,0 0-1 0 0,0-1 0 0 0,-6-2-92 0 0,-44-12 288 0 0,46 12-271 0 0,0 1-1 0 0,-12-1-16 0 0,14 2 31 0 0,-36-1 172 0 0,35 3-1 0 0,-1-1 0 0 0,0-1-1 0 0,-1 0-201 0 0,4-1 0 0 0,3 2 0 0 0,1-1 0 0 0,-1 0 0 0 0,0-1 0 0 0,1 0 0 0 0,0 0 0 0 0,0-1 0 0 0,-8-4 0 0 0,7 3 57 0 0,-1 1-1 0 0,1-1 1 0 0,-10-2-57 0 0,-21-9-50 0 0,32 12 63 0 0,0 1-1 0 0,0 1 0 0 0,0-1 1 0 0,0 1-1 0 0,-3 0-12 0 0,-30-10 66 0 0,23 6-66 0 0,0 0 0 0 0,-4 1 0 0 0,-28-10 0 0 0,-22-6 0 0 0,56 16 5 0 0,1 1-1 0 0,-1 0 0 0 0,0 1 0 0 0,-1 1 1 0 0,0 0-5 0 0,-32 0 90 0 0,-1 2-90 0 0,23 0-32 0 0,-49 4-40 0 0,39-4 68 0 0,0 2 0 0 0,-29 6 4 0 0,61-8 0 0 0,-12 3-4 0 0,0 0 1 0 0,-1 1-1 0 0,1 0 1 0 0,-14 7 3 0 0,11-3-60 0 0,14-6 73 0 0,0 0-1 0 0,0 0 1 0 0,0 1-1 0 0,-1 1-12 0 0,-28 14 12 0 0,27-14-184 0 0,-1-1 71 0 0,-12 8 96 0 0,1 1-49 0 0,16-9 41 0 0,0-1 0 0 0,0 0 0 0 0,0 0 0 0 0,0 0 0 0 0,0-1-1 0 0,-1 1 1 0 0,1-1 0 0 0,-2 0 13 0 0,-1 0-28 0 0,0 0 0 0 0,1 0 0 0 0,-1 1 1 0 0,0 0-1 0 0,1 0 0 0 0,0 0 0 0 0,-1 1 0 0 0,1 0 0 0 0,0 0 0 0 0,0 0 0 0 0,0 1 0 0 0,-4 4 28 0 0,-17 5 0 0 0,4-3 0 0 0,21-9 54 0 0,0 0-1 0 0,0-1 0 0 0,0 1 0 0 0,0 0 1 0 0,0-1-1 0 0,0 0 0 0 0,0 1 0 0 0,0-1 1 0 0,0 0-1 0 0,0 0 0 0 0,-1-1-53 0 0,0 1-42 0 0,26-4-278 0 0,17-3 238 0 0,6-10-36 0 0,-12 4 118 0 0,-14 7 18 0 0,0 2 0 0 0,-1 0 0 0 0,1 1 0 0 0,2 1-18 0 0,-17 1 69 0 0,1 0 0 0 0,-1-1 0 0 0,0 1 0 0 0,4-3-69 0 0,-4 2-17 0 0,0 0 1 0 0,0 0-1 0 0,0 1 1 0 0,6-1 16 0 0,50-13 170 0 0,-24 4-366 0 0,-31 8 207 0 0,25-4 106 0 0,-30 6-114 0 0,0 1 0 0 0,0 0-1 0 0,0-1 1 0 0,0 1-1 0 0,0 0 1 0 0,0 0 0 0 0,0-1-1 0 0,0 1 1 0 0,0 0-1 0 0,0 0 1 0 0,0 0-1 0 0,0 0 1 0 0,0 0 0 0 0,0 0-1 0 0,0 1-2 0 0,4-1 57 0 0,-3 0 44 0 0,2-1-88 0 0,-1 0-1 0 0,0 0 1 0 0,0 1-1 0 0,1 0 1 0 0,-1-1-1 0 0,0 1 1 0 0,0 1-1 0 0,1-1 1 0 0,1 1-13 0 0,12-3-72 0 0,-7 1 211 0 0,-5 1-148 0 0,-1 0-1 0 0,1 0 1 0 0,-1 0 0 0 0,1 1 0 0 0,-1-1 0 0 0,1 1-1 0 0,2 1 10 0 0,17 0 31 0 0,-20-2-31 0 0,1 0 0 0 0,0 1-1 0 0,0-1 1 0 0,0 1 0 0 0,0 0 0 0 0,14 1 10 0 0,-15-2-3 0 0,0 0 1 0 0,0 1 0 0 0,-1-1 0 0 0,1 1-1 0 0,0 0 1 0 0,0 0 0 0 0,2 2-8 0 0,27 5 74 0 0,-33-7-76 0 0,1-1-1 0 0,-1 0 1 0 0,1 0-1 0 0,0 1 0 0 0,-1-1 1 0 0,1 0-1 0 0,0 0 0 0 0,-1 0 1 0 0,1 0-1 0 0,0 1 1 0 0,-1-1-1 0 0,1 0 0 0 0,0 0 1 0 0,-1 0-1 0 0,1-1 1 0 0,0 1-1 0 0,0 0 3 0 0,11 0-20 0 0,-9 2 20 0 0,0-1 0 0 0,17 0 11 0 0,-2 0 28 0 0,0 2 0 0 0,0 0 0 0 0,4 2-39 0 0,-10-3 5 0 0,-1 0 7 0 0,1 0 0 0 0,-1 1 0 0 0,0 0 1 0 0,0 1-13 0 0,7 3 10 0 0,0 3 54 0 0,16 9-64 0 0,-33-18 0 0 0,0-1 0 0 0,1 1 0 0 0,-1 0 0 0 0,0-1 0 0 0,0 1 0 0 0,1-1 0 0 0,-1 1 0 0 0,1-1 0 0 0,-1 0 0 0 0,0 1 0 0 0,1-1 0 0 0,-1 0 0 0 0,11 2 0 0 0,-2 6 0 0 0,-9-9 1 0 0,12 9 78 0 0,-8-4-79 0 0,8 8 0 0 0,-12-12 0 0 0,0 1 0 0 0,-1 0 0 0 0,1-1 0 0 0,-1 1 0 0 0,1 0 0 0 0,-1 0 0 0 0,0-1 0 0 0,1 1 0 0 0,-1 0 0 0 0,0 0 0 0 0,1 0 0 0 0,-1 0 0 0 0,0-1 0 0 0,0 1 0 0 0,0 0 0 0 0,0 0 0 0 0,0 0 0 0 0,0 0 0 0 0,0 0 0 0 0,0-1 0 0 0,0 1 0 0 0,0 0 0 0 0,0 0 0 0 0,-1 0 0 0 0,1 5 0 0 0,0-1 0 0 0,-1-4 5 0 0,1 0 0 0 0,0 1 0 0 0,0-1 0 0 0,-1 0-1 0 0,1 0 1 0 0,0 0 0 0 0,-1 0 0 0 0,1 0 0 0 0,-1 0-1 0 0,1 0 1 0 0,-1 0 0 0 0,0 0 0 0 0,1 0 0 0 0,-1 0 0 0 0,0 0-1 0 0,0 0 1 0 0,0 0 0 0 0,0-1 0 0 0,0 1 0 0 0,0 0-1 0 0,0 0 1 0 0,0-1 0 0 0,0 1 0 0 0,0-1 0 0 0,0 1-1 0 0,0-1 1 0 0,0 0 0 0 0,0 1-5 0 0,-6 4 53 0 0,6-5-89 0 0,1 1 72 0 0,-4 0-24 0 0,-2 0-12 0 0,-23 3 0 0 0,23-3 0 0 0,1-2 0 0 0,-1 1 0 0 0,-21 0 0 0 0,23 0 0 0 0,-46 11 1 0 0,42-9 12 0 0,-1 0 0 0 0,0 0-1 0 0,0-1 1 0 0,0 0-1 0 0,-4-1-12 0 0,4 1 0 0 0,0 0 0 0 0,0 0 0 0 0,0 1 0 0 0,0 0 0 0 0,1 1 0 0 0,-1 0 0 0 0,-7 3 0 0 0,1 0 0 0 0,-10 6 0 0 0,-29 13 0 0 0,34-13-6 0 0,2-1-3 0 0,0 0 0 0 0,-7 8 9 0 0,-14 8-6 0 0,6-5 12 0 0,-17 13 74 0 0,7-13-80 0 0,29-11-81 0 0,12-9 74 0 0,0 0 0 0 0,0-1 0 0 0,-1 1 0 0 0,1 0 1 0 0,-1-1-1 0 0,0 1 0 0 0,-1 0 7 0 0,2-1 8 0 0,0 0-1 0 0,0 1 1 0 0,0-1-1 0 0,1 1 1 0 0,-1 0 0 0 0,0-1-1 0 0,1 1 1 0 0,-1 0-1 0 0,1 0 1 0 0,-2 2-8 0 0,-9 11-3 0 0,10-14 3 0 0,1 0 1 0 0,0 0-1 0 0,0 0 0 0 0,0 1 0 0 0,0-1 0 0 0,0 0 0 0 0,0 0 0 0 0,1 1 0 0 0,-1-1 0 0 0,0 1 1 0 0,0 1-1 0 0,1-2-2 0 0,-1 0 1 0 0,1 0 0 0 0,-1 0 0 0 0,1 0 0 0 0,-1 0 0 0 0,0 0 0 0 0,1 0 0 0 0,-1 0 0 0 0,0 0 0 0 0,0 0 0 0 0,0 0 0 0 0,0-1 0 0 0,1 1 0 0 0,-1 0 0 0 0,-1 0 1 0 0,-2 3-5 0 0,1-1 1 0 0,0 1 0 0 0,1 0 0 0 0,-1 0-1 0 0,1 0 1 0 0,-1 0 4 0 0,-15 24 16 0 0,14-24-16 0 0,1 0 0 0 0,0 1 0 0 0,1-1 0 0 0,-1 1 0 0 0,1-1 0 0 0,-1 1 0 0 0,1 0 0 0 0,0 3 0 0 0,-7 2 0 0 0,4-1 0 0 0,-1 0 0 0 0,0 0 0 0 0,-3 2 0 0 0,-4 6 0 0 0,-26 54 0 0 0,35-63 0 0 0,4-7 0 0 0,-1 0 0 0 0,1 0 0 0 0,0 0 0 0 0,-1 0 0 0 0,1 0 0 0 0,-1 0 0 0 0,1-1 0 0 0,-1 1 0 0 0,0 0 0 0 0,1 0 0 0 0,-1-1 0 0 0,0 1 0 0 0,-2 2 0 0 0,0 0 0 0 0,1 1 0 0 0,-1-1 0 0 0,1 0 0 0 0,0 1 0 0 0,0-1 0 0 0,-1 4 0 0 0,-7 10 0 0 0,-11 24 0 0 0,19-36 0 0 0,1-3 0 0 0,1 0 0 0 0,-1 0 0 0 0,0 0 0 0 0,0 0 0 0 0,0 0 0 0 0,0 0 0 0 0,-1-1 0 0 0,1 1 0 0 0,0 0 0 0 0,-17 30 0 0 0,12-19 0 0 0,4-8 0 0 0,0 0 0 0 0,0-1 0 0 0,0 1 0 0 0,-1 0 0 0 0,0-1 0 0 0,-1 2 0 0 0,-4 9 0 0 0,5-11 0 0 0,1 0 0 0 0,0 0 0 0 0,1 0 0 0 0,-1 0 0 0 0,1 0 0 0 0,-1 0 0 0 0,1 1 0 0 0,1-1 0 0 0,-1 1 0 0 0,1 0 0 0 0,0-4-5 0 0,0 1-1 0 0,-1 0 1 0 0,1-1-1 0 0,0 1 0 0 0,0-1 1 0 0,-1 1-1 0 0,1-1 1 0 0,-1 1-1 0 0,1-1 0 0 0,-1 1 1 0 0,0-1-1 0 0,1 1 1 0 0,-1 0 5 0 0,-3 4 8 0 0,-13 14-8 0 0,5-6 0 0 0,-2 5 0 0 0,13-16 0 0 0,0-1 0 0 0,1 0 0 0 0,-1 0 0 0 0,0 0 0 0 0,0 0 0 0 0,0-1 0 0 0,0 1 0 0 0,0 0 0 0 0,0-1 0 0 0,-1 1 0 0 0,1 0 0 0 0,0-1 0 0 0,-1 0 0 0 0,0 1 0 0 0,-5 7 0 0 0,-3 1 0 0 0,7-8 0 0 0,-6 10 0 0 0,7-5 0 0 0,-5 3 0 0 0,4-8 0 0 0,1 0 0 0 0,7-3 0 0 0,-3-2 0 0 0,4-1 0 0 0,-4 3 0 0 0,0-1 0 0 0,0 1 0 0 0,0-1 0 0 0,0 1 0 0 0,-1-1 0 0 0,1 0 0 0 0,-1 0 0 0 0,1 0 0 0 0,6-6 0 0 0,-1 0 0 0 0,1 1 0 0 0,1 0 0 0 0,16-15 0 0 0,-13 7-3 0 0,-1-1-1 0 0,4-7 4 0 0,-4 7-57 0 0,-4 8 57 0 0,0-1 0 0 0,1 1 0 0 0,0 0 0 0 0,1 0 0 0 0,5-3 0 0 0,-7 5 0 0 0,0 1 0 0 0,-2-1 0 0 0,1 0 0 0 0,0 0 0 0 0,-1 0 0 0 0,0 0 0 0 0,-1-1 0 0 0,4-6 0 0 0,11-15 0 0 0,-3 7 0 0 0,-2 2 0 0 0,-11 15 0 0 0,0 0 0 0 0,0 0 0 0 0,0 0 0 0 0,-1 0 0 0 0,2-4 0 0 0,5-5 0 0 0,-8 12 0 0 0,0-1 0 0 0,0 1 0 0 0,1-1 0 0 0,-1 1 0 0 0,-1-1 0 0 0,1 0 0 0 0,0 1 0 0 0,0-1 0 0 0,-1 0 0 0 0,2-1 0 0 0,-1-1 0 0 0,0 1 0 0 0,1 0 0 0 0,-1 0 0 0 0,1 0 0 0 0,0 0 0 0 0,0 0 0 0 0,0 1 0 0 0,2-2 0 0 0,10-16 0 0 0,10-3-64 0 0,-38 62 64 0 0,13-37 0 0 0,-1 0 0 0 0,0 0 0 0 0,1 0 0 0 0,0 1 0 0 0,0-1 0 0 0,-1 1 0 0 0,1-1 0 0 0,0 0 0 0 0,1 1 0 0 0,-1 0 0 0 0,0-1 0 0 0,-4 13 0 0 0,-25 58-64 0 0,27-68 64 0 0,1 0 0 0 0,1 1 0 0 0,-1-1 0 0 0,1 1 0 0 0,0-1 0 0 0,0 5 0 0 0,-3 14 0 0 0,-14 40 0 0 0,12-21 0 0 0,3-30 0 0 0,0 0 0 0 0,0 10 0 0 0,-1 9 0 0 0,1-9 6 0 0,3-22-12 0 0,1 0-1 0 0,-1 1 1 0 0,-1-1 0 0 0,1 0-1 0 0,0 1 1 0 0,0-1 0 0 0,0 0-1 0 0,-1 1 1 0 0,1-1 0 0 0,0 0-1 0 0,-1 0 7 0 0,-3 14-43 0 0,1 14-42 0 0,3-28 85 0 0,-2 12 0 0 0,1-12 0 0 0,0 18 0 0 0,1-17 0 0 0,-2 11 0 0 0,1-8-5 0 0,1-4 15 0 0,0 19-79 0 0,1-20 69 0 0,-1 1 0 0 0,0-1 0 0 0,0 0 0 0 0,0 0 0 0 0,0 0 0 0 0,0 0 0 0 0,0 0 0 0 0,1 0 0 0 0,-1 0 0 0 0,0 1 0 0 0,0-1 0 0 0,0 0 0 0 0,0 0 0 0 0,1 0 0 0 0,-1 0 0 0 0,0 0 0 0 0,0 0 0 0 0,0 0 0 0 0,0 0 0 0 0,1 0 0 0 0,-1 0 0 0 0,0 0 0 0 0,0 0 0 0 0,0 0 0 0 0,1 0 0 0 0,-1 0 0 0 0,0 0 0 0 0,0 0 0 0 0,0 0 0 0 0,0 0 0 0 0,1 0 0 0 0,-1 0 0 0 0,0 0 0 0 0,0-1 0 0 0,0 1 0 0 0,0 0 0 0 0,0 0 0 0 0,1 0 0 0 0,-1 0 0 0 0,0 0 0 0 0,0 0 0 0 0,0 0 0 0 0,0-1 0 0 0,0 1 0 0 0,0 0 0 0 0,0 0 0 0 0,1 0 0 0 0,-1 0 0 0 0,0-1 0 0 0,8-6 0 0 0,12-32 0 0 0,-6 8-4 0 0,-10 24-8 0 0,-1-1 0 0 0,1 1 0 0 0,-1-1 0 0 0,-1 1 0 0 0,1-2 12 0 0,8-30-10 0 0,-9 29-7 0 0,0 0 0 0 0,1 0 1 0 0,1 1-1 0 0,-1 0 0 0 0,4-6 17 0 0,10-28 30 0 0,-11 23-52 0 0,17-63-9 0 0,-23 80 30 0 0,1 0 0 0 0,-1 0-1 0 0,1 1 1 0 0,0-1 0 0 0,0 0 0 0 0,0 1 0 0 0,1-1 0 0 0,-1 1-1 0 0,1-2 2 0 0,0 1 11 0 0,-1 0-1 0 0,0 0 1 0 0,1 0-1 0 0,-2 0 1 0 0,1 0-1 0 0,0-4-10 0 0,7-16-63 0 0,7-12 127 0 0,-11 11-117 0 0,8 0 41 0 0,-8 17 13 0 0,-1 0-1 0 0,0 1 0 0 0,0-1 0 0 0,1-5 0 0 0,-3 8 0 0 0,0 1 0 0 0,0-1 0 0 0,0 1 0 0 0,0 0 0 0 0,1-1 0 0 0,-1 1 0 0 0,1 0 0 0 0,1-1 0 0 0,-2 3 0 0 0,-1 0 0 0 0,1-1 0 0 0,0 1 0 0 0,0 0 0 0 0,-1 0 0 0 0,1-1 0 0 0,-1 1 0 0 0,1 0 0 0 0,-1-1 0 0 0,1 0 0 0 0,-1 0 0 0 0,1-1 0 0 0,-1 1 0 0 0,1 0 0 0 0,0 0 0 0 0,0 0 0 0 0,0 0 0 0 0,0 0 0 0 0,0 0 0 0 0,1 0 0 0 0,-1 0 0 0 0,1 0 0 0 0,0-1 0 0 0,0 0 0 0 0,0 1 0 0 0,0-1 0 0 0,0 0 0 0 0,-1 0 0 0 0,1 0 0 0 0,-1 0 0 0 0,1-1 0 0 0,1-3 0 0 0,13-24 0 0 0,8-2 0 0 0,-23 32 0 0 0,-1 0 0 0 0,1 0 0 0 0,-1 0 0 0 0,1 0 0 0 0,-1 0 0 0 0,1 0 0 0 0,-1 1 0 0 0,1-1 0 0 0,0 0 0 0 0,0 0 0 0 0,-1 0 0 0 0,1 1 0 0 0,0-1 0 0 0,0 0 0 0 0,0 1 0 0 0,0-1 0 0 0,0 0 0 0 0,4-3 0 0 0,-4 1 0 0 0,1 1 0 0 0,-1 1 0 0 0,1-1 0 0 0,0 0 0 0 0,-1 0 0 0 0,1 0 0 0 0,0 1 0 0 0,0-1 0 0 0,0 1 0 0 0,0 0 0 0 0,1-1 0 0 0,3-2 0 0 0,31-29 64 0 0,-8 10-128 0 0,-28 20 64 0 0,13-4 0 0 0,-10 5 0 0 0,-2 1 0 0 0,31-10 0 0 0,-7 4 128 0 0,-22 5-138 0 0,-1 0 11 0 0,1 1 0 0 0,-1 0 0 0 0,0 0 1 0 0,1 0-1 0 0,-1 1 0 0 0,2-1-1 0 0,11-2-61 0 0,-8 2 61 0 0,-5 1 0 0 0,0 0 0 0 0,0 0 0 0 0,0-1 0 0 0,0 1 0 0 0,0-1 0 0 0,0 0 0 0 0,0 0 0 0 0,1 0 0 0 0,42-25 0 0 0,-41 23 14 0 0,0 1-1 0 0,0 0 0 0 0,0 0 1 0 0,1 1-1 0 0,1-1-13 0 0,27-10-3 0 0,-15 3 12 0 0,8-3 46 0 0,17-6-55 0 0,-16 9 64 0 0,22-11-64 0 0,-26 14 0 0 0,15 2 0 0 0,-34 4 0 0 0,2 0 0 0 0,28-3 0 0 0,5 4 0 0 0,-14-4 0 0 0,-21 2 0 0 0,1-1 0 0 0,-1 2 0 0 0,1-1 0 0 0,-1 1 0 0 0,1-1 0 0 0,0 2 0 0 0,-1-1 0 0 0,6 1 0 0 0,-7-1 0 0 0,2-1 0 0 0,0 0 0 0 0,0 0 0 0 0,0 0 0 0 0,0 1 0 0 0,0 0 0 0 0,0 0 0 0 0,4 1 0 0 0,24-1 0 0 0,-25-1 65 0 0,-4-1-71 0 0,0 2 0 0 0,1-1 0 0 0,-1 1 0 0 0,1-1 0 0 0,-1 1 0 0 0,1 1 0 0 0,-1-1-1 0 0,4 2 7 0 0,37 3 0 0 0,-43-4 0 0 0,-2 0 0 0 0,0-1 0 0 0,0 0 0 0 0,0 1 0 0 0,1-1 0 0 0,-1 0 0 0 0,0 0 0 0 0,1 0 0 0 0,-1 0 0 0 0,0 0 0 0 0,0 0 0 0 0,1-1 0 0 0,-1 1 0 0 0,0 0 0 0 0,0-1 0 0 0,0 1 0 0 0,1-1 0 0 0,43-4 0 0 0,-40 5 0 0 0,0 0 0 0 0,1-1 0 0 0,-1 1 0 0 0,0-1 0 0 0,5-1 0 0 0,0-1 0 0 0,2 1 0 0 0,11-1 0 0 0,-11 3 0 0 0,-1-1 0 0 0,1 0 0 0 0,-1 0 0 0 0,0-1 0 0 0,1-1 0 0 0,6-2 0 0 0,48-5 0 0 0,-58 9 25 0 0,14-4 14 0 0,-16 3-39 0 0,-5 2 0 0 0,0 1 0 0 0,22-4 0 0 0,-15 3 0 0 0,-1 0 0 0 0,2-1 0 0 0,-3 0 0 0 0,18-3 0 0 0,3-2 0 0 0,-5 2 0 0 0,-13 2 0 0 0,1 0 0 0 0,0 0 0 0 0,-1-1 0 0 0,1-1 0 0 0,-7 4 0 0 0,17 2 0 0 0,4-5 0 0 0,9 0 0 0 0,-29 4 0 0 0,-1 1 0 0 0,12-2 0 0 0,13-3 0 0 0,-18 3 0 0 0,-9 0 0 0 0,0 0 0 0 0,0 0 0 0 0,0 0 0 0 0,0 0 0 0 0,0 0 0 0 0,0 0 0 0 0,0 0 0 0 0,0 0 0 0 0,0 0 0 0 0,0-1 0 0 0,0 1 0 0 0,0 0 0 0 0,0-1 0 0 0,-1 1 0 0 0,1-1 0 0 0,0 1 0 0 0,21-3 0 0 0,-1-3 0 0 0,2-3 0 0 0,-18 7-577 0 0,0 0 0 0 0,0 0-1 0 0,1 1 1 0 0,-1 0 0 0 0,3-1 577 0 0,-5 2-6377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8:42.8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346 1 5240 0 0,'0'0'235'0'0,"0"0"84"0"0,0 0 193 0 0,-3 13 3842 0 0,2-10-4065 0 0,0 0 0 0 0,-1 0 0 0 0,1 0 0 0 0,0 0 1 0 0,1 0-1 0 0,-1 1 0 0 0,1-1 0 0 0,-1 0-289 0 0,1 1 105 0 0,-1-1 0 0 0,1 0 0 0 0,-1 0 0 0 0,0 0 0 0 0,0 0 0 0 0,0 0 0 0 0,0 0 1 0 0,0 0-1 0 0,-1 0 0 0 0,0 1-105 0 0,-1 0 44 0 0,0 1 0 0 0,0 0 0 0 0,1 0 0 0 0,0 0 0 0 0,0 0 1 0 0,0 0-1 0 0,1 0 0 0 0,-1 5-44 0 0,0-3 84 0 0,-9 22 195 0 0,11-25-218 0 0,0-3-40 0 0,0 0 0 0 0,-1 0 0 0 0,1-1-1 0 0,0 1 1 0 0,-1 0 0 0 0,1 0 0 0 0,-1-1 0 0 0,1 1 0 0 0,-1 0 0 0 0,1-1 0 0 0,-1 1 0 0 0,1-1 0 0 0,-1 1-1 0 0,0 0 1 0 0,1-1-21 0 0,-6 7 179 0 0,0 2-189 0 0,-2 4-47 0 0,6-10 115 0 0,1 1 0 0 0,-1-1 0 0 0,0 0 0 0 0,-1 0 0 0 0,1 0-1 0 0,-1 0 1 0 0,0 1-58 0 0,-4 5 289 0 0,-11 13-138 0 0,10-13-110 0 0,-13 12 60 0 0,-4 6 53 0 0,23-24-141 0 0,-1 0 0 0 0,1 0 0 0 0,0 0 0 0 0,-1 0 0 0 0,0-1 0 0 0,1 0 0 0 0,-1 1 0 0 0,0-1 0 0 0,0 0 0 0 0,-1 0 0 0 0,1 0 0 0 0,0-1 0 0 0,-1 1 0 0 0,0-1-13 0 0,-17 10-388 0 0,-1 2-1 0 0,-14 11 389 0 0,1-1-1960 0 0,27-19-3028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8:45.4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5904 0 0,'0'0'266'0'0,"0"0"1"0"0,0 0-70 0 0,0 0 341 0 0,0 0 172 0 0,0 0 33 0 0,0 0-26 0 0,0 0-138 0 0,0 0-60 0 0,5 15 2167 0 0,-5-11-2399 0 0,0 1-1 0 0,0 0 1 0 0,1-1-1 0 0,-1 1 1 0 0,1 0-1 0 0,0-1 1 0 0,1 1-1 0 0,-1 0-286 0 0,0-3 70 0 0,-1-2-62 0 0,-1 0 0 0 0,1 1 0 0 0,0-1 0 0 0,0 0 0 0 0,0 1 0 0 0,0-1 0 0 0,0 0 0 0 0,1 1 0 0 0,-1-1 0 0 0,0 0 0 0 0,0 1 0 0 0,0-1 0 0 0,0 0 0 0 0,0 1 0 0 0,0-1 0 0 0,0 0 0 0 0,1 1 0 0 0,-1-1 0 0 0,0 0 0 0 0,0 0 0 0 0,0 1 0 0 0,1-1 1 0 0,-1 0-1 0 0,0 0 0 0 0,1 1-8 0 0,-1-1 71 0 0,1 1 41 0 0,-1-1 0 0 0,0 1-19 0 0,4 2-86 0 0,7 15 269 0 0,4 2 347 0 0,-15-20-548 0 0,0 0-6 0 0,1 1-18 0 0,-1 1-1 0 0,1-1 0 0 0,0 0 0 0 0,-1 0 0 0 0,1 0 0 0 0,0 0 0 0 0,0-1 0 0 0,0 1 0 0 0,0 0 1 0 0,0 0-1 0 0,0 0 0 0 0,0-1 0 0 0,0 1 0 0 0,0 0 0 0 0,0-1 0 0 0,0 1-50 0 0,0-1 14 0 0,12 11-14 0 0,6 2 0 0 0,-13-9 0 0 0,-7-2 0 0 0,2 0 0 0 0,13 4 0 0 0,1 5 304 0 0,-11-10-316 0 0,-2-1-74 0 0,-2 0 82 0 0,1 0-1 0 0,0 0 1 0 0,0 0 0 0 0,0 0 0 0 0,0 0-1 0 0,0 0 1 0 0,0 0 0 0 0,-1 0-1 0 0,1 1 1 0 0,0-1 0 0 0,0 0 0 0 0,0 1-1 0 0,0-1 1 0 0,-1 0 0 0 0,2 1 4 0 0,2 3 53 0 0,0 0-51 0 0,1-1 17 0 0,13 5-99 0 0,-11-4 91 0 0,11 4 65 0 0,-15-8-37 0 0,3 2-29 0 0,2 1-14 0 0,-9-2 11 0 0,4 0-15 0 0,26 6-59 0 0,-14-3 99 0 0,1-2 0 0 0,12 2-32 0 0,-6-1 126 0 0,59 9 12 0 0,-35-1-138 0 0,-36-11 12 0 0,23 18 102 0 0,-10-14-103 0 0,6 0-12 0 0,-9-3 1 0 0,-17 0 0 0 0,-1-1-1 0 0,0 0 0 0 0,1 0 0 0 0,-1 0 1 0 0,0 0-1 0 0,1 0 0 0 0,-1 0 0 0 0,0-1 1 0 0,1 1-1 0 0,-1-1 0 0 0,2 0 1 0 0,-2 0-5 0 0,15-5-1899 0 0,-16 6 950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8:48.7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3224 0 0,'1'0'240'0'0,"1"0"-15"0"0,-1 0 689 0 0,9 1 5168 0 0,-8 0-5914 0 0,-1-1 1 0 0,0 1-1 0 0,0-1 0 0 0,1 1 0 0 0,-1 0 0 0 0,0 0 0 0 0,0 0 1 0 0,0-1-1 0 0,0 1 0 0 0,0 0 0 0 0,0 0 0 0 0,0 0 0 0 0,0 1 0 0 0,0-1 1 0 0,0 1-169 0 0,2 2 399 0 0,0-1 1 0 0,1 1 0 0 0,0-1 0 0 0,-1 1-1 0 0,1-1 1 0 0,3 2-400 0 0,15 13 744 0 0,-4-1-371 0 0,-15-15-334 0 0,0 1 0 0 0,0-1 1 0 0,-1 0-1 0 0,1 1 0 0 0,-1 0 0 0 0,0-1 0 0 0,0 1 0 0 0,0 0 0 0 0,0 0 0 0 0,0 0 0 0 0,0 1 0 0 0,-1-1 0 0 0,0 0 0 0 0,1 0 0 0 0,-1 1 0 0 0,-1-1 0 0 0,1 2-39 0 0,10 42 1137 0 0,-8-37-1253 0 0,-1 0 0 0 0,1 0 0 0 0,-2 1 0 0 0,0-1-1 0 0,0 1 117 0 0,-2 73 64 0 0,1-76-71 0 0,-1 1 72 0 0,1 0 0 0 0,1 0 0 0 0,0 0 0 0 0,0 0 0 0 0,2 8-65 0 0,-2-12 27 0 0,0 0 1 0 0,0-1-1 0 0,-1 1 1 0 0,0 0-1 0 0,0 0 0 0 0,0-1 1 0 0,0 1-1 0 0,-1 0 1 0 0,0 0-28 0 0,-1 20 87 0 0,-2 35 251 0 0,3-56-320 0 0,1-1 1 0 0,-1 1-1 0 0,1-1 1 0 0,-1 1-1 0 0,0-1 1 0 0,-1 0 0 0 0,1 0-1 0 0,-1 2-18 0 0,0-2 17 0 0,1 0 0 0 0,0 1-1 0 0,-1-1 1 0 0,1 1 0 0 0,1-1 0 0 0,-1 1 0 0 0,0-1-1 0 0,1 3-16 0 0,-1 0 108 0 0,1 0 0 0 0,-1 0 1 0 0,-1 0-1 0 0,1 0 0 0 0,-1 0 0 0 0,-2 4-108 0 0,-5 17 95 0 0,7-20-95 0 0,0 0 0 0 0,0-1 0 0 0,-1 1 0 0 0,0-1 0 0 0,-4 6 0 0 0,6-9 0 0 0,0-1 0 0 0,-1 1 0 0 0,2 0 0 0 0,-1-1 0 0 0,0 1 0 0 0,0 0 0 0 0,1 0 0 0 0,0 1 0 0 0,-6 19 0 0 0,3-16-51 0 0,0-1 0 0 0,1 1 0 0 0,0-1 0 0 0,0 3 51 0 0,1-3 36 0 0,-1 0 0 0 0,1 0 0 0 0,-2 0 0 0 0,1 0 0 0 0,-1 1-36 0 0,-15 31-236 0 0,7-13 246 0 0,6-13 156 0 0,1-3-1169 0 0,3-9-852 0 0,1-4-1386 0 0,0 0-2711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8:50.39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28 6504 0 0,'0'0'298'0'0,"0"0"-4"0"0,0 0-106 0 0,0 0 270 0 0,0 0 140 0 0,0 0 30 0 0,0 0-38 0 0,0 0-174 0 0,0 0-80 0 0,8 0 1010 0 0,2-2-705 0 0,0 0 0 0 0,0 1 1 0 0,5 1-642 0 0,-3-1 310 0 0,-1 1 1 0 0,0-2 0 0 0,2 0-311 0 0,13-4 633 0 0,-1 2 0 0 0,1 0 1 0 0,26 1-634 0 0,-43 3 50 0 0,0 0 1 0 0,0 1 0 0 0,0 1-1 0 0,0-1 1 0 0,7 4-51 0 0,46 18 932 0 0,-50-18-623 0 0,68 35 323 0 0,-72-35-571 0 0,-1 0 0 0 0,0 0-1 0 0,-1 1 1 0 0,4 3-61 0 0,-6-6 69 0 0,39 30 243 0 0,-26-18-139 0 0,-12-10-50 0 0,1-1 0 0 0,0 1-1 0 0,0-1 1 0 0,3 2-123 0 0,-4-2 29 0 0,1 1 1 0 0,0 1-1 0 0,-1-1 0 0 0,0 1 1 0 0,-1 0-1 0 0,1 0 0 0 0,1 4-29 0 0,4 8-133 0 0,-8-14 148 0 0,0 0 0 0 0,0-1 0 0 0,0 1 0 0 0,0-1 0 0 0,1 0 0 0 0,0 0 0 0 0,0 1-15 0 0,-2-2 13 0 0,1 0 0 0 0,-1-1 0 0 0,0 1 0 0 0,0 0 0 0 0,0 0 0 0 0,-1 0 0 0 0,1 0 0 0 0,0 0 0 0 0,-1 0 0 0 0,1 0 0 0 0,-1 0 0 0 0,0 0 0 0 0,1 0 0 0 0,-1 0 0 0 0,0 0 0 0 0,0 0 0 0 0,-1 2-13 0 0,1 0-6 0 0,0-1-1 0 0,1 1 0 0 0,-1-1 0 0 0,0 1 0 0 0,1 0 0 0 0,0 0 7 0 0,5 12 35 0 0,-4-9 11 0 0,0 0-1 0 0,0 0 0 0 0,1-1 0 0 0,0 1 1 0 0,3 3-46 0 0,-2-3 41 0 0,-1-1 1 0 0,-1 0-1 0 0,1 1 1 0 0,-1 0-1 0 0,0-1 1 0 0,0 6-42 0 0,0-5 33 0 0,15 53 42 0 0,-15-47-35 0 0,0 1 0 0 0,-2 0 0 0 0,1 7-40 0 0,3 9 152 0 0,0 27 40 0 0,-4-43-11 0 0,0-14-117 0 0,0 0-33 0 0,0 0-142 0 0,0 0-66 0 0,0 0-14 0 0,0 0-182 0 0,0 0-763 0 0,0 0-331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9:48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0 295 3224 0 0,'0'0'423'0'0,"0"0"566"0"0,0 0 252 0 0,0 0 51 0 0,0 0-64 0 0,0 0-312 0 0,0-12 3217 0 0,2 8-4038 0 0,-1 0 0 0 0,1 0 0 0 0,0 1-1 0 0,0-1 1 0 0,1 0 0 0 0,-1 1 0 0 0,1-1-1 0 0,-1 1 1 0 0,1 0 0 0 0,0 0 0 0 0,1-1-95 0 0,13-15 132 0 0,-5 4 48 0 0,1 1 1 0 0,1 0-1 0 0,0 1 1 0 0,1 1-1 0 0,0 0 1 0 0,1 1-1 0 0,0 0 0 0 0,1 2 1 0 0,14-7-181 0 0,33-9 175 0 0,-34 15-60 0 0,33-6 496 0 0,63-15 698 0 0,-99 27-1161 0 0,1 0 0 0 0,-1 2-1 0 0,1 0 1 0 0,0 2-148 0 0,-15 1 316 0 0,1 1 0 0 0,0 0-1 0 0,2 1-315 0 0,-4-1 20 0 0,29 7-56 0 0,-1 2 1 0 0,-1 1-1 0 0,5 5 36 0 0,-29-11 161 0 0,0-1 1 0 0,1 0-1 0 0,-5-2-51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8:23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 0 3680 0 0,'0'0'284'0'0,"-14"14"6262"0"0,-39 41-2296 0 0,21-20-2758 0 0,-11 18-1492 0 0,37-45-150 0 0,0 1 0 0 0,1 0 1 0 0,0 0-1 0 0,1 0 0 0 0,0 0 1 0 0,0 1-1 0 0,1 0 0 0 0,-3 9 150 0 0,4-5-5406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9:48.0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54 391 20116 0 0,'-33'-18'289'0'0,"31"14"-268"0"0,0 1 0 0 0,0 0 0 0 0,0-1 1 0 0,0 1-1 0 0,1-1 0 0 0,0 1 1 0 0,0-1-1 0 0,0 1 0 0 0,0-1 0 0 0,0-3-21 0 0,-1 0 9 0 0,1 1-3 0 0,0 0 0 0 0,1 0 0 0 0,-1 0 0 0 0,1-1 0 0 0,0 1 0 0 0,1 0 0 0 0,-1 0-1 0 0,1-1 1 0 0,2-4-6 0 0,-2 6-5 0 0,1 1 0 0 0,0 0-1 0 0,0 0 1 0 0,0 0-1 0 0,0 0 1 0 0,1 0 0 0 0,-1 0-1 0 0,1 1 1 0 0,0-1 0 0 0,0 1-1 0 0,1 0 1 0 0,-1 0-1 0 0,1 0 1 0 0,1-1 5 0 0,22-22 3 0 0,-24 23-3 0 0,0 1 0 0 0,0-1 0 0 0,0 1 0 0 0,1 0 0 0 0,-1-1 0 0 0,0 2 0 0 0,2-2 0 0 0,11-7 0 0 0,25-12 0 0 0,-32 17 0 0 0,42-18-10 0 0,8 5 28 0 0,18-7-114 0 0,-64 20 80 0 0,1 1 0 0 0,-1 0 0 0 0,1 1 0 0 0,9-1 16 0 0,97-17-72 0 0,-53 10 72 0 0,-56 10-20 0 0,-10 1-74 0 0,-1 0 2 0 0,0 0 10 0 0,-1 1-135 0 0,0-1 0 0 0,0 0 0 0 0,0 1 0 0 0,0-1 0 0 0,0 0 0 0 0,0 0 0 0 0,0 0 0 0 0,0 0 0 0 0,0 0 0 0 0,0 0 0 0 0,0 0 0 0 0,0 0 0 0 0,0 0 0 0 0,0 0 0 0 0,0 0 0 0 0,1-1 0 0 0,-2 1 217 0 0,-2-1-1302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8:56.06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149 0 3680 0 0,'1'1'20'0'0,"-1"-1"43"0"0,1 0 1 0 0,-1 0 0 0 0,0 0-1 0 0,0 0 1 0 0,0 0 0 0 0,0 0 0 0 0,0 0-1 0 0,0 0 1 0 0,0 0 0 0 0,1 0-1 0 0,-1 0 1 0 0,0 0 0 0 0,0 0-1 0 0,0 0 1 0 0,0 0 0 0 0,0 1 0 0 0,0-1-1 0 0,0 0 1 0 0,0 0 0 0 0,1 0-1 0 0,-1 0 1 0 0,0 0 0 0 0,0 0-1 0 0,0 0 1 0 0,0 0 0 0 0,0 0 0 0 0,0 0-1 0 0,0 0 1 0 0,0 1 0 0 0,0-1-1 0 0,0 0 1 0 0,0 0 0 0 0,0 0-1 0 0,0 0 1 0 0,0 0 0 0 0,0 0 0 0 0,0 0-1 0 0,0 1 1 0 0,0-1 0 0 0,0 0-1 0 0,0 0 1 0 0,0 0 0 0 0,0 0-1 0 0,0 0 1 0 0,0 0 0 0 0,0 0 0 0 0,0 1-1 0 0,0-1 1 0 0,0 0 0 0 0,0 0-1 0 0,0 0 1 0 0,0 0 0 0 0,0 0-1 0 0,0 0 1 0 0,0 0 0 0 0,0 0-1 0 0,0 1 1 0 0,0-1 0 0 0,0 0 0 0 0,0 0-1 0 0,-1 0 1 0 0,1 0 0 0 0,0 0-1 0 0,0 0 1 0 0,0 0 0 0 0,0 0-64 0 0,-1 1 740 0 0,-8 6 1086 0 0,9-7-1816 0 0,-6 6 479 0 0,0-1 0 0 0,0 1 0 0 0,0 0 0 0 0,1 0 0 0 0,0 1 0 0 0,0 0 0 0 0,1 0 0 0 0,-2 4-489 0 0,-32 50 1493 0 0,33-51-1354 0 0,-1 0 1 0 0,1 0-1 0 0,1 0 1 0 0,0 1-1 0 0,-2 10-139 0 0,1-10 99 0 0,5-10-88 0 0,-1 1 0 0 0,0-1 0 0 0,1 1 0 0 0,-1-1 0 0 0,1 0 0 0 0,0 1 0 0 0,-1-1 0 0 0,1 1 0 0 0,0 0 0 0 0,0-1-11 0 0,-1 6 70 0 0,1-1-1 0 0,-1 1 1 0 0,-1-1 0 0 0,-1 7-70 0 0,0-6 86 0 0,2 0 1 0 0,-1 0 0 0 0,1 0 0 0 0,0 0-1 0 0,1 0-86 0 0,4 148 879 0 0,-3-146-808 0 0,0 0-1 0 0,1 0 1 0 0,0 0 0 0 0,0 0-1 0 0,1-1 1 0 0,4 8-71 0 0,-1 1 61 0 0,-2-6 3 0 0,-2-8-55 0 0,-1 0 0 0 0,1 0-1 0 0,-1 1 1 0 0,0-1-1 0 0,-1 0 1 0 0,1 1-1 0 0,0 1-8 0 0,0-1 28 0 0,1-1 0 0 0,0 0-1 0 0,0 1 1 0 0,0-1-1 0 0,0 0 1 0 0,1 0-1 0 0,-1 0 1 0 0,1-1 0 0 0,1 2-28 0 0,-1 0 79 0 0,7 6 47 0 0,1 1 0 0 0,0-2 0 0 0,3 2-126 0 0,36 33 334 0 0,-8-7-406 0 0,-15-17 70 0 0,-22-17 11 0 0,0 0 0 0 0,0 0 1 0 0,0 1-1 0 0,-1 0 0 0 0,1 0 1 0 0,2 4-10 0 0,17 16 55 0 0,0-1 98 0 0,13 4-25 0 0,-34-24-106 0 0,1-1-1 0 0,0 1 1 0 0,0-1 0 0 0,0 0 0 0 0,0 0 0 0 0,0 0 0 0 0,1-1 0 0 0,-1 0 0 0 0,1 1 0 0 0,0-1-22 0 0,23 8 71 0 0,3 3-71 0 0,-26-11 0 0 0,0 1 0 0 0,-1-1 0 0 0,1 1 0 0 0,0 0 0 0 0,-1 0 0 0 0,1 1 0 0 0,-1 0 0 0 0,0-1 0 0 0,2 3 0 0 0,-1-2 0 0 0,0 0 0 0 0,0-1 0 0 0,0 0 0 0 0,0 0 0 0 0,1 0 0 0 0,-1 0 0 0 0,1-1 0 0 0,-1 0 0 0 0,1 0 0 0 0,2 0 0 0 0,1 1 0 0 0,53 11 0 0 0,-35-9 64 0 0,12-2-10 0 0,-35-4-1089 0 0,-3 2-32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8:59.0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1839 4832 0 0,'0'0'223'0'0,"0"0"97"0"0,0 0 303 0 0,0 0 132 0 0,0 0 21 0 0,0 0-13 0 0,0 0-83 0 0,0 0-38 0 0,0 0-8 0 0,0 0-36 0 0,0 0-139 0 0,0 0-62 0 0,0 0-11 0 0,0 0-32 0 0,0 0-123 0 0,0 0-58 0 0,0 0-11 0 0,0 0-4 0 0,0 0-6 0 0,16-4 530 0 0,34-35 759 0 0,-20 12-718 0 0,-8 6-534 0 0,-8 6 239 0 0,6-3-604 0 0,-11 12 274 0 0,0-1 0 0 0,-1 0 1 0 0,2-2-99 0 0,5-5 118 0 0,-11 11 208 0 0,0-1 0 0 0,1 0 0 0 0,-2 0 0 0 0,1 0-1 0 0,3-5-325 0 0,25-26-1213 0 0,-5 8 1423 0 0,-22 23-165 0 0,0 0-1 0 0,0-1 1 0 0,-1 0-1 0 0,1 0 1 0 0,-1 0-1 0 0,2-4-44 0 0,20-22 304 0 0,31-54 219 0 0,-46 67-426 0 0,0 0-1 0 0,7-16-96 0 0,-6 12 60 0 0,19-50 80 0 0,-18 34-16 0 0,17-18 292 0 0,-23 40-54 0 0,-6 15-370 0 0,-1 0 1 0 0,0 0 0 0 0,1 0-1 0 0,-1 1 1 0 0,1-1 0 0 0,-1 0-1 0 0,1 0 1 0 0,0 0 0 0 0,-1 0-1 0 0,1 1 1 0 0,0-1 0 0 0,0 0 7 0 0,1-2-25 0 0,0 0 0 0 0,0 0 0 0 0,0 0 0 0 0,0-1-1 0 0,-1 1 1 0 0,0 0 0 0 0,0 0 0 0 0,0-1 0 0 0,0 1 0 0 0,0-1 0 0 0,-1 1 0 0 0,1-1 0 0 0,-1 1 0 0 0,0-1 0 0 0,0-1 25 0 0,4-22 294 0 0,-1 17-304 0 0,0 1-1 0 0,1-1 0 0 0,1 1 0 0 0,3-6 11 0 0,10-21 113 0 0,10-33 249 0 0,-26 64-353 0 0,-1 3-1 0 0,0-1-1 0 0,0 0 0 0 0,0 0 0 0 0,0 0 1 0 0,-1 1-1 0 0,1-1 0 0 0,-1 0 1 0 0,0 0-1 0 0,0-1-7 0 0,9-63 192 0 0,-4 51-139 0 0,3-5-53 0 0,-7 17 12 0 0,3-21 40 0 0,-4 19-44 0 0,0 0 0 0 0,0 1 0 0 0,1-1 0 0 0,0 0 0 0 0,0 0 0 0 0,1 1 0 0 0,-1-1 0 0 0,2-1-8 0 0,4-22 64 0 0,-6 26-63 0 0,0 0-1 0 0,-1 0 0 0 0,1 0 0 0 0,-1-1 0 0 0,1 1 0 0 0,-1 0 0 0 0,0 0 1 0 0,0 0-1 0 0,-1-1 0 0 0,1-6 9 0 0,2 5 49 0 0,-2 4-58 0 0,1 1 0 0 0,-1-1-1 0 0,1 1 1 0 0,-1-1 0 0 0,0 0 0 0 0,0 1-1 0 0,1-1 1 0 0,-1 0 0 0 0,0 1-1 0 0,0-1 1 0 0,0 0 0 0 0,0 1 0 0 0,0-1-1 0 0,0 0 1 0 0,0 0 0 0 0,0 1-1 0 0,0-1 1 0 0,-2-29 0 0 0,1 27 0 0 0,-3-26 61 0 0,3 19-58 0 0,0 5 2 0 0,0-1 0 0 0,0 1 0 0 0,1 0-1 0 0,0 0 1 0 0,1-3-5 0 0,-3-18 51 0 0,1 16-12 0 0,-1 1 0 0 0,1-1 1 0 0,0 1-1 0 0,1-5-39 0 0,-3-23 142 0 0,-2 4-70 0 0,2 11 105 0 0,-1 0 0 0 0,-6-14-177 0 0,5 19 90 0 0,0 0-1 0 0,1-1 0 0 0,0 1 1 0 0,2-1-1 0 0,0 1 0 0 0,1-7-89 0 0,1 5 34 0 0,1 13-8 0 0,-1 0-1 0 0,0 0 1 0 0,0 0-1 0 0,-1 0 1 0 0,1 0 0 0 0,-1 0-1 0 0,-1 0 1 0 0,1 0-1 0 0,-2-2-25 0 0,2 6 36 0 0,-1-3 96 0 0,0 0 0 0 0,0 0 0 0 0,-1 0 0 0 0,0 0 0 0 0,0 1 0 0 0,0-1 0 0 0,0 0-132 0 0,-1 3 0 0 0,-1-5 371 0 0,4 5-2177 0 0,0 2-3615 0 0,-1 6 3758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9:03.7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428 132 7600 0 0,'0'0'166'0'0,"0"0"29"0"0,0 0 14 0 0,0 0 78 0 0,0 0 278 0 0,0 0 126 0 0,0 0 21 0 0,0 0-31 0 0,0 0-155 0 0,0 0-70 0 0,0 0-10 0 0,0 14 2329 0 0,0-10-2756 0 0,0 1 138 0 0,1-1 0 0 0,-1 1 0 0 0,1 0 0 0 0,0 0 0 0 0,0-1 1 0 0,1 1-1 0 0,0-1 0 0 0,-1 1 0 0 0,1-1 0 0 0,1 1 0 0 0,-1-1 1 0 0,1 0-1 0 0,1 1-157 0 0,-1 1 210 0 0,1 0-1 0 0,-1 0 1 0 0,0 0 0 0 0,0 2-210 0 0,5 5-450 0 0,-7-12 423 0 0,0 0-1 0 0,0 1 0 0 0,-1-1 1 0 0,1 1-1 0 0,0-1 0 0 0,0 1 0 0 0,-1-1 1 0 0,1 1-1 0 0,-1-1 0 0 0,1 1 0 0 0,-1 0 28 0 0,2 7 312 0 0,0 1-1 0 0,0-1 0 0 0,4 7-311 0 0,-3-7 113 0 0,0 1 0 0 0,0 0-1 0 0,-1 2-112 0 0,1 0 51 0 0,1 0-1 0 0,0-1 0 0 0,0 1 0 0 0,1-1 0 0 0,1 0 0 0 0,3 4-50 0 0,-5-5-21 0 0,-1-4 54 0 0,-1 1-1 0 0,1 0 1 0 0,-2 0-1 0 0,1 2-32 0 0,-1-7 6 0 0,23 93 464 0 0,-19-78-431 0 0,-3-12-24 0 0,0 0-1 0 0,-1 0 0 0 0,1 1 0 0 0,-1-1 0 0 0,0 1 0 0 0,-1-1 0 0 0,1 1-14 0 0,4 27 75 0 0,-3-12 76 0 0,-1-19-143 0 0,-1 1 0 0 0,1-1 0 0 0,-1 1 0 0 0,0-1 0 0 0,1 1 0 0 0,-1-1 0 0 0,0 1 1 0 0,-1 0-1 0 0,1-1 0 0 0,0 1 0 0 0,-1-1 0 0 0,1 1 0 0 0,-1 0-8 0 0,-4 20 129 0 0,5-22-121 0 0,-1 0-1 0 0,1 0 1 0 0,-1 0-1 0 0,1 0 1 0 0,0 0-1 0 0,0 0 1 0 0,-1 0-1 0 0,1 0 0 0 0,0 0 1 0 0,0 0-1 0 0,0 0 1 0 0,0 1-1 0 0,0-1 1 0 0,0 0-8 0 0,1 13 30 0 0,-1-6 1 0 0,1-3-6 0 0,-1 0 0 0 0,0 0 0 0 0,0 1 0 0 0,0-1 0 0 0,-1 0 0 0 0,0 1-25 0 0,1-3 15 0 0,-1 11 45 0 0,1 3 55 0 0,-1-13-96 0 0,1 0 0 0 0,-1 0 0 0 0,-1 0 0 0 0,1 0 0 0 0,0 0 0 0 0,-1 0 0 0 0,0 0 0 0 0,-1 2-19 0 0,2-6 64 0 0,-1 3 13 0 0,2-3-73 0 0,0 0-1 0 0,-1 0 1 0 0,1 1-1 0 0,0-1 1 0 0,-1 0-1 0 0,1 0 0 0 0,0 1 1 0 0,0-1-1 0 0,-1 0 1 0 0,1 0-1 0 0,0 1 1 0 0,0-1-1 0 0,0 0 1 0 0,-1 1-1 0 0,1-1 0 0 0,0 0 1 0 0,0 1-1 0 0,0-1 1 0 0,0 0-1 0 0,0 1 1 0 0,0-1-1 0 0,-1 0 0 0 0,1 1 1 0 0,0-1-1 0 0,0 0 1 0 0,0 1-1 0 0,0-1 1 0 0,0 0-1 0 0,0 1 1 0 0,0-1-1 0 0,1 1 0 0 0,-1-1 1 0 0,0 0-1 0 0,0 1-3 0 0,0 3 11 0 0,0-2 42 0 0,17-20 86 0 0,-3 1-170 0 0,0 1 0 0 0,1 0 0 0 0,1 1 0 0 0,0 1 0 0 0,5-3 31 0 0,1-8-181 0 0,-7 12 9 0 0,-1 0-1 0 0,0-1 1 0 0,-1 0-1 0 0,1-3 173 0 0,17-19-222 0 0,-18 23 186 0 0,1 1 0 0 0,2-2 36 0 0,-2 3-2 0 0,0-1-1 0 0,2-4 3 0 0,15-15-61 0 0,10-6 61 0 0,15-15 95 0 0,-40 35-137 0 0,-9 9 13 0 0,1 0 0 0 0,0 1 0 0 0,0 0 0 0 0,0 1 0 0 0,0-1 0 0 0,2 1 29 0 0,-5 3 0 0 0,0-1 0 0 0,1 0 0 0 0,-1-1 0 0 0,3-3 0 0 0,14-12 0 0 0,-15 15 0 0 0,-1-1 0 0 0,0 0 0 0 0,-1 0 0 0 0,1 0 0 0 0,-1-1 0 0 0,21-21 0 0 0,53-42 0 0 0,15-11 216 0 0,-63 51-243 0 0,-13 13-47 0 0,1 0-1 0 0,17-12 75 0 0,-9 2 0 0 0,1 8 0 0 0,-22 16-3 0 0,10-10 73 0 0,-15 10-69 0 0,1 2-49 0 0,1-1 36 0 0,-3 2 12 0 0,0 0 0 0 0,0 0 0 0 0,0 0 0 0 0,0 0 0 0 0,0 0 0 0 0,0 0 0 0 0,0 0 0 0 0,0 1 0 0 0,0-1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0,1 0 0 0 0,-1 0 0 0 0,0 0 0 0 0,0 0 0 0 0,0 0 0 0 0,0 0 0 0 0,0 0 0 0 0,0 0 0 0 0,0 0 0 0 0,0 0 0 0 0,0 0 0 0 0,0 0 0 0 0,0 0 0 0 0,0 0 0 0 0,0 0 0 0 0,0 0 0 0 0,-4 5 0 0 0,3-4 0 0 0,-5 4 0 0 0,0 1 0 0 0,0-1 0 0 0,0 1 0 0 0,-4 6 0 0 0,5-5 0 0 0,-1 0 0 0 0,0-1 0 0 0,0 0 0 0 0,-3 1 0 0 0,-49 48 0 0 0,45-43 35 0 0,0 1-1 0 0,1 0 0 0 0,0 0 1 0 0,-8 14-35 0 0,-13 15-2 0 0,23-29 2 0 0,7-9 0 0 0,1-1 0 0 0,-1 0 0 0 0,1 0 0 0 0,-1 0 0 0 0,0 0 0 0 0,0-1 0 0 0,-1 1 0 0 0,-21 24 0 0 0,16-20 0 0 0,1 1 0 0 0,0 0 0 0 0,-5 7 0 0 0,-15 15 0 0 0,-24 20 0 0 0,20-25 0 0 0,23-19 0 0 0,0 1 0 0 0,0 0 0 0 0,0 1 0 0 0,-32 21 224 0 0,29-16-304 0 0,1 0 0 0 0,-7 11 80 0 0,-9 11 8 0 0,23-32-8 0 0,2-1 0 0 0,0-1 0 0 0,0 1 0 0 0,0-1 0 0 0,0 1 0 0 0,0 0 0 0 0,1 0 0 0 0,-1 0 0 0 0,1 0 0 0 0,-1 1 0 0 0,-8 8 0 0 0,-21 28 0 0 0,22-25 0 0 0,8-13 0 0 0,1 1 0 0 0,-1-1 0 0 0,0 0 0 0 0,1 1 0 0 0,-1-1 0 0 0,0 0 0 0 0,0 0 0 0 0,0 0 0 0 0,0 0 0 0 0,0 0 0 0 0,0 0 0 0 0,0 0 0 0 0,-1 0 0 0 0,1 0 0 0 0,0 0 0 0 0,-1 0 0 0 0,-1 1 0 0 0,1 0 0 0 0,-1 1 0 0 0,0-1 0 0 0,1 1 0 0 0,-1 0 0 0 0,1 0 0 0 0,-1 1 0 0 0,-14 12 0 0 0,14-14 0 0 0,1 0 0 0 0,-1 1 0 0 0,0-1 0 0 0,1 1 0 0 0,0 0 0 0 0,-2 2 0 0 0,2-2 0 0 0,-1 1 0 0 0,1-1 0 0 0,-1 0 0 0 0,0 0 0 0 0,0 0 0 0 0,0-1 0 0 0,-2 2 0 0 0,-14 13 0 0 0,7-5 1 0 0,8-9 6 0 0,0 0 1 0 0,1 0-1 0 0,0 0 1 0 0,0 1 0 0 0,0 0-1 0 0,0-1 1 0 0,0 1-8 0 0,3-3 0 0 0,0-1 1 0 0,-1 1 0 0 0,1 0 0 0 0,-1-1-1 0 0,1 1 1 0 0,-1-1 0 0 0,1 1 0 0 0,-1-1-1 0 0,1 1 1 0 0,-1-1 0 0 0,1 1-1 0 0,-1-1 1 0 0,0 0 0 0 0,1 1 0 0 0,-1-1-1 0 0,-4 3-1 0 0,-5 9 59 0 0,7-10-58 0 0,1 1 1 0 0,-1 0 0 0 0,1 1-1 0 0,-1-1 1 0 0,1 0 0 0 0,0 1-1 0 0,0-1 1 0 0,0 1 0 0 0,1-1-1 0 0,-2 4 0 0 0,2-4 8 0 0,0 0 0 0 0,0 0 0 0 0,-1-1 0 0 0,1 1-1 0 0,-1-1 1 0 0,1 0 0 0 0,-1 1 0 0 0,0-1 0 0 0,-1 1-8 0 0,-6 8-7 0 0,2-1 37 0 0,-4 5 4 0 0,-2 12 30 0 0,0-8-30 0 0,9-15-3 0 0,0 0 1 0 0,1 1 0 0 0,0-1 0 0 0,0 1-1 0 0,0 1-31 0 0,0 0 0 0 0,-1 0 0 0 0,0 0 0 0 0,-1 0 0 0 0,1 0 0 0 0,-3 1 0 0 0,4-3 0 0 0,-2 2 7 0 0,1 1 0 0 0,-1-1 0 0 0,-2 8-7 0 0,-9 12 54 0 0,-15 14 10 0 0,28-36-53 0 0,-1 1 0 0 0,1 0 1 0 0,1 0-1 0 0,-1 0 0 0 0,0 2-11 0 0,-10 16-3 0 0,-4 7 3 0 0,14-24 0 0 0,-3 1 0 0 0,-2 5 0 0 0,-15 29 64 0 0,18-35-64 0 0,5-4 0 0 0,-2 6 0 0 0,-12 21 0 0 0,4-13 32 0 0,8-14-28 0 0,1 0 0 0 0,-1 1 0 0 0,1 0 0 0 0,-1-1 0 0 0,1 1 0 0 0,0 0 0 0 0,0 0 0 0 0,0 1-4 0 0,-6 8 0 0 0,5-9 0 0 0,0 0 0 0 0,0-1 0 0 0,1 1 0 0 0,-1 0 0 0 0,1 0 0 0 0,-1 0 0 0 0,1 0 0 0 0,0 0 0 0 0,0 1 0 0 0,1-1 0 0 0,-1 0 0 0 0,1 0 0 0 0,-1 1 0 0 0,1 1 0 0 0,-1 3 0 0 0,-1-1 0 0 0,0 1 0 0 0,0 0 0 0 0,0-1 0 0 0,-1 0 0 0 0,-3 6 0 0 0,4-10 0 0 0,-15 40-64 0 0,17-42 65 0 0,0 0 0 0 0,-1 0-1 0 0,1 0 1 0 0,0 0-1 0 0,0 0 1 0 0,-1 0-1 0 0,1 0 1 0 0,0 0-1 0 0,-1 0 1 0 0,1-1-1 0 0,-1 1 1 0 0,1 0-1 0 0,-1 0 1 0 0,0-1-1 0 0,1 1 1 0 0,-1 0-1 0 0,0-1 1 0 0,1 1 0 0 0,-1 0-1 0 0,0-1 0 0 0,0 2 43 0 0,-10 23 28 0 0,5-12-68 0 0,-13 16 63 0 0,13-21-49 0 0,0 1 1 0 0,0-1-1 0 0,-1 5-17 0 0,-17 27 74 0 0,4-8-10 0 0,7-15-64 0 0,-3 5 0 0 0,13-17 22 0 0,-1-1-1 0 0,1 1 0 0 0,-1 0 0 0 0,0-1 1 0 0,-3 2-22 0 0,-6 8 32 0 0,5-5 5 0 0,5-5-26 0 0,0 1 1 0 0,-1-1-1 0 0,0 0 1 0 0,0 0-1 0 0,0-1 1 0 0,0 1-1 0 0,-3 1-11 0 0,6-5 0 0 0,0 1 0 0 0,0-1 0 0 0,0 1 0 0 0,0-1 0 0 0,1 1 0 0 0,-1-1 0 0 0,0 1 0 0 0,0-1 0 0 0,1 1 0 0 0,-1 0 0 0 0,0 0 0 0 0,1-1 0 0 0,-1 1 0 0 0,0 0 0 0 0,1 0 0 0 0,-1 0 0 0 0,1-1 0 0 0,0 1 0 0 0,-1 0 0 0 0,1 0 0 0 0,0 0 0 0 0,-1 0 0 0 0,1 1 0 0 0,-1-1 0 0 0,1 0 0 0 0,-1 1 0 0 0,1-1 0 0 0,-1 0 0 0 0,0 0 0 0 0,0 1 0 0 0,1-1 0 0 0,-1 0 0 0 0,0 0 0 0 0,0 0 0 0 0,-1 1 0 0 0,-19 17 551 0 0,21-19-598 0 0,-3 8-299 0 0,1-6 343 0 0,-1 1 0 0 0,1-1 0 0 0,0 1 1 0 0,0 0-1 0 0,0 0 0 0 0,0 0 0 0 0,0 2 3 0 0,0-2-2 0 0,0 0 12 0 0,1 0 0 0 0,-1 1-1 0 0,1-1 1 0 0,0 1 0 0 0,0-1-1 0 0,1 1 1 0 0,-1 0-10 0 0,-1 6 307 0 0,-5 14-585 0 0,3-14 130 0 0,1 0 0 0 0,0 1-1 0 0,1 0 1 0 0,0 3 148 0 0,2-9 7 0 0,0 0-1 0 0,0 1 1 0 0,-1-1-1 0 0,0 0 1 0 0,0 0-1 0 0,-1 4-6 0 0,2-7-96 0 0,-3 8-876 0 0,8 10-2984 0 0,-5-20 2942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9:06.4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1 629 1376 0 0,'0'0'65'0'0,"0"0"185"0"0,17-8 5539 0 0,-12 5-5218 0 0,-1 0-1 0 0,1 1 1 0 0,-1 0 0 0 0,1 0 0 0 0,0 0-1 0 0,-1 1 1 0 0,1-1 0 0 0,0 1 0 0 0,0 0 0 0 0,5 0-571 0 0,14-5 754 0 0,-9 2 156 0 0,46-11-100 0 0,-22 5 604 0 0,-13 5-1140 0 0,-1-2 0 0 0,1-1 0 0 0,-1-2-1 0 0,13-6-273 0 0,-28 12-75 0 0,-1 0 0 0 0,1 1 0 0 0,3-1 75 0 0,12-4 703 0 0,6-5-86 0 0,27-16-617 0 0,-55 27 35 0 0,37-23-509 0 0,-32 18 512 0 0,1 1-1 0 0,1 0 1 0 0,-1 1 0 0 0,1 0-1 0 0,2 0-37 0 0,-3 1 221 0 0,0-1 0 0 0,0 0 0 0 0,0 0 0 0 0,5-5-221 0 0,6-3 100 0 0,58-36-100 0 0,-54 30-107 0 0,-20 15 26 0 0,1-1 0 0 0,-1 2 0 0 0,1-1 0 0 0,0 0 0 0 0,6-2 81 0 0,16-12 0 0 0,-9 5 0 0 0,-16 12 28 0 0,1-1 0 0 0,-1 0 0 0 0,0 0 0 0 0,0 0-1 0 0,-1 0 1 0 0,1 0 0 0 0,0-1-28 0 0,0 1 73 0 0,-1 0-1 0 0,1-1 1 0 0,0 1 0 0 0,0 0-1 0 0,0 1 1 0 0,0-1 0 0 0,0 0-1 0 0,2 0-72 0 0,15-10 7 0 0,0 0 1 0 0,-1-1-1 0 0,4-5-7 0 0,6-11 261 0 0,-12 10-21 0 0,1 5-97 0 0,-11 10-78 0 0,0-2-1 0 0,0 1 1 0 0,5-6-65 0 0,-9 9-1 0 0,0 0-1 0 0,0 0 0 0 0,1 0 0 0 0,-1 1 0 0 0,0-1 1 0 0,1 1-1 0 0,-1-1 0 0 0,1 1 0 0 0,1-1 2 0 0,-3 2 86 0 0,-1 0 8 0 0,0 0 9 0 0,0 0 29 0 0,1-2 152 0 0,0 1-273 0 0,-1 1 0 0 0,1 0 0 0 0,0-1 0 0 0,-1 1 1 0 0,1 0-1 0 0,-1-1 0 0 0,1 1 0 0 0,-1-1 0 0 0,1 1 0 0 0,-1-1 0 0 0,1 1 1 0 0,-1-1-1 0 0,1 0 0 0 0,-1 1 0 0 0,0-1 0 0 0,1 1 0 0 0,-1-1 0 0 0,0 0 1 0 0,0 1-1 0 0,1-1-11 0 0,2-3 11 0 0,3-5-12 0 0,-4 5 1 0 0,1 2-33 0 0,-2 1-150 0 0,-1 1-101 0 0,0 0-32 0 0,0 0-174 0 0,0 0-720 0 0,-7 6-1913 0 0,1-2 1523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9:08.2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585 0 1840 0 0,'0'0'309'0'0,"0"0"629"0"0,0 0 276 0 0,0 0 54 0 0,0 0-92 0 0,-8 18 3007 0 0,6-12-3688 0 0,-1-1-1 0 0,1 1 1 0 0,-1-1 0 0 0,-1 0 0 0 0,1 0 0 0 0,-2 2-495 0 0,-4 6 461 0 0,-14 17 10 0 0,-1-2 0 0 0,-1 0 0 0 0,-2-1 0 0 0,-9 5-471 0 0,-3 3 341 0 0,27-25-282 0 0,1 0 0 0 0,1 0 0 0 0,-2 3-59 0 0,2-2 176 0 0,0-1 0 0 0,-1 1-1 0 0,-2-1-175 0 0,1 1 350 0 0,0-1 0 0 0,-9 11-350 0 0,-13 13-12 0 0,-13 0 40 0 0,0 1-565 0 0,34-24 832 0 0,-1 0 1 0 0,0-1-1 0 0,0-1 0 0 0,-2 1-295 0 0,-13 1 368 0 0,27-11-338 0 0,-4 2 278 0 0,4-2-352 0 0,5 1-340 0 0,-2-2 105 0 0,-1 1 1 0 0,1 0-1 0 0,0 0 1 0 0,0-1-1 0 0,0 1 1 0 0,0-1-1 0 0,0 1 1 0 0,-1-1-1 0 0,1 1 1 0 0,0-1 0 0 0,-1 1-1 0 0,1-1 1 0 0,0 0 278 0 0,0 1-499 0 0,0-1-1035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9:44.79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1878 74 1376 0 0,'0'0'327'0'0,"0"0"835"0"0,0 0 372 0 0,0 0 69 0 0,0 0-113 0 0,-2 20 2922 0 0,-50 105 751 0 0,35-78-4591 0 0,4-19-414 0 0,-1 0-1 0 0,0 0 0 0 0,-2-1 1 0 0,-2-1-158 0 0,7-12 139 0 0,-1-1 1 0 0,-1 0-1 0 0,0-1 1 0 0,-2 1-140 0 0,14-12 12 0 0,-23 18 111 0 0,15-13-102 0 0,1 0 1 0 0,1 1-1 0 0,-4 4-21 0 0,3-4 19 0 0,0 0-1 0 0,0-1 1 0 0,-1 1 0 0 0,-2 0-19 0 0,2-1 10 0 0,0 0 1 0 0,0 1 0 0 0,1 0-1 0 0,-2 3-10 0 0,-1 0 22 0 0,0 0-1 0 0,-1 0 0 0 0,-4 2-21 0 0,-72 44-142 0 0,36-27 412 0 0,22-15-270 0 0,12-6-2 0 0,-11 3 404 0 0,27-10-367 0 0,1 0 0 0 0,-1-1-1 0 0,0 1 1 0 0,0 0-1 0 0,0 0 1 0 0,1 0-1 0 0,-1 0 1 0 0,0 0-1 0 0,0 2-34 0 0,0-2-2 0 0,0 0 0 0 0,1 1 0 0 0,-1-1 0 0 0,0 0 0 0 0,0 0 0 0 0,0 0 0 0 0,0 0 0 0 0,0-1 0 0 0,0 1-1 0 0,0 0 1 0 0,0-1 2 0 0,-22 9 0 0 0,18-7 0 0 0,3 2 0 0 0,-1-1-76 0 0,0-1 0 0 0,0 1 0 0 0,0-1 0 0 0,-1 0 1 0 0,-1 1 75 0 0,-8 3 19 0 0,-34 10 141 0 0,25-10-170 0 0,20-5 34 0 0,-1 0 1 0 0,1-1-1 0 0,0 1 0 0 0,0 0 1 0 0,-1 1-1 0 0,1-1 0 0 0,-1 1-24 0 0,1-1 12 0 0,0 1-1 0 0,1-1 0 0 0,-1-1 0 0 0,0 1 0 0 0,0 0 0 0 0,-2-1-11 0 0,-12 4-3 0 0,-23 2 3 0 0,37-5-4 0 0,1 0-4 0 0,0-1 0 0 0,0 1 1 0 0,0-1-1 0 0,0 1 0 0 0,0-1 0 0 0,0 0 0 0 0,0 0 1 0 0,0 0-1 0 0,-1 0 8 0 0,2 0 66 0 0,1 0 14 0 0,-27 5-269 0 0,14-3 314 0 0,6-2-103 0 0,-1 1 0 0 0,1 0 0 0 0,0 0 0 0 0,0 1 0 0 0,-2 1-22 0 0,-51 17-138 0 0,40-16 183 0 0,11-2-74 0 0,1 1-1 0 0,-1-1 0 0 0,-7 4 30 0 0,-33 8 0 0 0,27-9 242 0 0,0-1-252 0 0,-4 3 50 0 0,23-7-37 0 0,-1 1 1 0 0,1-1 0 0 0,0 1 0 0 0,-1 0-1 0 0,1 0 1 0 0,0 0 0 0 0,-4 2-4 0 0,-20 7-120 0 0,8-3 254 0 0,-66 31-134 0 0,-57 28-216 0 0,97-41 231 0 0,41-22 8 0 0,1-1 0 0 0,0 1 0 0 0,0 0 0 0 0,1 0 1 0 0,-3 4-25 0 0,-4 4-179 0 0,-35 37 200 0 0,24-26 72 0 0,13-15-155 0 0,1 0 0 0 0,0 0-1 0 0,-3 4 64 0 0,-23 31 0 0 0,-25 20 0 0 0,48-53 1 0 0,-3 4-66 0 0,1-1 94 0 0,10-11-4 0 0,-2 1-25 0 0,0 3-58 0 0,2-4 59 0 0,1 0-1 0 0,-1 0 0 0 0,1 0 1 0 0,-1-1-1 0 0,1 1 0 0 0,-1 0 1 0 0,0 0-1 0 0,1-1 0 0 0,-1 1 1 0 0,0 0-1 0 0,1-1 0 0 0,-2 1 0 0 0,0 0 0 0 0,2-3 6 0 0,1 0 0 0 0,-1 0 0 0 0,0 1 0 0 0,1-1-1 0 0,0 0 1 0 0,-1 1 0 0 0,1-1 0 0 0,0 0 0 0 0,0 1 0 0 0,0-1-1 0 0,1 0-5 0 0,2-2 0 0 0,-1 1 0 0 0,-1 1 0 0 0,1-1 0 0 0,0 1 0 0 0,0 0 0 0 0,0 0 0 0 0,0 0 0 0 0,0 0 0 0 0,13-8 0 0 0,32-19 0 0 0,-34 21 3 0 0,1-1 1 0 0,-1 0 0 0 0,0-2-4 0 0,35-22 25 0 0,-15 11-61 0 0,16-8 55 0 0,-13 9-30 0 0,-21 12 11 0 0,1 0 0 0 0,6-1 0 0 0,20-10 0 0 0,13-8 0 0 0,-4 11 192 0 0,-44 15-170 0 0,0 0-1 0 0,0 0 0 0 0,8 0-21 0 0,16 1-221 0 0,-19 1 232 0 0,0 0-1 0 0,0 0 1 0 0,0-1 0 0 0,0-1-1 0 0,5-2-10 0 0,-13 3-2 0 0,0-1 0 0 0,0 1-1 0 0,0 0 1 0 0,0 0-1 0 0,0 1 1 0 0,0 0 0 0 0,1-1 2 0 0,21-1 256 0 0,29-4-312 0 0,-22-4 31 0 0,-27 8 23 0 0,0 0 1 0 0,0 0 0 0 0,-1 0 0 0 0,1 1-1 0 0,0 0 1 0 0,0 0 0 0 0,2 1 1 0 0,25-8 0 0 0,-9 4-47 0 0,-13 2 104 0 0,9-3-53 0 0,0 0-1 0 0,0-2 1 0 0,5-3-4 0 0,-22 8 37 0 0,-3 1-42 0 0,1 0 1 0 0,0 0 0 0 0,-1 1-1 0 0,1-1 1 0 0,0 1 0 0 0,0-1 0 0 0,-1 1-1 0 0,1 0 1 0 0,0 0 0 0 0,0 0-1 0 0,-1 0 5 0 0,56-12 0 0 0,-39 6-22 0 0,1-1 0 0 0,5-4 22 0 0,28-12 118 0 0,-33 19-320 0 0,-13 2 202 0 0,0-2 0 0 0,3 2 0 0 0,-7 2 0 0 0,15-8 0 0 0,1-1 0 0 0,-6 5 0 0 0,-1-2 0 0 0,46-17-64 0 0,-44 19 64 0 0,17-15 32 0 0,-29 19-85 0 0,21-12 74 0 0,-19 11-10 0 0,-2 0 21 0 0,-1 1-49 0 0,0 0 75 0 0,0 0 10 0 0,0 0-29 0 0,0 0-98 0 0,0 0-9 0 0,0 0 30 0 0,0 0 96 0 0,0 0 10 0 0,0 0-4 0 0,0 0-25 0 0,0 0-98 0 0,0 0-9 0 0,0 0 4 0 0,-1 1 11 0 0,-3 2 42 0 0,-1-1 11 0 0,1 2 0 0 0,4-4 0 0 0,0 1 0 0 0,0-1 0 0 0,0 1 0 0 0,0-1 0 0 0,-1 0 0 0 0,1 1 0 0 0,0-1 0 0 0,0 0 0 0 0,-1 1 0 0 0,1-1 0 0 0,0 0 0 0 0,-1 0 0 0 0,1 1 0 0 0,0-1 0 0 0,-1 0 0 0 0,1 0 0 0 0,0 0 0 0 0,-1 1 0 0 0,1-1 0 0 0,0 0 0 0 0,-1 0 0 0 0,1 0 0 0 0,-1 0 0 0 0,1 0 0 0 0,0 0 0 0 0,-1 0 0 0 0,1 1 0 0 0,-1-1 0 0 0,1 0 0 0 0,-1 0 0 0 0,1 0 0 0 0,-1 1 0 0 0,1-1 0 0 0,-1 0 0 0 0,1 1 0 0 0,-1-1 0 0 0,1 0 0 0 0,0 1 0 0 0,-1-1 0 0 0,1 0 0 0 0,0 1 0 0 0,-1-1 0 0 0,1 1 0 0 0,0-1 0 0 0,0 1 0 0 0,-1-1 0 0 0,1 1 0 0 0,0-1 0 0 0,0 1 0 0 0,0-1 0 0 0,0 1 0 0 0,-42 56 0 0 0,26-41 0 0 0,12-13 0 0 0,0 0 0 0 0,1 0 0 0 0,0 1 0 0 0,0-1 0 0 0,-1 3 0 0 0,-1 0 0 0 0,0-1 0 0 0,-1 1 0 0 0,1-1 0 0 0,-1 0 0 0 0,0-1 0 0 0,0 1 0 0 0,-4 1 0 0 0,-22 18 0 0 0,12-9 102 0 0,15-11-78 0 0,0-1 0 0 0,0 1 0 0 0,1 0 0 0 0,-1 0 0 0 0,1 1 0 0 0,0 0-24 0 0,-30 43-30 0 0,29-42 17 0 0,0-1 0 0 0,0 1 0 0 0,0-1 0 0 0,-1 0 13 0 0,2-1-12 0 0,0-1-1 0 0,0 1 1 0 0,1 0-1 0 0,-1 0 1 0 0,1 1-1 0 0,0-1 1 0 0,0 1-1 0 0,-1 2 13 0 0,2-4 0 0 0,1 0 0 0 0,-1 0 0 0 0,0-1 0 0 0,-1 1 0 0 0,1 0 0 0 0,-1 0 0 0 0,0 0 0 0 0,0 0 0 0 0,1 0 0 0 0,0 0 0 0 0,0 0 0 0 0,0 0 0 0 0,-1 2 0 0 0,0 2 0 0 0,-1-1 0 0 0,0 0 0 0 0,0 0 0 0 0,0 0 0 0 0,-3 1 0 0 0,-13 22 0 0 0,13-19 0 0 0,0 0 0 0 0,-1-1 0 0 0,0 0 0 0 0,-3 2 0 0 0,-1 2 0 0 0,-37 39 0 0 0,36-37 1 0 0,8-11 1 0 0,1 1-1 0 0,0 0 1 0 0,0 1 0 0 0,0-1-1 0 0,1 0 1 0 0,0 1-1 0 0,0 0 1 0 0,0 0-1 0 0,0 2-1 0 0,1-4 16 0 0,0 0 0 0 0,-1 0 0 0 0,1 0 0 0 0,-1 0 0 0 0,1-1 0 0 0,-1 1 0 0 0,-3 2-16 0 0,-3 4-116 0 0,-24 33 321 0 0,30-39-230 0 0,0 0-1 0 0,0 0 1 0 0,1 0-1 0 0,-1 0 1 0 0,1 1-1 0 0,-1 0 26 0 0,1 0 29 0 0,0 0-1 0 0,-1-1 1 0 0,0 1-1 0 0,0-1 1 0 0,-2 3-29 0 0,0-1-6 0 0,0 1 0 0 0,0 0 0 0 0,1 0 0 0 0,-1 2 6 0 0,-9 13-38 0 0,-35 56 38 0 0,16-32 63 0 0,-16 14-63 0 0,48-58 1 0 0,-45 58-1 0 0,34-43 0 0 0,6-9 0 0 0,0 0 0 0 0,0 1 0 0 0,1 0 0 0 0,-1 3 0 0 0,-10 20 0 0 0,5-13 44 0 0,3-5-43 0 0,0 0 0 0 0,1 0 0 0 0,0 1 0 0 0,1 0-1 0 0,1 1 0 0 0,3-11 1 0 0,-1 1 1 0 0,1-1-1 0 0,-1 0 0 0 0,0 0 0 0 0,-1 0 0 0 0,-2 3-1 0 0,2-3 14 0 0,0 1 1 0 0,0 0-1 0 0,0 0 0 0 0,0 3-14 0 0,-6 4 5 0 0,9-12 6 0 0,-1 1 0 0 0,1-1 1 0 0,0 1-1 0 0,0-1 0 0 0,0 1 0 0 0,0-1 1 0 0,0 1-1 0 0,0 0 0 0 0,0-1 1 0 0,0 2-12 0 0,-1 3 19 0 0,0-1 0 0 0,-1 1 1 0 0,1-1-1 0 0,-1 0 0 0 0,0 0 0 0 0,-2 1-19 0 0,-4 9 34 0 0,-7 9 151 0 0,14-21-158 0 0,-1-1 0 0 0,1 1 0 0 0,0 0 0 0 0,1 0 0 0 0,-1 0-1 0 0,0 0 1 0 0,0 4-27 0 0,0-1 0 0 0,1-1 5 0 0,1-2 1 0 0,0-2 37 0 0,-1 0-43 0 0,0-1 1 0 0,0 1 0 0 0,1 0-1 0 0,-1 0 1 0 0,0 0 0 0 0,1 0-1 0 0,-1-1 1 0 0,1 1 0 0 0,-1 0-1 0 0,1 0 1 0 0,-1 0 0 0 0,1 0-1 0 0,0 0 1 0 0,0 0 0 0 0,-1 1-1 0 0,1 0 0 0 0,-1 2 11 0 0,0-3 32 0 0,0 2-22 0 0,0-3 32 0 0,1 0 11 0 0,16-10 11 0 0,-11 3-61 0 0,0 1-1 0 0,1 0 1 0 0,0 0 0 0 0,7-5-14 0 0,7-9-2 0 0,23-32 2 0 0,-34 41 0 0 0,-1 0 0 0 0,6-12 0 0 0,6-6 0 0 0,-2 8 0 0 0,-13 15 0 0 0,1-1 0 0 0,-1 0 0 0 0,0 1 0 0 0,3-7 0 0 0,9-10 0 0 0,-10 11 0 0 0,-1 2 0 0 0,1-1 0 0 0,-1 1 0 0 0,5-4 0 0 0,-4 5 0 0 0,-6 7 0 0 0,0 1 0 0 0,1-1 0 0 0,-1 1 0 0 0,0-1 0 0 0,0 1 0 0 0,0 0 0 0 0,1 0 0 0 0,-1-1 0 0 0,1 1 0 0 0,-1 0 0 0 0,1 0 0 0 0,-1 0 0 0 0,1 1 0 0 0,-1-1 0 0 0,0 0 0 0 0,0 1 0 0 0,0-1 0 0 0,0 0 0 0 0,0 0 0 0 0,0 0 0 0 0,0 0 0 0 0,0 0 0 0 0,0 0 0 0 0,-1 0 0 0 0,1 0 0 0 0,0 0 0 0 0,0-1 0 0 0,4-6 0 0 0,-2 4 0 0 0,1 0 0 0 0,-1 1 0 0 0,1 0 0 0 0,0-1 0 0 0,0 1 0 0 0,11-11 0 0 0,12-12 0 0 0,-21 21 0 0 0,-1 1 0 0 0,0-1 0 0 0,-1 0 0 0 0,1 0 0 0 0,-1 0 0 0 0,1-2 0 0 0,32-32 0 0 0,-4 8 0 0 0,-20 20-10 0 0,8-8-10 0 0,-20 19-88 0 0,-1 0 0 0 0,0-1 109 0 0,0 1 0 0 0,0 0-1 0 0,0-1 1 0 0,0 1 0 0 0,0 0 0 0 0,0-1 0 0 0,0 1 0 0 0,0 0 0 0 0,0-1 0 0 0,0 1 0 0 0,0 0 0 0 0,1-1 0 0 0,-1 1-1 0 0,0 0 1 0 0,0 0 0 0 0,0-1 0 0 0,0 1 0 0 0,1 0 0 0 0,-1 0 0 0 0,0-1 0 0 0,0 1 0 0 0,1 0 0 0 0,-1 0 0 0 0,0 0 0 0 0,0-1-1 0 0,1 1 1 0 0,-1 0 0 0 0,0 0 0 0 0,1 0-1 0 0,9-6 229 0 0,-10 6-254 0 0,4-2 25 0 0,11-9-308 0 0,1-11 592 0 0,-4 9-393 0 0,-7 8 87 0 0,-2 1 48 0 0,0 0-1 0 0,0 1 1 0 0,1 0 0 0 0,0-1 0 0 0,0 1 0 0 0,1-1-26 0 0,10-8 0 0 0,-5 5 0 0 0,-10 7 0 0 0,0 0 0 0 0,0 0 0 0 0,0 0 0 0 0,0 0 0 0 0,0 0 0 0 0,0 0 0 0 0,0 0 0 0 0,0 1 0 0 0,0-1 0 0 0,0 0 0 0 0,0 0 0 0 0,0 0 0 0 0,0 0 0 0 0,0 0 0 0 0,1 0 0 0 0,-1 0 0 0 0,0 0 0 0 0,0 0 0 0 0,0 0 0 0 0,0 0 0 0 0,0 0 0 0 0,0 0 0 0 0,0 1 0 0 0,0-1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0,-10 22 0 0 0,-3 4 0 0 0,0 3 0 0 0,2-7 0 0 0,7-12 0 0 0,1-1 0 0 0,-1 1 0 0 0,0 5 0 0 0,-1 9 0 0 0,4-20 0 0 0,-1 0 0 0 0,1 0 0 0 0,0 0 0 0 0,0 0 0 0 0,1 1 0 0 0,0-1 0 0 0,-1 0 0 0 0,0 9 0 0 0,0 10-57 0 0,1-20 56 0 0,0 0 0 0 0,0 0 1 0 0,0 0-1 0 0,0 0 0 0 0,-1 0 1 0 0,1 0-1 0 0,-1 0 0 0 0,0 0 0 0 0,0 1 1 0 0,-1 1 0 0 0,1 0 0 0 0,0-1 0 0 0,0 1 0 0 0,1 0 0 0 0,-1-1 0 0 0,1 1 0 0 0,0 0 0 0 0,0 0 0 0 0,1 4 0 0 0,0-3 0 0 0,-1 1 0 0 0,0-1 0 0 0,0 1 0 0 0,-1-1 0 0 0,0 0 0 0 0,0 2 0 0 0,0-3 0 0 0,2-1 0 0 0,0 0 0 0 0,1-1-10 0 0,11-20-118 0 0,9-19-210 0 0,-16 27 192 0 0,1-1 0 0 0,-2 0 0 0 0,3-6 146 0 0,36-82-166 0 0,-33 69 166 0 0,-4 13 0 0 0,-2 1 0 0 0,4-15 0 0 0,-5 13-4 0 0,0-5-18 0 0,2-1-1 0 0,1 1 0 0 0,2-4 23 0 0,-7 20 0 0 0,0 1 0 0 0,-1-1 0 0 0,0 1 0 0 0,1-5 0 0 0,-1 4 0 0 0,0 0 0 0 0,0 0 0 0 0,0 0 0 0 0,3-5 0 0 0,2-3 5 0 0,0-2 11 0 0,2 0 0 0 0,-1 1 1 0 0,5-5-17 0 0,-7 12 3 0 0,0-1 1 0 0,-1-1 0 0 0,3-7-4 0 0,5-11-1 0 0,-4 10 1 0 0,-2 6 0 0 0,0 0 0 0 0,1 0 0 0 0,1-1 0 0 0,-4 8-1 0 0,1 0 0 0 0,-1 0 0 0 0,1 0 0 0 0,0 1 0 0 0,2-1 1 0 0,8-9 88 0 0,7-9-30 0 0,16-16-63 0 0,8-4 123 0 0,-3 3-108 0 0,-2-3 54 0 0,-22 22-25 0 0,-8 7 50 0 0,4-4-25 0 0,10-18-64 0 0,-12 23 0 0 0,-11 12 1 0 0,0-1 1 0 0,0 1-1 0 0,-1-1 0 0 0,1 0 1 0 0,0 0-1 0 0,-1 1 1 0 0,1-1-1 0 0,-1-1-1 0 0,23-28 64 0 0,-4 8 39 0 0,-15 13-98 0 0,-1 0-1 0 0,0 0 1 0 0,0-3-5 0 0,-3 8 0 0 0,1 1 0 0 0,0 0 0 0 0,0 0 0 0 0,1-1 0 0 0,-1 1 0 0 0,1 1 0 0 0,0-1 0 0 0,0 0 0 0 0,15-24 0 0 0,-16 27 0 0 0,-1-1 0 0 0,1 0 0 0 0,-1 0 0 0 0,1 0 0 0 0,-1 0 0 0 0,0 0 0 0 0,0 0 0 0 0,0 0 0 0 0,1-1 0 0 0,17-32 0 0 0,-14 22-6 0 0,-2 6 24 0 0,0 1-1 0 0,0-1 1 0 0,0 1-1 0 0,4-6-17 0 0,-3 7 0 0 0,-1-1 0 0 0,0 0 0 0 0,0 1 0 0 0,-1-1 0 0 0,0 0 0 0 0,1-4 0 0 0,-1 4 0 0 0,12-23 0 0 0,-12 22 0 0 0,2 0 0 0 0,-1 0 0 0 0,1 1 0 0 0,2-5 0 0 0,7-9 0 0 0,16-28 0 0 0,-7 14 0 0 0,-21 33 0 0 0,-1-1 0 0 0,1 1 0 0 0,0-1 0 0 0,0 1 0 0 0,0 0 0 0 0,0-1 0 0 0,0 1 0 0 0,0 0 0 0 0,0 0 0 0 0,0 0 0 0 0,8-8 0 0 0,10-10 0 0 0,-17 16 0 0 0,-1 0 0 0 0,1 0 0 0 0,0 0 0 0 0,0 1 0 0 0,1-1 0 0 0,-1 1 0 0 0,2-1 0 0 0,15-19 0 0 0,-7 5 0 0 0,-4 6 0 0 0,0 0 0 0 0,-2 0 0 0 0,2-2 0 0 0,-1 3 0 0 0,-6 10 0 0 0,0-1 0 0 0,0 0 0 0 0,-1 0 0 0 0,1 0 0 0 0,0 0 0 0 0,-1 0 0 0 0,1 0 0 0 0,-1 0 0 0 0,1 0 0 0 0,-1 0 0 0 0,1 0 0 0 0,-1 0 0 0 0,0 0 0 0 0,1 0 0 0 0,-1 0 0 0 0,0 0 0 0 0,0 0 0 0 0,0 0 0 0 0,1 1 0 0 0,-1-1 0 0 0,0 0 0 0 0,1 0 0 0 0,-1 0 0 0 0,1 0 0 0 0,-1 0 0 0 0,1 1 0 0 0,-1-1 0 0 0,1 0 0 0 0,-1 1 0 0 0,1-1 0 0 0,0 0 0 0 0,6-7 0 0 0,-4 3 0 0 0,7-4 0 0 0,-10 9 0 0 0,4-3 0 0 0,-1 0 0 0 0,0 0 0 0 0,0 0 0 0 0,0 0 0 0 0,0 0 0 0 0,-1 0 0 0 0,1 0 0 0 0,-1-1 0 0 0,1-1 0 0 0,40-55 88 0 0,-19 31-88 0 0,-14 15 0 0 0,1 0 0 0 0,9-8 0 0 0,6-9-319 0 0,4-6 319 0 0,-20 23-545 0 0,27-31-4326 0 0,-26 30 3239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9:49.5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2760 0 0,'0'0'125'0'0,"0"0"265"0"0,0 0 1024 0 0,0 0 450 0 0,0 0 89 0 0,0 0-154 0 0,0 0-730 0 0,0 0-315 0 0,0 0-68 0 0,0 0-46 0 0,0 0-142 0 0,0 0-68 0 0,0 0-12 0 0,0 0-16 0 0,10 12 1402 0 0,-6-6-1125 0 0,17 21 203 0 0,-3-4-530 0 0,-15-19-301 0 0,0 1-1 0 0,0-1 1 0 0,0 0-1 0 0,1-1 0 0 0,3 4-50 0 0,37 34 132 0 0,-32-25-68 0 0,-8-13-51 0 0,-1 1 0 0 0,1-1 0 0 0,-1 1-1 0 0,1 0 1 0 0,-1 0 0 0 0,0 1-13 0 0,0 0 61 0 0,1 0 1 0 0,-1-1-1 0 0,1 0 1 0 0,0 0-1 0 0,4 3-61 0 0,9 11 126 0 0,4 1 0 0 0,-17-16-98 0 0,-1 0-1 0 0,1 0 0 0 0,-1 0 1 0 0,0 1-1 0 0,0 0 0 0 0,0 0 1 0 0,1 1-28 0 0,16 22 176 0 0,-11-19-100 0 0,-5-5-44 0 0,11 19 59 0 0,-10-16-40 0 0,3 16 11 0 0,-8-21-120 0 0,0-1-8 0 0,4 2-2486 0 0,-4-2-3975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9:52.2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2304 0 0,'16'3'10152'0'0,"-1"18"-6876"0"0,-2-4-2063 0 0,-7-10-846 0 0,0 1 0 0 0,1-1 0 0 0,0 0 0 0 0,0-1 0 0 0,1 0 0 0 0,-1 0 0 0 0,6 3-367 0 0,-6-5 443 0 0,30 25-761 0 0,-28-23 282 0 0,-8-5 46 0 0,0 0 0 0 0,0-1 0 0 0,0 1-1 0 0,0 0 1 0 0,0 0 0 0 0,0 0 0 0 0,0 0-1 0 0,0 0 1 0 0,0 0 0 0 0,0 0 0 0 0,0 0-1 0 0,-1 0 1 0 0,1 0 0 0 0,0 0 0 0 0,-1 0-1 0 0,1 1 1 0 0,-1-1 0 0 0,0 0 0 0 0,1 1-10 0 0,0 1 32 0 0,1 0 0 0 0,-1 0 0 0 0,1 0 0 0 0,0 0 0 0 0,0-1 0 0 0,0 1 0 0 0,0 0 0 0 0,0-1 0 0 0,1 0 0 0 0,-1 1 0 0 0,1-1 1 0 0,0 0-1 0 0,0 0 0 0 0,0 0-32 0 0,13 11 25 0 0,-3 0 19 0 0,0-1 0 0 0,1 0 0 0 0,1-1 0 0 0,3 2-44 0 0,-2-3 27 0 0,-2 1 0 0 0,1 1-1 0 0,-1 0-26 0 0,32 36 64 0 0,-36-37-39 0 0,-3-3-12 0 0,0 0 0 0 0,0-1 0 0 0,1 0 0 0 0,0 0 0 0 0,0-1 0 0 0,1 0-1 0 0,0 0 1 0 0,9 4-13 0 0,-2 4 54 0 0,-10-9-44 0 0,1-1-10 0 0,0 0 0 0 0,-2 0-14 0 0,-4-4-93 0 0,-1 0-153 0 0,0 0-57 0 0,0 0-1283 0 0,0 0-5069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9:53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0 1376 0 0,'0'0'65'0'0,"0"1"-6"0"0,0 2 212 0 0,0-3 1071 0 0,0 0 466 0 0,0 0 89 0 0,-5 9 5535 0 0,8-4-6644 0 0,0 0 0 0 0,0-1-1 0 0,0 1 1 0 0,1 0-1 0 0,2 2-787 0 0,10 13 1134 0 0,-11-13-1073 0 0,1-1 0 0 0,0-1 0 0 0,1 1 0 0 0,-1-1 0 0 0,1 0 0 0 0,2 1-61 0 0,3 2 21 0 0,97 76 216 0 0,-99-78-190 0 0,-1 1-1 0 0,1-2 1 0 0,1 1 0 0 0,-1-1-1 0 0,2 0-46 0 0,-3-2 10 0 0,-1 1-1 0 0,0 0 1 0 0,0 0-1 0 0,0 1 1 0 0,0 0-1 0 0,-1 0 1 0 0,0 1-1 0 0,3 3-9 0 0,6 7 2 0 0,-9-10 11 0 0,-1 0 0 0 0,0 1 0 0 0,0 0 0 0 0,3 6-13 0 0,5 3 25 0 0,-12-14-19 0 0,0-1 0 0 0,-1 1 0 0 0,1 0 0 0 0,0 0 1 0 0,-1 0-1 0 0,0 0 0 0 0,1 0 0 0 0,0 2-6 0 0,0-1 13 0 0,1 1 0 0 0,0 0 0 0 0,0-1 1 0 0,0 0-1 0 0,0 0 0 0 0,1 0 0 0 0,-1 0 0 0 0,1 0 0 0 0,0-1 0 0 0,0 1-13 0 0,8 5 51 0 0,35 18 119 0 0,-16-4 126 0 0,-2-5-242 0 0,-10-6 210 0 0,18 8-264 0 0,-21-9 54 0 0,-12-6-34 0 0,14 12-9 0 0,-9-10 43 0 0,39 22 9 0 0,-17-10 55 0 0,-27-17-97 0 0,12 7 248 0 0,-16-8-266 0 0,0 0-1 0 0,0 0 0 0 0,0 0 1 0 0,0 0-1 0 0,-1 0 0 0 0,1 0 1 0 0,0 0-1 0 0,0 0 0 0 0,0-1 1 0 0,0 1-1 0 0,0 0 0 0 0,0 0 1 0 0,0 0-1 0 0,0 0 0 0 0,0 0 1 0 0,0 0-1 0 0,0 0 0 0 0,0 0 1 0 0,0 0-1 0 0,0 0 0 0 0,0 0 1 0 0,0 0-1 0 0,0 0 0 0 0,0 0 1 0 0,0-1-1 0 0,0 1 0 0 0,0 0 1 0 0,0 0-1 0 0,0 0 0 0 0,0 0 1 0 0,0 0-1 0 0,0 0 0 0 0,0 0 1 0 0,0 0-1 0 0,0 0 0 0 0,0 0 1 0 0,0 0-1 0 0,0-1 0 0 0,0 1 1 0 0,0 0-1 0 0,0 0 0 0 0,0 0 1 0 0,0 0-1 0 0,0 0 0 0 0,0 0 1 0 0,0 0-1 0 0,0 0 0 0 0,0 0 1 0 0,0 0-1 0 0,1 0 0 0 0,-1 0 1 0 0,0 0-1 0 0,0 0 0 0 0,0 0 1 0 0,0 0-1 0 0,0 0 0 0 0,0 0 1 0 0,0 0-1 0 0,0 0 0 0 0,0 0 1 0 0,0 0-1 0 0,0 0 0 0 0,0 0 1 0 0,1 0-1 0 0,-1 0-2 0 0,-5-7-906 0 0,-2 0-2205 0 0,3 5-3551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8:24.2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34 6504 0 0,'-16'-4'2034'0'0,"16"4"-1299"0"0,0 0-36 0 0,0 0-186 0 0,0 0-86 0 0,0 0-13 0 0,0 0-46 0 0,0 0-173 0 0,0 0-71 0 0,18-6 399 0 0,7 2 237 0 0,-8 2-847 0 0,0-1 0 0 0,0 0-1 0 0,13-5 88 0 0,-22 4-4674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0:01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355 22 2760 0 0,'0'0'125'0'0,"-1"-1"-3"0"0,0-1 112 0 0,-9-6 6948 0 0,-20 0-4208 0 0,-6 5 9 0 0,11 8-2111 0 0,9-2 621 0 0,9-1-1716 0 0,0 1 0 0 0,0-1-1 0 0,1 1 1 0 0,-1 0 0 0 0,-3 2 223 0 0,-23 10 432 0 0,30-14-428 0 0,1 0 1 0 0,-1 0-1 0 0,1 1 0 0 0,0-1 1 0 0,0 1-1 0 0,0-1 1 0 0,-2 2-5 0 0,-14 8-569 0 0,16-9 677 0 0,-1-1 0 0 0,1 1-1 0 0,-1 0 1 0 0,1-1 0 0 0,0 1-1 0 0,0 0 1 0 0,0 0-1 0 0,0 0 1 0 0,-2 3-108 0 0,-13 11 91 0 0,15-14-64 0 0,0-1 0 0 0,1 1 0 0 0,-1 0 0 0 0,1 0 0 0 0,-1 0 0 0 0,1 0 0 0 0,0 0 0 0 0,0 0 0 0 0,-1 1-27 0 0,-1 3 13 0 0,-1 0 91 0 0,-1 1-1 0 0,-1 0 0 0 0,1-1 1 0 0,-6 4-104 0 0,8-7 58 0 0,-1 4 83 0 0,4-6-134 0 0,0 0 1 0 0,-1 0 0 0 0,1 0-1 0 0,-1 0 1 0 0,1 0 0 0 0,-1 0 0 0 0,1 0-1 0 0,-1 0 1 0 0,0 0 0 0 0,0 0-1 0 0,1-1 1 0 0,-1 1 0 0 0,0 0-1 0 0,0 0-7 0 0,-1 2 5 0 0,1 1 0 0 0,-1-1 0 0 0,1 1 0 0 0,-1 0 0 0 0,1 0 0 0 0,1 0-1 0 0,-1-1 1 0 0,0 1 0 0 0,1 1-5 0 0,-3 8-108 0 0,3 24 600 0 0,0-33-567 0 0,0-1-1 0 0,0 1 1 0 0,0 0-1 0 0,0-1 0 0 0,0 1 1 0 0,1-1-1 0 0,0 4 76 0 0,2 12 448 0 0,-3-11-298 0 0,1 0 0 0 0,1-1 0 0 0,-1 1 0 0 0,3 6-150 0 0,-1-3 97 0 0,-2-7-86 0 0,0 1 0 0 0,0-1 0 0 0,1 1-1 0 0,-1-1 1 0 0,1 1 0 0 0,0-1 0 0 0,1 0-1 0 0,-1 0 1 0 0,1 0 0 0 0,0 0 0 0 0,0-1 0 0 0,0 1-1 0 0,0-1 1 0 0,2 2-11 0 0,-4-4 5 0 0,1 0 0 0 0,-1 0 0 0 0,0 0 0 0 0,0 0 1 0 0,1 0-1 0 0,-1 0 0 0 0,0 1 0 0 0,0-1 0 0 0,0 1 0 0 0,0-1 0 0 0,0 1-5 0 0,11 12 8 0 0,37 35 309 0 0,-6-6-349 0 0,-24-24 31 0 0,-14-13 14 0 0,0-1 1 0 0,1 0 0 0 0,-1 0 0 0 0,6 3-14 0 0,21 14 11 0 0,-22-14-11 0 0,-1-2 0 0 0,1 1 0 0 0,0-1-1 0 0,0-1 1 0 0,6 3 0 0 0,0-3-40 0 0,-1 0-1 0 0,1-1 0 0 0,-1-1 0 0 0,1 0 0 0 0,1-1 41 0 0,-8-1-1091 0 0,0-1-1 0 0,0 0 1 0 0,6-2 1091 0 0,-9 2-1401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0:03.7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8088 0 0,'0'0'182'0'0,"0"0"29"0"0,0 0 12 0 0,6 1 1578 0 0,30 8 492 0 0,-15 2-1390 0 0,5 1 230 0 0,-23-11-968 0 0,1 1 0 0 0,0 0 0 0 0,-1-1 0 0 0,1 1 1 0 0,2 3-166 0 0,-2-3 121 0 0,9 5 8 0 0,-1 0 1 0 0,2-1-1 0 0,6 2-129 0 0,25 11 251 0 0,-35-14-159 0 0,-7-3-46 0 0,0-1 0 0 0,0 0 1 0 0,0 1-1 0 0,0 0 0 0 0,0 0 0 0 0,0 0 1 0 0,-1 0-1 0 0,1 0 0 0 0,-1 0 1 0 0,1 1-1 0 0,-1 0-46 0 0,1 0 25 0 0,0 0 1 0 0,0 0 0 0 0,1 0-1 0 0,-1-1 1 0 0,1 0-1 0 0,-1 1 1 0 0,1-1-1 0 0,0 0 1 0 0,1 0-26 0 0,9 6 188 0 0,2 0 253 0 0,-13-7-430 0 0,0 1 0 0 0,-1-1 0 0 0,1 1 0 0 0,0-1 0 0 0,-1 1 0 0 0,1 0-1 0 0,-1 0 1 0 0,1 1-11 0 0,10 6 0 0 0,-11-8 0 0 0,-1 0 0 0 0,1-1 0 0 0,-1 1 0 0 0,1 0 0 0 0,-1 0 0 0 0,0 0 0 0 0,1 1 0 0 0,-1-1 0 0 0,0 0 0 0 0,0 0 0 0 0,0 1 0 0 0,0-1 0 0 0,4 6 0 0 0,-4-6 0 0 0,0 1 0 0 0,1 0 0 0 0,-1 0 0 0 0,0-1 0 0 0,0 1 0 0 0,0 0 0 0 0,-1 0 0 0 0,1 2 0 0 0,13 17 0 0 0,-13-20 0 0 0,-1 0 0 0 0,1 0 0 0 0,-1 0 0 0 0,1 0 0 0 0,0 0 0 0 0,-1 0 0 0 0,1-1 0 0 0,0 1 0 0 0,0 0 0 0 0,-1 0 0 0 0,1-1 0 0 0,0 1 0 0 0,0 0 0 0 0,0-1 0 0 0,0 1 0 0 0,0-1 0 0 0,0 1 0 0 0,16 11 0 0 0,-9-6 0 0 0,6 9 0 0 0,12 8-53 0 0,40 58 461 0 0,-31-40-195 0 0,-18-27-149 0 0,-15-11-47 0 0,1 0-1 0 0,1 0 0 0 0,-1 0 0 0 0,0-1 0 0 0,1 0 1 0 0,-1 1-17 0 0,15 10 198 0 0,-6-1-54 0 0,21 13-4 0 0,-33-25-136 0 0,1 1-1 0 0,0-1 1 0 0,0 0-1 0 0,-1 1 0 0 0,1-1 1 0 0,0 1-1 0 0,-1-1 0 0 0,1 1 1 0 0,-1-1-1 0 0,1 1 1 0 0,0 0-1 0 0,-1-1 0 0 0,1 1 1 0 0,-1 0-1 0 0,0-1 1 0 0,1 1-1 0 0,-1 0 0 0 0,1 0-3 0 0,0 2 10 0 0,11 10 48 0 0,-8-8-59 0 0,0-1 0 0 0,1 1-1 0 0,0 0 1 0 0,1 0 1 0 0,-5-4 0 0 0,0 0-1 0 0,0 1 0 0 0,-1-1 0 0 0,1 0 1 0 0,0 1-1 0 0,-1-1 0 0 0,1 1 1 0 0,-1-1-1 0 0,1 0 0 0 0,-1 1 0 0 0,0-1 1 0 0,0 1-1 0 0,0-1 0 0 0,0 1 0 0 0,0-1 1 0 0,0 1-1 0 0,0-1 0 0 0,0 1 0 0 0,0-1 1 0 0,-1 1 0 0 0,13 16 142 0 0,-6-12-22 0 0,1 0-96 0 0,-7-6-21 0 0,1 1-1 0 0,0 0 1 0 0,-1 0-1 0 0,1 0 1 0 0,-1 0-1 0 0,1 0 1 0 0,-1 0-1 0 0,1 1 0 0 0,-1-1 1 0 0,0 0-1 0 0,0 0 1 0 0,1 0-1 0 0,-1 0 1 0 0,0 0-1 0 0,0 0 0 0 0,0 2-1 0 0,2 14 23 0 0,-6 24 42 0 0,5-36-19 0 0,0 0 0 0 0,0 1 0 0 0,0-1 0 0 0,0 0 0 0 0,-1 1 0 0 0,0 4-47 0 0,0-7-16 0 0,-1 1 0 0 0,1 0 0 0 0,-1-1 0 0 0,0 1 0 0 0,1-1 0 0 0,-2 1 0 0 0,0 3 16 0 0,2-7-106 0 0,-2 25 280 0 0,7-15-208 0 0,-6-9 37 0 0,1 0 0 0 0,-1 1 0 0 0,1-1 1 0 0,-1 0-1 0 0,0 0 0 0 0,0 0 0 0 0,1 0 0 0 0,-1 0 1 0 0,0 0-1 0 0,0 0 0 0 0,0 0 0 0 0,0 0 0 0 0,0 0 1 0 0,0 0-1 0 0,0-1 0 0 0,0 1 0 0 0,0 0 0 0 0,-2 0-3 0 0,-11 9 9 0 0,-5 10 21 0 0,18-20-30 0 0,1 0 0 0 0,0 0 1 0 0,-1 0-1 0 0,1 1 0 0 0,0-1 1 0 0,-1 0-1 0 0,1 0 0 0 0,0 1 0 0 0,-1-1 1 0 0,1 0-1 0 0,0 0 0 0 0,0 1 1 0 0,-1-1-1 0 0,1 0 0 0 0,0 1 1 0 0,0-1-1 0 0,0 1 0 0 0,-1-1 0 0 0,1 0 1 0 0,0 1-1 0 0,0-1 0 0 0,0 0 1 0 0,0 1-1 0 0,0-1 0 0 0,0 1 0 0 0,0-1 1 0 0,0 0-1 0 0,0 1 0 0 0,0-1 1 0 0,0 1-1 0 0,0-1 0 0 0,0 0 1 0 0,0 1-1 0 0,0 0 0 0 0,-15 8 0 0 0,-12 2 0 0 0,22-9 40 0 0,0 1 0 0 0,0-1 0 0 0,0 0 0 0 0,0-1 0 0 0,0 1 0 0 0,0-1 0 0 0,-4 0-40 0 0,-13 5 0 0 0,0-4 0 0 0,20-2 0 0 0,1 0 0 0 0,-1 0 0 0 0,1 0 0 0 0,-1 0 0 0 0,1 0 0 0 0,-1 0 0 0 0,1 0 0 0 0,-1 0 0 0 0,1-1 0 0 0,-1 1 0 0 0,1 0 0 0 0,-1-1 0 0 0,-36-4-7 0 0,22 3 75 0 0,1 0-1 0 0,-8-3-67 0 0,10 2 135 0 0,9 3-113 0 0,1-1 0 0 0,-1 0 1 0 0,0 0-1 0 0,1 0 0 0 0,-1-1 0 0 0,-1 0-22 0 0,-12-6 79 0 0,-11-8 302 0 0,-3 3-299 0 0,30 13 20 0 0,-15-10 28 0 0,15 10-2 0 0,-21-14 350 0 0,13 8-440 0 0,-1-1-1 0 0,1 2 0 0 0,-1-1 1 0 0,-1 1-1 0 0,1 1 0 0 0,-10-3-37 0 0,-33-18 190 0 0,49 22-151 0 0,0 0 0 0 0,0-1-1 0 0,1 1 1 0 0,-1-1 0 0 0,0 0-39 0 0,2 1-1 0 0,-1 0 1 0 0,1 1-1 0 0,-1-1 0 0 0,1 1 0 0 0,-1 0 0 0 0,0 0 0 0 0,-3-2 1 0 0,-12-9 97 0 0,6 4-43 0 0,10 9-54 0 0,1-1 0 0 0,0 0 0 0 0,-1 0 0 0 0,1 0 0 0 0,-1 0 0 0 0,1 0 0 0 0,0 0 0 0 0,0-1 0 0 0,0 1-1 0 0,0 0 1 0 0,-1-2 0 0 0,1 3 0 0 0,1-1 0 0 0,-1 0 0 0 0,1 1 0 0 0,-1-1 0 0 0,1 1 0 0 0,-1-1 0 0 0,1 1 0 0 0,-1-1 0 0 0,0 1 0 0 0,1 0 0 0 0,-1-1 0 0 0,0 1 0 0 0,1 0 0 0 0,-1-1 0 0 0,0 1 0 0 0,0 0 0 0 0,0 0 0 0 0,0-1 0 0 0,0 1 0 0 0,0 0 0 0 0,1 0 0 0 0,-1-1 0 0 0,0 1 0 0 0,0-1 0 0 0,0 1 0 0 0,1 0 0 0 0,-1-1 0 0 0,0 0 0 0 0,0 1 0 0 0,1-1 0 0 0,-1 1 0 0 0,0-1 0 0 0,1 0 0 0 0,-1 1 0 0 0,1-1 0 0 0,-1 0 0 0 0,-1-3 31 0 0,-1 1 0 0 0,0 0-1 0 0,0-1 1 0 0,0 1 0 0 0,0 0 0 0 0,0 1-1 0 0,-1-1 1 0 0,1 1 0 0 0,-1-1-1 0 0,-4-1-30 0 0,-16-13 109 0 0,22 15-124 0 0,0 0-1 0 0,0-1 0 0 0,0 1 0 0 0,0-1 1 0 0,1 0-1 0 0,-1 1 0 0 0,1-1 0 0 0,0 0 1 0 0,-1-3 15 0 0,-1-8-6908 0 0,3 10-58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0:11.7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406 107 3224 0 0,'7'0'437'0'0,"-5"0"627"0"0,8-3 5281 0 0,-6 1-6192 0 0,4 0-79 0 0,-7 2 302 0 0,-1 0 113 0 0,0 0 21 0 0,0 0-33 0 0,0 0-145 0 0,0 0-63 0 0,0 0-11 0 0,0 0-249 0 0,0 0 0 0 0,0 0 0 0 0,0 1 0 0 0,-1-1 1 0 0,1 0-1 0 0,0 0 0 0 0,0 0 0 0 0,0 0 1 0 0,0 0-1 0 0,0 0 0 0 0,0 0 0 0 0,0 0 1 0 0,0 0-1 0 0,0 0 0 0 0,0 0 0 0 0,0 0 1 0 0,0 0-1 0 0,0 0 0 0 0,-1 0 0 0 0,1 0 0 0 0,0 0 1 0 0,0 0-1 0 0,0 0 0 0 0,0 0 0 0 0,0 0 1 0 0,0 0-1 0 0,0 0 0 0 0,0 0 0 0 0,0 0 1 0 0,-1 0-1 0 0,1 0 0 0 0,0 0 0 0 0,0 0 0 0 0,0 0 1 0 0,0 0-1 0 0,0 0 0 0 0,0 0 0 0 0,0 0 1 0 0,0 0-1 0 0,0 0 0 0 0,0 0 0 0 0,0 0 1 0 0,-1 0-1 0 0,1 0 0 0 0,0 0 0 0 0,0 0 0 0 0,0 0 1 0 0,0 0-1 0 0,0-1 0 0 0,0 1 0 0 0,0 0 1 0 0,0 0-1 0 0,0 0 0 0 0,0 0 0 0 0,0 0 1 0 0,0 0-1 0 0,0 0 0 0 0,0 0 0 0 0,0 0 0 0 0,0 0 1 0 0,0-1-1 0 0,0 1 0 0 0,0 0 0 0 0,0 0-9 0 0,-8-5 744 0 0,7 5-468 0 0,-9-13 1297 0 0,8 10-1519 0 0,0 1-1 0 0,0 0 0 0 0,0 0 1 0 0,-1 0-1 0 0,1 0 0 0 0,-1 0 1 0 0,0 1-1 0 0,1-1 0 0 0,-3 0-53 0 0,4 2 152 0 0,-2-1-22 0 0,0 0-1 0 0,0 1 0 0 0,0-1 0 0 0,0 0 0 0 0,0-1 0 0 0,0 1 1 0 0,1 0-1 0 0,-1-1 0 0 0,0 0 0 0 0,-2-1-129 0 0,-15-9-24 0 0,7 7 276 0 0,12 4-245 0 0,-1 0 1 0 0,1 0-1 0 0,-1 1 0 0 0,0-1 1 0 0,1 1-1 0 0,-1-1 0 0 0,0 1 0 0 0,1-1 1 0 0,-1 1-1 0 0,0 0 0 0 0,-1 0-7 0 0,-3-1 0 0 0,1 1 0 0 0,-1-2 0 0 0,0 1 0 0 0,1-1 0 0 0,-5-1 0 0 0,-25-3 0 0 0,20 3 88 0 0,1 1 0 0 0,-1 1 0 0 0,-7 0-88 0 0,17 1-15 0 0,0 1-1 0 0,1-1 1 0 0,-1 1-1 0 0,1 0 1 0 0,-1 0-1 0 0,1 1 1 0 0,-1-1-1 0 0,1 1 1 0 0,0 0-1 0 0,0 0 1 0 0,0 0-1 0 0,0 1 16 0 0,-13 5-14 0 0,17-7 14 0 0,-1-1 0 0 0,1 0 0 0 0,-1 0 0 0 0,1 0 0 0 0,-1 1 0 0 0,0-1 0 0 0,1 0 0 0 0,-1 0 0 0 0,1 1 0 0 0,-1-1 0 0 0,1 0 0 0 0,-1 1 0 0 0,1-1 0 0 0,-1 1 0 0 0,1-1 0 0 0,0 1 0 0 0,-1-1 0 0 0,1 1 0 0 0,0-1 0 0 0,-1 1 0 0 0,1-1 0 0 0,0 1 0 0 0,-1 0 0 0 0,-1 3 0 0 0,2-4 0 0 0,-1 0 0 0 0,1 0 0 0 0,0 1 0 0 0,-1-1 0 0 0,1 0 0 0 0,0 0 0 0 0,-1 0 0 0 0,1 1 0 0 0,0-1 0 0 0,0 0 0 0 0,-1 1 0 0 0,1-1 0 0 0,0 0 0 0 0,0 0 0 0 0,0 1 0 0 0,-1-1 0 0 0,1 0 0 0 0,0 1 0 0 0,0-1 0 0 0,0 1 0 0 0,0-1 0 0 0,0 0 0 0 0,0 1 0 0 0,0-1 0 0 0,0 0 0 0 0,0 1 0 0 0,0-1 0 0 0,0 0 0 0 0,0 1 0 0 0,0-1 0 0 0,0 1 0 0 0,0-1 0 0 0,0 0 0 0 0,0 1 0 0 0,-1 2 0 0 0,-2-1 0 0 0,1 0 0 0 0,0 0 0 0 0,-1 0 0 0 0,1 1 0 0 0,0-1 0 0 0,0 1 0 0 0,1-1 0 0 0,-1 1 0 0 0,0 0 0 0 0,-8 12 0 0 0,8-14 25 0 0,0 1-1 0 0,1 0 0 0 0,0 0 0 0 0,-1 0 1 0 0,1 0-1 0 0,0 0 0 0 0,0 0 0 0 0,0 0 0 0 0,0 0 1 0 0,0 0-1 0 0,1 0 0 0 0,-1 2-24 0 0,-2 6 157 0 0,0 2-157 0 0,-3 9-13 0 0,1-1-430 0 0,4-17 478 0 0,0-1 0 0 0,0 0 0 0 0,1 1-1 0 0,0-1 1 0 0,-1 1 0 0 0,1-1 0 0 0,0 1-1 0 0,0 0 1 0 0,0-1 0 0 0,0 1-1 0 0,1-1 1 0 0,-1 1 0 0 0,1 1-35 0 0,10 31 57 0 0,-8-27-124 0 0,7 36 375 0 0,-2-9-51 0 0,-7-30-236 0 0,0-1-1 0 0,1 0 1 0 0,0 0 0 0 0,0 0-1 0 0,0-1 1 0 0,1 1 0 0 0,-1 0-1 0 0,1-1 1 0 0,0 1-1 0 0,0-1 1 0 0,0 1-21 0 0,5 4 38 0 0,32 38 90 0 0,-4-11-49 0 0,-25-26-30 0 0,1 0-49 0 0,-11-9 1 0 0,1 1 0 0 0,-1 0 0 0 0,1 0 0 0 0,-1 0 0 0 0,1 0 1 0 0,-1 1-1 0 0,0-1 0 0 0,0 0 0 0 0,0 1 0 0 0,1 0-1 0 0,-1-1 3 0 0,0-1 1 0 0,-1 1-1 0 0,1 0 0 0 0,0-1 0 0 0,-1 1 1 0 0,1 0-1 0 0,0-1 0 0 0,0 1 0 0 0,0-1 1 0 0,0 0-1 0 0,-1 1 0 0 0,1-1 1 0 0,0 0-1 0 0,0 1 0 0 0,0-1 0 0 0,0 0-3 0 0,3 1 1 0 0,6 4-1 0 0,-8-2 0 0 0,2 7 0 0 0,4-2-5 0 0,-8-8 7 0 0,1 1-1 0 0,0-1 1 0 0,-1 1 0 0 0,1-1 0 0 0,-1 1 0 0 0,1 0-1 0 0,0-1 1 0 0,-1 1 0 0 0,0 0 0 0 0,1 0 0 0 0,-1-1-1 0 0,1 1 1 0 0,-1 0 0 0 0,0 0 0 0 0,1 0-2 0 0,23 11 222 0 0,-8-4-398 0 0,-13-6 207 0 0,0-1 1 0 0,1 1-1 0 0,-1 0 0 0 0,0 0 0 0 0,0 0 0 0 0,1 1-31 0 0,9 5 93 0 0,-11-7-94 0 0,0 0 1 0 0,1 0-1 0 0,-1 0 1 0 0,0 1 0 0 0,-1-1-1 0 0,1 1 1 0 0,0-1-1 0 0,0 1 1 0 0,23 24 0 0 0,15 16 534 0 0,-35-37-581 0 0,1 0 0 0 0,0-1 0 0 0,0 0-1 0 0,6 3 48 0 0,-7-3 225 0 0,20 16-203 0 0,-19-14-22 0 0,-1-1 0 0 0,1 0 0 0 0,0 0 0 0 0,1-1 0 0 0,-1 1 0 0 0,1-1 0 0 0,0-1 0 0 0,0 1 0 0 0,7 1 0 0 0,21 11 64 0 0,-5 2-64 0 0,-8-9 0 0 0,-10-3 0 0 0,1-1 0 0 0,13 3 0 0 0,5 2-48 0 0,-17-5-876 0 0,0-1-1 0 0,11 1 925 0 0,-21-4-1211 0 0,-3-1-321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0:13.2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4144 0 0,'0'0'319'0'0,"0"0"-34"0"0,0 0 640 0 0,15 4 3599 0 0,-5 0-3155 0 0,1 0-1 0 0,0-1 1 0 0,3 1-1369 0 0,-1-1 335 0 0,-6-1-13 0 0,-2-1-185 0 0,-1 0-1 0 0,0 0 1 0 0,0 0-1 0 0,0 1 1 0 0,-1-1-1 0 0,1 1 1 0 0,0 0-1 0 0,-1 0 1 0 0,4 3-137 0 0,-2-2 41 0 0,0 0 0 0 0,0-1 1 0 0,1 1-1 0 0,2 0-41 0 0,4 3 125 0 0,42 20 147 0 0,-48-22-240 0 0,0-1 0 0 0,0 1-1 0 0,0 0 1 0 0,-1 0 0 0 0,0 1-1 0 0,0 0 1 0 0,3 3-32 0 0,10 9 468 0 0,69 55 466 0 0,-73-58-741 0 0,0 0-1 0 0,8 11-192 0 0,1 2-1 0 0,19 24 193 0 0,-26-31-158 0 0,-5-6 39 0 0,0 0 1 0 0,0-1-1 0 0,4 2-73 0 0,0-3 127 0 0,-12-11-84 0 0,0 1 0 0 0,-1 0 0 0 0,1 1 1 0 0,-1-1-1 0 0,1 0 0 0 0,1 3-43 0 0,-4-5 75 0 0,0 0-6 0 0,1 2-63 0 0,-1 0 0 0 0,1-1 0 0 0,-1 1 0 0 0,1-1 0 0 0,-1 1 0 0 0,1-1 0 0 0,0 1 0 0 0,0-1 0 0 0,0 0 0 0 0,0 1 0 0 0,0-1-6 0 0,5 8 9 0 0,-6-5 24 0 0,4 3-9 0 0,2 3-9 0 0,-3-7 32 0 0,9 15 311 0 0,0 0-358 0 0,-9-14 0 0 0,-1-1 0 0 0,0 0 0 0 0,0 0 0 0 0,0 0 0 0 0,-1 0 0 0 0,1 1 0 0 0,-1-1 0 0 0,0 0 0 0 0,1 3 0 0 0,-1-2 0 0 0,-1-1 0 0 0,1 1 0 0 0,-1 0 0 0 0,0 0 0 0 0,1-1 0 0 0,-2 5 0 0 0,1 2 0 0 0,0-5 0 0 0,5 23 0 0 0,-5-23 0 0 0,1-4 0 0 0,-1 0 0 0 0,0-1 0 0 0,0 1 0 0 0,0 0 0 0 0,0-1 0 0 0,0 1 0 0 0,0 0 0 0 0,-1-1 0 0 0,1 1 0 0 0,0 0 0 0 0,0-1 0 0 0,0 1 0 0 0,-1 0 0 0 0,1-1 0 0 0,0 1 0 0 0,-1 0 0 0 0,1-1 0 0 0,0 1 0 0 0,-1-1 0 0 0,-1 7 0 0 0,0 3 0 0 0,0 0 0 0 0,-1-1 0 0 0,-2 8 0 0 0,-2 3 72 0 0,-4-8-84 0 0,0-1 0 0 0,-6 5 12 0 0,15-14 7 0 0,-35 13 104 0 0,3-11-101 0 0,25-2-19 0 0,-1 0 33 0 0,0 0 1 0 0,-1-1-1 0 0,-4 0-24 0 0,-5 2 0 0 0,-5 0 0 0 0,16-4 12 0 0,1-2 0 0 0,-1 1 0 0 0,0-1 0 0 0,1-1 0 0 0,-3-1-12 0 0,-2-1 4 0 0,-5 0-366 0 0,0 0-1 0 0,0 0 1 0 0,-15-1 362 0 0,16 4-1287 0 0,4-1-5290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0:17.5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593 179 2760 0 0,'0'0'125'0'0,"0"1"-3"0"0,2 0 31 0 0,-1-1 507 0 0,-1 0 212 0 0,0 0 37 0 0,0 0-2 0 0,0 0-50 0 0,0 0-22 0 0,0 0-3 0 0,0 0-30 0 0,0 0-123 0 0,0 0-58 0 0,0 0-11 0 0,0 0-28 0 0,0 0-106 0 0,0 0-48 0 0,0 0-10 0 0,0 0-29 0 0,0 0-112 0 0,0 0-47 0 0,0 0-8 0 0,0 0-3 0 0,-1-3-44 0 0,-1-1 0 0 0,1 1 1 0 0,-1-1-1 0 0,0 1 0 0 0,0 0 0 0 0,0 0 0 0 0,0 0 1 0 0,-1 0-1 0 0,1 0 0 0 0,-1 0 0 0 0,0 0 0 0 0,-1-1-175 0 0,-12-8 566 0 0,1 1-1 0 0,-2 0 1 0 0,-13-6-566 0 0,-10-7 231 0 0,37 22-235 0 0,-1-1 58 0 0,0 1 0 0 0,0-1 1 0 0,-1 1-1 0 0,1 0 1 0 0,-1 0-1 0 0,1 1 0 0 0,-5-2-54 0 0,8 3 12 0 0,0 0-1 0 0,1 0 0 0 0,-1 0 0 0 0,0-1 0 0 0,1 1 0 0 0,-1 0 0 0 0,0 0 0 0 0,0-1 0 0 0,1 1 0 0 0,-1 0 1 0 0,0-1-1 0 0,1 1 0 0 0,-1-1 0 0 0,1 1 0 0 0,-1-1 0 0 0,0 1 0 0 0,1-1 0 0 0,-1 1-11 0 0,-4-3-8 0 0,-17-4 8 0 0,-23-4 64 0 0,11 5-34 0 0,24 3-21 0 0,0 1-1 0 0,-1 0 1 0 0,1 1-1 0 0,-5 0-8 0 0,14 0 0 0 0,0 0 0 0 0,-9 4 0 0 0,6-1 0 0 0,-19 9 0 0 0,-14 0-80 0 0,17 2-4 0 0,18-11 90 0 0,-1-1 0 0 0,1 1 0 0 0,-1-1 0 0 0,1 1 0 0 0,-1-1 0 0 0,-2 1-6 0 0,-17 11 0 0 0,16-8 0 0 0,-5 3 0 0 0,4-4-11 0 0,1 0 0 0 0,0-1-1 0 0,-1 2 1 0 0,2-1-1 0 0,-1 1 1 0 0,1 0-1 0 0,-1 1 12 0 0,-4 5 0 0 0,6-1 40 0 0,3-7 11 0 0,-2 7-89 0 0,0-1 0 0 0,0 1-1 0 0,-1 7 39 0 0,4-14 10 0 0,0 0 0 0 0,-1 0-1 0 0,1-1 1 0 0,0 1 0 0 0,0 0 0 0 0,1 0-1 0 0,-1 0 1 0 0,1 2-10 0 0,1 9 50 0 0,-2-11-50 0 0,1 0 0 0 0,-1 0 0 0 0,1 0 0 0 0,0 0 0 0 0,0 0 0 0 0,0 0 0 0 0,0-1 0 0 0,0 1 0 0 0,1 0 0 0 0,-1-1 0 0 0,1 1 0 0 0,0-1 0 0 0,-1 0 0 0 0,3 3 0 0 0,26 38 155 0 0,-29-41-139 0 0,3 5 39 0 0,0 0 0 0 0,0-1 1 0 0,1 1-1 0 0,0-1 0 0 0,0 0 0 0 0,0 0 1 0 0,5 3-56 0 0,-6-6 14 0 0,0 0 0 0 0,0 0 1 0 0,-1 0-1 0 0,1 0 0 0 0,-1 1 1 0 0,0 0-15 0 0,20 17 87 0 0,26 19-34 0 0,-30-29 82 0 0,0-2 0 0 0,15 7-135 0 0,-30-14 21 0 0,58 24 155 0 0,-21-4-59 0 0,-39-21-116 0 0,-2 1-1 0 0,15 5 63 0 0,35 21-63 0 0,-44-25 0 0 0,-1 0 0 0 0,1 1 0 0 0,-1-1 0 0 0,0 1 0 0 0,3 3 0 0 0,17 11 0 0 0,-21-15 3 0 0,1 0 0 0 0,-1 1 0 0 0,0-1 0 0 0,0 1 1 0 0,1 2-4 0 0,-1-2 8 0 0,0-1 0 0 0,0 1 0 0 0,0-1 0 0 0,0 0 0 0 0,0 0 0 0 0,1 0-8 0 0,17 13-31 0 0,-18-13 37 0 0,0 1 1 0 0,0-1-1 0 0,0-1 0 0 0,0 1 0 0 0,5 2-6 0 0,-4-3 3 0 0,-1 0 1 0 0,0 0-1 0 0,0 1 0 0 0,0-1 0 0 0,-1 1 0 0 0,2 1-3 0 0,-2-1 9 0 0,1 0 0 0 0,0 0 0 0 0,0-1 0 0 0,0 1 0 0 0,3 0-9 0 0,43 22 0 0 0,-25-10 21 0 0,-20-12 9 0 0,0 0 0 0 0,-1 0 1 0 0,1-1-1 0 0,0 1 0 0 0,5 1-30 0 0,24 13-324 0 0,30 17 516 0 0,-29-17-128 0 0,-30-14-64 0 0,3 3-11 0 0,6 2 74 0 0,-1-3-51 0 0,-6-2-5 0 0,0 0-1 0 0,1-1 0 0 0,-1 0 1 0 0,1 0-1 0 0,0-1 0 0 0,-1 0 1 0 0,1 0-1 0 0,4-1-6 0 0,-4 0 81 0 0,1 0 0 0 0,0-1-1 0 0,-1 0 1 0 0,1 0 0 0 0,-1-1 0 0 0,1-1-1 0 0,0 0-80 0 0,-2 2 0 0 0,-4 0 2 0 0,-1 1-1 0 0,0-1 0 0 0,0 0 0 0 0,0 1 0 0 0,1-1 0 0 0,-1 0 1 0 0,0 0-1 0 0,0 0 0 0 0,0-1-1 0 0,34-27 53 0 0,-6 4 11 0 0,-25 12-64 0 0,-4 8 0 0 0,0 2 0 0 0,0 1 0 0 0,-1 0 0 0 0,1-1 0 0 0,-1 1 0 0 0,1-1 0 0 0,-1 1 0 0 0,0-1 0 0 0,0 0 0 0 0,3-17 0 0 0,-3 18 0 0 0,0 1 0 0 0,1-1 0 0 0,-1 1 0 0 0,0-1 0 0 0,0 0 0 0 0,0 1 0 0 0,0-1 0 0 0,0 1 0 0 0,0-1 0 0 0,0 0 0 0 0,0 1 0 0 0,-1-1 0 0 0,1 0 0 0 0,-6-22 0 0 0,-4 4 20 0 0,7 15 29 0 0,0 1 0 0 0,1 0 0 0 0,0-1-1 0 0,0 1 1 0 0,0-2-49 0 0,-13-27 384 0 0,13 23-380 0 0,1 8 3 0 0,0-1-1 0 0,1 1 0 0 0,-1 0 0 0 0,0-1 0 0 0,0 1 0 0 0,0 0 1 0 0,0 0-1 0 0,-1-1 0 0 0,1 1 0 0 0,-1 0 0 0 0,1 0-6 0 0,-9-14-4 0 0,10 15 9 0 0,0 0 0 0 0,-1 0 0 0 0,1 0-1 0 0,-1 0 1 0 0,1 0 0 0 0,-1 0 0 0 0,0 0 0 0 0,1 0-1 0 0,-1 0 1 0 0,0 1 0 0 0,1-1 0 0 0,-1 0-5 0 0,-30-34 74 0 0,25 31-74 0 0,5 4 0 0 0,0-1 0 0 0,0 0 0 0 0,-1 1 0 0 0,1-1 0 0 0,0 0 0 0 0,0 0 0 0 0,0 0 0 0 0,0 0 0 0 0,0 0 0 0 0,0 0 0 0 0,1-1 0 0 0,-1 1 0 0 0,0 0 0 0 0,1 0 0 0 0,-1-1 0 0 0,0 1 0 0 0,1 0 0 0 0,-1-1 0 0 0,-10-12 0 0 0,-43-34 136 0 0,11-3-136 0 0,40 48 0 0 0,1 1 0 0 0,-1-1 0 0 0,0 1 0 0 0,0 0 0 0 0,0 0 0 0 0,0 1 0 0 0,0-1 0 0 0,-1 1 0 0 0,1-1 0 0 0,0 0 0 0 0,-1 0 0 0 0,1 0 0 0 0,0 0 0 0 0,0 0 0 0 0,-1-2 0 0 0,-4-2 0 0 0,-1 0 0 0 0,0 0 0 0 0,-7-3 0 0 0,16 9 0 0 0,-13-6 0 0 0,10 5 0 0 0,1 0 0 0 0,0 0 0 0 0,0 0 0 0 0,0 0 0 0 0,-1 0 0 0 0,1 0 0 0 0,1-1 0 0 0,-2 0 0 0 0,-25-17 20 0 0,24 17-14 0 0,0 0-1 0 0,0 0 1 0 0,1-1 0 0 0,-1 1-1 0 0,1-1 1 0 0,-1 0-1 0 0,1 0 1 0 0,0-1 0 0 0,0 1-1 0 0,-1-2-5 0 0,2 2 8 0 0,-1-1 0 0 0,0 1 0 0 0,0-1 0 0 0,0 1 0 0 0,-1 0-1 0 0,1 0 1 0 0,-1 1 0 0 0,0-1 0 0 0,1 1 0 0 0,-1-1 0 0 0,0 1 0 0 0,-2 0-8 0 0,-3-2-754 0 0,0 1 1 0 0,-1 0 0 0 0,0 1 0 0 0,1 0-1 0 0,-2 0 754 0 0,6 1-7067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0:22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645 190 7344 0 0,'0'0'332'0'0,"0"0"-4"0"0,2 0-210 0 0,5 0 22 0 0,-6 0 516 0 0,0 0-549 0 0,-1 0 0 0 0,0 0-1 0 0,1 0 1 0 0,-1 0 0 0 0,0 0-1 0 0,1 0 1 0 0,-1 0 0 0 0,0 0-1 0 0,1 0 1 0 0,-1 0-1 0 0,0 0 1 0 0,0-1 0 0 0,1 1-1 0 0,-1 0 1 0 0,0 0 0 0 0,1 0-1 0 0,-1 0 1 0 0,0-1 0 0 0,0 1-1 0 0,1 0 1 0 0,-1 0 0 0 0,0 0-1 0 0,0-1 1 0 0,0 1 0 0 0,1 0-1 0 0,-1 0 1 0 0,0-1-1 0 0,0 1 1 0 0,0 0 0 0 0,0-1-1 0 0,0 1 1 0 0,0 0 0 0 0,1 0-1 0 0,-1-1 1 0 0,0 1 0 0 0,0 0-1 0 0,0-1 1 0 0,0 1 0 0 0,0 0-1 0 0,0-1 1 0 0,0 1-1 0 0,0 0 1 0 0,0-1 0 0 0,0 1-1 0 0,-1 0 1 0 0,1-1 0 0 0,0 1-1 0 0,0 0 1 0 0,0 0 0 0 0,0-1-1 0 0,0 1 1 0 0,0 0 0 0 0,-1-1-107 0 0,-8-12 1694 0 0,-14-12-61 0 0,7 14-1122 0 0,0 0-1 0 0,-11-11-510 0 0,-8-11 96 0 0,32 31-96 0 0,0 0 0 0 0,-1 0 0 0 0,1 0 0 0 0,0 0 0 0 0,-1 1 0 0 0,1-1 0 0 0,-1 1 0 0 0,0 0 0 0 0,-2-1 0 0 0,1 1 0 0 0,-40-10 212 0 0,32 8-171 0 0,0 0 0 0 0,0 0 0 0 0,0-2 0 0 0,0 1-41 0 0,10 2-1 0 0,-2 1 0 0 0,1 0 0 0 0,0 0 1 0 0,0 1-1 0 0,0-1 0 0 0,0 1 0 0 0,0 0 0 0 0,-2 0 1 0 0,-16-1-305 0 0,-34-5 617 0 0,50 5-289 0 0,-1 0 0 0 0,1 1 0 0 0,-1 0 0 0 0,1 0 0 0 0,0 0 0 0 0,-1 1 0 0 0,1 0 0 0 0,0 0 0 0 0,-4 2-23 0 0,-2-4 344 0 0,11 1-344 0 0,0 0 0 0 0,0-1 0 0 0,-1 1 1 0 0,1 0-1 0 0,0 0 0 0 0,0 0 0 0 0,0 0 0 0 0,0 0 1 0 0,0 0-1 0 0,0 0 0 0 0,-1 0 0 0 0,1 1 0 0 0,0-1 1 0 0,0 0-1 0 0,-1 1 0 0 0,1 0-23 0 0,-1 0 1 0 0,0-1 0 0 0,0 1-1 0 0,0 0 1 0 0,0-1 0 0 0,0 1-1 0 0,0-1 1 0 0,0 0-1 0 0,1 1 1 0 0,-2-1 22 0 0,0 0 31 0 0,0 0 0 0 0,0 1 0 0 0,0-1 0 0 0,1 1 0 0 0,-1 0 0 0 0,0-1 0 0 0,0 2 0 0 0,1-1 0 0 0,-1 0 0 0 0,-2 2-31 0 0,-1 0 0 0 0,-3 4 0 0 0,7-5 0 0 0,0 0 0 0 0,1 0 0 0 0,-1-1 0 0 0,0 1 0 0 0,0-1 0 0 0,-1 1 0 0 0,1-1 0 0 0,0 0 0 0 0,-1 1 0 0 0,0-1 0 0 0,0 0 0 0 0,0 1 0 0 0,0 0 0 0 0,1 0 0 0 0,-1 0 0 0 0,-1 2 0 0 0,-2 2 0 0 0,0 1 0 0 0,0 0 0 0 0,1 0 0 0 0,0 1 0 0 0,-2 5 0 0 0,-1-3 0 0 0,7-9 0 0 0,0 0 0 0 0,0-1 0 0 0,1 1 0 0 0,-1 0 0 0 0,0 0 0 0 0,1 0 0 0 0,-1 0 0 0 0,1-1 0 0 0,-1 1 0 0 0,1 0 0 0 0,-1 0 0 0 0,1 0 0 0 0,-1 0 0 0 0,1 0 0 0 0,0 0 0 0 0,0 0 0 0 0,0 1 0 0 0,-4 16 5 0 0,4-15 12 0 0,-1-1-1 0 0,1 0 0 0 0,-1 1 1 0 0,1-1-1 0 0,0 0 0 0 0,0 1 0 0 0,0-1 1 0 0,0 0-1 0 0,0 1 0 0 0,0 1-16 0 0,3 16 76 0 0,-3-16-76 0 0,1 0-1 0 0,-1 0 0 0 0,1-1 1 0 0,-1 1-1 0 0,1 0 0 0 0,1 1 1 0 0,1 3 20 0 0,1 0 0 0 0,0-1 0 0 0,0 1 0 0 0,0-1 0 0 0,1 0 0 0 0,0 0 0 0 0,0-1 0 0 0,3 3-20 0 0,15 15 112 0 0,0-1 0 0 0,2-1 0 0 0,8 5-112 0 0,9 7 80 0 0,-25-19-54 0 0,1-1 0 0 0,1 0-1 0 0,-1-2 1 0 0,2 0-1 0 0,18 8-25 0 0,4 8 150 0 0,42 22-89 0 0,-68-40-56 0 0,12 11-5 0 0,-21-16 0 0 0,0 1 0 0 0,0-2 0 0 0,0 1 0 0 0,0-1 0 0 0,4 2 0 0 0,10 6 0 0 0,-17-9 0 0 0,0-1 0 0 0,0 0 0 0 0,0 1 0 0 0,1-1 0 0 0,1 0 0 0 0,48 18 118 0 0,-10-4-34 0 0,-16-6-224 0 0,44 22-66 0 0,-19-8 485 0 0,-48-22-204 0 0,25 10-61 0 0,13 3-14 0 0,-37-13 0 0 0,0-1 0 0 0,3 4 0 0 0,1-1 0 0 0,-1 0 0 0 0,1-1 0 0 0,0 0 0 0 0,0-1 0 0 0,0 1 0 0 0,0-2 0 0 0,0 0 0 0 0,0 0 0 0 0,0 0 0 0 0,1-2 0 0 0,6 0 0 0 0,2-1-88 0 0,-1-1 0 0 0,10-3 88 0 0,-17 2 26 0 0,-2 1-20 0 0,0 0 1 0 0,0 0 0 0 0,0-1-1 0 0,1-2-6 0 0,3-1 42 0 0,-1-1-1 0 0,0 0 0 0 0,2-2-41 0 0,-12 8 55 0 0,-1 1-14 0 0,0 1 0 0 0,-1-1 0 0 0,1 0-1 0 0,0 1 1 0 0,0-1 0 0 0,0 0-1 0 0,0 0 1 0 0,-1 1 0 0 0,1-1 0 0 0,0 0-1 0 0,-1 0 1 0 0,1-1-41 0 0,16-24 104 0 0,-15 22-134 0 0,0 1-1 0 0,0-1 1 0 0,-1 0 0 0 0,0 1-1 0 0,1-1 1 0 0,-1 0-1 0 0,-1 0 1 0 0,1 0 0 0 0,-1 0-1 0 0,1 0 1 0 0,-1-4 30 0 0,2-32-115 0 0,-5 6 28 0 0,3 31 87 0 0,-7-25 16 0 0,-13 5 103 0 0,17 19-119 0 0,1 1 0 0 0,-1-1 0 0 0,0 0 0 0 0,0 1 0 0 0,0 0 0 0 0,-1 0 0 0 0,1 0 0 0 0,-1 0 0 0 0,0 0 0 0 0,0 1 0 0 0,0-1 0 0 0,-2 0 0 0 0,-4-2 0 0 0,1 0 1 0 0,0-1-1 0 0,1 0 0 0 0,-1 0 0 0 0,-6-8 0 0 0,14 14-5 0 0,-34-34 98 0 0,33 33-110 0 0,-1-1 0 0 0,1 1-1 0 0,-1-1 1 0 0,0 1 0 0 0,1 0-1 0 0,-1 0 1 0 0,0 0 0 0 0,0 0 17 0 0,0 0 1 0 0,1 0 1 0 0,-1 0-1 0 0,0 0 1 0 0,1 0-1 0 0,0 0 1 0 0,-1-1-1 0 0,-1-1-1 0 0,3 2 0 0 0,0 0 0 0 0,0 0 0 0 0,-1 0 0 0 0,1 1 0 0 0,0-1 0 0 0,0 0 0 0 0,0 0 0 0 0,-1 1 0 0 0,1-1 0 0 0,0 0 0 0 0,-1 1 0 0 0,1 0 0 0 0,0-1 0 0 0,-2 1 0 0 0,-5-3 0 0 0,-1-3 0 0 0,1 2 0 0 0,-1-1 0 0 0,-3 0 0 0 0,-23-13 0 0 0,-9-6 98 0 0,32 18-112 0 0,0 0 0 0 0,1 0 0 0 0,-1-1 0 0 0,2-1 0 0 0,-1 0 0 0 0,1 0 0 0 0,-1-3 14 0 0,-29-41 0 0 0,29 32-45 0 0,10 18 30 0 0,-1 0 0 0 0,1-1-1 0 0,0 1 1 0 0,0 0-1 0 0,-1 0 1 0 0,1 0 0 0 0,-1 0-1 0 0,-1-2 16 0 0,-2 1-391 0 0,1 0-1 0 0,0 0 1 0 0,-1 0 0 0 0,1 1-1 0 0,-1 0 1 0 0,0 0-1 0 0,0 0 1 0 0,-5-1 391 0 0,10 3-97 0 0,-10-3-1059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0:26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515 41 2760 0 0,'0'0'421'0'0,"0"0"730"0"0,0 0 322 0 0,-1-2 1949 0 0,-4-3-2520 0 0,4 3-716 0 0,-1 1-1 0 0,0-1 1 0 0,0 1 0 0 0,0-1 0 0 0,0 1-1 0 0,0 0 1 0 0,0 0 0 0 0,-1 0 0 0 0,1 0-1 0 0,0 0 1 0 0,0 0 0 0 0,-3 0-186 0 0,-30-5 2733 0 0,26 4-2496 0 0,-19-2-237 0 0,0 1 0 0 0,-12 1 0 0 0,30 3 0 0 0,0 0 0 0 0,0 0 0 0 0,0 2 0 0 0,-5 1 0 0 0,-11 2 0 0 0,0 1 0 0 0,19-4 0 0 0,0-1 0 0 0,0-1 0 0 0,0 1 0 0 0,0-1 0 0 0,-4 0 0 0 0,6 0 10 0 0,0 0 1 0 0,0 1 0 0 0,1-1 0 0 0,-1 1-1 0 0,0 0 1 0 0,1 0 0 0 0,0 1 0 0 0,-2 0-11 0 0,-9 5 84 0 0,9-5 20 0 0,1 0-1 0 0,-1 1 0 0 0,1 0 0 0 0,0 0 1 0 0,0 0-1 0 0,-3 4-103 0 0,3-3 29 0 0,0-1-1 0 0,-1 1 1 0 0,1-1-1 0 0,-1 0 1 0 0,-4 3-29 0 0,6-6 47 0 0,1 0 0 0 0,0 1 0 0 0,0 0 1 0 0,0 0-1 0 0,0 0 0 0 0,0 0 0 0 0,1 0 1 0 0,-1 1-1 0 0,0-1 0 0 0,1 1 0 0 0,0 0 0 0 0,0 0 1 0 0,0-1-1 0 0,0 1 0 0 0,0 1 0 0 0,0-1 0 0 0,1 0 1 0 0,0 0-1 0 0,-1 1 0 0 0,1-1 0 0 0,0 0 0 0 0,1 1 1 0 0,-1-1-1 0 0,1 1 0 0 0,-1-1 0 0 0,1 1 0 0 0,0 3-47 0 0,1-1 98 0 0,0 1 0 0 0,0-1 0 0 0,0 1 0 0 0,1-1-1 0 0,-1 0 1 0 0,2 1 0 0 0,-1-1 0 0 0,2 3-98 0 0,-2-6 4 0 0,0 4 38 0 0,-1-4-13 0 0,1 0 0 0 0,-1 0 0 0 0,1 0 0 0 0,0 0 0 0 0,0 0 1 0 0,0-1-1 0 0,0 1 0 0 0,1 0-29 0 0,3 5 83 0 0,-3-4-35 0 0,0 0-1 0 0,1 0 1 0 0,-1 0-1 0 0,1 0 1 0 0,0-1-1 0 0,0 1 1 0 0,3 1-48 0 0,12 8 123 0 0,-14-9 18 0 0,1 0 0 0 0,0-1 1 0 0,0 1-1 0 0,0-1 0 0 0,0 0 0 0 0,4 1-141 0 0,2 0 63 0 0,0 1-1 0 0,-1 1 0 0 0,3 1-62 0 0,19 10 93 0 0,14 3 185 0 0,1-2-1 0 0,44 11-277 0 0,-6-7 291 0 0,-22-5 143 0 0,60 8-434 0 0,-48-11-5 0 0,-30-4 74 0 0,50 2-15 0 0,-80-9-43 0 0,-11-2-11 0 0,0 0 0 0 0,0 0 0 0 0,0 0 0 0 0,1-1-1 0 0,-1 1 1 0 0,1-1 0 0 0,47 4-4 0 0,-30-2 33 0 0,-1 0 0 0 0,4-1-29 0 0,54 5 254 0 0,52-8-415 0 0,-42-2 150 0 0,-63 1 39 0 0,-22 2 8 0 0,0 0 0 0 0,1 1 0 0 0,-1-1 0 0 0,1 1 0 0 0,-1 0 0 0 0,1 1 0 0 0,0 0-36 0 0,-3-1-27 0 0,1 0-1 0 0,0 0 0 0 0,-1 0 1 0 0,1 0-1 0 0,0 0 0 0 0,0-1 1 0 0,0 0 27 0 0,5 0 39 0 0,-5 1-41 0 0,-1 0 0 0 0,1 0 0 0 0,0-1 1 0 0,-1 1-1 0 0,1-1 0 0 0,0 0 0 0 0,-1 0 0 0 0,1 0 1 0 0,-1-1-1 0 0,1 1 0 0 0,-1-1 0 0 0,3-1 2 0 0,-4 1 19 0 0,0 1-1 0 0,0-1 0 0 0,0 1 0 0 0,1 0 0 0 0,-1 0 0 0 0,1 0 1 0 0,-1 0-1 0 0,2 0-18 0 0,-2 1-1 0 0,-1 0 0 0 0,0-1 1 0 0,0 1-1 0 0,0-1 0 0 0,1 1 1 0 0,-1-1-1 0 0,0 0 0 0 0,0 1 1 0 0,0-1-1 0 0,0 0 0 0 0,0 0 1 0 0,0 1-1 0 0,0-1 0 0 0,-1 0 1 0 0,41-36 0 0 0,-32 23 0 0 0,-3 5-7 0 0,-1-2 85 0 0,20-31 19 0 0,-25 41-97 0 0,1 0 0 0 0,0 0 0 0 0,0 0 1 0 0,0-1-1 0 0,-1 1 0 0 0,1 0 0 0 0,-1 0 0 0 0,1 0 0 0 0,-1-1 0 0 0,1 1 0 0 0,-1 0 0 0 0,0 0 0 0 0,1-1 0 0 0,-1 1 0 0 0,0 0 0 0 0,0-1 0 0 0,0 1 0 0 0,0 0 0 0 0,0-1 0 0 0,0 1 1 0 0,-1-1-1 0 0,1-4 14 0 0,-1 4-11 0 0,1 1-1 0 0,0-1 1 0 0,-1 1-1 0 0,1-1 1 0 0,-1 1-1 0 0,0-1 1 0 0,0 1 0 0 0,1 0-1 0 0,-1-1 1 0 0,-1 0-3 0 0,1 1-3 0 0,0 0 1 0 0,1 0-1 0 0,-1-1 0 0 0,0 1 1 0 0,0 0-1 0 0,1-1 1 0 0,-1 1-1 0 0,1-1 1 0 0,-1 1-1 0 0,1-1 3 0 0,0 1 0 0 0,0 0 0 0 0,-1 0 0 0 0,1 0 0 0 0,0 0 0 0 0,-1 0 0 0 0,1 0 0 0 0,-1 0 0 0 0,1 0 0 0 0,-1 0 0 0 0,1 1 0 0 0,-1-1 0 0 0,0 0 0 0 0,1 0 0 0 0,-1 1 0 0 0,0-1 0 0 0,0 0 0 0 0,0 0 0 0 0,-17-12 0 0 0,7 5 0 0 0,-17-8 0 0 0,15 6 11 0 0,0 1-1 0 0,-8-9-10 0 0,9 7-26 0 0,0 2-1 0 0,-9-6 27 0 0,16 12 0 0 0,0 1 0 0 0,0 0 0 0 0,0 0 0 0 0,0 0 0 0 0,-4 0 0 0 0,-14-6 0 0 0,16 6 0 0 0,-1 0 0 0 0,1 0 0 0 0,-1 1 0 0 0,0 0 0 0 0,0 0 0 0 0,-4-1 0 0 0,-2 1 0 0 0,11 1 0 0 0,-1-1 0 0 0,0 1 0 0 0,1-1 0 0 0,-1 0 0 0 0,1 0 0 0 0,-1 0 0 0 0,1 0 0 0 0,-1-1 0 0 0,-2-1 0 0 0,-3-1 0 0 0,0 0 0 0 0,-1 0 0 0 0,1 1 0 0 0,-6-1 0 0 0,3 1 0 0 0,0-1 0 0 0,-9-4 0 0 0,4 1 24 0 0,0 1 0 0 0,0 1 0 0 0,-1 1 0 0 0,1 0 0 0 0,-8 0-24 0 0,-16-3 24 0 0,-69-16-11 0 0,37 5-166 0 0,-57-19 141 0 0,-14 5-468 0 0,77 23-311 0 0,22 8-2986 0 0,37 1-2470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0:30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533 54 3224 0 0,'0'0'143'0'0,"0"0"162"0"0,2-15 5381 0 0,-3 14-5557 0 0,0 0 0 0 0,0 0-1 0 0,0 1 1 0 0,0-1 0 0 0,0 0-1 0 0,0 1 1 0 0,0-1 0 0 0,0 0 0 0 0,0 1-1 0 0,0 0 1 0 0,0-1 0 0 0,0 1-1 0 0,0-1 1 0 0,0 1 0 0 0,0 0-1 0 0,-1 0 1 0 0,1 0 0 0 0,-1 0-129 0 0,-26 1 1466 0 0,12 0-591 0 0,-10 1-539 0 0,-1 1 0 0 0,1 2 0 0 0,0 0 1 0 0,1 2-1 0 0,-12 4-336 0 0,-17 5 215 0 0,39-13-62 0 0,-1 2 0 0 0,1 0 1 0 0,1 0-1 0 0,-1 2 0 0 0,1 0 0 0 0,-11 7-153 0 0,1 3 912 0 0,-23 21-912 0 0,38-29 199 0 0,5-7-164 0 0,1 1-1 0 0,0-1 1 0 0,0 1 0 0 0,1 0 0 0 0,-1 0 0 0 0,0 0 0 0 0,1 0-1 0 0,0 0 1 0 0,0 1 0 0 0,0-1 0 0 0,-2 5-35 0 0,-2 6 113 0 0,5-11-103 0 0,0-1-1 0 0,-1 0 1 0 0,2 1 0 0 0,-1-1 0 0 0,0 0-1 0 0,0 1 1 0 0,1-1 0 0 0,-1 1 0 0 0,1-1-1 0 0,0 1-9 0 0,-7 27 383 0 0,7-28-365 0 0,0 0 1 0 0,0 0-1 0 0,0 0 0 0 0,0 0 1 0 0,1 0-1 0 0,-1 0 1 0 0,1-1-1 0 0,-1 1 0 0 0,1 0 1 0 0,0 0-1 0 0,0-1 0 0 0,0 1 1 0 0,0 0-1 0 0,0-1 0 0 0,0 1 1 0 0,0-1-1 0 0,0 1 0 0 0,1-1 1 0 0,-1 0-1 0 0,1 0 0 0 0,-1 1 1 0 0,1-1-1 0 0,-1 0 0 0 0,1 0 1 0 0,0 0-1 0 0,-1-1 0 0 0,1 1 1 0 0,0 0-1 0 0,0 0-18 0 0,25 12 356 0 0,-23-10-350 0 0,0-1 0 0 0,0 1 0 0 0,1-1 1 0 0,-1 0-1 0 0,0-1 0 0 0,1 1 0 0 0,0-1 0 0 0,3 1-6 0 0,34 9 124 0 0,3 0 43 0 0,-33-9-108 0 0,0 0 0 0 0,-1 1 0 0 0,2 0-59 0 0,-1 1 20 0 0,-1-2 0 0 0,0 0 0 0 0,2 0-20 0 0,14 4 58 0 0,-22-4-44 0 0,1-1 0 0 0,-1 1 0 0 0,0-2 0 0 0,1 1 0 0 0,3 0-14 0 0,10 0 65 0 0,1 1 0 0 0,13 3-65 0 0,21 2 145 0 0,33-5 103 0 0,-42 1 99 0 0,10-3-347 0 0,-43 0 26 0 0,9-1 61 0 0,1-1-1 0 0,13-4-86 0 0,2 1 91 0 0,18 1-54 0 0,14-2 44 0 0,-54 6-70 0 0,5-1-12 0 0,-19 1 1 0 0,0 0 0 0 0,0 0 0 0 0,0-1 0 0 0,0 1 0 0 0,0 0-1 0 0,0 0 1 0 0,0 0 0 0 0,0 0 0 0 0,0 0 0 0 0,0 1 0 0 0,0-1 0 0 0,0 0-1 0 0,0 0 1 0 0,0 1 0 0 0,1-1 0 0 0,1 1 6 0 0,-1 0-1 0 0,1-1 1 0 0,0 1-1 0 0,0-1 1 0 0,1 1-1 0 0,-1-1 1 0 0,0 0-1 0 0,0 0 1 0 0,0-1-1 0 0,0 1 1 0 0,0-1-1 0 0,0 1-5 0 0,71-9 64 0 0,-59 6-67 0 0,113-18 194 0 0,-76 11-115 0 0,-28 4-65 0 0,2-3 53 0 0,4-3-11 0 0,-27 11-53 0 0,8-8 11 0 0,15-18 106 0 0,-14 17-83 0 0,-4 2-4 0 0,-7 6-26 0 0,0 0 0 0 0,0-1-1 0 0,0 1 1 0 0,0 0-1 0 0,0-1 1 0 0,0 1 0 0 0,0-1-1 0 0,-1 1 1 0 0,1-1-1 0 0,-1 1 1 0 0,0-1 0 0 0,0-1-4 0 0,3-11 20 0 0,12-34 44 0 0,-14 47-64 0 0,-1 0 0 0 0,0 0 0 0 0,1 0 0 0 0,-1 0 0 0 0,0-1 0 0 0,0 1 0 0 0,0 0 0 0 0,0 0 0 0 0,0 0 0 0 0,-1-1 0 0 0,1 1 0 0 0,-1 0 0 0 0,0 0 0 0 0,1 0 0 0 0,-1 0 0 0 0,0 0 0 0 0,0-1 0 0 0,0 2 3 0 0,0 0 0 0 0,1-1 0 0 0,-1 1 0 0 0,1-1 0 0 0,0 1 0 0 0,-1-1 0 0 0,1 1 1 0 0,0-1-1 0 0,0 1 0 0 0,0-1 0 0 0,0 1 0 0 0,0-2-3 0 0,-1-13 27 0 0,-4 5-14 0 0,5 11-9 0 0,0-1-1 0 0,0 0 0 0 0,0 0 0 0 0,-1 1 0 0 0,1-1 0 0 0,0 0 1 0 0,0 1-1 0 0,-1-1 0 0 0,1 0 0 0 0,-1 1 0 0 0,1-1 1 0 0,-1 1-1 0 0,1-1 0 0 0,-1 0 0 0 0,1 1 0 0 0,-1-1-3 0 0,-11-8 19 0 0,7 5-4 0 0,0 0 1 0 0,0 0 0 0 0,0-1-1 0 0,0 1 1 0 0,1-1 0 0 0,0 0-1 0 0,-1-1-15 0 0,4 4 0 0 0,-1 1 0 0 0,1-1 0 0 0,-1 1 0 0 0,0-1 0 0 0,1 1 0 0 0,-1-1 0 0 0,0 1 0 0 0,0 0 0 0 0,0 0 0 0 0,0 0 0 0 0,0 0 0 0 0,0 0 0 0 0,0 1 0 0 0,-1-1 0 0 0,-36-8 0 0 0,-3-1 0 0 0,36 9 0 0 0,-49-9 0 0 0,39 7 0 0 0,0 0 0 0 0,0 1 0 0 0,-15 0 0 0 0,-19-1-23 0 0,36 1 11 0 0,0 1 0 0 0,0 1-1 0 0,0 0 1 0 0,-11 2 12 0 0,5 0 6 0 0,0-1 0 0 0,-1 0 0 0 0,-6-2-6 0 0,10 0-53 0 0,0 1-1 0 0,0 0 1 0 0,1 2 0 0 0,-1 0 0 0 0,-3 1 53 0 0,-6 2-211 0 0,-1-1-1 0 0,-3-2 212 0 0,6 1-295 0 0,-10 2-2941 0 0,-32 9 3236 0 0,42-8-2257 0 0,11-3 861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0:33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646 26 4608 0 0,'0'0'353'0'0,"0"0"-106"0"0,0 0 415 0 0,0 0 208 0 0,0 0 39 0 0,0 0-64 0 0,0 0-305 0 0,0 0-129 0 0,0 0-26 0 0,0 0 3 0 0,-15-13 2016 0 0,11 11-2217 0 0,0 0 0 0 0,0 0 1 0 0,1 1-1 0 0,-1 0 0 0 0,-1 0 0 0 0,1 0 0 0 0,0 0 0 0 0,0 0 0 0 0,0 1 0 0 0,-1 0-187 0 0,-47 0 534 0 0,24 1-313 0 0,11-1 27 0 0,1 1 1 0 0,0 0 0 0 0,-14 3-249 0 0,-32 7 339 0 0,32-7 509 0 0,-14 6-848 0 0,-6 8 768 0 0,-48 17-742 0 0,93-33-45 0 0,1 1 0 0 0,0-1-1 0 0,0 0 1 0 0,1 1 0 0 0,-4 3 19 0 0,-8 5 0 0 0,-2 3 155 0 0,9-7-76 0 0,4-2-52 0 0,0 0 1 0 0,1 0-1 0 0,-1 0 0 0 0,1 1 1 0 0,0-1-1 0 0,1 1 1 0 0,-3 4-28 0 0,-2 9 47 0 0,1 0 0 0 0,-2 12-47 0 0,5-18 14 0 0,0 0 106 0 0,-1 0 1 0 0,0-1-1 0 0,-3 5-120 0 0,3 32 559 0 0,3-46-527 0 0,1-1 1 0 0,-1 1 0 0 0,1 0 0 0 0,0 0-1 0 0,0 0 1 0 0,0 0 0 0 0,1 1-33 0 0,-1 16 169 0 0,0-18-159 0 0,1 0 1 0 0,-1 0-1 0 0,0 0 0 0 0,0 1 0 0 0,1-1 0 0 0,-1 0 0 0 0,1 0 0 0 0,0 0 0 0 0,-1 0 0 0 0,1-1 0 0 0,0 1 0 0 0,0 0 0 0 0,0 0 0 0 0,1 0 0 0 0,-1-1 0 0 0,0 1 0 0 0,1 0 0 0 0,-1-1 0 0 0,1 0 0 0 0,-1 1 0 0 0,1-1 0 0 0,0 1-10 0 0,5 4 66 0 0,-4-4-35 0 0,0 0-1 0 0,0 0 1 0 0,0 0 0 0 0,0 0 0 0 0,0 0-1 0 0,2 0-30 0 0,8 5 119 0 0,-12-6-106 0 0,9 0 71 0 0,-7-1-58 0 0,0 1 0 0 0,-1 0 0 0 0,1-1 0 0 0,0 1 0 0 0,-1 0 0 0 0,1 0 0 0 0,0 1-26 0 0,1 0 55 0 0,9 3-31 0 0,0-2 0 0 0,0 0-1 0 0,0 0 1 0 0,1-1-1 0 0,-1-1 1 0 0,1 0 0 0 0,-1-1-1 0 0,4 0-23 0 0,8 0 59 0 0,21 4-59 0 0,-33-3 15 0 0,0-1 0 0 0,1 0 0 0 0,-1 0 0 0 0,0-1 0 0 0,1-1-15 0 0,-8 1 14 0 0,1 1-1 0 0,-1 0 1 0 0,1 0 0 0 0,4 2-14 0 0,12-1-2 0 0,16-2 41 0 0,0-2-1 0 0,-1-2 1 0 0,1-2-1 0 0,-1-1 0 0 0,30-11-38 0 0,-53 15 4 0 0,-5 1 27 0 0,1-1 0 0 0,-1 1 0 0 0,1-2 0 0 0,6-3-31 0 0,-10 4 20 0 0,-1 1-1 0 0,1 1 1 0 0,0-1-1 0 0,0 1 1 0 0,0 0-1 0 0,6 0-19 0 0,-6 0 13 0 0,0 1-1 0 0,0-1 0 0 0,0 0 0 0 0,-1-1 0 0 0,1 1 0 0 0,5-4-12 0 0,0-1 23 0 0,-9 6 17 0 0,-1 0 0 0 0,0 0 1 0 0,0 0-1 0 0,1-1 0 0 0,-1 1 0 0 0,0-1 0 0 0,-1 1 1 0 0,1-1-1 0 0,0 0 0 0 0,0 0-40 0 0,3-3-34 0 0,0 0-1 0 0,1 0 1 0 0,0 0-1 0 0,0 1 1 0 0,0 0 0 0 0,6-4 34 0 0,17-11 95 0 0,-4 6-87 0 0,7-4 48 0 0,-28 14-49 0 0,-1 1-1 0 0,0 0 0 0 0,1-1 0 0 0,-1 1 0 0 0,-1-1 1 0 0,1 0-1 0 0,0 0 0 0 0,-1 0 0 0 0,1-1 0 0 0,-1 1 1 0 0,0 0-1 0 0,1-2-6 0 0,0-1-11 0 0,0 3 15 0 0,-3 3 0 0 0,1-1-1 0 0,0 1 1 0 0,0-1-1 0 0,-1 1 1 0 0,1-1-1 0 0,-1 0 1 0 0,1 1 0 0 0,0-1-1 0 0,-1 0 1 0 0,1 1-1 0 0,-1-1 1 0 0,1 0-1 0 0,-1 0 1 0 0,0 0-1 0 0,1 1 1 0 0,-1-1-1 0 0,0-1-3 0 0,12-15 0 0 0,-11 12 0 0 0,2 0 5 0 0,-2 5-13 0 0,1-1 11 0 0,2-17 61 0 0,8-21 0 0 0,-12 36-64 0 0,2 0 0 0 0,-1-1 0 0 0,0 0 0 0 0,-1 1 0 0 0,1-1 0 0 0,-1 0 0 0 0,0 0 0 0 0,1-1 7 0 0,-1 1-1 0 0,0 0 1 0 0,-1 0-1 0 0,1 0 0 0 0,-1 0 1 0 0,0 0-1 0 0,0 0 1 0 0,0 0-1 0 0,0 0 0 0 0,-1 0-6 0 0,-11-19 64 0 0,10 19-64 0 0,1 3 0 0 0,0-1 0 0 0,-1 0 0 0 0,1 0 0 0 0,-1 1 0 0 0,1-1 0 0 0,-1 1 0 0 0,1 0 0 0 0,-1 0 0 0 0,0 0 0 0 0,0 0 0 0 0,0 0 0 0 0,0 1 0 0 0,1-1 0 0 0,-1 1 0 0 0,0 0 0 0 0,0 0 0 0 0,0 0 0 0 0,-2 0 0 0 0,-1 0 0 0 0,-220-6 16 0 0,189 6-22 0 0,0 1-282 0 0,0-2 0 0 0,0-2 0 0 0,-17-3 288 0 0,39 4-882 0 0,1 1 1 0 0,0 0 0 0 0,0 1-1 0 0,-9 1 882 0 0,9 0-1236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0:36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560 96 1840 0 0,'0'0'324'0'0,"0"0"688"0"0,0 0 299 0 0,0 0 58 0 0,0 0-116 0 0,0 0-514 0 0,3-2 25 0 0,-2 1 3145 0 0,-3 1-3859 0 0,1-1-1 0 0,-1 1 1 0 0,1 0-1 0 0,-1 0 1 0 0,1 0 0 0 0,-1 0-1 0 0,1 0 1 0 0,-1 0 0 0 0,1 0-1 0 0,-1 0 1 0 0,1 1 0 0 0,0-1-1 0 0,-1 0 1 0 0,1 1 0 0 0,-1-1-1 0 0,1 1 1 0 0,-1 0-50 0 0,-26 16 1296 0 0,6-3-741 0 0,8-8-544 0 0,6-3 7 0 0,1 0-1 0 0,0 1 1 0 0,-6 4-18 0 0,7-5 11 0 0,1 0 0 0 0,0-1 0 0 0,-1 1 0 0 0,0-1 0 0 0,1 0 1 0 0,-1-1-12 0 0,-23 10-3 0 0,-8 3 190 0 0,27-11-161 0 0,1 0 1 0 0,0 1 0 0 0,0 0 0 0 0,-4 3-27 0 0,-6 8 398 0 0,15-11-287 0 0,0-1-1 0 0,0 0 0 0 0,0 0 1 0 0,0 0-1 0 0,-1-1 0 0 0,-3 2-110 0 0,5-2 26 0 0,0-1 0 0 0,0 0 0 0 0,0 1 0 0 0,0-1 0 0 0,1 1 0 0 0,-1 0 0 0 0,0 0 0 0 0,0 1-26 0 0,-10 5 109 0 0,-10 8 161 0 0,1 7-144 0 0,-11 14-126 0 0,3-6 26 0 0,19-17 209 0 0,2 1 0 0 0,-1-1 0 0 0,2 2 1 0 0,0-1-1 0 0,0 4-235 0 0,3-9 113 0 0,3-7-29 0 0,1 0 0 0 0,-1 0 0 0 0,1 0 1 0 0,0 1-1 0 0,0-1 0 0 0,0 0 0 0 0,1 1 0 0 0,-1 2-84 0 0,1-5-34 0 0,-1 1 0 0 0,1-1 0 0 0,0 1 0 0 0,-1-1 0 0 0,1 1 0 0 0,-1-1 0 0 0,1 0 0 0 0,-1 1 0 0 0,1-1-1 0 0,-2 1 35 0 0,1 0-6 0 0,0 0-1 0 0,0 0 0 0 0,0 0 0 0 0,0 0 0 0 0,1 0 1 0 0,-1 0-1 0 0,0 0 0 0 0,1 0 0 0 0,0 0 0 0 0,-1 0 0 0 0,1 1 7 0 0,-1 2 11 0 0,1 0 42 0 0,2 0 11 0 0,16 10 118 0 0,-9-9-172 0 0,-9-6-14 0 0,16 5 62 0 0,-11-4-19 0 0,1 0 0 0 0,-1 0 0 0 0,1 0 0 0 0,-1-1 1 0 0,1 0-1 0 0,-1 0 0 0 0,1 0 0 0 0,2-1-39 0 0,14 0-83 0 0,-10 0 137 0 0,0-1 0 0 0,0 0-1 0 0,0 0 1 0 0,5-3-54 0 0,-13 4 0 0 0,112-33 457 0 0,-84 28-346 0 0,-22 4-101 0 0,1 1 0 0 0,-1-2-1 0 0,9-2-9 0 0,7-3-55 0 0,-18 6 56 0 0,-1 0-1 0 0,0 0 1 0 0,0-1-1 0 0,5-2 0 0 0,24-9 178 0 0,-8 3-99 0 0,-23 10-66 0 0,0-1 1 0 0,0 1-1 0 0,0-1 0 0 0,0 2 0 0 0,0-1-13 0 0,0 0-1 0 0,0 0 0 0 0,0 0 0 0 0,-1 0-1 0 0,1-1 1 0 0,1 0 1 0 0,8-3 54 0 0,0 0 0 0 0,13-3-54 0 0,-3 1 20 0 0,57-19 47 0 0,-28 13-54 0 0,-25 3 185 0 0,22-12-198 0 0,23-4 34 0 0,-63 22 191 0 0,0-1 0 0 0,0 0-1 0 0,-1-1 1 0 0,5-3-225 0 0,-1 0-27 0 0,9-13 84 0 0,-4 3-50 0 0,-18 18-7 0 0,1 1 0 0 0,0-1 0 0 0,0 0 0 0 0,-1 1 0 0 0,1-1 0 0 0,-1 0 0 0 0,1 0 0 0 0,0 0 0 0 0,-1 0 0 0 0,0 0 0 0 0,1 0 0 0 0,-1 1 0 0 0,1-1 0 0 0,-1 0 0 0 0,0 0 0 0 0,0-1 0 0 0,0 2 0 0 0,1-1 0 0 0,-1 0 0 0 0,0 1 0 0 0,0-1 0 0 0,0 0 0 0 0,0 1 0 0 0,1-1 0 0 0,-1 1 0 0 0,0-1 0 0 0,1 1 0 0 0,-1-1 0 0 0,0 1 0 0 0,1-1 0 0 0,-1 1 0 0 0,1-1 0 0 0,-1 1 0 0 0,2-2 0 0 0,-1 0 0 0 0,0 0 0 0 0,1 0 0 0 0,-1 0 0 0 0,0 0 0 0 0,0-1 0 0 0,0 1 0 0 0,-1 0 0 0 0,1-1 0 0 0,0 1 0 0 0,-1-1 0 0 0,5-11 0 0 0,2-25 0 0 0,-4 31 0 0 0,0-11 0 0 0,-3 15 0 0 0,1 1 0 0 0,-1-1 0 0 0,1 1 0 0 0,-1-1 0 0 0,1 1 0 0 0,1-2 0 0 0,0-7 0 0 0,0-10 0 0 0,-3 17 42 0 0,-1 0 0 0 0,1 0 0 0 0,-2 0 0 0 0,1 0 0 0 0,0 1 0 0 0,-1-1 0 0 0,0 0-42 0 0,-2 0 11 0 0,-2 1-12 0 0,2-2 1 0 0,5 5 0 0 0,0 0 0 0 0,-1 1 0 0 0,1-1 0 0 0,0 0 0 0 0,-1 1 0 0 0,1-1 0 0 0,-1 1 0 0 0,1-1 0 0 0,-1 1 0 0 0,1-1 0 0 0,-1 1 0 0 0,0-1 0 0 0,1 1 0 0 0,-1 0 0 0 0,0-1 0 0 0,1 1 0 0 0,-1 0 0 0 0,0 0 0 0 0,1-1 0 0 0,-1 1 0 0 0,0 0 0 0 0,1 0 0 0 0,-1 0 0 0 0,0 0 0 0 0,0 0 0 0 0,1 0 0 0 0,-1 0 0 0 0,0 0 0 0 0,0 0 0 0 0,-54-11 0 0 0,45 9 0 0 0,8 1 0 0 0,0 1 0 0 0,0-1 0 0 0,0 1 0 0 0,0 0 0 0 0,0-1 0 0 0,0 1 0 0 0,0 0 0 0 0,0 0 0 0 0,0 1 0 0 0,0-1 0 0 0,1 0 0 0 0,0 0 0 0 0,0 0 0 0 0,0 1 0 0 0,1-1 0 0 0,-1 0 0 0 0,0 0 0 0 0,0 0 0 0 0,0 0 0 0 0,0 0 0 0 0,1 0 0 0 0,-1-1 0 0 0,0 1 0 0 0,0 0 0 0 0,0 0 0 0 0,1-1 0 0 0,-2 1 0 0 0,-3-2 0 0 0,-59 7-78 0 0,36 2-124 0 0,22-7 222 0 0,1 1 0 0 0,-1 0-1 0 0,1 0 1 0 0,0 0 0 0 0,-5 2-20 0 0,-18 5 100 0 0,-3-3-235 0 0,-16 7 135 0 0,14 2-495 0 0,8-3-270 0 0,11-5 126 0 0,1 0 0 0 0,1 1-1 0 0,-1 0 1 0 0,1 2 639 0 0,4-4-1323 0 0,0 0-4880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8:26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155 14 6992 0 0,'0'0'322'0'0,"0"0"-7"0"0,-11-9 122 0 0,4 4 2679 0 0,-6 18-1538 0 0,6-7-1128 0 0,1 0 0 0 0,-1 1 0 0 0,2-1 0 0 0,-4 5-450 0 0,-3 8 251 0 0,0 1 1 0 0,2 1 0 0 0,0-1-1 0 0,1 1 1 0 0,1 1 0 0 0,1 0-1 0 0,1 0 1 0 0,-3 20-252 0 0,6-21 174 0 0,1 1 0 0 0,1 0 1 0 0,1 0-1 0 0,1-1 0 0 0,0 1 1 0 0,2 0-1 0 0,1-1 0 0 0,5 18-174 0 0,-6-29 6 0 0,-1-1-1 0 0,1 0 1 0 0,1 0-1 0 0,0 0 1 0 0,0 0-1 0 0,1-1 1 0 0,0 0-1 0 0,0 0 1 0 0,1 0-1 0 0,0 0 1 0 0,0-1-1 0 0,1 0 1 0 0,0-1-1 0 0,0 1 1 0 0,1-1-1 0 0,5 4-5 0 0,-11-9 27 0 0,2 1-2 0 0,-1 1-1 0 0,1-1 0 0 0,0 1 1 0 0,0-1-1 0 0,0-1 1 0 0,1 1-1 0 0,-1 0 0 0 0,0-1 1 0 0,1 0-1 0 0,-1 0 0 0 0,0 0 1 0 0,1 0-1 0 0,-1-1 0 0 0,1 0-24 0 0,1 0 21 0 0,0 0-1 0 0,-1-1 0 0 0,1 0 0 0 0,-1 0 0 0 0,1 0 1 0 0,-1-1-1 0 0,1 1 0 0 0,-1-1 0 0 0,0-1 0 0 0,0 1 1 0 0,0-1-1 0 0,0 0 0 0 0,-1 0 0 0 0,1 0 0 0 0,-1-1 1 0 0,1 1-1 0 0,-1-1 0 0 0,0 0 0 0 0,1-2-20 0 0,7-10 24 0 0,-1 0-1 0 0,-1 0 1 0 0,0-1-1 0 0,7-17-23 0 0,-11 21 26 0 0,5-7-26 0 0,-7 13 0 0 0,0 0 0 0 0,-1 0 0 0 0,0 0 0 0 0,0 0 0 0 0,-1 0 0 0 0,1-4 0 0 0,-3 10 2 0 0,4-13 25 0 0,-1-1 0 0 0,-1 0 0 0 0,0 0 1 0 0,-1 0-1 0 0,-1 0 0 0 0,0 0 0 0 0,-2-7-27 0 0,-2-31-4 0 0,3 39 44 0 0,0 0 0 0 0,0 0-1 0 0,-1 1 1 0 0,-1-1 0 0 0,-1 1 0 0 0,0-2-40 0 0,-2 4 84 0 0,0 0 1 0 0,-1 0-1 0 0,0 1 0 0 0,-1-1 1 0 0,0 2-1 0 0,0-1 1 0 0,-1 1-1 0 0,-5-3-84 0 0,3 1-38 0 0,10 10 51 0 0,-1-1-1 0 0,1 1 0 0 0,-1 0 0 0 0,0 0 0 0 0,0 0 0 0 0,1 0 1 0 0,-1 0-1 0 0,0 0 0 0 0,0 0 0 0 0,0 1 0 0 0,0-1 1 0 0,0 1-1 0 0,0-1 0 0 0,0 1 0 0 0,0 0 0 0 0,0 0 0 0 0,0 0 1 0 0,0 0-1 0 0,0 0 0 0 0,0 0 0 0 0,0 1 0 0 0,0-1 1 0 0,-2 1-13 0 0,1 0-184 0 0,0 0 0 0 0,0 0 0 0 0,0 1 0 0 0,0-1 0 0 0,1 1 0 0 0,-1-1 0 0 0,0 1 184 0 0,0 0-967 0 0,1 0-1 0 0,-1 0 0 0 0,1 1 1 0 0,0-1-1 0 0,0 0 0 0 0,-2 4 968 0 0,0-1-5674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0:40.0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543 83 6248 0 0,'0'0'282'0'0,"0"0"-2"0"0,0 0-102 0 0,0 0 238 0 0,5-7 5098 0 0,-3 4-5135 0 0,-1 2 37 0 0,-1 1 80 0 0,0 0 15 0 0,0 0-103 0 0,0 0-414 0 0,-15 7 130 0 0,1-2 131 0 0,1 1 0 0 0,-1 0 0 0 0,1 0 0 0 0,0 2-1 0 0,1-1 1 0 0,0 2 0 0 0,-6 5-255 0 0,-20 18-335 0 0,-25 8 999 0 0,49-30-704 0 0,0 1 0 0 0,0 1 0 0 0,0 1 40 0 0,-8 7-125 0 0,-27 22 426 0 0,6-2-293 0 0,39-37-8 0 0,1 0 0 0 0,0 0 0 0 0,0 0 0 0 0,0 1 0 0 0,0-1 0 0 0,0 1 0 0 0,1 0 0 0 0,-1-1 0 0 0,0 1 0 0 0,0-1 0 0 0,0 0 0 0 0,0 0 0 0 0,-1 0 0 0 0,-1 1 0 0 0,1 1 0 0 0,-1-1 0 0 0,1 1 0 0 0,0 0 0 0 0,0 0 0 0 0,0 2 0 0 0,-13 15 0 0 0,11-15 136 0 0,2 0-1 0 0,-1 0 0 0 0,1 0 0 0 0,0 0 0 0 0,1 1 0 0 0,0-1 0 0 0,0 1 0 0 0,0 0 0 0 0,0 4-135 0 0,-21 32 192 0 0,23-37-164 0 0,0-1 0 0 0,0 0 0 0 0,1 0 0 0 0,0 1 0 0 0,0 1-28 0 0,0-6-12 0 0,3 32 140 0 0,-2-30-128 0 0,0-3 1 0 0,-1-1-1 0 0,1 1 1 0 0,-1 0-1 0 0,0-1 1 0 0,1 1-1 0 0,-1 0 1 0 0,0 0-1 0 0,0-1 1 0 0,1 1-1 0 0,-1 0 1 0 0,0 0-1 0 0,0-1 1 0 0,0 1-1 0 0,0 0 1 0 0,0 0-1 0 0,0 0 1 0 0,0-1 0 0 0,0 1-1 0 0,0 0 1 0 0,0 0-1 0 0,-1 0 0 0 0,0 2 55 0 0,-1-1-60 0 0,5 11-56 0 0,-1-1 105 0 0,-2-9-48 0 0,1 0 0 0 0,-1 0 0 0 0,1 0 0 0 0,0 0-1 0 0,0 0 1 0 0,0-1 0 0 0,0 1 0 0 0,1 0 4 0 0,-2 3-11 0 0,0-4 12 0 0,0-1 0 0 0,0 0-1 0 0,0 1 1 0 0,0-1-1 0 0,0 1 1 0 0,0-1-1 0 0,0 0 1 0 0,0 1-1 0 0,1-1 1 0 0,-1 0 0 0 0,0 1-1 0 0,1-1 1 0 0,-1 0-1 0 0,1 1 1 0 0,0-1-1 0 0,-1 0 1 0 0,1 0 0 0 0,0 0-1 0 0,0 1 0 0 0,0-1 1 0 0,-1-1-1 0 0,1 1 1 0 0,-1 0 0 0 0,1 0 0 0 0,0-1-1 0 0,-1 1 1 0 0,0 0 0 0 0,1 0-1 0 0,-1 0 1 0 0,1 0 0 0 0,-1 0-1 0 0,0 0 1 0 0,0 0-1 0 0,1 1 5 0 0,-1 0 1 0 0,1-1-1 0 0,0 1 0 0 0,-1 0 0 0 0,1 0 0 0 0,0-1 1 0 0,0 1-1 0 0,0-1 0 0 0,0 1 0 0 0,1 0-5 0 0,10 18-176 0 0,-11-19 181 0 0,-1 0 0 0 0,1-1 0 0 0,-1 1-1 0 0,1 0 1 0 0,-1-1 0 0 0,1 1 0 0 0,-1 0-1 0 0,1-1 1 0 0,0 1 0 0 0,-1-1-1 0 0,1 1 1 0 0,0-1 0 0 0,0 1 0 0 0,-1-1-1 0 0,1 1 1 0 0,0-1 0 0 0,0 0-1 0 0,0 1 1 0 0,0-1-5 0 0,6 3 222 0 0,22 9-50 0 0,6-7 191 0 0,2 1-183 0 0,-7-6-159 0 0,-25 0-21 0 0,1 0 0 0 0,-1-1 0 0 0,0 0 0 0 0,0 0 0 0 0,0-1 0 0 0,2 0 0 0 0,5-1 0 0 0,2 0 0 0 0,-1 0 0 0 0,1-1 0 0 0,7-4 0 0 0,13-3 0 0 0,-20 5 45 0 0,-1 1 0 0 0,0-1-1 0 0,-1-1 1 0 0,8-5-45 0 0,5-3 37 0 0,-8 8-37 0 0,-14 5-2 0 0,1 1 1 0 0,-1 0-1 0 0,1-1 0 0 0,-1 0 0 0 0,0 0 1 0 0,1 0-1 0 0,-1 0 0 0 0,0-1 0 0 0,0 0 2 0 0,17-12-87 0 0,-16 13 88 0 0,-1-1 1 0 0,0 1-1 0 0,0 0 0 0 0,1-1 0 0 0,-2 1 0 0 0,2-2-1 0 0,35-31 144 0 0,-28 24-65 0 0,19-22 160 0 0,6-3-239 0 0,-25 28 11 0 0,-8 5-11 0 0,-1 1 0 0 0,1 0 0 0 0,0 0 0 0 0,-1-1 0 0 0,0 1-1 0 0,0-1 1 0 0,1-1 0 0 0,3-4 40 0 0,1 0-1 0 0,0 0 1 0 0,8-6-40 0 0,-7 6 46 0 0,0 0-1 0 0,-1 0 1 0 0,2-2-46 0 0,1-3 65 0 0,-7 10-56 0 0,-1 0 0 0 0,1 0 0 0 0,-1 0 0 0 0,0 0 0 0 0,0 0 0 0 0,-1 0 0 0 0,1-1-9 0 0,9-10 15 0 0,-10 13-10 0 0,0 0-1 0 0,1 0 1 0 0,-1-1-1 0 0,0 1 1 0 0,0 0-1 0 0,0 0 1 0 0,0-1-1 0 0,0 1 0 0 0,-1-1 1 0 0,1 1-1 0 0,0-2-4 0 0,-1 2 5 0 0,1-1 0 0 0,0 1-1 0 0,0-1 1 0 0,0 1 0 0 0,-1 0-1 0 0,1-1 1 0 0,1 1 0 0 0,-1 0 0 0 0,0-1-1 0 0,0 1 1 0 0,0 0 0 0 0,1 0-1 0 0,-1 0-4 0 0,2-1 3 0 0,-1-1-1 0 0,1 1 0 0 0,-1-1 0 0 0,1 0 1 0 0,-1 1-1 0 0,1-3-2 0 0,10-12 22 0 0,-9 13-16 0 0,-1 0 1 0 0,0 0-1 0 0,1-1 0 0 0,-2 0 0 0 0,3-4-6 0 0,2-3 48 0 0,-2 0 0 0 0,0-1-1 0 0,0 1 1 0 0,1-12-48 0 0,11-11 240 0 0,-16 34-88 0 0,7-16-289 0 0,5-14 115 0 0,-10 22 39 0 0,-1 1-1 0 0,0-1 1 0 0,0 0-1 0 0,-1 1 1 0 0,0-5-17 0 0,0 2 222 0 0,0 8-241 0 0,-1 0 0 0 0,0 1 0 0 0,1-1 0 0 0,-1 0 0 0 0,0 1 0 0 0,0-1 0 0 0,-1 0 0 0 0,1 1 0 0 0,0-1 0 0 0,-1 0 0 0 0,0 1 19 0 0,1-3 0 0 0,-1-1 0 0 0,-1 5 0 0 0,-2-14 0 0 0,3 12 0 0 0,1 2 0 0 0,0 0 0 0 0,-1 0 0 0 0,1-1 0 0 0,-1 1 0 0 0,1 0 0 0 0,-1 0 0 0 0,1 0 0 0 0,-1 0 0 0 0,0 0 0 0 0,1 0 0 0 0,-1 0 0 0 0,0 0 0 0 0,-1-2 22 0 0,-1 1 0 0 0,1-1-1 0 0,-1 1 1 0 0,0 0 0 0 0,1 0-1 0 0,-1 0 1 0 0,0 0 0 0 0,0 0-1 0 0,0 1 1 0 0,0-1 0 0 0,-1 1-1 0 0,1 0 1 0 0,0 0 0 0 0,-1 0-22 0 0,-9-2 39 0 0,-1 0 1 0 0,-11 0-40 0 0,19 2-28 0 0,-2 1-12 0 0,-1-1 0 0 0,1 2 0 0 0,-1-1 0 0 0,1 1 0 0 0,-1 1 0 0 0,-1 0 40 0 0,-16 2 5 0 0,-2 3 20 0 0,23-6-10 0 0,-1 1 0 0 0,1-1 1 0 0,-1 0-1 0 0,0 0 1 0 0,0-1-16 0 0,5 0-70 0 0,-13 7 6 0 0,7-3 107 0 0,1-1 1 0 0,-1-1-1 0 0,0 1 0 0 0,-3 0-43 0 0,-16 7-223 0 0,-11 8-10 0 0,19-10-459 0 0,2 0 1 0 0,-1 1-1 0 0,1 1 0 0 0,0 1 1 0 0,1 0-1 0 0,-11 11 692 0 0,16-13-6302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0:43.2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497 1 2760 0 0,'0'0'404'0'0,"0"0"655"0"0,0 0 284 0 0,0 0 59 0 0,0 0-124 0 0,0 0-543 0 0,-19 5 1092 0 0,-45 33 1481 0 0,53-31-3123 0 0,-1 1 0 0 0,1 1 0 0 0,-4 4-185 0 0,12-11 29 0 0,-66 67 1348 0 0,59-60-1197 0 0,0 1-1 0 0,-5 8-179 0 0,10-11 38 0 0,-1 0 1 0 0,0 0-1 0 0,-1-1 0 0 0,1 0 0 0 0,-1 0 0 0 0,0-1 0 0 0,-6 4-38 0 0,7-5 39 0 0,1 0-1 0 0,-1 0 0 0 0,1 0 0 0 0,-3 4-38 0 0,-4 4 111 0 0,1-3 25 0 0,1 1 0 0 0,0 0 0 0 0,1 1 0 0 0,0 0 0 0 0,1 0 0 0 0,0 1 0 0 0,-2 6-136 0 0,9-16 0 0 0,1 0 0 0 0,-1-1 0 0 0,1 1 0 0 0,-1 0 0 0 0,1 0 0 0 0,0 0 0 0 0,0-1 0 0 0,0 1 0 0 0,0 1 0 0 0,-3 14 0 0 0,-34 61 339 0 0,36-77-317 0 0,-1 4 15 0 0,0-1 0 0 0,1 1 0 0 0,-1-1 0 0 0,1 1 0 0 0,0 0 0 0 0,0 0 0 0 0,0-1-1 0 0,1 4-36 0 0,-1-1 19 0 0,-1-1 0 0 0,0 1-1 0 0,0-1 1 0 0,-2 4-19 0 0,0 0-11 0 0,0 1 26 0 0,2-6 8 0 0,0 0-1 0 0,1 0 1 0 0,0 0-1 0 0,0 0 1 0 0,0 0-1 0 0,0 0 1 0 0,1 0-1 0 0,0 0 1 0 0,0 5-23 0 0,0-5 67 0 0,1 0-42 0 0,1 5 31 0 0,8 23-46 0 0,-10-27-10 0 0,0-1 0 0 0,1-1 1 0 0,0-1-2 0 0,6 8 12 0 0,-3-6 32 0 0,-2-3-42 0 0,0 0 0 0 0,0 1 0 0 0,1-1 0 0 0,-1 0 1 0 0,1-1-1 0 0,-1 1 0 0 0,1 0 0 0 0,0-1 0 0 0,0 1 0 0 0,0-1 1 0 0,2 1-2 0 0,0-1 8 0 0,-4 0 45 0 0,24 8-194 0 0,-21-7 151 0 0,21 6 106 0 0,-10-7-84 0 0,-1 1-1 0 0,11-2-31 0 0,-4-2 0 0 0,-8 1 23 0 0,-1 0 0 0 0,0-1-1 0 0,1-1 1 0 0,-1 0 0 0 0,0-1-1 0 0,-1 0 1 0 0,1-1 0 0 0,1-1-23 0 0,29-18 325 0 0,0-2 0 0 0,20-19-325 0 0,-35 18 0 0 0,11-12 0 0 0,-26 26 6 0 0,-1-1-1 0 0,9-14-5 0 0,5-4 181 0 0,-19 20-203 0 0,1 1 36 0 0,-1-1 0 0 0,0 0 0 0 0,-1-1 0 0 0,0 1 0 0 0,2-13-14 0 0,10-23 128 0 0,5-18 8 0 0,-18 49-40 0 0,-2 1-1 0 0,0 0 0 0 0,0-1 1 0 0,-2 0-96 0 0,3 4 86 0 0,-2 8-64 0 0,0 0 0 0 0,0 0 0 0 0,0-1 0 0 0,0 1 0 0 0,-1 0 0 0 0,0-2-22 0 0,-2-59 0 0 0,2 65 7 0 0,0 0-1 0 0,0 0 0 0 0,-1 0 1 0 0,1 0-1 0 0,0 0 0 0 0,0 0 1 0 0,0-1-1 0 0,-1 1 0 0 0,1 0 1 0 0,-1 0-1 0 0,1 0 0 0 0,-1 0-6 0 0,-3-9 20 0 0,4 8-28 0 0,-1-1 0 0 0,0 1 0 0 0,0 0 0 0 0,0-1-1 0 0,-1 1 1 0 0,1 0 0 0 0,0 0 0 0 0,-1 0 0 0 0,0 0-1 0 0,1 0 1 0 0,-1 0 0 0 0,0 0 0 0 0,0 1 0 0 0,0-1-1 0 0,0 1 1 0 0,0-1 0 0 0,0 1 0 0 0,-1 0 0 0 0,1 0 0 0 0,0 0-1 0 0,-2 0 9 0 0,-35-11 190 0 0,33 10-305 0 0,1 1 0 0 0,0 0 0 0 0,-1 0 0 0 0,1 1 0 0 0,-1 0 0 0 0,1 0 0 0 0,-1 0 0 0 0,1 0 0 0 0,0 1 0 0 0,-1 0 0 0 0,1 0 0 0 0,0 0 0 0 0,0 1 0 0 0,-1 0 0 0 0,1 0 0 0 0,0 0 0 0 0,-2 2 115 0 0,0 0-576 0 0,0-1-7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0:47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457 0 4088 0 0,'0'0'184'0'0,"0"0"69"0"0,0 0 165 0 0,-9 1 2175 0 0,-6 6 537 0 0,-1 0 1 0 0,-6 6-3131 0 0,3-3 539 0 0,-7 10-270 0 0,9-7-146 0 0,-37 32 281 0 0,52-43-276 0 0,0 1 0 0 0,-1 0 0 0 0,2-1 1 0 0,-1 1-1 0 0,0 0 0 0 0,-1 3-128 0 0,-7 12 227 0 0,-17 8-45 0 0,21-21-109 0 0,1 0 1 0 0,-1 0-1 0 0,1 1 1 0 0,-1 2-74 0 0,-22 23 249 0 0,22-25-34 0 0,0 0-1 0 0,1 1 1 0 0,-1 0 0 0 0,1 0-1 0 0,-2 4-214 0 0,-6 11 31 0 0,8-15-133 0 0,1 1 0 0 0,-1 1 0 0 0,-2 7 102 0 0,-10 12 276 0 0,11-14-348 0 0,2-8 166 0 0,1 1 0 0 0,1 1 0 0 0,0-1 0 0 0,-1 3-94 0 0,0 4 114 0 0,0 5 5 0 0,-2 0 0 0 0,-2 5-119 0 0,-5 7 252 0 0,-6 20 752 0 0,10-4-1020 0 0,7-31 32 0 0,1-13 2 0 0,0 0-1 0 0,0 0 1 0 0,0 0-1 0 0,-1-1 1 0 0,1 1 0 0 0,-1 0-1 0 0,0 1-17 0 0,-1 10 110 0 0,1 1 0 0 0,1 0 0 0 0,0 1-110 0 0,0-12-10 0 0,-2 65 127 0 0,4-53-42 0 0,-1-13-58 0 0,0 0-1 0 0,0 0 0 0 0,0 0 1 0 0,1 0-1 0 0,-1-1 1 0 0,1 1-1 0 0,-1 0 1 0 0,1-1-1 0 0,0 1 1 0 0,0-1-1 0 0,3 3-16 0 0,11 9 0 0 0,-9-9 13 0 0,0 0 0 0 0,-1-1 0 0 0,2 0 0 0 0,-1 0-1 0 0,6 1-12 0 0,-7-4 16 0 0,0 0 0 0 0,0-1 0 0 0,0 0 0 0 0,0 0 0 0 0,0 0 0 0 0,1-1-16 0 0,12 0 120 0 0,-6 1-149 0 0,1-2 0 0 0,-1 1-1 0 0,11-4 30 0 0,-13 2 0 0 0,0 0 0 0 0,-1-1 0 0 0,1 0 0 0 0,-1 0 0 0 0,6-3 43 0 0,9-4-64 0 0,-1-2-1 0 0,8-5 22 0 0,-17 9 0 0 0,-8 6 0 0 0,-1-1 0 0 0,0 0 0 0 0,0-1 0 0 0,0 1 0 0 0,0-2 0 0 0,41-43 0 0 0,-2 3 0 0 0,-30 26 0 0 0,-9 15 13 0 0,-1 0-1 0 0,1-1 1 0 0,-1 0-1 0 0,0 0 1 0 0,1-3-13 0 0,14-16 1 0 0,-14 16-11 0 0,1 0 0 0 0,-1 0-1 0 0,0-1 1 0 0,-1 0 0 0 0,0 0-1 0 0,0-2 11 0 0,9-18-2 0 0,21-52 12 0 0,-30 71 33 0 0,0-1 1 0 0,-1 0 0 0 0,0 0-1 0 0,0-8-43 0 0,-3 18 6 0 0,5-25 24 0 0,-1 0 1 0 0,-1-1 0 0 0,-1 0-1 0 0,-2-4-30 0 0,-2 25-12 0 0,0-1-1 0 0,0 1 0 0 0,-1 0 0 0 0,0-1 0 0 0,-3-5 13 0 0,2 6 204 0 0,-1 1 0 0 0,0-1 0 0 0,0 1 0 0 0,-2-1-204 0 0,3 3 23 0 0,-1 0 0 0 0,0 0 0 0 0,1 0 0 0 0,0-1 0 0 0,-1-1-23 0 0,-6-7 51 0 0,7 11-70 0 0,-3-3-104 0 0,1 1 1 0 0,-1 0-1 0 0,0 0 0 0 0,-4-1 123 0 0,-47-21 120 0 0,54 24-121 0 0,1 1 0 0 0,0 0 0 0 0,-1 0 0 0 0,1 1-1 0 0,-1-1 1 0 0,1 1 0 0 0,-1-1 0 0 0,0 1 0 0 0,1 0-1 0 0,-1 0 1 0 0,1 0 0 0 0,-1 0 0 0 0,0 0 0 0 0,1 0-1 0 0,-1 1 1 0 0,1-1 0 0 0,-1 1 0 0 0,1 0 0 0 0,-1 0 1 0 0,-5 2-252 0 0,-1 1 0 0 0,1-1 0 0 0,1 2 0 0 0,-1-1 0 0 0,-1 2 252 0 0,-10 6-2359 0 0,9-5-4207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0:50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426 46 3224 0 0,'0'0'143'0'0,"0"0"207"0"0,0 0 769 0 0,0 0 333 0 0,0 0 69 0 0,0 0-121 0 0,-18 4 3143 0 0,11-2-4116 0 0,-2 4 74 0 0,8-5-307 0 0,-3 0-69 0 0,-1 0-1 0 0,1 0 0 0 0,0 1 1 0 0,0-1-1 0 0,0 1 0 0 0,0 0 1 0 0,0 0-1 0 0,0 1 1 0 0,0-1-1 0 0,1 1 0 0 0,-1 0 1 0 0,1 0-1 0 0,0 0 0 0 0,-2 3-124 0 0,0-2 88 0 0,1 1 0 0 0,-1-1-1 0 0,0 1 1 0 0,0-2 0 0 0,-1 1-1 0 0,1 0 1 0 0,-1-1 0 0 0,-4 2-88 0 0,2-1 169 0 0,1 0 1 0 0,-1 1 0 0 0,1 0-1 0 0,-2 2-169 0 0,-47 43 562 0 0,48-43-527 0 0,-5 5 94 0 0,1 0 0 0 0,-7 8-129 0 0,-12 17 141 0 0,14-18-97 0 0,13-14-39 0 0,-1 0 0 0 0,1 0 0 0 0,0 0 1 0 0,0 1-1 0 0,1 0 0 0 0,0-1 0 0 0,-3 7-5 0 0,-24 46 168 0 0,27-48-158 0 0,-1 0-1 0 0,2 0 0 0 0,-1 1 0 0 0,1-1 0 0 0,1 0 0 0 0,0 1 0 0 0,0 0-9 0 0,-1 12-3 0 0,0-19-18 0 0,1 1 1 0 0,1 0-1 0 0,-1 0 1 0 0,1 0 0 0 0,0 0-1 0 0,0 0 1 0 0,1 0-1 0 0,-1 0 1 0 0,1 0-1 0 0,0 1 21 0 0,0-4 31 0 0,0 1 0 0 0,0-1 0 0 0,-1 1 0 0 0,1-1 0 0 0,-1 1 0 0 0,1-1-1 0 0,-1 3-30 0 0,0-4 0 0 0,0 0 0 0 0,0 0-1 0 0,0 0 1 0 0,0 1-1 0 0,1-1 1 0 0,-1 0 0 0 0,0 0-1 0 0,1 0 1 0 0,-1 0 0 0 0,1 1-1 0 0,-1-1 1 0 0,1 0-1 0 0,-1 0 1 0 0,1 0 0 0 0,0 0-1 0 0,0 0 1 0 0,2 5-208 0 0,2 1 106 0 0,-3-3 149 0 0,0 1 1 0 0,0-1-1 0 0,-1 0 1 0 0,1 1-1 0 0,-1-1 1 0 0,0 1-1 0 0,0 2-47 0 0,0-3-8 0 0,0-1-1 0 0,1 1 1 0 0,-1 0-1 0 0,1-1 0 0 0,0 1 1 0 0,0-1-1 0 0,2 3 9 0 0,6 12-170 0 0,-8-16 195 0 0,-1 0 0 0 0,1 0 0 0 0,-1 0 0 0 0,1-1 0 0 0,0 1 1 0 0,-1 0-1 0 0,1-1 0 0 0,0 1 0 0 0,1 0-25 0 0,3 2-226 0 0,-3 0 233 0 0,2-1 1 0 0,-1-1 0 0 0,0 1 0 0 0,0-1-1 0 0,1 0 1 0 0,0 0 0 0 0,-1 0-1 0 0,1 0 1 0 0,0-1 0 0 0,0 0-1 0 0,1 1-7 0 0,7 1 210 0 0,25 6-231 0 0,-35-9 52 0 0,-1 0-1 0 0,1 0 1 0 0,0 0-1 0 0,-1-1 1 0 0,1 1-1 0 0,0 0 1 0 0,0-1-1 0 0,-1 0 1 0 0,1 0-1 0 0,-1 0 1 0 0,1 0-1 0 0,0 0-30 0 0,19-6 253 0 0,-16 6-251 0 0,0-1 0 0 0,0 0 1 0 0,0 0-1 0 0,0-1 0 0 0,1 0-2 0 0,-1 0 0 0 0,1 0 0 0 0,-1 1 0 0 0,0 0-1 0 0,4-1 1 0 0,-4 1 0 0 0,0 0 0 0 0,-1 0 0 0 0,1-1 0 0 0,-1 0 0 0 0,0 0 0 0 0,0 0 0 0 0,0-1 0 0 0,17-10 0 0 0,3 4 2 0 0,-21 8-13 0 0,1 1-1 0 0,0-1 1 0 0,0-1 0 0 0,-1 1 0 0 0,1 0-1 0 0,-1-1 1 0 0,3-3 11 0 0,7-6-42 0 0,-2 2 252 0 0,-1-1 1 0 0,7-8-211 0 0,5-4 217 0 0,-1 1 3 0 0,-12 10-65 0 0,-1 0 1 0 0,0-1-1 0 0,-1 0 1 0 0,4-8-156 0 0,-8 13 47 0 0,2-1-1 0 0,-5 7-34 0 0,0 1 0 0 0,0-1 0 0 0,1 0 0 0 0,-1 0 0 0 0,-1 0 0 0 0,1 0 0 0 0,0 0 0 0 0,0 0 0 0 0,-1 0 0 0 0,1 0-12 0 0,7-17 377 0 0,-7 16-390 0 0,0 1 1 0 0,1-1-1 0 0,-1 1 1 0 0,0-1-1 0 0,0 0 1 0 0,-1 1-1 0 0,1-1 1 0 0,0-2 12 0 0,4-22 178 0 0,0 11-151 0 0,-1 3-29 0 0,1-4 71 0 0,-5 15-60 0 0,1 0 1 0 0,-1 0-1 0 0,0 0 1 0 0,1 1-1 0 0,-1-1 0 0 0,1 0 1 0 0,0 0-1 0 0,0-1-9 0 0,0 1-17 0 0,0 0 1 0 0,0 1-1 0 0,-1-1 0 0 0,1 0 1 0 0,-1 0-1 0 0,1 0 0 0 0,-1 0 0 0 0,0-1 17 0 0,1-1 31 0 0,-1-1 0 0 0,1 1 0 0 0,0-1 0 0 0,0 1 0 0 0,1 0 0 0 0,0-2-31 0 0,-1 2 7 0 0,1 0-1 0 0,-1-1 0 0 0,0 1 1 0 0,0 0-1 0 0,-1-1 0 0 0,1-1-6 0 0,-1 4 0 0 0,1 0 0 0 0,-1-1 0 0 0,1 1 0 0 0,0 0 0 0 0,-1-1 0 0 0,1 1 0 0 0,1-2 0 0 0,0 2 0 0 0,-1-1 0 0 0,-1 1 0 0 0,1 0 0 0 0,0-1 0 0 0,0 1 0 0 0,-1-1 0 0 0,1 1 0 0 0,-1-1 0 0 0,-3-46 192 0 0,3 44-173 0 0,-1 0 0 0 0,1 0-1 0 0,-1-1 1 0 0,-1 1 0 0 0,0-2-19 0 0,-4-19 45 0 0,3 19-36 0 0,0 1 0 0 0,0 0 0 0 0,0 0 0 0 0,0 0-1 0 0,-1 0 1 0 0,-4-4-9 0 0,-1-4 11 0 0,9 12-9 0 0,-1 0 1 0 0,0 0-1 0 0,0 1 1 0 0,-1-1-1 0 0,1 0 0 0 0,0 0 1 0 0,0 1-1 0 0,-1-1 1 0 0,1 1-1 0 0,-1-1 1 0 0,0 1-1 0 0,1-1 0 0 0,-1 1 1 0 0,0 0-1 0 0,0 0 1 0 0,0 0-1 0 0,0 0 1 0 0,0 0-1 0 0,0 0 0 0 0,0 1 1 0 0,0-1-1 0 0,0 1-2 0 0,-10-5 0 0 0,10 4 0 0 0,1 1 0 0 0,0-1 0 0 0,-1 1 0 0 0,1-1 0 0 0,0 1 0 0 0,-1-1 0 0 0,1 1 0 0 0,0 0 0 0 0,-1 0 0 0 0,0 0 0 0 0,-25-1 0 0 0,7 2-55 0 0,17-1 41 0 0,-1 0-1 0 0,1 0 0 0 0,0 0 0 0 0,0 0 1 0 0,0 0-1 0 0,-1 1 0 0 0,1 0 0 0 0,0 0 0 0 0,0 0 1 0 0,0 0 14 0 0,-6 3-276 0 0,1 1 0 0 0,-1-1 0 0 0,1 2 1 0 0,0-1-1 0 0,-3 4 276 0 0,-34 34-5413 0 0,42-40 4878 0 0,-10 10-1319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0:58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423 20 6624 0 0,'0'0'298'0'0,"0"0"-3"0"0,0 0-99 0 0,0 0 277 0 0,0 0 139 0 0,0 0 27 0 0,0 0-23 0 0,0 0-128 0 0,0 0-59 0 0,0 0-11 0 0,0 0-14 0 0,0 0-52 0 0,0 0-28 0 0,-22 0 1057 0 0,13 3-1135 0 0,-1 1-1 0 0,1 0 1 0 0,1 0-1 0 0,-1 0 1 0 0,1 1 0 0 0,-1 1-1 0 0,2-1 1 0 0,-1 1 0 0 0,-5 6-246 0 0,-3-1 91 0 0,13-10-76 0 0,1 0 0 0 0,0 0-1 0 0,0 0 1 0 0,0 0 0 0 0,0 1-1 0 0,1-1 1 0 0,-1 1 0 0 0,0 0 0 0 0,0 0-15 0 0,-38 40 511 0 0,5-9-103 0 0,-9 7 104 0 0,30-23-212 0 0,1 0-1 0 0,-8 15-299 0 0,9-14 217 0 0,-10 17 82 0 0,14-19-90 0 0,-2-1-1 0 0,-4 6-208 0 0,-2 1 148 0 0,16-22-153 0 0,-2 3 63 0 0,0-1-1 0 0,0 1 0 0 0,1-1 1 0 0,-1 1-1 0 0,1 0 0 0 0,-1 0 1 0 0,1 0-1 0 0,0 0 0 0 0,0 0 0 0 0,0 0 1 0 0,1 0-1 0 0,-1 0 0 0 0,1 0 1 0 0,0 0-1 0 0,0 0 0 0 0,0 3-57 0 0,1-1 0 0 0,1 0 0 0 0,-1 0 0 0 0,0 0 0 0 0,-1 0 0 0 0,1 0 0 0 0,-1 0 0 0 0,0 0 0 0 0,0 1 0 0 0,-1-1 0 0 0,1 0 0 0 0,-1 0 0 0 0,0 0 0 0 0,-1 0 0 0 0,1 0 0 0 0,-3 4 0 0 0,4-8 0 0 0,-1-1 0 0 0,1 1 0 0 0,-1 0 0 0 0,1-1 0 0 0,0 1 0 0 0,-1 0 0 0 0,1 0 0 0 0,0 0 0 0 0,0-1 0 0 0,-1 1 0 0 0,1 0 0 0 0,0 0 0 0 0,0 0 0 0 0,0-1 0 0 0,0 1 0 0 0,0 0 0 0 0,0 0 0 0 0,0 0 0 0 0,0 0 0 0 0,0-1 0 0 0,0 1 0 0 0,1 0 0 0 0,-1 0 0 0 0,0 0 0 0 0,1-1 0 0 0,-1 2 0 0 0,1 0 0 0 0,6 24 0 0 0,-7 0 0 0 0,2-21 0 0 0,-1-2 0 0 0,1 14 0 0 0,-2-13 22 0 0,2 0-1 0 0,-1-1 0 0 0,0 1 1 0 0,1 0-1 0 0,0 0 0 0 0,0-1 1 0 0,0 1-1 0 0,0-1 0 0 0,3 4-21 0 0,-1-3 42 0 0,-1-1-97 0 0,3 0-49 0 0,14 14 303 0 0,-16-13-241 0 0,-4-3 31 0 0,1 0 0 0 0,0 0 1 0 0,0 0-1 0 0,0 0 1 0 0,0 0-1 0 0,-1-1 0 0 0,1 1 1 0 0,0 0-1 0 0,1 0 0 0 0,-1-1 1 0 0,0 1-1 0 0,0-1 1 0 0,0 1-1 0 0,0-1 0 0 0,1 1 11 0 0,9 5 0 0 0,-8-5 0 0 0,6 3 0 0 0,-1-3 0 0 0,1 1 0 0 0,0 1 0 0 0,-2 0 0 0 0,0 2 0 0 0,1-4 0 0 0,3 0 0 0 0,-6 0 0 0 0,2 2 0 0 0,-5-1 2 0 0,18-1 60 0 0,-17-1-62 0 0,0 1 0 0 0,0-1 0 0 0,1 0 0 0 0,-1 0 0 0 0,0 0 0 0 0,0 0 0 0 0,0-1 0 0 0,1 1 0 0 0,-1-1 0 0 0,2 0 0 0 0,17-6 0 0 0,-15 5 23 0 0,-1 0 0 0 0,1 0-1 0 0,-1-1 1 0 0,0 0-1 0 0,0 0 1 0 0,0 0 0 0 0,0-1-1 0 0,1-1-22 0 0,10-6 10 0 0,10-4-97 0 0,-13 5 87 0 0,-12 8 0 0 0,-1 1 0 0 0,1 0 0 0 0,-1 0 0 0 0,1 0 0 0 0,0-1 0 0 0,-1 1 0 0 0,1 1 0 0 0,0-1 0 0 0,0 0 0 0 0,-1 0 0 0 0,2 1 0 0 0,-2-1 1 0 0,0 1-1 0 0,0-1 0 0 0,0 1 1 0 0,0-1-1 0 0,0 0 0 0 0,0 1 0 0 0,0-1 1 0 0,0 0-1 0 0,0 1 0 0 0,0-1 1 0 0,0 0-1 0 0,0 0 0 0 0,0 0 0 0 0,-1 0 1 0 0,1 0-1 0 0,0-1-5 0 0,0 1 0 0 0,0 0 1 0 0,1-1-1 0 0,-1 1 1 0 0,0 0-1 0 0,1 0 1 0 0,-1 0-1 0 0,0 0 0 0 0,1 0 1 0 0,0 0-1 0 0,-1 0 1 0 0,1 0-1 0 0,-1 1 0 0 0,3-1 5 0 0,-1 0 8 0 0,1-1-1 0 0,-1 1 1 0 0,0 0-1 0 0,0-1 1 0 0,0 0-1 0 0,0 0 1 0 0,3-2-8 0 0,6-4-54 0 0,7-10 123 0 0,-8 10-67 0 0,-2 0 0 0 0,1 0 0 0 0,-1-1-2 0 0,2-1 54 0 0,2-2-60 0 0,-1-1-1 0 0,0-1 0 0 0,1-2 7 0 0,4-16 0 0 0,-12 23 0 0 0,-3 5 0 0 0,0 1 0 0 0,0-1 0 0 0,0 0 0 0 0,1 1 0 0 0,-1-1 0 0 0,1 1 0 0 0,0 0 0 0 0,0 0 0 0 0,2-2 0 0 0,-3 3 0 0 0,-1-1 0 0 0,1 0 0 0 0,0 0 0 0 0,-1 0 0 0 0,0-1 0 0 0,0 1 0 0 0,0 0 0 0 0,0 0 0 0 0,0-1 0 0 0,0 0 0 0 0,2-10 0 0 0,-2 11 7 0 0,-1 1 0 0 0,1-1 0 0 0,-1 1 0 0 0,0-1 0 0 0,0 0 0 0 0,0 1 0 0 0,0-2-7 0 0,-1 2 1 0 0,1-1 1 0 0,0 1 0 0 0,0 0 0 0 0,0-1-1 0 0,1 1 1 0 0,-1 0 0 0 0,0-1 0 0 0,1 1-1 0 0,0-1-1 0 0,-1 1 4 0 0,0 1-1 0 0,1-1 0 0 0,-1 1 1 0 0,0-1-1 0 0,0 0 0 0 0,0 1 0 0 0,-1-1 1 0 0,1 1-1 0 0,0-1 0 0 0,0 0 1 0 0,-1 0-4 0 0,-1-11 27 0 0,2 6-14 0 0,-1 1 0 0 0,0-1 0 0 0,0 1-1 0 0,-1-5-12 0 0,1 9 13 0 0,-1-7-8 0 0,0-3 10 0 0,-1 1 0 0 0,0 0 0 0 0,-1 0-1 0 0,-1-2-14 0 0,0-3 4 0 0,5 13 4 0 0,-1 0-1 0 0,0 0 1 0 0,1-1-1 0 0,-2 1 1 0 0,1 0-1 0 0,0 0 1 0 0,-1 0-1 0 0,-1-2-7 0 0,-7-22 0 0 0,9 24 4 0 0,0 0 0 0 0,0 1 0 0 0,0-1 1 0 0,0 0-1 0 0,-1 1 0 0 0,1-1 0 0 0,-1 1 0 0 0,0 0 0 0 0,1-1 0 0 0,-1 1 0 0 0,0 0 0 0 0,0 0 0 0 0,-1 0 0 0 0,1 0 0 0 0,0 1 0 0 0,-1-1 0 0 0,1 1 0 0 0,-1-1 0 0 0,1 1 0 0 0,-2 0-4 0 0,-2-3-6 0 0,-1 0 24 0 0,1-1 0 0 0,0-1-1 0 0,-4-4-17 0 0,5 5 9 0 0,3 3-2 0 0,0-1-1 0 0,0 1 0 0 0,-1 0 0 0 0,1 0 0 0 0,-1 0 0 0 0,1 1 0 0 0,-1-1 0 0 0,1 0 0 0 0,-3 0-6 0 0,-21-18 0 0 0,23 19 7 0 0,0 0 0 0 0,0 0-1 0 0,1 0 1 0 0,-1 0 0 0 0,0 0-1 0 0,0 0 1 0 0,-1 1 0 0 0,1-1-1 0 0,0 1 1 0 0,0 0 0 0 0,0 0-1 0 0,0 0 1 0 0,0 1 0 0 0,0-1-1 0 0,-2 1-6 0 0,0 0-59 0 0,-1 0-1 0 0,0 1 0 0 0,0 0 1 0 0,1 0-1 0 0,-1 1 1 0 0,1-1-1 0 0,-3 3 60 0 0,-11 9-1527 0 0,10-6 627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05.7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8288 0 0,'0'0'190'0'0,"0"0"28"0"0,0 0 7 0 0,17 0 3772 0 0,-10 2-3758 0 0,-1 1-1 0 0,0-1 0 0 0,0 1 0 0 0,0 1 1 0 0,0-1-1 0 0,0 1 0 0 0,-1 0 1 0 0,1 0-1 0 0,-1 1 0 0 0,0-1 1 0 0,0 1-1 0 0,3 4-238 0 0,-2-2 85 0 0,0 0-1 0 0,1-1 1 0 0,-1 0-1 0 0,2-1 1 0 0,-1 0 0 0 0,1 0-1 0 0,4 2-84 0 0,15 4 138 0 0,0-1 0 0 0,2-1-138 0 0,36 13 151 0 0,-7 3-612 0 0,-54-23 254 0 0,-4-1 83 0 0,1-1 0 0 0,0 1 0 0 0,-1-1-1 0 0,1 0 1 0 0,0 1 0 0 0,0-1 0 0 0,-1 0 0 0 0,1 1 0 0 0,0-1-1 0 0,0 0 1 0 0,0 0 0 0 0,-1 0 0 0 0,1 0 0 0 0,0 0-1 0 0,0 0 1 0 0,0 0 124 0 0,4-1-742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06.2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3224 0 0,'0'0'437'0'0,"7"-1"6053"0"0,7 2-4229 0 0,11 8-632 0 0,-6-3-906 0 0,5 5 378 0 0,14 11-1101 0 0,-19-11 167 0 0,1-1 1 0 0,18 8-168 0 0,49 23-1642 0 0,-75-37-3604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07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1376 0 0,'0'0'373'0'0,"0"0"1033"0"0,0 0 456 0 0,0 0 91 0 0,0 0-182 0 0,14 9 1406 0 0,-6-2-2870 0 0,0-1 0 0 0,1 0 0 0 0,-1 0 0 0 0,1-1 0 0 0,0 0 0 0 0,1-1 0 0 0,-1 0 0 0 0,2 0-307 0 0,31 18 268 0 0,-11-6-161 0 0,23 14 31 0 0,-42-22-38 0 0,1-1 1 0 0,1 0 0 0 0,-1-1 0 0 0,14 4-101 0 0,21 4-764 0 0,-40-12-788 0 0,-7 0 1018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07.6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3224 0 0,'0'0'409'0'0,"0"0"510"0"0,0 0 222 0 0,0 0 47 0 0,0 0-53 0 0,0 0-269 0 0,0 0-118 0 0,0 0-20 0 0,12 10 1074 0 0,-3-1-1227 0 0,-7-7-499 0 0,0 0 0 0 0,0 0 1 0 0,0 0-1 0 0,0 0 1 0 0,0-1-1 0 0,0 1 0 0 0,0 0 1 0 0,1-1-1 0 0,0 0-76 0 0,43 23 1209 0 0,0 1 0 0 0,37 28-1209 0 0,-35-22 218 0 0,-40-27-203 0 0,-1 0-1 0 0,1-1 0 0 0,-1 0 1 0 0,6 1-15 0 0,23 10 20 0 0,-2-1-440 0 0,-26-11-139 0 0,-1 0 122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08.5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0 1376 0 0,'0'0'351'0'0,"0"0"934"0"0,0 0 410 0 0,0 0 86 0 0,0 0-157 0 0,0 0-707 0 0,0 0-312 0 0,0 0-58 0 0,0 0-72 0 0,0 0-239 0 0,0 0-107 0 0,0 0-22 0 0,0 0 51 0 0,-1 1 3 0 0,1 0-1 0 0,0-1 1 0 0,-1 1-1 0 0,1 0 1 0 0,0 0-1 0 0,-1-1 1 0 0,1 1 0 0 0,0 0-1 0 0,0 0 1 0 0,0-1-1 0 0,0 1 1 0 0,0 0-1 0 0,0 0 1 0 0,0-1-1 0 0,0 1-160 0 0,2 2 92 0 0,0-1 17 0 0,0-1-1 0 0,0 1 1 0 0,0 0-1 0 0,0-1 1 0 0,1 1 0 0 0,-1-1-1 0 0,0 0 1 0 0,1 1-1 0 0,-1-1 1 0 0,0 0-1 0 0,1 0 1 0 0,2 0-109 0 0,26 7 765 0 0,-15-6-408 0 0,0 1-1 0 0,0 0 0 0 0,-1 1 0 0 0,11 5-356 0 0,-15-3 20 0 0,0 0 0 0 0,8 7-20 0 0,-11-8-5 0 0,-1 0 0 0 0,1-1-1 0 0,0 1 1 0 0,0-1 0 0 0,0-1-1 0 0,6 2 6 0 0,48 17-975 0 0,-53-20 711 0 0,-8-2 129 0 0,1 0 0 0 0,-1 1-1 0 0,0-1 1 0 0,0 0 0 0 0,0 0 0 0 0,1 1 0 0 0,-1-1-1 0 0,0 1 1 0 0,0-1 0 0 0,0 1 0 0 0,0 0-1 0 0,0-1 1 0 0,1 2 135 0 0,1 0-755 0 0,0-1-2859 0 0,-2 1 1853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8:27.7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124 25 2304 0 0,'-17'4'415'0'0,"-7"14"6592"0"0,20-14-6608 0 0,0 0 0 0 0,1 0 0 0 0,-1 0 0 0 0,1 0 0 0 0,0 1 0 0 0,0-1 1 0 0,-1 2-400 0 0,-3 8 528 0 0,1-1 1 0 0,1 1 0 0 0,0 0 0 0 0,1 1 0 0 0,-1 5-529 0 0,-11 76 977 0 0,12-67-822 0 0,2-5 81 0 0,1 1 1 0 0,2-1-1 0 0,0 0 1 0 0,1 1-1 0 0,2-1 1 0 0,0 0-1 0 0,6 17-236 0 0,-7-33 49 0 0,0 0-1 0 0,0 0 1 0 0,1 0-1 0 0,0 0 1 0 0,0 0-1 0 0,1-1 1 0 0,0 0-1 0 0,0 0 1 0 0,0 0-1 0 0,1 0 1 0 0,2 1-49 0 0,-4-4 21 0 0,0-1 1 0 0,0 1 0 0 0,0-1-1 0 0,1 1 1 0 0,-1-1 0 0 0,1-1-1 0 0,-1 1 1 0 0,1-1 0 0 0,0 1-1 0 0,0-1 1 0 0,0-1 0 0 0,1 1-1 0 0,-1-1 1 0 0,0 0 0 0 0,1 0-1 0 0,-1 0 1 0 0,0-1 0 0 0,1 0-1 0 0,-1 0 1 0 0,0 0 0 0 0,1-1-1 0 0,-1 0 1 0 0,1 0 0 0 0,-1 0-1 0 0,0-1 1 0 0,0 1-1 0 0,0-1 1 0 0,0 0 0 0 0,0-1-1 0 0,0 1 1 0 0,-1-1 0 0 0,1 0-1 0 0,0-1-21 0 0,4-2 6 0 0,-1-1-1 0 0,0 0 0 0 0,0 0 1 0 0,-1-1-1 0 0,0 0 0 0 0,0 0 1 0 0,-1 0-1 0 0,0-1 0 0 0,0 0 1 0 0,-1 0-1 0 0,0-1 0 0 0,1-5-5 0 0,-2 7 7 0 0,1-4 97 0 0,-1 0 1 0 0,0 0-1 0 0,0 0 0 0 0,-1 0 1 0 0,-1-1-1 0 0,0 1 1 0 0,0-10-105 0 0,-3-48 246 0 0,-8-49-246 0 0,7 104 85 0 0,0 1-1 0 0,-2 0 1 0 0,1 0-1 0 0,-2 0 1 0 0,0 0-1 0 0,-6-11-84 0 0,7 17 38 0 0,0-1 0 0 0,-1 1 0 0 0,0 0 0 0 0,0 1 0 0 0,-1-1 0 0 0,0 1 0 0 0,-1 0-1 0 0,1 0 1 0 0,-8-5-38 0 0,11 11-4 0 0,1 0-1 0 0,-1 0 0 0 0,1 0 0 0 0,-1 0 1 0 0,1 1-1 0 0,-1-1 0 0 0,1 1 0 0 0,-1 0 1 0 0,0 0-1 0 0,1 0 0 0 0,-1 0 0 0 0,1 0 1 0 0,-1 0-1 0 0,0 1 0 0 0,1-1 0 0 0,-1 1 1 0 0,1 0-1 0 0,-1 0 0 0 0,-1 1 5 0 0,-1 0-155 0 0,-1 0 1 0 0,2 0-1 0 0,-1 1 0 0 0,0 0 1 0 0,0 0-1 0 0,1 1 0 0 0,0-1 0 0 0,-4 4 155 0 0,1 10-4001 0 0,5-12 2675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09.2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8784 0 0,'0'0'197'0'0,"0"0"24"0"0,0 0 19 0 0,0 0 51 0 0,0 0 158 0 0,0 0 67 0 0,0 0 18 0 0,12 5 1483 0 0,5 2-1923 0 0,14 7 1157 0 0,25 16-733 0 0,14 7-457 0 0,-51-29 101 0 0,-1 0 0 0 0,14 3-162 0 0,16 3 441 0 0,-12-3-451 0 0,33 14 10 0 0,-63-23 0 0 0,0 1 0 0 0,0 0 0 0 0,-1 1 0 0 0,1-1 0 0 0,3 5 0 0 0,0-3-205 0 0,-1 0-990 0 0,-5-1-2639 0 0,-2-3-772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10.1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4144 0 0,'0'0'319'0'0,"0"0"-106"0"0,0 0 338 0 0,0 0 168 0 0,0 0 32 0 0,0 0-6 0 0,0 0-53 0 0,0 0-20 0 0,0 0-6 0 0,0 0-60 0 0,0 0-239 0 0,0 0-102 0 0,0 0-17 0 0,10 15 1635 0 0,-1-11-1779 0 0,-1 0-1 0 0,1-1 1 0 0,0 0-1 0 0,1 0 1 0 0,-1-1-1 0 0,1 0 1 0 0,-1-1 0 0 0,1 0-104 0 0,15 3 920 0 0,-7 1-768 0 0,-1 0-1 0 0,18 7-151 0 0,-18-6 19 0 0,0 0 1 0 0,0-1 0 0 0,1-1-20 0 0,-8-2 19 0 0,-1 1 0 0 0,0 0 0 0 0,0 1 1 0 0,2 1-20 0 0,10 3-325 0 0,-20-7 161 0 0,1-1-128 0 0,0 0-580 0 0,-1 0-2906 0 0,-1 0-364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10.5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 2760 0 0,'15'-5'5264'0'0,"-14"5"-4675"0"0,1 1-339 0 0,0-1 1 0 0,0 0-1 0 0,-1 1 1 0 0,1-1-1 0 0,0 1 0 0 0,-1 0 1 0 0,1 0-1 0 0,0-1 1 0 0,-1 1-1 0 0,1 0 0 0 0,-1 0 1 0 0,1 0-1 0 0,-1 1 1 0 0,1-1-251 0 0,3 3 191 0 0,3 0-72 0 0,-1-1 0 0 0,1 0-1 0 0,-1-1 1 0 0,1 1-1 0 0,0-1 1 0 0,0-1 0 0 0,0 0-1 0 0,0 0 1 0 0,7 0-119 0 0,-2 0 105 0 0,0 0 0 0 0,-1 1 0 0 0,6 2-105 0 0,81 22 203 0 0,-97-25-322 0 0,19 5-83 0 0,-8 0-4031 0 0,-6-4 211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11.2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5840 0 0,'14'0'266'0'0,"-11"0"1"0"0,-3 0-84 0 0,0 0 277 0 0,0 0 144 0 0,0 0 32 0 0,0 0-18 0 0,0 0-90 0 0,0 0-42 0 0,0 0-6 0 0,0 0-12 0 0,13-3 1078 0 0,74 6 122 0 0,-70-1-1628 0 0,61 2-48 0 0,-70-3-402 0 0,0-1 0 0 0,0 1 0 0 0,-1 1 0 0 0,1-1 0 0 0,0 1 0 0 0,2 2 410 0 0,-5-2-4230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11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7256 0 0,'0'0'330'0'0,"0"0"-7"0"0,0 0-123 0 0,0 0 240 0 0,15 0 1716 0 0,34-1-436 0 0,-1 0-815 0 0,27 4-905 0 0,-21-2 126 0 0,-29-1-70 0 0,28 4-1107 0 0,-50-6 6 0 0,2 1 509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12.0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63 1 3680 0 0,'0'0'284'0'0,"0"0"-19"0"0,0 0 617 0 0,0 0 285 0 0,0 0 60 0 0,0 0-96 0 0,0 0-453 0 0,0 0-196 0 0,0 0-40 0 0,-19 2 929 0 0,-1 0-1482 0 0,6-2-2966 0 0,5 0-544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12.9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 77 2304 0 0,'0'0'380'0'0,"0"0"755"0"0,0 0 326 0 0,-8-10 4396 0 0,9 10-5686 0 0,-1 0-7 0 0,0 0-4 0 0,0 0 18 0 0,0 0 78 0 0,0 0 31 0 0,0 0 8 0 0,0 0-2 0 0,0 0-12 0 0,0 0-7 0 0,21-9 630 0 0,141-27-64 0 0,-52 15-296 0 0,-97 22-525 0 0,-9 0-5324 0 0,-4-1 783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13.3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80 7656 0 0,'0'0'349'0'0,"0"0"-2"0"0,0 0-179 0 0,0 0 78 0 0,0 0 61 0 0,0 0 12 0 0,0 0-42 0 0,0 0-162 0 0,0 0-14 0 0,0 0-2 0 0,0 0-3 0 0,0 0 18 0 0,0 0 84 0 0,5-6 858 0 0,19-1-264 0 0,-1 1 1 0 0,1 1-1 0 0,20-2-792 0 0,0 0 316 0 0,4-4-172 0 0,-21 5-107 0 0,-1 1 1 0 0,7 1-38 0 0,-27 3-188 0 0,1-1 1 0 0,-1 1 0 0 0,1-1 0 0 0,2-2 187 0 0,-1 2-623 0 0,-5-1-685 0 0,-3 3 636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14.1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71 6880 0 0,'0'0'314'0'0,"-1"0"-6"0"0,-1 0-102 0 0,2 0 303 0 0,2 0-234 0 0,0 0-1 0 0,-1-1 1 0 0,1 1-1 0 0,0-1 1 0 0,0 0-1 0 0,-1 1 1 0 0,1-1-1 0 0,0 0 1 0 0,-1 0-1 0 0,2-1-274 0 0,12-5 1032 0 0,60-10-134 0 0,39-11 458 0 0,-90 25-1633 0 0,-20 3 191 0 0,-1-1 0 0 0,1 1 0 0 0,-1 0 0 0 0,1-1 0 0 0,-1 0 0 0 0,0 0 1 0 0,1 0-1 0 0,1-1 86 0 0,-4 1-519 0 0,-1 1-97 0 0,0 0-21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14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6 140 3680 0 0,'-5'0'3835'0'0,"10"0"-84"0"0,-5 0-3107 0 0,8-3 407 0 0,42-13 719 0 0,21-9-1770 0 0,-43 14 170 0 0,106-48 473 0 0,-113 50-508 0 0,20-8-348 0 0,-38 17 299 0 0,-3 0-3101 0 0,1 0 1086 0 0,-1 0-2647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8:29.3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93 6992 0 0,'0'-1'90'0'0,"-1"0"0"0"0,1-1 0 0 0,-1 1 0 0 0,1-1 1 0 0,0 1-1 0 0,0-1 0 0 0,0 1 0 0 0,0-1 0 0 0,0 1 0 0 0,0-1 1 0 0,0 1-1 0 0,0-1 0 0 0,1 1 0 0 0,-1-1 0 0 0,0 1 0 0 0,1-1 1 0 0,-1 1-1 0 0,1-1 0 0 0,0 0-90 0 0,0-1 408 0 0,1 0-1 0 0,-1 0 1 0 0,1 0 0 0 0,0 1-1 0 0,-1-1 1 0 0,1 0 0 0 0,0 1-1 0 0,2-2-407 0 0,-3 3 486 0 0,-1 1-454 0 0,0 0 0 0 0,0 0 0 0 0,0 0 1 0 0,0-1-1 0 0,0 1 0 0 0,0 0 0 0 0,0 0 1 0 0,0 0-1 0 0,0-1 0 0 0,0 1 0 0 0,0 0 1 0 0,0 0-1 0 0,0 0 0 0 0,0 0 0 0 0,1 0 1 0 0,-1-1-1 0 0,0 1 0 0 0,0 0 1 0 0,0 0-1 0 0,0 0 0 0 0,0 0 0 0 0,1 0 1 0 0,-1 0-1 0 0,0 0 0 0 0,0-1 0 0 0,0 1 1 0 0,0 0-1 0 0,1 0 0 0 0,-1 0 0 0 0,0 0 1 0 0,0 0-1 0 0,0 0 0 0 0,0 0 0 0 0,1 0 1 0 0,-1 0-1 0 0,0 0 0 0 0,0 0 0 0 0,0 0 1 0 0,1 0-1 0 0,-1 0 0 0 0,0 0 0 0 0,0 0 1 0 0,0 0-1 0 0,0 0 0 0 0,1 1 0 0 0,-1-1 1 0 0,0 0-1 0 0,0 0 0 0 0,0 0 0 0 0,0 0 1 0 0,1 0-33 0 0,7 7 204 0 0,-7-4-192 0 0,0 0-1 0 0,0 0 1 0 0,-1 0-1 0 0,1 0 1 0 0,-1 0 0 0 0,1 0-1 0 0,-1 0 1 0 0,0 0 0 0 0,0 0-1 0 0,-1 0 1 0 0,1 0 0 0 0,-1 0-1 0 0,1 0 1 0 0,-1 0-1 0 0,0 0 1 0 0,0 0 0 0 0,-1 0-1 0 0,1 0 1 0 0,0-1-12 0 0,-2 3 27 0 0,1-2 1 0 0,0 1-1 0 0,-1 0 0 0 0,0 0 1 0 0,0-1-1 0 0,0 0 0 0 0,0 1 1 0 0,-1-1-1 0 0,1 0 1 0 0,-1-1-1 0 0,0 1 0 0 0,-2 0-27 0 0,5-2 24 0 0,0 0 0 0 0,0-1 0 0 0,0 1-1 0 0,0-1 1 0 0,0 1 0 0 0,0-1 0 0 0,0 1-1 0 0,-1-1 1 0 0,1 0 0 0 0,0 1 0 0 0,0-1 0 0 0,0 0-1 0 0,-1 0 1 0 0,1 0 0 0 0,0 0 0 0 0,0 0-1 0 0,-1-1-23 0 0,1 1 54 0 0,0-1-1 0 0,0 1 0 0 0,0-1 1 0 0,1 0-1 0 0,-1 0 0 0 0,0 1 1 0 0,0-1-1 0 0,1 0 0 0 0,-1 0 1 0 0,1 0-1 0 0,-1 0 0 0 0,1 0 1 0 0,-1 0-1 0 0,1 0 0 0 0,-1 0 1 0 0,1 0-1 0 0,0 0 0 0 0,0 0 1 0 0,-1 0-1 0 0,1 0 0 0 0,0 0-53 0 0,-1-3 69 0 0,1 0 0 0 0,0 0 1 0 0,0 0-1 0 0,0 1 0 0 0,0-1 0 0 0,0 0 0 0 0,1 0 0 0 0,0 0 0 0 0,-1 0 1 0 0,2 0-1 0 0,-1 0 0 0 0,0 1 0 0 0,1-1 0 0 0,0-1-69 0 0,2-2 79 0 0,-1 1 1 0 0,1 0-1 0 0,1-1 0 0 0,-1 2 0 0 0,1-1 1 0 0,0 0-1 0 0,1 0-79 0 0,-1 1-104 0 0,-4 4 87 0 0,0 0-1 0 0,0 0 0 0 0,0 0 0 0 0,0 0 1 0 0,0 0-1 0 0,0 0 0 0 0,0 0 1 0 0,0 0-1 0 0,1 1 0 0 0,-1-1 0 0 0,0 0 1 0 0,0 1-1 0 0,1-1 0 0 0,-1 1 0 0 0,1-1 18 0 0,-1 1 0 0 0,-1 0 0 0 0,1 0-1 0 0,0 0 1 0 0,-1 0-1 0 0,1 0 1 0 0,-1 0-1 0 0,1 0 1 0 0,0 0 0 0 0,-1 0-1 0 0,1 0 1 0 0,-1 0-1 0 0,1 0 1 0 0,-1 1-1 0 0,1-1 1 0 0,-1 0-1 0 0,1 0 1 0 0,-1 0 0 0 0,1 1-1 0 0,-1-1 1 0 0,1 0-1 0 0,-1 1 1 0 0,1-1-1 0 0,-1 1 1 0 0,1-1 0 0 0,-1 0-1 0 0,0 1 1 0 0,1-1-1 0 0,-1 1 1 0 0,0-1-1 0 0,1 1 1 0 0,-1-1-1 0 0,0 1 1 0 0,0-1 0 0 0,0 1-1 0 0,1 0 1 0 0,3 16-110 0 0,-4-11 106 0 0,0-1 1 0 0,0 0-1 0 0,0 1 0 0 0,-1-1 0 0 0,0 0 0 0 0,0 1 1 0 0,-1-1-1 0 0,1 0 0 0 0,-3 5 4 0 0,3-9 14 0 0,1 1-1 0 0,-1 0 1 0 0,0-1-1 0 0,0 1 1 0 0,1 0-1 0 0,-1-1 1 0 0,0 1-1 0 0,-1-1 1 0 0,1 1-1 0 0,0-1 1 0 0,0 0-1 0 0,-1 1 1 0 0,1-1-1 0 0,0 0 1 0 0,-1 0-1 0 0,1 0 1 0 0,-1 0-1 0 0,0 0 1 0 0,1 0-1 0 0,-1-1 0 0 0,0 1 1 0 0,1 0-1 0 0,-1-1 1 0 0,0 1-1 0 0,0-1 1 0 0,0 0-1 0 0,1 0 1 0 0,-1 0-1 0 0,-2 0-13 0 0,3 0 12 0 0,-1 0-1 0 0,1-1 0 0 0,-1 1 0 0 0,1-1 0 0 0,-1 1 0 0 0,1-1 0 0 0,-1 0 0 0 0,1 1 1 0 0,0-1-1 0 0,-1 0 0 0 0,1 0 0 0 0,0 0 0 0 0,0 0 0 0 0,0 0 0 0 0,0 0 0 0 0,0 0 1 0 0,0-1-1 0 0,0 1 0 0 0,0 0 0 0 0,0-1 0 0 0,0 1 0 0 0,1 0 0 0 0,-1-1 0 0 0,1 1 1 0 0,-1-1-1 0 0,1 1 0 0 0,-1-1 0 0 0,1 1 0 0 0,0-1 0 0 0,0 1 0 0 0,0-1 0 0 0,0 1 1 0 0,0-1-1 0 0,0 0 0 0 0,0 1 0 0 0,0-1 0 0 0,1 1-11 0 0,-1-3 3 0 0,1 0-1 0 0,-1 0 1 0 0,1 1-1 0 0,0-1 1 0 0,0 0 0 0 0,1 1-1 0 0,-1-1 1 0 0,1 1-1 0 0,0-1 1 0 0,-1 1 0 0 0,2 0-1 0 0,-1 0 1 0 0,0 0-1 0 0,2-2-2 0 0,-1 2 0 0 0,1 0 0 0 0,-1 1 0 0 0,0 0 0 0 0,1-1 0 0 0,0 1-1 0 0,-1 0 1 0 0,2 0 0 0 0,-5 2-2 0 0,1 0-1 0 0,0-1 0 0 0,0 1 1 0 0,-1 0-1 0 0,1 0 0 0 0,0 0 1 0 0,0 0-1 0 0,-1 0 0 0 0,1-1 1 0 0,0 1-1 0 0,0 1 1 0 0,-1-1-1 0 0,1 0 0 0 0,0 0 1 0 0,0 0-1 0 0,-1 0 0 0 0,1 0 1 0 0,0 1-1 0 0,0-1 0 0 0,-1 0 1 0 0,1 1-1 0 0,0-1 1 0 0,-1 0-1 0 0,1 1 0 0 0,0-1 1 0 0,-1 1-1 0 0,1-1 0 0 0,-1 1 1 0 0,1-1-1 0 0,-1 1 0 0 0,1 0 1 0 0,-1-1-1 0 0,1 1 0 0 0,-1 0 1 0 0,0-1-1 0 0,1 1 1 0 0,-1 0-1 0 0,0-1 0 0 0,1 1 1 0 0,-1 0-1 0 0,0 0 0 0 0,0-1 1 0 0,0 1-1 0 0,0 0 3 0 0,2 6-9 0 0,-1 0 0 0 0,0 0 1 0 0,0 0-1 0 0,-1 0 0 0 0,1 1 0 0 0,-2-1 0 0 0,1 0 0 0 0,-1 0 0 0 0,-1 6 9 0 0,1-10 8 0 0,0 0 0 0 0,1-1-1 0 0,-1 1 1 0 0,0-1-1 0 0,0 1 1 0 0,0-1 0 0 0,0 1-1 0 0,-1-1 1 0 0,1 0-1 0 0,-1 1 1 0 0,1-1 0 0 0,-1 0-1 0 0,0 0 1 0 0,0 0-1 0 0,0 0 1 0 0,0-1 0 0 0,0 1-1 0 0,0-1 1 0 0,-1 1-1 0 0,1-1 1 0 0,0 1 0 0 0,-1-1-1 0 0,1 0 1 0 0,-1 0-1 0 0,0-1 1 0 0,1 1-1 0 0,-3 0-7 0 0,4-1 6 0 0,0 0 0 0 0,-1 0-1 0 0,1 0 1 0 0,0 0 0 0 0,0 0-1 0 0,-1 0 1 0 0,1 0-1 0 0,0-1 1 0 0,0 1 0 0 0,0-1-1 0 0,-1 1 1 0 0,1 0-1 0 0,0-1 1 0 0,0 0 0 0 0,0 1-1 0 0,0-1 1 0 0,0 0 0 0 0,0 0-1 0 0,0 1 1 0 0,0-1-1 0 0,0 0 1 0 0,1 0 0 0 0,-1 0-1 0 0,0 0 1 0 0,0 0 0 0 0,1 0-1 0 0,-1 0 1 0 0,1 0-1 0 0,-1-1 1 0 0,1 1 0 0 0,-1 0-1 0 0,1 0 1 0 0,0 0-1 0 0,-1-1 1 0 0,1 1 0 0 0,0 0-1 0 0,0 0 1 0 0,0-1-6 0 0,-1-1 10 0 0,1-1-1 0 0,0 1 1 0 0,0-1-1 0 0,0 0 1 0 0,0 1-1 0 0,0-1 1 0 0,1 0-1 0 0,0 1 1 0 0,-1-1-1 0 0,1 1 1 0 0,1-1-1 0 0,0-1-9 0 0,0 2-1 0 0,0-1 0 0 0,1 1 0 0 0,-1 0 0 0 0,1 0 0 0 0,0 1 0 0 0,0-1 0 0 0,0 0 0 0 0,0 1 0 0 0,1 0 0 0 0,0-1 1 0 0,-4 3-5 0 0,1-1 0 0 0,0 1 1 0 0,0-1-1 0 0,0 1 0 0 0,0-1 1 0 0,0 1-1 0 0,0-1 0 0 0,-1 1 1 0 0,1 0-1 0 0,0-1 0 0 0,0 1 1 0 0,0 0-1 0 0,0 0 0 0 0,0 0 1 0 0,0 0-1 0 0,0 0 0 0 0,0 0 1 0 0,0 0-1 0 0,0 0 0 0 0,0 0 0 0 0,0 0 1 0 0,0 1-1 0 0,0-1 0 0 0,0 0 1 0 0,0 1-1 0 0,0-1 0 0 0,0 0 1 0 0,0 1-1 0 0,0-1 0 0 0,0 1 1 0 0,-1 0-1 0 0,1-1 0 0 0,0 1 1 0 0,0 0-1 0 0,-1-1 0 0 0,1 1 1 0 0,-1 0-1 0 0,1 0 0 0 0,0 0 0 0 0,-1 0 1 0 0,1 0 4 0 0,2 5-7 0 0,-1 1 1 0 0,0-1-1 0 0,-1 1 1 0 0,1-1 0 0 0,-1 1-1 0 0,0 0 1 0 0,-1-1-1 0 0,1 1 1 0 0,-1 2 6 0 0,0-6 0 0 0,0 1 0 0 0,-1-1 1 0 0,1 0-1 0 0,-1 1 0 0 0,1-1 0 0 0,-1 0 0 0 0,0 1 1 0 0,0-1-1 0 0,0 0 0 0 0,-1 0 0 0 0,1 0 1 0 0,-1 0-1 0 0,0 0 0 0 0,0 0 0 0 0,0-1 1 0 0,0 1-1 0 0,0 0 0 0 0,0-1 0 0 0,-3 2 0 0 0,5-3 2 0 0,-1-1 0 0 0,0 1 1 0 0,0 0-1 0 0,0 0 0 0 0,0-1 0 0 0,0 1 0 0 0,0-1 0 0 0,0 1 0 0 0,0-1 0 0 0,-1 1 0 0 0,1-1 0 0 0,0 0 0 0 0,0 1 0 0 0,0-1 0 0 0,0 0 0 0 0,-1 0 0 0 0,1 0 0 0 0,0 0 0 0 0,0 0 0 0 0,0 0 0 0 0,-1 0 0 0 0,1 0 0 0 0,0-1 0 0 0,0 1 0 0 0,0 0 0 0 0,0-1 0 0 0,0 1 0 0 0,0-1 0 0 0,-1 1 0 0 0,1-1 0 0 0,0 0 0 0 0,0 1 0 0 0,1-1 0 0 0,-1 0 0 0 0,0 0 0 0 0,0 1 0 0 0,0-1 0 0 0,0-1-2 0 0,0 0 11 0 0,0 0 0 0 0,0 0-1 0 0,0 0 1 0 0,0 0 0 0 0,0 0-1 0 0,0 0 1 0 0,1 0 0 0 0,-1-1-1 0 0,1 1 1 0 0,-1 0 0 0 0,1-1 0 0 0,0 1-1 0 0,0 0 1 0 0,0-1 0 0 0,0 1-1 0 0,0 0 1 0 0,1-1 0 0 0,-1 1-1 0 0,1-1-10 0 0,1-2 5 0 0,-1 0-1 0 0,1 0 0 0 0,0 0 1 0 0,1 0-1 0 0,-1 1 0 0 0,1-1 0 0 0,0 1 1 0 0,0-1-1 0 0,1 1 0 0 0,-1 0 0 0 0,1 1 1 0 0,0-1-1 0 0,0 0 0 0 0,0 1 0 0 0,2-2-4 0 0,-5 5-3 0 0,-1 0 0 0 0,1 0 0 0 0,-1 0 0 0 0,0 0-1 0 0,1-1 1 0 0,-1 1 0 0 0,1 0 0 0 0,-1 0-1 0 0,1 0 1 0 0,-1 0 0 0 0,1 0 0 0 0,-1 0-1 0 0,1 0 1 0 0,-1 0 0 0 0,1 0 0 0 0,-1 0 0 0 0,1 0-1 0 0,-1 1 1 0 0,0-1 0 0 0,1 0 0 0 0,-1 0-1 0 0,1 0 1 0 0,-1 1 0 0 0,1-1 0 0 0,-1 0 0 0 0,0 0-1 0 0,1 1 1 0 0,-1-1 0 0 0,0 0 0 0 0,1 1-1 0 0,-1-1 1 0 0,0 0 0 0 0,1 1 0 0 0,-1-1 0 0 0,0 1-1 0 0,0-1 1 0 0,1 1 3 0 0,4 13-62 0 0,-5-9-93 0 0,0-1 0 0 0,0 0 0 0 0,0 1 0 0 0,0-1 0 0 0,-1 0 0 0 0,0 2 155 0 0,0 1-1324 0 0,-1-1-4528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15.5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0 139 1840 0 0,'0'0'309'0'0,"0"0"626"0"0,0 0 268 0 0,0 0 55 0 0,0 0-115 0 0,0 0-537 0 0,0 0-234 0 0,0 0-48 0 0,0 0 11 0 0,0 0 88 0 0,0 0 38 0 0,0 0 10 0 0,0 0-22 0 0,0 0-94 0 0,0 0-41 0 0,0 0-8 0 0,0 0-17 0 0,0 0-62 0 0,0 0-31 0 0,0 0-4 0 0,0 0-8 0 0,0 0-35 0 0,6-2 216 0 0,-3 2-369 0 0,-2 0-117 0 0,-1 0-3 0 0,0 0 13 0 0,0 0 13 0 0,0 0 2 0 0,0 0 0 0 0,0 0 36 0 0,0 0 142 0 0,0 0 32 0 0,0 0-2 0 0,0 0 8 0 0,0 0 34 0 0,0 0 20 0 0,0 0 2 0 0,0 0 6 0 0,1-1-114 0 0,0 0 0 0 0,0 0-1 0 0,0 0 1 0 0,1 0-1 0 0,-1 0 1 0 0,0 0 0 0 0,1 0-1 0 0,-1 0 1 0 0,1 0-1 0 0,-1 1 1 0 0,2-1-68 0 0,0-1 139 0 0,59-29 785 0 0,2 1-924 0 0,-34 17 260 0 0,-18 7-33 0 0,-2 2-40 0 0,-1-1 0 0 0,1 0 0 0 0,-1-1 0 0 0,0 0 0 0 0,0 0 0 0 0,2-3-187 0 0,-10 8 232 0 0,0 0-4030 0 0,-3 1 3078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15.9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1 144 6912 0 0,'0'0'528'0'0,"0"0"-322"0"0,0 0-84 0 0,0 0-2 0 0,0 0 0 0 0,0 0 52 0 0,0 0 218 0 0,0 0 98 0 0,0 0 22 0 0,0 0-16 0 0,11-8 700 0 0,-8 6-1084 0 0,-1 0 1 0 0,1 0 0 0 0,-1 0-1 0 0,1 1 1 0 0,0-1 0 0 0,-1 1 0 0 0,1-1-1 0 0,1 1-110 0 0,-1 0 53 0 0,0-1 0 0 0,0 0 0 0 0,0 1 0 0 0,0-1 1 0 0,0 0-1 0 0,0-1-53 0 0,4-2 17 0 0,0 0 0 0 0,0 0 0 0 0,0 1 0 0 0,0 0 0 0 0,1 0 0 0 0,4-1-17 0 0,27-14 104 0 0,-19 6-2 0 0,-6 5-238 0 0,1-2 0 0 0,-1 0 0 0 0,0-1 136 0 0,-10 7-192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16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0 295 1840 0 0,'15'-12'2717'0'0,"2"-4"707"0"0,18-15-2045 0 0,-18 17-683 0 0,-11 9-312 0 0,0 0 1 0 0,1 1-1 0 0,-1-1 1 0 0,1 1-1 0 0,4-2-384 0 0,0 1 328 0 0,-1-1-1 0 0,-1 1 0 0 0,1-2 0 0 0,7-6-327 0 0,16-11 621 0 0,-24 16-579 0 0,1 0 1 0 0,-1 0 0 0 0,0-1 0 0 0,-1-1 0 0 0,0 0-1 0 0,0 0 1 0 0,-1 0 0 0 0,0-1 0 0 0,0-1-43 0 0,2-3 51 0 0,-7 12-240 0 0,-1 2 4 0 0,0 0-1 0 0,0-1 1 0 0,0 1-1 0 0,0-1 1 0 0,0 1 0 0 0,0-1-1 0 0,0 1 1 0 0,0-1-1 0 0,-1 0 1 0 0,1 1 0 0 0,-1-2 185 0 0,0 3-4404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17.1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1 235 9416 0 0,'0'0'208'0'0,"0"0"33"0"0,0 0 16 0 0,0 0 45 0 0,0 0 136 0 0,15-11 1448 0 0,76-72 455 0 0,-42 30-2121 0 0,17-15 279 0 0,-42 49-2379 0 0,-24 18-1546 0 0,0 1-1092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17.9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1 236 3224 0 0,'0'0'467'0'0,"0"0"750"0"0,0 0 331 0 0,0 0 69 0 0,14-13 2523 0 0,17-15-2271 0 0,-25 23-1762 0 0,0-1 0 0 0,1 1-1 0 0,-2-1 1 0 0,1 0 0 0 0,3-5-107 0 0,16-17 248 0 0,-10 13-110 0 0,-6 6-143 0 0,-3 4-8 0 0,-1-1 0 0 0,1 1 0 0 0,-1-2 0 0 0,-1 1 0 0 0,1 0 0 0 0,-1-1 0 0 0,0 0-1 0 0,0 0 1 0 0,-1 0 0 0 0,0-1 13 0 0,11-23-1492 0 0,-14 30 915 0 0,0 1-20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18.31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0 212 7080 0 0,'24'-28'4477'0'0,"-5"0"372"0"0,15-30-4849 0 0,-30 53 112 0 0,-1-1-1 0 0,1 1 0 0 0,0 1 1 0 0,4-4-112 0 0,8-10 251 0 0,-12 13-216 0 0,0 0-1 0 0,0 1 0 0 0,0 0 0 0 0,1 0 0 0 0,1-1-34 0 0,-1 1-206 0 0,0 0 0 0 0,-1 0 0 0 0,1-1 0 0 0,1-2 206 0 0,-6 6-442 0 0,0 1-81 0 0,0 0-933 0 0,0 0-3661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19.16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9 206 2304 0 0,'0'0'351'0'0,"0"0"631"0"0,0 0 276 0 0,-9 15 2641 0 0,9-15-3826 0 0,0 1 0 0 0,0-1 0 0 0,0 0 0 0 0,0 0-1 0 0,0 0 1 0 0,0 0 0 0 0,0 0 0 0 0,1 0 0 0 0,-1 0 0 0 0,0 0-1 0 0,0 0 1 0 0,0 0 0 0 0,0 0 0 0 0,0 0 0 0 0,0 0-1 0 0,0 0 1 0 0,0 1 0 0 0,0-1 0 0 0,0 0 0 0 0,0 0-1 0 0,0 0 1 0 0,0 0 0 0 0,0 0 0 0 0,0 0 0 0 0,0 0 0 0 0,0 0-1 0 0,0 0 1 0 0,1 0 0 0 0,-1 0 0 0 0,0 0 0 0 0,0 0-1 0 0,0 0 1 0 0,0 0 0 0 0,0 0 0 0 0,0 0 0 0 0,0 0-1 0 0,0 0 1 0 0,0 0 0 0 0,0 0 0 0 0,0 0 0 0 0,0 0 0 0 0,1 0-1 0 0,-1 0 1 0 0,0 0 0 0 0,0 0 0 0 0,0 0 0 0 0,0 0-1 0 0,0 0 1 0 0,0 0 0 0 0,0 0 0 0 0,0 0 0 0 0,0 0-1 0 0,0-1 1 0 0,0 1 0 0 0,0 0 0 0 0,0 0 0 0 0,0 0 0 0 0,0 0-1 0 0,0 0 1 0 0,0 0 0 0 0,0 0 0 0 0,0 0 0 0 0,1 0-1 0 0,-1 0 1 0 0,0 0 0 0 0,0 0-73 0 0,9-6 1504 0 0,11-9-1000 0 0,61-64 374 0 0,-48 49-730 0 0,-21 19-88 0 0,0-1-1 0 0,0 0 0 0 0,-1 0 0 0 0,7-12-59 0 0,-8 4-196 0 0,-10 19-17 0 0,0 1-9 0 0,0 0-70 0 0,0 0-286 0 0,0 0-124 0 0,0 0-849 0 0,0 0-3278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19.5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114 0 7920 0 0,'0'0'362'0'0,"0"0"-11"0"0,0 0-118 0 0,0 0 326 0 0,0 0 165 0 0,0 0 39 0 0,0 0-65 0 0,-7 18 525 0 0,-49 93 736 0 0,39-78-692 0 0,-13 19-1267 0 0,27-46-22 0 0,2-4 81 0 0,1 2-227 0 0,0-3-463 0 0,0-1-166 0 0,0 0-31 0 0,0 0-4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20.3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48 10 3224 0 0,'17'-3'1161'0'0,"-7"-3"4080"0"0,-10 6-4286 0 0,0 0-246 0 0,0 0-49 0 0,0 0-49 0 0,0 0-166 0 0,0 0-77 0 0,0 0-14 0 0,0 0-24 0 0,-2 13 509 0 0,-7 5-329 0 0,0-1 0 0 0,-11 14-510 0 0,0 3-13 0 0,8-21-48 0 0,9-7-4713 0 0,3-6 9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20.6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92 1 2760 0 0,'0'0'473'0'0,"0"0"949"0"0,0 0 419 0 0,0 0 81 0 0,0 0-144 0 0,0 0-686 0 0,0 0-298 0 0,-8 11 1098 0 0,2 1-1335 0 0,-1-1 0 0 0,2 2 0 0 0,-3 6-557 0 0,-9 19 149 0 0,-21 38-1587 0 0,35-69-3702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2:05.1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250 39 6639 0 0,'-2'-1'311'0'0,"0"1"0"0"0,1 0 1 0 0,-1 0-1 0 0,0 0 0 0 0,1 0 1 0 0,-1 0-1 0 0,0 0 0 0 0,0 0-311 0 0,-14 4 1828 0 0,13-3-1645 0 0</inkml:trace>
  <inkml:trace contextRef="#ctx0" brushRef="#br0" timeOffset="-1">192 49 12608 0 0,'-8'3'0'0'0,"8"-3"16"0"0,-16 8 1332 0 0</inkml:trace>
  <inkml:trace contextRef="#ctx0" brushRef="#br0" timeOffset="-3">167 60 14029 0 0,'-8'4'703'0'0,"-31"17"-703"0"0,31-17 166 0 0,1 1 0 0 0,0 0 1 0 0,0 0-1 0 0,1 1 0 0 0,0 0 0 0 0,0 0 1 0 0,-1 2-167 0 0,0 0-7 0 0,1 0 49 0 0,0-1 0 0 0,0 1-1 0 0,1 1 1 0 0,0-1 0 0 0,0 1 0 0 0,0 2-42 0 0,0 2 7 0 0,1 1 1 0 0,1 0-1 0 0,0-1 1 0 0,1 1-1 0 0,0 0 1 0 0,1 0-1 0 0,0 0 1 0 0,2 12-8 0 0,0-14 25 0 0,1 1 1 0 0,1-1-1 0 0,0 0 1 0 0,0 0 0 0 0,5 10-26 0 0,-1-5 60 0 0,2 0 0 0 0,0-1 1 0 0,9 12-61 0 0,-13-21 87 0 0,1 0-1 0 0,0-1 1 0 0,0 0 0 0 0,1 0 0 0 0,3 2-87 0 0,-4-3 72 0 0,-1 0 4 0 0,2 1 16 0 0,0-1 0 0 0,1 1 0 0 0,-1-1 0 0 0,1-1 0 0 0,1 1-92 0 0,9 4 220 0 0,4 4-220 0 0,-3-2 276 0 0,1 0-276 0 0,-4-4 47 0 0,0-1 0 0 0,12 4-47 0 0,-20-7 4 0 0,0-2-1 0 0,0 1 1 0 0,0-1-1 0 0,0 0 1 0 0,0-1-1 0 0,8 0-3 0 0,-12 0 21 0 0,4-1-10 0 0,0 1 0 0 0,0-1-1 0 0,7-2-10 0 0,-6 0 0 0 0,2 1 0 0 0,-1-1 0 0 0,1-1 0 0 0,0 0 0 0 0,-1 0 0 0 0,0-1 0 0 0,4-3 0 0 0,-3 1 43 0 0,1-2 0 0 0,-1 1-1 0 0,2-4-42 0 0,-4 3 40 0 0,1-1 0 0 0,-2 0 0 0 0,1 0 0 0 0,4-9-40 0 0,11-16 88 0 0,7-12-96 0 0,-26 38 27 0 0,0-1-1 0 0,0 0 0 0 0,-1 0 1 0 0,-1-1-1 0 0,0 1 0 0 0,0-1 0 0 0,-1 0-18 0 0,0 1 26 0 0,-1-1 0 0 0,0 1-1 0 0,-1 0 1 0 0,0-1-26 0 0,-4-41 89 0 0,2 44-12 0 0,1 0 0 0 0,-1 0-1 0 0,0 0 1 0 0,0 0 0 0 0,-1 0-1 0 0,0 1 1 0 0,-4-6-77 0 0,1 2 158 0 0,-1 1 0 0 0,0 0 1 0 0,0 0-1 0 0,-8-7-158 0 0,7 7 52 0 0,7 8-42 0 0,-1 0-1 0 0,0 0 1 0 0,0-1 0 0 0,0 1 0 0 0,0 0-1 0 0,-1-1-9 0 0,-5-3 3 0 0,0 0 0 0 0,1-1-3 0 0,2 3 10 0 0,1 0-1 0 0,-1 0 1 0 0,0 1 0 0 0,0-1 0 0 0,0 1-1 0 0,-4-2-9 0 0,-6-2 0 0 0,10 5 0 0 0,-1-1 0 0 0,0 1 0 0 0,0 0 0 0 0,-6-2 0 0 0,-88-13-189 0 0,64 10 20 0 0,20 3-98 0 0,-5 1 267 0 0,21 3-7 0 0,-5-1-166 0 0,1 0-1 0 0,0 1 1 0 0,-1 0 0 0 0,1 0 0 0 0,-3 1 173 0 0,6-1-914 0 0,-1 0 1 0 0,0 1 0 0 0,1-1 0 0 0,-1 1-1 0 0,0-1 1 0 0,1 1 913 0 0,-5 2-5709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8:30.7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39 139 7368 0 0,'-1'-1'80'0'0,"1"1"-1"0"0,-1 0 1 0 0,0 0 0 0 0,0-1-1 0 0,1 1 1 0 0,-1 0 0 0 0,0-1 0 0 0,1 1-1 0 0,-1-1 1 0 0,1 1 0 0 0,-1-1-1 0 0,1 1 1 0 0,-1-1 0 0 0,1 1 0 0 0,-1-1-1 0 0,1 0 1 0 0,-1 1 0 0 0,1-1 0 0 0,0 0-1 0 0,-1 1 1 0 0,1-1 0 0 0,0 0-1 0 0,-1 1 1 0 0,1-1 0 0 0,0 0 0 0 0,0 0-80 0 0,-1-21 1792 0 0,2 14-1321 0 0,-1 4-301 0 0,1 1 0 0 0,0 0 0 0 0,1-1 1 0 0,-1 1-1 0 0,1 0 0 0 0,-1 0 0 0 0,1 0 0 0 0,0 0 1 0 0,0 0-1 0 0,1 0 0 0 0,-1 0 0 0 0,0 1 0 0 0,1-1 1 0 0,0 1-1 0 0,-1 0 0 0 0,1 0 0 0 0,0 0 1 0 0,2-1-171 0 0,-4 3 21 0 0,-1-1 0 0 0,0 1 0 0 0,1 0 0 0 0,-1 0 0 0 0,1 0 0 0 0,-1 0 0 0 0,1 0 0 0 0,-1 0 0 0 0,1 0 0 0 0,-1 0 0 0 0,0 0 0 0 0,1 0 0 0 0,-1 0 0 0 0,1 0 0 0 0,-1 0 0 0 0,1 0 0 0 0,-1 0 0 0 0,0 0 0 0 0,1 1 0 0 0,-1-1 0 0 0,1 0 0 0 0,-1 0 0 0 0,0 1 0 0 0,1-1 0 0 0,-1 0 0 0 0,1 0 0 0 0,-1 1 0 0 0,0-1 0 0 0,1 0 0 0 0,-1 1 0 0 0,0-1 0 0 0,0 0 0 0 0,1 1 0 0 0,-1-1 0 0 0,0 1 0 0 0,0-1 0 0 0,1 1-21 0 0,2 11 65 0 0,-3-6-43 0 0,0 0-1 0 0,0 0 1 0 0,0 0 0 0 0,-1 0-1 0 0,0 0 1 0 0,0 0 0 0 0,-1 0-1 0 0,1 0 1 0 0,-2 1-22 0 0,2-3 8 0 0,-1 0 0 0 0,0-1 0 0 0,0 1 1 0 0,0-1-1 0 0,0 1 0 0 0,0-1 0 0 0,-1 0 0 0 0,0 1 1 0 0,1-1-1 0 0,-1-1 0 0 0,0 1 0 0 0,0 0 1 0 0,-3 1-9 0 0,2-2 10 0 0,3-2 44 0 0,-8-5 138 0 0,8 0-129 0 0,-1 1 1 0 0,1-1-1 0 0,1 0 1 0 0,-1 0-1 0 0,1 1 1 0 0,-1-1-1 0 0,1 0 1 0 0,1 0-1 0 0,-1 1 1 0 0,1-1-64 0 0,0-8 276 0 0,2 1 0 0 0,0 0 0 0 0,1-4-276 0 0,-3 12 26 0 0,1 0 0 0 0,0-1 0 0 0,0 1 0 0 0,0 0 0 0 0,1 0 0 0 0,-1 0-1 0 0,1 1 1 0 0,0-1 0 0 0,0 0 0 0 0,0 1 0 0 0,0 0 0 0 0,1 0-1 0 0,1-2-25 0 0,-4 5-9 0 0,-1 0-1 0 0,1-1 0 0 0,-1 1 0 0 0,1 0 0 0 0,-1-1 0 0 0,1 1 0 0 0,-1 0 1 0 0,1-1-1 0 0,-1 1 0 0 0,1 0 0 0 0,0 0 0 0 0,-1 0 0 0 0,1 0 0 0 0,-1 0 1 0 0,1 0-1 0 0,-1 0 0 0 0,1 0 0 0 0,0 0 0 0 0,-1 0 0 0 0,1 0 0 0 0,-1 0 1 0 0,1 0-1 0 0,0 0 0 0 0,-1 0 0 0 0,1 1 0 0 0,-1-1 0 0 0,1 0 1 0 0,-1 0-1 0 0,1 1 0 0 0,-1-1 0 0 0,1 0 0 0 0,-1 1 0 0 0,1-1 0 0 0,-1 0 1 0 0,1 1-1 0 0,-1-1 0 0 0,1 1 10 0 0,6 16-8 0 0,-7-15 4 0 0,1 4 13 0 0,0 1 0 0 0,-1-1 0 0 0,1 0 0 0 0,-2 1 0 0 0,1-1 0 0 0,-1 0-1 0 0,0 1 1 0 0,0-1 0 0 0,0 0 0 0 0,-1 0 0 0 0,0 0 0 0 0,0 0 0 0 0,-1 0-1 0 0,-1 3-8 0 0,3-8 11 0 0,0 1-1 0 0,0-1 1 0 0,0 1-1 0 0,0-1 1 0 0,0 1-1 0 0,0-1 1 0 0,0 0-1 0 0,0 0 1 0 0,0 1-1 0 0,0-1 1 0 0,-1 0-1 0 0,1 0 1 0 0,-1 0-1 0 0,1 0 1 0 0,-1-1-1 0 0,1 1 1 0 0,-1 0-1 0 0,1-1 1 0 0,-1 1-1 0 0,0-1 1 0 0,1 1-1 0 0,-1-1 1 0 0,0 0-1 0 0,1 0 1 0 0,-1 1-1 0 0,0-1 1 0 0,1 0-1 0 0,-1-1 1 0 0,0 1-1 0 0,1 0 1 0 0,-1 0-1 0 0,0-1 1 0 0,1 1-1 0 0,-1-1 1 0 0,0 0-1 0 0,1 1 1 0 0,-1-1-1 0 0,1 0 1 0 0,-1 0-1 0 0,1 0 1 0 0,0 0-1 0 0,-1 0 1 0 0,1 0-1 0 0,0 0 1 0 0,0 0-1 0 0,0-1 1 0 0,-1 1-1 0 0,1-1-10 0 0,-1 0 8 0 0,1-1 0 0 0,-1 0 0 0 0,1 0 0 0 0,-1 0 0 0 0,1 0 0 0 0,0 0 0 0 0,0 0-1 0 0,0-1 1 0 0,1 1 0 0 0,-1 0 0 0 0,1 0 0 0 0,-1-1 0 0 0,1 1 0 0 0,0 0 0 0 0,1 0-1 0 0,-1-1 1 0 0,0 1 0 0 0,1 0 0 0 0,0 0 0 0 0,0-1 0 0 0,0 1 0 0 0,0 0 0 0 0,0 0-1 0 0,1 0 1 0 0,-1 0 0 0 0,1 1 0 0 0,0-1 0 0 0,0 0 0 0 0,0 1 0 0 0,0-1 0 0 0,0 1-1 0 0,1-1-7 0 0,-2 2 0 0 0,0 0-1 0 0,0 0 0 0 0,0 0 0 0 0,0 0 0 0 0,0 0 0 0 0,1 1 0 0 0,-1-1 1 0 0,0 0-1 0 0,0 1 0 0 0,0-1 0 0 0,1 1 0 0 0,-1 0 0 0 0,0-1 0 0 0,1 1 1 0 0,-1 0-1 0 0,0 0 0 0 0,1 0 0 0 0,-1 0 0 0 0,0 0 0 0 0,1 0 0 0 0,-1 0 1 0 0,1 0 0 0 0,0 1-6 0 0,0 0 1 0 0,0-1-1 0 0,0 1 1 0 0,0 0-1 0 0,-1 0 1 0 0,1 0-1 0 0,0 1 1 0 0,0-1-1 0 0,-1 0 0 0 0,1 1 1 0 0,-1-1-1 0 0,0 1 1 0 0,2 1 5 0 0,-1 0-8 0 0,1 0-1 0 0,-1 1 1 0 0,0-1 0 0 0,0 1-1 0 0,0-1 1 0 0,-1 1-1 0 0,1 0 1 0 0,-1 0 0 0 0,0-1-1 0 0,0 1 1 0 0,0 0 0 0 0,-1 0-1 0 0,1 0 1 0 0,-1 0-1 0 0,0 0 9 0 0,-1 4 3 0 0,0-1-1 0 0,-1 0 1 0 0,0 0-1 0 0,0-1 1 0 0,0 1-1 0 0,-1 0 1 0 0,-1 3-3 0 0,3-9 7 0 0,0 0 0 0 0,1 1 0 0 0,-1-1 0 0 0,0 1 1 0 0,0-1-1 0 0,0 0 0 0 0,0 0 0 0 0,0 1 0 0 0,-1-1 1 0 0,1 0-1 0 0,0 0 0 0 0,0 0 0 0 0,-1 0 0 0 0,1-1 1 0 0,-1 1-1 0 0,1 0 0 0 0,-1 0 0 0 0,1-1 0 0 0,-1 1 1 0 0,1-1-1 0 0,-1 1 0 0 0,1-1 0 0 0,-1 0 0 0 0,0 0 1 0 0,1 0-1 0 0,-1 0 0 0 0,0 0 0 0 0,1 0 1 0 0,-1 0-1 0 0,1 0 0 0 0,-1-1 0 0 0,0 1 0 0 0,1 0 1 0 0,-1-1-1 0 0,-1 0-7 0 0,3 0 9 0 0,-1 0 0 0 0,0 1 0 0 0,0-1 0 0 0,0 0 1 0 0,0 0-1 0 0,1 0 0 0 0,-1 0 0 0 0,0 1 0 0 0,1-1 0 0 0,-1 0 1 0 0,1-1-1 0 0,-1 1 0 0 0,1 0 0 0 0,-1 0 0 0 0,1 0 0 0 0,0 0 1 0 0,-1 0-1 0 0,1 0 0 0 0,0 0 0 0 0,0 0 0 0 0,0-1 0 0 0,0 0-9 0 0,1-26 55 0 0,-1 25-55 0 0,1 0 1 0 0,-1 0 0 0 0,1 0-1 0 0,0 0 1 0 0,-1 0-1 0 0,1 0 1 0 0,1 1-1 0 0,-1-1 1 0 0,0 0 0 0 0,1 1-1 0 0,-1-1 1 0 0,1 0-1 0 0,0 1 1 0 0,0 0 0 0 0,0-1-1 0 0,0 1 1 0 0,0 0-1 0 0,1 0 1 0 0,-1 0-1 0 0,1 1 1 0 0,-1-1 0 0 0,1 0-1 0 0,-1 1 1 0 0,1 0-1 0 0,2-1 0 0 0,-4 2-5 0 0,0-1 0 0 0,0 1 0 0 0,-1 0 0 0 0,1 0 0 0 0,0 1 0 0 0,0-1 0 0 0,-1 0 0 0 0,1 0 0 0 0,0 0 0 0 0,0 0 0 0 0,-1 1 0 0 0,1-1 0 0 0,0 0 0 0 0,-1 1 0 0 0,1-1 0 0 0,0 1 0 0 0,-1-1-1 0 0,1 1 1 0 0,0-1 5 0 0,0 2-7 0 0,0 0 0 0 0,0 1 0 0 0,0-1 0 0 0,-1 0 0 0 0,1 0 0 0 0,0 1 0 0 0,-1-1 0 0 0,0 0 0 0 0,1 1 0 0 0,-1-1 0 0 0,0 1 0 0 0,0-1 0 0 0,0 1 0 0 0,-1-1-1 0 0,1 0 1 0 0,0 1 0 0 0,-1-1 0 0 0,0 0 0 0 0,1 1 0 0 0,-2 1 7 0 0,0 0-4 0 0,1 0 0 0 0,-1-1-1 0 0,0 1 1 0 0,0 0 0 0 0,0-1 0 0 0,-1 1-1 0 0,1-1 1 0 0,-1 0 0 0 0,0 0 0 0 0,0 0-1 0 0,-3 3 5 0 0,5-6 3 0 0,1 1 0 0 0,-1-1 1 0 0,0 1-1 0 0,0 0 0 0 0,0-1 0 0 0,0 1 0 0 0,0-1 0 0 0,0 0 0 0 0,0 1 0 0 0,0-1 0 0 0,-1 0 0 0 0,1 0 0 0 0,0 0 0 0 0,0 0 0 0 0,0 1 0 0 0,0-2 0 0 0,0 1 0 0 0,0 0 0 0 0,0 0 0 0 0,0 0 0 0 0,0 0 0 0 0,-1-1 0 0 0,1 1 0 0 0,0 0 0 0 0,0-1 0 0 0,0 0-3 0 0,0-1 20 0 0,1 0 0 0 0,-1-1 0 0 0,1 1 1 0 0,0 0-1 0 0,0-1 0 0 0,0 1 0 0 0,0-1 0 0 0,0 1 0 0 0,1 0 0 0 0,-1-1 0 0 0,1-1-20 0 0,0 0 34 0 0,0 0-35 0 0,-1 1 0 0 0,1 0 0 0 0,0 0 1 0 0,0 0-1 0 0,0 0 0 0 0,1 0 0 0 0,-1 1 1 0 0,1-1-1 0 0,-1 0 0 0 0,1 1 0 0 0,0-1 1 0 0,0 1-1 0 0,0-1 0 0 0,3-1 1 0 0,-5 4-100 0 0,8 2-5198 0 0,-4 1-482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26.0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348 2647 2760 0 0,'0'0'393'0'0,"0"0"613"0"0,15-7 6483 0 0,-5-7-5981 0 0,10-13 200 0 0,-17 21-1546 0 0,-2 3-81 0 0,1-1 0 0 0,0 0 0 0 0,0 1 0 0 0,0-1 0 0 0,1 1 0 0 0,-1 0 0 0 0,1-1-81 0 0,24-32 1310 0 0,-22 31-1151 0 0,0 0 0 0 0,-1-1 0 0 0,0 1 0 0 0,3-6-159 0 0,2-2 191 0 0,10-12 316 0 0,-9 15-559 0 0,-1 0 1 0 0,1-1 0 0 0,-1 0-1 0 0,3-7 52 0 0,-7 14-15 0 0,-4 3 22 0 0,-1 1 1 0 0,1-1-1 0 0,0 1 0 0 0,0-1 0 0 0,0 1 0 0 0,-1-1 1 0 0,1 1-1 0 0,0-1 0 0 0,-1 0 0 0 0,1 0 1 0 0,-1 1-1 0 0,1-1 0 0 0,-1 0 0 0 0,1 0 1 0 0,-1 0-1 0 0,1 0 0 0 0,-1 1 0 0 0,0-1 0 0 0,1 0 1 0 0,-1 0-1 0 0,0 0 0 0 0,0 0 0 0 0,0 0 1 0 0,0 0-1 0 0,0 0 0 0 0,0 0 0 0 0,0 0 1 0 0,0 0-1 0 0,0 0 0 0 0,0 0 0 0 0,0 1 0 0 0,-1-1-7 0 0,0-2 0 0 0,-2-4 0 0 0,8-8 0 0 0,1 8 0 0 0,-5 6-3 0 0,-1 0 1 0 0,1 0-1 0 0,0 1 0 0 0,0-1 1 0 0,-1 0-1 0 0,1 0 0 0 0,0 0 1 0 0,-1 0-1 0 0,1 0 0 0 0,-1 0 1 0 0,1 0-1 0 0,-1 0 1 0 0,0 0-1 0 0,1-1 0 0 0,-1 1 1 0 0,0 0-1 0 0,0 0 0 0 0,0 0 1 0 0,0 0-1 0 0,0-2 3 0 0,0 3-1 0 0,0-1 0 0 0,1 0-1 0 0,-1 0 1 0 0,0 0 0 0 0,1 0-1 0 0,-1 0 1 0 0,1 0 0 0 0,-1 0 0 0 0,1 1-1 0 0,-1-1 1 0 0,1 0 0 0 0,-1 0 0 0 0,2 0 1 0 0,7-14 59 0 0,-2-1-49 0 0,-5 13 4 0 0,0 2 50 0 0,1-3 6 0 0,10-19 350 0 0,-12 22-420 0 0,0-1 0 0 0,0 0 0 0 0,0 0 0 0 0,0 1 0 0 0,0-1 0 0 0,-1 0 0 0 0,1 0 0 0 0,0 0 0 0 0,-1 0-1 0 0,0-1 1 0 0,4-12 13 0 0,-4-11 197 0 0,0 23-147 0 0,0 0 0 0 0,0 0 0 0 0,0 1 0 0 0,0-1 1 0 0,-1 0-1 0 0,1 0 0 0 0,-1 0 0 0 0,0 1 0 0 0,0-1 0 0 0,0 0 1 0 0,0 1-1 0 0,0-1 0 0 0,-1 1 0 0 0,1-1 0 0 0,-1 1 0 0 0,-1-1-63 0 0,3 2 72 0 0,-9-16 264 0 0,1 3-83 0 0,-4-9 120 0 0,0 2 66 0 0,7 15-240 0 0,4 4-169 0 0,0 1 0 0 0,0-1 0 0 0,0 0 0 0 0,1 0 0 0 0,-1 0 0 0 0,0 1 0 0 0,1-1 0 0 0,-1 0 0 0 0,1 0 0 0 0,-1-2-30 0 0,0-6 42 0 0,-13-27-14 0 0,7 20 112 0 0,-1-1 0 0 0,-1 1 0 0 0,-10-16-140 0 0,12 23 19 0 0,1 0 1 0 0,1-1 0 0 0,0 1 0 0 0,0-1 0 0 0,1-1-1 0 0,1 1 1 0 0,-1-6-20 0 0,1 9 26 0 0,1 1 0 0 0,-1-1 0 0 0,0 1 0 0 0,-1 0-1 0 0,-1-2-25 0 0,-6-15 95 0 0,6 15-95 0 0,0 0 0 0 0,0 0 0 0 0,-7-8 0 0 0,-8-12 0 0 0,2-2 22 0 0,2 5 20 0 0,-5-13-42 0 0,-12-21 0 0 0,9 8 0 0 0,-27-46 0 0 0,20 45 0 0 0,28 45-12 0 0,0-1 0 0 0,0 1 0 0 0,0-1-1 0 0,1 1 1 0 0,1-1 0 0 0,-2-8 12 0 0,2 8 1 0 0,-1-31 45 0 0,2 30-57 0 0,-1 1-1 0 0,1 0 1 0 0,-1 0-1 0 0,-2-8 12 0 0,-22-57 64 0 0,1 24 0 0 0,5 14-64 0 0,-10-33 0 0 0,22 43 0 0 0,-4-19 0 0 0,-4-21 0 0 0,5 13 0 0 0,0 6-12 0 0,-1-26 12 0 0,8 44 27 0 0,1-1-1 0 0,2 1 0 0 0,2-19-26 0 0,9-9 452 0 0,-7 39-452 0 0,0 0 1 0 0,-1-7-1 0 0,0 0 0 0 0,-1 13 0 0 0,-1-1 0 0 0,-1 1 0 0 0,0-1 0 0 0,-1-6 0 0 0,-19-100 0 0 0,17 96 0 0 0,0-1 1 0 0,2 1-1 0 0,1-18 0 0 0,0 38-1 0 0,0-2 1 0 0,2 0-64 0 0,-1 4-272 0 0,-1 1-133 0 0,0 0-38 0 0,0 0-5 0 0,0 0 0 0 0,0 0 0 0 0,1 3-54 0 0,0-1-1 0 0,0 1 0 0 0,0-1 0 0 0,0 1 0 0 0,0-1 0 0 0,-1 1 0 0 0,1 1 567 0 0,1 3-1023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31.6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17 317 6448 0 0,'0'0'297'0'0,"0"0"-9"0"0,0 0-51 0 0,0 0 485 0 0,0 0 227 0 0,0 0 47 0 0,0 0-61 0 0,0 0-301 0 0,0 0-127 0 0,0 0-26 0 0,0 0 5 0 0,0 0 50 0 0,0 0 28 0 0,0 0 4 0 0,0 0-76 0 0,0 1-323 0 0,1 2-57 0 0,-1-1 1 0 0,1 1-1 0 0,-1-1 1 0 0,0 1-1 0 0,1 0 1 0 0,-1-1-1 0 0,-1 1 1 0 0,1 0-1 0 0,0-1 1 0 0,-1 2-113 0 0,0 14 895 0 0,2-11-790 0 0,-1 0 0 0 0,0-1 0 0 0,-1 1 0 0 0,1 0 0 0 0,-1-1 0 0 0,-1 3-105 0 0,-1 7 28 0 0,-1-3 107 0 0,3-9-110 0 0,0-1 0 0 0,0 0 0 0 0,0 1 0 0 0,0-1 0 0 0,1 1 0 0 0,-1-1 0 0 0,1 1 0 0 0,0-1 0 0 0,0 1 0 0 0,0-1 0 0 0,1 3-25 0 0,0 4 62 0 0,1-2 17 0 0,-1 0 1 0 0,0-1-1 0 0,-1 1 1 0 0,0 0-1 0 0,0 0 1 0 0,0 0-1 0 0,-2 4-79 0 0,4 16 0 0 0,0-11 423 0 0,-2-13-384 0 0,1-1 0 0 0,-1 0 0 0 0,0 1 0 0 0,0-1 0 0 0,0 0 0 0 0,-1 1 0 0 0,1-1 0 0 0,-1 1 0 0 0,1-1-39 0 0,-1 1 84 0 0,0 0-1 0 0,1 0 1 0 0,-1 0 0 0 0,1 0 0 0 0,0-1 0 0 0,1 5-84 0 0,-2 17 189 0 0,1-21-169 0 0,-1 0-1 0 0,2 0 1 0 0,-1 1 0 0 0,0-1 0 0 0,1 0 0 0 0,-1 0 0 0 0,1 0-1 0 0,1 0 1 0 0,-1 0 0 0 0,0 0 0 0 0,1 0-20 0 0,0 1 15 0 0,-1 0-1 0 0,1 0 1 0 0,-1 0 0 0 0,0 0 0 0 0,0 0-1 0 0,-1 1-14 0 0,8 37 196 0 0,-9-38-174 0 0,1 1 1 0 0,1-1-1 0 0,-1 0 0 0 0,1 1 0 0 0,0-1 0 0 0,0 0 0 0 0,2 5-22 0 0,0-5 10 0 0,-1 0 0 0 0,0 1 0 0 0,0-1 0 0 0,-1 0 0 0 0,0 1 0 0 0,0 0 0 0 0,0-1 0 0 0,0 1 0 0 0,-1-1 1 0 0,0 1-1 0 0,-1 5-10 0 0,1-1 17 0 0,0 2-57 0 0,0-2 243 0 0,0 1 0 0 0,0 0 1 0 0,2 0-1 0 0,1 10-203 0 0,2 8 0 0 0,-1 13 0 0 0,1 10-34 0 0,-5-46 44 0 0,2-1-10 0 0,6 13 6 0 0,-5-6 60 0 0,27 47 126 0 0,-27-54-192 0 0,-2-4 0 0 0,0 0 0 0 0,0 1 0 0 0,-1-1 0 0 0,1 1 0 0 0,0 0 0 0 0,-1-1 0 0 0,1 1 0 0 0,-1-1 0 0 0,1 1 0 0 0,-1 0 0 0 0,7 36-14 0 0,-7-37-56 0 0,3 7-66 0 0,4 7 140 0 0,-6-12-4 0 0,1 1 0 0 0,-1-1 0 0 0,0 0 0 0 0,1 0 0 0 0,0 0 0 0 0,0 0 0 0 0,0 0 0 0 0,1 1 0 0 0,2 5 0 0 0,15 24 0 0 0,-12-13 0 0 0,-7-14 0 0 0,1-1 0 0 0,0 0 0 0 0,0 0 0 0 0,1 0 0 0 0,-1 0 0 0 0,2 1 0 0 0,10 24 64 0 0,-10-24-64 0 0,0 1 0 0 0,-1 0 0 0 0,1 0 0 0 0,1 7 0 0 0,-5-12 0 0 0,10 13 0 0 0,15 26 0 0 0,-24-39 0 0 0,6 12 0 0 0,-6-12 0 0 0,8 12 0 0 0,9 7 0 0 0,-9-6-1 0 0,2 7 13 0 0,-11-20 31 0 0,1 3-33 0 0,6 9-10 0 0,-1-6 0 0 0,-3 1 0 0 0,-1-5 11 0 0,-1 1 0 0 0,1 0 0 0 0,0-1 0 0 0,0 1-1 0 0,1 1-10 0 0,0-1 74 0 0,-2-2-84 0 0,0-2-33 0 0,1 3 32 0 0,0 1 11 0 0,-2-1 0 0 0,0 2 0 0 0,3 13 0 0 0,-3-15 11 0 0,0-3 32 0 0,0 2-22 0 0,0-2 32 0 0,1-1 1 0 0,2 2-44 0 0,0 0-10 0 0,-2-2 0 0 0,-1 1 0 0 0,0-1 0 0 0,0 0 0 0 0,0 0 0 0 0,0 0 0 0 0,0 0 0 0 0,1 0 0 0 0,-1 0 0 0 0,0 1 0 0 0,0-1 0 0 0,0 0 0 0 0,1 0 0 0 0,-1 0 0 0 0,0 0 0 0 0,0 0 0 0 0,0 0 0 0 0,1 0 0 0 0,-1 0 0 0 0,0 0 0 0 0,0 0 0 0 0,0 0 0 0 0,1 0 0 0 0,-1 0 0 0 0,0 0 0 0 0,0 0 0 0 0,0 0 0 0 0,1 0 0 0 0,-1 0 0 0 0,0 0 0 0 0,0 0 0 0 0,0 0 0 0 0,1-1 0 0 0,-1 1 0 0 0,0 0 0 0 0,0 0 0 0 0,0 0 0 0 0,0 0 0 0 0,1 0 0 0 0,-1 0 0 0 0,0-1 0 0 0,0 1 0 0 0,0 0 0 0 0,0 0 0 0 0,4-4 0 0 0,-2 3 0 0 0,-1 0 0 0 0,0 0 0 0 0,0-1 0 0 0,0 1 0 0 0,0 0 0 0 0,0-1 0 0 0,0 1 0 0 0,0 0 0 0 0,0-1 0 0 0,0 1 0 0 0,-1-1 0 0 0,1 1 0 0 0,-1-1 0 0 0,1 0 0 0 0,-1 0 0 0 0,2-3 0 0 0,0 0 0 0 0,0 0 0 0 0,0 0 0 0 0,0 0 0 0 0,1 0 0 0 0,0 0 0 0 0,8-16 0 0 0,-6 7 2 0 0,-3 11-10 0 0,-1-1 0 0 0,1 0-1 0 0,-1 0 1 0 0,0 0 0 0 0,0 0 0 0 0,0 0 0 0 0,-1 0-1 0 0,1-2 9 0 0,-1-1 2 0 0,1 1 0 0 0,0-1 0 0 0,0 0 0 0 0,1-2-2 0 0,0 2-11 0 0,0 1 0 0 0,-1-1 0 0 0,-1 0 0 0 0,1-3 11 0 0,2-74-340 0 0,-3 55 92 0 0,-1-7 488 0 0,0-2-248 0 0,-1 24-35 0 0,1 0-1 0 0,1-13 44 0 0,0 15-169 0 0,1-6 255 0 0,1 1 0 0 0,0-1 0 0 0,1 0 0 0 0,3-7-86 0 0,-4 13-63 0 0,0 1-1 0 0,-1 0 0 0 0,-1-1 1 0 0,0 0 63 0 0,6-40 254 0 0,2-12-267 0 0,-5 39-309 0 0,1-14 636 0 0,0 13-291 0 0,-3 23-23 0 0,-1-1 0 0 0,1 0 0 0 0,-1 0-1 0 0,1-1 1 0 0,-1 1 0 0 0,0 0-1 0 0,-1 0 1 0 0,1-8 0 0 0,0-1 0 0 0,0 1 0 0 0,2 0 0 0 0,-1-1 0 0 0,2 1 0 0 0,0-1 0 0 0,-1-1 0 0 0,22-93-230 0 0,-13 60 267 0 0,1 1 1 0 0,3 1 0 0 0,3-5-38 0 0,30-82 40 0 0,-14 49 5 0 0,-15 47-62 0 0,-8 7 45 0 0,1 0-1 0 0,4-2-27 0 0,1-4-38 0 0,11-14 38 0 0,-14 25 0 0 0,-10 18 0 0 0,1 0 0 0 0,-1 0 0 0 0,1 0 0 0 0,0 0 0 0 0,1 1 0 0 0,2-2 0 0 0,9-9 0 0 0,7-7 0 0 0,-1 0-258 0 0,0 12 535 0 0,-21 10-350 0 0,-2 1-42 0 0,0 0-12 0 0,0 0 34 0 0,0 0 145 0 0,0 0 63 0 0,-2 2-82 0 0,0 0 1 0 0,0 0 0 0 0,0-1 0 0 0,0 1 0 0 0,1 0-1 0 0,-1 1 1 0 0,0 0-34 0 0,-1 0 18 0 0,-24 27-18 0 0,23-25 0 0 0,0-1 0 0 0,0 1 0 0 0,1-1 0 0 0,0 1 0 0 0,0 0 0 0 0,0 1 0 0 0,1-1 0 0 0,0 0 0 0 0,0 1 0 0 0,0-1 0 0 0,-1 6 0 0 0,0-2 0 0 0,-1 0 0 0 0,0 0 0 0 0,-4 5 0 0 0,3-6 0 0 0,-24 45 0 0 0,-6 34 0 0 0,30-77 0 0 0,2 0 0 0 0,0 0 0 0 0,0 0 0 0 0,0 2 0 0 0,2-7 0 0 0,-1 5-76 0 0,-1 0 0 0 0,-1-1-1 0 0,-2 6 77 0 0,3-9 29 0 0,0 0 0 0 0,0 1-1 0 0,1-1 1 0 0,0 1-1 0 0,0 0 1 0 0,1 0 0 0 0,0-1-1 0 0,0 4-28 0 0,1-7 0 0 0,0 0 0 0 0,0-1 0 0 0,0 1 0 0 0,-1 0 0 0 0,1-1 0 0 0,-1 1 0 0 0,0 1 0 0 0,-4 12 0 0 0,5-16 3 0 0,-1 9-11 0 0,-1-1 1 0 0,0 0-1 0 0,0 0 1 0 0,-1 0 0 0 0,-1 0 7 0 0,3-4-71 0 0,-1 0 1 0 0,1 1 0 0 0,0-1-1 0 0,0 0 1 0 0,0 1 0 0 0,1 0 70 0 0,-2 7 202 0 0,0-5-164 0 0,-3 4-23 0 0,1 0 0 0 0,1 1-1 0 0,0 0 1 0 0,0 0 0 0 0,1 0-1 0 0,0 9-14 0 0,1-9-15 0 0,-1 0-1 0 0,0 1 1 0 0,-1-1 0 0 0,0 0-1 0 0,0-1 1 0 0,-2 1-1 0 0,0 2 16 0 0,-3 6-166 0 0,-1 9 195 0 0,1 1 0 0 0,1 8-29 0 0,0-18-16 0 0,6-12 16 0 0,-1 0 0 0 0,0 0 0 0 0,0 0 0 0 0,-3 5 0 0 0,-12 45 0 0 0,14-49 50 0 0,0 0 1 0 0,1 0-1 0 0,0 1 0 0 0,0-1 0 0 0,1 1 0 0 0,0 0-50 0 0,-1 8-131 0 0,-1 13 80 0 0,2-16 36 0 0,-1-1-1 0 0,-3 11 16 0 0,4-20 2 0 0,0 1-1 0 0,1-1 0 0 0,-1 1 1 0 0,1-1-1 0 0,0 6-1 0 0,1-7 40 0 0,-1 0-1 0 0,0 0 1 0 0,-1 0 0 0 0,1 0 0 0 0,-1 3-40 0 0,-11 48-206 0 0,10-44 206 0 0,0-1 0 0 0,1 1 0 0 0,0 11 0 0 0,-2 18 0 0 0,2-37 0 0 0,1 1 0 0 0,0-1 0 0 0,0 1 0 0 0,1-1 0 0 0,-1 0 0 0 0,1 1 0 0 0,0 0 0 0 0,3 30 0 0 0,-4-27 21 0 0,-1 0 0 0 0,1 0 0 0 0,-1 0-1 0 0,-1 0 1 0 0,0 2-21 0 0,0-4 27 0 0,1 0-1 0 0,0 1 1 0 0,0-1 0 0 0,1 0 0 0 0,0 2-27 0 0,-1 3-45 0 0,0-8 31 0 0,1 0-1 0 0,0-1 1 0 0,0 1-1 0 0,0-1 1 0 0,0 1-1 0 0,0-1 1 0 0,0 1-1 0 0,0 0 1 0 0,1-1-1 0 0,-1 2 15 0 0,-2 19 232 0 0,0 13-295 0 0,2-30 73 0 0,-1 1 1 0 0,1 0-1 0 0,0 0 1 0 0,1 0 0 0 0,-1 0-1 0 0,2 1-10 0 0,-1 4 1 0 0,-2 5-14 0 0,1-14-35 0 0,2 2 36 0 0,0 0 12 0 0,0 0 0 0 0,-1 0 0 0 0,0 0 0 0 0,0 0 0 0 0,0 0 0 0 0,0 3 0 0 0,0-1 0 0 0,1-1 0 0 0,-3 0 0 0 0,0 0 0 0 0,2 0 0 0 0,-1 3 41 0 0,0-7-39 0 0,-1-1-1 0 0,1 1 1 0 0,0 0 0 0 0,-1-1-1 0 0,1 1 1 0 0,0 0 0 0 0,-1 0-1 0 0,1-1 1 0 0,0 1 0 0 0,0 0-1 0 0,0 0 1 0 0,0-1-1 0 0,0 1 1 0 0,0 0 0 0 0,0 0-1 0 0,0 0 1 0 0,0-1 0 0 0,0 1-1 0 0,1 0-1 0 0,-2 38 40 0 0,1-35-97 0 0,2 15 50 0 0,-2-14 7 0 0,0 0 0 0 0,1-1 0 0 0,2 4 0 0 0,-1-7 0 0 0,-3 21 0 0 0,5 0 0 0 0,-3-14 0 0 0,6 12 0 0 0,-5-15 0 0 0,-2 0 0 0 0,0 0 0 0 0,0-4-67 0 0,0 0 0 0 0,0 0 0 0 0,0 0 0 0 0,0 0 0 0 0,0 0 0 0 0,1-1 0 0 0,-1 1 0 0 0,0 0 0 0 0,1 0 0 0 0,-1 0 1 0 0,0 0-1 0 0,1 0 0 0 0,-1-1 0 0 0,1 1 0 0 0,-1 0 0 0 0,1 0 0 0 0,-1-1 0 0 0,1 1 0 0 0,0 0 0 0 0,-1-1 0 0 0,1 1 0 0 0,0-1 0 0 0,0 1 0 0 0,0-1 0 0 0,-1 1 0 0 0,1-1 0 0 0,0 1 0 0 0,0-1 0 0 0,0 0 0 0 0,0 1 0 0 0,0-1 67 0 0,1 1-884 0 0,3 1-788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40.8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59 1004 1376 0 0,'0'0'229'0'0,"0"0"0"0"0,0 0 0 0 0,-1 0 0 0 0,1 0 0 0 0,0 0 0 0 0,0 1 0 0 0,0-1 0 0 0,0 0 0 0 0,0 0 0 0 0,0 0 1 0 0,0 0-1 0 0,0 0 0 0 0,-1 0 0 0 0,1 0 0 0 0,0 0 0 0 0,0 0 0 0 0,0 0 0 0 0,0 0 0 0 0,0 0 0 0 0,0 1 0 0 0,0-1 0 0 0,0 0 0 0 0,0 0 0 0 0,0 0 0 0 0,0 0 0 0 0,0 0 0 0 0,0 0 0 0 0,0 0 0 0 0,0 1 1 0 0,0-1-1 0 0,0 0 0 0 0,0 0 0 0 0,0 0 0 0 0,0 0 0 0 0,0 0 0 0 0,0 0 0 0 0,0 0 0 0 0,0 1 0 0 0,0-1 0 0 0,0 0 0 0 0,0 0 0 0 0,0 0 0 0 0,0 0 0 0 0,0 0 0 0 0,0 0 0 0 0,0 0-229 0 0,3 10 2267 0 0,2 7-2358 0 0,-6-16 133 0 0,1 0 0 0 0,0 1 1 0 0,0-1-1 0 0,1 1 0 0 0,-1-1 0 0 0,0 1 1 0 0,0-1-1 0 0,1 1 0 0 0,-1-1 1 0 0,1 0-1 0 0,-1 1 0 0 0,2 0-42 0 0,2 15 337 0 0,-3-13-165 0 0,-1 0 0 0 0,1 1 0 0 0,0-1 0 0 0,1 0 1 0 0,-1 0-1 0 0,1 0 0 0 0,-1 0-172 0 0,2 3 61 0 0,-2-6 10 0 0,3 9 216 0 0,15 17 199 0 0,-16-23-415 0 0,-1 0 1 0 0,0 1-1 0 0,0-1 0 0 0,0 0 0 0 0,-1 1 0 0 0,1-1 0 0 0,-1 1 1 0 0,0-1-1 0 0,0 1 0 0 0,-1 0 0 0 0,0-1 0 0 0,1 1 0 0 0,-2 0-71 0 0,2-3 26 0 0,-1-1-1 0 0,0 0 1 0 0,0 0-1 0 0,1 0 1 0 0,-1 1-1 0 0,0-1 1 0 0,1 0-1 0 0,-1 0 0 0 0,1 0 1 0 0,0 0-1 0 0,0 1-25 0 0,10 20 139 0 0,-10-19-72 0 0,-1-3-64 0 0,1 0 18 0 0,12 9 5 0 0,8 11-26 0 0,-19-19 10 0 0,-1 0 0 0 0,1 0-1 0 0,0-1 1 0 0,-1 1 0 0 0,1 0-1 0 0,0 0 1 0 0,0-1 0 0 0,0 1-1 0 0,0-1 1 0 0,0 0 0 0 0,0 1-1 0 0,-1-1 1 0 0,1 0-1 0 0,2 0-9 0 0,-4 0-7 0 0,5-1 7 0 0,69-9 0 0 0,-57 8 0 0 0,10-4 0 0 0,-15 4 0 0 0,-11 2 0 0 0,1 0 0 0 0,-1 0 0 0 0,1-1 0 0 0,0 1 0 0 0,-1 0 0 0 0,1-1 0 0 0,-1 1 0 0 0,1-1 0 0 0,-1 0 0 0 0,1 1 0 0 0,-1-1 0 0 0,1 0 0 0 0,-1 0 0 0 0,0 0 0 0 0,1 0 0 0 0,0-1 0 0 0,4-2 0 0 0,0 0-1 0 0,0 0 0 0 0,1 0 1 0 0,-1 1-1 0 0,5-2 1 0 0,12-6 57 0 0,75-37 156 0 0,-84 41-169 0 0,-11 6-36 0 0,0 0-1 0 0,0 0 0 0 0,0-1 1 0 0,0 1-1 0 0,0-1 0 0 0,-1 0 1 0 0,1 0-1 0 0,-1 0 0 0 0,1 0 0 0 0,-1-1-7 0 0,1 0 9 0 0,1 1 0 0 0,-1-1 0 0 0,0 1 0 0 0,1 0 0 0 0,-1 0 0 0 0,1 0-1 0 0,2 0-8 0 0,18-12 66 0 0,-13 5 12 0 0,1 1-1 0 0,-1 1 1 0 0,1 0 0 0 0,0 1-1 0 0,1 0 1 0 0,-1 1-1 0 0,5-1-77 0 0,6-4 305 0 0,-22 10-305 0 0,-1 0 0 0 0,1 0 0 0 0,-1-1 0 0 0,1 1 0 0 0,-1 0 0 0 0,1 0 0 0 0,0 0 0 0 0,-1-1 0 0 0,1 1 0 0 0,-1 0 0 0 0,0 0 0 0 0,1-1 0 0 0,-1 1 0 0 0,1 0 0 0 0,-1-1 0 0 0,1 1 0 0 0,-1-1 0 0 0,0 1 0 0 0,1-1 0 0 0,-1 1 0 0 0,0-1 0 0 0,1 1 0 0 0,-1-1 0 0 0,0 1 0 0 0,0-1 0 0 0,4-3 0 0 0,62-31-72 0 0,-47 25 147 0 0,0-1 0 0 0,12-10-75 0 0,-22 15 69 0 0,0 0 1 0 0,0 1 0 0 0,0-1-1 0 0,2 1-69 0 0,-10 5 8 0 0,0-1 0 0 0,0 1-1 0 0,0-1 1 0 0,0 1 0 0 0,0-1 0 0 0,0 0-1 0 0,-1 1 1 0 0,1-1 0 0 0,0 0-1 0 0,0 0 1 0 0,-1 1 0 0 0,1-1-1 0 0,-1 0 1 0 0,1 0 0 0 0,-1 0-8 0 0,3-3 8 0 0,41-32 136 0 0,-24 25-144 0 0,-15 6-12 0 0,0 0 36 0 0,0 1-1 0 0,0 0 0 0 0,0-1 1 0 0,1 2-1 0 0,-1-1 0 0 0,6-2-23 0 0,20-12 160 0 0,-30 18-160 0 0,0-1 0 0 0,0 1 0 0 0,0-1 0 0 0,0 1 0 0 0,0-1 0 0 0,0 0 0 0 0,0 1 0 0 0,-1-1 0 0 0,1 0 0 0 0,0 0 0 0 0,0 0 0 0 0,-1 0 0 0 0,1 1 0 0 0,-1-1 0 0 0,1-1 0 0 0,6-7 0 0 0,-6 9 0 0 0,-1-1 0 0 0,1 1 0 0 0,-1 0 0 0 0,0-1 0 0 0,1 1 0 0 0,-1 0 0 0 0,1-1 0 0 0,-1 1 0 0 0,0 0 0 0 0,1-1 0 0 0,-1 1 0 0 0,0-1 0 0 0,0 1 0 0 0,1-1 0 0 0,-1 1 0 0 0,0 0 0 0 0,0-1 0 0 0,0 1 0 0 0,0-1 0 0 0,0 0 0 0 0,4-2 0 0 0,-2 2 0 0 0,1-1 0 0 0,0 1 0 0 0,-1-1 0 0 0,1 1 0 0 0,-1-1 0 0 0,0 0 0 0 0,1 0 0 0 0,-1 0 0 0 0,0 0 0 0 0,0-1 0 0 0,1-1 0 0 0,-2 3 0 0 0,0 0 0 0 0,0 0 0 0 0,0 0 0 0 0,0 0 0 0 0,0 0 0 0 0,0 1 0 0 0,0-1 0 0 0,0 0 0 0 0,0 1 0 0 0,0-1 0 0 0,1 1 0 0 0,-1-1 0 0 0,0 1-1 0 0,0 0 1 0 0,1-1 0 0 0,-1 1 0 0 0,1 0 2 0 0,0-1-1 0 0,0 0 1 0 0,0 1-1 0 0,0-1 1 0 0,0 0-1 0 0,0 0 1 0 0,0 0-1 0 0,1-1-1 0 0,12-8 54 0 0,-12 8-52 0 0,1 0 0 0 0,-1 0-1 0 0,0 0 1 0 0,0 0-1 0 0,0-1 1 0 0,3-2-2 0 0,1 1 59 0 0,-6 4-60 0 0,0-1 1 0 0,1 1-1 0 0,-1-1 1 0 0,0 1-1 0 0,0-1 1 0 0,0 0 0 0 0,0 1-1 0 0,0-1 1 0 0,0 0-1 0 0,0 0 1 0 0,-1 1-1 0 0,1-1 1 0 0,17-13 0 0 0,14-5 64 0 0,-5 0-64 0 0,-11 4 0 0 0,-2 7 0 0 0,0 0 0 0 0,-1-1 0 0 0,10-8 0 0 0,-3 1 0 0 0,-4 1-1 0 0,-14 12 10 0 0,1 1 1 0 0,-1-1-1 0 0,1 1 0 0 0,-1 0 1 0 0,1-1-1 0 0,0 1 0 0 0,1 0-9 0 0,62-32 64 0 0,-50 26-64 0 0,11-5 0 0 0,0 2 0 0 0,7-2 0 0 0,-24 9 0 0 0,1-1 0 0 0,-1 0-1 0 0,0 0 1 0 0,0-1 0 0 0,0-1-1 0 0,5-4 1 0 0,19-13 66 0 0,-14 12-89 0 0,6-5 78 0 0,12-4-55 0 0,-2 1-253 0 0,-23 12 249 0 0,0 1 0 0 0,0 0 0 0 0,6-1 4 0 0,-5 2 133 0 0,-1-1-1 0 0,8-5-132 0 0,-16 10 0 0 0,2 1 0 0 0,1-2 0 0 0,1-4 0 0 0,8-2 0 0 0,-16 8 0 0 0,1 1 0 0 0,-1-1 0 0 0,0 0 0 0 0,1 1 0 0 0,-1-1 0 0 0,1 0 0 0 0,-1 1 0 0 0,1 0 0 0 0,-1-1 0 0 0,1 1 0 0 0,0 0 0 0 0,-1 0 0 0 0,0-1 0 0 0,0 1 0 0 0,0 0 0 0 0,0-1 0 0 0,0 1 0 0 0,1-1 0 0 0,-1 1 0 0 0,0-1 0 0 0,0 0 0 0 0,0 1 0 0 0,0-1 0 0 0,-1 0 0 0 0,1 0 0 0 0,0 0 0 0 0,36-24 0 0 0,-33 22 0 0 0,0 1 0 0 0,0-1 0 0 0,0 1 0 0 0,0 0 0 0 0,0 0 0 0 0,0 1 0 0 0,2-1 0 0 0,10-5 0 0 0,-8 3-84 0 0,0 0 1 0 0,0 1-1 0 0,8-2 84 0 0,-8 2-7 0 0,-1 1 0 0 0,1-1-1 0 0,-1-1 1 0 0,5-2 7 0 0,-6 3 0 0 0,1-1 0 0 0,0 1 0 0 0,0 1 0 0 0,1-1 0 0 0,4 0 0 0 0,-5 1 0 0 0,1 0 0 0 0,0-1 0 0 0,-1 0 0 0 0,1 0 0 0 0,1-2 0 0 0,-8 4 0 0 0,0 1 0 0 0,0 0 0 0 0,-1-1 0 0 0,1 1 0 0 0,0-1 0 0 0,0 1 0 0 0,0 0 0 0 0,0 0 0 0 0,0-1 0 0 0,0 1 0 0 0,0 0 0 0 0,0 0 0 0 0,0 0 0 0 0,0 0 0 0 0,0 0 0 0 0,3 0 0 0 0,0 0 0 0 0,0 0 0 0 0,-1-1 0 0 0,1 1 0 0 0,0-1 0 0 0,0 0 0 0 0,2-1 0 0 0,24-6 0 0 0,-25 7 0 0 0,0 0 0 0 0,-1 0 0 0 0,1-1 0 0 0,0 0 0 0 0,-1 1 0 0 0,0-2 0 0 0,1 1 0 0 0,2-3 0 0 0,14-7 0 0 0,-20 11 0 0 0,0 1 0 0 0,0-1 0 0 0,-1 0 0 0 0,1 1 0 0 0,0 0 0 0 0,0-1 0 0 0,0 1 0 0 0,0-1 0 0 0,0 1 0 0 0,0 0 0 0 0,-1-1 0 0 0,1 1 0 0 0,0 0 0 0 0,0 0 0 0 0,0 0 0 0 0,1 0 0 0 0,2-1 0 0 0,50-16 0 0 0,-51 16 0 0 0,1 0 0 0 0,-1 1 0 0 0,1-1 0 0 0,0 0 0 0 0,-1 1 0 0 0,3 0 0 0 0,-1 0 1 0 0,-1-1 1 0 0,1 1 0 0 0,0-1-1 0 0,0 0 1 0 0,0 0-1 0 0,-1-1 1 0 0,4-1-2 0 0,23-4 383 0 0,1-1-430 0 0,-6 6-118 0 0,18-7 423 0 0,-39 7-258 0 0,-1 0-21 0 0,-3 2-80 0 0,-1 0 1 0 0,1 0 25 0 0,2-2 72 0 0,-7 11 223 0 0,-6-2-137 0 0,7-5-84 0 0,1 0 1 0 0,-1-1-1 0 0,0 1 1 0 0,0 0 0 0 0,0-1-1 0 0,-1 1 1 0 0,-18 11 0 0 0,17-11-17 0 0,0 1 1 0 0,0-1-1 0 0,0 1 0 0 0,0 0 0 0 0,0 1 0 0 0,0-1 0 0 0,1 1 0 0 0,0 0 0 0 0,-4 3 17 0 0,-11 7-53 0 0,-1-1 42 0 0,15-9 11 0 0,-1 0 0 0 0,0 0 0 0 0,0 0 0 0 0,-1-1 0 0 0,1 0 0 0 0,-3 1 0 0 0,-22 10 0 0 0,8-2-1 0 0,16-9 17 0 0,-1 1 0 0 0,1 0 1 0 0,0 0-1 0 0,-3 4-16 0 0,-2 1 9 0 0,0-1 0 0 0,-1 0 0 0 0,1-1 0 0 0,-1 0 0 0 0,-1-1 0 0 0,1-1 0 0 0,-1 0 0 0 0,-11 2-9 0 0,-8 4 68 0 0,-18 9-68 0 0,35-13-124 0 0,-6 3 152 0 0,0-1 0 0 0,-4 0-28 0 0,17-7-80 0 0,1 1-1 0 0,0 1 1 0 0,1-1-1 0 0,-5 4 81 0 0,-17 8-30 0 0,-9 5 30 0 0,20-9 0 0 0,-1-1 0 0 0,-16 5 0 0 0,-30 14 0 0 0,57-26 4 0 0,1 1-1 0 0,-1 0 0 0 0,1 0 1 0 0,-7 4-4 0 0,-19 8 258 0 0,-11 7-302 0 0,42-22 40 0 0,1 0-1 0 0,-1 0 0 0 0,0 0 1 0 0,0 0-1 0 0,0 1 0 0 0,0-1 1 0 0,1 0-1 0 0,-1 1 0 0 0,1-1 1 0 0,-1 1-1 0 0,0 1 5 0 0,-3 3 19 0 0,-1-1 0 0 0,0 0 0 0 0,1 0 0 0 0,-2 0 0 0 0,-5 3-19 0 0,-16 10-198 0 0,14-10 173 0 0,12-7 57 0 0,0 0 0 0 0,0 1 0 0 0,0-1 0 0 0,0 0-1 0 0,0 0 1 0 0,-1 0 0 0 0,-1 0-32 0 0,-6 2 16 0 0,1 0 0 0 0,-1 1 0 0 0,1 0 0 0 0,-9 5-16 0 0,5-2 0 0 0,5-3 0 0 0,0 0 0 0 0,0 1 0 0 0,-6 5 0 0 0,13-9 0 0 0,-1 0 0 0 0,0 0 0 0 0,1 0 0 0 0,-1 0 0 0 0,0-1 0 0 0,1 1 0 0 0,-1-1 0 0 0,0 1 0 0 0,-1-1 0 0 0,-13 6 0 0 0,-35 18-344 0 0,46-20 344 0 0,2-1 0 0 0,0 0 0 0 0,0 0 0 0 0,0 0 0 0 0,0 0 0 0 0,0 0 0 0 0,-1 0 0 0 0,0-1 0 0 0,1 0 0 0 0,-1 0 0 0 0,0 0 0 0 0,0 0 0 0 0,0 0 0 0 0,0-1 0 0 0,-4 1 0 0 0,7-2 0 0 0,0 0 0 0 0,1 1 0 0 0,0-1 0 0 0,-1 0 0 0 0,1 0 0 0 0,-1 0 0 0 0,1 0 0 0 0,-1 0 0 0 0,1 1 0 0 0,0-1 0 0 0,-1 0 0 0 0,1 0 0 0 0,0 1 0 0 0,-1-1 0 0 0,1 0 0 0 0,0 1 0 0 0,-1-1 0 0 0,1 0 0 0 0,0 1 0 0 0,-1-1 0 0 0,1 0 0 0 0,0 1 0 0 0,0-1 0 0 0,-3 5 0 0 0,0-2 11 0 0,3-2 42 0 0,0-1 11 0 0,0 0-26 0 0,0 0-102 0 0,0 0-6 0 0,17 4 6 0 0,17-6 133 0 0,1-1-1 0 0,0-2 1 0 0,17-5-69 0 0,18-5 10 0 0,-26 3-10 0 0,-33 9 0 0 0,0 0 0 0 0,0 0 0 0 0,6 0 0 0 0,2-1-48 0 0,-1 0-1 0 0,4-2 49 0 0,10-2 1 0 0,-11 3-33 0 0,2 0 12 0 0,0 0 0 0 0,2 2 20 0 0,-19 2 0 0 0,10 0 0 0 0,1-2 0 0 0,-1 1 0 0 0,0-2 0 0 0,9-3 0 0 0,38-10 0 0 0,-15 4 0 0 0,-11 5 0 0 0,-29 7 0 0 0,1-1 0 0 0,-1 0 0 0 0,0 0 0 0 0,7-3 0 0 0,15-9 0 0 0,-1 6-173 0 0,12-1-118 0 0,10 3-181 0 0,-8-5 400 0 0,55-8 72 0 0,-28 6-64 0 0,-69 13 84 0 0,10-2-134 0 0,0 0 0 0 0,0 1-1 0 0,-1 1 1 0 0,10 0 114 0 0,-14 1 43 0 0,-3-1-51 0 0,0 0 1 0 0,1 1-1 0 0,-1 0 1 0 0,0 0 0 0 0,0 0-1 0 0,1 0 1 0 0,-1 0-1 0 0,0 0 1 0 0,0 1-1 0 0,0 0 1 0 0,1 1 7 0 0,-3-3 1 0 0,-1 1 1 0 0,1-1 0 0 0,0 1-1 0 0,0-1 1 0 0,-1 1-1 0 0,1-1 1 0 0,0 0-1 0 0,0 1 1 0 0,0-1-1 0 0,0 0 1 0 0,0 0-1 0 0,-1 1 1 0 0,1-1 0 0 0,0 0-1 0 0,1 0-1 0 0,7 6-67 0 0,-7-2 55 0 0,-1-3-36 0 0,6 3 36 0 0,-1 0 12 0 0,-2 0 0 0 0,-4-4 0 0 0,0 0 0 0 0,0 1 0 0 0,1-1 0 0 0,-1 0 0 0 0,0 0 0 0 0,0 1 0 0 0,0-1 0 0 0,1 0 0 0 0,-1 0 0 0 0,0 1 0 0 0,0-1 0 0 0,0 0 0 0 0,0 1 0 0 0,0-1 0 0 0,0 0 0 0 0,1 0 0 0 0,-1 1 0 0 0,0-1 0 0 0,0 0 0 0 0,0 1 0 0 0,0-1 0 0 0,0 0 0 0 0,0 1 0 0 0,0-1 0 0 0,0 0 0 0 0,-1 1 0 0 0,1-1 0 0 0,0 0 0 0 0,0 1 0 0 0,0-1 0 0 0,0 0 0 0 0,0 0 0 0 0,0 1 0 0 0,-1-1 0 0 0,1 0 0 0 0,0 1 0 0 0,0-1 0 0 0,0 0 0 0 0,-1 0 0 0 0,1 1 0 0 0,0-1 0 0 0,0 0 0 0 0,-1 0 0 0 0,1 0 0 0 0,0 1 0 0 0,-13 3 0 0 0,11-4 0 0 0,-3 2 0 0 0,0 0 0 0 0,-1-1 0 0 0,1 1 0 0 0,-1-1 0 0 0,1 0 0 0 0,-2 0 0 0 0,-23 4 0 0 0,2 4 915 0 0,-23 3-915 0 0,-19-1 403 0 0,37-3 348 0 0,28-6-753 0 0,0 0 0 0 0,-1 0 0 0 0,1-1-1 0 0,-1 0 1 0 0,0 0 0 0 0,-3 0 2 0 0,3-1 0 0 0,0 1 0 0 0,-1 0 0 0 0,1 1 0 0 0,0-1 0 0 0,-4 2 0 0 0,-23 6 0 0 0,-12-1 0 0 0,27-5 7 0 0,-18 2-535 0 0,19 2 321 0 0,-25 6 207 0 0,28-8 0 0 0,0-1 0 0 0,-14 2 0 0 0,7 3 0 0 0,14-8 0 0 0,0 1 0 0 0,0 0 0 0 0,1 1 0 0 0,-1 0 0 0 0,1 0 0 0 0,-1 0 0 0 0,-2 3 0 0 0,2-3 0 0 0,1-1 0 0 0,-1 0 0 0 0,0 0 0 0 0,0-1 0 0 0,0 1 0 0 0,-6-1 0 0 0,8-1-14 0 0,-19 3 1 0 0,0 0 1 0 0,0 2 0 0 0,1 0-1 0 0,-8 4 13 0 0,-41 13-53 0 0,63-18 41 0 0,8-3 12 0 0,0 0 1 0 0,0 0-1 0 0,-1-1 0 0 0,1 1 0 0 0,0-1 0 0 0,0 1 0 0 0,0-1 0 0 0,-1 1 0 0 0,1-1 0 0 0,0 0 0 0 0,-1 1 0 0 0,-34 11 0 0 0,34-12 0 0 0,-1 0 0 0 0,1 0 0 0 0,0 0 0 0 0,0 1 0 0 0,0-1 0 0 0,0 1 0 0 0,0 0 0 0 0,0-1 0 0 0,-1 1 0 0 0,0 1 0 0 0,2-1 0 0 0,-1-1 0 0 0,1 1 0 0 0,0-1 0 0 0,-1 1 0 0 0,1-1 0 0 0,-1 1 0 0 0,1-1 0 0 0,-1 0 0 0 0,1 0 0 0 0,-1 0 0 0 0,-2 1 0 0 0,-1-1 0 0 0,1 1 0 0 0,-1 0 0 0 0,1 0 0 0 0,0 1 0 0 0,-1-1 0 0 0,2 1 0 0 0,-1-1 0 0 0,1 0 0 0 0,-1 0 0 0 0,1 0 0 0 0,-1-1 0 0 0,0 1 0 0 0,1-1 0 0 0,-1 0 0 0 0,0 0 0 0 0,1 0 0 0 0,0 0 0 0 0,0 0 0 0 0,0 0 0 0 0,0 1 0 0 0,-1-1 0 0 0,1 1 0 0 0,0 0 0 0 0,1 0 0 0 0,-1 0 0 0 0,-22 4 0 0 0,13-5 4 0 0,10-1 0 0 0,0 1 0 0 0,0 0 0 0 0,-1 0-1 0 0,1 0 1 0 0,0 0 0 0 0,0 0 0 0 0,0 0-1 0 0,-1 0 1 0 0,1 1 0 0 0,0-1 0 0 0,0 1-1 0 0,0 0 1 0 0,0-1 0 0 0,0 1 0 0 0,0 0-1 0 0,-2 1-3 0 0,3-1 0 0 0,-1 0 0 0 0,0 0-1 0 0,0-1 1 0 0,1 1-1 0 0,-1-1 1 0 0,0 1-1 0 0,0-1 1 0 0,0 0-1 0 0,0 0 1 0 0,0 0 0 0 0,1 0-1 0 0,-3 0 1 0 0,3 0 6 0 0,-1 0 0 0 0,1 0 0 0 0,0 0 0 0 0,-1 0-1 0 0,1 0 1 0 0,-1 1 0 0 0,1-1 0 0 0,0 0 0 0 0,-1 1 0 0 0,0 0-6 0 0,-23 7 10 0 0,12-4-10 0 0,-3 2 0 0 0,-30 16 0 0 0,3-5 0 0 0,33-14 0 0 0,-7 0 0 0 0,14-3 0 0 0,0 1 0 0 0,0-1 0 0 0,0 1 0 0 0,0 0 0 0 0,0 0 0 0 0,0 0 0 0 0,-2 1 0 0 0,-17 6 0 0 0,-8-3 0 0 0,17-3 63 0 0,10-2-43 0 0,0 1 1 0 0,1-1 0 0 0,-1 1 0 0 0,1 0-1 0 0,-1 0 1 0 0,1 0 0 0 0,-1 0-1 0 0,1 0 1 0 0,0 1 0 0 0,-1-1-21 0 0,-27 11 66 0 0,2-4-66 0 0,27-8 0 0 0,1 0 0 0 0,-1 0 0 0 0,0 0 0 0 0,0 0 0 0 0,0 1 0 0 0,0-1 0 0 0,0 0 0 0 0,0 1 0 0 0,1-1 0 0 0,-1 0 0 0 0,0 1 0 0 0,0-1 0 0 0,1 1 0 0 0,-2 0 0 0 0,-6 4 0 0 0,3-2 0 0 0,4-2 0 0 0,0 1 0 0 0,-1 0 0 0 0,0-1 0 0 0,1 0 0 0 0,-1 1 0 0 0,0-1 0 0 0,1 0 0 0 0,-1 0 0 0 0,0 0 0 0 0,0 0 0 0 0,-1 0 0 0 0,-8 5 0 0 0,-7 2 11 0 0,-3 3 50 0 0,9-2-61 0 0,12-9 0 0 0,-1 1 0 0 0,0-1 0 0 0,1 1 0 0 0,-1-1 0 0 0,0 1 0 0 0,1-1 0 0 0,-1 1 0 0 0,0-1 0 0 0,0 0 0 0 0,1 1 0 0 0,-1-1 0 0 0,0 0 0 0 0,0 0 0 0 0,0 0 0 0 0,0 1 1 0 0,-1-1 0 0 0,1 1 0 0 0,-1-1-1 0 0,1 1 1 0 0,0-1 0 0 0,-1 1 0 0 0,1 0-1 0 0,0-1 1 0 0,-1 1 0 0 0,1 0 0 0 0,0 0-1 0 0,0 0 1 0 0,-1 0-1 0 0,2 0 5 0 0,-1 0 0 0 0,1-1-1 0 0,-1 1 1 0 0,0 0 0 0 0,0-1 0 0 0,1 1 0 0 0,-1-1-1 0 0,0 0 1 0 0,0 1 0 0 0,0-1 0 0 0,0 1 0 0 0,1-1-1 0 0,-1 0 1 0 0,0 0 0 0 0,0 0 0 0 0,0 1 0 0 0,0-1-1 0 0,0 0-4 0 0,-1 0 0 0 0,0 0 0 0 0,0 1 0 0 0,0-1 0 0 0,0 1 0 0 0,0-1 0 0 0,0 1 0 0 0,0 0 0 0 0,0 0 0 0 0,0 0 0 0 0,0 0 0 0 0,1 0 0 0 0,-1 1 0 0 0,0-1 0 0 0,0 1 0 0 0,-7 4 0 0 0,-2 1 0 0 0,9-6 0 0 0,1 0 0 0 0,-1 0 0 0 0,0 0 0 0 0,0 0 0 0 0,1 0 0 0 0,-1 0 0 0 0,0-1 0 0 0,0 1 0 0 0,0 0 0 0 0,-20 11 0 0 0,21-11 0 0 0,1-1 0 0 0,-1 0 0 0 0,0 0 0 0 0,1 0 0 0 0,-1 1 0 0 0,1-1 0 0 0,-1 0 0 0 0,1 0 0 0 0,-1 1 0 0 0,1-1 0 0 0,0 0 0 0 0,-1 1 0 0 0,1-1 0 0 0,-1 1 0 0 0,1-1 0 0 0,0 1 0 0 0,-1-1 0 0 0,1 1 0 0 0,0-1 0 0 0,-1 1 0 0 0,-1 2 0 0 0,-43 20 0 0 0,42-21 0 0 0,0-1 0 0 0,1 1 0 0 0,-1 0 0 0 0,1 0 0 0 0,0 0 0 0 0,-1 0 0 0 0,1 0 0 0 0,-1 2 0 0 0,2-3 0 0 0,0 1 0 0 0,0-1 0 0 0,0 0 0 0 0,0 0 0 0 0,-1 0 0 0 0,1 0 0 0 0,0-1 0 0 0,0 1 0 0 0,0 0 0 0 0,-1 0 0 0 0,1-1 0 0 0,0 1 0 0 0,-1-1 0 0 0,0 1 0 0 0,-10 4 0 0 0,6-4 0 0 0,-13 6 0 0 0,-2 8 0 0 0,-39 17 0 0 0,59-32 0 0 0,1 0 0 0 0,-1 1 0 0 0,0-1 0 0 0,1 0 0 0 0,-1 0 0 0 0,0 1 0 0 0,1-1 0 0 0,-1 0 0 0 0,1 1 0 0 0,-1-1 0 0 0,1 1 0 0 0,-1-1 0 0 0,1 1 0 0 0,-1-1 0 0 0,1 1 0 0 0,-1-1 0 0 0,1 1 0 0 0,-1 0 0 0 0,-5 8 0 0 0,-8-2 0 0 0,-39 35 0 0 0,34-29 0 0 0,-17 13 0 0 0,35-25 0 0 0,0-1 0 0 0,0 0 0 0 0,0 1 0 0 0,0-1 0 0 0,0 1 0 0 0,0-1 0 0 0,0 1 0 0 0,0-1 0 0 0,0 1 0 0 0,0 0 0 0 0,0 0 0 0 0,0-1 0 0 0,0 2 0 0 0,0-1 0 0 0,1-1 0 0 0,-1 1 0 0 0,0 0 0 0 0,0 0 0 0 0,0-1 0 0 0,0 1 0 0 0,0-1 0 0 0,0 1 0 0 0,0-1 0 0 0,0 1 0 0 0,0-1 0 0 0,0 1 0 0 0,0-1 0 0 0,-18 13 0 0 0,-8-1 0 0 0,-37 10 0 0 0,61-20 0 0 0,1 1 0 0 0,0 0-14 0 0,1-2 10 0 0,1-1 1 0 0,0 0 0 0 0,0 0 0 0 0,-1 1-1 0 0,1-1 1 0 0,0 0 0 0 0,0 0 0 0 0,-1 1-1 0 0,1-1 1 0 0,0 0 0 0 0,-1 0-1 0 0,1 1 1 0 0,0-1 0 0 0,0 0 0 0 0,-1 0-1 0 0,1 0 1 0 0,-1 0 0 0 0,1 0 0 0 0,0 0-1 0 0,-1 0 1 0 0,1 0 0 0 0,0 1-1 0 0,-1-1 1 0 0,1 0 0 0 0,0-1 0 0 0,-1 1 3 0 0,0 0 3 0 0,1 0 1 0 0,-1 1 0 0 0,0-1 0 0 0,0 0 0 0 0,1 0-1 0 0,-1 0 1 0 0,0 0 0 0 0,1 0 0 0 0,-1 1 0 0 0,0-1-1 0 0,0 0 1 0 0,1 1 0 0 0,-1-1 0 0 0,1 1-1 0 0,-1-1 1 0 0,0 0 0 0 0,1 1 0 0 0,-1 0 0 0 0,1-1-1 0 0,-1 1-3 0 0,-1-1 0 0 0,-7 11-64 0 0,5-8 64 0 0,1-2 0 0 0,1 1 0 0 0,-1 0 0 0 0,1 0 0 0 0,0 0 0 0 0,0 0 0 0 0,0 0 0 0 0,0 0 0 0 0,0 1 0 0 0,-1 2 0 0 0,-2 1 5 0 0,0-1-14 0 0,-6 5 77 0 0,-13 13-132 0 0,12-8 64 0 0,-20 36 54 0 0,28-46-53 0 0,0 1 1 0 0,0-1-1 0 0,1 1 1 0 0,0 0-1 0 0,0 0 1 0 0,0 1-1 0 0,0 2-1 0 0,3-5 1 0 0,-1-1 0 0 0,0 0 0 0 0,0 1 0 0 0,0-1 0 0 0,0 1 0 0 0,-1-1 0 0 0,1 0-1 0 0,-1 0 1 0 0,0 0 0 0 0,0 0 0 0 0,0 0 0 0 0,0 0-1 0 0,-3 3 56 0 0,-5 8-59 0 0,8-10 3 0 0,2 1 0 0 0,-1-2 0 0 0,0-1 0 0 0,0 1 0 0 0,1-1 0 0 0,-1 0 0 0 0,-1 1 0 0 0,1-1 0 0 0,0 0 0 0 0,-1 0 0 0 0,1 0 0 0 0,-1 1 0 0 0,-2 3 0 0 0,3-5 0 0 0,-1 1-1 0 0,1 0 0 0 0,0-1 0 0 0,0 1 0 0 0,-1-1 1 0 0,1 1-1 0 0,-1-1 0 0 0,-1 1 1 0 0,-16 16 70 0 0,9-5-70 0 0,7-9 0 0 0,1 0 0 0 0,1-1 0 0 0,0 0 0 0 0,0-1 0 0 0,0 1 0 0 0,-1-1 0 0 0,1 1 0 0 0,-1-1 0 0 0,-1 3 0 0 0,-5 3 3 0 0,6-7 2 0 0,1 1 0 0 0,0-1 0 0 0,-1 0 0 0 0,1 1 0 0 0,0-1 1 0 0,0 1-1 0 0,0-1 0 0 0,0 1 0 0 0,0 0 0 0 0,1-1 0 0 0,-1 1 0 0 0,0 1-5 0 0,-6 20 0 0 0,-2-2 0 0 0,8-15-10 0 0,2 0-41 0 0,-3 0 52 0 0,-2 0-5 0 0,-1 7 4 0 0,-9 10 0 0 0,-16 7-64 0 0,22-23 64 0 0,3-4 0 0 0,6 0 0 0 0,-1-3 0 0 0,1 1 0 0 0,-1-1 0 0 0,0 0 0 0 0,1 1 0 0 0,-1-1 0 0 0,0 1 0 0 0,0-1 0 0 0,1 0 0 0 0,-1 1 0 0 0,0-1 0 0 0,0 1 0 0 0,0-1 0 0 0,0 1 0 0 0,0-1 0 0 0,0 1 0 0 0,1-1 0 0 0,-1 1 0 0 0,0-1 0 0 0,0 0 0 0 0,0 1 0 0 0,-1-1 0 0 0,1 1 0 0 0,0-1 0 0 0,0 1 0 0 0,-8 32-10 0 0,7-32-33 0 0,-1 3 32 0 0,-1 3 95 0 0,3-6-3205 0 0,0-1-3449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2:30.1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2635 1 2304 0 0,'0'0'369'0'0,"0"0"713"0"0,0 0 314 0 0,0 0 62 0 0,0 0-142 0 0,0 0-649 0 0,0 0-289 0 0,0 0-52 0 0,0 0-25 0 0,0 0-77 0 0,0 0-31 0 0,-12 10 617 0 0,-4 6 1839 0 0,-13 17-2649 0 0,11-12 751 0 0,10-12-545 0 0,5-5-46 0 0,0-1 0 0 0,0 0-1 0 0,0 1 1 0 0,-1-1 0 0 0,-3 2-160 0 0,-5 4 48 0 0,0 1-1 0 0,1 0 1 0 0,0 1 0 0 0,-7 9-48 0 0,14-15 149 0 0,-1 0 1 0 0,0 0 0 0 0,0-1 0 0 0,0 0-1 0 0,-1 0 1 0 0,1 0 0 0 0,-1-1 0 0 0,0 0-1 0 0,-1 0-149 0 0,-9 9 638 0 0,14-10-707 0 0,0 0-1 0 0,0 0 1 0 0,0-1-1 0 0,0 1 0 0 0,-1-1 1 0 0,1 1-1 0 0,-2 0 70 0 0,-19 12 282 0 0,13-7-163 0 0,4-3-113 0 0,1 1 0 0 0,0 0-1 0 0,0 0 1 0 0,-2 3-6 0 0,-5 6 329 0 0,5-5-77 0 0,6-7-247 0 0,0 0 0 0 0,0-1 0 0 0,0 1-1 0 0,-1-1 1 0 0,1 0 0 0 0,0 1 0 0 0,0-1-1 0 0,-1 0 1 0 0,1 0 0 0 0,-1 0-1 0 0,-1 1-4 0 0,-27 23-232 0 0,6-9 232 0 0,19-12 47 0 0,0 0 0 0 0,0-1 0 0 0,0 0-1 0 0,0 0 1 0 0,-1 0 0 0 0,0 0-47 0 0,-13 6 106 0 0,2-1-77 0 0,-1 0 1 0 0,1-1-1 0 0,-1-1 0 0 0,-14 3-29 0 0,-12 1 0 0 0,22-5 0 0 0,2 2 0 0 0,-7 2 0 0 0,3 0 125 0 0,-2-1 0 0 0,-1-1-125 0 0,3-1 6 0 0,-19 3-6 0 0,42-8-2 0 0,-9 2 41 0 0,-1-1 0 0 0,0 0 0 0 0,0 0 0 0 0,0-1-1 0 0,-5-1-38 0 0,-42 3 287 0 0,38-4 66 0 0,17 2-362 0 0,0 0 0 0 0,-1-1-1 0 0,1 0 1 0 0,0 0 0 0 0,-1 0-1 0 0,1 0 1 0 0,0 0-1 0 0,-1-1 1 0 0,1 1 9 0 0,-25-3-252 0 0,-2 5 252 0 0,23 0 0 0 0,0-2 0 0 0,1 1 0 0 0,-1-1 0 0 0,0 0 0 0 0,0-1 0 0 0,-2 0 0 0 0,-59-6 424 0 0,15 0-714 0 0,30 5 310 0 0,-25 0-20 0 0,-10-1 101 0 0,-17-1-270 0 0,61 3 192 0 0,-1 0 0 0 0,1 2-1 0 0,-1-1 1 0 0,1 2 0 0 0,-1 0 0 0 0,-5 2-23 0 0,-38 5-93 0 0,17-3 139 0 0,24-4-102 0 0,0 0-1 0 0,0 2 1 0 0,-5 1 56 0 0,-6 1 421 0 0,22-5-491 0 0,1 0 0 0 0,-1 0 1 0 0,0 0-1 0 0,0 1 0 0 0,0 1 70 0 0,-84 30-279 0 0,81-30 279 0 0,0 0 0 0 0,1 1 0 0 0,-1 0 0 0 0,1 0 0 0 0,0 1 0 0 0,0 0 0 0 0,0 1 0 0 0,0 0 0 0 0,5-4 0 0 0,0 0 0 0 0,0 0 0 0 0,0 0 0 0 0,0-1 0 0 0,-1 1 0 0 0,1-1 0 0 0,-18 10 0 0 0,9-3 30 0 0,-1-1-1 0 0,0 0 1 0 0,-1 0-1 0 0,-13 3-29 0 0,-26 14 98 0 0,48-22-93 0 0,3-1-1 0 0,-1 0 0 0 0,1 1 0 0 0,0-1 0 0 0,0 0 0 0 0,0 1 0 0 0,0 0 0 0 0,0-1 0 0 0,0 1 1 0 0,0 0-1 0 0,0 0 0 0 0,1 0 0 0 0,-1 0-4 0 0,0 1 3 0 0,-1 0 0 0 0,0-1 0 0 0,0 1 0 0 0,0-1 0 0 0,0 1 0 0 0,0-1 0 0 0,0 0 0 0 0,0 0 0 0 0,-2 1-3 0 0,1-1 16 0 0,0 0 0 0 0,0 0 0 0 0,1 0 0 0 0,-1 1 0 0 0,1 0 0 0 0,0 0-1 0 0,-2 1-15 0 0,-35 32 64 0 0,31-28-44 0 0,0-1 1 0 0,0 1-1 0 0,0-2 0 0 0,-1 1 0 0 0,-1-1-20 0 0,2 0 27 0 0,5-5-16 0 0,3 0 32 0 0,-3 1-33 0 0,-1 0-10 0 0,2 0 11 0 0,1-1 32 0 0,-1 2-41 0 0,-7 1 412 0 0,14-5-412 0 0,-1 0 0 0 0,1-1 0 0 0,-1 0 1 0 0,1 0-1 0 0,2-2-2 0 0,10-4-1 0 0,63-25 1 0 0,-49 20 0 0 0,-25 10 0 0 0,1 0 0 0 0,0 1 0 0 0,0 0 0 0 0,0 0 0 0 0,1 0 0 0 0,0 0 0 0 0,1 1 12 0 0,0-1 0 0 0,0 0 0 0 0,-1-1 0 0 0,3 0-12 0 0,25-8 144 0 0,-27 8-116 0 0,-1 1 0 0 0,0-1 0 0 0,0 0 0 0 0,4-2-28 0 0,-8 3-32 0 0,0 1 0 0 0,-1 0 0 0 0,1 0 0 0 0,0 0 0 0 0,0 1 0 0 0,0-1-1 0 0,1 0 33 0 0,19-5-7 0 0,-5-2 46 0 0,1 0-1 0 0,0 2 1 0 0,0 0-1 0 0,0 1 0 0 0,12-1-38 0 0,13-7 38 0 0,-34 9-29 0 0,0 1 1 0 0,0 0-1 0 0,0 1 0 0 0,6-1-9 0 0,-5 1 41 0 0,1 0 0 0 0,-1-1 0 0 0,1 0-41 0 0,33-8-6 0 0,-34 9 6 0 0,3 0 0 0 0,2 2 0 0 0,11-2 0 0 0,-5-4 0 0 0,-15 4 0 0 0,1 0 0 0 0,-1 1 0 0 0,1-1 0 0 0,-1 2 0 0 0,1-1 0 0 0,-1 1 0 0 0,1 0 0 0 0,30-2 0 0 0,-31 1 16 0 0,0 1-1 0 0,-1 0 1 0 0,1 1-1 0 0,1-1-15 0 0,12 1 2 0 0,-20-1-5 0 0,15 0 101 0 0,0 1-1 0 0,7 1-97 0 0,-17-1 0 0 0,4-2 0 0 0,-8 1 0 0 0,15 6 0 0 0,8-1 0 0 0,4-2 0 0 0,-26-1 0 0 0,0 0 0 0 0,18-2 0 0 0,15 6 54 0 0,4-1-44 0 0,-17-1-10 0 0,-16-4-1 0 0,-1 1 0 0 0,1-1 0 0 0,0 1 0 0 0,-1 0 0 0 0,3 1 1 0 0,17 2 59 0 0,-12-4-49 0 0,-9 1-10 0 0,0-1 0 0 0,1 0 0 0 0,-1-1 0 0 0,0 1 0 0 0,1-1 0 0 0,3 0 0 0 0,-6 0 0 0 0,0 1 0 0 0,0-1 0 0 0,0 1 0 0 0,1 0 0 0 0,-1 0 0 0 0,0 0 0 0 0,0 0 0 0 0,0 0 0 0 0,0 0 0 0 0,0 1 0 0 0,0-1 0 0 0,0 1 0 0 0,0-1 0 0 0,1 1 0 0 0,-2 0 0 0 0,0-1 0 0 0,0 0 0 0 0,0 1 0 0 0,1-1 0 0 0,-1 0 0 0 0,0 1 0 0 0,0-1 0 0 0,1 0 0 0 0,-1 0 0 0 0,0 0 0 0 0,0 0 0 0 0,1-1 0 0 0,-1 1 0 0 0,0 0 0 0 0,0 0 0 0 0,1-1 0 0 0,-1 1 0 0 0,4-2 0 0 0,26-1 0 0 0,2-5 0 0 0,-22 9 0 0 0,-9-1 0 0 0,0 1 0 0 0,1-1 0 0 0,-1 0 0 0 0,0 0 0 0 0,1 0 0 0 0,-1 0 0 0 0,0 0 0 0 0,1 0 0 0 0,-1-1 0 0 0,0 1 0 0 0,1-1 0 0 0,-1 1 0 0 0,2-2 0 0 0,2 0 0 0 0,17 1 0 0 0,7-5 0 0 0,-24 5 0 0 0,1 0 0 0 0,-1-1 0 0 0,0 1 0 0 0,4-3 0 0 0,-7 3 0 0 0,0 0 0 0 0,0 0 0 0 0,1 0 0 0 0,-1 1 0 0 0,0-1 0 0 0,1 1 0 0 0,-1 0 0 0 0,3 0 0 0 0,2-2 0 0 0,0 0 0 0 0,0 0 0 0 0,0-1 0 0 0,1-1 0 0 0,-9 4 0 0 0,17-5-19 0 0,-12 4 13 0 0,-1-1 1 0 0,1 1-1 0 0,-1-1 1 0 0,0 0-1 0 0,0 0 1 0 0,1 0-1 0 0,-1 0 0 0 0,0-2 6 0 0,1 2 0 0 0,0 0 0 0 0,28-8-64 0 0,-10 5 64 0 0,7-9-106 0 0,-28 14 63 0 0,3 0 22 0 0,-3-1-22 0 0,2 0 32 0 0,1-1 11 0 0,4-1 13 0 0,5-4-183 0 0,-12 6 149 0 0,-1 1-61 0 0,2-4-34 0 0,-4 7 154 0 0,-8 9 111 0 0,6-7-142 0 0,0 0 0 0 0,-1 0 0 0 0,1 0 0 0 0,-1-1 0 0 0,0 1 0 0 0,0-1 0 0 0,-1 0 0 0 0,-2 2-7 0 0,1 0 0 0 0,0-1-1 0 0,1 2 0 0 0,-1-1 0 0 0,0 2 1 0 0,-16 21 0 0 0,-16 28 0 0 0,27-44 3 0 0,9-11-36 0 0,0 0 0 0 0,0 1 1 0 0,0-1-1 0 0,0 1 0 0 0,0-1 0 0 0,0 1 1 0 0,-1 3 32 0 0,-6 25 70 0 0,-2-5-192 0 0,-1 4 128 0 0,-2-10-6 0 0,5-6 0 0 0,0 0 0 0 0,-2 5 0 0 0,-36 57 0 0 0,16-17 54 0 0,27-53-51 0 0,0 1-1 0 0,0-1 1 0 0,-1 0 0 0 0,-2 2-3 0 0,-12 15-1 0 0,-23 25 1 0 0,31-33 31 0 0,-1 1 0 0 0,-9 7-31 0 0,13-13 2 0 0,-5 2 108 0 0,6-7-99 0 0,1 0 1 0 0,1 1-1 0 0,-6 5-11 0 0,-6 12 0 0 0,5-9 0 0 0,9-11 0 0 0,1-1 0 0 0,0 1 0 0 0,-1-1 0 0 0,1 1 0 0 0,-1-1 0 0 0,0 0 0 0 0,0 0 0 0 0,-1 1 0 0 0,1-1 0 0 0,0 0 0 0 0,1-1 0 0 0,0 2 0 0 0,-1-1 0 0 0,1 0 0 0 0,0 0 0 0 0,0 1 0 0 0,-1 0 0 0 0,2 0 0 0 0,-1-1 0 0 0,0 1 0 0 0,-1-1 0 0 0,1 0 0 0 0,0 0 0 0 0,-1 0 0 0 0,1 0 0 0 0,-1 0 0 0 0,0 0 0 0 0,-24 16 0 0 0,9-5 0 0 0,10-7 0 0 0,0 0 0 0 0,0 0 0 0 0,-1 3 0 0 0,-22 17 0 0 0,10-14 32 0 0,0-1-1 0 0,-21 8-31 0 0,35-16 1 0 0,-41 15 63 0 0,34-12-64 0 0,0 0 0 0 0,1 2 0 0 0,0-1 0 0 0,-2 3 0 0 0,-18 8 0 0 0,25-14 0 0 0,0-1 0 0 0,1 2 0 0 0,-1-1 0 0 0,-4 4 0 0 0,-25 17 0 0 0,30-19 0 0 0,-2 0 0 0 0,1-1 0 0 0,0-1 0 0 0,-1 1 0 0 0,-9 2 0 0 0,-26 15 0 0 0,17-10 0 0 0,22-10 0 0 0,0 0 0 0 0,0 0 0 0 0,0 0 0 0 0,0 1 0 0 0,0 0 0 0 0,-16 7 0 0 0,18-10 0 0 0,1 1 0 0 0,-1 0 0 0 0,1 0 0 0 0,0 0 0 0 0,-1 0 0 0 0,1 0 0 0 0,0 0 0 0 0,0 1 0 0 0,0-1 0 0 0,0 1 0 0 0,0 0 0 0 0,-1 0 0 0 0,-2 3 0 0 0,0-1 0 0 0,-1 0 0 0 0,0 0 0 0 0,0 0 0 0 0,0-1 0 0 0,0 0 0 0 0,0 0 0 0 0,-1-1 0 0 0,-2 1 0 0 0,-3 2 0 0 0,-1 2 0 0 0,0 0 0 0 0,1 0 0 0 0,-4 4 0 0 0,3-2 0 0 0,0-1 0 0 0,0-1 0 0 0,-4 2 0 0 0,-37 16 69 0 0,25-11-71 0 0,0-1-1 0 0,-3 0 3 0 0,8-5 33 0 0,2 2-1 0 0,-8 5-32 0 0,5-3-1 0 0,-16 6 1 0 0,-5 2 9 0 0,26-10 19 0 0,0-2-1 0 0,0-1-27 0 0,-102 31 64 0 0,102-31-28 0 0,0 1-1 0 0,-7 5-35 0 0,-1 0-7 0 0,17-8 13 0 0,-34 12 135 0 0,44-17-98 0 0,-3 3-33 0 0,1-1-10 0 0,4 1 0 0 0,1-2 0 0 0,-1 0 0 0 0,1-1 0 0 0,0 1 0 0 0,-1-1 0 0 0,1 1 0 0 0,0-1 0 0 0,-1 1 0 0 0,1-1 0 0 0,0 0 0 0 0,0 0 0 0 0,0 0 0 0 0,-1 0 0 0 0,1 0 0 0 0,0 0 0 0 0,0-1 0 0 0,-1 1 0 0 0,1-1 0 0 0,1 1 0 0 0,7-2 0 0 0,-5 1 6 0 0,0 1 0 0 0,0-1 0 0 0,0-1 0 0 0,0 1 0 0 0,0-1 0 0 0,-1 1 0 0 0,3-2-6 0 0,23-7 86 0 0,-16 7-108 0 0,0 0 0 0 0,-1-2 0 0 0,1 1 22 0 0,23-8 2 0 0,8-1-2 0 0,9-6 0 0 0,29-12 0 0 0,-1 1 0 0 0,65-22 0 0 0,-84 31 0 0 0,-15-2 0 0 0,-38 17 0 0 0,1 1 0 0 0,1 0 0 0 0,-1 0 0 0 0,1 1 0 0 0,11-3 0 0 0,5-3 0 0 0,24-21 0 0 0,20-3 0 0 0,-14-4 0 0 0,-33 21 0 0 0,-22 14 0 0 0,1 0 0 0 0,0 0 0 0 0,0 0 0 0 0,1 1 0 0 0,-1-1 0 0 0,4 0 0 0 0,27-12 0 0 0,20-7 9 0 0,-36 16 18 0 0,-1-1 1 0 0,10-6-28 0 0,50-29 0 0 0,-23 13 0 0 0,-1 3 0 0 0,-45 21 8 0 0,0 0 0 0 0,-1 0 0 0 0,1-2 0 0 0,-1 1 0 0 0,0-1-8 0 0,19-14 24 0 0,1-2-24 0 0,-24 22 0 0 0,-4 1 0 0 0,1 0 0 0 0,0 0 0 0 0,-1 0 0 0 0,1 0 0 0 0,0 0 0 0 0,-1 0 0 0 0,1 0 0 0 0,0-1 0 0 0,-1 1 0 0 0,1 0 0 0 0,-1 0 0 0 0,1-1 0 0 0,0 1 0 0 0,-1 0 0 0 0,1-1 0 0 0,-1 1 0 0 0,1-1 0 0 0,-1 1 0 0 0,1-1 0 0 0,0 0 0 0 0,3-2 0 0 0,-3 1 0 0 0,10-7 0 0 0,12-4 0 0 0,-18 11 0 0 0,-4 0 0 0 0,6-6 0 0 0,-1-6 11 0 0,-5 12 32 0 0,0 1-43 0 0,-1 0 1 0 0,1 1 0 0 0,0-1-1 0 0,-1 0 1 0 0,1 0 0 0 0,0 0 0 0 0,0 1-1 0 0,0-1 1 0 0,-1 0 0 0 0,1 1-1 0 0,0-1 1 0 0,0 1 0 0 0,0-1-1 0 0,0 1 1 0 0,0 0 0 0 0,1-1-1 0 0,2-2-1 0 0,0-1 1 0 0,-2 3 0 0 0,0-1 0 0 0,1 0 0 0 0,-1 0 0 0 0,0 0 0 0 0,0 0 0 0 0,0 0 0 0 0,0 0 0 0 0,-1 0 0 0 0,14-16 0 0 0,-11 14 0 0 0,-1 1-10 0 0,0 0-45 0 0,-2 2-17 0 0,-1 1-8 0 0,0 0-8 0 0,0 0-19 0 0,0 0-46 0 0,0 0 0 0 0,0 0 7 0 0,0 0-30 0 0,0 0-134 0 0,0 0-61 0 0,0 0-12 0 0,0 0-35 0 0,0 0-148 0 0,0 0-66 0 0,0 0-9 0 0,0 0-41 0 0,0 0-152 0 0,0 0-59 0 0,0 0-486 0 0,0 0-1973 0 0,0 0-842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2:47.2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23 872 1376 0 0,'0'0'367'0'0,"0"0"1002"0"0,0 0 440 0 0,0 0 88 0 0,0 0-167 0 0,0 0-788 0 0,0 0-344 0 0,0 0-72 0 0,0 0-44 0 0,0 0-138 0 0,0 0-66 0 0,0 0-12 0 0,16-7 1304 0 0,-8 5-1144 0 0,0 1-1 0 0,0 0 1 0 0,7 0-426 0 0,15-1 497 0 0,-23 1-475 0 0,41-4 1971 0 0,19 2-1993 0 0,-26 1 11 0 0,-30 1 42 0 0,8 1-53 0 0,12-4 0 0 0,-20 0 0 0 0,-8 4 0 0 0,7 0 0 0 0,-7 0 0 0 0,13-3 0 0 0,-12 2 0 0 0,43-7 184 0 0,-21 5-336 0 0,5-2 152 0 0,-19 4 0 0 0,-5 0 0 0 0,1 0 0 0 0,0 0 0 0 0,-1 0 0 0 0,1-1 0 0 0,6-2 0 0 0,0 1 456 0 0,2-2 182 0 0,9 0-1508 0 0,-9 0 1751 0 0,6-2-810 0 0,17-8-71 0 0,-25 11 54 0 0,19-11-44 0 0,-27 11-10 0 0,0 1 0 0 0,1-1 0 0 0,-1 1 0 0 0,1 1 0 0 0,-1-1 0 0 0,1 1 0 0 0,1 0 0 0 0,27-10 63 0 0,-11 2-48 0 0,-23 9 49 0 0,-1 1-23 0 0,1-2-45 0 0,-1 1 0 0 0,1-1 0 0 0,0 1 0 0 0,0-1 1 0 0,0 1-1 0 0,-1 0 0 0 0,2-1 0 0 0,-1 1 0 0 0,0 0 0 0 0,0 0 0 0 0,0 0 0 0 0,0 0 0 0 0,1 0 0 0 0,-1 0 0 0 0,0 0 0 0 0,2 0 4 0 0,14-9 64 0 0,-12 7-64 0 0,-5 1 0 0 0,0 0 0 0 0,12-3 0 0 0,-9 5 0 0 0,1 0 0 0 0,9-8 0 0 0,-9 5-10 0 0,-3 2-33 0 0,3-1 32 0 0,23-24 11 0 0,-25 25 0 0 0,7-8-42 0 0,-8 8 74 0 0,3-2-22 0 0,0-1-10 0 0,0 0 0 0 0,0 2 0 0 0,2-2 0 0 0,-3 0 11 0 0,-3 3 42 0 0,0 1 11 0 0,1 2 0 0 0,0 0-64 0 0,1 1 0 0 0,-1 0 0 0 0,0 0 0 0 0,0 0-1 0 0,-1 0 1 0 0,1 0 0 0 0,-1 0 0 0 0,1 0 0 0 0,-1 1-1 0 0,0-1 1 0 0,0 0 0 0 0,0 0 0 0 0,-1 0-1 0 0,1 0 1 0 0,-1 0 0 0 0,0 0 0 0 0,1 0 0 0 0,-1 0-1 0 0,-1 0 1 0 0,2-1 4 0 0,-6 18-4 0 0,-1-1 0 0 0,0 0 0 0 0,-1-1 0 0 0,-2 1 0 0 0,-4 8 0 0 0,10-18 22 0 0,-1 1-1 0 0,-1-1 0 0 0,-5 8-21 0 0,-7 8 164 0 0,1 0 0 0 0,-2 7-164 0 0,16-27 12 0 0,1-1-1 0 0,0 1 1 0 0,0 0-1 0 0,0 0 1 0 0,1-1-1 0 0,-1 1 0 0 0,1 2-11 0 0,-1 0 17 0 0,0 0 0 0 0,0 0 0 0 0,-1-1 0 0 0,-3 7-17 0 0,-7 18-4 0 0,-8 18 4 0 0,-17 32 64 0 0,23-52 20 0 0,-3 7 280 0 0,-1 6-444 0 0,-35 62 208 0 0,-3 12 230 0 0,48-97-235 0 0,-2-1 0 0 0,0-1 0 0 0,-1 0 0 0 0,-7 8-123 0 0,17-23 9 0 0,-3 6 7 0 0,0 0 0 0 0,1 0-1 0 0,0 1 1 0 0,0-1 0 0 0,0 2-16 0 0,0 0 13 0 0,0-1 0 0 0,0 1-1 0 0,-6 7-12 0 0,8-15 0 0 0,1 1 0 0 0,-1 0 0 0 0,1-1 0 0 0,0 1 0 0 0,0 0 0 0 0,0 2 0 0 0,-7 16 0 0 0,3-12 88 0 0,0 1 1 0 0,0-1-1 0 0,0 4-88 0 0,-8 17-254 0 0,-2 4 526 0 0,11-24-214 0 0,0 0 1 0 0,-1-1-1 0 0,0 1 0 0 0,-4 5-58 0 0,-13 20 366 0 0,19-31-402 0 0,0 0 0 0 0,1 0 1 0 0,-1 1-1 0 0,1-1 0 0 0,-1 3 36 0 0,-7 11 292 0 0,-8 19-502 0 0,4-6 223 0 0,5-14-5 0 0,1 1 1 0 0,-4 13-9 0 0,-7 16-71 0 0,8-22 107 0 0,5-11 22 0 0,-1 0 0 0 0,-6 11-58 0 0,0 2 0 0 0,12-22 0 0 0,-1 0 0 0 0,0-1 0 0 0,0 1 0 0 0,0-1 0 0 0,-1 1 0 0 0,-1 1 0 0 0,-2 3 36 0 0,0 0 0 0 0,1 0-1 0 0,-2 4-35 0 0,-4 9 213 0 0,-1 7-142 0 0,10-23-73 0 0,0 0 1 0 0,-1-1 0 0 0,1 1 0 0 0,-1-1-1 0 0,-2 3 2 0 0,2-4 0 0 0,0 1 0 0 0,0-1 0 0 0,0 1 0 0 0,0 0 0 0 0,1 0 0 0 0,0 0 0 0 0,0 0 0 0 0,0 1 0 0 0,0-1 0 0 0,1 1 0 0 0,0-1 0 0 0,0 6 0 0 0,1-9 0 0 0,-1 1 0 0 0,1-1 0 0 0,-1 1 0 0 0,1-1 0 0 0,-1 1 0 0 0,0-1 0 0 0,0 0 0 0 0,0 1 0 0 0,0-1 0 0 0,-1 0 0 0 0,1 0 0 0 0,-1 1 0 0 0,1-1 0 0 0,0 1 0 0 0,-1-1 0 0 0,1 1 0 0 0,0 0 0 0 0,1 0 0 0 0,-1 1 0 0 0,-1 1 19 0 0,1 1-1 0 0,-1-1 0 0 0,0 0 0 0 0,-3 4-18 0 0,1 1-9 0 0,-25 53 137 0 0,26-51-103 0 0,-5 11 14 0 0,6-19-27 0 0,-2 4 46 0 0,2-3-15 0 0,0-1 0 0 0,0 1 0 0 0,-1-1 0 0 0,1 1 0 0 0,-1-1 0 0 0,-1 1-43 0 0,2 0 64 0 0,6-10 0 0 0,1-1-77 0 0,-3 4 8 0 0,-1 1 0 0 0,0 0 0 0 0,0 0 1 0 0,0-1-1 0 0,0 1 0 0 0,-1-1 0 0 0,1 1 0 0 0,0-1 1 0 0,-1 1-1 0 0,1-1 0 0 0,0 1 0 0 0,-1-1 0 0 0,0 0 5 0 0,1 1-3 0 0,-1 0 1 0 0,0 0-1 0 0,1 0 0 0 0,-1 0 0 0 0,1 0 0 0 0,0 0 0 0 0,-1 0 0 0 0,1 1 0 0 0,-1-1 1 0 0,1 0-1 0 0,0 0 0 0 0,0 1 0 0 0,0-1 0 0 0,0 0 3 0 0,13-16-20 0 0,4-1-22 0 0,-3 3 12 0 0,-5 5-30 0 0,-8 8 55 0 0,0 0 0 0 0,0-1 1 0 0,0 1-1 0 0,0 0 0 0 0,0-1 0 0 0,0 1 0 0 0,-1-1 0 0 0,1 1 1 0 0,-1-1-1 0 0,0 0 0 0 0,1 0 0 0 0,-1 0 0 0 0,-1 1 0 0 0,2-3 5 0 0,-2 3-3 0 0,0 0-1 0 0,1 1 0 0 0,-1-1 0 0 0,1 1 1 0 0,-1-1-1 0 0,1 1 0 0 0,0-1 1 0 0,0 1-1 0 0,0-1 0 0 0,0 1 1 0 0,0 0-1 0 0,0-1 0 0 0,0 1 0 0 0,0 0 1 0 0,1-1 3 0 0,0 1-8 0 0,0-1 0 0 0,-1 0 1 0 0,0 1-1 0 0,1-1 0 0 0,-1 0 0 0 0,0 0 1 0 0,0 0-1 0 0,1 0 8 0 0,0-5-3 0 0,1 1-1 0 0,1-1 1 0 0,-1 1 0 0 0,4-4 3 0 0,7-13 2 0 0,-14 22-2 0 0,1 0 0 0 0,-1 0 0 0 0,1 0 0 0 0,0 0 0 0 0,-1 0 0 0 0,1 0 0 0 0,0 0 0 0 0,0 0 0 0 0,0 1 0 0 0,0-1 0 0 0,0 0 0 0 0,0 0 0 0 0,0 1 0 0 0,6-7 0 0 0,5-13-18 0 0,-8 14 7 0 0,0-1-1 0 0,-1 0 1 0 0,1 0-1 0 0,0-3 12 0 0,2-4-29 0 0,0 0 0 0 0,1 0 0 0 0,9-13 29 0 0,8-14-41 0 0,26-72 41 0 0,-25 66 0 0 0,1-4 58 0 0,-7 30-132 0 0,1-14 74 0 0,-3 17 27 0 0,15-18-54 0 0,-16-6 27 0 0,-11 31 2 0 0,0 1 1 0 0,1 0-1 0 0,4-4-2 0 0,-8 11 4 0 0,3-8 50 0 0,7-8-55 0 0,-8 14-22 0 0,-1-1 0 0 0,1 1 0 0 0,-1-1 0 0 0,2-6 23 0 0,6-10-4 0 0,23-43-70 0 0,-30 57 55 0 0,0 1 0 0 0,-1-1 0 0 0,3-7 19 0 0,7-14 3 0 0,20-38-67 0 0,-23 39 21 0 0,-9 22 38 0 0,1 1 0 0 0,-1 0 0 0 0,1 0-1 0 0,3-5 6 0 0,-2 3-3 0 0,1-1-1 0 0,-1 1 1 0 0,-1-1-1 0 0,0 0 1 0 0,1-1 3 0 0,-2 3-5 0 0,0 0 1 0 0,1 0-1 0 0,0 1 0 0 0,0-1 1 0 0,0 1-1 0 0,1-1 0 0 0,-1 1 1 0 0,1 0-1 0 0,1 0 0 0 0,-1 0 5 0 0,4-3-25 0 0,-1-1-1 0 0,-1 0 1 0 0,0 0-1 0 0,0 0 0 0 0,1-5 26 0 0,10-22 20 0 0,-2 13 104 0 0,-10 17-176 0 0,0 0 0 0 0,0 0 0 0 0,-1 0 0 0 0,1-4 52 0 0,-2 6-2 0 0,-1 0 0 0 0,1 0 0 0 0,1 0 0 0 0,-1 0 0 0 0,1 0 0 0 0,1-2 2 0 0,12-21 148 0 0,-12 11-148 0 0,-2 9 0 0 0,2-1 0 0 0,-2 4 13 0 0,0-1 0 0 0,0 1 0 0 0,0-1 0 0 0,-1 0-1 0 0,1-2-12 0 0,-2 6 0 0 0,2-4 0 0 0,-1-1 0 0 0,1 0 0 0 0,0 1 0 0 0,0 0 0 0 0,0-1 0 0 0,1 1 0 0 0,0-1 0 0 0,4-9 0 0 0,-6 14 0 0 0,0-1 0 0 0,0 1 0 0 0,-1 0 0 0 0,1-1 0 0 0,0 1 0 0 0,-1-1 0 0 0,1 1 0 0 0,-1-1 0 0 0,1 1 0 0 0,-1-2 0 0 0,3-5 0 0 0,16-32 0 0 0,-8 15 0 0 0,-9 21-15 0 0,-1 1 0 0 0,1 0-1 0 0,-1-1 1 0 0,1 1 0 0 0,-1-1-1 0 0,0-2 16 0 0,0 3-15 0 0,0-1-1 0 0,0 0 1 0 0,1 0-1 0 0,-1 1 1 0 0,1-1-1 0 0,0 0 0 0 0,0 1 1 0 0,0 0-1 0 0,1-1 16 0 0,7-17 141 0 0,-8 18-161 0 0,-1 0 0 0 0,1-1 0 0 0,-1 1 0 0 0,1 0-1 0 0,0 0 1 0 0,0 0 0 0 0,2-1 20 0 0,-2 0 0 0 0,0 1 0 0 0,0-1 0 0 0,0 1 0 0 0,-1-1 0 0 0,2-3 0 0 0,1-3 0 0 0,1-4 0 0 0,-5 13 0 0 0,0 0 0 0 0,0-1 0 0 0,1 1 0 0 0,-1 0 0 0 0,1 0 0 0 0,-1-1 0 0 0,1 1 0 0 0,0 0 0 0 0,-1 0 0 0 0,1 0 0 0 0,0-1 0 0 0,4-5-12 0 0,-2 0 0 0 0,1-1-1 0 0,-1 0 1 0 0,0 0-1 0 0,1-5 13 0 0,-2 8-2 0 0,17-43 194 0 0,0-5-104 0 0,-6 23-127 0 0,-9 23-5 0 0,0-1-1 0 0,-1 1 1 0 0,0-1 0 0 0,0-1 44 0 0,-1 4-6 0 0,0 0 1 0 0,0 1-1 0 0,0-1 0 0 0,1 1 0 0 0,2-5 6 0 0,3-3 113 0 0,-4 3-51 0 0,3-5-56 0 0,-3-6 122 0 0,15-10-128 0 0,-16 28 0 0 0,8-21 0 0 0,0 6 0 0 0,-7 6 0 0 0,-2 5 0 0 0,0 0 0 0 0,0 1 0 0 0,1-1 0 0 0,3-4 0 0 0,-3 3 0 0 0,3-1 0 0 0,-5 7 0 0 0,-1 0 0 0 0,1 1 0 0 0,-1-1 0 0 0,1 0 0 0 0,0 0 0 0 0,-1 1 0 0 0,1-1 0 0 0,-1 0 0 0 0,0 0 0 0 0,1 0 0 0 0,-1 0 0 0 0,0 0 0 0 0,1 0 0 0 0,-1 0 0 0 0,0 0 0 0 0,0 0 0 0 0,0 0 0 0 0,3-8 0 0 0,-2 8 0 0 0,10-9 0 0 0,-3-2 0 0 0,6-5 0 0 0,-8 13 0 0 0,-1 1 0 0 0,1 0 0 0 0,0 2 0 0 0,0-2 0 0 0,1 2 0 0 0,0 1 0 0 0,0 0 0 0 0,0 1 0 0 0,0 1 0 0 0,15 4 0 0 0,-20-6 0 0 0,-1 1 0 0 0,1-1 0 0 0,0 1 0 0 0,-1 0 0 0 0,1-1 0 0 0,-1 1 0 0 0,1 0-1 0 0,-1 0 1 0 0,1 0 0 0 0,-1 0 0 0 0,0 0 0 0 0,0 1 0 0 0,1-1 0 0 0,-1 0 0 0 0,0 0-1 0 0,0 1 1 0 0,2 2-12 0 0,0 0-8 0 0,0 0 0 0 0,0 1 1 0 0,0-1-1 0 0,-1 1 0 0 0,0-1 0 0 0,0 1 1 0 0,0 1 19 0 0,1 0-264 0 0,15 54 248 0 0,-17-57 19 0 0,0 0 0 0 0,0 0 0 0 0,0-1 0 0 0,0 1-1 0 0,-1 0 1 0 0,1 0 0 0 0,-1 0 0 0 0,0 1-3 0 0,4 15 52 0 0,-3-13-34 0 0,1-1 0 0 0,-1 0-1 0 0,0 1 1 0 0,0-1 0 0 0,-1 1 0 0 0,1 1-18 0 0,-2 25 123 0 0,1-6 6 0 0,0 0 1 0 0,2 0 0 0 0,1 6-130 0 0,4 30 128 0 0,-4-36-117 0 0,-2-18-11 0 0,0 1 0 0 0,0-1-1 0 0,1 1 1 0 0,2 6 0 0 0,-2-8 13 0 0,0-1 0 0 0,-1 1-1 0 0,0 0 1 0 0,0 1-13 0 0,4 24 13 0 0,-4-27-4 0 0,0 0 0 0 0,0 0 1 0 0,-1 0-1 0 0,0 0 0 0 0,0 1 0 0 0,-1 2-9 0 0,1-3 10 0 0,0 0 1 0 0,0 1-1 0 0,0-1 1 0 0,1 0-1 0 0,-1 0 1 0 0,2 3-11 0 0,-2-5 2 0 0,1 0 0 0 0,-1 1-1 0 0,0-1 1 0 0,0 0 0 0 0,0 1 0 0 0,0 1-2 0 0,0-1 0 0 0,-1-1 0 0 0,1 1 0 0 0,1-1 0 0 0,-1 1-1 0 0,0 0 1 0 0,1 0 0 0 0,2 9 12 0 0,-1 0 0 0 0,-1 0-1 0 0,0 0 1 0 0,-1 1-1 0 0,0-1 1 0 0,-2 9-12 0 0,0 22-6 0 0,0-28 5 0 0,1-14 7 0 0,1 0-1 0 0,0 0 1 0 0,-1 0-1 0 0,1 0 0 0 0,0 0 1 0 0,0 0-1 0 0,0 0 1 0 0,0 0-1 0 0,1 0 1 0 0,-1 2-6 0 0,4 12 4 0 0,-2-1 0 0 0,0 1 0 0 0,-1 0-4 0 0,1 5-2 0 0,2 48 29 0 0,-2-34 10 0 0,3 16-37 0 0,-3-30 0 0 0,-1-1 0 0 0,-2 17 0 0 0,1-7 0 0 0,0 3 0 0 0,0-30 5 0 0,0 0 0 0 0,0 0-1 0 0,1-1 1 0 0,-1 1 0 0 0,0 0-1 0 0,1 0 1 0 0,0-1 0 0 0,0 1-1 0 0,0 0 1 0 0,0-1 0 0 0,0 1-1 0 0,0-1 1 0 0,1 2-5 0 0,7 20 3 0 0,5 15-3 0 0,-13-26 0 0 0,-1-11 0 0 0,-1 0 0 0 0,1 0 0 0 0,0 0 0 0 0,1 0 0 0 0,-1 0 0 0 0,0-1 0 0 0,1 1 0 0 0,-1 0 0 0 0,1 0 0 0 0,0 1 0 0 0,-1-2 0 0 0,0-1 0 0 0,1 0 0 0 0,-1 1 0 0 0,0-1 0 0 0,0 0 1 0 0,0 1-1 0 0,0-1 0 0 0,0 0 0 0 0,0 1 0 0 0,0-1 0 0 0,0 0 0 0 0,0 1 0 0 0,0-1 0 0 0,0 1 0 0 0,0-1 0 0 0,0 0 0 0 0,0 1 0 0 0,0-1 0 0 0,0 0 0 0 0,0 1 0 0 0,0-1 0 0 0,-1 0 0 0 0,1 1 0 0 0,0-1 0 0 0,0 1 0 0 0,0-1 0 0 0,-1 0-1 0 0,1 1 1 0 0,0-1-1 0 0,0 0 1 0 0,0 1 0 0 0,0-1-1 0 0,0 0 1 0 0,0 1-1 0 0,-1-1 1 0 0,1 0-1 0 0,0 1 1 0 0,0-1-1 0 0,0 1 1 0 0,0-1 0 0 0,0 0-1 0 0,0 1 1 0 0,1-1-1 0 0,-1 0 1 0 0,0 1-1 0 0,0-1 1 0 0,0 0-1 0 0,0 1 1 0 0,0-1 0 0 0,0 0-1 0 0,1 1 1 0 0,-1-1-1 0 0,0 0 1 0 0,0 1-1 0 0,1-1 1 0 0,6 11 38 0 0,0 0 0 0 0,4 9-38 0 0,-10-19 0 0 0,-1-1 0 0 0,0 1 0 0 0,1 0 0 0 0,-1-1 0 0 0,1 1 0 0 0,-1-1 0 0 0,1 1 0 0 0,-1-1 0 0 0,1 1 0 0 0,-1-1 0 0 0,1 0 0 0 0,-1 1 0 0 0,1-1 0 0 0,-1 1 0 0 0,1-1 0 0 0,0 0 0 0 0,-1 0 0 0 0,1 1 0 0 0,0-1 0 0 0,-1 0 0 0 0,1 0 0 0 0,-1 0 0 0 0,1 0 0 0 0,-1 1 0 0 0,1-1 0 0 0,-1 0 0 0 0,1 1 0 0 0,-1-1 0 0 0,1 0 0 0 0,-1 1 0 0 0,1-1 0 0 0,-1 0 0 0 0,0 1 0 0 0,1-1 0 0 0,-1 1 0 0 0,0-1 0 0 0,1 1 0 0 0,-1-1 0 0 0,0 1 0 0 0,1-1 0 0 0,-1 1 0 0 0,0-1 0 0 0,0 1 0 0 0,0-1 0 0 0,1 3 0 0 0,0-2 0 0 0,0 0 0 0 0,-1 0 0 0 0,1 1 0 0 0,-1-1 0 0 0,1 0 0 0 0,-1 0 0 0 0,1 0 0 0 0,-1 1 0 0 0,0-1 0 0 0,0 0 0 0 0,0 1 0 0 0,1 3 0 0 0,-1-4 1 0 0,1-1 0 0 0,-1 0 0 0 0,0 0 1 0 0,0 1-1 0 0,0-1 0 0 0,0 0 0 0 0,1 0 0 0 0,-1 1 0 0 0,0-1 0 0 0,0 0 0 0 0,0 0 0 0 0,0 1 0 0 0,0-1 0 0 0,0 0 0 0 0,0 1 0 0 0,0-1 0 0 0,0 0 0 0 0,0 0 0 0 0,0 1 1 0 0,0-1-1 0 0,0 0 0 0 0,0 1 0 0 0,0-1 0 0 0,0 0 0 0 0,-1 0 0 0 0,1 1 0 0 0,0-1 0 0 0,0 0 0 0 0,0 0 0 0 0,0 1 0 0 0,0-1 0 0 0,-1 0 0 0 0,1 0 0 0 0,0 1 0 0 0,0-1 0 0 0,-1 0 0 0 0,1 0-1 0 0,0 0 1 0 0,0 0 0 0 0,0 1 0 0 0,0-1 0 0 0,-1 0-1 0 0,1 0 1 0 0,0 0 0 0 0,0 0 0 0 0,0 0 0 0 0,0 1 0 0 0,0-1-1 0 0,0 0 1 0 0,-1 0 0 0 0,1 0 0 0 0,0 1 0 0 0,0-1 0 0 0,0 0-1 0 0,0 0 1 0 0,0 0 0 0 0,0 1 0 0 0,0-1 0 0 0,0 0 0 0 0,0 0-1 0 0,0 0 1 0 0,0 1 0 0 0,0-1 0 0 0,0 0 0 0 0,0 0 0 0 0,0 0-1 0 0,0 1 1 0 0,0-1-1 0 0,1 1 0 0 0,-1 0 0 0 0,0 0 0 0 0,0 0 0 0 0,0 0 0 0 0,0 1 0 0 0,0-1 0 0 0,0 0 0 0 0,0 0 0 0 0,-1 0 0 0 0,1 0 0 0 0,0 0 0 0 0,-1 1 0 0 0,0 12 0 0 0,4-8 0 0 0,1 2-1 0 0,-5-5 0 0 0,1-3 1 0 0,0 0 0 0 0,0 0 1 0 0,0 0-1 0 0,0 0 0 0 0,0 0 0 0 0,0 0 1 0 0,0 1-1 0 0,-1-1 0 0 0,1 0 0 0 0,0 0 1 0 0,0 0-1 0 0,0 0 0 0 0,0 0 0 0 0,0 0 1 0 0,0 0-1 0 0,0 1 0 0 0,0-1 1 0 0,0 0-1 0 0,0 0 0 0 0,0 0 0 0 0,0 0 1 0 0,0 0-1 0 0,0 0 0 0 0,0 0 0 0 0,0 1 1 0 0,0-1-1 0 0,1 0 0 0 0,-1 0 0 0 0,0 0 1 0 0,0 0-1 0 0,0 0 0 0 0,0 0 1 0 0,0 0-1 0 0,0 0 0 0 0,0 1 0 0 0,0-1 1 0 0,0 0-1 0 0,0 0 0 0 0,0 0 0 0 0,1 0 1 0 0,-1 0-1 0 0,0 0 0 0 0,0 0 0 0 0,0 0 1 0 0,0 0-1 0 0,0 0 0 0 0,0 0 0 0 0,0 0 1 0 0,0 0-1 0 0,1 0 0 0 0,3 4 17 0 0,-4-4-15 0 0,1 0-1 0 0,-1 1 1 0 0,1-1-1 0 0,-1 0 1 0 0,1 1-1 0 0,-1-1 1 0 0,1 1-1 0 0,-1-1 1 0 0,1 1-1 0 0,-1-1 1 0 0,0 1-1 0 0,1-1 1 0 0,-1 1-1 0 0,0-1 1 0 0,0 1-1 0 0,1-1 1 0 0,-1 1-1 0 0,0-1 1 0 0,0 1-1 0 0,0 0 1 0 0,0-1-1 0 0,0 1 1 0 0,0-1-1 0 0,0 1-1 0 0,3 5 32 0 0,-2 3 0 0 0,-4-4-32 0 0,6-2 0 0 0,-3-2 2 0 0,0 0-1 0 0,0 0 0 0 0,0 0 1 0 0,0 0-1 0 0,0 0 1 0 0,0 0-1 0 0,0 0 0 0 0,1 0 1 0 0,-1 0-1 0 0,0 0 0 0 0,1 0 1 0 0,-1 0-1 0 0,0 0 0 0 0,1 0 1 0 0,-1 0-1 0 0,1 0 1 0 0,0-1-1 0 0,-1 1 0 0 0,1 0 1 0 0,0 0-1 0 0,-1-1 0 0 0,1 1 1 0 0,0 0-1 0 0,0-1 1 0 0,0 1-1 0 0,-1-1 0 0 0,1 1 1 0 0,0-1-1 0 0,0 1 0 0 0,0-1 1 0 0,0 0-1 0 0,0 1-1 0 0,3 0 3 0 0,-1 1 1 0 0,0 0-1 0 0,0 0 1 0 0,0 0-1 0 0,0 0 0 0 0,1 1-3 0 0,1 1-14 0 0,-2-1-45 0 0,-4-1 63 0 0,1-2 87 0 0,5 1-18 0 0,-3-1-54 0 0,-1 0 1 0 0,0 0 0 0 0,0 0 0 0 0,0 0-1 0 0,0 0 1 0 0,0 0 0 0 0,0 0-1 0 0,0 0 1 0 0,1 0 0 0 0,-1 0-1 0 0,0 0 1 0 0,0-1 0 0 0,0 1 0 0 0,0 0-1 0 0,0-1 1 0 0,0 1 0 0 0,0-1-1 0 0,0 1 1 0 0,0-1 0 0 0,0 0 0 0 0,-1 1-1 0 0,1-1 1 0 0,0 0 0 0 0,0 0-1 0 0,0 0 1 0 0,-1 1 0 0 0,1-1-1 0 0,0 0 1 0 0,-1 0 0 0 0,1 0 0 0 0,-1 0-20 0 0,3-11-145 0 0,-1 1 319 0 0,-2 4-90 0 0,0 6-86 0 0,0 1-1 0 0,0 0 1 0 0,0-1-1 0 0,0 1 1 0 0,0 0-1 0 0,0-1 1 0 0,0 1-1 0 0,0 0 1 0 0,0-1-1 0 0,0 1 1 0 0,0 0-1 0 0,0-1 1 0 0,0 1 0 0 0,0 0-1 0 0,0-1 1 0 0,0 1-1 0 0,0 0 1 0 0,0-1-1 0 0,0 1 1 0 0,0 0-1 0 0,1 0 1 0 0,-1-1-1 0 0,0 1 1 0 0,0 0-1 0 0,0-1 1 0 0,1 1-1 0 0,-1 0 1 0 0,0 0 2 0 0,1-1 0 0 0,-1 0 1 0 0,1 0-1 0 0,-1 1 1 0 0,0-1-1 0 0,1 0 0 0 0,-1 0 1 0 0,0 1-1 0 0,0-1 1 0 0,1 0-1 0 0,-1 0 1 0 0,0 0-1 0 0,0 0 1 0 0,0 1-1 0 0,0-1 0 0 0,3-11 44 0 0,-2 11-33 0 0,0-1 1 0 0,0 1-1 0 0,-1-1 0 0 0,1 1 0 0 0,-1-1 0 0 0,1 1 1 0 0,-1-1-1 0 0,0 1 0 0 0,0-1 0 0 0,1 0 0 0 0,-1 1 1 0 0,0-1-1 0 0,0 1 0 0 0,-1-1 0 0 0,1-1-11 0 0,-6-23 168 0 0,5 23-157 0 0,0 0-1 0 0,1 0 1 0 0,0 0 0 0 0,-1 0-1 0 0,1 0 1 0 0,0 0 0 0 0,1 0-1 0 0,-1 0 1 0 0,1-2-11 0 0,0-11 32 0 0,0 2-55 0 0,-1 13 20 0 0,0 0 1 0 0,0 0-1 0 0,0 0 1 0 0,0 1-1 0 0,0-1 1 0 0,0 0-1 0 0,0 0 0 0 0,0 0 1 0 0,0 0-1 0 0,0 0 1 0 0,-1 0-1 0 0,1 1 1 0 0,0-1-1 0 0,0 0 1 0 0,-1 0-1 0 0,1 0 1 0 0,-1 0 2 0 0,-5-11 27 0 0,6 11-29 0 0,-1 1 0 0 0,1-1-1 0 0,0 1 1 0 0,0-1 0 0 0,0 1 0 0 0,-1-1-1 0 0,1 1 1 0 0,0-1 0 0 0,-1 1 0 0 0,1 0-1 0 0,0-1 1 0 0,-1 1 0 0 0,1-1 0 0 0,-1 1-1 0 0,1 0 1 0 0,-1-1 0 0 0,0 1 2 0 0,1-1 43 0 0,-7-13-49 0 0,12 5-60 0 0,-6 6 94 0 0,0 2-26 0 0,1 1 0 0 0,0-1 0 0 0,0 1 0 0 0,0-1 0 0 0,0 1-1 0 0,-1-1 1 0 0,1 0 0 0 0,0 1 0 0 0,0-1 0 0 0,0 1 0 0 0,0-1 0 0 0,0 1 0 0 0,1-1 0 0 0,-1 1 0 0 0,0-1 0 0 0,0 1 0 0 0,0-1-1 0 0,0 1 1 0 0,1-1 0 0 0,-1 0-2 0 0,0-2 0 0 0,0 0 0 0 0,0 0 0 0 0,0 0 0 0 0,0 0 0 0 0,-1-1 0 0 0,1 1 0 0 0,-1 0 0 0 0,0 0 0 0 0,0 0 0 0 0,0 0 0 0 0,0 0 0 0 0,0 0 0 0 0,-1 0 0 0 0,0-1 0 0 0,2 4 0 0 0,-1-1 0 0 0,1 1 0 0 0,0-1 0 0 0,0 1 0 0 0,0 0 0 0 0,-1-1 0 0 0,1 0 0 0 0,0 1 0 0 0,0-1 0 0 0,0 1 0 0 0,0-1 0 0 0,0 1 0 0 0,0-1 0 0 0,0 1 0 0 0,0-1 0 0 0,0 1 0 0 0,0-1 0 0 0,0 1 0 0 0,0-1 0 0 0,0 1 0 0 0,1-1 0 0 0,-1 1 0 0 0,0-1 0 0 0,0 1 0 0 0,1-1 0 0 0,4-20 0 0 0,-6 19 0 0 0,1-5 0 0 0,0 4 0 0 0,0 0 0 0 0,0 0 0 0 0,0-1 0 0 0,0 1 0 0 0,-1 0 0 0 0,1-1 0 0 0,-1 1 0 0 0,0 0 0 0 0,0 0 0 0 0,0 0 0 0 0,-1-2 0 0 0,1 4 0 0 0,0-10 0 0 0,-1-1 0 0 0,2 11 0 0 0,0 0 0 0 0,-1 0 0 0 0,1-1 0 0 0,0 1 0 0 0,0 0 0 0 0,0 0 0 0 0,0 0 0 0 0,0 0 0 0 0,0 0 0 0 0,0 0 0 0 0,0 0 0 0 0,0-1 0 0 0,1 1 0 0 0,0-11 0 0 0,-2 9 0 0 0,1 0 0 0 0,0 0 0 0 0,0-1 0 0 0,0 1 0 0 0,1 0 0 0 0,0-3 0 0 0,0-15 0 0 0,0 6 0 0 0,0 14 0 0 0,-1-1 0 0 0,0 0 0 0 0,0 1 0 0 0,0-1 0 0 0,0 0 0 0 0,0 1 0 0 0,0-1 0 0 0,0 0 0 0 0,0-1 0 0 0,-2-16 0 0 0,2 18 0 0 0,0-1 0 0 0,0 0 0 0 0,0 0 0 0 0,0 0 0 0 0,-1 0 0 0 0,1 1 0 0 0,0-1 0 0 0,-1 0 0 0 0,1 0 0 0 0,-1 1 0 0 0,0-1 0 0 0,0 0 0 0 0,-2-12 0 0 0,3 13 0 0 0,0 0 0 0 0,0 0 0 0 0,0 0 0 0 0,0 0 0 0 0,0 0 0 0 0,0 0 0 0 0,0 0 0 0 0,-1 0 0 0 0,1 0 0 0 0,0 0 0 0 0,-1 1 0 0 0,1-1 0 0 0,-1 0 0 0 0,1 0 0 0 0,-1 0 0 0 0,1 0 0 0 0,-1 1 0 0 0,1-1 0 0 0,0 0 0 0 0,-1 1 0 0 0,1-1 0 0 0,0 0 0 0 0,0 1 0 0 0,-1-1 0 0 0,1 0 0 0 0,0 1 0 0 0,0-1 0 0 0,0 0 0 0 0,0 1 0 0 0,0-1 0 0 0,0 0 0 0 0,0 0 0 0 0,0 1 0 0 0,0-1 0 0 0,0 0 0 0 0,1 0 0 0 0,-2-12 0 0 0,1 12 0 0 0,-1-1 0 0 0,1 0 0 0 0,0 1 0 0 0,0-1 0 0 0,0 0 0 0 0,0 1 0 0 0,0-1 0 0 0,0 1 0 0 0,0-1 0 0 0,0 0 0 0 0,1 1 0 0 0,-1-1 0 0 0,1 0 0 0 0,0 0 0 0 0,-1 1 0 0 0,0-1 0 0 0,1 0 0 0 0,-1 0 0 0 0,0 1 0 0 0,0-1 0 0 0,0 0 0 0 0,0 1 0 0 0,0-3 0 0 0,0 4 0 0 0,0-1 0 0 0,0 0 0 0 0,0 0 0 0 0,0 0 0 0 0,0 0 0 0 0,0 1 0 0 0,0-1 0 0 0,0 0 0 0 0,1 0 0 0 0,-1 0 0 0 0,0 0 0 0 0,1 1 0 0 0,-1-1 0 0 0,0 0 0 0 0,1 0 0 0 0,-1 0 0 0 0,1 0 0 0 0,-1 1 0 0 0,0-1 0 0 0,0 0 0 0 0,1 0 0 0 0,-1 0 0 0 0,0 0 0 0 0,0 0 0 0 0,0 0 0 0 0,0 0 0 0 0,0-1 0 0 0,0-12 0 0 0,0 12 0 0 0,0 0 0 0 0,0 1 0 0 0,0-1 0 0 0,0 1 0 0 0,0-1 0 0 0,-1 1 0 0 0,1-1 0 0 0,0 1 0 0 0,-1-1 0 0 0,1 1 0 0 0,-1-1 0 0 0,1 1 0 0 0,-1 0 0 0 0,0-1 0 0 0,-1-7 0 0 0,2 9 0 0 0,0-1 0 0 0,0 1 0 0 0,0-1 0 0 0,0 1 0 0 0,0-1 0 0 0,0 1 0 0 0,0-1 0 0 0,0 1 0 0 0,0-1 0 0 0,-1 1 0 0 0,1-1 0 0 0,0 1 0 0 0,0-1 0 0 0,0 1 0 0 0,-1 0 0 0 0,1-1 0 0 0,0 1 0 0 0,-1-1 0 0 0,0-1-6 0 0,-1-1 0 0 0,1 1 0 0 0,0-1 0 0 0,0 0 0 0 0,0 1 0 0 0,0-1 0 0 0,0 0 0 0 0,1 1 0 0 0,-1-3 6 0 0,-1-4-10 0 0,5-12 10 0 0,-2 13 0 0 0,0 8 0 0 0,-1-1 0 0 0,0 1 0 0 0,0 0 0 0 0,0-1 0 0 0,0 1 0 0 0,0-1 0 0 0,1 1 0 0 0,-1-1 0 0 0,0 1 0 0 0,0 0 0 0 0,0-1 0 0 0,0 1 0 0 0,0-1 0 0 0,0 1 0 0 0,0 0 0 0 0,0-1 0 0 0,0 1 0 0 0,-1-1 0 0 0,1 1 0 0 0,0-1 0 0 0,-11-30 0 0 0,6 12 0 0 0,4 17 0 0 0,1 0 0 0 0,-1 0 0 0 0,1 0 0 0 0,-1-1 0 0 0,1 1 0 0 0,0 0 0 0 0,0 0 0 0 0,0 0 0 0 0,0-1 0 0 0,0 1 0 0 0,0 0 0 0 0,1 0 0 0 0,-1-1 0 0 0,2-10 0 0 0,3 5 0 0 0,-8-5 0 0 0,3 12 0 0 0,0 1 0 0 0,0 0 0 0 0,0-1 0 0 0,0 1 0 0 0,1 0 0 0 0,-1-1 0 0 0,0 1 0 0 0,0-1 0 0 0,0 1 0 0 0,0 0 0 0 0,0-1 0 0 0,0 1 0 0 0,0 0 0 0 0,-1-1 0 0 0,1 1 0 0 0,0-1 0 0 0,0 1 0 0 0,0 0 0 0 0,0-1 0 0 0,0 1 0 0 0,0 0 0 0 0,-1-1 0 0 0,1 1 0 0 0,0 0 0 0 0,0-1 0 0 0,-1 1 0 0 0,1 0 0 0 0,-2-3 0 0 0,1 2 0 0 0,1 1 0 0 0,-1-1 0 0 0,1 1 0 0 0,-1-1 0 0 0,1 1 0 0 0,-1-1 0 0 0,1 1 0 0 0,-1-1 0 0 0,1 0 0 0 0,0 1 0 0 0,-1-1 0 0 0,1 0 0 0 0,0 1 0 0 0,0-1 0 0 0,-1 0 0 0 0,1 0 0 0 0,0 1 0 0 0,0-1 0 0 0,0 0 0 0 0,0 0 0 0 0,0 1 0 0 0,0-1 0 0 0,0 0 0 0 0,1-5 0 0 0,0-8 0 0 0,-1 14 0 0 0,0 0 0 0 0,0-1 0 0 0,0 1 0 0 0,1 0 0 0 0,-1-1 0 0 0,0 1 0 0 0,0 0 0 0 0,0-1 0 0 0,0 1 0 0 0,0 0 0 0 0,1-1 0 0 0,-1 1 0 0 0,0-1 0 0 0,0 1 0 0 0,0 0 0 0 0,0-1 0 0 0,0 1 0 0 0,0-1 0 0 0,0 1 0 0 0,0 0 0 0 0,0-1 0 0 0,-1 1 0 0 0,1 0 0 0 0,0-1 0 0 0,0 1 0 0 0,0 0 0 0 0,0-1 0 0 0,-1 1 0 0 0,2-5 0 0 0,1 2 0 0 0,-1 3 0 0 0,-1 0 0 0 0,0-1 0 0 0,0 1 0 0 0,1 0 0 0 0,-1 0 0 0 0,0 0 0 0 0,0-1 0 0 0,0 1 0 0 0,1 0 0 0 0,-1-1 0 0 0,0 1 0 0 0,0 0 0 0 0,0 0 0 0 0,0-1 0 0 0,0 1 0 0 0,0 0 0 0 0,0-1 0 0 0,0 1 0 0 0,0 0 0 0 0,0-1 0 0 0,0 1 0 0 0,0 0 0 0 0,0-1 0 0 0,0 1 0 0 0,0 0 0 0 0,0-1 0 0 0,0 1 0 0 0,0 0 0 0 0,0-1 0 0 0,0 1 0 0 0,0 0 0 0 0,-1 0 0 0 0,1-1 0 0 0,0 1 0 0 0,0 0 0 0 0,-2-19 0 0 0,0 8 0 0 0,2 5 0 0 0,-4-6 0 0 0,4 12 0 0 0,-1-1 0 0 0,1 1 0 0 0,-1-1 0 0 0,1 1 0 0 0,0-1 0 0 0,0 0 0 0 0,-1 1 0 0 0,1-1 0 0 0,0 0 0 0 0,0 1 0 0 0,0-1 0 0 0,0 0 0 0 0,-1 1 0 0 0,1-1 0 0 0,0 0 0 0 0,0 0 0 0 0,0 1 0 0 0,1-1 0 0 0,-1 0 0 0 0,0 1 0 0 0,0-1 0 0 0,0 0 0 0 0,0 1 0 0 0,1-1 0 0 0,0 0 0 0 0,-1 0 0 0 0,1 1 0 0 0,0-1 0 0 0,-1 0 0 0 0,1 0 0 0 0,-1 0 0 0 0,1 0 0 0 0,-1 1 0 0 0,1-1 0 0 0,-1 0 0 0 0,0 0 0 0 0,1 0 0 0 0,-1 0 0 0 0,0 0 0 0 0,0 0 0 0 0,0 0 0 0 0,0 0 0 0 0,0 0 0 0 0,0 0 0 0 0,0 0 0 0 0,0 0 0 0 0,0 0 0 0 0,0 0 0 0 0,0 0 0 0 0,-1 0 0 0 0,1 0 0 0 0,0 0 0 0 0,-1 0 0 0 0,1 1 0 0 0,0 0 0 0 0,0-1 0 0 0,-1 1 0 0 0,1 0 0 0 0,0-1 0 0 0,0 1 0 0 0,0 0 0 0 0,-1-1 0 0 0,1 1 0 0 0,0-1 0 0 0,0 1 0 0 0,0 0 0 0 0,0-1 0 0 0,0 1 0 0 0,0 0 0 0 0,0-1 0 0 0,0 1 0 0 0,0-1 0 0 0,0 1 0 0 0,0 0 0 0 0,0-1 0 0 0,0 1 0 0 0,0-1 0 0 0,0 1 0 0 0,0-1 0 0 0,0 1 0 0 0,1 0 0 0 0,-1-1 0 0 0,0 1 0 0 0,0-1 0 0 0,0 1 0 0 0,0-1 0 0 0,0 1 0 0 0,0 0 0 0 0,0-1 0 0 0,-1 1 0 0 0,1-1 0 0 0,0 1 0 0 0,0-1 0 0 0,0 1 0 0 0,0 0 0 0 0,0-1 0 0 0,-1 1 0 0 0,1-1 0 0 0,0 1 0 0 0,0 0 0 0 0,-1-1 0 0 0,1 1 0 0 0,0 0 0 0 0,-1-1 0 0 0,1 1 0 0 0,0 0 0 0 0,-1-1 0 0 0,1 1 0 0 0,-1 0 0 0 0,1 0 0 0 0,-1-1 0 0 0,1 1 0 0 0,-1 0 0 0 0,1 0 0 0 0,0-1 0 0 0,-1 1 0 0 0,1 0 0 0 0,0-1 0 0 0,-1 1 0 0 0,1 0 0 0 0,0-1 0 0 0,-1 1 0 0 0,1-1 0 0 0,0 1 0 0 0,0-1 0 0 0,-1 1 0 0 0,1 0 0 0 0,0-1 0 0 0,0 1 0 0 0,0-1 0 0 0,0 1 0 0 0,0-1 0 0 0,-1 1 0 0 0,1-1 0 0 0,0 1 0 0 0,0-1 0 0 0,0 1 0 0 0,1-1 0 0 0,-1 1 0 0 0,0-1 0 0 0,0 1 0 0 0,0-1 0 0 0,0 0 0 0 0,0 1 0 0 0,0 0 0 0 0,0 0 0 0 0,0-1 0 0 0,0 1 0 0 0,0 0 0 0 0,0-1 0 0 0,0 1 0 0 0,0 0 0 0 0,0 0 0 0 0,0-1 0 0 0,0 1 0 0 0,0 0 0 0 0,-1-1 0 0 0,1 1 0 0 0,0 0 0 0 0,0 0 0 0 0,0-1 0 0 0,0 1 0 0 0,-1 0 0 0 0,1 0 0 0 0,0 0 0 0 0,0-1 0 0 0,0 1 0 0 0,-1 0 0 0 0,1 0 0 0 0,0 0 0 0 0,0 0 0 0 0,-1-1 0 0 0,1 1 0 0 0,0 0 0 0 0,-1 0 0 0 0,1 0 0 0 0,0 0 0 0 0,-1 0 0 0 0,1 0 0 0 0,0 0 0 0 0,0-1 0 0 0,-1 1 0 0 0,1 0 0 0 0,0 0 0 0 0,0 0 0 0 0,0 0 0 0 0,-1-1 0 0 0,1 1 0 0 0,0 0 0 0 0,0 0 0 0 0,0 0 0 0 0,-1-1 0 0 0,1 1 0 0 0,0 0 0 0 0,0 0 0 0 0,0-1 0 0 0,0 1 0 0 0,0 0 0 0 0,0 0 0 0 0,0-1 0 0 0,0 1 0 0 0,0 0 0 0 0,-1-1 0 0 0,1 1 0 0 0,0 0 0 0 0,0 0 0 0 0,0-1 0 0 0,1 1 0 0 0,-1 0 0 0 0,2-25 0 0 0,-2 24 0 0 0,0 1 0 0 0,0 0 0 0 0,0-1 0 0 0,0 1 0 0 0,0 0 0 0 0,0-1 0 0 0,0 1 0 0 0,0 0 0 0 0,0 0 0 0 0,0-1 0 0 0,0 1 0 0 0,0 0 0 0 0,0-1 0 0 0,0 1 0 0 0,0 0 0 0 0,0-1 0 0 0,0 1 0 0 0,-1 0 0 0 0,1 0 0 0 0,0-1 0 0 0,0 1 0 0 0,0 0 0 0 0,-1 0 0 0 0,1-1 0 0 0,0 1 0 0 0,0 0 0 0 0,0 0 0 0 0,0 0 0 0 0,0 0 0 0 0,-1 0 0 0 0,1-1 0 0 0,0 1 0 0 0,0 0 0 0 0,0 0 0 0 0,0 0 0 0 0,0 0 0 0 0,0-1 0 0 0,0 1 0 0 0,0 0 0 0 0,0 0 0 0 0,0 0 0 0 0,0 0 0 0 0,0-1 0 0 0,0 1 0 0 0,0 0 0 0 0,0 0 0 0 0,0 0 0 0 0,0 0 0 0 0,0-1 0 0 0,0 1 0 0 0,0 0 0 0 0,0 0 0 0 0,0 0 0 0 0,0 0 0 0 0,0-1 0 0 0,0 1 0 0 0,0 0 0 0 0,1 0 0 0 0,-1 0 0 0 0,0 0 0 0 0,0 0 0 0 0,0-1 0 0 0,0 1 0 0 0,0 0 0 0 0,0 0 0 0 0,1 0 0 0 0,-1 0 0 0 0,0 0 0 0 0,0 0 0 0 0,0 0 0 0 0,0 0 0 0 0,0 0 0 0 0,1-1 0 0 0,-1 1 0 0 0,0 0 0 0 0,0 0 0 0 0,-6-21 0 0 0,3 14 0 0 0,3 6 0 0 0,0 1 0 0 0,-1 0 0 0 0,1-1 0 0 0,0 1 0 0 0,0 0 0 0 0,0-1 0 0 0,0 1 0 0 0,-1 0 0 0 0,1-1 0 0 0,0 1 0 0 0,0-1 0 0 0,0 1 0 0 0,0 0 0 0 0,0-1 0 0 0,0 1 0 0 0,0 0 0 0 0,0-1 0 0 0,0 1 0 0 0,0-1 0 0 0,0 1 0 0 0,0 0 0 0 0,0-1 0 0 0,1 1 0 0 0,-1 0 0 0 0,-3-4 0 0 0,3 4 0 0 0,0 0 0 0 0,-1 0 0 0 0,1 0 0 0 0,0 0 0 0 0,-1-1 0 0 0,1 1 0 0 0,0 0 0 0 0,0 0 0 0 0,-1 0 0 0 0,1-1 0 0 0,0 1 0 0 0,0 0 0 0 0,-1-1 0 0 0,1 1 0 0 0,0 0 0 0 0,0 0 0 0 0,0-1 0 0 0,0 1 0 0 0,-1 0 0 0 0,1-1 0 0 0,0 1 0 0 0,0 0 0 0 0,0-1 0 0 0,0 1 0 0 0,0 0 0 0 0,0-1 0 0 0,0 1 0 0 0,0 0 0 0 0,0-1 0 0 0,0 1 0 0 0,0 0 0 0 0,0-1 0 0 0,0 1 0 0 0,0 0 0 0 0,0-1 0 0 0,0 1 0 0 0,0 0 0 0 0,1-1 0 0 0,-1 1 0 0 0,-1-8 0 0 0,1 8 0 0 0,0 0 0 0 0,-1-1 0 0 0,1 1 0 0 0,0-1 0 0 0,0 1 0 0 0,0-1 0 0 0,0 1 0 0 0,0 0 0 0 0,0-1 0 0 0,0 1 0 0 0,0-1 0 0 0,0 1 0 0 0,0-1 0 0 0,0 1 0 0 0,0-1 0 0 0,0 1 0 0 0,1 0 0 0 0,-1-1 0 0 0,0 1 0 0 0,0-1 0 0 0,0 1 0 0 0,1-1 0 0 0,-1 1 0 0 0,0 0 0 0 0,0-1 0 0 0,1 1 0 0 0,0-1 0 0 0,-1 0 0 0 0,-2-6 0 0 0,10-3 0 0 0,-8 9 0 0 0,0 0 0 0 0,0 0 0 0 0,0 0 0 0 0,0 0 0 0 0,0 0 0 0 0,-1 0 0 0 0,1 0 0 0 0,0-1 0 0 0,-1 1 0 0 0,1 1 0 0 0,0-1 0 0 0,-1 0 0 0 0,1 0 0 0 0,-1 0 0 0 0,0-1 0 0 0,-2-2 0 0 0,-4-9 0 0 0,7 13 0 0 0,-1 0 0 0 0,1 0 0 0 0,0-1 0 0 0,0 1 0 0 0,0 0 0 0 0,0 0 0 0 0,-1 0 0 0 0,1-1 0 0 0,0 1 0 0 0,0 0 0 0 0,0 0 0 0 0,0 0 0 0 0,0-1 0 0 0,0 1 0 0 0,0 0 0 0 0,-1 0 0 0 0,1-1 0 0 0,0 1 0 0 0,0 0 0 0 0,0 0 0 0 0,0-1 0 0 0,0 1 0 0 0,0 0 0 0 0,0 0 0 0 0,0-1 0 0 0,0 1 0 0 0,1 0 0 0 0,-1 0 0 0 0,0 0 0 0 0,0-1 0 0 0,0 1 0 0 0,0 0 0 0 0,0 0 0 0 0,0-1 0 0 0,0 1 0 0 0,0 0 0 0 0,1 0 0 0 0,-1 0 0 0 0,0-1 0 0 0,0 1 0 0 0,0 0 0 0 0,0 0 0 0 0,1 0 0 0 0,-1 0 0 0 0,0 0 0 0 0,0-1 0 0 0,1 1 0 0 0,1-4 0 0 0,-3-3 0 0 0,1 7 0 0 0,0-1 0 0 0,0 0 0 0 0,0 0 0 0 0,0 0 0 0 0,0 1 0 0 0,0-1 0 0 0,0 0 0 0 0,0 0 0 0 0,1 1 0 0 0,-1-1 0 0 0,0 0 0 0 0,0 0 0 0 0,1 1 0 0 0,-1-1 0 0 0,0 0 0 0 0,1 0 0 0 0,0 1-2 0 0,-1 0-1 0 0,0-1 1 0 0,1 1-1 0 0,-1 0 1 0 0,0 0-1 0 0,1 0 1 0 0,-1-1-1 0 0,0 1 1 0 0,0 0-1 0 0,1-1 1 0 0,-1 1 0 0 0,0 0-1 0 0,0 0 1 0 0,1-1-1 0 0,-1 1 1 0 0,0-1-1 0 0,0 1 1 0 0,0 0-1 0 0,0-1 1 0 0,0 1-1 0 0,0 0 1 0 0,1-1-1 0 0,-1 1 1 0 0,0-1 0 0 0,0 1-1 0 0,0 0 1 0 0,0-1 2 0 0,-1 0-9 0 0,1 0 0 0 0,0 0 0 0 0,0 0 1 0 0,-1 1-1 0 0,1-1 0 0 0,0 0 1 0 0,-1 0-1 0 0,1 0 0 0 0,-1 1 0 0 0,1-1 1 0 0,-1 0-1 0 0,1 0 0 0 0,-1 1 1 0 0,0-1-1 0 0,0 0 9 0 0,-2-3 0 0 0,3 3 2 0 0,-1 1 1 0 0,1-1-1 0 0,0 0 0 0 0,0 1 1 0 0,0-1-1 0 0,-1 1 0 0 0,1-1 1 0 0,0 1-1 0 0,-1-1 1 0 0,1 1-1 0 0,0-1 0 0 0,-1 1 1 0 0,1-1-1 0 0,-1 1 0 0 0,1-1 1 0 0,-1 1-1 0 0,1 0 0 0 0,-1-1-2 0 0,1 1-6 0 0,0 0 0 0 0,0 0 0 0 0,0 0 0 0 0,-1 0 0 0 0,1-1 0 0 0,0 1 0 0 0,0 0 0 0 0,0 0 0 0 0,0 0-1 0 0,-1 0 1 0 0,1-1 0 0 0,0 1 0 0 0,0 0 0 0 0,0 0 0 0 0,0 0 0 0 0,0-1 0 0 0,0 1 0 0 0,0 0 0 0 0,0 0 0 0 0,0 0 0 0 0,0-1-1 0 0,-1 1 1 0 0,1 0 0 0 0,0 0 0 0 0,0 0 0 0 0,0-1 0 0 0,0 1 0 0 0,1 0 6 0 0,-4-4 30 0 0,1 0 63 0 0,4-9-89 0 0,-1 11-25 0 0,-1 1 17 0 0,0 1 0 0 0,1-1-1 0 0,-1 0 1 0 0,0 0 0 0 0,1 0-1 0 0,-1 1 1 0 0,0-1 0 0 0,0 0-1 0 0,0 0 1 0 0,0 0 0 0 0,0 0-1 0 0,0 0 1 0 0,0 0 0 0 0,0 1-1 0 0,0-1 1 0 0,0 0 0 0 0,0 0-1 0 0,-1 0 1 0 0,1 0 0 0 0,0 0-1 0 0,-1 1 1 0 0,1-1 0 0 0,0 0-1 0 0,-1 0 1 0 0,1 1 0 0 0,-1-1-1 0 0,0 0 5 0 0,1 1 0 0 0,0 0 0 0 0,0 0 0 0 0,0 0 0 0 0,-1-1 0 0 0,1 1 0 0 0,0 0 0 0 0,0 0 0 0 0,0 0 0 0 0,0 0 0 0 0,0-1 0 0 0,-1 1 0 0 0,1 0 0 0 0,0 0 0 0 0,0-1 0 0 0,0 1 0 0 0,0 0 0 0 0,0 0 0 0 0,0 0 0 0 0,0-1 0 0 0,0 1 0 0 0,0 0 0 0 0,0 0 0 0 0,0-1 0 0 0,0 1 0 0 0,0 0 0 0 0,0 0 0 0 0,0-1 0 0 0,0 1 0 0 0,0 0 0 0 0,0 0 0 0 0,0-1 0 0 0,0 1 0 0 0,0 0 0 0 0,0 0 0 0 0,0-1 0 0 0,1 1 0 0 0,-2-5 0 0 0,-8-5 0 0 0,6 7 0 0 0,-1-13-35 0 0,1 5 4 0 0,3 10 29 0 0,-1-1 0 0 0,1 1 1 0 0,-1 0-1 0 0,0-1 0 0 0,1 1 1 0 0,-1 0-1 0 0,0 0 0 0 0,0-1 1 0 0,0 1-1 0 0,0 0 2 0 0,-5-10 3 0 0,4 0 11 0 0,-1-6 26 0 0,-4 12 17 0 0,6 5-61 0 0,1 0 0 0 0,-1-1 0 0 0,1 1 0 0 0,0 0 0 0 0,-1 0 0 0 0,1 0 0 0 0,-1 0 0 0 0,1-1-1 0 0,0 1 1 0 0,-1 0 0 0 0,1 0 0 0 0,0-1 0 0 0,-1 1 0 0 0,1 0 0 0 0,0 0 0 0 0,0-1 0 0 0,-1 1 0 0 0,1 0-1 0 0,0-1 1 0 0,0 1 0 0 0,-1-1 0 0 0,1 1 0 0 0,0 0 0 0 0,0-1 0 0 0,0 1 0 0 0,0 0 0 0 0,0-1 0 0 0,0 1-1 0 0,-1-1 1 0 0,1 1 0 0 0,0-1 4 0 0,0 1-3 0 0,0-1 0 0 0,0 1 0 0 0,0-1 0 0 0,0 1 0 0 0,0-1 0 0 0,0 1 0 0 0,0-1 0 0 0,-1 1-1 0 0,1-1 1 0 0,0 1 0 0 0,0-1 0 0 0,0 1 0 0 0,-1-1 0 0 0,1 1 0 0 0,0-1 0 0 0,-1 1 0 0 0,1 0 0 0 0,-1-1 0 0 0,1 1-1 0 0,0 0 1 0 0,-1-1 0 0 0,1 1 0 0 0,-1 0 3 0 0,1-1-2 0 0,-1 1-1 0 0,0-1 1 0 0,1 1-1 0 0,-1-1 1 0 0,0 0-1 0 0,1 1 1 0 0,-1-1-1 0 0,1 0 1 0 0,-1 1-1 0 0,1-1 1 0 0,0 0 0 0 0,-1 0-1 0 0,1 1 1 0 0,0-1-1 0 0,-1 0 1 0 0,1 0-1 0 0,0 0 1 0 0,0 0-1 0 0,0 1 1 0 0,0-1-1 0 0,0 0 1 0 0,0 0-1 0 0,0 0 3 0 0,-1-5 0 0 0,1 6 4 0 0,0-1 0 0 0,-1 0 0 0 0,1 0 0 0 0,0 0 0 0 0,-1 1-1 0 0,1-1 1 0 0,-1 0 0 0 0,1 1 0 0 0,-1-1 0 0 0,0 0 0 0 0,1 1 0 0 0,-1-1-1 0 0,1 1 1 0 0,-1-1 0 0 0,0 1 0 0 0,0-1 0 0 0,0 1-4 0 0,-4-5 69 0 0,-4-6-324 0 0,-3-16 255 0 0,3 10 0 0 0,1 10-8 0 0,8 7 5 0 0,-1-1 0 0 0,1 1 0 0 0,-1 0 0 0 0,1-1 0 0 0,0 1 0 0 0,-1 0 0 0 0,1-1 0 0 0,-1 1 0 0 0,1 0 0 0 0,0-1 0 0 0,-1 1 0 0 0,1-1 0 0 0,0 1 0 0 0,-1-1-1 0 0,1 1 1 0 0,0-1 0 0 0,0 1 0 0 0,0-1 0 0 0,-1 1 0 0 0,1-1 0 0 0,0 0 3 0 0,0 0 0 0 0,-1 1 0 0 0,1 1 1 0 0,-9-12-12 0 0,9 9-13 0 0,-3-3-6 0 0,-1 2 30 0 0,2 1 0 0 0,-12-19-128 0 0,4-6 118 0 0,10 26-33 0 0,-1 1 43 0 0,1 0 0 0 0,0-1-1 0 0,0 1 1 0 0,0 0 0 0 0,-1 0 0 0 0,1 0 0 0 0,0-1-1 0 0,0 1 1 0 0,0 0 0 0 0,0 0 0 0 0,0-1 0 0 0,0 1-1 0 0,0 0 1 0 0,-1 0 0 0 0,1-1 0 0 0,0 1 0 0 0,0 0 0 0 0,0 0-1 0 0,0-1 1 0 0,0 1 0 0 0,0 0 0 0 0,0 0 0 0 0,0-1-1 0 0,0 1 1 0 0,0 0 0 0 0,0 0 0 0 0,1-1 0 0 0,-1-8-80 0 0,0 9 26 0 0,0-1 1 0 0,2-17-86 0 0,1-3 75 0 0,-3 11-10 0 0,0 8 49 0 0,2 1 5 0 0,-2-16 11 0 0,-2-16-193 0 0,1 29 147 0 0,4-2 1 0 0,-1 2-39 0 0,-4-20-703 0 0,6 8-403 0 0,-1 7-4876 0 0,-3 3-130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2:53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6448 0 0,'0'0'141'0'0,"0"0"23"0"0,0 0 13 0 0,1 0-19 0 0,0 0 125 0 0,1 1 1 0 0,-1-1 0 0 0,0 0-1 0 0,1 0 1 0 0,-1 0 0 0 0,1 1-1 0 0,-1-1 1 0 0,0 1 0 0 0,0-1-1 0 0,1 1 1 0 0,-1 0-1 0 0,0-1 1 0 0,0 1 0 0 0,0 0-1 0 0,1 0-283 0 0,-1 0 23 0 0,0 0 0 0 0,0-1 1 0 0,-1 1-1 0 0,1-1 0 0 0,0 1 0 0 0,0-1 0 0 0,0 1 0 0 0,0-1 0 0 0,0 0 0 0 0,0 1 0 0 0,0-1 0 0 0,0 0 0 0 0,0 0 0 0 0,1 0-23 0 0,51 5 2749 0 0,-1 0-1571 0 0,-24-1-1290 0 0,31 4 1639 0 0,-34-3-1131 0 0,-17-3-296 0 0,-1 0-1 0 0,0-1 0 0 0,1 0 1 0 0,-1 0-1 0 0,0 0 0 0 0,6-1-99 0 0,-6 0 97 0 0,-1 0-1 0 0,1 1 1 0 0,-1 0-1 0 0,1 0 1 0 0,-1 1-1 0 0,0 0 1 0 0,0 0-1 0 0,0 1 1 0 0,3 1-97 0 0,8 2 511 0 0,16 4-469 0 0,-1-1 0 0 0,25 3-42 0 0,-57-12 0 0 0,1 0 0 0 0,-1 1 0 0 0,0-1 0 0 0,1 0 0 0 0,-1 0 0 0 0,0 0 0 0 0,0 0 0 0 0,1 0 0 0 0,-1 0 0 0 0,0 0 0 0 0,1 0 0 0 0,-1 0 0 0 0,0 0 0 0 0,1 0 0 0 0,-1 0 0 0 0,0 0 0 0 0,1 0 0 0 0,-1 0 0 0 0,0 0 0 0 0,1-1 0 0 0,-1 1 0 0 0,0 0 0 0 0,0 0 0 0 0,1 0 0 0 0,-1 0 0 0 0,0-1 0 0 0,3 1 0 0 0,8 4 0 0 0,28 10 231 0 0,-37-13-156 0 0,1-1-61 0 0,2 1-35 0 0,-5 0-80 0 0,1-1 1 0 0,2 1 36 0 0,11 3 57 0 0,-13-3 67 0 0,-1-1 39 0 0,0 0 11 0 0,1 0-16 0 0,2 0-65 0 0,-2 0 0 0 0,-1 0-91 0 0,0 0-53 0 0,0 0-12 0 0,0 0 34 0 0,0 0 145 0 0,0 0 63 0 0,1 0 11 0 0,4 2-19 0 0,-2 0-99 0 0,-2-2-45 0 0,1 1 1 0 0,-1 0-1 0 0,0-1 0 0 0,0 0 0 0 0,1 1 1 0 0,-1-1-1 0 0,0 0 0 0 0,1 1 0 0 0,-1-1 1 0 0,1 0 36 0 0,18 5 391 0 0,-14-4-348 0 0,6 2-281 0 0,7 3 77 0 0,18 15 58 0 0,-29-18 219 0 0,-6-2-86 0 0,0 0 0 0 0,-1 0 0 0 0,1 0 0 0 0,0 0 0 0 0,-1 0 0 0 0,1 0 0 0 0,-1 0 0 0 0,1 1 0 0 0,-1-1 0 0 0,0 0 0 0 0,1 1 0 0 0,-1 0 0 0 0,0-1 0 0 0,0 1-30 0 0,4 3 0 0 0,-3-4-40 0 0,0 0-1 0 0,-1 0 1 0 0,1 0-1 0 0,0 0 1 0 0,-1 1-1 0 0,1-1 0 0 0,-1 1 1 0 0,1-1-1 0 0,-1 1 41 0 0,21 19-171 0 0,4 4 171 0 0,-18-18 0 0 0,-2-3 0 0 0,5 3 0 0 0,8 8 0 0 0,-13-12 0 0 0,-3-2 36 0 0,0 1 0 0 0,0-1 0 0 0,0 1-1 0 0,0 0 1 0 0,0 0 0 0 0,0 0 0 0 0,0 0 0 0 0,1 3-36 0 0,-1-2-112 0 0,22 10 561 0 0,-17-8-449 0 0,0-1 0 0 0,0 1 0 0 0,0-2 0 0 0,1 1 0 0 0,0-1 0 0 0,4 1 0 0 0,-8-3 0 0 0,4 1 0 0 0,-8-2 0 0 0,0 0 0 0 0,0 0 0 0 0,0 0 0 0 0,0 0 0 0 0,0 0 0 0 0,0 1 0 0 0,-1-1 0 0 0,1 0 0 0 0,0 0 0 0 0,0 1 0 0 0,0-1 0 0 0,0 1 0 0 0,-1-1 0 0 0,1 1 0 0 0,0-1 0 0 0,0 1 0 0 0,0-1 2 0 0,0 1-1 0 0,0 0 0 0 0,0-1 0 0 0,0 1 1 0 0,0-1-1 0 0,0 1 0 0 0,1-1 0 0 0,-1 0 1 0 0,0 1-1 0 0,0-1 0 0 0,0 0 0 0 0,1 0 0 0 0,-1 0 1 0 0,0 0-1 0 0,0 0 0 0 0,1 0-1 0 0,0 0-24 0 0,-1 0 0 0 0,1 0 1 0 0,-1 0-1 0 0,1 0 0 0 0,-1 0 0 0 0,1 0 0 0 0,-1 1 0 0 0,1-1 0 0 0,-1 0 0 0 0,0 1 1 0 0,1 0-1 0 0,0-1 24 0 0,-1 1 3 0 0,1 0 1 0 0,0 0 0 0 0,-1-1-1 0 0,1 1 1 0 0,0-1-1 0 0,0 0 1 0 0,0 0 0 0 0,-1 1-1 0 0,1-1 1 0 0,0 0-1 0 0,0 0 1 0 0,0-1 0 0 0,1 1-4 0 0,15 0 459 0 0,-17 0-489 0 0,0 1 0 0 0,0-1 0 0 0,0 0 0 0 0,1 1 0 0 0,-1-1 0 0 0,0 1 0 0 0,0-1 0 0 0,0 1 0 0 0,0-1 0 0 0,0 1 0 0 0,0 0 0 0 0,0-1 0 0 0,0 2 30 0 0,3 1-234 0 0,2 0 93 0 0,-5-2 186 0 0,0-1 0 0 0,0 1 1 0 0,0 0-1 0 0,1-1 0 0 0,-1 0 1 0 0,0 1-1 0 0,0-1 1 0 0,1 0-1 0 0,-1 1 0 0 0,0-1 1 0 0,0 0-1 0 0,1 0 0 0 0,-1 0-45 0 0,1 0-58 0 0,0 0 1 0 0,0 0-1 0 0,-1 1 0 0 0,1-1 0 0 0,0 1 0 0 0,0-1 0 0 0,0 1 0 0 0,-1 0 0 0 0,1-1 0 0 0,0 1 58 0 0,22 8 579 0 0,9 4-451 0 0,-25-9-124 0 0,-7-2-8 0 0,13 3-49 0 0,40 10 42 0 0,5-7-663 0 0,2-4 1460 0 0,-42-5-786 0 0,-13 1 0 0 0,-1 0 0 0 0,1 0 0 0 0,0 0 0 0 0,5 1 0 0 0,2 1-169 0 0,0-1-1 0 0,0 0 1 0 0,0-1-1 0 0,0 0 0 0 0,2-1 170 0 0,-9 0 42 0 0,0 0-1 0 0,0 1 0 0 0,0 0 1 0 0,0 0-1 0 0,4 2-41 0 0,1-2 94 0 0,0 1 0 0 0,0-2-1 0 0,0 1-93 0 0,1-1-434 0 0,28-5 1052 0 0,-26 5-591 0 0,0 0 0 0 0,0-1-1 0 0,8-2-26 0 0,34-5 0 0 0,-33 1 0 0 0,-8 4-202 0 0,-11 3 202 0 0,-1 0-1 0 0,1 0 1 0 0,-1 0 0 0 0,1 0 0 0 0,-1-1 0 0 0,1 1-1 0 0,0-2 1 0 0,-3 3 137 0 0,12-5-489 0 0,-9 3 112 0 0,-8 1 269 0 0,-8-1 490 0 0,11 1-545 0 0,0 1 1 0 0,0-1 0 0 0,0 1-1 0 0,0 0 1 0 0,0 0 0 0 0,0-1-1 0 0,0 1 1 0 0,0 0 0 0 0,-1 0-1 0 0,1 0 1 0 0,0 0 0 0 0,0 0-1 0 0,0 0 1 0 0,0 1-1 0 0,0-1 1 0 0,0 0 0 0 0,0 0-1 0 0,-1 1 26 0 0,-14-1 456 0 0,9 1-564 0 0,1-1-1 0 0,-1 1 0 0 0,1 0 0 0 0,-1 0 0 0 0,0 1 109 0 0,-15 3 576 0 0,18-5-645 0 0,-1 1 1 0 0,1-1-1 0 0,-1 0 0 0 0,0 0 0 0 0,-3-1 69 0 0,-20 1 79 0 0,20 0 7 0 0,0 1 0 0 0,1-1 0 0 0,-1 0 0 0 0,-4-1-86 0 0,-16-1 9 0 0,-7-3 36 0 0,-1 0-634 0 0,27 4 688 0 0,1 0 1 0 0,-1 0-1 0 0,0-1 0 0 0,-2-1-99 0 0,2 1-17 0 0,1 0 0 0 0,0 1-1 0 0,-1 0 1 0 0,-3 0 17 0 0,-16-8-373 0 0,20 7 561 0 0,0 0 0 0 0,0 0 0 0 0,0-1 0 0 0,-7-4-188 0 0,-6-1 125 0 0,-10-1-125 0 0,-4-10 0 0 0,11 9 0 0 0,-1-9 426 0 0,23 17-437 0 0,0 1 1 0 0,0 0 0 0 0,0 0 0 0 0,0 0-1 0 0,0 0 1 0 0,0 0 0 0 0,0 1 0 0 0,0-1-1 0 0,-1 0 11 0 0,-12-4-109 0 0,5 2 247 0 0,0-1 0 0 0,0 1 0 0 0,-5 0-138 0 0,2 0-43 0 0,1 0-1 0 0,-1-1 1 0 0,1-1 0 0 0,-8-3 43 0 0,-8-4 183 0 0,-20-14-491 0 0,8-5 520 0 0,19 23-212 0 0,18 7 0 0 0,1 0 0 0 0,-1 0 0 0 0,0 0 0 0 0,1 0 0 0 0,-1 0 0 0 0,1-1 0 0 0,-2 0 0 0 0,-22-11 0 0 0,13 6 81 0 0,11 6-56 0 0,0 0 0 0 0,0 0 1 0 0,0 0-1 0 0,0-1 0 0 0,0 1 0 0 0,0 0 0 0 0,1-1 0 0 0,-1 1 0 0 0,-1-2-25 0 0,-14-7-21 0 0,11 7-4831 0 0,5 5 3209 0 0,-3 4-11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3:03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793 1331 2304 0 0,'0'0'343'0'0,"-17"-11"6586"0"0,16 9-6672 0 0,0 0-1 0 0,0 0 1 0 0,0 1 0 0 0,-1-1 0 0 0,1 1 0 0 0,0-1 0 0 0,-1 1-1 0 0,1-1 1 0 0,-1 1 0 0 0,1 0 0 0 0,-2-2-257 0 0,2 3 279 0 0,1 0 1 0 0,0 0-35 0 0,-16-4 1728 0 0,24 6-1736 0 0,-1 0-1 0 0,1 0 0 0 0,0-1 1 0 0,-1 0-1 0 0,1-1 0 0 0,0 0 1 0 0,0 0-237 0 0,17 2 534 0 0,26-3-534 0 0,-43 0 189 0 0,-1 1-1 0 0,0 0 0 0 0,1 0 0 0 0,-1 1 1 0 0,0 0-1 0 0,4 1-188 0 0,14-3 138 0 0,-8 0-118 0 0,13 2 152 0 0,-1 0 0 0 0,8 4-172 0 0,39-2 144 0 0,-59-1-142 0 0,-8-2 15 0 0,-1 1 1 0 0,1 0-1 0 0,5 2-17 0 0,-5-1-5 0 0,-1-1 1 0 0,1 0 0 0 0,0-1-1 0 0,0 0 1 0 0,-1 0 0 0 0,7-2 4 0 0,19 0-44 0 0,98-6 940 0 0,-96 8-896 0 0,0-2 0 0 0,22-5 0 0 0,4-4-80 0 0,48-7 160 0 0,-101 17-13 0 0,-1-1-1 0 0,0 1 0 0 0,1-1 0 0 0,0-1-66 0 0,13-2 7 0 0,-9 3 29 0 0,0-1-1 0 0,9-3-35 0 0,21-3 17 0 0,-8 0-17 0 0,3 0 0 0 0,47-9 0 0 0,-77 17 35 0 0,0-1 0 0 0,-1 0 0 0 0,7-2-35 0 0,21-5-681 0 0,-28 8 603 0 0,-1-1 1 0 0,0 0-1 0 0,0 0 0 0 0,4-2 78 0 0,21-6 23 0 0,-30 10-23 0 0,0 0 0 0 0,0 0 0 0 0,0 0 0 0 0,-1 0 0 0 0,1-1 0 0 0,0 1 0 0 0,0 0 0 0 0,0 0 0 0 0,-1-1 0 0 0,1 1 0 0 0,0 0 0 0 0,0-1 0 0 0,-1 1 0 0 0,1-1 0 0 0,0 1 0 0 0,-1-1 0 0 0,2 0 0 0 0,2-1 0 0 0,32-10-23 0 0,-29 9 324 0 0,2 0 0 0 0,-1 1 0 0 0,7-2-301 0 0,-9 2-1 0 0,-1 1-1 0 0,0-1 1 0 0,1 0 0 0 0,-1 0-1 0 0,0-1 1 0 0,0 1-1 0 0,-1-1 1 0 0,3-2 1 0 0,-2 2 60 0 0,1-1 0 0 0,-1 1 0 0 0,1 0-1 0 0,0 1 1 0 0,5-3-60 0 0,3 1-8 0 0,-1-1-1 0 0,0 0 1 0 0,5-4 8 0 0,25-9-103 0 0,-22 11 115 0 0,-10 3 37 0 0,0 1 1 0 0,-1-2-1 0 0,5-1-49 0 0,55-27 736 0 0,-59 28-703 0 0,-6 2-110 0 0,0 1 1 0 0,0-1 0 0 0,-1 0 0 0 0,1 0-1 0 0,0 0 1 0 0,0-1 76 0 0,55-40 81 0 0,-56 41-91 0 0,0 0-1 0 0,1 0 0 0 0,-1 0 1 0 0,1 1-1 0 0,2-1 11 0 0,9-5-19 0 0,2-5 19 0 0,3-2 0 0 0,22-12 264 0 0,-23 10-180 0 0,-17 14-74 0 0,0 0 0 0 0,0 1-1 0 0,0-1 1 0 0,1 1 0 0 0,-1-1 0 0 0,1 1-1 0 0,1-1-9 0 0,5-2 0 0 0,0-1 0 0 0,-1 0 0 0 0,0 0 0 0 0,5-5 0 0 0,15-11 0 0 0,-20 15 47 0 0,-1-1 0 0 0,1 0 0 0 0,5-9-47 0 0,14-12 113 0 0,-23 21-102 0 0,-4 7-7 0 0,-1 0 0 0 0,0 1-1 0 0,1-1 1 0 0,-1 0 0 0 0,1 0-1 0 0,-1 1 1 0 0,1-1 0 0 0,-1 0-1 0 0,1 1 1 0 0,-1-1 0 0 0,1 1 0 0 0,-1-1-1 0 0,1 0 1 0 0,0 1 0 0 0,-1 0-1 0 0,1-1-3 0 0,75-54 148 0 0,-59 41-86 0 0,-12 10-48 0 0,-1 1 0 0 0,1-1 0 0 0,0 1 0 0 0,3-2-14 0 0,-7 4 0 0 0,-1 1 1 0 0,1-1 0 0 0,-1 1-1 0 0,1-1 1 0 0,-1 1 0 0 0,1-1-1 0 0,-1 1 1 0 0,1-1 0 0 0,-1 1-1 0 0,1-1 1 0 0,-1 1 0 0 0,0-1-1 0 0,1 0 1 0 0,-1 1 0 0 0,0-1-1 0 0,0 0 0 0 0,1 0 1 0 0,-1 0 0 0 0,0 0 0 0 0,1 0 0 0 0,-1 1 0 0 0,1-1 0 0 0,-1 0 0 0 0,1 0-1 0 0,0 0 1 0 0,-1 1 0 0 0,1-1 0 0 0,0 0 0 0 0,0 0-1 0 0,5-4 15 0 0,1-1-1 0 0,-1 0 1 0 0,-1 0 0 0 0,1-1 0 0 0,2-4-15 0 0,-2 3 11 0 0,0 0-1 0 0,1 1 1 0 0,0 0 0 0 0,2-2-11 0 0,6-10-2 0 0,-2 2 68 0 0,-8 12-40 0 0,-1-1 0 0 0,1 0-1 0 0,-1 0 1 0 0,1-4-26 0 0,6-7 89 0 0,-6 9-89 0 0,-1-1 0 0 0,1 0 0 0 0,0-4 0 0 0,8-17 0 0 0,-9 23 50 0 0,-1 0 0 0 0,-1 0 1 0 0,0 0-1 0 0,1-5-50 0 0,7-19 657 0 0,-4 14-1371 0 0,-2 7 696 0 0,0 0 1 0 0,1 0-1 0 0,-1 0 1 0 0,2 1-1 0 0,2-5 18 0 0,25-30-64 0 0,-28 40 64 0 0,2-3 0 0 0,0-1 0 0 0,0 0 0 0 0,3-5 0 0 0,-8 9 0 0 0,1-15 309 0 0,-3 17-325 0 0,0 0-1 0 0,0 1 1 0 0,0-1 0 0 0,1 0 0 0 0,-1 0-1 0 0,0 0 1 0 0,1 1 0 0 0,-1-1 0 0 0,1 0-1 0 0,0 1 1 0 0,0-1 0 0 0,0 1 0 0 0,-1-1 0 0 0,2 0-1 0 0,-1 1 1 0 0,0 0 0 0 0,0-1 0 0 0,0 1-1 0 0,1-1 17 0 0,11-4 61 0 0,-12 6-64 0 0,0 0 0 0 0,1-1 0 0 0,-1 1 0 0 0,0-1 0 0 0,1 1 1 0 0,-1-1-1 0 0,0 0 0 0 0,1 1 0 0 0,-1-1 0 0 0,0 0 0 0 0,0 0 0 0 0,0 0 0 0 0,0 0 0 0 0,0 0 0 0 0,0 0 0 0 0,0 0 0 0 0,0 0 0 0 0,0-1 3 0 0,-1-2-10 0 0,-1 3-33 0 0,-3 0 43 0 0,2 1 43 0 0,-1 0-33 0 0,-3 1-20 0 0,1 0-33 0 0,3-1 137 0 0,1 0 0 0 0,-1 0 0 0 0,0 0-1 0 0,1 0 1 0 0,-1 0 0 0 0,1 1 0 0 0,-1-1 0 0 0,1 1 0 0 0,-1-1 0 0 0,0 1-94 0 0,-8 2-503 0 0,9-3 270 0 0,-3 3 117 0 0,-5 2 107 0 0,0-1 0 0 0,1 1 1 0 0,0 1-1 0 0,0-1 0 0 0,1 1 1 0 0,-1 1-1 0 0,1-1 0 0 0,-1 3 9 0 0,-7 7-514 0 0,10-11 614 0 0,-1 1-1 0 0,1-1 1 0 0,0 1-1 0 0,0 2-99 0 0,-17 16 0 0 0,-22 24 578 0 0,28-36-982 0 0,6-5 350 0 0,6-4 54 0 0,-6 4 0 0 0,8-5 0 0 0,0 0 0 0 0,0-1 0 0 0,0 1 0 0 0,1 0 0 0 0,-1 0 0 0 0,0 0 0 0 0,1 0 0 0 0,-1 0 0 0 0,1 0 0 0 0,-18 21 0 0 0,1-2 0 0 0,17-19 0 0 0,-1 0 0 0 0,0 0 0 0 0,0 0 0 0 0,1 0 0 0 0,-1 0 0 0 0,1 0 0 0 0,-1 0 0 0 0,1 0 0 0 0,0 1 0 0 0,-1 1 0 0 0,1-1 0 0 0,-1-1 0 0 0,1 0 0 0 0,-1 0 0 0 0,1 0 0 0 0,-1 1 0 0 0,0-2 0 0 0,-1 2 0 0 0,-4 6 0 0 0,-20 19-469 0 0,-24 13 2050 0 0,-1-4-1581 0 0,41-27-452 0 0,-1 2 0 0 0,-7 10 452 0 0,-27 45 42 0 0,-5-19 647 0 0,18-17-954 0 0,22-21 576 0 0,8-8-415 0 0,0 1-1 0 0,0 0 1 0 0,0 0 0 0 0,0 1 0 0 0,0-1 0 0 0,-1 3 104 0 0,0-1 73 0 0,0-1 0 0 0,0 1 0 0 0,0-1-1 0 0,-1-1 1 0 0,1 1 0 0 0,-1 0 0 0 0,0-1 0 0 0,-1 0-1 0 0,1 0 1 0 0,-3 0-73 0 0,1 1-125 0 0,-1 1 0 0 0,1-1 0 0 0,0 1 0 0 0,-5 6 125 0 0,8-9 159 0 0,-24 17 96 0 0,28-19-387 0 0,-17 11-170 0 0,-1 1 537 0 0,17-11-86 0 0,0-2-29 0 0,0 2-83 0 0,-11 8-42 0 0,9-7 7 0 0,-6 5-2 0 0,-1-1-1 0 0,1-1 1 0 0,-1 0 0 0 0,0 0-1 0 0,0 0 1 0 0,1-2-3 0 0,0 1 0 0 0,0 1 0 0 0,0-1 1 0 0,1 2-1 0 0,-1-1 3 0 0,-25 10-490 0 0,26-11 490 0 0,4-2 0 0 0,0 0 0 0 0,0 0 0 0 0,0 0 0 0 0,0-1 0 0 0,0 0 0 0 0,0 1 0 0 0,-3-1 0 0 0,6-1 0 0 0,0 0 0 0 0,-1 0 0 0 0,1 1 0 0 0,0-1 0 0 0,0 0 0 0 0,-1 1 0 0 0,1-1 0 0 0,0 1 0 0 0,0-1 0 0 0,0 1 0 0 0,-1 0 0 0 0,1-1 0 0 0,0 1 0 0 0,0 0 0 0 0,-4 2 0 0 0,-2-1 0 0 0,-6 2 0 0 0,0 1 0 0 0,0 0 0 0 0,-12 6 0 0 0,0-1 0 0 0,-2 1 0 0 0,16-5 59 0 0,0-1-1 0 0,0 0 0 0 0,-11 3-58 0 0,-13 6 33 0 0,29-12-57 0 0,0 0-1 0 0,-1 0 1 0 0,0 0-1 0 0,1-1 0 0 0,-1 0 25 0 0,-17 4 3 0 0,-18 8 389 0 0,-21 4-784 0 0,19-5 392 0 0,38-10 0 0 0,2 0 0 0 0,-2 0 0 0 0,0 0 0 0 0,0-1 0 0 0,1 0 0 0 0,0 1 0 0 0,-11 4 0 0 0,-6 3 0 0 0,21-8 0 0 0,-1-1 0 0 0,1 1 0 0 0,-1-1 0 0 0,1 1 0 0 0,-1-1 0 0 0,1 1 0 0 0,-1-1 0 0 0,0 0 0 0 0,1 0 0 0 0,-1 0 0 0 0,1 0 0 0 0,-1 0 0 0 0,-1 0 0 0 0,0 0 0 0 0,1 0 0 0 0,-1 0 0 0 0,0 1 0 0 0,0 0 0 0 0,1-1 0 0 0,-1 1 0 0 0,0 0 0 0 0,1 1 0 0 0,-7 2 0 0 0,-21 1 0 0 0,6-3 0 0 0,7 3 0 0 0,-25 5 0 0 0,23-4 0 0 0,22-10 0 0 0,10-6 0 0 0,4-12 0 0 0,-5 11 0 0 0,1 0 0 0 0,0 0 0 0 0,15-9 0 0 0,-26 19 0 0 0,-1-1 0 0 0,1 1 0 0 0,-1-1 0 0 0,0 0 0 0 0,1 1 0 0 0,-1-1 0 0 0,0 0 0 0 0,1-1 0 0 0,11-16 0 0 0,25-25 0 0 0,-26 32 0 0 0,0 0 0 0 0,4-7 0 0 0,-12 14 0 0 0,0 0 0 0 0,0 1 0 0 0,-1-1 0 0 0,1 0 0 0 0,-1 1 0 0 0,3-6 0 0 0,-4 5 0 0 0,1 1 0 0 0,1-1 0 0 0,-1 1 0 0 0,1 0 0 0 0,-1 0 0 0 0,1 0 0 0 0,1-1 0 0 0,19-21 0 0 0,-5 5 0 0 0,-16 18 0 0 0,0 0 0 0 0,0-1 0 0 0,0 1 0 0 0,0-1 0 0 0,-1 1 0 0 0,1-1 0 0 0,-1 0 0 0 0,2-4 0 0 0,14-32 0 0 0,-2 10 274 0 0,-13 24-300 0 0,1 0 0 0 0,-1 0 0 0 0,0 0 0 0 0,0-4 26 0 0,5-4-76 0 0,-7 13 73 0 0,0 0 0 0 0,0 0 0 0 0,0-1 0 0 0,-1 1 0 0 0,1-1 0 0 0,0 1 0 0 0,-1-1 0 0 0,1 1 0 0 0,-1-1 0 0 0,1 0 3 0 0,6-38 160 0 0,16-35-160 0 0,-19 54 169 0 0,-2 10-244 0 0,0-1 0 0 0,1 1-1 0 0,0 0 1 0 0,2-3 75 0 0,0 4-7 0 0,1 0 0 0 0,-1 0 0 0 0,2 1 0 0 0,0-2 7 0 0,-6 10 0 0 0,0-1 6 0 0,0 1 1 0 0,0-1-1 0 0,0 0 0 0 0,0 1 0 0 0,-1-1 1 0 0,1 0-1 0 0,-1 0 0 0 0,1 0 0 0 0,-1 0 0 0 0,0 1 1 0 0,0-1-1 0 0,0 0 0 0 0,0 0 0 0 0,0 0-6 0 0,0 0 1 0 0,0 1 1 0 0,0-1-1 0 0,0 1 0 0 0,0-1 1 0 0,0 1-1 0 0,1 0 0 0 0,-1-1 1 0 0,0 1-1 0 0,1 0 0 0 0,-1-1 1 0 0,1 1-1 0 0,-1 0 0 0 0,1-1 1 0 0,0 1-2 0 0,0-2-10 0 0,0 0-1 0 0,1 0 1 0 0,-1 0 0 0 0,0 0 0 0 0,-1 0 0 0 0,1 0 0 0 0,-1 0 0 0 0,1 0 0 0 0,-1-2 10 0 0,3-15-15 0 0,-2 16 15 0 0,0 1 0 0 0,-1-1 0 0 0,0 1 0 0 0,0-1 0 0 0,0 0 0 0 0,-1-1 0 0 0,1-10 0 0 0,0 3 69 0 0,1 1-1 0 0,0-1 0 0 0,1-1-68 0 0,1-19 155 0 0,-3 30-155 0 0,0 0 0 0 0,0 0 0 0 0,0 0 0 0 0,0 0 0 0 0,1 1 0 0 0,-1-1 0 0 0,0 0 0 0 0,1 0 0 0 0,0 0 0 0 0,0 0 0 0 0,1-6 0 0 0,-1 4 0 0 0,-1 0 0 0 0,2 0-13 0 0,-2 3-60 0 0,0 1-42 0 0,0 0-12 0 0,0 0 9 0 0,0 0 64 0 0,0 0 129 0 0,-14 9 342 0 0,8 0-540 0 0,1 0 0 0 0,0 1 1 0 0,0-1-1 0 0,-2 11 123 0 0,-3 5-125 0 0,4-8 125 0 0,1-7 0 0 0,-12 20 0 0 0,14-26 0 0 0,0 0 0 0 0,1 1 0 0 0,0-1 0 0 0,0 1 0 0 0,-1 3 0 0 0,-10 20 0 0 0,8-20 0 0 0,0 0 0 0 0,1 1 0 0 0,1 0 0 0 0,-1-1 0 0 0,1 1 0 0 0,1 0 0 0 0,-1 4 0 0 0,-6 3 0 0 0,8-14 0 0 0,0 0 0 0 0,0-1 0 0 0,-1 1 0 0 0,1 0 0 0 0,0 0 0 0 0,1 0 0 0 0,-1 0 0 0 0,0 1 0 0 0,-5 19 0 0 0,-2 4 0 0 0,7-23 36 0 0,0-1-1 0 0,1 1 1 0 0,-1-1-1 0 0,-1 0 1 0 0,1 1 0 0 0,0-1-1 0 0,0 0 1 0 0,-1 1-1 0 0,-1 0-35 0 0,-8 17 255 0 0,-4 8-750 0 0,3-15 495 0 0,10-11 0 0 0,0 1 0 0 0,-1-1 0 0 0,1 0 0 0 0,0 1 0 0 0,0 0 0 0 0,-1 1 0 0 0,-27 56 0 0 0,10-34 0 0 0,11-9 0 0 0,7-14 0 0 0,1 0 0 0 0,-1 0 0 0 0,0 0 0 0 0,0 0 0 0 0,0 0 0 0 0,-1-1 0 0 0,1 1 0 0 0,-1 0 0 0 0,-1 0 0 0 0,-14 21 16 0 0,3 2 0 0 0,-11 7 203 0 0,6-7-438 0 0,0-3 723 0 0,-13 11-722 0 0,6-3-68 0 0,21-23 286 0 0,5-7 0 0 0,0 1 0 0 0,0-1 0 0 0,0 0 0 0 0,0 0 0 0 0,0 0 0 0 0,0 0 0 0 0,-1 0 0 0 0,1 0 0 0 0,0 0 0 0 0,-1 0 0 0 0,-15 12 0 0 0,3-2-51 0 0,-8 8-42 0 0,3-8 93 0 0,7 1 0 0 0,-33 17 256 0 0,13-12-256 0 0,-1-2 0 0 0,6-3 0 0 0,6-4 0 0 0,20-8 0 0 0,0 1 0 0 0,0-1 0 0 0,-1 0 0 0 0,1 1 0 0 0,0-1 0 0 0,0 1 0 0 0,0-1 0 0 0,0 1 0 0 0,0-1 0 0 0,0 1 0 0 0,0 0 0 0 0,0 0 0 0 0,0-1 0 0 0,-1 2 0 0 0,0-1 0 0 0,-8 3 0 0 0,3-3 0 0 0,1 1 0 0 0,0 1 0 0 0,-1-1 0 0 0,1 1 0 0 0,-2 1 0 0 0,5-2 0 0 0,-1 0 0 0 0,1-1 0 0 0,-1 0 0 0 0,0 0 0 0 0,1 0 0 0 0,-1 0 0 0 0,-1-1 0 0 0,-7 3 0 0 0,-31 11 0 0 0,35-11 0 0 0,0-1 0 0 0,0 1 0 0 0,-1-1 0 0 0,-2 0 0 0 0,-20 3 0 0 0,-39 7 0 0 0,60-8 0 0 0,-9 0 0 0 0,12-4 0 0 0,3 0 0 0 0,-1 0 0 0 0,-1-1 0 0 0,5 2 0 0 0,-14 2 0 0 0,9-1 0 0 0,-1-1 0 0 0,0 0 0 0 0,0 0 0 0 0,0-1 0 0 0,-4 0 0 0 0,-14 1 0 0 0,-27 1 0 0 0,7 3 0 0 0,34-4 0 0 0,1 0 0 0 0,0 0 0 0 0,-1-1 0 0 0,-8-1 0 0 0,-2 3 0 0 0,-1 2 118 0 0,17-4-118 0 0,-1-2-43 0 0,5 2 58 0 0,-1-1 1 0 0,1 1-1 0 0,0 0 0 0 0,0 0 1 0 0,0 0-1 0 0,-1 0 0 0 0,1 0 1 0 0,0 1-1 0 0,0-1 0 0 0,0 0 1 0 0,-1 0-1 0 0,1 1 1 0 0,0-1-1 0 0,0 1-15 0 0,-7 1-4 0 0,-16-1-260 0 0,-11 4 224 0 0,-8 4 444 0 0,25-9-448 0 0,0 1 0 0 0,-12 3 44 0 0,28-3 12 0 0,0-1 0 0 0,1 0 0 0 0,-1 1 0 0 0,0-1 0 0 0,0 0 1 0 0,0 0-1 0 0,0 0 0 0 0,1-1 0 0 0,-3 1-12 0 0,-18-2-7 0 0,3 4 7 0 0,-22-4-20 0 0,35 2 40 0 0,-1 1-20 0 0,1 0 0 0 0,0 1 0 0 0,-1 0 0 0 0,0-2 0 0 0,3-1 0 0 0,1 0 0 0 0,-40-7 0 0 0,1 5-345 0 0,11-7 670 0 0,23 7-303 0 0,6 2-22 0 0,1 1 1 0 0,0-1-1 0 0,0 1 0 0 0,-1-1 1 0 0,1 1-1 0 0,0 0 0 0 0,-1-1 1 0 0,1 1-1 0 0,-1 0 0 0 0,1 0 1 0 0,0 0-1 0 0,-1 0 0 0 0,1 0 1 0 0,0 1-1 0 0,-1-1 0 0 0,1 0 1 0 0,0 1-1 0 0,-1-1 0 0 0,1 1 0 0 0,-3-1 0 0 0,1 1-1 0 0,-1-1 1 0 0,0 0 0 0 0,1 0-1 0 0,-1 0 1 0 0,1 0-1 0 0,-1 0 1 0 0,1-1-1 0 0,-1 0 1 0 0,1 1 0 0 0,-1-2-1 0 0,-1 1 1 0 0,0-1-1 0 0,-1 1 1 0 0,1-1-1 0 0,-1 2 0 0 0,-4-1 1 0 0,4 0-1 0 0,5 1-32 0 0,-1-1-1 0 0,1 1 1 0 0,-1 0 0 0 0,0 0-1 0 0,1 0 1 0 0,-1 0 0 0 0,1 0-1 0 0,-1 0 1 0 0,0 0 0 0 0,1 1-1 0 0,-2 0 34 0 0,-37-15 22 0 0,40 14 86 0 0,-7 0 110 0 0,6 1-225 0 0,-1-1-1 0 0,1 0 0 0 0,0-1 1 0 0,-1 1-1 0 0,1 0 0 0 0,0 0 0 0 0,0 0 1 0 0,-1-1-1 0 0,1 1 0 0 0,0-1 1 0 0,-1 0 7 0 0,1 1-28 0 0,0-1 0 0 0,-1 1 0 0 0,1-1 0 0 0,0 1 0 0 0,-1 0 0 0 0,1 0 0 0 0,0-1 0 0 0,-1 1 0 0 0,1 0 0 0 0,0 0 0 0 0,-1 0 28 0 0,1 0 67 0 0,-20-11-82 0 0,17 8 15 0 0,-11-4 0 0 0,-6-11 0 0 0,16 16 11 0 0,-15-7 228 0 0,16 7-281 0 0,0 0 1 0 0,0 0-1 0 0,0 0 1 0 0,0 1-1 0 0,0-1 1 0 0,-1 1-1 0 0,1 0 1 0 0,-4 0 41 0 0,-35-6-283 0 0,40 7 187 0 0,0-1 0 0 0,-1 0-1 0 0,1 1 1 0 0,0-1 0 0 0,0 0 0 0 0,-2-1 96 0 0,-8-3-2826 0 0,10 4-1971 0 0,3-2-1485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3:15.8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3581 747 3224 0 0,'0'0'437'0'0,"0"0"627"0"0,0 0 273 0 0,0 0 58 0 0,0 0-68 0 0,0 0-335 0 0,0 0-148 0 0,0 0-32 0 0,0 0-59 0 0,0 0-229 0 0,0 0-99 0 0,0 0-17 0 0,0 0-16 0 0,0 0-41 0 0,-17-8 2939 0 0,17 5-3107 0 0,-1-1-1 0 0,-1 0 1 0 0,1 0-1 0 0,0 1 0 0 0,-1-1 1 0 0,0 1-1 0 0,0-1 1 0 0,0 1-1 0 0,0 0 0 0 0,-2-3-182 0 0,3 5 6 0 0,-1-1-1 0 0,1 0 0 0 0,0 1 1 0 0,-1-1-1 0 0,1 1 0 0 0,-1 0 0 0 0,0-1 1 0 0,1 1-1 0 0,-1 0 0 0 0,0 0 1 0 0,0 0-1 0 0,0 0 0 0 0,0 0 0 0 0,1 1 1 0 0,-1-1-1 0 0,-1 0 0 0 0,1 1 1 0 0,-1-1-6 0 0,-6-1 62 0 0,6 1-42 0 0,1 0-1 0 0,0 0 1 0 0,0 0 0 0 0,0 0 0 0 0,0-1 0 0 0,0 1 0 0 0,0-1 0 0 0,0 1 0 0 0,1-1-1 0 0,-1 0-19 0 0,0 0 26 0 0,0 1-1 0 0,0-1 1 0 0,0 0-1 0 0,0 1 1 0 0,0-1-1 0 0,0 1 1 0 0,-1-1-1 0 0,1 1-25 0 0,-31-11 48 0 0,0 2-1 0 0,-1 1 0 0 0,0 2 1 0 0,-28-3-48 0 0,-25 0 136 0 0,53 6-474 0 0,12 1 116 0 0,0 0 0 0 0,-4 2 222 0 0,-88-6 0 0 0,95 7 0 0 0,-24 0 0 0 0,-19-3 0 0 0,20 5 0 0 0,27-2 0 0 0,-1 2 0 0 0,1 0 0 0 0,0 1 0 0 0,-3 1 0 0 0,-14 3 0 0 0,-37 4 14 0 0,41-6 304 0 0,14-3-224 0 0,0 1 0 0 0,-10 3-94 0 0,-45 13 0 0 0,30-10 0 0 0,19-6 0 0 0,17-3 0 0 0,0 0 0 0 0,0 0 0 0 0,0 1 0 0 0,0 0 0 0 0,0-1 0 0 0,0 1 0 0 0,0 0 0 0 0,0 1 0 0 0,-27 6 43 0 0,25-6-39 0 0,-1-1 0 0 0,1 0 1 0 0,0 1-1 0 0,-1 0 0 0 0,1 0-4 0 0,-9 5 24 0 0,-1-1 0 0 0,0-1 0 0 0,0-1-1 0 0,-4 1-23 0 0,-24 8 101 0 0,8-3-61 0 0,-24 9 146 0 0,22-5-18 0 0,21-8-103 0 0,0 0 0 0 0,1 1-1 0 0,-14 8-64 0 0,-46 27 192 0 0,35-22-193 0 0,-15 3 1 0 0,11-4 204 0 0,18 1-87 0 0,6-10-91 0 0,0 1 0 0 0,1 2-1 0 0,1-1 1 0 0,0 2-1 0 0,-3 4-25 0 0,10-10 16 0 0,0 1 0 0 0,-1-2 0 0 0,0 1 0 0 0,-1-1-16 0 0,-20 12 0 0 0,-38 21 518 0 0,46-27-532 0 0,-39 25 14 0 0,49-25-18 0 0,13-11-12 0 0,0-1 0 0 0,0 1 0 0 0,0 0 0 0 0,0 0 0 0 0,0-1 0 0 0,0 0 0 0 0,-2 2 30 0 0,-36 18 190 0 0,17-8-405 0 0,21-11 189 0 0,0-1 0 0 0,0 1-1 0 0,0-1 1 0 0,0 1 0 0 0,0 0 0 0 0,0-1 0 0 0,1 1 0 0 0,-1 1 26 0 0,-8 8 302 0 0,-16 18-596 0 0,25-28 290 0 0,0 0 1 0 0,0 1-1 0 0,0-1 1 0 0,-1 0 0 0 0,1 0-1 0 0,0 0 1 0 0,-1-1 0 0 0,1 1-1 0 0,-1 0 1 0 0,1 0-1 0 0,-1-1 1 0 0,0 1 3 0 0,-3 1 113 0 0,-35 17-283 0 0,35-16 170 0 0,-2 2 0 0 0,0-1 0 0 0,-1 0 0 0 0,1 0 0 0 0,-1 0 0 0 0,-2-1 0 0 0,-63 18 0 0 0,54-13 0 0 0,16-6 0 0 0,0-1 0 0 0,0 1 0 0 0,0-1 0 0 0,0 0 0 0 0,0 0 0 0 0,0 0 0 0 0,0-1 0 0 0,0 1 0 0 0,-3-1 0 0 0,1 1 7 0 0,-1-1-1 0 0,0 1 0 0 0,1 0 1 0 0,-1 1-1 0 0,-3 1-6 0 0,-15 3 336 0 0,-9 3-178 0 0,28-7-160 0 0,-1 0 0 0 0,0 0-1 0 0,1-1 1 0 0,-1 0 0 0 0,0 0-1 0 0,-5 0 3 0 0,-13 1 54 0 0,19-1-42 0 0,0-1 1 0 0,0 1-1 0 0,0-1 0 0 0,0 0 1 0 0,0-1-1 0 0,-2 1-12 0 0,-85-11-106 0 0,30-1-412 0 0,24 6 518 0 0,21 3 0 0 0,9 1 0 0 0,1 1 0 0 0,-1 0 0 0 0,1 1 0 0 0,-1-1 0 0 0,-5 2 0 0 0,0 0 0 0 0,12 0 0 0 0,-1-1 0 0 0,0 0 0 0 0,1 0 0 0 0,-1 1 0 0 0,0-1 0 0 0,1 0 0 0 0,-1-1 0 0 0,0 1 0 0 0,1 0 0 0 0,-1 0 0 0 0,0-1 0 0 0,-14 0 3 0 0,14 1 19 0 0,0 0-1 0 0,-1 0 1 0 0,1 0-1 0 0,0 0 1 0 0,0 0-1 0 0,-1-1 1 0 0,1 1-1 0 0,0-1 1 0 0,0 0-1 0 0,0 0 1 0 0,0 1-1 0 0,0-1 1 0 0,-1-1-22 0 0,-1 0 52 0 0,0-1-1 0 0,0 1 1 0 0,0 0 0 0 0,0 0 0 0 0,-1 0-1 0 0,1 1 1 0 0,-2-1-52 0 0,-8-3 3 0 0,-73-36-651 0 0,76 39 620 0 0,10 2 66 0 0,0 0 0 0 0,0 0 0 0 0,0 0-1 0 0,1-1 1 0 0,-1 1 0 0 0,0 0 0 0 0,0 0-1 0 0,0 0 1 0 0,1-1 0 0 0,-1 1 0 0 0,0 0-1 0 0,0-1 1 0 0,1 1 0 0 0,-1-1 0 0 0,0 1-1 0 0,1-1-37 0 0,-3 0-56 0 0,0-1 1 0 0,0 1-1 0 0,0-1 0 0 0,0 1 0 0 0,0 0 0 0 0,0 0 0 0 0,-1 1 0 0 0,1-1 1 0 0,0 1-1 0 0,0-1 0 0 0,-2 1 56 0 0,-17-3 46 0 0,14 1 255 0 0,-1-1 0 0 0,1 1 0 0 0,-8-5-301 0 0,-30-10 1015 0 0,33 13-1323 0 0,0-1 0 0 0,-9-4 308 0 0,-15-6 630 0 0,27 12-669 0 0,1 0-1 0 0,-1-2 1 0 0,-5-2 39 0 0,14 5-221 0 0,-11 3 364 0 0,12 0 31 0 0,-1 3-219 0 0,3 0 9 0 0,7 6-703 0 0,10 10 1585 0 0,-15-17-846 0 0,23 15-569 0 0,-23-15 650 0 0,0 0 1 0 0,1 0-1 0 0,-1 0 0 0 0,0-1 1 0 0,1 0-1 0 0,0 0 0 0 0,0 1-81 0 0,7 4-440 0 0,-11-6 412 0 0,0 0-1 0 0,0 0 1 0 0,1 0 0 0 0,-1 0-1 0 0,0 0 1 0 0,0-1 0 0 0,0 1-1 0 0,0 0 1 0 0,1-1-1 0 0,-1 1 1 0 0,0-1 0 0 0,1 1-1 0 0,-1-1 1 0 0,1 0 28 0 0,0 1 58 0 0,1-1 0 0 0,-1 1 0 0 0,0 0 0 0 0,1 0 1 0 0,-1 0-1 0 0,0 0 0 0 0,1 0 0 0 0,-1 1-58 0 0,3 0 331 0 0,2 1-325 0 0,0 0 0 0 0,0 0 0 0 0,0-1 0 0 0,0 0-1 0 0,0 0 1 0 0,1-1 0 0 0,6 1-6 0 0,-6-4 0 0 0,-8 2 0 0 0,1 0 0 0 0,0 0 0 0 0,0 0 0 0 0,-1 0 0 0 0,1 0 0 0 0,0 0 0 0 0,0 0 0 0 0,-1 0 0 0 0,1 0 0 0 0,0 0 0 0 0,0 0 0 0 0,-1 0 0 0 0,1 0 0 0 0,0 1 0 0 0,0-1 0 0 0,0 0 0 0 0,1 1 0 0 0,0 0 0 0 0,0-1 0 0 0,0 1 0 0 0,0-1 0 0 0,0 1 0 0 0,0-1 0 0 0,1 0 0 0 0,-1 0 0 0 0,0 0 0 0 0,2-1 0 0 0,10 1 0 0 0,17 5-808 0 0,-12-1 816 0 0,8 3-96 0 0,20 5 72 0 0,-26-7 16 0 0,7-3 0 0 0,-22-1 0 0 0,5 1 0 0 0,10 5 0 0 0,-9-1 0 0 0,-12-6 0 0 0,1 0 0 0 0,-1 1 0 0 0,1-1 0 0 0,0 0 0 0 0,-1 1 0 0 0,1-1 0 0 0,0 0 0 0 0,-1 0 0 0 0,1 0 0 0 0,0 0 0 0 0,-1 0 0 0 0,1 0 0 0 0,0 0 0 0 0,-1 0 0 0 0,1 0 0 0 0,0 0 0 0 0,0 0 0 0 0,13 1 0 0 0,-10-1 0 0 0,-1 0 0 0 0,1-1 0 0 0,0 1 0 0 0,-1-1 0 0 0,1 0 0 0 0,-1 1 0 0 0,1-2 0 0 0,1 1 0 0 0,8-3 0 0 0,8-3 0 0 0,3 1 0 0 0,4 0 70 0 0,17-5 4 0 0,7 0-170 0 0,-30 3 96 0 0,-15 5 0 0 0,0 0 0 0 0,0 0 0 0 0,1 0 0 0 0,-1 1 0 0 0,1 0 0 0 0,6 0 0 0 0,-9 1 0 0 0,1 0 0 0 0,0 0 0 0 0,0 0 0 0 0,-1-1 0 0 0,1 0 0 0 0,-1 0 0 0 0,1 0 0 0 0,0-1 0 0 0,7-1 0 0 0,15-5 0 0 0,-1-2 0 0 0,-1 1 0 0 0,-14 6 1 0 0,-10 4 5 0 0,0 0 0 0 0,0-1 0 0 0,0 1 0 0 0,-1 0 0 0 0,1-1 0 0 0,0 0 0 0 0,-1 1 0 0 0,1-1 0 0 0,0 0 0 0 0,-1 0 0 0 0,1 0-1 0 0,-1 0 1 0 0,1 0 0 0 0,-1 0 0 0 0,0-1 0 0 0,2 0-6 0 0,20-9 0 0 0,-13 6-27 0 0,1 0 0 0 0,-1 1 0 0 0,1 0-1 0 0,0 1 1 0 0,0 0 0 0 0,6-1 27 0 0,-15 4-13 0 0,4-2 7 0 0,-2 1 19 0 0,7-6-92 0 0,-4 3 79 0 0,-4 2 0 0 0,20-13 0 0 0,-1-1 0 0 0,3-1 0 0 0,-21 15 0 0 0,-1 0 0 0 0,1 0 0 0 0,-1 0 0 0 0,0-1 0 0 0,0 1 0 0 0,0-1 0 0 0,0 0 0 0 0,0 0 0 0 0,1-2 0 0 0,20-16 0 0 0,15-9 0 0 0,-10 10 0 0 0,-28 19 0 0 0,0 1 0 0 0,-1-1 0 0 0,1 1 0 0 0,0-1 0 0 0,-1 1 0 0 0,1 0 0 0 0,0-1 0 0 0,0 1 0 0 0,-1 0 0 0 0,1 0 0 0 0,0 0 0 0 0,0 0 0 0 0,-1 0 0 0 0,2-1 0 0 0,0 1 0 0 0,0 0 0 0 0,0-1 0 0 0,0 1 0 0 0,0-1 0 0 0,0 1 0 0 0,0-1 0 0 0,0 0 0 0 0,0 0 0 0 0,0 0 0 0 0,0 0 0 0 0,0-1 0 0 0,0 1 0 0 0,15-7 0 0 0,-10 6 0 0 0,0-1 0 0 0,-1 0 0 0 0,0-1 0 0 0,5-2 0 0 0,24-19 0 0 0,-32 23 6 0 0,2-1-20 0 0,0 0 0 0 0,0 0 0 0 0,0 1 0 0 0,1 0 0 0 0,3-2 14 0 0,-2 2 0 0 0,16-10 0 0 0,13-5 0 0 0,-30 14 0 0 0,0 0 0 0 0,0 0 0 0 0,0-1 0 0 0,0 0 0 0 0,2-2 0 0 0,-4 3 0 0 0,1 0 0 0 0,-1 0 0 0 0,1 0 0 0 0,0 1 0 0 0,0-1 0 0 0,15-9 0 0 0,-18 10 0 0 0,1 0 0 0 0,-1 1 0 0 0,0-1 0 0 0,1 1 0 0 0,-1-1 0 0 0,1 1 0 0 0,-1 0 0 0 0,1 0 0 0 0,0 0 0 0 0,0 0 0 0 0,1 0 0 0 0,0 0 0 0 0,0-1 0 0 0,0 0 0 0 0,0 0 0 0 0,0 0 0 0 0,-1 0 0 0 0,1 0 0 0 0,-1-1 0 0 0,3-1 0 0 0,-1 0 0 0 0,0 1-1 0 0,1 0 1 0 0,-1 0 0 0 0,1 0-1 0 0,0 1 1 0 0,1-1 0 0 0,19-8 66 0 0,21-9-130 0 0,-42 16 64 0 0,13-5 0 0 0,-1-5 0 0 0,-14 13 0 0 0,0-1 0 0 0,0 0 0 0 0,0 0 0 0 0,0 0 0 0 0,0-1 0 0 0,0 1 0 0 0,0-1 0 0 0,-3 3 0 0 0,0-1 0 0 0,0 1 0 0 0,0 0 0 0 0,0 0 0 0 0,0 0 0 0 0,0-1 0 0 0,1 1 0 0 0,-1 0 0 0 0,0 0 0 0 0,0 0 0 0 0,0 0 0 0 0,0 0 0 0 0,0-1 0 0 0,1 1 0 0 0,-1 0 0 0 0,0 0 0 0 0,0 0 0 0 0,0 0 0 0 0,1 0 0 0 0,-1 0 0 0 0,0 0 0 0 0,0 0 0 0 0,0-1 0 0 0,1 1 0 0 0,-1 0 0 0 0,0 0 0 0 0,0 0 0 0 0,0 0 0 0 0,1 0 0 0 0,-1 0 0 0 0,0 0 0 0 0,0 0 0 0 0,0 0 0 0 0,1 0 0 0 0,-1 0 0 0 0,0 1 0 0 0,0-1 0 0 0,1 0 0 0 0,-1 0 0 0 0,0 0 0 0 0,0 0 0 0 0,0 0 0 0 0,0 0 0 0 0,0 0 0 0 0,0 0 0 0 0,1 0 0 0 0,-1 0 0 0 0,0 0 0 0 0,0 0 0 0 0,0 0 0 0 0,0 0 0 0 0,0 0 0 0 0,1 0 0 0 0,-1 0 0 0 0,0 0 0 0 0,0 0 0 0 0,0 0 0 0 0,0 0 0 0 0,0 0 0 0 0,1 0 0 0 0,-1-1 0 0 0,0 1 0 0 0,0 0 0 0 0,0 0 0 0 0,0 0 0 0 0,0 0 0 0 0,0 0 0 0 0,0 0 0 0 0,0 0 0 0 0,1 0 0 0 0,-1-1 0 0 0,0 1 0 0 0,0 0 0 0 0,0 0 0 0 0,0 0 0 0 0,0 0 0 0 0,0 0 0 0 0,0-1 0 0 0,0 1 0 0 0,0 0 0 0 0,0 0 0 0 0,0 0 0 0 0,0 0 0 0 0,0 0 0 0 0,6-4 0 0 0,3-1 0 0 0,25-21 0 0 0,-20 14 0 0 0,-10 9 0 0 0,0 2 0 0 0,-36 15 0 0 0,-61 4-224 0 0,84-16 242 0 0,0-1-1 0 0,1 0 1 0 0,-1-1 0 0 0,-2 0-18 0 0,-13 1 89 0 0,16 0-95 0 0,-100 4-84 0 0,69 0-69 0 0,32-4 152 0 0,1 0 0 0 0,-1 0 0 0 0,0-1 0 0 0,0 0 0 0 0,0 0 0 0 0,0 0 0 0 0,-1-1 7 0 0,1 0 0 0 0,0 1 0 0 0,0-1 0 0 0,0 2 0 0 0,-1-1 0 0 0,-29-1 0 0 0,8-2 0 0 0,1 2 0 0 0,-16 0 0 0 0,32 1 0 0 0,-9 1 0 0 0,-19 1 0 0 0,-31 12 0 0 0,66-13-15 0 0,-1 0-1 0 0,0 0 0 0 0,0-1 0 0 0,0 0 1 0 0,-5-1 15 0 0,-5 0-2 0 0,10 0 2 0 0,0 0 0 0 0,1-1 0 0 0,-1 1 0 0 0,1-1 0 0 0,0 0 0 0 0,-4-2 0 0 0,-5-2 0 0 0,-5-1 1 0 0,-29-9 9 0 0,23 9 11 0 0,0 0 1 0 0,-12-7-22 0 0,34 13 2 0 0</inkml:trace>
  <inkml:trace contextRef="#ctx0" brushRef="#br0" timeOffset="1">399 200 22324 0 0,'-8'-8'19'0'0,"-26"-30"-19"0"0,18 22 88 0 0,-31-46-88 0 0,40 55 0 0 0,6 6 0 0 0,0 0 0 0 0,-1 0 0 0 0,1 0 0 0 0,0-1 0 0 0,0 1 0 0 0,1 0 0 0 0,-1-1 0 0 0,0 1 0 0 0,0 0 0 0 0,1-1 0 0 0,-1 1 0 0 0,0-1 0 0 0,1 1 0 0 0,-15-23 1 0 0,4 10-86 0 0,9 9 26 0 0,-1 3 61 0 0,-8-3 6 0 0,11 4 24 0 0,0 1-75 0 0,0 1-10 0 0,0 3 42 0 0,0-3 8 0 0,0 0 0 0 0,0 0-1 0 0,0 0 1 0 0,0 0 0 0 0,0 0-1 0 0,0 0 1 0 0,0-1 0 0 0,1 1-1 0 0,-1 0 1 0 0,0 0 0 0 0,1 0-1 0 0,-1 0 1 0 0,1 0 0 0 0,-1-1-1 0 0,1 1 1 0 0,-1 0 0 0 0,1 0 0 0 0,-1-1 3 0 0,2 2 6 0 0,-1 0-2 0 0,0 0 0 0 0,1 0 0 0 0,-1 0 0 0 0,1 0 0 0 0,0 0 0 0 0,0 0 0 0 0,-1-1 0 0 0,1 1 0 0 0,0 0 0 0 0,1-1 0 0 0,-1 0 0 0 0,0 0 0 0 0,0 1 0 0 0,1-1-4 0 0,-1 0 61 0 0,15 22 3 0 0,-16-22-64 0 0,0 0 0 0 0,1 1 0 0 0,0 0 0 0 0,-1-1 0 0 0,1 1 0 0 0,0-1 0 0 0,0 1 0 0 0,0-1 0 0 0,2 1 0 0 0,0 2 0 0 0,0 0 0 0 0,1 0 0 0 0,2 1 0 0 0,13 7 0 0 0,-15-10 0 0 0,16 13-17 0 0,-2-5-222 0 0,-11-5 239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3:17.6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745 498 7024 0 0,'0'0'322'0'0,"0"0"-7"0"0,0 0-122 0 0,0 0 246 0 0,0 0 128 0 0,0 0 29 0 0,-14 5 3668 0 0,8-6-3562 0 0,1 1 0 0 0,0-1 0 0 0,0 0 0 0 0,0 0 1 0 0,-4-2-703 0 0,3 1 168 0 0,-1 0 1 0 0,1 1 0 0 0,-1 0 0 0 0,1 0 0 0 0,-1 0-1 0 0,-1 1-168 0 0,-9-11 418 0 0,13 8-288 0 0,-29-20 798 0 0,19 14-416 0 0,-11-8-320 0 0,-28-19 16 0 0,40 29-96 0 0,0 1-1 0 0,0 0 1 0 0,-3-1-112 0 0,-29-12 97 0 0,27 8 262 0 0,-17-9 246 0 0,21 14-543 0 0,9 5-80 0 0,0-1 1 0 0,1 0 0 0 0,-1-1-1 0 0,0 1 1 0 0,1-1 0 0 0,-1 0-1 0 0,0-1 18 0 0,4 3 11 0 0,-2-1-1 0 0,1 1 0 0 0,0-2 0 0 0,-1 1-1 0 0,1 0 1 0 0,0 0 0 0 0,0-1 0 0 0,1 1 0 0 0,-1-1 0 0 0,0 1-1 0 0,1-1 1 0 0,0 0 0 0 0,-1 0 0 0 0,1 0-10 0 0,0 1-1 0 0,0 0 0 0 0,-1 0 1 0 0,1 0-1 0 0,0 0 0 0 0,-1 0 0 0 0,1 0 0 0 0,-1 1 1 0 0,0-1-1 0 0,0 1 0 0 0,0-1 0 0 0,1 1 1 0 0,-1 0-1 0 0,-1-1 1 0 0,-7-5-1 0 0,5 3 11 0 0,0 1-1 0 0,0 0 0 0 0,0 0 1 0 0,0 0-1 0 0,-5-1-9 0 0,5 2 9 0 0,1 0 0 0 0,-1 0 0 0 0,1 0 0 0 0,0-1 0 0 0,0 1 0 0 0,0-1 0 0 0,0 0 0 0 0,0 0 0 0 0,0-2-9 0 0,-6-6 86 0 0,1-1-1 0 0,0-1 0 0 0,-6-12-85 0 0,13 23 0 0 0,0-1 0 0 0,0 1 0 0 0,0-1 0 0 0,0 1 0 0 0,-1 0 0 0 0,1 0 0 0 0,-1 0 0 0 0,-2-2 0 0 0,-7-5 0 0 0,-34-23 0 0 0,42 30 0 0 0,3 0 0 0 0,-1 1 0 0 0,0 0 0 0 0,1 0 0 0 0,-1-1 0 0 0,0 1 0 0 0,1-1 0 0 0,0 0 0 0 0,-1 1 0 0 0,1-1 0 0 0,0 0 0 0 0,0 0 0 0 0,0 1 0 0 0,0-2 0 0 0,-6-7 54 0 0,0-1-3584 0 0,7 7 2398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3:20.6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8432 0 0,'0'0'190'0'0,"0"0"28"0"0,0 0 10 0 0,0 0 36 0 0,0 0 88 0 0,0 0 37 0 0,0 0 10 0 0,0 0-23 0 0,0 0-102 0 0,0 0-46 0 0,0 0-10 0 0,0 0 8 0 0,0 0 45 0 0,0 0 17 0 0,0 0 7 0 0,15 8 1065 0 0,-10-5-949 0 0,0-1 0 0 0,0 0 1 0 0,1 0-1 0 0,-1 0 0 0 0,0-1-411 0 0,1 1 227 0 0,-1-1 0 0 0,0 1 0 0 0,0 0 0 0 0,0 0 0 0 0,0 1-227 0 0,8 5 398 0 0,-8-5-302 0 0,1 0 0 0 0,-1 0 0 0 0,0 1 0 0 0,-1 0 0 0 0,4 3-96 0 0,1 2 144 0 0,-6-6-92 0 0,1 1 0 0 0,-1 0 0 0 0,1 0 0 0 0,-1 0 0 0 0,0 0 0 0 0,1 3-52 0 0,-4-6 12 0 0,1 1 1 0 0,-1-1-1 0 0,1 0 0 0 0,0 0 1 0 0,-1 0-1 0 0,1 0 1 0 0,0 0-1 0 0,0 0 1 0 0,-1 0-1 0 0,1 0 0 0 0,0 0 1 0 0,0 0-1 0 0,0-1 1 0 0,0 1-1 0 0,0 0 1 0 0,2 0-13 0 0,3 3 107 0 0,53 38 329 0 0,-50-34-361 0 0,0-2-1 0 0,0 0 0 0 0,2 1-74 0 0,0 0 8 0 0,7 6 88 0 0,-17-12-82 0 0,1 0 1 0 0,-1 1 0 0 0,1-1 0 0 0,-1 0-1 0 0,1 0 1 0 0,0-1 0 0 0,-1 1-1 0 0,1 0 1 0 0,0 0 0 0 0,0-1-15 0 0,11 10 92 0 0,-12-10 22 0 0,-1 0-7 0 0,0 0-10 0 0,18 8 154 0 0,-7-2-240 0 0,2 0 66 0 0,2 2-13 0 0,3-1-11 0 0,-3 0-41 0 0,17 5 66 0 0,-6-2 22 0 0,-9 0-90 0 0,-8-8-10 0 0,-1 4 0 0 0,-4-2 6 0 0,1-1 0 0 0,0 1 0 0 0,0-1 0 0 0,0 0-1 0 0,0 0 1 0 0,0-1 0 0 0,0 0 0 0 0,1 0 0 0 0,-1 0 0 0 0,1 0-1 0 0,4 0-5 0 0,9 8 0 0 0,-14-8 6 0 0,0 1 0 0 0,1-1-1 0 0,-1-1 1 0 0,1 1-1 0 0,-1-1 1 0 0,1 0 0 0 0,-1 0-1 0 0,3 0-5 0 0,11 2 19 0 0,-4-1-19 0 0,-12-2 0 0 0,0 0 0 0 0,0 0 0 0 0,-1 1 0 0 0,1 0 0 0 0,0-1 0 0 0,0 1 0 0 0,0 0 0 0 0,2 1 0 0 0,-4-1 0 0 0,1 0 0 0 0,0 0 0 0 0,0-1 0 0 0,-1 1 0 0 0,1 0 0 0 0,0-1 0 0 0,0 1 0 0 0,0-1 0 0 0,0 0 0 0 0,-1 0 0 0 0,3 0 0 0 0,-2 0 0 0 0,0 0 0 0 0,1 1 0 0 0,-1-1 0 0 0,0 0 0 0 0,1 1 0 0 0,-1 0 0 0 0,0-1 0 0 0,2 2 0 0 0,6 2 1 0 0,4 0 1 0 0,-3-2 6 0 0,4 1 44 0 0,19 1-51 0 0,-16 0-1 0 0,-12-2 0 0 0,1 2 0 0 0,-2-3 0 0 0,-1-1 0 0 0,1 1 0 0 0,-1 0 0 0 0,0 0 0 0 0,0 0 0 0 0,0 0 0 0 0,1 1 0 0 0,10 4 0 0 0,-11-5 0 0 0,0 0 0 0 0,0 0 0 0 0,0 0 0 0 0,0 0 0 0 0,1-1 0 0 0,-1 0 0 0 0,2 0 0 0 0,16 2 0 0 0,-2-3 66 0 0,-17 1-66 0 0,-1 0-1 0 0,1-1 1 0 0,-1 1 0 0 0,1 0 0 0 0,-1 0 0 0 0,1 1 0 0 0,-1-1 0 0 0,1 0-1 0 0,0 1 1 0 0,0 0 0 0 0,0 0 0 0 0,0 0 0 0 0,1-1 0 0 0,-1 1 0 0 0,0-1 0 0 0,0 0 0 0 0,1 0 0 0 0,1 0 0 0 0,-5 0 0 0 0,24 1 0 0 0,-12 2 0 0 0,4 0 0 0 0,-10-2 0 0 0,1 0 0 0 0,0 0 0 0 0,-1-1 0 0 0,1 1 0 0 0,2-2 0 0 0,-7 1 0 0 0,13 2 0 0 0,-10-2 0 0 0,-2-1 0 0 0,21 3 0 0 0,-22-1 0 0 0,15 0 0 0 0,-11-1 0 0 0,-6 0 1 0 0,18 3 62 0 0,-3-4-63 0 0,15-2 0 0 0,-27 2 0 0 0,-2 0 0 0 0,-1 1 0 0 0,1-1 0 0 0,0 1 0 0 0,0 0 0 0 0,-1 0 0 0 0,1-1 0 0 0,0 1 0 0 0,0 0 0 0 0,0 0 0 0 0,-1 0 0 0 0,1-1 0 0 0,0 1 0 0 0,0 0 0 0 0,0 0 0 0 0,-1 0 0 0 0,1 1 0 0 0,0-1 0 0 0,0 0 0 0 0,0 0 0 0 0,79-8 0 0 0,-72 8 13 0 0,0-1-1 0 0,0-1 0 0 0,-1 1 1 0 0,5-2-13 0 0,-5 1 3 0 0,0 0 1 0 0,0 1 0 0 0,0 0-1 0 0,3 0-3 0 0,2-1 0 0 0,0 0 0 0 0,0 0 0 0 0,3-2 0 0 0,4-1 0 0 0,42-10 0 0 0,-40 12 0 0 0,-6 0 0 0 0,-14 2 0 0 0,1 1 0 0 0,-1-1 0 0 0,0 1 0 0 0,1-1 0 0 0,-1 1 0 0 0,0 0 0 0 0,1 0 0 0 0,-1 0 0 0 0,1-1 0 0 0,-1 1 0 0 0,1 0 0 0 0,21-3 0 0 0,-19 2 0 0 0,0 0 0 0 0,1 0 0 0 0,-1 1 0 0 0,1 0 0 0 0,3-1 0 0 0,9 0 0 0 0,-16 1-1 0 0,1-1-5 0 0,0 1 1 0 0,0-1 0 0 0,1 1 0 0 0,-1 0 0 0 0,0 0 0 0 0,0 0 0 0 0,0 0-1 0 0,0 0 1 0 0,0 1 0 0 0,1-1 5 0 0,13-2-76 0 0,-5 0 77 0 0,-6 2-1 0 0,0 0 0 0 0,0-1 0 0 0,0 1 0 0 0,0-1 0 0 0,0 0 0 0 0,4-2 0 0 0,0 0 0 0 0,1 1 0 0 0,-1 0 0 0 0,1 0 0 0 0,0 1 0 0 0,0 1 0 0 0,8 0 0 0 0,-13-1 0 0 0,16-1 0 0 0,-11 2 0 0 0,-1 0 0 0 0,1-1 0 0 0,-1 0 0 0 0,1-1 0 0 0,4 0 467 0 0,0 1 0 0 0,14 0-467 0 0,-8 1 31 0 0,1 1-28 0 0,-1-1-1 0 0,1-2 1 0 0,-1 0 0 0 0,1-1-3 0 0,0 2-23 0 0,-15 1-18 0 0,0 0 0 0 0,0-1 0 0 0,-1 1 1 0 0,5-2 40 0 0,19 2 138 0 0,-9 0-70 0 0,-11 0-45 0 0,-1 0 0 0 0,1-1 0 0 0,0 0 0 0 0,4-1-23 0 0,-7 2 11 0 0,1 0 32 0 0,-2 0-33 0 0,19 1 68 0 0,-20-1-72 0 0,-1 0 0 0 0,1 0 1 0 0,-1 0-1 0 0,1 0 0 0 0,0-1 1 0 0,-1 1-1 0 0,1-1 0 0 0,2-1-6 0 0,49-10 75 0 0,-52 11-77 0 0,1 0 0 0 0,-1 0 1 0 0,1 1-1 0 0,0-1 0 0 0,-1 1 0 0 0,1 0 2 0 0,0 0 7 0 0,-1 0 0 0 0,0 0-1 0 0,0-1 1 0 0,0 1 0 0 0,1-1-1 0 0,-1 0 1 0 0,0 0 0 0 0,0 0-7 0 0,18-4-69 0 0,-15 4 62 0 0,-1 0-1 0 0,1 0 0 0 0,0-1 1 0 0,-1 0-1 0 0,2-1 8 0 0,17-3 117 0 0,-6 2-181 0 0,-5 2 64 0 0,-6 1 0 0 0,-1 0 0 0 0,0 0 0 0 0,0 0 0 0 0,0-1 0 0 0,0 0 0 0 0,0 0 0 0 0,4-3 0 0 0,5-1 0 0 0,-11 4-379 0 0,0 0 0 0 0,0-1-1 0 0,0 0 1 0 0,0 1 0 0 0,0-1-1 0 0,0-1 1 0 0,-1 1 0 0 0,1 0-1 0 0,-1-1 1 0 0,0 0 0 0 0,0 0-1 0 0,0 0 380 0 0,-1-1-6495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8:32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44 3680 0 0,'0'0'284'0'0,"0"0"7"0"0,0 0 722 0 0,0 0 335 0 0,0-1 1428 0 0,0-6-1852 0 0,1 5 6246 0 0,0 6-7137 0 0,1-1 0 0 0,0 1 0 0 0,1-1 0 0 0,-1 0 0 0 0,0 0 0 0 0,1 1 0 0 0,0-2 0 0 0,0 1 0 0 0,0 0-1 0 0,0-1 1 0 0,0 1 0 0 0,0-1 0 0 0,1 0 0 0 0,-1 0 0 0 0,1 0 0 0 0,0 0 0 0 0,-1-1 0 0 0,1 0 0 0 0,0 1 0 0 0,0-1 0 0 0,0-1 0 0 0,0 1 0 0 0,0 0 0 0 0,0-1 0 0 0,0 0-1 0 0,0 0 1 0 0,0 0-33 0 0,1-1 32 0 0,0 0 0 0 0,0 0 0 0 0,0 0 0 0 0,0-1 0 0 0,0 1-1 0 0,0-1 1 0 0,0 0 0 0 0,3-3-32 0 0,-6 4 23 0 0,1-1 1 0 0,-1 0-1 0 0,0 0 0 0 0,0 1 0 0 0,0-1 1 0 0,0-1-1 0 0,0 1 0 0 0,0 0 0 0 0,-1 0 1 0 0,1-1-1 0 0,-1 1 0 0 0,1-1 0 0 0,-1 1 1 0 0,0-1-1 0 0,0 1 0 0 0,0-1-23 0 0,0-1-51 0 0,0 0 0 0 0,0 1 0 0 0,-1-1 0 0 0,1 1 0 0 0,-1-1 0 0 0,0 0 0 0 0,0-1 51 0 0,-2 2-1879 0 0,2 3-4183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3:24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1057 2760 0 0,'0'0'125'0'0,"19"-13"3254"0"0,-16 12-3082 0 0,0-1 0 0 0,-1 0 0 0 0,1 0 0 0 0,0 0 0 0 0,-1 0 0 0 0,0 0 0 0 0,1-1 0 0 0,-1 1-297 0 0,14-13 810 0 0,6-2 1244 0 0,-7 6-843 0 0,0-1 1 0 0,5-6-1212 0 0,-4 5 173 0 0,-15 11-101 0 0,1 0 0 0 0,0 0 0 0 0,-1 0 1 0 0,1 0-1 0 0,-1 0 0 0 0,0 0 1 0 0,1-3-73 0 0,-1 3 41 0 0,0 0 1 0 0,0 1-1 0 0,0-1 1 0 0,0 0-1 0 0,0 1 1 0 0,0-1-1 0 0,0 1 1 0 0,1-1-1 0 0,-1 1 1 0 0,0-1-1 0 0,1 1-41 0 0,1-1 102 0 0,-1 0 0 0 0,0-1 0 0 0,1 1 0 0 0,-1-1 0 0 0,0 1 0 0 0,0-1 1 0 0,0 0-1 0 0,-1 0 0 0 0,1 0 0 0 0,0-1-102 0 0,13-19 271 0 0,10-8 167 0 0,9-18 101 0 0,-29 42-428 0 0,6-10 390 0 0,20-27-493 0 0,-23 31-7 0 0,3-4 165 0 0,-8 14-145 0 0,-1 0 0 0 0,1 0 1 0 0,-1-1-1 0 0,1 0 0 0 0,-1 1 0 0 0,1-4-21 0 0,7-10 56 0 0,23-39 392 0 0,-20 32-394 0 0,-11 19-5 0 0,0 1 0 0 0,0 0-1 0 0,0 0 1 0 0,1-1 0 0 0,0 2-1 0 0,3-4-48 0 0,-2 1 33 0 0,1 0-1 0 0,-1 0 1 0 0,-1 0-1 0 0,1-1 1 0 0,-1 1-1 0 0,0-1 1 0 0,0 0-33 0 0,5-12 203 0 0,0 1-1 0 0,-1 0 0 0 0,2-10-202 0 0,1-1-67 0 0,-7 17 77 0 0,-2 9 15 0 0,0 0 0 0 0,-1 0 1 0 0,1 0-1 0 0,0 0 0 0 0,0 0 0 0 0,1 0 0 0 0,-1 1 0 0 0,1-1 0 0 0,-1 0 0 0 0,1 1 0 0 0,0-1 0 0 0,0 1 0 0 0,1-2-25 0 0,-1 2 0 0 0,0-1 0 0 0,-1 0 0 0 0,1 0 0 0 0,-1 0 0 0 0,0 0 0 0 0,0-1 0 0 0,0 1 0 0 0,0 0 0 0 0,0 0 0 0 0,-1-1 0 0 0,1 1 0 0 0,0-1 0 0 0,13-40 69 0 0,-9 29-66 0 0,-3 9-3 0 0,2-9 0 0 0,4-8 0 0 0,-7 19 0 0 0,0 1 0 0 0,0-1 0 0 0,1 0 0 0 0,-1 1 0 0 0,1-1 0 0 0,0 0 0 0 0,1-2 0 0 0,23-47 0 0 0,-14 30 0 0 0,-9 16 0 0 0,1 0 0 0 0,-1 0 0 0 0,6-7 0 0 0,-5 5-25 0 0,-3 5-28 0 0,-3 8 35 0 0,-1 1 18 0 0,0 1 0 0 0,1 0 0 0 0,0 0 0 0 0,0 0 0 0 0,0 4 0 0 0,1-8 0 0 0,-11 25 131 0 0,1-1-70 0 0,4-7-61 0 0,-1-1 0 0 0,-5 9 0 0 0,-11 28 0 0 0,17-39 0 0 0,-3 8 0 0 0,9-19-36 0 0,1-1 81 0 0,-1 1 0 0 0,1-1 0 0 0,-1 0 1 0 0,0 1-1 0 0,-1-1 0 0 0,1 0 0 0 0,-3 4-45 0 0,-13 37 0 0 0,-6 34 0 0 0,-3-12 0 0 0,19-53 0 0 0,1-1 0 0 0,0-1 0 0 0,-1 0 0 0 0,-1 0 0 0 0,0-1 0 0 0,-3 4 0 0 0,-26 39 0 0 0,28-38 0 0 0,-3 4 0 0 0,2-9 36 0 0,1 0 0 0 0,-8 13-36 0 0,6-8-8 0 0,-2-4 8 0 0,11-10 0 0 0,0 0 0 0 0,0-1 0 0 0,0 1 0 0 0,1 0 0 0 0,-1 0 0 0 0,0 0 0 0 0,-1 2 0 0 0,1-1 0 0 0,0 0 0 0 0,0 0 0 0 0,0 0 0 0 0,-1 0 0 0 0,1-1 0 0 0,-1 1 0 0 0,0-1 0 0 0,-17 18 0 0 0,6-3-5 0 0,13-14 11 0 0,-1 0 1 0 0,0 0-1 0 0,0-1 1 0 0,0 1-1 0 0,-1-1 1 0 0,1 0-1 0 0,0 0 0 0 0,-1 0 1 0 0,0 0-1 0 0,1 0 1 0 0,-1 0-1 0 0,-1 0-6 0 0,-20 17 0 0 0,23-19 0 0 0,1 0 0 0 0,-1 1 0 0 0,1-1 0 0 0,-1 0 0 0 0,1 1 0 0 0,-1-1 0 0 0,1 1 0 0 0,-1-1 0 0 0,1 0 0 0 0,0 1 0 0 0,-1-1 0 0 0,1 1 0 0 0,-1 0 0 0 0,1-1 0 0 0,0 1 0 0 0,0-1 0 0 0,-1 1 0 0 0,1-1 0 0 0,0 1 0 0 0,0 0 0 0 0,-1 1 0 0 0,-7 11 0 0 0,5-7 0 0 0,-1-1 0 0 0,1 0 0 0 0,-1 0 0 0 0,-3 3 0 0 0,5-6 0 0 0,1 1 0 0 0,-1-1 0 0 0,0 1 0 0 0,1-1 0 0 0,-1 1 0 0 0,1 0 0 0 0,0 0 0 0 0,0-1 0 0 0,0 1 0 0 0,-1 2 0 0 0,0-1 0 0 0,-4 3 0 0 0,1 1 0 0 0,0-1 0 0 0,-4 8 0 0 0,-7 13 0 0 0,11-19 0 0 0,0 0 0 0 0,1 0 0 0 0,-1 0 0 0 0,1 4 0 0 0,2-7 0 0 0,1 0 0 0 0,2 1 0 0 0,1-1 0 0 0,-1-1-10 0 0,0-4 2 0 0,1 0 1 0 0,-1 1-1 0 0,0-1 1 0 0,0 0-1 0 0,1 0 1 0 0,-1 0-1 0 0,0 0 1 0 0,1 0-1 0 0,-1 0 1 0 0,1 0-1 0 0,-1 0 1 0 0,1-1-1 0 0,0 1 1 0 0,-1-1-1 0 0,1 1 1 0 0,0-1 7 0 0,19 9 2 0 0,-16-7-8 0 0,0 0 0 0 0,0 0 0 0 0,1 0 0 0 0,-1-1 0 0 0,1 0 0 0 0,-1 0 0 0 0,1 0 0 0 0,-1-1 0 0 0,1 0 0 0 0,-1 0 0 0 0,1 0 0 0 0,2-1 6 0 0,3 1 0 0 0,0 0 0 0 0,0 1 0 0 0,-1 0 0 0 0,4 1 0 0 0,-10-2 0 0 0,1 2-16 0 0,-3-2-48 0 0,9 0 47 0 0,-10 0 18 0 0,13 2-1 0 0,12 0 0 0 0,1-1 0 0 0,5-2 0 0 0,-26 0 0 0 0,0 1 0 0 0,-1-1 0 0 0,1 1 0 0 0,0 0 0 0 0,2 1 0 0 0,7 0 0 0 0,13-2 0 0 0,-23 0 0 0 0,82 5 0 0 0,-66 0 0 0 0,-8-2 0 0 0,17 3 0 0 0,-20 1 0 0 0,-6-6 0 0 0,-1-1 0 0 0,20 8 0 0 0,-4-2 0 0 0,-14-2 0 0 0,1 0 0 0 0,-1 0-7 0 0,0-1 0 0 0,0 0 0 0 0,0 0-1 0 0,0-1 1 0 0,0 1 0 0 0,3-1 7 0 0,-3 0-21 0 0,6 2-125 0 0,0 1 0 0 0,-1-1 0 0 0,1 2 0 0 0,3 1 146 0 0,-9-4-184 0 0,0 0 0 0 0,0-1 1 0 0,0 1-1 0 0,1-1 0 0 0,-1 0 0 0 0,0-1 0 0 0,1 0 0 0 0,-1 1 0 0 0,1-2 0 0 0,3 1 184 0 0,2-1-590 0 0,17-1-2250 0 0,-19 1-2498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56.5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1 8288 0 0,'0'0'190'0'0,"0"0"28"0"0,0 0 7 0 0,0 4 6 0 0,2-1-155 0 0,-2-2 312 0 0,0-1 109 0 0,0 13 2574 0 0,2 4-129 0 0,-1-14-2770 0 0,-1 0 0 0 0,0 0 0 0 0,0 1 0 0 0,1-1 0 0 0,-2 0 0 0 0,1 0 0 0 0,0 1-172 0 0,-2 3 15 0 0,1 0 0 0 0,1 0 0 0 0,-1 0 0 0 0,1 0 0 0 0,1 3-15 0 0,-1 7 532 0 0,-2 16 886 0 0,0-26-1411 0 0,2-1-1 0 0,-1 1 0 0 0,1-1 0 0 0,0 1 1 0 0,0 0-1 0 0,1-1 0 0 0,0 4-6 0 0,10 54 0 0 0,-10-58 33 0 0,1 0-1 0 0,0-1 1 0 0,0 1-1 0 0,0-1 1 0 0,1 0-1 0 0,0 1 1 0 0,0-1-1 0 0,1 0-32 0 0,16 34 300 0 0,-17-33-353 0 0,0 0-1 0 0,1 1 1 0 0,-1-1-1 0 0,1-1 1 0 0,0 1-1 0 0,4 3 54 0 0,12 19 385 0 0,-16-22-375 0 0,0 0-25 0 0,0-1 0 0 0,-1 0 1 0 0,2 0-1 0 0,-1 0 0 0 0,5 4 15 0 0,28 21 0 0 0,-4-9 128 0 0,-21-11-128 0 0,1 0 0 0 0,6 2 0 0 0,-17-10 0 0 0,4 2 10 0 0,1 0-1 0 0,-1 0 0 0 0,1-1 0 0 0,0 0 0 0 0,1 0 0 0 0,-1-1 0 0 0,1 1-9 0 0,7 2 0 0 0,1 0 0 0 0,-1 1 0 0 0,4 3 0 0 0,14 4 144 0 0,-15-6-106 0 0,0 0-1 0 0,3 0-37 0 0,3 1-69 0 0,-17-5 69 0 0,-1-1 1 0 0,1 0-1 0 0,0-1 1 0 0,0 1-1 0 0,-1-1 0 0 0,8 0 0 0 0,-1 0 0 0 0,0 0 0 0 0,0 1 0 0 0,1 0 0 0 0,11 3 0 0 0,-18-4 5 0 0,29 4 30 0 0,0-1 0 0 0,8-2-35 0 0,-33-2 19 0 0,1 1 1 0 0,-1 1-1 0 0,1 0-19 0 0,-1 0-2 0 0,0 0 1 0 0,0-1-1 0 0,1 0 2 0 0,49 6-64 0 0,-17-6 61 0 0,0 1 13 0 0,-1-2 49 0 0,-42 0-58 0 0,-1 0-282 0 0,0 0-99 0 0,0 0-1250 0 0,0 0-4929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58.26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672 3 6448 0 0,'0'0'297'0'0,"0"0"-9"0"0,0 0-85 0 0,0 0 339 0 0,0 0 170 0 0,0 0 31 0 0,-15-2 2360 0 0,12 2-2828 0 0,0 0 0 0 0,-1-1 0 0 0,1 2 0 0 0,-1-1 1 0 0,1 0-1 0 0,0 1 0 0 0,-1-1 0 0 0,1 1 1 0 0,0 0-1 0 0,0 0 0 0 0,0 0 0 0 0,-3 2-275 0 0,-9 2 769 0 0,14-5-701 0 0,-1 0 0 0 0,0 0 1 0 0,1 1-1 0 0,-1-1 1 0 0,1 1-1 0 0,-1-1 0 0 0,1 1 1 0 0,-1 0-1 0 0,0 0-68 0 0,-3 2 9 0 0,0 0-1 0 0,0 0 1 0 0,0-1-1 0 0,-1 0 1 0 0,1 0 0 0 0,-5 0-9 0 0,-10 5 171 0 0,-3-1-38 0 0,18-5-93 0 0,1 0-1 0 0,-1 1 1 0 0,0-1 0 0 0,0 1-1 0 0,1 0 1 0 0,-1 0-1 0 0,1 1-39 0 0,-9 3 9 0 0,0 0-1 0 0,0-1 0 0 0,0 0 0 0 0,-7 1-8 0 0,1 0 453 0 0,8-3-400 0 0,9-3-37 0 0,1 0 0 0 0,0 0 1 0 0,0 0-1 0 0,0 1 0 0 0,0-1 0 0 0,0 0 0 0 0,-1 1 0 0 0,1-1 1 0 0,0 0-1 0 0,0 1 0 0 0,0 0 0 0 0,0-1 0 0 0,0 1 0 0 0,0 0 1 0 0,0-1-1 0 0,1 1 0 0 0,-1 0 0 0 0,0 0 0 0 0,0 0 0 0 0,0-1 0 0 0,1 1 1 0 0,-1 0-1 0 0,0 0 0 0 0,1 0 0 0 0,-1 1-16 0 0,0-1 11 0 0,1 0 0 0 0,-1 0-1 0 0,0 0 1 0 0,1 0 0 0 0,-1 0-1 0 0,0 0 1 0 0,0 0 0 0 0,0 0-1 0 0,0-1 1 0 0,0 1 0 0 0,0 0-1 0 0,0 0 1 0 0,0-1 0 0 0,0 1-11 0 0,-12 10 91 0 0,8-7-35 0 0,0 1-1 0 0,0-1 0 0 0,0 0 0 0 0,-1 0 0 0 0,1-1 0 0 0,-5 3-55 0 0,-1 0 28 0 0,1 0 0 0 0,0 1 0 0 0,1 0 0 0 0,-1 1 0 0 0,2 0 0 0 0,-1 1 0 0 0,1 0 0 0 0,0 0 0 0 0,-5 9-28 0 0,1-2 366 0 0,-5 10-555 0 0,15-23 210 0 0,0 0-1 0 0,0 0 1 0 0,0 0-1 0 0,0-1 1 0 0,-1 1 0 0 0,1-1-1 0 0,-1 1 1 0 0,0-1-21 0 0,0 1 35 0 0,0-1 0 0 0,0 1 0 0 0,0 0 0 0 0,1 0 0 0 0,-1 0 0 0 0,1 0 0 0 0,-1 1-35 0 0,-4 9 47 0 0,1-1 57 0 0,0 0-1 0 0,-3 9-103 0 0,5-11 0 0 0,-4 11 0 0 0,7-17 6 0 0,0 1-1 0 0,0-1 0 0 0,-1 0 0 0 0,0 0 1 0 0,1 0-1 0 0,-2 0 0 0 0,1 0 0 0 0,0 0-5 0 0,-1 0 13 0 0,0 0-1 0 0,1 1 1 0 0,0-1 0 0 0,0 1-1 0 0,1 0 1 0 0,-1 0-13 0 0,-3 15 12 0 0,3-12 4 0 0,0 0-1 0 0,0 0 1 0 0,1 0-1 0 0,0 8-15 0 0,1-15 0 0 0,0 0 0 0 0,0-1 0 0 0,0 1 0 0 0,0 0 0 0 0,-1 0 0 0 0,1-1 0 0 0,0 1 0 0 0,0 0 0 0 0,-1 0 0 0 0,1-1 0 0 0,0 1 0 0 0,-1 0 0 0 0,1-1 0 0 0,-1 1 0 0 0,0 0 0 0 0,1-1 0 0 0,0 1 0 0 0,-1 0 0 0 0,1-1 0 0 0,0 1 0 0 0,-1 0 0 0 0,1-1 0 0 0,0 1 0 0 0,0 0 0 0 0,-1-1 0 0 0,1 1 0 0 0,0 0 0 0 0,0-1 0 0 0,0 1 0 0 0,0 0 0 0 0,0 0 0 0 0,0-1 0 0 0,0 1 0 0 0,0 0 0 0 0,0-1 0 0 0,0 1 0 0 0,1 0 0 0 0,-1-1 0 0 0,0 1 0 0 0,1 2 7 0 0,0 0 0 0 0,0 0 0 0 0,-1 0 0 0 0,1 0 0 0 0,-1 0 0 0 0,0 0 0 0 0,0 0 0 0 0,0 0 0 0 0,0 0-1 0 0,-1 0 1 0 0,1 0 0 0 0,-1 0 0 0 0,0 0 0 0 0,0 0 0 0 0,0 0 0 0 0,0-1 0 0 0,-1 4-7 0 0,1-4 6 0 0,0 0 0 0 0,1-1 1 0 0,0 1-1 0 0,-1 0 0 0 0,1 0 1 0 0,0 0-1 0 0,0 1 0 0 0,0-1 1 0 0,0 0-1 0 0,0 0 0 0 0,0 0 1 0 0,0 0-1 0 0,1 1-6 0 0,1 8 46 0 0,3 32 28 0 0,0-29-74 0 0,1-2 0 0 0,-1 7 0 0 0,-2-2 0 0 0,-3-15 0 0 0,0 0 0 0 0,0 0 0 0 0,0 0 0 0 0,1 1 0 0 0,-1-1 0 0 0,1 0 0 0 0,-1 0 0 0 0,1 0 0 0 0,0 0 0 0 0,0 0 0 0 0,0 0 0 0 0,0-1 0 0 0,0 1 0 0 0,0 0 0 0 0,1 0 0 0 0,0 0 0 0 0,1 3 0 0 0,22 27 57 0 0,-19-25-44 0 0,0 0 1 0 0,0 0 0 0 0,-1 1 0 0 0,0 0-1 0 0,0 0 1 0 0,0 1-14 0 0,6 6 58 0 0,0-1-63 0 0,-10-11 13 0 0,1 0 0 0 0,0 0-1 0 0,0 0 1 0 0,0 0 0 0 0,1-1-1 0 0,-1 1 1 0 0,1 0 0 0 0,-1-1-8 0 0,1 1 0 0 0,0 0 1 0 0,0 0-1 0 0,0 0 1 0 0,-1 1-1 0 0,3 2 0 0 0,2 5 16 0 0,2 0 0 0 0,-1 0 0 0 0,2-1 0 0 0,1 2-16 0 0,-2-2 9 0 0,-7-8-4 0 0,-1 0 0 0 0,1 0 0 0 0,0 0 0 0 0,0 0 0 0 0,0 0 0 0 0,0-1 0 0 0,0 1 0 0 0,0-1 0 0 0,1 1 0 0 0,-1-1 0 0 0,2 1-5 0 0,31 14 0 0 0,1 1 0 0 0,-35-16 0 0 0,0-1 0 0 0,0 0 0 0 0,0 1 0 0 0,-1-1 0 0 0,1 1 0 0 0,0-1 0 0 0,0 1 0 0 0,-1-1 0 0 0,1 1 0 0 0,0 0 0 0 0,-1-1 0 0 0,1 1 0 0 0,-1 0 0 0 0,1 0 0 0 0,-1-1 0 0 0,4 5 0 0 0,27 12 0 0 0,-17-13 0 0 0,-11-2 0 0 0,4 4 0 0 0,-6-5 46 0 0,0-1-1 0 0,1 1 0 0 0,-1 0 0 0 0,0 0 0 0 0,0-1 0 0 0,0 1 0 0 0,1 0 1 0 0,-1-1-1 0 0,0 1 0 0 0,0-1 0 0 0,1 0-45 0 0,2 0-2348 0 0,-2 0-2175 0 0,1 0-1838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59.9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8 750 3680 0 0,'0'0'284'0'0,"-5"19"3220"0"0,3-11-2814 0 0,1-1 4556 0 0,2-9-570 0 0,-1-7-4998 0 0,1 2 428 0 0,0 0-1 0 0,0 0 1 0 0,1 1-1 0 0,0-1 1 0 0,0 0-1 0 0,0 1 1 0 0,2-2-106 0 0,5-18 198 0 0,-3 8 30 0 0,1 1-1 0 0,8-15-227 0 0,-5 12 105 0 0,14-32 599 0 0,-13 33-650 0 0,-5 6-51 0 0,2 0 1 0 0,0 0-1 0 0,7-8-3 0 0,0 0 1 0 0,-11 14-7 0 0,1 1 1 0 0,0-1-1 0 0,5-4 6 0 0,36-43-157 0 0,66-66 410 0 0,-94 103-208 0 0,1 0 0 0 0,1 1-1 0 0,7-4-44 0 0,17-13 118 0 0,-8 11 12 0 0,-30 18-115 0 0,1 0 0 0 0,0 1 0 0 0,0 0 0 0 0,0 0 0 0 0,6-2-15 0 0,-3 2 24 0 0,-2 0 0 0 0,1-1-1 0 0,4-2-23 0 0,-7 3 0 0 0,0 0 0 0 0,1 1 0 0 0,-1 0 0 0 0,0 0 0 0 0,4 0 0 0 0,2-1 0 0 0,76-29 140 0 0,-51 20-27 0 0,-26 8-77 0 0,1 1 1 0 0,-1-1 0 0 0,1 2-1 0 0,0 0 1 0 0,0 0-1 0 0,2 1-36 0 0,12-3-64 0 0,-26 4 64 0 0,1-1 0 0 0,-1 1 0 0 0,0 0 0 0 0,1 0 0 0 0,-1 0 0 0 0,1 0 0 0 0,-1-1 0 0 0,1 1 0 0 0,-1 0 0 0 0,0 0 0 0 0,1 0 0 0 0,-1 0 0 0 0,1 0 0 0 0,-1 0 0 0 0,1 0 0 0 0,-1 0 0 0 0,0 0 0 0 0,1 1 0 0 0,-1-1 0 0 0,1 0 0 0 0,-1 0 0 0 0,0 0 0 0 0,1 0 0 0 0,-1 1 0 0 0,0-1 0 0 0,1 0 0 0 0,1 1 0 0 0,108 4 72 0 0,-78-7-139 0 0,-24 1 185 0 0,1 1 0 0 0,-1-1 0 0 0,0 1 0 0 0,0 1-1 0 0,0 0 1 0 0,7 1-118 0 0,24 2 296 0 0,23-6-296 0 0,-58 3 48 0 0,0 0-1 0 0,0 0 0 0 0,0 0 0 0 0,0 1 0 0 0,2 0-47 0 0,6 2 60 0 0,6 3-60 0 0,-10-3 0 0 0,-7-2 0 0 0,1 0 0 0 0,8 1 0 0 0,-4-3 11 0 0,-5 0 42 0 0,-1 0 11 0 0,0 0 0 0 0,0 0 0 0 0,0 0 0 0 0,1 1-10 0 0,2 1-165 0 0,-2-1-522 0 0,-1-1-234 0 0,-1 0-1256 0 0,-3 0-4836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3:27.4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0 134 5904 0 0,'0'0'266'0'0,"0"0"1"0"0,0 0-70 0 0,0 0 341 0 0,0 0 172 0 0,0 0 33 0 0,0 0-19 0 0,0 0-111 0 0,0 0-49 0 0,0 0-10 0 0,0 0-20 0 0,0 0-71 0 0,0 0-30 0 0,19-4 1765 0 0,-10-1-1788 0 0,12-10 97 0 0,-19 14-453 0 0,0 1 0 0 0,0-1 1 0 0,0 0-1 0 0,0 1 0 0 0,0 0 0 0 0,-1 0 1 0 0,1-1-1 0 0,1 1-54 0 0,1 0 69 0 0,40-10 944 0 0,-34 7-939 0 0,1 0-1 0 0,-1 1 1 0 0,7-1-74 0 0,-3 1 70 0 0,1 0 1 0 0,-1-2-1 0 0,13-3-70 0 0,-13 2-47 0 0,0 1 0 0 0,1 1-1 0 0,11-1 48 0 0,151-19 1904 0 0,-58 9-1824 0 0,-98 11-80 0 0,1 2 0 0 0,9 0 0 0 0,33-3 0 0 0,34-2 3 0 0,-55 5 338 0 0,3 0-470 0 0,-1 3-1 0 0,18 4 130 0 0,-61-6 17 0 0,53 7 641 0 0,-7-2-1209 0 0,-20-2 430 0 0,20 0 121 0 0,-21-3 0 0 0,-5 1 0 0 0,0-1 0 0 0,0-1 0 0 0,0-2 0 0 0,7-1 0 0 0,-8 6 0 0 0,-14-2 148 0 0,-7-2-536 0 0,-5 1-1232 0 0,3 0 608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3:29.51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1082 6360 0 0,'0'0'290'0'0,"0"0"-3"0"0,0 0-118 0 0,0 0 199 0 0,0 0 103 0 0,15 2 982 0 0,18-2 587 0 0,-22 0-1145 0 0,0-1 0 0 0,1-1-1 0 0,8-2-894 0 0,5-1 1210 0 0,-1 0-336 0 0,-2 0-1 0 0,15-6-873 0 0,-22 7 378 0 0,1 1-1 0 0,0 1 0 0 0,10-1-377 0 0,-21 3 44 0 0,66-7 356 0 0,52 1-112 0 0,-78 2-255 0 0,-23 1 206 0 0,15-1 71 0 0,16 2-310 0 0,20 2-14 0 0,28-2 78 0 0,-32 0 55 0 0,42-3 58 0 0,-64 3-346 0 0,17-3 169 0 0,-12 1 123 0 0,-35 4-192 0 0,1-1 0 0 0,0-1 0 0 0,-1-1 0 0 0,1 0-1 0 0,-1-1 70 0 0,0-1 240 0 0,1 2-1 0 0,-1 0 1 0 0,1 1-240 0 0,12-2-321 0 0,9-4 739 0 0,25-9-418 0 0,-36 9-447 0 0,-13 5 653 0 0,0-2 0 0 0,0 0 0 0 0,13-6-206 0 0,38-16 101 0 0,-54 21-75 0 0,0 0 0 0 0,8-5-26 0 0,19-10 12 0 0,-20 12 108 0 0,-2-1-1 0 0,6-4-119 0 0,-10 6 144 0 0,1 0-1 0 0,0 0 1 0 0,0 1 0 0 0,12-3-144 0 0,-1 0 2 0 0,0-1 1 0 0,0-1 0 0 0,-2-2-1 0 0,3-2-2 0 0,33-21 0 0 0,-32 22-8 0 0,9-6 208 0 0,5-6-200 0 0,-15 4-21 0 0,-21 17 6 0 0,1 1 1 0 0,-1 0-1 0 0,1 0 0 0 0,3-2 15 0 0,32-18 0 0 0,-10 4 0 0 0,19-18 0 0 0,-5 3 0 0 0,-25 20 0 0 0,-1-2 0 0 0,6-7 0 0 0,-5 6 0 0 0,21-18 0 0 0,74-55 0 0 0,-94 74 0 0 0,22-15 0 0 0,37-27 0 0 0,5-1 0 0 0,-73 52 0 0 0,4-6 0 0 0,4-3 0 0 0,-20 18-22 0 0,-1 0 0 0 0,1 0 0 0 0,0 0-1 0 0,0 0 1 0 0,0 0 0 0 0,0 0-1 0 0,0 0 1 0 0,0 0 0 0 0,0 0 0 0 0,0 0-1 0 0,0-1 1 0 0,0 1 0 0 0,0 0-1 0 0,0 0 1 0 0,-1 0 0 0 0,1 0 0 0 0,0 0-1 0 0,0 0 1 0 0,0 0 0 0 0,0 0-1 0 0,0 0 1 0 0,0 0 0 0 0,0-1 0 0 0,0 1-1 0 0,0 0 1 0 0,0 0 0 0 0,0 0-1 0 0,0 0 1 0 0,0 0 0 0 0,0 0 0 0 0,0 0-1 0 0,0 0 1 0 0,0 0 0 0 0,0-1-1 0 0,0 1 1 0 0,0 0 0 0 0,0 0 0 0 0,0 0-1 0 0,0 0 1 0 0,0 0 0 0 0,1 0-1 0 0,-1 0 1 0 0,0 0 0 0 0,0 0 0 0 0,0 0-1 0 0,0 0 1 0 0,0-1 0 0 0,0 1 0 0 0,0 0-1 0 0,0 0 1 0 0,0 0 0 0 0,0 0-1 0 0,0 0 1 0 0,0 0 0 0 0,0 0 0 0 0,1 0-1 0 0,-1 0 1 0 0,0 0 0 0 0,0 0 22 0 0,-1 0-1454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3:32.2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1260 1 7456 0 0,'0'0'166'0'0,"0"0"29"0"0,0 0 12 0 0,0 0 73 0 0,0 0 301 0 0,0 0 128 0 0,0 0 26 0 0,0 0-31 0 0,0 0-160 0 0,0 0-68 0 0,0 0-17 0 0,-8 13 2338 0 0,2-9-2849 0 0,-14 8 1101 0 0,19-12-995 0 0,1 0 10 0 0,0 0 21 0 0,-3 3 533 0 0,-6 16-568 0 0,1-3-25 0 0,2-9 8 0 0,0 0-1 0 0,0 0 1 0 0,-1 0 0 0 0,-5 2-33 0 0,-35 39 151 0 0,23-24-156 0 0,12-11 126 0 0,0 1 0 0 0,-1 4-121 0 0,3-5 126 0 0,-8 11 36 0 0,-1-1 0 0 0,0-1 0 0 0,-22 18-162 0 0,1-8-870 0 0,23-17 1489 0 0,15-12-467 0 0,0-1-1 0 0,0 0 1 0 0,0 0 0 0 0,0 0-1 0 0,-1-1 1 0 0,1 1 0 0 0,0-1-1 0 0,-3 2-151 0 0,-4 1 23 0 0,-1 1 0 0 0,1 0-1 0 0,0 0 1 0 0,1 1 0 0 0,-6 4-23 0 0,-18 12-258 0 0,21-15 259 0 0,1 1-1 0 0,0 0 1 0 0,0 1-1 0 0,1 0 1 0 0,-1 2-1 0 0,-1 0-1 0 0,0-1 0 0 0,0 0 0 0 0,-6 3 1 0 0,-4 2-31 0 0,0 0-13 0 0,0-1-1 0 0,-13 6 45 0 0,-46 16 152 0 0,62-27-77 0 0,10-3-16 0 0,7-6-60 0 0,1 1 1 0 0,0-1 0 0 0,-1 1 0 0 0,1-1-1 0 0,-1 0 1 0 0,1 1 0 0 0,-1-1 0 0 0,1 0-1 0 0,-1 1 1 0 0,1-1 0 0 0,-1 0-1 0 0,0 0 1 0 0,1 0 0 0 0,-1 1 0 0 0,1-1-1 0 0,-1 0 1 0 0,0 0 0 0 0,1 0 0 0 0,-1 0-1 0 0,0 0 1 0 0,-3 0 0 0 0,1 1 0 0 0,-1 0 0 0 0,1 0 0 0 0,-1 0 0 0 0,1 1 0 0 0,-1-1 0 0 0,1 1 0 0 0,0-1 0 0 0,0 1 0 0 0,0 0 0 0 0,0 0 0 0 0,-3 3 0 0 0,3-2 0 0 0,-1 0 0 0 0,-1-1 0 0 0,1 1 0 0 0,0-1 0 0 0,-1 0 0 0 0,-1 1 0 0 0,0-1 16 0 0,0 1 0 0 0,0 0 0 0 0,0 0 0 0 0,-1 2-16 0 0,-10 5 27 0 0,-9 4 607 0 0,10-3-655 0 0,-10 6 21 0 0,-29 16 0 0 0,35-22 0 0 0,7-5 0 0 0,8-4 0 0 0,-1 1 0 0 0,1 0 0 0 0,-1 0 0 0 0,1 1 0 0 0,0 0 0 0 0,0 0 0 0 0,-1-2 0 0 0,6-1 0 0 0,-1-1 0 0 0,0 0 0 0 0,0 1 0 0 0,0-1 0 0 0,0 1 0 0 0,0-1 0 0 0,1 1 0 0 0,-1 0 0 0 0,0-1 0 0 0,0 1 0 0 0,1 0 0 0 0,-1-1 0 0 0,0 1 0 0 0,1 0 0 0 0,-1 0 0 0 0,1 0 0 0 0,-1-1 0 0 0,1 1 0 0 0,-4 3-26 0 0,0 0-1 0 0,0 0 1 0 0,0-1-1 0 0,-1 1 1 0 0,1-1-1 0 0,-1-1 1 0 0,0 1-1 0 0,0 0 1 0 0,0-1-1 0 0,0 0 1 0 0,-2 0 26 0 0,-28 15 318 0 0,12-7-1 0 0,21-9-263 0 0,-1 2-33 0 0,3-3 32 0 0,0 0 14 0 0,0 0 10 0 0,14 5 57 0 0,-11-4-133 0 0,-1 0 0 0 0,1 0 1 0 0,0 0-1 0 0,0 0 0 0 0,0-1 1 0 0,0 1-1 0 0,0-1 0 0 0,4 1-1 0 0,5 0 0 0 0,9-1 0 0 0,-2 1 0 0 0,-12-1 0 0 0,1 0 0 0 0,-1 1 0 0 0,1 0 0 0 0,0 0 0 0 0,-5 0 17 0 0,0-1 0 0 0,0 1 0 0 0,0-1 0 0 0,0 0-1 0 0,1 0 1 0 0,1-1-17 0 0,0 1-1 0 0,0-1 0 0 0,-1 1 0 0 0,1 0 0 0 0,0 1 0 0 0,-1-1 1 0 0,1 1-1 0 0,0 0 0 0 0,1 1 1 0 0,21 1 10 0 0,68 2-113 0 0,8 1 14 0 0,-57-5 89 0 0,-31-2 0 0 0,0 2 0 0 0,8 0 0 0 0,54 4 140 0 0,-51-3 128 0 0,0-1-1 0 0,23-3-267 0 0,-1 1-643 0 0,86 1 1241 0 0,-103 0-1164 0 0,-5 0 502 0 0,-11 1-172 0 0,1 0-1 0 0,0 0 0 0 0,3-2 237 0 0,2 1-450 0 0,9 0 903 0 0,11 0 70 0 0,4-2-523 0 0,-18 0-10 0 0,0 1-1 0 0,0 0 0 0 0,26 5 11 0 0,-19-3 0 0 0,-28-2-112 0 0,0 1 1 0 0,0 0 0 0 0,1 1 0 0 0,-1 0 0 0 0,0 0 0 0 0,0 0 0 0 0,2 1 111 0 0,-1 0 164 0 0,0-1 1 0 0,-1 0-1 0 0,1 0 1 0 0,0 0-1 0 0,3-1-164 0 0,12 2-12 0 0,13 2 12 0 0,-4-1 0 0 0,1 2 0 0 0,4 2 0 0 0,44 8-953 0 0,-42-9 1878 0 0,7 4-925 0 0,66 20-1274 0 0,-100-26-3134 0 0,-11-4-1105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3:33.7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9 1840 0 0,'0'0'83'0'0,"0"0"270"0"0,14 1 5029 0 0,8-2-2018 0 0,-21 1-2868 0 0,17 4 634 0 0,22-3 500 0 0,-9-1-421 0 0,0 0-1 0 0,13-3-1208 0 0,19-2 816 0 0,-35 2-616 0 0,0 1-1 0 0,0 1 0 0 0,0 2 1 0 0,4 1-200 0 0,-13-1 771 0 0,14 2-870 0 0,-1-1 1 0 0,1-2 0 0 0,10-3 98 0 0,-27 2 314 0 0,1 1-1 0 0,14 2-313 0 0,9 0-22 0 0,13-2-160 0 0,0 3 0 0 0,0 2 182 0 0,-36-4 27 0 0,1 0-1 0 0,-1-1 1 0 0,4-1-27 0 0,18-1-3 0 0,16 0 231 0 0,-31 1-260 0 0,-1 0 1 0 0,1 2 0 0 0,2 0 31 0 0,36 4 149 0 0,-22-4-149 0 0,17-1-11 0 0,-19-1 75 0 0,37 5-64 0 0,-52-3 0 0 0,-14 0 0 0 0,1-1 0 0 0,-1 0 0 0 0,6-1 0 0 0,42-4 0 0 0,-29 3 0 0 0,-24 1 0 0 0,0 1-1 0 0,0 0 0 0 0,0 0 0 0 0,0 0 0 0 0,3 1 1 0 0,-3-1 13 0 0,-1 1 0 0 0,1-1 1 0 0,0 0-1 0 0,0 0 0 0 0,0 0 0 0 0,1-1-13 0 0,2 0 2 0 0,1 0-1 0 0,-1 1 1 0 0,1 0-1 0 0,-1 0 1 0 0,1 1-1 0 0,0 0-1 0 0,0 0 7 0 0,0-1 1 0 0,0 1-1 0 0,0-1 0 0 0,0-1 0 0 0,4 0-7 0 0,-7 0-14 0 0,-1 1 0 0 0,1 0-1 0 0,-1 1 1 0 0,1-1 0 0 0,-1 1-1 0 0,1-1 15 0 0,25 2 6 0 0,-8-1 86 0 0,-21-1-16 0 0,14 4-229 0 0,88-6 366 0 0,-70 3-190 0 0,-32-2-19 0 0,-1 1 0 0 0,1 0 0 0 0,0 0 0 0 0,0 0 0 0 0,0 0-1 0 0,0-1 1 0 0,0 1 0 0 0,-1 0 0 0 0,1 0 0 0 0,0 1 0 0 0,0-1 0 0 0,0 0 0 0 0,0 0 0 0 0,0 0-1 0 0,0 1-3 0 0,1 0 0 0 0,1-1-1 0 0,0 1 1 0 0,-1-1-1 0 0,1 1 1 0 0,0-1-1 0 0,0 0 1 0 0,0 0-1 0 0,-1 0 0 0 0,3 0 1 0 0,47 10 0 0 0,22-10 0 0 0,-47 5 0 0 0,-26-5-1 0 0,0 0-1 0 0,-1 0 0 0 0,1 0 0 0 0,0 0 1 0 0,0 0-1 0 0,-1 0 0 0 0,1 0 0 0 0,0 0 0 0 0,0 1 1 0 0,-1-1-1 0 0,1 0 0 0 0,0 1 0 0 0,-1-1 1 0 0,1 0-1 0 0,0 1 0 0 0,-1-1 0 0 0,1 1 2 0 0,2 0-92 0 0,-2 0-178 0 0,7 3-831 0 0,4-1-359 0 0,-9 1 654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3:37.6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0 165 1376 0 0,'0'0'315'0'0,"1"0"909"0"0,2-2 270 0 0,5-3 1241 0 0,-2-3-1086 0 0,0 0 1 0 0,1 0 0 0 0,0 1-1650 0 0,5-6 1187 0 0,-8 8-1187 0 0,-1 2 0 0 0,-1 1 0 0 0,1-1 0 0 0,-1 0 0 0 0,0 0 0 0 0,0 0 0 0 0,0 0 0 0 0,-1 0 0 0 0,1-2 0 0 0,16-27 2048 0 0,-13 24-1656 0 0,-1-1 0 0 0,2 1-1 0 0,-1 0 1 0 0,1 1 0 0 0,1-1-392 0 0,-6 7 31 0 0,-1 1-128 0 0,0 0-11 0 0,0 0-48 0 0,0 0-244 0 0,3 1-1580 0 0,-2-1-3333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3:38.2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58 0 920 0 0,'0'0'328'0'0,"0"0"1043"0"0,-2 14 6450 0 0,-6 3-6420 0 0,3-7-561 0 0,1 1-1 0 0,0 0 1 0 0,-3 9-840 0 0,4-4 522 0 0,0-8-263 0 0,2 0 0 0 0,-1 0 0 0 0,1 1 0 0 0,0 6-259 0 0,-3 21 584 0 0,-3 13-236 0 0,5-36-295 0 0,2-12-53 0 0,-1 0 0 0 0,1-1 0 0 0,0 1 0 0 0,-1 0 0 0 0,1 0 0 0 0,0 0 0 0 0,0 0 0 0 0,0 0 0 0 0,0 0 0 0 0,0 0 0 0 0,0 0 0 0 0,0 0 0 0 0,0 0 0 0 0,1 1 0 0 0,0 1-186 0 0,-1 1 0 0 0,1-1-1 0 0,0 0 1 0 0,-1 1-1 0 0,0-1 1 0 0,0 0-1 0 0,0 0 1 0 0,0 1 0 0 0,-1-1-1 0 0,1 0 1 0 0,-1 1-1 0 0,0 0 187 0 0,-1 2-5314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8:35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10 5616 0 0,'1'-4'597'0'0,"0"-1"4720"0"0,-6 8-4254 0 0,-5 7-1210 0 0,-1 11 414 0 0,8-14-242 0 0,-1 0 1 0 0,0 1-1 0 0,-1-2 0 0 0,-2 4-25 0 0,1-3 60 0 0,3-3-50 0 0,1-1 0 0 0,-1 0-1 0 0,0 1 1 0 0,0-1 0 0 0,0-1-1 0 0,-1 1 1 0 0,1 0 0 0 0,-4 1-10 0 0,4-3 0 0 0,-1-1 0 0 0,1 0 0 0 0,1 0 0 0 0,2 0 4 0 0,0 0 1 0 0,-1 0-1 0 0,1 0 1 0 0,0 0-1 0 0,0-1 1 0 0,0 1 0 0 0,0 0-1 0 0,0 0 1 0 0,0 0-1 0 0,0 0 1 0 0,0 0-1 0 0,-1 0 1 0 0,1 0 0 0 0,0 0-1 0 0,0-1 1 0 0,0 1-1 0 0,0 0 1 0 0,0 0-1 0 0,0 0 1 0 0,0 0-1 0 0,0 0 1 0 0,0-1 0 0 0,0 1-1 0 0,0 0 1 0 0,0 0-1 0 0,0 0 1 0 0,0 0-1 0 0,0 0 1 0 0,0-1 0 0 0,0 1-1 0 0,0 0 1 0 0,0 0-1 0 0,0 0 1 0 0,0 0-1 0 0,0 0 1 0 0,0 0 0 0 0,0-1-1 0 0,0 1 1 0 0,1 0-1 0 0,-1 0 1 0 0,0 0-1 0 0,0 0 1 0 0,0 0 0 0 0,0 0-1 0 0,0 0 1 0 0,0 0-1 0 0,0-1 1 0 0,0 1-1 0 0,1 0 1 0 0,-1 0-1 0 0,0 0 1 0 0,0 0 0 0 0,0 0-1 0 0,0 0 1 0 0,0 0-1 0 0,0 0 1 0 0,1 0-1 0 0,-1 0 1 0 0,0 0-5 0 0,8-2 462 0 0,-7 2-503 0 0,2 1 124 0 0,1 0-1 0 0,-1 1 1 0 0,0 0-1 0 0,1 0 1 0 0,-1 0-1 0 0,0 0 1 0 0,1 2-83 0 0,16 8 329 0 0,147 63 372 0 0,-155-70-639 0 0,0 0-1 0 0,0-1 1 0 0,1-1-1 0 0,-1 0 1 0 0,1 0 0 0 0,-1-2-1 0 0,1 1 1 0 0,0-2-1 0 0,0 1 1 0 0,-1-2 0 0 0,6 0-62 0 0,48-8-56 0 0,7-4 56 0 0,-55 10 152 0 0,3-3-96 0 0,0-1 1 0 0,0 0-1 0 0,0-2 1 0 0,10-6-57 0 0,-30 14 3 0 0,18-7 290 0 0,-14 7-139 0 0,1-2 0 0 0,-1 1-1 0 0,0-1 1 0 0,0 1 0 0 0,0-1-1 0 0,0-1 1 0 0,1 0-154 0 0,-5 3 68 0 0,0-2-44 0 0,-1 3 19 0 0,4-2-33 0 0,-4 2-51 0 0,1 0-1 0 0,-1 0 1 0 0,1 0-1 0 0,0 0 1 0 0,-1-1-1 0 0,1 1 1 0 0,-1 0-1 0 0,1 0 1 0 0,-1-1-1 0 0,0 1 1 0 0,1 0-1 0 0,-1-1 1 0 0,1 1-1 0 0,-1-1 0 0 0,0 1 1 0 0,1 0-1 0 0,-1-1 1 0 0,0 1-1 0 0,1-1 1 0 0,-1 1-1 0 0,0-1 1 0 0,0 1-1 0 0,1-1 1 0 0,-1 1-1 0 0,0-1 1 0 0,0 0-1 0 0,0 1 1 0 0,0-1-1 0 0,0 1 0 0 0,0-1 1 0 0,0 1-1 0 0,0-1 1 0 0,0 0-1 0 0,0 1 1 0 0,0-1-1 0 0,0 1 1 0 0,0-1-1 0 0,0 1 42 0 0,-10-18-1285 0 0,8 14 1175 0 0,1 4 88 0 0,1-1 0 0 0,-1 0 0 0 0,0 0 0 0 0,1 0 0 0 0,-1 1-1 0 0,0-1 1 0 0,1 0 0 0 0,-1 0 0 0 0,0 1 0 0 0,0-1 0 0 0,0 1 0 0 0,0-1 22 0 0,-13-10 247 0 0,13 10-79 0 0,1 1 0 0 0,0 0 8 0 0,0 0-152 0 0,0 0 1 0 0,0 0 0 0 0,0 0-1 0 0,0 0 1 0 0,0 0 0 0 0,0 0-1 0 0,0 0 1 0 0,0-1 0 0 0,0 1-1 0 0,0 0 1 0 0,1 0 0 0 0,-1 0-1 0 0,0 0 1 0 0,0 0 0 0 0,0 0-1 0 0,0 0 1 0 0,0 0 0 0 0,0-1-1 0 0,0 1 1 0 0,0 0 0 0 0,0 0-1 0 0,0 0 1 0 0,0 0 0 0 0,1 0-1 0 0,-1 0 1 0 0,0 0 0 0 0,0 0 0 0 0,0 0-1 0 0,0 0 1 0 0,0 0 0 0 0,0 0-1 0 0,0 0 1 0 0,0 0 0 0 0,1 0-1 0 0,-1 0 1 0 0,0 0 0 0 0,0 0-1 0 0,0 0 1 0 0,0 0 0 0 0,0 0-1 0 0,0 0 1 0 0,1 0 0 0 0,-1 0-1 0 0,0 0 1 0 0,0 0 0 0 0,0 0-1 0 0,0 0-24 0 0,9 4 248 0 0,4 6-296 0 0,-8-4 74 0 0,0 1 0 0 0,0-1-1 0 0,1 0 1 0 0,0 0-1 0 0,5 4-25 0 0,-3-4 75 0 0,-3-5-20 0 0,-2 0 14 0 0,-2-1-30 0 0,-1 0-848 0 0,0 0-3134 0 0,0 0-1326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3:42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441 100 4720 0 0,'11'0'216'0'0,"-8"-1"-11"0"0,-1-7 1836 0 0,-2 7-1996 0 0,0 1-1 0 0,0 0 1 0 0,0 0-1 0 0,0 0 0 0 0,0 0 1 0 0,0-1-1 0 0,0 1 1 0 0,0 0-1 0 0,0 0 1 0 0,0 0-1 0 0,0 0 1 0 0,0-1-1 0 0,0 1 1 0 0,0 0-1 0 0,0 0 1 0 0,0 0-1 0 0,1 0 1 0 0,-1-1-1 0 0,0 1 1 0 0,0 0-1 0 0,0 0 1 0 0,0 0-1 0 0,0 0 1 0 0,0 0-1 0 0,1 0 1 0 0,-1 0-1 0 0,0-1 1 0 0,0 1-1 0 0,0 0 1 0 0,0 0-1 0 0,0 0 1 0 0,1 0-1 0 0,-1 0 1 0 0,0 0-1 0 0,0 0 1 0 0,0 0-1 0 0,1 0 1 0 0,-1 0-1 0 0,0 0-44 0 0,0 0 161 0 0,0-1 1 0 0,1 1-1 0 0,-1-1 1 0 0,0 1-1 0 0,0-1 1 0 0,0 1-1 0 0,0-1 1 0 0,0 1-1 0 0,0-1 0 0 0,0 1 1 0 0,0-1-1 0 0,0 1 1 0 0,0-1-1 0 0,0 1 1 0 0,0-1-1 0 0,0 1 0 0 0,0-1 1 0 0,0 1-1 0 0,0-1 1 0 0,-1 1-1 0 0,1-1 1 0 0,0 1-1 0 0,0-1 1 0 0,-1 1-1 0 0,1-1-161 0 0,-1 1 73 0 0,1-1 28 0 0,-1 0 0 0 0,0 0 1 0 0,1 0-1 0 0,-1 0 0 0 0,0 1 0 0 0,0-1 1 0 0,1 0-1 0 0,-1 1 0 0 0,0-1 1 0 0,0 1-1 0 0,0-1 0 0 0,0 1 0 0 0,0-1 1 0 0,0 1-1 0 0,0-1 0 0 0,0 1 1 0 0,0 0-1 0 0,0 0 0 0 0,-1 0-101 0 0,2 0 282 0 0,-15-9 1501 0 0,3 7-1243 0 0,10 2-497 0 0,0 0-1 0 0,-1-1 1 0 0,1 1-1 0 0,0 0 1 0 0,0 0-1 0 0,0 0 1 0 0,0 0-1 0 0,-2 1-42 0 0,-1 0 23 0 0,1 1 0 0 0,-1 0 0 0 0,0-1 0 0 0,0 2 0 0 0,1-1 0 0 0,-1 1 0 0 0,1-1 0 0 0,0 1 0 0 0,-1 0 0 0 0,1 1 0 0 0,1-1 0 0 0,-1 1-23 0 0,-14 10-493 0 0,15-12 672 0 0,0 1 1 0 0,1-1-1 0 0,-1 0 0 0 0,0 0 1 0 0,0-1-1 0 0,-1 1 0 0 0,1 0-179 0 0,0-1 40 0 0,0 1 1 0 0,0-1-1 0 0,0 1 0 0 0,1 0 1 0 0,-1 0-1 0 0,0 0 0 0 0,1 0 0 0 0,-2 2-40 0 0,-18 16 75 0 0,18-14-51 0 0,-1 0 0 0 0,1 0-1 0 0,-2 4-23 0 0,3-5 79 0 0,0 0-1 0 0,0 0 0 0 0,0-1 0 0 0,-1 0 0 0 0,1 1 0 0 0,-4 2-78 0 0,-4 2 104 0 0,0 1 1 0 0,1 1-1 0 0,1 0 0 0 0,-9 12-104 0 0,4 5 0 0 0,13-27 0 0 0,0 0 0 0 0,0 0 0 0 0,1 0 0 0 0,-1 0 0 0 0,0 0 0 0 0,1 0 0 0 0,-1 0 0 0 0,1 1 0 0 0,-1-1 0 0 0,1 0 0 0 0,0 0 0 0 0,-1 0 0 0 0,1 0 0 0 0,0 1 0 0 0,0-1 0 0 0,0 0 0 0 0,0 1 0 0 0,0-1 0 0 0,0 0 0 0 0,0 0 0 0 0,-1 0 0 0 0,1-1 0 0 0,0 1 0 0 0,0 0 0 0 0,0 0 0 0 0,-1 0 0 0 0,1 0 0 0 0,0-1 0 0 0,-1 1 0 0 0,1 0 0 0 0,-1 0 0 0 0,1 0 0 0 0,-4 9 0 0 0,-1 4 52 0 0,5-13-47 0 0,-1 0 0 0 0,1 0 0 0 0,-1 0 0 0 0,1 0 1 0 0,-1 1-1 0 0,1-1 0 0 0,0 0 0 0 0,0 0 0 0 0,0 1 0 0 0,0-1 0 0 0,0 0 0 0 0,0 0 0 0 0,0 1 0 0 0,0-1 0 0 0,0 1-5 0 0,0-2 4 0 0,0 1-1 0 0,0 0 0 0 0,0 0 0 0 0,0-1 0 0 0,0 1 1 0 0,-1 0-1 0 0,1 0 0 0 0,0-1 0 0 0,0 1 0 0 0,-1 0 1 0 0,1-1-1 0 0,-1 1 0 0 0,1 0 0 0 0,0-1 0 0 0,-1 1 1 0 0,0 0-4 0 0,-4 9 24 0 0,-3 11 39 0 0,6-19-57 0 0,1 1-1 0 0,0-1 0 0 0,0 1 0 0 0,0-1 0 0 0,0 1 0 0 0,0-1 0 0 0,1 1 0 0 0,-1 0 0 0 0,1-1 0 0 0,0 2-5 0 0,-1 1 12 0 0,0 1 0 0 0,0-1 0 0 0,0 0 0 0 0,0 0 0 0 0,-1 0 0 0 0,0 0 0 0 0,0-1 0 0 0,0 1 0 0 0,-3 4-12 0 0,1-2 14 0 0,1 0-1 0 0,0 0 1 0 0,-2 7-14 0 0,-3 22 57 0 0,6-23-37 0 0,-1 1 0 0 0,-1-1 0 0 0,-4 10-20 0 0,-2 12 93 0 0,8-28-23 0 0,-3 18 66 0 0,5-16-81 0 0,0-6-57 0 0,-1 4 27 0 0,1 0 0 0 0,0 0 0 0 0,0 4-25 0 0,0-3-11 0 0,0-4 19 0 0,1-1 0 0 0,-1 1-1 0 0,1-1 1 0 0,-1 1-1 0 0,1 0 1 0 0,0 0-8 0 0,0 0 14 0 0,0 1-1 0 0,0-1 1 0 0,0 1 0 0 0,-1-1 0 0 0,1 1-1 0 0,-1 1-13 0 0,-1-3 17 0 0,1-2 6 0 0,0 0 0 0 0,-1 0 0 0 0,1 0 0 0 0,0 0 1 0 0,0 0-1 0 0,0 0 0 0 0,0-1 0 0 0,0 1 0 0 0,0 0 0 0 0,0 0 0 0 0,1 0 0 0 0,-1 0 1 0 0,0 0-1 0 0,0 0 0 0 0,1 0 0 0 0,-1 0 0 0 0,1-1 0 0 0,-1 1 0 0 0,1 0-23 0 0,4 7 113 0 0,-4-7-149 0 0,0 1-1 0 0,0 0 1 0 0,1 0 0 0 0,-1-1-1 0 0,0 1 1 0 0,1-1-1 0 0,0 1 1 0 0,-1-1 36 0 0,22 13 290 0 0,-22-13-290 0 0,0-1 0 0 0,-1 0 0 0 0,1 1 0 0 0,0-1 0 0 0,0 1 0 0 0,-1-1 0 0 0,1 1 0 0 0,0 0 0 0 0,-1-1 0 0 0,1 1 0 0 0,0 0 0 0 0,-1-1 0 0 0,1 1 0 0 0,-1 0 0 0 0,1 0 0 0 0,-1 0 0 0 0,0-1 0 0 0,1 1 0 0 0,-1 0 0 0 0,0 1 0 0 0,3 3 0 0 0,-2-3 1 0 0,1 0 0 0 0,-1 0 0 0 0,1-1 0 0 0,0 1 0 0 0,0 0 0 0 0,0-1 0 0 0,0 0 0 0 0,0 1 0 0 0,0-1 0 0 0,0 0 0 0 0,2 1-1 0 0,-3-2 4 0 0,-1 0 0 0 0,1 1 0 0 0,0-1 0 0 0,0 0 0 0 0,0 1-1 0 0,-1-1 1 0 0,1 1 0 0 0,0-1 0 0 0,-1 1 0 0 0,1 0 0 0 0,-1-1 0 0 0,1 1 0 0 0,-1 0 0 0 0,1 0-4 0 0,2 2-2 0 0,1-1 2 0 0,0 0 0 0 0,-1 0 0 0 0,1 0 0 0 0,0 0 0 0 0,0-1 0 0 0,3 1 0 0 0,9 4 0 0 0,20 10 0 0 0,-35-16 0 0 0,0 0 0 0 0,-1 0 0 0 0,1 1 0 0 0,0-1 0 0 0,0 1 0 0 0,0-1 0 0 0,-1 0 0 0 0,1 1 0 0 0,0-1 0 0 0,-1 1 0 0 0,1 0 0 0 0,0-1 0 0 0,0 1 0 0 0,2 2 0 0 0,2 0-13 0 0,28 19-199 0 0,-32-21 281 0 0,-1-1-1 0 0,9 7-4 0 0,-4-5-73 0 0,-1 0 0 0 0,1 0-1 0 0,0-1 1 0 0,-1 1 0 0 0,1-1-1 0 0,0 0 1 0 0,0-1 0 0 0,0 1-1 0 0,2-1 10 0 0,12-1 46 0 0,0-1 0 0 0,0-1 0 0 0,1 0-46 0 0,-14 1 10 0 0,11-3-10 0 0,-10 2 0 0 0,91-27 0 0 0,-94 28 0 0 0,-1 1 0 0 0,0-1 0 0 0,1 0 0 0 0,-1 0 0 0 0,2-3 0 0 0,7-4 0 0 0,4-5 0 0 0,-13 12 0 0 0,0-1 0 0 0,-1 0 0 0 0,1 1 0 0 0,-1-1 0 0 0,0 0 0 0 0,0 0 0 0 0,2-4 0 0 0,1 0 0 0 0,6-17-82 0 0,-10 21 69 0 0,0-1 0 0 0,0 1-1 0 0,1 0 1 0 0,-1 0 0 0 0,1 0 0 0 0,0 0-1 0 0,0 0 1 0 0,0 0 0 0 0,2-2 13 0 0,0 1 23 0 0,-2 0 0 0 0,1 0 0 0 0,0 0 0 0 0,-1-1 0 0 0,1 1 0 0 0,-1-1 0 0 0,-1 0-23 0 0,3-4 0 0 0,-2 6 0 0 0,-1-1 0 0 0,0 1 0 0 0,0-1 0 0 0,0 1 0 0 0,0-1 0 0 0,0-3 0 0 0,0 5 0 0 0,-1 0 0 0 0,0 1 0 0 0,1-1 0 0 0,0 0 0 0 0,-1 0 0 0 0,1 0 0 0 0,0 1 0 0 0,0-2 0 0 0,4-6 0 0 0,-5 8 0 0 0,1 0 0 0 0,-1 0 0 0 0,1-1 0 0 0,0 1 0 0 0,0 0 0 0 0,-1 0 0 0 0,1 0 0 0 0,0 0 0 0 0,1 0 0 0 0,-1 0 0 0 0,0 0 0 0 0,-1 1 0 0 0,1-1 0 0 0,0 0 0 0 0,-1 1 0 0 0,1-1 0 0 0,-1 0 0 0 0,1 0 0 0 0,-1 0 0 0 0,1 1 0 0 0,-1-1 0 0 0,1 0 0 0 0,-1 0 0 0 0,0 0 0 0 0,0 0 0 0 0,1 0 0 0 0,-1 0 0 0 0,0 0 0 0 0,0 0 0 0 0,0 0 0 0 0,0 0 0 0 0,0 0 0 0 0,1-1 0 0 0,-1 1 0 0 0,0 0 0 0 0,1 0 0 0 0,-1 0 0 0 0,1 0 0 0 0,-1 0 0 0 0,1 0 0 0 0,-1 0 0 0 0,1-1 0 0 0,0 1 0 0 0,0 0 0 0 0,-1 0 0 0 0,1 0 0 0 0,-1 0 0 0 0,1 0 0 0 0,-1 0 0 0 0,0 0 0 0 0,1 0 0 0 0,-1 0 0 0 0,0 0 0 0 0,0 0 0 0 0,0 0 0 0 0,1-1 0 0 0,-1 1 0 0 0,1-1 0 0 0,-1 1 0 0 0,1-1 0 0 0,-1 1 0 0 0,1-1 0 0 0,0 1 0 0 0,0-1 0 0 0,0 1 0 0 0,0 0 0 0 0,1-1 0 0 0,6-11 0 0 0,-8 11 0 0 0,1 0 0 0 0,-1 0 0 0 0,1 1 0 0 0,-1-1 0 0 0,0 0 0 0 0,0 0 0 0 0,0 0 0 0 0,0 1 0 0 0,0-1 0 0 0,0 0 0 0 0,0-1 0 0 0,2-24 0 0 0,-2 24 0 0 0,0 0 0 0 0,1-1 0 0 0,-1 1 0 0 0,1 0 0 0 0,0-1 0 0 0,-1 1 0 0 0,2 0 0 0 0,-1 0 0 0 0,0 0 0 0 0,1 0 0 0 0,-1 0 0 0 0,1 0 0 0 0,0 0 0 0 0,1-1 0 0 0,0 0 0 0 0,0 0 0 0 0,0 0 0 0 0,-1-1 0 0 0,0 1 0 0 0,1-3 0 0 0,17-33 0 0 0,8-9 0 0 0,-16 29 20 0 0,-8 14 20 0 0,0 0-1 0 0,0 0 1 0 0,-1-1-1 0 0,1 1 0 0 0,-2-1 1 0 0,1 0-1 0 0,0-4-39 0 0,9-28 0 0 0,7-42 128 0 0,-18 77-128 0 0,-1-1 0 0 0,0 0 0 0 0,0 0 0 0 0,0 0 0 0 0,0 1 0 0 0,-1-1 0 0 0,0 0 0 0 0,0 0 0 0 0,0 1 0 0 0,-1-1 0 0 0,1 1 0 0 0,-1-1 0 0 0,0 1 0 0 0,0 0 0 0 0,-1-1 0 0 0,-2-9 0 0 0,5 12 0 0 0,-1 0 0 0 0,1 1 0 0 0,-1-1 0 0 0,1 0 0 0 0,-1 0 0 0 0,0 1 0 0 0,0-1 0 0 0,0 0 0 0 0,0 1 0 0 0,0-1 0 0 0,0 0 0 0 0,-3-1-56 0 0,1-1 0 0 0,0 0 0 0 0,0 0 0 0 0,-2-4 56 0 0,3 5-92 0 0,0 0-1 0 0,0 0 0 0 0,0 1 0 0 0,-1-1 0 0 0,0 1 1 0 0,1-1-1 0 0,-1 1 0 0 0,-1-1 93 0 0,1 2 7 0 0,1-1 0 0 0,-1 0-1 0 0,1 0 1 0 0,0 0 0 0 0,0-1 0 0 0,0 1 0 0 0,0 0-1 0 0,0-1-6 0 0,-1-1 0 0 0,0 1 0 0 0,0 0 0 0 0,-1 0 0 0 0,1 1 0 0 0,-3-2 0 0 0,-3-4 0 0 0,2 3 0 0 0,5 4 3 0 0,1 0 0 0 0,-1 0 0 0 0,1 0 0 0 0,-1 0-1 0 0,0 0 1 0 0,0 0 0 0 0,1 0 0 0 0,-2 0-3 0 0,-8-4 331 0 0,11 5-107 0 0,-10-5 6 0 0,8 4-223 0 0,1 0 0 0 0,-1 0 0 0 0,0 0 0 0 0,1 1 0 0 0,-1-1 0 0 0,0 1 0 0 0,0 0 0 0 0,1-1 0 0 0,-3 1-7 0 0,-3-1 1 0 0,-21-11-1 0 0,20 11 0 0 0,-1 0 0 0 0,1 1 0 0 0,-1 0 0 0 0,1 1 0 0 0,-1 0 0 0 0,1 0 0 0 0,-2 1 0 0 0,-10 0 0 0 0,14-1 0 0 0,1-1 0 0 0,-1 1 0 0 0,1 0 0 0 0,0 1 0 0 0,-1-1 0 0 0,1 1 0 0 0,0 0 0 0 0,-50 18-174 0 0,47-17-117 0 0,1 1 1 0 0,0 0 0 0 0,0 1-1 0 0,-4 3 291 0 0,4-3-713 0 0,-1 0 0 0 0,1-1-1 0 0,-7 3 714 0 0,5-2-1216 0 0,1-1-251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4:04.2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1 278 2760 0 0,'0'0'397'0'0,"0"0"627"0"0,0 0 274 0 0,0 0 56 0 0,0 0-59 0 0,0 0-301 0 0,4-4 2754 0 0,-2-5-2785 0 0,-2 8-861 0 0,0-1 0 0 0,1 1 1 0 0,-1-1-1 0 0,1 1 1 0 0,-1 0-1 0 0,1-1 1 0 0,0 1-1 0 0,-1 0 1 0 0,1-1-1 0 0,0 1 1 0 0,0-1-103 0 0,10-14 821 0 0,-9 13-741 0 0,-1 0 0 0 0,1 0-1 0 0,0 0 1 0 0,0 1 0 0 0,0-1 0 0 0,2-1-80 0 0,1-1 117 0 0,0-1 1 0 0,-1 0 0 0 0,1 0-1 0 0,1-5-117 0 0,5-4 397 0 0,38-52-749 0 0,-35 50 400 0 0,-6 9 21 0 0,-1 0 1 0 0,0-1-1 0 0,-1 0 1 0 0,0-1-1 0 0,0 1 0 0 0,-1-2-69 0 0,-1 2-1044 0 0,-1 4-4850 0 0,-3 5 1457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4:04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0 289 1376 0 0,'0'0'284'0'0,"0"0"656"0"0,0 0 291 0 0,0 0 59 0 0,0 0-75 0 0,15-10 2034 0 0,-7 4-2553 0 0,-1 0 1 0 0,0-1-1 0 0,-1 0 0 0 0,1 0 1 0 0,4-8-697 0 0,-6 9 117 0 0,38-51 485 0 0,-9 12 780 0 0,17-16-1382 0 0,-45 54-248 0 0,0 0 0 0 0,0-1 0 0 0,-1 0 0 0 0,0 0 0 0 0,-1 0 0 0 0,3-7 248 0 0,-6 14-528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4:05.61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0 191 8288 0 0,'0'0'190'0'0,"0"0"28"0"0,0 0 7 0 0,0 0 43 0 0,0 0 159 0 0,0 0 70 0 0,0 0 14 0 0,0-5 935 0 0,1 3 1646 0 0,3 0-2942 0 0,8-7 32 0 0,0 0 1 0 0,1 1 0 0 0,0 1-1 0 0,0 0 1 0 0,3 0-183 0 0,21-11 813 0 0,4-5-262 0 0,1 2 1 0 0,28-9-552 0 0,-28 13-40 0 0,16-5-387 0 0,-56 22 103 0 0,7-3 845 0 0,-5 3-7346 0 0,-4 0 2067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4:06.0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0 128 8288 0 0,'0'0'190'0'0,"0"0"28"0"0,11-4 238 0 0,14-7 151 0 0,56-23 3330 0 0,2 4-2305 0 0,77-12-1256 0 0,-148 39-734 0 0,-9 2 105 0 0,-1 0 0 0 0,1 1 0 0 0,0-1 1 0 0,0 1-1 0 0,0-1 0 0 0,1 1 253 0 0,3 0-4981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4:06.8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37 1840 0 0,'4'0'65'0'0,"5"0"275"0"0,-8 0 930 0 0,-1 0 423 0 0,0 0 77 0 0,0-3 3166 0 0,2-5-3213 0 0,8 5-1465 0 0,-3 0-132 0 0,0 1 0 0 0,0 0 0 0 0,0 0-1 0 0,1 1 1 0 0,-1 0 0 0 0,0 0 0 0 0,2 0-126 0 0,41-3 247 0 0,-35 2-146 0 0,0 1 1 0 0,-1 1 0 0 0,7 0-102 0 0,-1 0-99 0 0,18-2 99 0 0,-38 2 0 0 0,42-1-1925 0 0,-40 1 1285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4:07.2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32 2304 0 0,'0'0'321'0'0,"0"0"511"0"0,0 0 227 0 0,0 0 42 0 0,10-5 1246 0 0,-2 3-1795 0 0,0 0 1 0 0,0 0-1 0 0,0 0 1 0 0,0 1 0 0 0,1 1-1 0 0,-1-1 1 0 0,0 1-1 0 0,2 1-552 0 0,18-2 382 0 0,41-3-50 0 0,26-1-181 0 0,-32-1-3768 0 0,-49 5-519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4:07.9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34 2304 0 0,'0'0'101'0'0,"10"0"22"0"0,62-5 6399 0 0,-62 4-6176 0 0,0 0-1 0 0,1 1 1 0 0,1 0-346 0 0,-1 0 221 0 0,0 0 1 0 0,-1-1 0 0 0,1 0-222 0 0,25-3 230 0 0,2 1-230 0 0,-13 2 73 0 0,-1-2-1 0 0,0 0 1 0 0,7-3-73 0 0,-27 4-30 0 0,1 1 1 0 0,0 1 0 0 0,-1-1-1 0 0,6 1 30 0 0,-4 0-106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4:08.8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22 8288 0 0,'0'0'190'0'0,"0"0"28"0"0,0 0 7 0 0,0 0 43 0 0,0 0 159 0 0,0 0 70 0 0,0 0 14 0 0,0 0-69 0 0,0 0-262 0 0,0 0-9 0 0,10-6 1268 0 0,-5 5-1279 0 0,0-1 0 0 0,0 2 1 0 0,1-1-1 0 0,4 0-160 0 0,10-1-99 0 0,1-1 177 0 0,0 1-1 0 0,17 1-77 0 0,6 0 263 0 0,-6 0-483 0 0,6 1 220 0 0,11 1-3847 0 0,-55-1-342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4:41.998"/>
    </inkml:context>
    <inkml:brush xml:id="br0">
      <inkml:brushProperty name="width" value="0.2" units="cm"/>
      <inkml:brushProperty name="height" value="1.2" units="cm"/>
      <inkml:brushProperty name="color" value="#FFFFFF"/>
      <inkml:brushProperty name="inkEffects" value="pencil"/>
    </inkml:brush>
  </inkml:definitions>
  <inkml:trace contextRef="#ctx0" brushRef="#br0">84 90 4608 245896 37087,'5'-2'480'0'0,"5"-3"-480"0"0,2-1 0 0 0,0 0 432 7 561,2-1 576-7-561,1-1 16 0 0,1 1 0 0 0,-2 1-512 0 0,-1 1 0 0 0,-1 1 512 0 0,-2 0-512 0 0,-2 1-416 0 0,-1 0-96 0 0,-1 2 0 0 0,-1-1 0 0 0,-1 0 0 0 0,-1 1 0 0 0,-1 0 0 0 0,1-1 0 0 0,-1 0 0 0 0,-1-1 0 0 0,0 1 0 0 0,-1-1 0 0 0,-2 1 0 0 0,-2 0 0 0 0,-3 1 0 0 0,-2 2 0 0 0,-1 1 0 0 0,-4 2 0 0 0,-3 1 0 0 0,-1 2 0 0 0,0 0 0 0 0,-1 2 0 0 0,-3 2 0 0 0,0 1 0 0 0,1 0 0 0 0,3-2 0 0 0,3-1 0 0 0,4-2 64 0 0,2-1-64 0 0,2-2 88-3 617,1 0 176 3-617,1-2 264-3 580,3 0-136 3-580,0-1-288 0 0,2 0-8 0 0,0-1 0 0 0,2-1 32 0 0,2-1 128 0 0,5-1-128 0 0,5-3-128 0 0,2-2 0 0 0,2 1 0 0 0,3-1 0 0 0,0 0 0 0 0,0 1 352 0 0,0 1 128 0 0,-3 0 32 0 0,2-1 96 0 0,-1 1-608 0 0,-1 1 0 0 0,-2-1 0 0 0,-1 2 0 0 0,-2 0 0 0 0,-4 1 0 0 0,-3 1 0 0 0,-3 1 0 0 0,-1 1 0 0 0,-2 0 0 0 0,-1 1 0 0 0,-2 1 0 0 0,-3 1 0 0 0,-2 1 0 0 0,-2 1 0 0 0,-1-1 0 0 0,0 1 0 0 0,0 0 0 0 0,-1 0 0 0 0,-2 0 0 0 0,0 1 0 0 0,-1 1 0 0 0,0 1 0 0 0,-1 0 0 0 0,1 0 144 0 0,1-1 160 0 0,-1 1-152 0 0,1-1-152 0 0,2-1-128 0 0,3-2-128 0 0,3 0 128 0 0,4-2 56 0 0,2-1 8 0 0,4 0 64 0 0,5-2 0 0 0,4-1 0 0 0,7-2 0 0 0,4-1 0 0 0,3-1 0 0 0,2-1 64 0 0,0 0-64 0 0,-1 0 0 0 0,-4 0 0 0 0,-3 2 0 0 0,-3 1 0 0 0,-2 2 0 0 0,-4 2 0 0 0,-3 0 0 0 0,-3 1 0 0 0,-4 1 0 0 0,-5 4 0 0 0,-3 1 0 0 0,-2 1 0 0 0,-2 0 0 0 0,-1 1 0 0 0,0-1 0 0 0,-1 1 0 0 0,-4 1 0 0 0,-6 2-96 0 0,-1 0-8 0 0,-1 1 0 0 0,-1-1 0 0 0,-1 1 8 0 0,2 0 0 0 0,3-3 96 0 0,6-2 0 0 0,5-3 0 0 0,5-2 0 0 0,4 0 0 0 0,4-2-72 0 0,3-1 72 0 0,3 0 0 0 0,2-1 0 0 0,4-2-64 0 0,6-1 144 0 0,2 0-80 0 0,0-1 168 0 0,-1 0-8 0 0,-2-1-8 0 0,-1 1 0 0 0,-1 0-152 0 0,0 0 0 0 0,-1-1 0 0 0,2 0 0 0 0,4-2 0 0 0,1 1 0 0 0,-1-1 0 0 0,-3 2 0 0 0,-3 1 0 0 0,-4 1 0 0 0,-2 1 0 0 0,-2 2 0 0 0,-3 0 0 0 0,-2 1 0 0 0,-3 1 0 0 0,-3 1 0 0 0,-2 2 0 0 0,-2 0 0 0 0,-1 1 0 0 0,-2 1 0 0 0,-2 0 0 0 0,-1 0 0 0 0,-4 2 0 0 0,-3 1 0 0 0,-1 1 0 0 0,0-1 0 0 0,0-1 0 0 0,0 0 0 0 0,0 0 0 0 0,-3 0 0 0 0,0-1 0 0 0,0 0 0 0 0,2 0 0 0 0,3-1 0 0 0,2 0 0 0 0,2-1 0 0 0,4-1 0 0 0,2-1 0 0 0,3 0 0 0 0,3-1 0 0 0,1 0 0 0 0,4-1 0 0 0,3-1 0 0 0,3-1 0 0 0,3 0 0 0 0,5-1 0 0 0,2-1 0 0 0,1-1 0 0 0,0 0 0 0 0,1 0 0 0 0,0-1 0 0 0,1-1 0 0 0,-1 0 0 0 0,0 0 0 0 0,2-1 0 0 0,4-2 0 0 0,0 1 0 0 0,-3 1 0 0 0,-2 1 0 0 0,-3 2 0 0 0,-2 0 0 0 0,-2 0 0 0 0,-4 2 0 0 0,-2 0 0 0 0,-3 1 0 0 0,-2 1 0 0 0,-3 0 0 0 0,-3 3 0 0 0,-6 2 0 0 0,-5 2 0 0 0,-6 3 0 0 0,-1 0 0 0 0,-2 0 0 0 0,1-1 0 0 0,0 0 0 0 0,-3 1 0 0 0,-1 0 0 0 0,0-1 0 0 0,2 1 0 0 0,0-1 0 0 0,2 0 0 0 0,1 0 0 0 0,-1 0 0 0 0,0 0 192 0 0,2 0 0 0 0,3-2 8 0 0,4 0 0 0 0,4-3-136 0 0,4-1-64 0 0,4-2 0 0 0,6-1 0 0 0,7-1 0 0 0,3-2 0 0 0,3-1 0 0 0,4-3-128 0 0,5-1-288 0 0,5-2 200 0 0,3-1 216 0 0,2 1 0 0 0,-4 0 0 0 0,-5 2 0 0 0,-3 2 0 0 0,-5 1 0 0 0,-5 2 0 0 0,-3 1 0 0 0,-4 1 0 0 0,-4 2 0 0 0,-3 1 0 0 0,-2 0 0 0 0,-5 3 0 0 0,-5 2 0 0 0,-5 3 368 0 0,-2 1 112 0 0,-1-1 31 0 0,-6 3-271 0 0,-1-1-464 0 0,-1 0 0 0 0,2-2 224 0 0,2 0 0 0 0,2-1 0 0 0,1-1 0 0 0,2-1 0 0 0,1-1 0 0 0,2 0 0 0 0,0 0 0 0 0,2 0 0 0 0,3-1 0 0 0,2 0 0 0 0,3-3 0 0 0,4 1 0 0 0,6-2-64 0 0,3 1 64 0 0,3-2 0 0 0,3 0 0 0 0,0-2 0 0 0,2-1 0 0 0,1-1 0 0 0,5-2 64 0 0,2-2-64 0 0,0 0 0 0 0,4-1 64 0 0,1-1 32 0 0,-2 1-32 0 0,2-1 0 0 0,1 0-144 0 0,0-1 104 0 0,0 0 352 0 0,-3 3-184 0 0,-6 1-192 0 0,-5 2 0 532-3,-4 2 0 7 8,-4 2 0-539-5,-3 0 0 0 0,-2 1 0 0 0,-1 1 0 0 0,-3 1 0 0 0,-1 2 0 0 0,-2 0 0 518-2,-2 1 0-510 655,-3 1 0-8-653,-6 2 0 0 0,-1 0 0 0 0,-2 0 0 0 0,1-1 0 0 0,-1 1 0 0 0,-4 0 0 0 0,-2 1 0 0 0,1-1 0 0 0,1 0-128 0 0,1 0 16 0 0,-1 1 8 0 0,0-1 104 0 0,2 0 0 0 0,3-1 0 0 0,2-1 0 0 0,2 0 0 0 0,3-2 0 0 0,3 0-72 0 0,2-1 72 0 0,3-1 0 0 0,4-1-64 0 0,5-1 64 0 0,6-1 96 0 0,2-3 32 0 0,2 1 0 0 0,4-2 8 0 0,5-2-136 0 0,3-2 0 0 0,0 0 0 0 0,-2-1 0 0 0,-4 2 0 0 0,-2-1 0 0 0,-2 2 0 0 0,-3 0 0 0 0,0 0 0 0 0,-1 1 0 0 0,-1 1 0 0 0,-2 0 0 0 0,-2 2 0 0 0,-1 0 0 0 0,-3 0 0 0 0,-2 3 0 0 0,-2 1 0 0 0,-4 1 0 0 0,-3 2 0 0 0,-1 1 0 0 0,-3 0 0 0 0,-1 2 0 0 0,-3 1 0 0 0,-2 2 0 0 0,-1 0 0 0 0,-3 1 0 0 0,-3 1 0 0 0,-1 0 0 0 0,0-2 0 0 0,-1 1 0 0 0,-1-1 0 0 0,2-1 0 0 0,3-1 0 0 0,5-2 0 0 0,5-1 0 0 0,5-2 0 0 0,4 0 0 0 0,4-1 0 0 0,6-2 0 0 0,4 0 0 0 0,1-2 0 0 0,5-1 0 0 0,0-2 0 0 0,1 0 0 0 0,2-1 0 0 0,1-1 0 0 0,1 0 0 0 0,-3 0 0 0 0,1 1 0 0 0,-2 1 0 0 0,-3 0 0 0 0,-1 1 0 0 0,-2 0 0 0 0,-3 2 0 0 0,-2 0 0 0 0,-4 1 0 0 0,-2 0 0 0 0,-3 1 0 0 0,0 1 0 0 0,-2 0 0 0 0,-4 2 0 0 0,-4 2 0 0 0,-3 2 0 0 0,-2-1 0 0 0,0 1 0 0 0,-1 0 0 0 0,0 1 0 0 0,1-1 0 0 0,-3 1 0 0 0,-2 1 0 0 0,1 1 0 0 0,1-2 0 0 0,2 0 0 0 0,-1 0 0 0 0,3-1 0 0 0,1 0 0 0 0,4 0 0 0 0,2-1 0 0 0,3-1 0 0 0,3-1 0 0 0,6-1 0 0 0,5-3 0 0 0,6-2 0 0 0,4-2 0 0 0,3-1 0 0 0,4-2 0 0 0,1-1 0 0 0,1 1 0 0 0,-1 0 0 0 0,-3 0 0 0 0,-4 2 0 0 0,-4 1 0 0 0,-3 1 0 0 0,-3 0 0 0 0,-4 1 0 0 0,-2 0 0 0 0,-3 1 0 0 0,-2 1 0 0 0,-1 0 0 0 0,0 0 0 0 0,-1 0 0 0 0,0 1 0 0 0,-2 1 0 0 0,0 0 0 0 0,-4 2 0 0 0,-1 2 0 0 0,-1-1 0 0 0,-1 1 0 0 0,-1 0 0 0 0,-4 2 0 0 504,-3 1 0 0-504,-4 1 0 0 0,1 1 0 0 0,2-2 0 0 0,0 0 0 0 0,3-2 0 0 0,2 0 0 0 0,4-2 0 0 0,3-1 0 0 0,2-1 0 0 0,3-1-64 0 0,1-1 64 0 0,0-1-72 0 0,3 0 72 0 0,2 0 0 0 0,2 0 0 0 0,2-1 0 0 0,3-1 0 0 0,7-1 0 0 0,1-2 0 0 0,2 1 80 0 0,2-3-80 0 0,3 0 64 0 0,0-3-64 0 0,-1 1 0 0 0,-3 1 0 0 0,-3 1 0 0 0,-3 1 0 0 0,-4 2 0 0 0,-1 1 0 510 4,-2 0 0-510-4,-2 1 0 0 0,-2 1 0 0 0,-2 0 0 0 0,-1 2 0 0 0,-3 2 0 0 0,-2 1 0 0 0,-2 1 0 0 0,-3 2 64 0 0,-4 2 0 0 0,-3 1 32 0 0,0-1 0 0 0,-4 1 96 0 0,0 0-96 0 0,-1-1-200 0 0,-1 0-208 0 0,-1 0 152 0 0,3-1 160 0 0,1 0 0 0 0,3-1 0 0 0,3 0 0 0 0,2-2 0 0 0,3 0 0 0 0,3-1 0 0 0,1-2 0 0 0,3-1 0 0 0,2 0 0 0 0,5-1 0 0 0,2 0 0 0 0,3-1 0 0 0,1-1 0 0 0,1 0 0 0 0,4-1 0 0 0,0-1-64 0 0,0-1 64 0 0,-1 1 0 0 0,-1-1 0 0 0,-2 0 0 0 0,-1 0 0 0 0,0 0 0 0 0,-1-1 0 0 0,-1 2 0 0 0,-3 0 0 0 0,-1 0 0 0 0,-1 2 64 0 0,-2 1-64 507 0,-2 0 0-507 0,-1 1 64 0 0,-2 2-64 0 0,-2 0 0 0 0,-2 1 0 0 0,0 1 0 0 0,-3 1 0 0 0,-3 2 64 0 0,-2 1-64 0 0,0-1 112 0 0,-1 1 112 0 0,-4 0-112 0 0,-1 0-112 0 0,0 0 0 0 0,0-1 0 0 0,5-1 0 0 0,4-1-104 0 0,4-2-208 0 0,4-1 152 0 0,2-1 56 0 0,6 0-88 0 0,3-1 96 0 0,3-1 224 0 0,1 0-24 0 0,2-1-8 0 0,1-1-96 0 0,0 0 0 0 0,-2 0 0 0 0,-1 0-128 0 0,-2 0 24 0 0,-1 0 8 0 0,-1 0 96 0 0,0 0 128 0 0,-2 1-24 0 0,0-1-8 0 0,-2 1-96 0 0,0 0 0 0 0,0 0 0 0 0,-1 1 0 0 0,-1 0 72 0 0,0 1 112 0 0,-2 0-56 0 0,0 0 0 0 0,-1 0 0 0 0,0 0-232 0 0,0 0-208 0 0,-1 3 152 0 0,-2 1 160 0 0,-1 1-64 0 0,-3 1-8 0 0,-1 2 72 0 0,-2-1-104 0 0,-1 1 40 0 0,-4 0-16 0 0,1 0 0 0 0,1-1 80 0 0,1 0-96 0 0,2-1 0 0 0,2-1 96 0 0,2-2 0 0 0,3-1 0 0 0,1-1 0 0 0,2-1 0 0 0,4 1 0 0 0,2-1 0 0 0,2-1-96 0 0,5 0-96 0 0,4-2-9471 0 0,0 0 2863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9:07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2304 0 0,'0'0'348'0'0,"0"0"620"0"0,0 0 267 0 0,0 0 55 0 0,0 0-81 0 0,0 0-389 0 0,0 0-168 0 0,0 0-38 0 0,0 0-10 0 0,0 0-18 0 0,0 0-8 0 0,0 0-2 0 0,0 0-22 0 0,0 0-88 0 0,0 0-40 0 0,0 0-8 0 0,0 0-33 0 0,0 0-129 0 0,10 15 543 0 0,7 10-353 0 0,-14-19-292 0 0,1 0 1 0 0,0 0-1 0 0,1-1 1 0 0,-1 1-1 0 0,1-1 1 0 0,0 0-1 0 0,5 4-154 0 0,17 15 449 0 0,-21-19-372 0 0,-1 1-1 0 0,1-1 1 0 0,0-1 0 0 0,0 1-1 0 0,5 1-76 0 0,17 8 137 0 0,1-1-1 0 0,11 1-136 0 0,-21-7 47 0 0,9 2 133 0 0,1-2 0 0 0,0 0-1 0 0,17 0-179 0 0,-12-2 189 0 0,-1 2 1 0 0,16 5-190 0 0,-4 0 325 0 0,42 6-325 0 0,-23-6 80 0 0,-64-12-102 0 0,19 4-434 0 0,1 0 0 0 0,-1-2-1 0 0,8 0 457 0 0,-27-2-1236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4:45.257"/>
    </inkml:context>
    <inkml:brush xml:id="br0">
      <inkml:brushProperty name="width" value="0.2" units="cm"/>
      <inkml:brushProperty name="height" value="1.2" units="cm"/>
      <inkml:brushProperty name="color" value="#FFFFFF"/>
      <inkml:brushProperty name="inkEffects" value="pencil"/>
    </inkml:brush>
  </inkml:definitions>
  <inkml:trace contextRef="#ctx0" brushRef="#br0">118 80 6448 250062 43181,'-4'-1'672'6'-518,"-3"1"-672"-6"518,0-1 0 0 0,-1 0 0 0 0,1-1 448-5-509,2 1 48 5 509,1 1 16 0 0,0 0 0-1-538,1 0-416-4-29,0 0-96 5 567,0 0 0 0 0,0 0 432 0 0,1 0 64 0 0,0-1 16 0 0,3 0 512 0 0,3-2-512 0 0,2 0 0 0 0,4-1 96 0 0,5 0-608 0 0,2-1 0 0 0,1 0 0 0 0,2 1 0 0 0,1 0 0 0 0,-1 1 0 0 0,3-1 432 0 0,0-1 64 0 0,-1 1 16 0 0,-2 1 0 0 0,-2-1-416 0 0,0 0-96 0 0,-1 1 0 0 0,-3 0 0 0 0,-1 1 0 0 0,-3 0 0 0 0,-3 0 0 0 0,-4 2 0 0 0,-3 0 0 0 0,-3 2 0 0 0,-5 0 0 0 0,-3 2 0 0 0,-2 1 0 0 0,-3 1 0 0 0,-4 0 0 0 0,-6 1-384 0 0,-4 1-616 0 0,-4 0 392 0 0,-2 1 608 0 0,0-1 0 0 0,5 0 0 0 0,6-2 0 0 0,6 0 384 0 0,6-3 104 0 0,5 0 24 0 0,5-2 96 0 0,1-1-608 0 0,5 0 0 0 0,4 0 0 0 0,6-2 0 0 0,3-1 0 0 0,2 0 0 0 0,0-1 0 0 0,1 1 0 0 0,-1-1 0 0 0,-1 1 0 0 0,-1 1 0 0 0,-1 0 0 0 0,-1-1 0 0 0,-1 1 0 0 0,-2-1 0 0 0,0 0 0 0 0,-2 1 0 0 0,-1 0 0 0 0,0 1 0 0 0,-2 0 0 0 0,-1 0 0 0 0,-3 2 0 0 0,-2 0 0 0 0,-2 1 0 0 0,-2 0 0 0 0,-4 2 0 0 0,-2 2 0 0 0,-1 0 0 0 0,-5 1 0 0 0,-2 0 0 0 0,-1 1 0 0 0,-4 0 0 0 0,-1 1 0 0 0,0-1 0 0 0,0 0 0 0 0,-2 1 0 0 0,2 1 0 0 0,3-1 0 0 0,6-2 0 0 0,4-1 0 0 0,5-2 0 8 548,3-1 0-8-548,4-1 0 0 0,4 0 0 0 0,2-2 0 0 0,6 1 0 0 0,9-2 0 0 0,5-1 0 0 0,1 1 0 0 0,5-2 0 0 0,1 0 0 0 0,-2-1 0 0 0,-2 1 0 0 0,-3-1 0 0 0,3 0 0 0 0,0 0 0 0 0,-2-1 0 0 0,-1 1 0 0 0,-2 0 0 0 0,-2 1 0 0 0,-4 0 0 0 0,-1 0 0 0 0,-2 2 0 0 0,-2 0 0 0 0,-1 1 0 0 0,-4 1 0 0 0,-3 2 0 0 0,-7 0 0 0 0,-5 1 0 0 0,-4 1 0 0 0,-2-1 0 0 0,-3 1 0 0 0,-2 0 0 0 0,-1 0 0 0 0,0 0 0 0 0,-2 1 0 0 0,0-1 0 0 0,0 1 0 0 0,0 0 0 0 0,-1 1 0 0 0,2-1 0 0 0,-2-1 0 0 0,-3 2 0 0 0,-2 0 0 0 0,0-1 0 0 0,0 1 0 0 0,3-2 0 0 0,3 0 0 0 0,4 0 0 0 0,3-2 0 0 0,5-1 0 0 0,3 0 0 0 0,3-1 0 0 0,3 0 0 0 0,2 0 0 0 0,2-1 0 0 0,2 0 0 0 0,5-1 0 0 0,6-1 0 0 0,8-3 0 0 0,6-1 0 0 0,2-2 0 0 0,0 0 0 0 0,-2-1 0 0 0,-2 2 0 0 0,-3-1 0 0 0,-1 1 0 0 0,-2 2 0 0 0,-1 0 432 0 0,-2 1 64 0 0,-3 0 15 0 0,-1 2 1 0 0,-2-1-416 0 0,-1 1-96 0 0,-3 0 0 0 0,-3 1 0 0 0,-1 0 0 0 0,-2 1 0 0 0,-2 0 0 0 0,-2 1 0 0 0,-4 1 0 0 0,-2 2 0 0 0,-3 0 0 0 0,-4 1 0 0 0,-7 1 0-2 587,-7 2 0 2-587,-7 1-384 0 0,-4 2-615 0 0,1 0 487 0 0,3-2 416 0 0,0 1 96 0 0,3-2 0 0 0,4 0 0 0 0,2-1 0 0 0,1 0 0 0 0,4 0 0 0 0,5-2 0 0 0,6 0 0 0 0,9-1 0 0 0,9-2 0 0 0,7 0 0 0 0,8-3 0 0 0,8-1 0 0 0,1-2 0 0 0,0 0 0 0 0,-2 0 0 0 0,-2 0 0 0 0,-4 0 0 0 0,-1 1 0 0 0,-3-1 0 0 0,-1 1 0 0 0,-2 0 0 0 0,0 0 0 0 0,-3 0 0 0 0,0 1 0 0 0,0-1 0 0 0,-1 1 0 0 0,-2 0 0 513 2,-2 0 0-513-2,-2 1 0 0 0,-3 1 0 0 0,-3 0 0 531 2,-5 1 0-531-2,-7 2 0 0 0,-3 1 0 0 0,-3 1 0 0 0,-1-1 0 0 0,-1 2 0 0 0,-5-1 0 0 0,-5 2 0 0 0,-7 2 0 0 0,-1 0 0 0 0,2 0 0 0 0,2-1 0 0 0,3 0 0 0 0,4-2 0 0 0,4 0 0 0 0,4-1 0 0 0,2 0 0 0 0,3 0 0 0 0,2 0 0 0 0,4-2 0 0 0,5 0 0 0 0,3-1 0 0 0,4-2 0 0 0,5 0 0 0 0,7-2 0 0 0,8-2 0 0 0,3 0 0 0 0,1-1 0 0 0,-2 0 0 0 0,-1 0 0 0 0,0 0 0 0 0,-1-1 0 0 0,-2 0 0 0 0,-3 1 0 0 0,-2 0 0 0 0,0 0 0 0 0,0 1 0 0 0,-3 0 0 0 0,0 0 0 527-2,-2 1 0-527 2,-3 1 0 0 0,-3 1 0 0 0,-3 0 0 525-4,-5 1 0-525 4,-6 1 0 0 0,-5 2 0 0 0,-8 2 0 0 0,-2 0 0 0 0,-1 1 0 0 0,-3 0 0 0 0,-1 1 0 0 0,0 0 0 0 0,-2 1 0 0 0,0 0 0 0 0,2-1 0 0 0,0 0 0 0 0,3 1 0 2-507,3-1 0-2 507,4-2 0 0 0,6-1 0 0 0,5-1 0 0 0,6-1 0 0 0,8-1 0 0 0,9-2 0 0 0,4 0 0 0 0,2-1 0 0 0,3-1 0 0 0,2 0 0 0 0,-3-1 0 0 0,3-1 0 0 0,-2 0 0 0 0,-1 0 0 0 0,-3 0 0 0 0,-1 1 0 0 0,-3 0 0 0 0,-1 1 0 0 0,-2 0 0 0 0,0 1 0 0 0,-1-1 0 529 3,-1 0 0-529-3,-2 1 0 0 0,-1-1 0 526 1,-2 2 0-526-1,-4 0 0 0 0,-2 0 0 0 0,-2 1 0 0 0,-3 0 0 0 0,-1 1 0 0 0,-3 1 0 0 0,-2 1 0 0 0,-3 0 0 0 0,-4 2 0 0 0,-3 1 0 0 0,-3 1 0 0 0,-1-1 0 0 0,0 1 0 0 0,-1 0 0 0 0,1-1 0 0 0,-1 1 0 0 0,1-1 0 0 0,-3 1 0 0 0,-1 0 0 0 0,1 0 0 0 0,2-1 0 0 0,3 0 0 0 0,1 0 0 0 0,3 0 0 0 0,3-1 0 0 0,3 0 0 0 0,2-1 0 0 0,4-1 0 0 0,2-1 0 0 0,2 0 0 0 0,3-1 0 0 0,3 1 0 0 0,3-1 0 0 0,4-1 0 0 0,1-1 0 0 0,5 0 0 0 0,1-1 0 0 0,1-1 0 0 0,0-1 0 0 0,0 0 0 0 0,0-1 0 0 0,-1 0 0 0 0,0 0 0 0 0,1 1 0 0 0,-1-1 0 0 0,-1 1 0 0 0,2 0 0 0 0,2-1 0 0 0,-2 1 0 0 0,-3 1 0 514-4,-2 0 0-514 4,-4 2 0 0 0,-2 1 0 0 0,-4 0 0 0 0,-3 1 0 0 0,-3 0 0 0 0,-2 0 0 0 0,-2 1 0 0 0,-2 1 0 0 0,-3 0 0 0 0,-5 1 0 0 0,-6 2 0 0 0,-4-1 0 0 0,-1 1 0 0 0,1 0 0 0 0,0 0 0 0 0,-2 2 0 0 0,-2 0 0 0 0,2 0 0 0 0,1 0 0 0 0,3-2 0 0 0,0 0 0 0 0,3-1 0 0 0,2 0 0 0 0,2-1 0 0 0,0 0 0 0 0,3 1 0 0 0,1 0 0 0 0,5-1 0 0 0,4 0 0 0 0,3-1 0 0 0,7-1 0 0 0,3 0 0 0 0,2-1 0 0 0,2-1 0 0 0,1 0 0 0 0,1-2 0 0 0,2 1 0 0 0,-1-1 0 0 0,2-1 0 0 0,-1 1 0 0 0,1-1 0 0 0,-1 1 0 0 0,0-1 0 0 0,3 0 0 0 0,3-1 0 0 0,0 0 0 0 0,-3 0 0 0 0,-3 0 0 0 0,-3 1 0 0 0,-5 1 0 0 0,-3 1 0 0 0,-2 1 0 0 0,-4 0 0 0 0,-2 1 0 0 0,-3 1 0 0 0,-2 1 0 0 0,-3 0 0 0 0,-4 2 0 0 0,-3 0 0 0 0,-2 0 0 0 0,-1-1 0 0 0,-1 1 0 0 0,0 0 0 0 0,-2 0 0 0 0,-3 1 0 0 0,0 1 0 0 0,0 0 0 3-538,2-1 0-3 538,1 1 0 0 0,4-2 0 0 0,4-1 0 0 0,4-1 0 0 0,2 0 0 0 0,4-2 0 0 0,3 1 0 0 0,4-1 0 0 0,1-1 0 0 0,7 0 0 0 0,3-1 0 0 0,2 0 0 0 0,6-1 0 0 0,1 0 0 0 0,-1 0 0 0 0,2 0 0 0 0,1-1 0 0 0,-1-1 0 0 0,-2 1 0 0 0,-2 0 0 0 0,-3 1 0 0 0,-2 0 0 0 0,-2 0 0 0 0,-1 0 0 0 0,-2 0 0 532-4,-2 1 0-532 4,0 0 0 0 0,-1 0 0 0 0,-1 1 0 0 0,-3-1 0 0 0,-2 1 0 0 0,-4 1 0 0 0,-2 1 0 0 0,-5 0 0 0 0,-2 2 0 0 0,-2 0 0 0 0,-1 1 0 0 0,0-1 0 0 0,-1 0 0 0 0,1 1 0 0 0,-1 0 0 0 0,1 0 0 0 0,-2 0 0 0 0,0-1 0 0 0,-1 1 0 0 0,0 0 0 0 0,-3 2 0 0 0,-2 0 0 0 0,1 0 0 0 0,3-1 0 0 0,3-1 0 0 0,3-1 0 0 0,4-1 0 0 0,3-1 0 0 0,1 1 0 0 0,3-1 0 0 0,2 0 0 0 0,2 0 0 0 0,3 0 0 0 0,1-1 0 0 0,2 0 0 0 0,2-1 0 0 0,1 0 0 0 0,0-1 0 0 0,1-1 0 0 0,1 1 0 0 0,-1-1 0 0 0,0 1 0 0 0,0-1 0 0 0,0 0 0 0 0,3-1 0 0 0,0 1 0 0 0,0-1 0 0 0,0 1 0 0 0,3-2 0 0 0,-2 1 0 0 0,-3 1 0 0 0,-3 0 0 0 0,-3 0 0 0 0,-3 1 0 0 0,-2 0 0 0 0,-3 1 0 0 0,-3 2 0 0 0,-3 0 0 0 0,-4 1 0 0 0,-2 1 0 0 0,-1 0 0 0 0,-2 2 0 0 0,0-1 0 0 0,0 1 0 0 0,0 0 0 0 0,-2 1 0 0 0,1 1 0 0 0,1-1 0 0 0,0-1 0 0 0,2 1 0 0 0,0-2 0 0 548,2 1 0 0-548,1-1 0 0 0,2-1 0 0 0,3 0 0 0 0,4-1 0 0 0,4 0 0 0 0,4 0 0 0 0,5-1 0 0 0,2-2 0 0 0,1 0 0 0 0,2-1 0 0 0,0-2 0 0 0,1 0 0 0 0,0 0 0 0 0,0-1 0 0 0,-1 1 0 0 0,-3 1 0 0 0,-2 0 0 0 0,-2 1 0 0 0,-1 1 0 0 0,-2-1 0 0 0,-3 1 0 0 0,-3 0 0 0 0,-1 1 0 0 0,-2 0 0 0 0,-4 1 0 0 0,-3 1 0 0 0,-2 1 0 0 0,-1-1 0 0 0,-1 1 0 0 0,-2 0 0 0 0,2 1 0 0 0,1-2 0 0 0,3 0 0 0 0,2-1 0 0 0,3-1-15384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4:48.481"/>
    </inkml:context>
    <inkml:brush xml:id="br0">
      <inkml:brushProperty name="width" value="0.2" units="cm"/>
      <inkml:brushProperty name="height" value="1.2" units="cm"/>
      <inkml:brushProperty name="color" value="#FFFFFF"/>
      <inkml:brushProperty name="inkEffects" value="pencil"/>
    </inkml:brush>
  </inkml:definitions>
  <inkml:trace contextRef="#ctx0" brushRef="#br0">35 58 6448 256200 36137,'-3'0'672'0'0,"-2"0"-672"0"0,-1 0 0 0 0,1 0 0 0 0,1 0 448 0 0,2-1 560 0 0,0 1-400 0 0,4-1-608 0 0,5 0 432 6 527,6-1 576-6-527,6-1-400 0 0,6-1-608 0 0,5-1 0 0 0,0 1 0 0 0,-1-1 0 0 0,-1 0 432-3 1101,-2 0 64 3-1101,-3 0 16 0 0,-2 1 0 0 0,-3 0-416 0 0,-1 1-96 0 0,0 0 0 0 0,-3 2 0 0 0,0 0 0 600 0,-3 1 0-74-1,-3-1 432-526 1,-2 2 576 0 0,-4-1-496 0 0,-2 1-416 0 0,-4 1-96 0 0,-3 1 0 0 0,-2 0 0 0 0,-5 1 0 0 0,-2 0 0 0 0,-1 0 0 0 0,0 0 0 0 0,-1-1 0 0 0,0 0-384 0 0,-8 1-1224 0 0,-2-1 1608 0 0,1 0 0 1 577,-1 0 0-1-577,2-1 0 0 0,3 1 0 0 0,3-1 0 0 0,3 0 0 0 0,3 0 0 0 0,3-1 0 0 0,3 0 0 0 0,1 0 0 0 0,2-1 0 0 0,1 0 0 0 0,2 0 0 0 0,1 0 0 0 0,0 0 0 0 0,2 0 0 0 0,3-1 0 0 0,2 0 0 0 0,2-1 0 0 0,2 0 0 0 0,0 0 0 0 0,1 0 384 0 0,2-1 104 0 0,2 0 24 0 0,2 0 0 0 0,0 0-416 0 0,0 0-96 0 0,4-1 0-2 557,3-1 0 2-557,1 0 0 0 0,-1 0 0 0 0,-4 1 0 0 0,-3 1 0 0 0,-4 1 0 0 0,-4 2 0 0 0,-3 0 0 0 0,-3 1 0 0 0,-4 2 0 0 0,-4 2 0 0 0,-5 2 0 0 0,-3 1-384 0 0,-5 1-616 0 0,-1 0 488 0 0,0-1 416 0 0,-2-1 96 0 0,-7 1 0 0 0,-3 1 0 0 0,2 0 0 0 0,3-1 0 0 0,5-1 0 0 0,5-1 0 0 0,4 0 0 0 0,5 0 0 0 0,3-2 0 0 0,5 0 0 0 0,4 0 0 0 0,2-2 0 0 0,2 1 0 0 0,2-2 0 0 0,2 0 0 0 0,2-1 0 0 0,1 0 0 0 0,1 0 384 0 0,1-1 104 0 0,0 1 24 0 0,0-1 0 0 0,-1 0-416 0 0,0-1-96 0 0,0 1 0 0 0,2 0 0 0 0,-2-1 0 0 0,1 1 0 0 0,0-1 0 0 0,-1 1 0 0 0,1 0 0 0 0,1-1 0 0 0,1 1 0 0 0,-2 1 0 0 0,-3-1 0 0 0,-4 1 0 0 0,-4 0 0 0 0,-3 0 0 0 0,-3 0 0 0 0,-1 0 0 0 0,-4 1 0 0 0,-3 1 0 0 0,-2-1 0 0 0,-5 2 0 0 0,-3 0 0 4 518,0 0 0-3 219,-1 1 0-1-737,-1 0 0 0 0,1 0 0 0 0,1 0 0 0 0,-1 0 0 0 0,1 1 0 0 0,-1-1 0 0 0,0 0 0 0 0,-1 0 0-3 518,1 0 0 4 0,-2 0 0-1-518,1 1 0 0 0,1 0 0 0 0,4-1 0 0 0,5-1 0 0 0,5-1 0 0 0,9-1 0 0 0,4 0 0 0 0,5-1 0 0 0,2-1 0 0 0,0 0 0 0 0,5-1 0 0 0,6-2 0 0 0,6 0 0 0 0,2-2 0 0 0,-1 1 0 0 0,1-2 0 0 0,3 1 0 0 0,-1-1 0 0 0,-4 2 0 0 0,-5 0 0 0 0,-3 2 0 0 0,-1 0 0 0 0,-3 1 0 0 0,-3 0 0 573-7,-3 2 0-573 7,-4 0 0 0 0,-3 0 0 508 3,-3 1 0-508-3,-2 0 0 0 0,-2 0 0 0 0,-3 0 0 0 0,-3 1 0 0 0,-2 1 0 0 0,-2 0 0 0 0,-2 1 0 0 0,-2 0 0 0 0,-1 0 0 0 0,-3 0 0 0 0,-1 1 0 0 0,-1 0 0 0 0,-7 1 0 0 0,-2 0 0 0 0,0 1 0 0 0,0-1 0 0 0,1 0 0 0 0,2 1 0 0 0,2-1 0 0 0,2 0 0 0 0,2-1 0 0 0,0 0 0 0 0,2 0 0 0 0,1 0 0 0 0,3-1 0 0 0,2 0 0 0 0,4-1 0 0 0,2 0 0 0 0,3-1 0 0 0,2-1 0 0 0,2 1 0 0 0,2-1 0 0 0,2 0 0 0 0,3-1 0 0 0,3 0 0 0 0,2-1 0 0 0,6-2 0 0 0,3 0 0 0 0,2-2 0 0 0,5 1 0 0 0,6-1 0 0 0,5 0 0 0 0,2 1 0 0 0,-3 0 0 0 0,-5 1 0 0 0,-5 1 0 0 0,-7 1 0 0 0,-3 0 0 515 1,-4 1 0-515-1,-3 0 0 0 0,-3 1 0 0 0,-4 1 432 0 0,-5 1 575 0 0,-6 2-399 504-2,-7 1-608-504 2,-4 0 0 0 0,-2 0 0 0 0,-5 1 0 0 0,-4 1 0 0 0,-8-1 0 0 0,-3 1 0 0 0,-2 0 0 0 0,3 0 0 0 0,5-2 0 0 0,7-1 0 0 0,6-1 0 0 0,5-1 0 0 0,3 0 0 0 0,4 0 0 0 0,3-2 0 0 0,3 0 0 0 0,4 0 0 0 0,3 0 0 0 0,2-1 0 0 0,2 0 0 0 0,3 0 0 0 0,1-1 0 0 0,3 0 0 0 0,6 0 0 0 0,2-1 0 0 0,0 0 0 0 0,4-1 0 0 0,0 0 0 0 0,-1 0 0 0 0,1-2 0 0 0,1 1 0 0 0,-3 0 0 0 0,1 0 0 0 0,-1 1 0 0 0,-3 0 0 0 0,-2 2 0 0 0,-2 0 0 1108 636,-5 0 0-1108-636,-4 2 0 0 0,-4-1 0 0 0,-4 1 0 0 0,-2-1 0 0 0,-3 2 0 0 0,-4 0 0 0 0,-3 0 0 606 548,-4 0 0 180 529,-4 2 0-786-1077,-3 0 0 0 0,-1 1 0 0 0,0-1 0 0 0,0 1 0 0 0,1 0 0 0 0,0-1 0 0 0,-1 1 0 0 0,0-1 0 0 0,0 1 0 0 0,-1-1 0 0 0,1 0 0 0 0,0 0 0 0 0,1 0 0 0 0,2-1 0 0 0,1 0 0 0 0,4 0 0 0 0,2 0 0 6-669,3 1 0-6 669,6-1 0-2-560,3 1 0 2 560,5-1 0 0 0,2 0 0 0 0,2-1 0 0 0,4 0 0 0 0,3-1 0 0 0,0 0 0 0 0,3 0 0 0 0,5-2 0 0 0,4-1 0 0 0,4 0 0 0 0,4-1 0 0 0,-2 0 0 0 0,-5 0 0 0 0,-3 0 0 0 0,-5 1 0 0 0,-2 0 0 0 0,-2 1 0 0 0,-4 0 0 0 0,-1 0 0 0 0,-3 1 0 0 0,-3 0 0 0 0,-2 0 0 0 0,-2 0 0 0 0,-3 0 0 0 0,-2 1 0 0 0,-2 0 0 0 0,-5 2 0 0 0,-3 0 0 0 0,-2 1 0 0 0,-6 0 0 0 0,-1 0 0 0 0,-2 0 0 0 0,0 1 0 0 0,2-1 0 0 0,0-1 0 0 0,1 1 0 0 0,1 0 0-6-499,1 0 0 6 499,4 0 0 0 0,2 0 0 0 0,4-1 0 0 0,3-1 0 0 0,3 1 0 0 0,4 0 0 0 0,4 0 0 0 0,3 0 0 0 0,2-1 0 0 0,1-1 0 0 0,4 0 0 0 0,4 0 0 0 0,3-2 0 0 0,0 0 0 0 0,-2-1 0 0 0,-1 0 0 0 0,-1 0 0 0 0,-1-1 0 0 0,-3 1 0 0 0,0 0 0 0 0,-2 0 0 0 0,0 1 0 0 0,-1-1 0 0 0,0 0 0 0 0,1 1 0 0 0,1 0 0 0 0,-1 1 0 0 0,-1-1 0 0 0,-4 1 0 0 0,-2 0 0 0 0,-4 1 0 0 0,-4 0 0 0 0,-3 1 0 0 0,-5 1 0 0 0,-1 1 0 0 0,-2 0 0 0 0,-3 0 0 0 0,-4 1 0 0 0,-4 0 0 0 0,0 0 0 0 0,1 0 0 0 0,1-1 0 0 0,3-1 0 0 0,1 0 0 0 0,3 1 0 0 0,2-1 0 0 0,1 1 0 0 0,2 1 0 0 0,3-1 0 0 0,2 0 0 0 0,3 0 0 0 0,3 0 0 0 0,3-1 0 0 0,4 0 0 0 0,6-1 0 0 0,6-1 0 0 0,4 1 0 0 0,4-2 0 0 0,0 0 0 0 0,2-1 0 0 0,-1-1 0 0 0,2-2 0 0 0,1 0 88 0 0,-1 1-8 0 0,-5 0 0 0 0,-6 2-80 0 0,-6 0 80 0 0,-4 1-80 0 0,-5 0 0 526-5,-5 1 64-526 5,-3 0-64 0 0,-3 1 0 0 0,-4 0 0 0 0,-4 1-232 0 0,-4 2 128 0 0,-3 1 104 0 0,-1 0 0 0 0,1 0 0 0 0,2 0 0 0 0,3-1 0 0 0,1-1 0 0 0,1 1 0 0 0,1-1 0 0 0,2 0 0 0 0,2-1 0 0 0,1 1 0 0 0,3-1 0 0 0,2-1 0 0 0,1-1 0 0 0,1 0 0 0 0,2 0 0 0 0,2 1 0 0 0,1 0 0 0 0,1 0 0 0 0,2-1 0 0 0,1 1 0 0 0,0-1 0 0 0,2-1 0 0 0,2 0 0 0 0,1-1 0 0 0,2 0 0 0 0,0-1 0 0 0,1 1 0 0 0,0-1 0 0 0,0 1 0 0 0,4 0 0 0 0,0 0 0 0 0,0 1 192 0 0,-1-1-112 0 0,-4 1-80 0 0,-4 1 64 0 0,-3-1-64 0 0,-4 1 0 0 0,-3-1 0 0 0,-3 1-232 0 0,-5 1 128 0 0,-3 0 104 0 0,-2 1 0 0 0,-3 0 0 0 0,-1 2 0 0 0,-1-1 0 0 0,-3 0 0 0 0,-2 1 0 0 0,0 1 0 0 0,2 0 0 0 0,4-1 0 0 0,3 0 0 0 0,5 0 0 0 0,3-2 0 0 0,3 0 0 0 0,4-1 0 0 0,4 0 0 0 0,4 0 0 0 0,4 0 0 0 0,1-1 0 0 0,0 0 0 0 0,1 0 0 0 0,1-1 0 0 0,1 0 104 0 0,-1 0-16 0 0,-1-1-8 0 0,-2 1-80 0 0,-2 0 0 0 0,-1 0 0 0 0,-1 0 0 0 0,0 0 0 0 0,-3 0 0 0 0,0 0 64 0 0,-1 0-64 0 0,-2 0 0 0 0,-2 0 0 0 0,0 0 0 0 0,-2 0 0 0 0,0 0-136 0 0,-1 1 32 0 0,-2 1 8 0 0,-1 0 96 0 0,-4 1 232 0 0,-4 2-136 0 0,-2 0-96 0 0,-1 1 0 0 0,1 0 0 0 0,1-1-96 0 0,0 0-64 0 0,1 0 80 0 0,2 0 80 0 0,1-1 0 0 0,3 0 0 0 0,2-1 0 0 0,3 0 0 0 0,1-1 0 0 0,4 0 0 0 0,5 0 0 0 0,3-1 0 0 0,4 0 64 0 0,0-1-64 0 0,2 0 0 0 0,0 0 0 0 0,-2 0 0 0 0,-3-1 0 0 0,-3 1 0 0 0,-5-1 0 0 0,-2 1 0 0 0,-2 0 0 0 0,-1 0 0 0 0,-1 1 64 0 0,-2 2-64 0 0,-2 0 0 0 0,-1 0-80 0 0,0 0 80 0 0,1 0 0 0 0,0-1 64 0 0,1 0-64 0 0,2-1 0 0 0,0 0-144 0 0,3 1-256 0 0,2 0-6415 0 0,1 0-3361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4:51.723"/>
    </inkml:context>
    <inkml:brush xml:id="br0">
      <inkml:brushProperty name="width" value="0.2" units="cm"/>
      <inkml:brushProperty name="height" value="1.2" units="cm"/>
      <inkml:brushProperty name="color" value="#FFFFFF"/>
      <inkml:brushProperty name="inkEffects" value="pencil"/>
    </inkml:brush>
  </inkml:definitions>
  <inkml:trace contextRef="#ctx0" brushRef="#br0">11 81 8288 260640 41998,'3'-1'864'0'0,"4"-1"-864"0"0,1 0 0 0 0,1 0 0 0 0,1-1 0 0 0,2 0 0 0 0,0-1 0 0 0,0 1 0 0 0,-2 0 0 0 0,0-1 0 0 0,1 0 456 0 0,0 0 48 0 0,1-1 8 0 0,1 0 512 0 0,4 0 0 0 0,0 0-512 0 0,0 0-416 0 0,-1 2-96 0 0,-1 0 0 0 0,0 0 0 0 0,0 1 0 0 0,2-1 0 0 0,-1 1 0 0 0,-1 0 0 0 0,-2 1 0 0 0,-4 0 0 0 0,-3 1 0 0 0,-3 0 0 0 0,-1 0 0 0 0,-3 0 0 0 0,-1 1 0 0 0,-2 0 0 0 0,-3 2 0 0 0,-3 0 0 0 0,-4 0 0 0 0,-4 1 0 0 0,-6 0 0 0 0,-5 1 0 2 509,-5-1 0-2-509,2 0 0 0 0,3 0 0 0 0,5-1 0 0 0,3-1 0 1-519,3 0 0-1 519,3 0 0 0 0,3 0 0 0 0,3 0 0 0 0,3-1 0 0 0,2-1 0 0 0,3 1 0 0 0,6-1 0 0 0,6-1 0 0 0,5 1 0 0 0,3-1 0 0 0,1 0 0 0 0,2 0 0 0 0,3-1 432 0 0,2 0 64 0 0,-1-1 16 0 0,2 0 96 0 0,-1 0-608 0 0,-1 0 0 0 0,-2 0 0 0 0,-2 1 0 0 0,1-1 0 0 0,2 1 0 0 0,0 1 0 0 0,-5 1 0 0 0,-6 1 0 0 0,-5 1 0 0 0,-6 1 0 0 0,-6 0 432 0 0,-7 2 575 0 0,-7 1-807 0 0,-14 4-1783 0 0,-11 1 1583 0 0,-8 0 0 0 0,-3 0 0 0 0,-1 0 0 0 0,6-2 0 0 0,9-1 0 0 0,9-2 0 0 0,7-1 0 0 0,7-2 0 0 0,5 0 0 0 0,2-1 0 0 0,4 0 0 0 0,2-1 0 0 0,1 0 0 0 0,2-1 0 0 0,1 0 0 0 0,2 0 0 0 0,1 1 0 0 0,2-2 0 0 0,2 1 0 0 0,2-2 0 0 0,2 1 0 0 0,5-1 0 0 0,9-1 0 0 0,4 1 0 0 0,1-1 0 0 0,0 1 0 0 0,-3-1 0 0 0,3 0 0 0 0,3 0 384 0 0,-1 0 104 0 0,-2 0 23 0 0,-4 0 1 0 0,-5 1-416 0 0,-3 2-96 0 0,-3-1 0 0 0,-3 1 0 0 0,-4 0 0 0 0,-3 0 0 0 0,-2 1 0 0 0,-3-1 0 0 0,-1 0 0 0 0,-2 1 0 0 0,-3 1 0 0 0,-3 0 0 0 0,-2 0 0 0 0,-3 1 0 0 0,-4 2 0 0 0,-6 1 0 0 0,-1 0 0 0 0,-2 1 0 0 0,2-2 0 0 0,-1 0 0 0 0,2 0 0 0 0,-1-2 0 0 0,-3 1 0 0 0,-4 0 0 0 0,-2 1 0 0 0,2-1 0 0 0,5 1 0 0 0,4-2 0 0 0,6 0 0 0 0,3 0 0 0 0,2 0 0 0 0,4-1 0 0 0,3 0 0 0 0,3 0 0 0 0,4-2 0 0 0,7 0-384 0 0,9-1-615 0 0,9-1 799 0 0,5 0 672 0 0,0 0 31 0 719,5-1 105 0-719,-1-1-608 0 0,-1 1 0 0 0,-3-1 0 0 0,-2 1 0 0 0,3-1 0 0 0,2 1 0 0 0,2 1 0 0 0,-2-1 0 0 0,-4 2 0 0 0,-7 0 0 0 0,-7 0 0 0 0,-6 1 0 0 0,-7 0 0 0 0,-3 0 0 0 0,-6 1 0 0 0,-6 1 0 0 0,-8 2 0 0 0,-4-1 0 0 0,-2 0 0 0 0,-1 1 0 0 0,0-1 0 0 0,-4 1 0 0 0,-3 1 0 0 0,-7 0 0 0 0,-4 0 0 0 0,-4 1 0 0 0,5-1 0 0 0,5 0 0 0 0,6 0 0 0 0,5 0 0 0 0,6-1 0 0 0,7 0 0 0 0,5 0 0 0 0,6 0 0 0 0,7-1 0 0 0,4 0 0 0 0,4-1 0 0 0,4-1 0 0 0,2-1 0 0 0,4 0 0 0 0,0-1 0 0 0,6 0 0 510 1,7-2 0-510-1,2 0 0 0 0,0 0 0 0 0,4-1 0 0 0,-2 1 0 0 0,-4 0 0 0 0,0 0 0 0 0,-4 0 0 0 0,-3 1 0 0 0,-3 1 0 0 0,-5 0 160 0 0,-1 1 136 0 0,-3 1-152 0 0,-4 0-144 0 0,-3 0 0 567-7,-4 0 0-567 7,-3 0 0 4-500,-6 1-216-4 500,-6 2 136 0 0,-7 2 280 0 0,-4 0-120 0 0,-1-1-176 0 0,-6 1-184 0 0,-3 0 136 0 0,0-2 144 0 0,1 1 0 0 0,0-2 0 0 0,2 1 0 0 0,1-1 0 0 0,2 1 0 0 0,1-1 0 0 0,1 0 0 0 0,2 0 0 0 0,-2 1 0 0 0,1-2 0 0 0,3 1 0 0 0,2-1 0 0 0,3 0 0 0 0,4 0 0 0 0,3-1 0 0 0,3 0 0 0 0,6 1 0 0 0,6-1 0 0 0,5-1 0 0 0,3 1 0 0 0,5-2 0 0 0,6 0 0 0 0,4 0 0 0 0,0-2 0 0 0,5 0 0 0 0,0-1 0 0 0,-3 1 0 0 0,-1 0 0 0 0,-3 0 72 0 0,1 0-8 0 0,5 0 384 0 0,-2 1 40 0 0,-3 0 16 0 0,3 0-1152 0 0,-2 2 88 505 6,-6 1 560-505-6,-7-1 0 0 0,-10 2 0 1026-5,-10 1-64-1026 5,-8 0 64 0 0,-6 0 0 0 0,-4 0 0 0 0,-2 1 72 0 0,-5 0 24 0 0,-7 2-96 0 0,-2 0-96 0 0,1 0 0 0 0,0-1 0 0 0,2 0 96 0 0,3 0 0 0 0,0 0-80 0 0,3-1 80 0 0,2 0 0 0 0,0 0-72 0 0,2 0 72 0 0,4 0 0 0 0,3-1 0 0 0,4-1 0 0 0,4 0 0 0 0,3-1 0 0 0,2 0 0 0 0,3 0 0-2 520,7 2 0 2-520,8-1 0 0 0,5 1-64 0 0,3-1 64 0 0,6-1 0 0 0,2 0 0 0 0,-1 0 88 0 0,0-1-88 0 0,-3-1 0 0 0,0 0 0 0 0,-2 0 0 0 0,0 0 0 0 0,-2 0 0 0 0,5-1 64 0 0,1 0-64 0 0,-3 1 0 0 0,-2 0 0 0 0,-4 0 0 510-2,-4 1 0-510 2,-2 0 112 0 0,-4 0-8 0 0,-1 1 0 0 0,-2-1 0 0 0,-3 1-104 0 0,-2-1-96 0 0,-1 0 24 0 0,-1 1 0 0 0,-2-1 72 0 0,-2 1 0 0 0,-2 1 0 0 0,-3 1 0 0 0,-2-1 0 0 0,-3 1 0 0 0,-7 1 64 0 0,-6 0-64 0 0,-4 1 0 0 0,0 0 0 0 0,-2 0-64 0 0,0 0 0 0 0,3-1 64 0 0,-1 1 0 0 0,-1 0 0 0 0,3 0 88 0 0,3-1 8 0 0,3 0-64 0 0,5 0-128 0 0,4-1-8 0 0,5-1 0 0 0,7 0 104 0 0,6 1-72 0 0,7-1 72 0 0,2 0 0 0 0,2-1-64 0 0,2 1 64 0 0,-1-1 0 0 0,1-1 0 0 0,1 0 0 0 0,0 0 0 0 0,4-2 0 0 0,3 0 0 0 0,0 0 96 0 0,5 0 184 0 0,3-1-136 0 0,3-1-416 0 0,-2 1 160 0 0,-4 0 176 0 0,-4 0 32 0 0,-4 1 0 0 0,-4 0 8 0 0,-3 1 248 0 0,-2 0 472 0 0,-3 0-408 0 0,-2 1-336 0 0,-3 0-80 0 0,-4 2-312 0 0,-11 2-1048 0 0,-7 2 1240 0 0,-3 0 16 0 0,-4 1 64 0 0,-3-1 136 0 0,0 0 0 0 0,-4-1-96 0 0,-2 0-152 0 0,1 0-8 0 0,0-1 0 0 0,1 1 160 0 0,3-2 0 0 0,5 1 0 0 0,4-1 0 0 0,4 0-64 0 0,2 0 64 0 0,4-1 0 0 0,3 0-64 0 0,3-1 64 0 0,1 0 0 0 0,3 1 0 0 0,3-1 0 0 0,1 0 0 0 0,2-1 0 0 0,3 0 0 0 0,2 1 0 0 0,2-1 0 0 0,1-1 0 0 0,3 1 0 0 0,1 0 0 0 0,2-1 0 0 0,0 0 0 0 0,1 0 0 0 0,-1 0 64 0 0,0-1-64 0 0,3 0 64 0 0,1 0-64 0 0,-1 0 88 0 0,2 0-24 0 0,1 0-64 0 0,-1 2 0 0 0,-3-1 0 0 0,-3 1 80 0 0,-4 0-16 0 0,-4 0-64 0 0,-5 0 64 506 7,-3 1 0-506-7,-4 0-64 0 0,-4 0 80 0 0,-2 1-80 0 0,-3 0 80 0 0,-2 0-80 0 0,-4 1-72 0 0,-6 1-32 0 0,-5 1 232 0 0,-5 0-128 0 0,-5 1-176 0 0,0-1 88 0 0,3 0 472 0 0,4-1 88 0 0,3 0 16 0 0,3-1-304 0 0,4-1-1792 0 0,3 0 1608 0 0,6 1 0 0 0,7-1-80 0 0,9 1 80 0 0,9-1 0 0 0,7 0 0 0 0,4-1 0 0 0,0 0 0 0 0,-2-1 0 0 0,-1-1 0 0 0,2 0 496 0 0,-1 0 112 0 0,-1 0 32 0 0,3 0-376 0 0,6-1-2168 0 0,1 0 1904 0 0,-2 1 80 0 0,-5 0-80 0 0,-6 0 0 0 0,-7 1 64 0 0,-5 0-64 0 0,-5 0 0 0 0,-2 0 0 0 0,-4 1 0 0 0,-5 0 64 0 0,-5 2-64 0 0,-4 1 0 0 0,-3 0 0 0 0,-1 0 0 0 0,0-1 0 0 0,-1 1 0 0 0,2-1-64 0 0,-1 1 64 0 0,2-1 0 0 0,0 1 0 0 0,2-1 0 0 0,1 1 0 0 0,-1 0 0 0 0,3 0 0 0 0,2 0 0 0 0,3 0 0 0 0,3-2-72 0 0,3-1 72 0 0,1 1 0 0 0,2-1 0 0 0,1 1-64 0 0,3 0 64 0 0,3-1 0 0 0,0 0 0 0 0,5 0 0 0 0,2 1 0 0 0,0-2 0 0 0,1 1 0 0 0,0-1 0 0 0,1 0 0 0 0,-1 0 0 0 0,2 0 0 0 0,0 0 0 0 0,0 1 0 0 0,-2-1 0 0 0,-2 1 0 0 0,-1 0 0 0 0,-1 0 0 0 0,-2 0 0 0 0,-3 0 0 0 0,-2-1 0 0 0,-3 1 64 0 0,-1-1-64 0 0,-2 2 0 0 0,-1-1 0 0 0,-2 1 64 0 0,-2 0-64 0 0,-1 0 0 0 0,-5 0 0 0 0,-3 0 0 0 0,-1 0 0 0 0,-1 1 0 0 0,1-1 0 0 0,0 1 0 0 0,2-1 0 0 0,0 2 0 0 0,0-1 0 0 0,3 1 0 0 0,2-1 0 0 0,3-1 0 0 0,2 0 0 0 0,4-1-64 0 0,2 1 448 0 0,3-1 96 0 0,2 0 32 0 0,1 0 0 0 0,10 0-2120 0 0,4-1 1520 0 0,-1 0 16 0 0,-1 0 0 0 0,-3-1 72 0 0,-4 0 0 0 0,-2 1 64 0 0,-2-1-64 0 0,-2 1 0 0 0,-2-1 0 0 0,-2 1 0 0 0,-2 0 0 0 0,0 0 0 0 0,-1 0-64 0 0,-1 0 64 0 0,0 1 0 0 0,-2-1 0 0 0,0 0 0 0 0,-1 0 0 0 0,-1 0 64 0 0,-3 0-64 0 0,0-1 0 0 0,0 0 0 0 0,1-1 0 0 0,0 1 0 0 0,1 0 0 0 0,2 0 0 0 0,1 0 0 0 0,3 1 0 0 0,3-1-192 0 0,5 1-72 0 0,3-1 128 0 0,5 0-1023 0 0,3-1-5305 0 0,-2 0-3128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4:54.942"/>
    </inkml:context>
    <inkml:brush xml:id="br0">
      <inkml:brushProperty name="width" value="0.2" units="cm"/>
      <inkml:brushProperty name="height" value="1.2" units="cm"/>
      <inkml:brushProperty name="color" value="#FFFFFF"/>
      <inkml:brushProperty name="inkEffects" value="pencil"/>
    </inkml:brush>
  </inkml:definitions>
  <inkml:trace contextRef="#ctx0" brushRef="#br0">145 100 920 267458 44102,'0'0'80'-565'6,"2"-1"-80"59"-11,1 0 0 506 5,2 0 1160 0 0,0-1 216 0 0,0 1 48 0 0,3-1 784-5-570,2-1-1560 5 570,0 0-24-508 3,0 0-8 508-3,0 0-8 0 0,0 0 0 0 0,1 0 0 0 0,-1 0 0 0 0,0 0-248-527 0,1 0-48 527 0,-1 0-16-500-2,3-1 136 500 2,2 0-232 0 0,1 0-104 0 0,-1 0-96 0 0,-3 1 64 0 0,-3 1-64 0 0,-2 1 0 0 0,-3 0 64 0 0,-1 0-64 0 0,-2 1 0 0 0,0 0 0 0 0,-2 0 0 0 0,0 0 0 0 0,-1 1 0 0-630,-2-1 0 0 630,-1 1 0 0 0,-2 0 0 0 0,-1 1 0 0 0,-1-1 0 0 0,-1 1 0 0 0,-1 0 0 0 0,0 0 0 0 0,0 0 0 0 0,0 0-64 0 0,1 0 64 0 0,-1-1 0 0 0,0 1 0 0 0,1 0 0 0 0,-1 0 0 0 0,0-1 0 0 0,-1 1 0 0 0,1-1 0 0 0,0 0 0 0 0,1 0 0 0 0,1 0 0 0 0,0 1 0 0 0,2-2 0 0 0,0 1 0 0 0,1 0 0 0 0,2-1 0 0 0,1 0 0 0 0,1 1-104 0 0,2-1 8 0 0,-1 0 0 0 0,2 0 0 0 0,-1-1 160 0 0,2 0 40 0 0,1 0 8 0 0,1-1 0 0 0,1 0-112 0 0,1 0 0 0 0,2-1 64 0 0,0 1-64 0 0,1-1 64 0 0,1 1-64 0 0,-1-1 88 0 0,1 1-88 0 0,0-1 64 0 0,1 0-64 0 0,-1 0 0 0 0,0 0 0 0 0,0-1 96 0 0,0 0-96 0 0,0 1 96 0 0,0-1-96 0 0,-1 0 96 0 0,-1 0-96 0 0,-1 0 96 0 0,-1 1-96 0 0,0 0 96 0 0,-2 1-32 0 0,-1 0 0 0 0,-1 1-64 0 0,-2 1 0 0 0,1-1 0 0 0,-2 2 0 0 0,-1-1 0 0 0,-1 0 0 0 0,-2 1 0 0 0,0 0 0 0 0,-4 1-72 0 0,-2 1-24 0 0,0 1 96 0 0,-1-1-96 0 0,0 0 0 0 0,-1 0 0 0 0,0 1 0 0 0,0-1 0 0 0,0 0 96 0 0,0 1-64 0 0,0-1 64 0 0,1 1-64 0 0,0 0 64 0 0,0 0 0 0 0,0-1 0 0 0,1 1-64 0 0,0 0 64 0 0,-2 1 0 0 0,0 0 0 0 0,1 0 96-539 5,0-1 40 39-11,1 1 8 500 6,1-1 0 0 0,1 0-216 0 0,1 0-48-513 1,2 0-8 9-2,0 0 0 504 1,2-1 128 0 0,2 0 0 0 0,2-1 80 0 0,3 0-16 0 0,2 0 0 0 0,3 0 0 0 0,2-2 0 0 0,3 0-64 0 0,2 0 96 0 0,1-1-96 0 0,2 0 96 0 0,1-1-96 0 0,1 0 96 0 0,0 0-96 0 0,0 0 96 0 0,0-1-96 0 0,-1 0 0 0 0,1 0 0 0 0,0 0 0 0 0,-1 0 72 0 0,1-1 0 0 0,0 0 0 0 0,-1 1 0 0 0,1 0 80 0-559,-1 0 8 0 559,-1 0 8 0 0,0 1 0 0 0,-2-1 48 0 0,-1 1 8 0 0,-2 1 0 0 0,-2-1 0 0 0,-2 2-224 0 0,-3-1 0 0 0,-2 1 0 0 0,-1 0 0 0 0,-2 0 0 0 0,-2 0 0 0 0,-2 0 0 0 0,-2 1 0 0 0,-2-1 0 0 0,-4 1 0 0 0,-1 1 0 0 0,-2-1 0 0 0,-2 2 0 0 0,-1-1 0 0 0,-2 1 0 0 0,-1 0 0 0 0,-1 0-88 0 0,0 1-56 0 0,-1 0-16 0 0,0-1 0 0 0,-1 1 160 0 0,0 0 0 0 0,1 0 0 0 0,0 0 0 0 0,2 0 0 0 0,1-1 0 0 0,2 1 0 0 0,2-1 0 0 0,1 0 0 0 0,4 0 0 0 0,1 0 0 0 0,3-1 0 0 0,2 0 0 0 0,2-1 0 0 0,2-1 0 0 0,2 2 0 0 0,3-1 0 0 0,2 0 88 0 0,2 0-88 0 0,3-1 80 0 0,2 0 16 0 0,2-1 8 0 0,2 0 0 0 0,2-1 0 0 0,1-1-32 0 0,2 0-8 0 0,2 0 0 0 0,8-2 0 0 0,9-1 0 0 0,3-1 0 0 0,-1 0-64 0 0,-4-1 80 0 0,-2 1-80 0 0,2-1 175 0 0,3-1 33 0 0,-2 0-104 0 0,-4 0-40 0 0,-6 3 0 0 0,-6 1-64 0 0,-5 1 96 0 0,-5 1-96 0 0,-4 2 0 0 0,-3 0 64 0 0,-3 1-64 0 0,-5 0 0 0 0,-7 3 0 0 0,-9 1 0 0 0,-4 1-80 0 0,-4 1-16 0 0,-4 0-96 0 0,-6 2 96 0 0,-7 0 0 0 0,-1 1 0 0 0,2-2 96 0 0,3 1 0 0 0,3-1 0 0 0,-2 0 0 0 0,-4 2 0 0 0,1-1-64 0 0,3 1 64 0 0,1 0 0 0 0,0 0 0 0 0,4 0 0 0 0,6-1 0 0 0,6-1 0 0 0,6-1 0 0 0,4-2 0 0 0,4 0 0 0 0,2-1-63 0 0,4 0 63 0 0,3-1 0 0 0,3-1 0 0 0,5 0 0 0 0,3-1 0 0 0,3 0 0 0 0,7-2 0 0 0,6-1 63 0 0,9-2-63 0 0,3-1 72 0 0,-1 0-72 0 0,3-2 0 0 0,-1 1 0 0 0,-3 0 0 0 0,-3 1 0 0 0,-3 0 80 0 0,3-1-16 0 0,3 1 56 0 0,2 0 72 0 0,-2 0-24 0 0,-4 2-40 0 0,-7 2-64 0 0,-8 1-64 0 0,-8 0 0 0 0,-6 1 0 0 0,-6 1 0 0 0,-7 2 0 0 0,-9 2 0 0 0,-8 1-152 0 0,-6 1 88 0 0,-1 0-48 0 0,0 0-8 0 0,1-1 0 0 0,1 0 0 0 0,1-1 120 0 0,-2 1-72 0 0,0 0 8 0 0,0-1 64 0 0,2 0 0 0 0,1-1 0 0 0,2 1 0 0 0,2-2 0 0 0,2 1 0 0 0,1 0 0 0 0,4-1 0 0 0,3 0 0 0 0,3 0-64 0 0,5-1 64 0 0,3 1 0 0 0,4-1 0 0 0,6-1 0 0 0,3 0 0 0 0,3-1 0 0 0,2-1 0 0 0,2 0 0 0 0,1-1 0 0 0,3 0 0 0 0,6-2 64 0 0,10-2 0 0 0,10 0 16 0 0,3-1-80 0 0,-1 1 0 0 0,1 0 0 0 0,4-1 0 0 0,-2 1 88 0 0,-7 1-88 0 0,-6 1 80 1137 795,-6 0-80-1137-795,-7 2 0 0 0,-8 1 0 0 0,-8 1 0 0 0,-7 0 0 0 0,-6 3 0 0 0,-3-1 0 0 0,-8 2-136 0 0,-8 1-239 0 0,-9 1 55 0 0,-8 1 72 0 0,-3 1 128 0 0,1-1 120 0 0,2-1 0 0 0,1 0-80 0 0,2-1 80 0 0,-1 0-72 0 0,2 0 72 0 0,0 0-96 0 0,-4 2 96 0 0,-2 1 0 0 0,1-1 0 0 0,-2 1 0 0 0,2-1 88 0 0,2 0-24 0 0,1 1 64 0 0,5-1-32 0 0,4 0-8 0 0,5-2 0 0 0,5 0-88 0 0,3 0 0 0 0,4-2 0 0 0,5-1 184 0 0,7 0-112 0 0,10-3-72 0 0,8 0 0 0 0,8-2 0 0 0,8-2-88 0 0,8-2 88 0 0,0-1 0 0 0,-2 1 0 0 0,-3 0 0 0 0,-2 0 0 0 0,-3 1 0 0 0,-1 0 80 0 0,5-1-16 0 0,8 0 103 0 0,2-1-103 0 0,-3 2 0 0 0,-2 1 64 516-4,-3 0-128-516 4,-6 1 96 0 0,-5 1-32 0 0,-5 0-64 0 0,-1 1 0 0 0,-3 1 0 0 0,-4-1 0 0 0,-4 2 64 0 0,-3 0-64 0 0,-4 0 64 0 0,-3 1 0 0 0,-4-1 0 0 0,-3 0-64 0 0,-6 1 64 0 0,-6 1 0 0 0,-7 1-144 0 0,-5 2 80 0 0,-3 0 0 0 0,-1 0 0 0 0,1 0 0 0 0,1 1 0 0 0,-4 0 0 0 0,-4 2-72 0 0,-1 0 8 0 0,3 1 64 0 0,2-2-64 0 0,4 0 64 0 0,-2 0 0 0 0,-3 2 0 0 0,3 0 0 0 0,2 0 0 0 0,6-1 0 0 0,4-1 0 0 0,4-1 0 0 0,6-1-64 0 0,5 0 64 0 0,4-1 0 0 0,6-2 0 0 0,4-1 0 0 0,5 0 0 0 0,4-1 0 0 0,2-1 0 0 0,3 0 0 0 0,2-1 0 0 0,1 0 0 0 0,1-1 0 0 0,1 0 0 0 0,2-1 0 0 0,1 0 0 0 0,0-1 0 0 0,0 0 0 0 0,4-1 0 0 0,2-1-64 0 0,-1-1 64 0 0,-2 1 0 0 0,-1 0 0 0 0,-2 1 0 0 0,-2 1 0 0 0,3 0 64 0 0,0 1 0 0 0,-3 1-64 0 0,-5 0 80 0 0,-5 2-16 0 0,-5 2-64 0 0,-6 0 64 0 0,-6 2-64 0 0,-6 0 0 0 0,-3 1 0 0 0,-6 1 64 0 0,-6 0-64 0 0,-9 1 0 0 0,-9 2 0 0 0,-1 1 0 0 0,1-2 0 0 0,3 0 0 0 0,3-1 0 0 0,-3 0 0 0 0,1 0 0 0 0,2-1 0 0 0,4-1 0 0 0,2 0 0 0 0,4 0 72 0 0,4-1-72 0 0,3 0 64 0 0,3 0-64 0 0,3-1-96 0 0,4 0 16 0 0,2-1 8 0 0,6 0 72 0 0,5 0 0 0 0,3 0 0 0 0,7-1 0 0 0,6-1 0 0 0,2 1 0 0 0,2-1 0 0 0,4-1-96 0 0,2 0 168 0 0,-1-1-8 0 0,5-1-64 0 0,-1 0 0 0 0,-3 1 0 0 0,-3-1 0 0 0,-4 1 88 0 0,-4 1-88 0 0,-3 0 80 0 0,-3 0-80 0 0,-3 1 0 0 0,-2 0 0 0 0,-3 0 0 0 0,-2 0 176 0 0,-3 1 144 0 0,-3 0-160 0 0,-4 0-224 0 0,-4 1-184 0 0,-6 2 120 0 0,-5 0 128 0 0,-6 2-72 0 0,-1 0 72 0 0,-1 0 0 0 0,-4 1-64 0 0,1-1 64 0 0,1 1 0 0 0,3-2 0 0 0,2 1 0 0 0,2-1-64 0 0,3 0 64 0 0,3 0 0 0 0,2 0-96 0 0,2 0-56 0 0,2 0 80 0 0,2-1 72 0 0,2-1 0 0 0,3-1 80 0 0,4 1-80 0 0,6-1 0 0 0,9-1 64 0 0,3 0-64 0 0,2 0 0 0 0,4-2 72 0 0,5 0-72 0 0,3-1 0 0 0,3 0 0 0 0,1 0 0 0 0,0-1 64 0 0,-5 2 0 0 0,-7 0-64 0 0,-6 1-240 0 0,-7 1 144 0 0,-6-1 200 0 0,-4 1-16 0 0,-5 0-8 0 0,-3 1-80 0 0,-3-1 0 0 0,-3 1 64 512 4,-3 1-64-512-4,-2 0 0 0 0,0 1 0 0 0,0-1 0 0 0,0 1 0 0 0,-1 0 0 0 0,0 0 0 0 0,1 0 0 0 0,2 0 0 0 0,2 0 0 0 0,1 1 0 0 0,1-1 0 0 0,3-1 0 0 0,2 0 0 0 0,1-1 0 0 0,1 0 0 0 0,1-1 0 0 0,0 0 0 0 0,1 0 0 0 0,2 1 0 0 0,2 0 0 0 0,1 0 0 0 0,1-1 0 0 0,1-1 0 0 0,1 0 0 0 0,1 0 0 0 0,0-1 0 0 0,1 0 0 0 0,1-1 0 0 0,-1 0 0 0 0,1 0 0 0 0,1-1 0 0 0,0 1 0 0 0,1-1 0 0 0,2-1 0 0 0,2-1 0 0 0,0 0 0 0 0,0-2 0 0 0,-4 2 0 0 0,-3 0 0 0 0,-5 0 0 0 0,-4 1-200 0 0,-6 0-328 0 0,-4 0-6151 0 0,0 2-3265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5:00.688"/>
    </inkml:context>
    <inkml:brush xml:id="br0">
      <inkml:brushProperty name="width" value="0.2" units="cm"/>
      <inkml:brushProperty name="height" value="1.2" units="cm"/>
      <inkml:brushProperty name="color" value="#FFFFFF"/>
      <inkml:brushProperty name="inkEffects" value="pencil"/>
    </inkml:brush>
  </inkml:definitions>
  <inkml:trace contextRef="#ctx0" brushRef="#br0">13 191 2304 243896 35257,'0'0'200'0'0,"0"0"-200"0"0,0 0 0 0 0,0 0 976 0 0,0 0 1312 0 0,-1-1-1120 0 0,1 0-480 0 0,0-1-96 0 0,1-1-16 0 0,1-1-8 0 0,1-1-40 0 0,2-2 512 0 0,2-1-520 0 0,2 0 40 0 0,2-2 8 0 0,2 1 0 0 0,1-1 0 0 0,1 0-280 0 0,1 0-48 2 505,1 1-16-2-505,2-2 168 6 1033,0 1-232-6-1033,-1 1-8 0 0,1 0 0 0 0,0 1-152 0 0,-2 1 0 0 0,-2 2 0 0 0,-4 1 0 0 0,-1 1 0 0 0,-4 1 0 0 0,-2 1 0 0 0,-2 0 0 0 0,-1 1 0 0 0,-2 0 0 0 0,-1 1 0 0 0,-1 1 0 0 0,-1 0 0 0 0,-3 2 0 0 0,-2-1 0 0 0,0 1-128 0 0,-1 0-48 0 0,0 0-16 0 0,0 0 0 0 0,0 0 192 0 0,-4 2 0 0 0,-1 1-112 0 0,-2 1 40 0 0,0 0 8-1 576,0 0 0 1-576,-3 1-8 0 0,1 1 72 0 0,1 0 0 0 0,4-2 0 0 0,3-1 0 0 0,3-1 0 0 0,2-2 0 0 0,3-1 0 0 0,1-2 0 0 0,1 0 0 0 0,2-1 0 0 0,3 0 0 0 0,5-1 128 0 0,4-1-64 0 0,0-1 16 0 0,4-2 80 0 0,2-2-80 0 0,0 0 8 0 0,0-1 0 0 0,-1-1 0 0 0,3-1 176 0 0,4-3 128 0 0,5-2-264 0 0,0 1-256 0 0,-3 1-16 0 0,-3 2 0 0 0,-4 2 528-3 724,-3 3 96 3-724,-2 0 31 0 0,-3 2 1 0 0,-2 1-416 0 0,-2 1-96 0 0,-1 0 0 0 0,-3 1 0 0 0,-2 1 0 0 0,0 0 0 0 0,-5 1-1383 0 0,-4 4 775 0 0,-2 1 608 0 0,-2 0 0 0 0,0 1 0 0 0,-1 0 152 0 0,0 0 48 0 0,-1 0 16 0 0,-2 1 0 0 0,-2 4-216 0 0,0 0 0 0 0,1 0 0 0 0,1-1 0 0 0,1 0 0 0 0,0 1 0 0 0,0-1 64 0 0,1 0-64 0 0,0 0 96 0 0,1-2-96 0 0,1 0 0 0 0,1-1 0 0 0,2-1 0 0 0,1 0 0 0 0,3-2 0 0 0,1-2 0 0 0,3-1-88 0 0,2 0 88 0 0,6-2 64 0 0,3 0-64 0 0,3-1 0 0 0,6-3 0 0 0,6-2-160 0 0,7-3-320 0 0,4-2 232 0 0,3-3 248 0 0,1 0 360 0 0,-5 1 120 0 0,-4 1 31 0 0,-3 0 97 0 0,-3 1-608 0 0,-3 1 0 0 0,0 1 0 0 0,2 0 0 0 0,2-1 0 4 1613,-2 1 0-13-885,-1 0 0 9-728,-3 1 0 0 0,-2 1 0 0 0,-3 2 0 0 0,-4 0 0 0 0,-3 2 0 0 0,-5 2 0 0 0,-1 0 0 0 0,-3 1 0 0 0,-2 0 0 0 0,-3 0 0 0 0,-2 2 0 0 0,-2 0 0 0 0,0 1 0 0 0,-2 1 0 0 0,0 0 0 0 0,-4 1 0 5 1250,-1 2 0-5-1250,-1 0 0 0 0,-3 1 0 0 0,-4 3 0 0 0,-3 1 0 0 0,0 1 0 0 0,2-2 0 0 0,4-1 0 0 0,2-1 0 0 0,4-1 0 0 0,2-1 0 0 0,1 0 0 0 0,0 0 0 0 0,3 1 0 0 0,1-1 0 0 0,2-1 0 0 0,1-1 0 0 0,2 0 0 0 0,1-2 0 0 0,1-1 0 0 0,0 0 0 0 0,1 0 0 0 0,0-1 0 0 0,1 0 0 0 0,0 0 0 0 0,2 0 0 0 0,3-1 0 0 0,5-1 0 0 0,1-1 0 0 0,2-1 0 0 0,-1 0 0 0 0,1-1 0 0 0,-1 0 0 0 0,-1 0 0 0 0,2-1 0 0 0,2-2 0 0 0,0-1 0 0 0,0 1 0 0 0,-2-1 0 0 0,-1 1 0 0 0,1 0 0 0 0,1-2 0 0 0,0 1 0 0 0,-1 0 0 0 0,-1 2 0 0 0,-2 1 0 0 0,-2 1 0 0 0,-1 2 0 0 0,-2 0 0 0 0,-1 1 0 0 0,-1 0 0 0 0,-2 1 0 0 0,-1 0 0 0 0,0 0 0 0 0,-1 0 0 0 0,-1 0 0 0 0,0 0 0 0 0,-1 0 0 0 0,-2 1 0 0 0,-1 0 0 0 0,-1 0 0 0 0,-1 1 0 0 0,0 0 0 0 0,0 1 0 0 0,-3 2 0 0 0,-2 0 0 0 0,-1 1 0 0 0,-2 2 0 0 0,-1-1 0 0 0,0 1 0 0 0,1-1 0 0 0,1 0 0 0 0,0-1 0 0 0,1 0 0 0 0,1-1 0 0 0,0 0 0 0 0,0 0 0 0 0,-1 1 0 0 0,2-1 0 0 0,2-1 0 0 0,1 0 0 0 0,2-1 0 0 0,4-1 0 0 0,4-2 0 0 0,3 0 0 0 0,2-2 0 0 0,3 0 0 0 0,1-2 0 0 0,5-1 0 0 0,5-2 0 0 0,7-4 0 0 0,1-2 0 0 0,0 0 0 0 0,-1 1 0 0 0,-2 0 0 0 0,-2 1 0 0 0,-1 1 0 0 0,-2 0 0 0 0,-2 2 0 0 0,2 0 0 0 0,-2-1 0 0 0,-1 1 0 0 0,-3 1 0 0 0,-1 0 0 0 0,-2 0 0 0 0,-2 2 0 512 4,-3 0 0-512-4,-2 2 0 0 0,-5 2 0 0 0,-4 1 0 0 0,-4 3 0 0 0,-5 0 0 0 0,-5 2 0 0 0,-1 1 0 0 0,-1 0 0 0 0,-1 0 0 0 0,-1 0 0 0 0,-1 0 0 0 0,-1 1 0 0 0,-1 0 0 0 0,-1 0 0 0 0,-1 0 0 0 0,-6 2 0 0 0,-8 2 0 0 0,-3 0 0 0 0,2-1 0 0 0,-3 1 0 0 0,-3-1 0 0 0,2-2 0 0 0,5-1 0 0 0,1-1 0 0 0,4-1 0 0 0,3-1 0 0 0,4 0 0 0 0,5-2 0 0 0,1-1 0 0 0,4-1 0 0 0,3 0 0 0 0,4-1 0 0 0,6 0 0 0 0,3-2 0 0 0,5 0 0 0 0,4-1 0 2-555,8-2 0-2 555,4-1 0 0 0,3 0 0 0 0,3-1 0 0 0,2 1 0 0 0,6-3 0 0 0,10-1 0 0 0,2 0 0 0 0,0 0 0 0 0,-1 1 0 0 0,-5 2 0 0 0,2 1 0 0 0,2-1 0 0 0,-2 2 0 0 0,-4 0 0 0 0,-1 1 0 0 0,-1 0 0 0 0,-2 1 0 0 0,-6 0 0 0 0,-1 2 0 0 0,-4 0 0 0 0,-3 0 0 0 0,-5 2 0 0 0,-4-1 0 0 0,-4 1 0 0 0,-3 0 0 0 0,-3 0 0 0 0,-2 2 0 0 0,-3 0 0-2 555,-2 0 0 2-555,-3 2 0 0 0,-1-1 0 0 0,-2 2 0 0 0,-1 0 0 0 0,-2 1 0 0 0,-5 2-384 536-3,-12 7-1223-536 3,-8 4 1607 0 0,-4 1 0 0 0,0 2 0 0 0,5-3 0 0 0,8-3 0 0 0,6-2 0 0 0,8-4 0 0 0,5-1 0 0 0,5-3 0 0 0,2 0 0 0 0,3-1 0 0 0,2 0 0 0 0,1-1 0 0 0,2 0 0 0 0,1-1 0 0 0,1 0 0 0 0,1-2 0 0 0,4 0 0 0 0,2-1 0 0 0,1-2 0 0 0,5-1 0 0 0,5-2 0 0 0,8-3 0 0 0,5-2 384 0 0,1-2 104 0 0,0 0 23 0 0,2-1 97 0 0,0-1-608 0 0,-3 2 0 0 0,1-1 0 0 0,-2 1 0 0 0,-4 2 0 0 0,-4 2 0 0 0,-4 1 0 0 0,-2 1 0 0 0,-2 0 0 0 0,-4 1 0 0 0,-2 1 0 0 0,-3 1 0 0 0,-3 1 0 0 0,-2 1 0 0 0,-2 2 0 0 0,-3 0 0 0 0,-2 2 0 0 0,-2 2 0 0 0,-2 1 0 0 0,-2 0 0 0 0,-1 1 0 0 0,-2 0 0 0 0,-2 1 0 0 0,-2-1 0 0 0,-2 1 0 0 0,-1 0 0 0 0,-1 0 0 0 0,0 0 0 0 0,-5 2 0 0 0,0 0 0 0 0,0 0 0 0 0,-2 0 0 0 0,2 0 0 0 0,4-1 0 0 0,3-2 0 0 0,4-1 0 0 0,3-1 0 0 0,4 0 0 0 0,2-1 0 0 0,3-1 0 0 0,1 0 0 0 0,3-1 0 0 0,4-2 0 0 0,2 0 0 0 0,3-1 0 0 0,2-1 0 0 0,3-1 0 0 0,1 0 0 0 0,2-2 0 0 0,2 0 0 0 0,2-2 0 0 0,2 0 0 0 0,1 0 0 0 0,3-1 0 0 0,0 0 0 0 0,0-1 0 0 0,0-1 0 0 0,1 1 0 0 0,-1-1 0 1-536,0 0 0-1 536,0 0 0 0 0,3-1 0 0 0,1 1 0 0 0,-2 1 0 568 1,-4 0 0-67 2,-4 2 0-495 524,-3 0 0-6-527,-3 2 0 523 5,-2 0 0-517 593,-2 0 0 491-601,-4 2 0-497 3,-2 1 0 0 0,-4 1 0 0 0,-3 2 0 523-1,-2 2 0-523 1,-3 1 0 0 0,-2 2 0 0 0,-1-1 0 0 0,-5 2 0 0 0,-4 2 0 0 0,-1-1 0 0 0,-2 1 0 0 0,-1 1 0 0 0,0 0 0 0 0,0 0 0 0 0,-1-1 0 0 0,0 1 0 0 0,-1 0 0 0 0,0-1 0 0 0,-5 2 0 0 0,0 1 0 0 0,1-2 0 0 0,3 0 0 0 0,4-1 0 0 0,3-1 0 0 0,5-1 0 0 0,2-1 0 0 0,3-1 0 0 0,2 1 0 0 0,3-1 0 0 0,5-1 0 0 0,6-3 0 0 0,8-2 0 0 0,8-3 0 0 0,8-4 0 0 0,2-2 0 0 0,-1 0 0 0 0,-2 0 0 0 0,-2 0 0 0 0,4-1 0 0 0,4-1 0 0 0,0 0 0 0 0,-4 0 0-2 608,-1 0 0 2-608,-1 1 0 0 0,-4 0 0 0 0,-6 2 0 0 0,-3 2 0 0 0,-3 1 0 0 0,-4 3 0 0 0,-4 0 0 0 0,-3 3 0 0 0,-4 2 0 0 0,-1 1 0 0 0,-3 1 0 0 0,-3 2 0 0 0,-2 2 0 7-557,-6 1 0-7 557,-2 1 0 0 0,-2 1 0 0 0,-2-2 0 0 0,0 1 0 0 0,-5 0 0 0 0,-5 1 0 0 0,-1 2 0 0 0,2-2 0 0 0,2 1 0 0 0,3-2 0 0 0,6-1 0 0 0,3 0 0 0 0,5-2 0 0 0,3-1 0 0 0,5-2 0 0 0,6-2 0 0 0,5-2 0 0 0,3-1 0 0 0,3-1 0 0 0,2-1 0 0 0,2-1 0 0 0,3-1 0 0 0,5-1 0 0 0,2-1 0 0 0,1 0 0 0 0,3-2 0 0 0,3 0 0 0 0,2-2 0 0 0,-1 0 0 0 0,-3 1 0 0 0,-4 1 0 0 0,-5 2 0 0 0,-3-1 432-14 565,-3 2 576 14-565,-3 0-400 0 0,-5 2-608 0 0,-4 1 0 0 0,-3 2 0 0 0,-6 2 0 0 0,-2 0 0 0 0,-4 2 0 0 0,-4 2-384 0 0,-5 2-616 0 0,-2 0 488 0 0,0 1 416 0 0,-1 0 96 0 0,0 1 0 0 0,2-1 0 0 0,1 0 0 0 0,-2 0 0 0 0,2-1 0 0 0,3-1 0 4 510,4-2 0-4-510,2-1 0 0 0,4-1 0 0 0,2-1 0 0 0,6-2 0 0 0,4-2 0 0 0,3-2 0 0 0,2 1 0 0 0,3-3 0 0 0,3 0 0 0 0,3-1 0 0 0,-1 0 0 0 0,-1 0 0 0 0,-1 1 0 0 0,2-1 0 0 0,-1 0 0 0 0,-2 1 0 0 0,-1-1 0 0 0,-2 1 0 0 0,-3 0 0 0 0,-3 2 0 0 0,-2 0 384 0 0,-3 1 104 0 0,-1 1 24 0 0,-2 0 0 0 0,-1 0-416 0 0,-2 0-96 0 0,-1 0 0 0 0,-4 1-384 0 0,-5-1-616 0 0,-4 0 392 0 0,-2 0 608 0 0,1 1 0 0 0,0 0 0 0 0,1 1 0 0 0,0 0 0 0 0,-1 0 0 0 0,1 0 0 0 0,-1 0 0 0 0,-5-1 0 0 0,-4 0 0 0 0,-3-1 0 0 0,1 0 0 0 0,3 0 0 0 0,5 1 0 0 0,4 0 0 0 0,5 0 0 0 0,2 0 0 0-529,4 0 0 0 529,2 1 0 0 0,3 0 0 0 0,4-1 0 0 0,2 0 0 0 0,4-1 0 0 0,2 0 0 0 0,3 0 0 0 0,1 1 0 0 0,1-2 0 0 0,5 0 0 0 0,1 0 0 0 0,-1-1 0 0 0,-1 0 0 0 0,-2 0 0 6-527,-2 0 0-4 10,0 1 0-2 517,-1-1 384-9-509,0 1 616 9 509,0 1-1272 540 0,-2 1-232-540 0,-5 1-104 501-1,-5 2 608-501 1,-4 2 0 0 0,-6 1 0 0 0,-4 1 0 0 0,0 0 0 0 0,-4 1 0 1-516,-3 1 0-1 516,-6 1 0 0 0,-3 1 0 0 0,-1 0 0 0 0,-1-1 0 0 0,0-1 0 0 0,2 0 0 0 0,1-1 0 0 0,0 0 0 0 0,1-1 0 0 0,-3 1 0 0 0,0-2 0 0 0,0 1 0 0 0,-2-1 0 0 0,1-1 0 0 0,3 0 0 0 0,6 0 0 0 0,4-2 0 0 0,5-1 0 0 0,4-2 0 0 0,5 0 0 0 0,5-2 0 0 0,6-2 0 0 0,5-1 0 0 0,1-1 0 0 0,1 1 0 0 0,0 1 0 5 537,0-1 0-5-537,-2 2 0 0 0,2-2 0 0 0,0 2 0 0 0,0-1 0 0 0,-1 1 0 0 0,1 2 0 0 0,-2 1 0 0 0,-3 1 0 0 0,-2 1 0 0 0,-3 0 0 0 0,-2 1 0 0 0,-3-1 0 0 0,-1 2 0 0 0,-1 0 0 0 0,-4 2 0 0 0,-3 3 0 0 0,-3 1 0 0 0,-1-1 0 0 0,-1 1 0 0 0,-2-1 0 0 0,0 0 0 0 0,-1 0 0 0 0,-2-1 0 0 0,-1 1 0 0 0,-1 1 0 0 0,-1-1 0 0 0,-4 3 0 0 0,-7 2 0 0 0,-3 1 0 0 0,1 0 0 0 0,-3 1 0 0 0,-3 1 0 0 0,2 0 0 0 0,5-2 0 0 0,5 0 0 0 0,7-1 0 0 0,8-3 0 0 0,7-2 0 0 0,12-3 0 0 0,7-3 0 0 0,7-2 0 0 0,5-2 0 0 0,5-2 0 0 0,3 0 0 0 0,3-2 0 0 0,10-3-840 0 0,5 1-151 0 0,8-2-25 0 0,5-1-8 0 0,-9 1-12536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5:03.691"/>
    </inkml:context>
    <inkml:brush xml:id="br0">
      <inkml:brushProperty name="width" value="0.2" units="cm"/>
      <inkml:brushProperty name="height" value="1.2" units="cm"/>
      <inkml:brushProperty name="color" value="#FFFFFF"/>
      <inkml:brushProperty name="inkEffects" value="pencil"/>
    </inkml:brush>
  </inkml:definitions>
  <inkml:trace contextRef="#ctx0" brushRef="#br0">368 209 6448 246845 39225,'-2'0'672'0'0,"-2"-1"-672"0"0,-1 0 0 0 0,0 1 448 0 0,-1-1 560-6 602,-1 1-496 13-96,0 1 0-7-506,-1-1 512-7 1407,-1 0-512 7-1407,0 1-416 0 0,-1 0-96 2 498,-1 0 0 1 160,0-1 432-3-658,-2 0 64 0 0,1 1 16 0 0,2-2 0 0 0,0 1 0 0 0,1-1 0 0 0,2-1 0 0 0,2 0 0 0 0,1 0-416 0 0,2-1-96 0 0,1 0 0 0 0,3 0 0 0 0,2-2 0 0 0,3 0 0 0 0,2 0 0 0 0,2-2 0 0 0,2 0 0 0 0,4-2 0 0 0,1 0 0 0 0,1-1 0 0 0,0 1 0 0 0,1 0 0 0 0,0-1 0 0 0,0 2 0 0 0,3-2 0 0 0,4-1 432 0 0,-2 0 64 0 0,-2 2 15 0 0,-4 2 1 0 0,-4 1-416 0 0,-4 2-96 0 0,-4 1 0 0 0,-3 1 0 0 0,-2 1 0 0 0,-2 1 0 0 0,-1 0 0 0 0,-1 1 0 0 0,-2 0 0 0 0,-2 0 0 0 0,-1 2 0 0 0,-6 1-384 0 0,-6 2-615 0 0,-7 2 391 0 0,-1 0 608 0 0,1 1 0 0 0,-1-1 0 0 0,-2 1 0 0 0,-3 0 0 0 0,1-1 0 0 0,2-1 0 0 0,2-1 0 0 0,4-1 0 0 0,-1 0 0 0 0,2 0 0 0 0,2-1 0 0 0,1 0 0 0 0,3-1 0 0 0,4 0 0 0 0,2-1 0 0 0,3-1 0 0 0,3 0 0 0 0,2-2 0 0 0,5-2 0 0 0,1-1 0-2-509,4 0 0 2 509,2-2 0-4-498,3 0 0 4 498,1 0 384 0 0,5-2 615 0 0,7-3-391 0 0,1 0-608 0 0,-1 1 0 0 0,0-2 0 4 677,-2 2 0-2 2,-4 0 0-3 0,-2 1 0 0-1259,-4 0 0 3 62,-2 2 0-2 518,-2 1 0-6-530,-2 2 0 6 530,-2 0 0 0 0,-2 2 0 0 0,-2 0 0 0 0,-1 2 0 0 0,-1 0 0 0 0,0-1 0 0 0,-2 1 0 0 0,1-1 0 0 0,-1 0 0 0 0,0 1 0 0 0,0-2 0 0 0,-2 1 0 0 0,1 0 0 0 0,-1 0 0 0 0,-2 1 0 0 0,-2 1 0 0 0,-2 1 0 0 0,-1 0 0 0 0,-1 0 0 0 0,0 2 0 0 0,-4 1 0 0 0,-3 2 0 0 0,0 0 0 0 0,-2 3 0 0 0,-3 1-384 0 0,-1 1-615 0 0,0 2 391 0 0,2-1 608 0 0,4 0 0 0 0,5-1 0 0 0,3-3 0 4-695,4-1 0-4 695,3-3 0 0 0,3-2 0 0 0,4-1 0-4-567,7-1 0 4 567,3-1 0 0 0,4-1 384 0 0,2-1 104 0 0,2-1 23 0 0,5-2 97 0 0,5-2-608 0 0,5-3 0 0 0,2-1 0 0 0,-2-1 0 0 0,-4 2 0 0 0,-4 0 0 0 0,-5 3 0 0 0,-1 0 0 0 0,-1 1 0 0 0,-4 2 0 0 0,-4 1 0 0 0,-4 1 0 0 0,-4 1 0 0 0,-3 1 0 0 0,-4 2 0 0 0,-2 0 0 0 0,-3 1 0 0 0,-5 2 0 0 0,-5 1 0 0 0,-3 2 0 0 0,1 0 0 0 0,0 0 0 0 0,1 0 0 0 0,-3 1 0 0 0,-5 1 0 0 0,-6 3 0 0 0,-6 3 0 0 0,-1 1 0 0 0,4-1 0 0 0,3-1-128 0 0,4-1 24 0 0,5-1 8 0 0,2-1 96 0 0,1 0 0 0 0,3 0 0 0 0,4-2 0 0 0,3-1 0 0 0,4-2 0 0 0,4-1 0 0 0,3-1 0 0 0,5-1 0 0 0,4-2 0 0 0,3-2 0 0 0,6-2 80 0 0,5-3-16 0 0,2-1-64 0 0,2-1-88 0 0,0 0 24 0 0,6-2 0 0 0,4-3 264 7 578,6-1-120-7-578,1-2-16 0 0,-4 1-64 0 0,2 0 64 0 0,-3 0-64 0 0,-4 2 0 0 0,1-1 0 0 0,1 0 0 0 0,-2 0 0 0 0,-3 2 0 0 0,-6 1 0 0 0,-4 2 0 0 0,-4 1 0 0 0,-2 1 0 0 0,-4 0 0 0 0,-1 2 0 0 0,-3 0 0 0 0,-2 1 0 0 0,-1 0 0 0 0,-2 1 0 0 0,-2 1 0 0 0,-3 2 0 0 0,-6 1 0 0 0,-3 2 0 0 0,-2 0 0 0 0,-6 2 0 0 0,-2 1 0 0 0,-2 0 0 0 0,-3 1 0 0 0,-5 2 0 0 0,-6 2 0 0 0,-5 1 0 0 0,2 1 0 0 0,2-2 0 0 0,3 1 0 0 0,3-1 0 0 0,5-1-136 0 0,0 1-240 0 0,3-1 184 0 0,3 0 192 0 0,0 0 64-8 535,1 0-64 8-535,3-2 0 0 0,5-1 0 0 0,4-2 0 0 0,5-2 0 0 0,5-1 0 0 0,3-2 0 0 0,4-2 64 0 0,1 0 16 0 0,3-2 8 0 0,4-2 0 0 0,4-2-24 0 0,2-1-64 0 0,3 0 64 0 0,2-1-64 0 0,1 0-72 0 0,1 0 72 0 0,6-2-40 0 0,3 0 136 0 0,0-1 0 0 0,3 0 8 0 0,0 0-104 0 0,-3 1 0 0 0,-2 1 0 0 0,0 0 0 0 0,-5 1 0 0 0,-7 3 0 0 0,-5 0 0 0 0,-6 3 0 0 0,-5 0 0 0 0,-3 1 0 0 0,-3 1 0 0 0,-2 1 0 0 0,-1-1 0 514-1,-3 3 0-514 1,-2 0 0 0 0,-3 2 0 0 0,-4 0 0 0 0,-5 3 0 0 0,-7 2 0 0 0,-5 1 0 0 0,-3 2 0 0 0,0-1 0 540 1,-2 2-72-540-1,-5 0-160 0 0,-3 1 112 0 0,-2 1 120 0 0,-2 1 0 0 0,3 0 0 0 0,3 1-72 0 0,7-1-24 0 0,8-3 96 0 0,8-3-96 0 0,7-2 96 0 0,5-1 0 0 0,3-3 64 0 0,3 0-64 0 0,4-2 0 0 0,5-1 64 0 0,4-2-64 0 0,2-1 88 0 0,3-1-24 0 0,0 0 0 0 0,4-2 72 0 0,5-3 8 0 0,3 0-72 0 0,-2-1-72 0 0,-1-1 0 0 0,-2 1 0 0 0,-2 0 0 0 0,-2-1 0 0 0,2 0 0 0 0,0 1 0 0 0,-2-1 0 0 0,-3 1 0 0 0,-1 1 0 0 0,-3 1 0 0 0,-2 0 0 0 0,-1 1 0 0 0,-1 0 0 0 0,0 0 0 0 0,-1 0 0 0 0,-1 1 0 0 0,-1 1 0 0 0,-3 1 0 0 0,-1 2 0 0 0,-3 0 0 0 0,-3 2 0 0 0,-4 2 0 0 0,-3 1 0 0 0,-2 2 0 0 0,-4 1-392 0 0,-4 1-607 0 0,-6 0 391 0 0,-1 1 608 0 0,0-1 0 0 0,-2 0 0 0 0,-3 1 0 0 0,1 0 0 0 0,2-1 0 0 0,4-1 0 0 0,4-1 0 0 0,2-1 0 0 0,2 1 0 0 0,2 0 0 0 0,3-1 0 0 0,3-1 0 0 0,2-1 0 0 0,2 0 0 0 0,1-1 0 0 0,1-2 0 0 0,1 1 0 0 0,2-1 0 0 0,0 0 0 0 0,3 0 0 0 0,2-1 0 0 0,1-1 0 0 0,3 0 384 0 0,2-1 104 0 0,1-1 23 0 0,2-1 1 0 0,1-1-416 0 0,5-2-96 0 0,0 0 0 0 0,0-1 0 0 0,3-1 0 0 0,-1-1 0 0 0,-2 0 0 0 0,-1 1 0 0 0,-4 1 0 0 0,-1 0 0 0 0,-3 0 0 0 0,1 0 0 0 0,-2-1 0 0 0,-1 2 0 0 0,-2 0 0 0 0,-2 1 0 0 0,-2 0 0 0 0,0 1 0 0 0,-3-1 0 0 0,0 0 0 0 0,-1 1 0 0 0,-1-1 0 0 0,-1 0 0 0 0,0 1 0 0 0,-1 0 0 0 0,-1 1 0 0 0,-1 0 0 0 0,-1 0 0 0 0,-1 2 0 0 0,-1 0 0 0 0,-1 1 0 0 0,-2 0 0 0 0,-2 1 0 0 0,-1-1 0 0 0,-4 1 0 0 0,-6 1 0 0 0,-5 0 0 0 0,-3 1 0 0 0,0 0 0 0 0,-2 1 0 0 0,-3 0 0 0 0,-5 0 0 0 0,2 1 0 0 0,4-1 0 0 0,0 1 0 0 0,3-1 0 0 0,6 0 0 0 0,4 0 0 0 0,5-1 0 0 0,4 0 0 0 0,3 0 0 0 0,2 0 0 0 0,3-1 0 0 0,2 0 0 0 0,2 0 0 0 0,4-1 0 0 0,4-1 0 0 0,3-1 0-1-528,6 0 0 1 528,3-1 0 0 0,2 0 0 0 0,3-1 0 0 0,6-2 0 0 0,7 0 0 0 0,4-2 0 0 0,5 0 0 0 0,-2 1 0 0 0,-4 2 0 0 0,-3 1 0 1024-7,-1 2 0-1024 7,-3 2 0 0 0,-4 2 0 0 0,-6 0 0 0 0,-5 2 0 0 0,-5 0 0 0 0,-4 1 0 0 0,-4 0 0 0 0,-3 0 0 0 0,-2 1 0 0 0,-2 1 0 0 0,-3-1 0 0 0,-1 1 0 0 0,0-1 0 0 0,-1 0 0 0 0,-3-1 0 0 0,-1 0 0 0 0,-2 0 0 0 0,0-1 0 0 0,-1 0 0 0 0,-2 0 0 0 0,-1 0 0 558 6,0 1 0-558-6,-3 1 0 0 0,-5 2 0 0 0,-4 0 0 0 0,-1 0 0 0 0,0 0 0 0 0,-11 3-1383 0 0,-9 3 775 0 0,0-1 608 0 0,5 1 0 0 0,3 0 224 0 0,3-1 72 0 0,5-1 16 4 508,2 2-1-4-508,2-1-311 0 0,5 0-96 0 0,1 1 33 0 0,4 1 63 0 0,4 0-64 0 0,5-1 64 0 0,5-1 0 0 0,6-3 0 0 0,7-3 80 1 518,5-1-80-1-518,4-2 103 0 0,1-1-23 0 0,1-1-8 0 0,0-1 0 0 0,0 0-8 0 0,1-1 64 0 0,4 0-64 0 0,4-1-64 0 0,6-1 96-8-509,0-1 8 8 509,-1 0 0 0 0,2-1 0 0 0,-1-1-104 0 0,-1 0 0 0 0,-1-1 0 0 0,-3 0 0 0 0,0-1 0 0 0,-1 1 0 0 0,3-1 0 0 0,1 0 0 0 0,-1 0 0 0 0,-2 1 0 0 0,-3 0 0 0 0,1-1 0 0 0,3-2 0 0 0,-1 0 0 0 0,-3 1 0 0 0,-2 0-384 0 0,-1 1-615 0 0,0 0-8425 0 0,-5 2 2856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5:06.241"/>
    </inkml:context>
    <inkml:brush xml:id="br0">
      <inkml:brushProperty name="width" value="0.2" units="cm"/>
      <inkml:brushProperty name="height" value="1.2" units="cm"/>
      <inkml:brushProperty name="color" value="#FFFFFF"/>
      <inkml:brushProperty name="inkEffects" value="pencil"/>
    </inkml:brush>
  </inkml:definitions>
  <inkml:trace contextRef="#ctx0" brushRef="#br0">183 332 2304 245247 42602,'0'0'224'0'0,"1"0"-224"0"0,-1-2 0 0 0,2 0 1528 0 0,0 0 280 0 0,1-1 56 0 0,0-1 16 0 0,0 0-1256 0 0,0-1-248 0 0,1 0-56 0 0,0 0 0 0 0,2-1-24 0 0,-1-1 0 0 0,2 0 0 0 0,0-1 0 0 0,2 0 96 0 0,3-3 440 0 0,4 0-416 0 0,0-1-96 0 0,2 0-24 0 0,-1 1 0 0 0,4-2 64 0 0,0 0-360 0 0,-2 2 0 0 0,-2 1 0 0 0,-2 1 416 0 0,-2 2 80 0 0,-2 0 15 0 0,-2 2 97 0 0,-1-1-608 0 0,-3 2 0 0 0,-1 1 0 0 0,-3 2 0 0 0,-2 0 0 0 0,-5 2 0 0 0,-4 2 0 0 0,-4 1 0 0 0,-3 0 0 0 0,-2 2 0 0 0,-1 1 0 0 0,0-1 0 0 0,1 0 0 0 0,2 1 0 0 0,0-1 0 0 0,2 0 0 0 0,0 1 0 0 0,-2 2 0 0 0,1 0 0 0 0,-2 3-592 0 0,-2 0 368 0 0,1 1 224 0 0,2-2 0 0 0,2-1 0 0 0,3-1 0 0 0,1-1 0 0 0,1-2 0 0 0,1 1 0 0 0,2-1 0 0 0,1-2-72 0 0,1 0 72 0 0,3-2 0 0 0,1 0 0 0 0,5-2 88 0 0,3-2 0 0 0,3-1 0 0 0,2-1 0 0 0,1-1-88-9 596,3-3 0 8 535,1 0 0 1-1131,0-1 0 0 0,4-2 0 0 0,5-2 128 0 0,1-2 0 0 0,0 1 8 0 0,-1 0 0 0 0,-2 2-136 0 0,-2 1 0 0 0,-1 0 0 0 0,-1 0 0 0 0,0 0 0 0 0,-2 1 0 0 0,-3 1 0 0 0,-4 3 0 0 0,-3 1 0 0 0,-3 1 0 0 0,-3 3 0 0 0,-1 0 0 0 0,-3 0 0 0 0,-3 2 0 0 0,-2 1 0 0 0,-3 2 0 0 0,-2 0 0 0 0,-1 0 0 0 0,-2 1 0 0 0,-2 0 0 0 0,1 1 0 0 0,-2 0 0 0 0,-3 3 0 3-661,-4 1 0-1 92,-4 3 0-2 569,-3 1 0 0 0,-4 3 0 0 580,-2 1-248 0-580,0 1 144 0 0,2 1 104 0 0,3 1-72 0 0,5-1 72 0 0,7-2 0 8-1027,6-3 0-8 1027,6-4 0 0 0,7-3 0 0 0,3-1 0 0 0,5-3 0 0 0,1-3 0 0 0,4 0 0 0 0,1-3 0 0 0,3-1 80 0 0,3-1-80 0 0,1 0 96-14 656,3-2-32 14-656,1-1-64 0 0,0 0 96 0 0,2-2-96 0 0,2 0 0 0 0,1-2 64 0 0,1 0-64 0 0,0-1 152 0 0,6-2 168 0 0,1 0-160 0 0,-2-1-256 0 0,3-1-192 0 0,3-1 136 1-629,3-1 152-1 629,0 0 0 0 0,-4 2 0 0 0,-7 2 0 0 0,-4 3 0 0 0,-6 1 0 0 0,-5 2 0 0 0,-5 2 0 0 0,-3 1 0 0 0,-4 2 0 0 0,-1 0 0 0 0,-2 2 0 0 0,-1 1 0 0 0,-2-1 0 0 0,-1 2 0 0 0,-1-1 0 0 0,-3 2 0 0 0,-2 0 0 0 0,-3 2 0 0 0,-1-1 0 0 0,-1 2 0 0 0,-6 1 0 0 0,-5 3 0 0 0,-2 1 0 0 0,0 0 0 0 0,1 1 0 0 0,2-1 0 0 0,1 1 0 0 0,0-1 0 0 0,0 1 0 0 0,-1 0 0 0 0,-4 1 0 0 0,-5 3 64 0 0,-2 2 32 0 0,3-1-96 0 0,5-1 0 0 0,5-2-80 0 0,5-3 80 0 0,7-2 0 0 0,9-4 0 0 0,12-4 88 0 0,6-3 32 0 0,6-2 8 0 0,3-2 0 0 0,0-1-128 0 0,1 0 0 0 0,0 0 0 0 0,0-1 0 0 0,0-1-96 0 0,1 1-48 0 0,1-1-8 0 0,1 0 0 0 0,1-1 152 0 0,-1 0 0 0 0,0 0 0 0 0,-2 0 0 0 0,-1 1 0 0 0,-2 1 0 0 0,0 0 0 0 0,-3 0 0 0 0,-2 1 0 0 0,0-1 0 1114 1,-1 0 0-1114-1,-3 0 0 0 0,-4 3 0 0 0,-3 0 0 0 0,-4 1 0 0 0,-3 1 0 0 0,-3 1 0 0 0,-2-1 0 0 0,-2 2 0 0 0,-2-1 0 511 0,-1 2 0 45-3,-3 0 0-556 3,-4 0 0 0 0,0 2 0 0 0,-2 0 0 0 0,0 1 0 0 0,-1 0 0 0 0,-1 0 0 0 0,-1 1 0 0 0,-2 1 0 0 0,-2 0 0 0 0,-1 0 0 0 0,-2 0 0 0 0,-1 1 0 0 0,-5 2-440 0 0,-6 1-567 0 0,-6 1 399 0 0,-4 0 608 0 0,1 1 0 0 0,7-2 0 0 0,4 0 0 0 0,4 0 0 0 0,8-2 0 0 0,6-1 0 0 0,5-2 0 0 0,6 0 0 0 0,4-2 0 0 0,2-1 0 0 0,4-1 0 0 0,2-1 0 0 0,4-2 0 0 0,2 0 0 0 0,4-2 384 0 0,3 0 104 0 0,2 0 23 0 0,3-1 1 0 0,1-1-416 0 0,6-1-96 0 0,3-1 0 0 0,0 0 0 0 0,7-3 0 0 0,6-1 0 0 0,3-2 0 0 0,2 0 0 0 0,-2-1 0 0 0,-4 2 0 0 0,-7 3 0 517-4,-7 2 0-517 4,-8 4 0 0 0,-8 3 0 0 0,-6 2 0 526 6,-5 1 0-526-6,-3 2 0 0 0,-3 1 0 0 0,0 0 0 0 0,-1 1 0 0 0,0-1 0 0 0,1 0 0 0 0,-1 0 0 0 0,1 0 0 0 0,0-1 0 0 0,-1 1 0 0 0,0-1 0 0 0,0 1 0 0 0,0 0 0 0 0,-1 0 0 0 0,0-1 0 0 0,-1 1 0 0 0,-1 1 0 0 0,0-1 0 0 0,-1 1 0 0 0,0 1 0 0 0,-3 1 0 0 0,-2 2 0 0 0,-3 1 0 0 0,-1 0 0 0 0,0 0 0 0 0,-1 1 0 0 0,1-1 0 0 0,1 1 0 0 0,1-2 0 0 0,0 0 0 0 0,-1 1 0 0 0,-2 1-384 0 0,-2 2-615 0 0,-3 1 591 0 0,-1 2 888 0 0,2-2-224 0 0,2-1-256 0 0,3-2 0 0 0,3-2 0 0 0,2-1 0 0 0,3-2 96 0 0,2-1-33 0 0,2-1-63 0 0,2-1 96 0 0,1-1-160 0 0,1-1 64 0 0,3-1-103 0 0,3 0 103 0 0,4-1 95 0 0,7-2-7 0 0,4-1-88 0 0,2-1 80 0 0,6 0 104 0 0,4-2 152 0 0,5-2-168 0 0,-1 1-168 0 0,-3-1 0 0 0,-4 1 0 0 0,-4 1 0 0 0,0-1 0 0 0,0 0 0 0 0,-3-1 0 0 0,-2 2 0 0 0,-4 1 0 0 0,-3 1 0 0 0,-3 1 0 0 0,-5 1 0 0 0,-4 1 0 0 0,-2 1 0 0 0,-4 1 0 0 0,-1 0 0 0 0,-3 2 0 0 0,-2 0 0 0 0,0 1 0 0 0,-4 0 0 0 0,0 1 0 0 0,0 1 0 0 0,1-1 0 0 0,1 0 0 0 0,0 1 0 0 0,0 1 0 0 0,0-1 0 0 0,-1 1 0 0 0,-2 1 0 0 0,-2 1 0 0 0,0 0 0 0 0,-4 1 0 0 0,-2 1 0 0 0,1 0 0 0 0,0-1-128 0 0,1 0 16 0 0,1 1 8 0 0,0-1 32 0 0,0 1 8 0 0,0 0 0 0 0,-5 2 0 0 0,-3 0 64 0 0,0 0 0 0 0,0-1 0 0 0,-1 0-64 0 0,2 0 64 0 0,0-1-64 0 0,2 0 64 0 0,2-1 0 0 0,1 0 0 0 0,0 0 0 0 0,0-1 0 0 0,0 0 0-2 558,-1-1 0 2-558,1 1 0 0 0,-3-1 0 0 0,-1 1 0 0 0,0 1 0 4-1036,2-1 64-4 1036,4-2-64 0 0,5-1 64 0 0,5-1 8 0 0,4-2-72 0 0,5 0 96 0 0,2-2-96 0 0,2-1 112 0 0,2-1-32 0 0,2 0-8 4-517,2-1 0-4 517,2 0 88 0 0,1 0 24 0 0,2-1 0 0 0,3-1 0 0 0,1 0-184 0 0,1-1 0 0 0,1 0 0 0 0,5-2 0 0 0,3-1 0 0 0,1-1 0 0 0,0-1 0 0 0,1 1 88 0 0,0 0-24 0 0,0 0 0 0 0,0 0 0 0 0,0 0-64 0 0,4-2 0 0 0,8-1-160 0 0,5-3-256 0 0,2 1 200 0 0,0 0 216 0 0,-6 3 0 0 0,-8 1 0 0 0,-8 4 0 0 0,-6 1 0 0 0,-5 1 0 0 0,0-1-1463 0 0,-1 0 951 0 0,-1 1 416 0 0,-1-1 96 0 0,-1 1 0 0 0,-3 2-15384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5:09.565"/>
    </inkml:context>
    <inkml:brush xml:id="br0">
      <inkml:brushProperty name="width" value="0.2" units="cm"/>
      <inkml:brushProperty name="height" value="1.2" units="cm"/>
      <inkml:brushProperty name="color" value="#FFFFFF"/>
      <inkml:brushProperty name="inkEffects" value="pencil"/>
    </inkml:brush>
  </inkml:definitions>
  <inkml:trace contextRef="#ctx0" brushRef="#br0">121 394 5496 242632 42403,'0'-1'600'0'0,"-1"0"-600"0"0,-1 0 0 0 0,1-3 672 0 0,1 0 128 0 0,1-1 32 0 0,1 0 0 0 0,1 0-192 0 0,2-2 576 0 0,5-3-288 0 0,3-2-384 0 0,3-3-48 0 0,1 1-272 0 0,0 0 0 0 0,-2 2 0 0 0,-2 1-64 0 0,2-1 112 0 0,1-1-136 0 0,-1 0 24 0 0,-1 0 0 0 0,0 0 0 0 0,0 0 0 0 0,0 1 64 0 0,0 0 24 0 0,0 0 0 0 0,0 2 0 0 0,0 0-248 0 0,-2 1 0 0 0,0 1 0 0 0,0 0 96 0 0,-2 1-24 0 0,-2 1-8 0 0,-2 2-360 0 0,-3 2 24 0 0,-5 2 744 0 0,-4 2-224 0 0,-5 3-248 0 0,-4 2 0 0 0,-1 2 0 0 0,0-1 0 0 0,1 2 0 0 0,-2 2-64 0 0,1 0 64 0 0,2-1-96 0 0,0 0-64 0 0,-1 1 80 0 0,2-1 80 0 0,1 0 0 0 0,0-1 0 0 0,-1 2 0 0 0,0-1 0 0 0,0-1 0 0 0,1 0 0 0 0,-1 1 0 0 0,1-1 0 0 0,1 0 64 0 0,2-2-64 0 0,2-2 0 0 0,3-2 0 0 0,2-2 0 0 0,3-2 0 0 0,3-2 64 0 0,4-3 64 0 0,2-1-64 0 0,0-1-64 0 0,4-2 0 0 0,3-3 0 0 0,4-4 72 0 0,5-3 24 0 0,5-3 31 0 0,4-3 1 0 0,1 0 56 0 0,1 0 16 0 0,-3 2-80 0 0,-7 5 0 0 0,-5 2 0 0 0,-5 3-120 0 0,-1 1 0 2-507,-4 1 0-2 507,-2 2 0 0 0,-3 1 0-6-518,-1 1 0 6 518,-1 2 0 0 0,-3 2 0 0 0,-1 1 0 0 0,-1 2 0-1-575,-3 2 0 1 575,-1 2 0 0 0,-3 3 0 0 0,-3 1 0 0 0,-1 2 0 0 0,-1 0 0 0 0,-8 5-544 0 0,-6 4 272 0 0,-2 2 272 0 0,0 0-64 0 0,-2 3 64 0 0,-2 2-79 0 0,-4 3 79 0 0,-2 2 0 0 0,-1 1-80 0 0,0-1 16 0 0,4 1 64 0 0,4-2 0 0 0,7-4 0 0 0,7-4 0 0 0,6-5-64 0 0,4-4 64 0 0,3-3 0 0 0,3-2 0 0 0,1-2 0 0 0,1-1 0 0 0,1-1 0 0 0,0-2 0 0 0,1-1 0 0 0,2-1 0 0 0,1-1 0 0 0,2-1 0 0 0,4-3 0 0 0,7-5 0 0 0,2-2 0 0 0,3-2 0 0 0,0-1 0 0 0,0-1 0 0 0,0 0 0 0 0,0-1 0 0 0,-1 0 64 0 0,1 0-64 0 0,2-1 0 0 0,-1 0 0 0 0,1 0 64 0 0,0-2-64 0 0,-1 1 0 0 0,0-2 0 0 0,3-3 0 0 0,5-4 159 0 0,4-3 81 0 0,-1 1-40 0 0,-3 4 8 0 0,-5 4 0 0 0,-5 5-208 0 0,-3 3 0 0 0,-3 3 0 0 0,-5 2 0 0 0,-3 2 0 0 0,-3 3 0 0 0,-3 0 0 0 0,-1 3 0 0 0,-3 0 0 0 0,-1 0 0 0 0,-1 2 0 0 0,-1-1 0 0 0,-2 2 0 0 0,0-1 0 0 0,0 2 0 0 0,-3 1 0 0 0,-1 1 0 0 0,-2 0 0 2 526,-1 2 0-2-526,0 1 0 0 0,1 1 0 0 0,-1 1-96 6 517,-1 1-64-6-517,0 1-16 0 0,-2 5-96-6-517,-2 1 184 6 517,0 1 8 0 0,-3 3 1 0 0,-1 1 79 0 0,-2-1 0 0 0,0 0 0 0 0,0-2-64 0 0,-2 3 0 0 0,-4 3 64 0 0,0 1 0 0 0,2-1 0 0 0,3-2-64 0 0,3-2 0 0 0,1 0-64 0 0,0 0 64 0 0,2 1 216 0 0,2-1-88 0 0,4-3-64 0 0,6-4 0 0 0,7-5-112 0 0,3-4 40 0 0,5-4 72 0 0,3-5 200 0 0,7-5-120 0 0,6-5 0 0 0,4-3-1 0 0,1-2-79 0 0,6-4 64 0 0,5-4 0 0 0,0-2-64 0 0,-1 1 0 0 0,-4 2 64 0 0,-2 1 0 0 0,-3 1-64 0 0,1 1 96 0 0,-2 1-32 0 0,-1 1 0 0 0,-1-1-64 0 0,-2 1 96 2 606,0-3 48-2-606,-1 0-64 0 0,-4 1 0 0 0,-1 0 0 0 0,-3 2-80 0 0,-4 3 0 0 0,-3 3 0 0 0,-3 2 0 0 0,-2 2 0 0 0,-3 2 0 0 0,-1 2 0 0 0,-4 1 0 0 0,-1 2 0 0 0,-2 1 0 508 0,-1 1 0-508 0,-1 1 0 0 0,-4 2 0 0 0,-1 0 0 0 0,-2 2 0 0 0,-1-1 0 0 0,0 2 0 0 0,-3 0 0 0 0,-4 3 0 0 0,-4 2 0 0 0,-3 3-272 0 0,-2 3-423 0 0,-5 2 255 0 0,-4 3 440 0 0,1 0 0 0 0,4 0-120 4 658,-2 0-88-4-658,1 2 32 0-587,-1 2 48 0 587,3-2 64 0 0,6-2-16 0 0,4-2 0 0 0,5-3 0 0 0,3-2 0 0 0,2-2 80 0 0,3 0 112 0 0,1-1-24 0 0,-1 2-8 0 0,1 0-80 0 0,1 0 0 0 0,2 1 64 0 0,0 0-64 0 0,3-1 0 0 0,3-2 0 0 0,1-3-136 0 0,2-2 32 0 0,1-2 8 0 0,3-3 96 0 0,2 0 128 0 0,3-2-24 0 0,1-1-8 0 0,3-2-96 0 0,5-3 0 0 0,6-4 136 0 0,4-3 8 0 0,1 0 0 0 0,4-2-160 0 0,4-3-448 0 0,5-2 224 0 0,-1 0 344 0 0,-3 2-8 0 0,-1-1 136 0 0,1-2 56 0 0,3-3-144 0 0,3-1-144 0 0,-2 1 0 0 0,-5 3 112 0 0,-3 0 40 0 0,-2 2-240 0 0,-5 0-328 0 0,-4 3 200 0 0,-6 2 216 0 0,-3 2 0 0 0,-4 1 0 0 0,-3 3 0 0 0,-3 1 0 0 0,-1 4 0 0 0,-4 1 0 0 0,-3 4 0 0 0,-4 4 0 0 0,-2 1 0 526 1,-6 4 128-526-1,-3 3 72 0 0,-3 1 16 0 0,-2 1 0 0 0,0 1-216 0 0,1 0-128 0 0,1 1 24 0 0,-4 4-72 0 0,0 1 112 0 0,0 1 0 0 0,-4 3 64 0 0,-1 0 96 0 0,1-1 8 0 0,-4 2 0 0 0,1-1-104 0 0,2 0 0 0 0,3-2 0 0 0,4-2-80 0 0,1 0-168 0 0,2-1 120 0 0,2-3 128 0 0,5-2 0 0 0,2-2 0 0 0,2-3 0 0 0,3-1 0 0 0,1-2 0 0 0,3-1 0 0 0,1 0 0 0 0,0-2 0 0 0,1 1 0 0 0,1-2 0 0 0,2 0 0 0 0,1-2 0 0 0,2-1 64 0 0,2-2-64 0 0,2-1 0 0 0,1-2 104 0 0,3-1-32 0 0,1-1-8 0 0,3-2 0 0 0,2-1 24 0 0,1 0 0 0 0,1 0 0 0 0,5-3 0 0 0,0 1-184 0 0,0-1 16 0 0,-3 0 8 0 0,-2 1 72 0 0,0-1 0 0 0,1-1 0 0 0,0-1 0 0 0,0 0 0 0 0,-1 2 152 0 0,-3 1-88 6 819,-3 2-64-6-819,-3 3 0 0 0,-4 2 0 0 0,-3 2 0 0 0,-2 1 0 0 0,-2 1 0 0 0,-3 2 0 0 0,-2 1 0 0 0,-2 2 0 0 0,-1 1-136 0 0,-1 0 32 0 0,-1 1 8 0 0,0 1 96 0 0,-1 1 0 0 0,0 0 0 0 0,0 0-72 0 0,-2 1 72 0 0,-1 1 0 0 0,-5 3-64 0 0,-4 2 216 0 0,0 0-88 0 0,-1-1-64 0 0,-1 1 0-2 1741,-1 1 0 2-1741,-1 1-152 0 0,3 0 88 0 0,2-2 64-3-502,5-3 0 3 502,3-2 0-3-522,2-2 0 3 522,3-1 0 0 0,3-3 0 0 0,2-1 0 0 0,2-3 0 0 0,3-2 0 0 0,1-2 0 0 0,2-1 0 8-538,2-1 0-8 538,1-2 0 0 0,4-2 72-7-530,3-3 24 7 530,2-1-96 0 0,1 1 64 0 0,2-1-64 0 0,2-1 0 0 0,1-1-104 0 0,-1 1 40 0 0,-2 1 64 0 0,-2-1 0-2-528,-1 2 0 2 528,-3 0 0 0 0,-3 2 64 0 0,-2 0-64 0 0,0 2 0 0 0,-3 0 0 0 0,-1 0 64 0 0,-1 2-64 0 0,0-1 0 12-633,0 0 0-12 633,-2 3 0 0 0,0 0 0 0 0,-2 2 0 0 0,-2 1 0 0 0,-1 1 0 0 0,-1 1 0 0 0,-1 2 0 0 0,-2 0 0 0 0,-1 2 0 0 0,-3 2 0 0 0,-2 2-64 0 0,-1 0 64 0 0,-4 3 80 0 0,-6 2-80 0 0,-5 3 0 0 0,-1-1 0 0 0,1-1 0 0 0,4-2-80 0 0,3-1 16 0 0,2-2 0 0 0,2-1 64 0 0,3-1 0 0 0,0 0 0 0 0,0-2 0 0 0,2 0 0 0 0,0-1 96 0 0,1 0-16 0 0,0-1-8 0 0,0-1-72 0 0,0-1 0 0 0,0-1 64 0 0,-1-1-64 0 0,2-2 96 0 0,1 0-32 0 0,2-1-64 0 0,1-1 0 0 0,1-1 0 0 0,1 0 0 0 0,2-1 0 0 0,2-1 0 0 0,1 1 0 0 0,2 0 0 0 0,0-1 0 0 0,2 0 0 0 0,1-1 0 0 0,1 0 0 0 0,0-1 0 0 0,2-1 64 0 0,3-2 0 0 0,3-5-64 0 0,5-4 0 0 0,6-3-88 0 0,0 0 88 0 0,0 2-64 0 0,-2 2 64 0 0,-1 3 0 0 0,-1 2 0 0 0,-1 3 0 0 0,3-1 64 0 0,0 1 0 0 0,-3 2-64 0 0,-1 1 64 0 0,-3 2-64 0 0,-2 1 0 0 0,-2 2 0 0 0,-3 1 0 0 0,-2 2 0 0 0,-4 1 0 0 0,-2 1 0 0 0,-2 2 0 0 0,-2 1-64 0 0,-6 3-32 0 0,-3 2 16 0 0,-3 1 8 0 0,-3 2 0 0 0,-9 5-696 0 0,-6 5 376 0 0,-2 2 304 0 0,1-2 8 0 0,-1 1 0 0 0,2-1 80 0 0,3-2 0 0 0,2-3 0 0 0,4-2 0 0 0,-1 0 0 0 0,-1 0-64 0 0,1-2 64 0 0,3-1 0 0 0,4-3 72 0 0,4-2 24 0 0,4-3 32 0 0,4-3 56 0 0,3-3-96 0 0,4-2 8 0 0,2-2-96 0 0,1 0 96 0 0,3-2 56 0 0,0 0 8 0 0,2-2 8 0 0,0 0 0 0 0,1-1-80 0 0,3-5 40 0 0,5-4-64 0 0,5-5-64 0 0,4-5 96 0 0,3-2 56 0 0,-1 2-81 0 0,-2 3 25 0 0,-1 2 112 0 0,-2 3-104 0 0,-3 3-40 0 0,-1 3-64 0 0,-2 1 88 0 0,-2 2-88 0 0,0 1 104 0 0,-1 0-32 0 0,0 1-8-10 594,0 1 0 10-594,-1 0-64 0 0,-1 1 0 0 0,-1 0-80 0 0,1 0 80 0 0,-1 0 0 0 0,-2 0 64 0 0,1 0-64 0 0,-1 1 0 0 0,-1 1 0 0 0,0 0 0 0 0,-1 1 0 7-505,1 0 0-7 505,2 0 0 0 0,2 0 0 0 0,-1 0 0 0 0,2 1 0 0 0,4-1 0 0 0,2 2 0 0 0,-1-1 0 0 0,0 2 0 0 0,-2-1 0 0 0,-1 1 0 0 0,-1 1 0 501 2,-2-1 0-501-2,-2 1 0 0 0,1 1 0 535-2,-2 0 0-535 2,-1 1 0 0 0,-1 2 0 0 0,-3 0 0 0 0,-1 0 0 0 0,0 1 0 0 0,-1 0 0 0 0,1 0 0 0 0,0 1 0 0 0,0 0 0 0 0,-1 0 0 0 0,1-1 0 0 0,-2 2-10143 0 0,0-1 2951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5:12.898"/>
    </inkml:context>
    <inkml:brush xml:id="br0">
      <inkml:brushProperty name="width" value="0.2" units="cm"/>
      <inkml:brushProperty name="height" value="1.2" units="cm"/>
      <inkml:brushProperty name="color" value="#FFFFFF"/>
      <inkml:brushProperty name="inkEffects" value="pencil"/>
    </inkml:brush>
  </inkml:definitions>
  <inkml:trace contextRef="#ctx0" brushRef="#br0">12 434 2760 233414 41766,'0'0'248'0'0,"0"0"-248"0"0,0 0 984 0 0,0 0 1304 0 0,2-2-1120 0 0,0 0-520 0 0,2 0-104 0 0,0-1-16 0 0,1-1-8 0 0,0-1-208 0 0,2-1 208 0 0,1-2-264 0 0,0-1 56 0 0,2-2 328 0 0,2-2-320 0 0,0 1-144 0 0,2-3 120 0 0,0-1-152-7-541,0 0 24 2 3,0 0 8 5 538,-1 2 0 0 0,0 0 0 0 0,-1 1-16 0 0,0 1 0 0 0,-1 1 0 4-602,0 1 0-4 602,0 0-96 0 0,-1 2-64 0 0,-2 0 64 0 0,-2 2-64 0 0,-1 0 0 0 0,-1 2 0 0 0,-1 0 0 0 0,-1 1 64 0 0,-1 2 0 0 0,-1 0-64 0 0,-1 2 0 0 0,-1 2 0 0 0,-1 0 0 0 0,-1 2 0 0 0,-1 0 0 0 0,-1 1 0 0 0,-1 2 0 3-501,-1-1 0 2-7,-1 2 0-5 508,-1 0 0 0 0,1 1-64 0 0,1-1 64 0 0,0-1 0 0 0,0 1 0 0 0,1-1 0 0 0,-1 0-64 0 0,1 0-16 0 0,-2 1-80 0 0,-2 1 80 0 0,1 0 80 0 0,0 0 0 0 0,0 0 0 0 0,-2 0-64 0 0,-1 2 128 0 0,-2 0 24 0 0,1 0-88 0 0,1-3 0 0 0,3-1 0 0 0,1-2 0 0 0,3-3 0 0 0,0-1 0 0 0,2-1 0 0 0,2-2 0 0 598,2 0 0 0-598,0-2 0 0 0,2-3 96 0 0,2-1 0 0 0,2-2-96 0 0,0-1 0 0 0,2-1 0 0 0,0 0 64 0 0,2 0-64 0 0,0 0 0 0 0,1-1-96 0 0,2-2 96 0 0,4-4 0 0 0,1-1 0 0 0,0 0 120 0 0,3-1 136 0 0,2-2-8 0 0,2-2-8 0 0,2 0-48 0 0,-1 3-128 0 0,-3 2 0 0 0,-3 4 0 0 0,-3 3-64 0 0,-4 2 96 0 0,-2 2-96 0 0,-1 1 96 0 0,0 0-96 0 0,-3 1 0 0 0,-1 3 0 0 0,-3 0 0 0 0,-1 2 0 0 0,-1 1 0 0 0,-1 0 0 0 0,-1 0 0 0 0,1 1 0 0 0,-1 2 0 0 0,-1 2 0 514 0,-2 3 0-514 0,-2 1 0 0 0,-1 1 0 0 0,-1 2 0 0 0,-2-1-88 0 0,-1 1 88 0 0,-1 0-64 0 0,-1 0 0 0 0,-2 4-64 0 0,-4 3 64 0 0,0 1 64 0 0,1-1 0 0 0,1-1-64 0 0,3-3 64 0 0,2-1 0 0 0,2-3 0 0 0,0 0-64 0 0,2-1 64 0 0,0-1 0 0 0,1 1 0 0 0,-1 0 0 0 0,0 0-64 0 0,1-1 64 0 0,1 0 0 0 0,1-2 0 0 0,1-3 0 0 0,2-1 0 0 0,1-2 0 0 0,3-2 0 0 0,2-3 0 0 0,2-3 0 0 0,1-1 0 0 0,2-2 0 0 0,0-1 0 0 0,2-1 0 0 0,0 0 0-1-590,4-3 0 1 590,5-4 0 0 0,1-2 0 0 0,0 1 0 0 0,-1-1 0 0 0,0 2 0 0 0,-2 2 64 0 0,0 0-64 0 0,2-1 64 0 0,2-2 32 0 0,-1 0-8 0 0,-1 3-8 0 0,-2 1 0 0 0,-1 4 40 0 0,-2 1 8 0 0,-1 2 0 0 0,0 0 0 0 0,-1 2-128 501 1,-1 2 0 57-3,-1 1 0-558 2,-3 2 0 0 0,-2 2 0 0 0,-3 3 0 498 2,-3 2 0-498-2,-2 3 0 0 0,-4 3-128 0 0,-4 4-56 0 0,-1 0-8 0 0,-2 1 0 0 0,-1 0 48 0 0,-2 2-128 0 0,-3 4 136 0 0,-5 4 56 0 0,0-1 16 0 0,0-2 64 0 0,2-2 0 0 0,2-2 0 0 0,1-3 0 0 0,1 0 0 0 0,-2 1-80 0 0,-3 3 80 0 0,-3 4 0 0 0,1 0 0 0 0,1-3 0 0 0,1 0 0 0 0,1-2 0 0 0,2-4 0 0 0,1-1 0 0 0,1-3 72 0 0,3-2-72 0 0,2-2 0 0 0,3-3 0 0 0,1-1 0 0 0,4-2 0 0 0,2-2 64 0 0,1-1-64 0 0,3-2 0 0 0,2-3 0 0 0,1 0 0 0 0,4-4 0 0 0,1-1 0 0 0,2 0 0 0 0,0 0 0 0 0,0 0 0 0 0,3-2-72 0 0,3-3 72 0 0,3-4 0 0 0,5-1 0 0 0,1 0 0 0 0,-1 1 0 0 0,0 4 0 0 0,-2 2 64 0 0,-2 1-64 0 0,-2 3 112 0 0,-1 1-24 0 0,-2 2-8 0 0,-1 1 0 0 0,-1 1-80 0 0,-2 2 0 0 0,-2 3 0 0 0,-4 1-72 0 0,-2 2-24 0 0,-3 4-24 0 0,-2 3 32 0 0,-3 0 8 0 0,-2 1 0 0 0,0 0 80 0 0,-3 1-168 0 0,-3 1 168 0 0,1 0 0 6 552,-1-1 0-6-552,0 0 0 0 0,1-1 0 0 0,0 1-96 0 0,-2 1 0 0 0,-2 3 96 0 0,-1 0 0 0 0,2 1 0 0 0,0-1 0 0 0,0 0 0 0 0,1 0 0 0 0,-3 4-72 0 0,-1 0 72 0 0,0 1-64 0 0,1-3 64 0 0,3-2 0 0 0,2-4 0 0 0,3-3 0 0 0,3-2 0 0 0,2-3 0 0 0,2-2 0 0 0,1-1 0 0 0,0 0 96 0 0,1-1-24 0 0,3-3-8 0 0,2-3-64 0 0,2-1 0 0 0,1-2 0 0 0,2-1 0 0 0,1-1 0 0 0,1-2 0 0 0,5-2 0 0 0,4-5 0 0 0,2 0 64 0 0,0 0-64 0 0,-1 1 64 0 0,-1 3-64 0 0,0 1 128 0 0,2-1-32 0 0,1 2-32 0 0,-3 2-64 0 0,-4 3 0 0 0,-4 3 64 0 0,-3 2-64 0 0,-3 1 0 0 0,-3 3 0 0 0,-1 1 0 0 0,-2 2 0 0 0,0 2 0 0 0,-1 1 0 0 0,-2 2-72 0 0,-3 2-24 0 0,-1 0 96 0 0,-1 2-104 0 0,-2 0-32 0 0,-4 2 72 0 0,-3 1 64 0 0,-1 0 0 0 0,0-2 0 0 0,1-2 0 0 0,1-1 0 0 0,1-1 0 0 0,0-1 0 0 0,1 0 0 0 0,1 0 0 0 0,1-2 0 0 0,1 0 0 0 0,1 0 0 0 0,1 0 64 0 0,0-2-64 0 0,2 1-64 0 0,0-2-32 0 0,2 0 96 0 0,2-2 64 0 0,0 1-64 0 0,1-1 0 0 0,2-1 64 0 0,0-1-64 0 0,3-1 0 0 0,1-2 0 0 0,1 0 0 0 0,0-2 0 0 0,1 0 0 0 0,2-1 0 0 0,1-2 0 0 0,0-1 0 0 0,0 1 64 0 0,1 0-64 0 0,1-2 0 0 0,2-1 0 0 0,-1 0-96 0 0,-2 2 96 0 0,-2 2 0 0 0,-1 2 0 0 0,-1 1 0 0 0,-2 1 0 0 0,-1 1 0 0 0,-1 1 0 0 0,-1 1 0 0 0,0 1 0 0 0,-2-1 0 0 0,0 1 0 0 0,0 1 0 0 0,-1 1 0 0 0,0 2 0 0 0,-1 2 0 0 0,-1 0 0 0 0,-2 1 0 0 0,-1 3 0 0 0,-1 1 64 0 0,-1 1-64 0 0,-1 1 0 0 0,-1 1 72 0 0,0 0-72 0 0,0-2 0 0 0,0 0 0-1 531,1 0 0 1-531,0-2 0 0 0,-1 0 0 0 0,0 2 0 0 0,-1 0 0 0 0,1-1 0 0 0,1-1 0 0 0,2-2 0 0 0,2-1 0 0 0,0-1 0 0 0,1-2 0 0 0,2-1 0 0 0,0-1 0 0 0,3-3 64 0 0,2-3 32 0 0,5-4-32 0 0,3-2-64 0 0,1-2 0 0 0,0 0 0 0 0,-2 0 0 0 0,-1 1 0 0 0,0 0-96 0 0,-2 1 96 0 0,1-1 0 0 0,1-3 0 0 0,1-1 80 0 0,-1 0-16 0 0,-1 1-64 0 0,-1 2 0 0 0,-1 2 0 0 0,1-2 64 0 0,-1 1-64 0 0,-1 0 0 0 0,0 1 64 0 0,-1 0-64 0 0,-1 0 64 0 0,1 0-64 0 0,1-1 64 0 0,-1 0-64 0 0,0 0 0 0 0,-1 0 0 510-6,-1 0 0-510 6,0 1-88 0 0,-2 1 88 0 0,-2 1-64 0 0,-1 2 64 0 0,-1 2 0 0 0,-1 2 0 0 0,-1 0 0 0 0,0 1 0 6-569,-1-1 64-6 569,-1 0-64 0 0,2 1 64 0 0,0-1-64 0 0,1 1 0 0 0,0 0 0 0 0,0 0-64 0 0,-1 0 64 0 0,-2 3-64 0 0,-2 1 64 0 0,-3 4 0 0 0,-2 2 0 0 0,0 2 0 0 0,-2 2 0 0 0,-2 2 0 0 0,0 1 0 0 0,0 0 0 0 0,1 0 0 0 0,0-1 0 0 0,0 0 0 0 0,-1 1 0 0 0,-2 3 0 0 0,-2 3-64 0 0,1 0 64 0 0,2-1 0 0 0,0 2 0 0 0,-3 2 0 0 0,2 0 0 0 0,1-1 0 0 0,3-2 0 0 0,1-3 0 0 0,3-2 0 0 0,3-2 0 0 0,1-1 0 0 0,2 0 0 0 0,1-2 0 0 0,2-3 0 0 0,1-2-64 0 0,3-3 64 0 0,1-1 0 0 0,3-1 0 0 0,1-2 0 0 0,2 0 64 0 0,1-1-64 0 0,2 0 64 0 0,2-2 32 0 0,4-1 48 0 0,1 0-72 0 0,-1-1-72 0 0,0-1 0 0 0,-1 0 0 0 0,2-2 144 0 0,0-1-64 0 0,-1 0 0 0 0,1 1 0 0 0,-1 0-80 0 0,3 0-240 0 0,2-2 144 3 680,3-2 288-3-680,-1 0-112 0 0,-3 1-80 0 0,-3 1 0 0 0,-3 1 0 0 0,-3 2 64 0 0,-2 0-64 0 0,2-1 0 0 0,2-2 0-14-566,1 0 96 14 566,1-2 104 0 0,0 1-88 0 0,-2 0 0 0 0,-1 0 0 0 0,-1-2-112 0 0,-1 0 0 0 0,-1-3 0 0 0,-1-2 0 0 759,-1-1 0 0-759,-2 1 0 0 0,-1 2 0 0 0,-1 0 0 0 0,-1 0 0 0 0,0 1 0 0 0,-2 3 0 0 0,0 2 0 0 0,-1 3 0 0 0,0 2 0 0 0,-2 2 0 0 0,0 0 0 0 0,-2 2 0 0 0,1 1 0 0 0,0 1 0 12 717,0 0 0-12-717,0-1 0 0 0,-1 1 0 1166 4,-1 1-104-646-8,-1 0 32-520 4,-1 1 8 0 0,-1 1 64 0 0,0 0 0 0 0,-1 2-64 0 0,-3 2 64 0 0,-1 2-64-6-527,-1 0 64 7-65,-1 4 0-1 592,0 1 0 0 0,0 1 0 0 0,-1 1 256 0 0,-4 3-144 0 0,-1 0-112 0 0,1-1 0 0 0,2-3 0 0 0,1-1-64 0 0,2-1-40 0 0,0-1-8 0 0,-1 2 0 3-500,-2 3 16-3 500,-2 4 0 0 0,1 2 96 0 0,2-1 0 0 0,1 1-72 0 0,2 0 72 0 0,2-3 0 0 0,3-2 0 0 0,2-2 0 0 0,2-2 0 0 0,3-1-64 0 0,1-3 0 0 0,2-2 0 0 0,2-3-3968 0 0,1-2-800 0 0,0-2-1392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5:18.314"/>
    </inkml:context>
    <inkml:brush xml:id="br0">
      <inkml:brushProperty name="width" value="0.2" units="cm"/>
      <inkml:brushProperty name="height" value="1.2" units="cm"/>
      <inkml:brushProperty name="color" value="#FFFFFF"/>
      <inkml:brushProperty name="inkEffects" value="pencil"/>
    </inkml:brush>
  </inkml:definitions>
  <inkml:trace contextRef="#ctx0" brushRef="#br0">84 629 3224 234630 38443,'0'0'288'6'509,"0"0"-288"-576"203,0 0 0-152 181,0 0 488-666 635,0 0 48 782-901,0 0 8 92-83,0 0 0 514-544,0 0-288 0 0,0 0 128-517 2,0-1-200 515 527,1 0 24 11-2,-1 1 8-9-527,0-1 0 0 0,1 1 0 0 0,0-2 152-10 522,1 0 440 10-522,1-2 64 0 0,2 0 88 0 0,-1 0-480 0 0,0 0-200 0 0,0 0-40 0 0,0 0-8 0 0,0-1 168 0 0,0 1-240 0 0,0-1-8 0 0,0 1 0 0 0,0 0-72 0 0,0-1 48 0 0,1 0-64 0 0,0 0-64 0 0,0-1 0 1 518,2 0 144-1-518,-1-1 16 0 0,1-1 144 0 0,0 2-56 0 0,-2 0 8 0 0,0 1 0 0 0,-1 1-192 0 0,-1 0-64 0 0,0 1 0 0 0,-1 0 136 0 0,0 1-8 0 0,0 1-64 0 0,-1 0-64 0 0,0 1 64 0 0,0 0-64 0 0,-1 0 0 0 0,1 1 0 0 0,-1 1 0 0 0,-1 0 64 0 0,1 2-64 0 0,-1 0 64 0 0,-1 1-64 0 0,0 0 0 0 0,-2 2 64 0 0,0 0 32 0 0,0 0-96 0 0,0-1 96 0 0,-1 0-96 0 0,0-1 72 0 0,0 1 0 0 0,-1 1 24 0 0,1 0-96 0 0,0-1 80 0 0,0-1-16 0 0,1 0-64 0 0,1 0 0 0 0,1-2 0 0 0,0 0 0 0 0,1-1 0 0 0,0-1 0 0 0,1 0 80 0 0,0-1-80 0 0,-1 0 96 0 0,1-2-96 0 0,-1 0 88 0 0,1-2-8 0 0,1-2-16 0 0,2-2-64 0 0,0-1 0 0 0,2-1 0 0 0,1-2 0 0 0,0 1 0 0 0,1-2 0 0 0,1-1 0 0 0,1 0-64 0 0,0-2 64 0 0,1-1-64 0 0,2-2 128 0 0,-1 0 32 0 0,-1 3 16 0 0,0 0 0 0 0,0 0-112 4 553,0 1 0-10 713,0 2 0 6-1266,0 3 0 0 0,-2 2-168 0 0,0 4-8 0 0,-3 1 0 0 0,-1 2 0 0 0,-1 1 64 0 0,-1 1 16 0 0,0 0 0 0 0,0 2-72 0 0,-2 4 40 0 0,-1 1 64 0 0,-1 0-32 0 0,-4 3-96 0 0,-1 2 96 0 0,-1 0 96 0 0,0 0 0 0 0,-1 0 0 0 0,-1 2-80 0 0,-1 0 0 0 0,1 0 0 0 0,-1 0 0 0 0,-2 0 80 0 0,2 0 0 0 0,0-2 0 0 0,3-3 0 0 0,0-1 0 0 0,0 0 0 0 0,0-1 0 0 0,0-2 80 0 0,0-1-16 0 0,2-3-64 0 0,0-1 224 0 0,2-3-96 0 0,1-1 0 0 0,1-1 0 0 0,0-2-64 0 0,2 0-64 0 0,0-2 88 0 0,2-2-88 0 0,2-5 0 0 0,0-2 0 0 0,1-1 0 0 0,1-2 0 0 0,1-2 0 0 0,1 2 0 0 0,0-4 0 0 0,2 0 0 0 0,-1 1 0 0 0,2-1 0 0 0,0-1 0 0 0,-1 2 80 0 0,0 1-80 0 0,-2 3 64 0 0,1 1-64 0 0,0 1 0 10 692,0 2 0-10-692,-1 0 0 0 0,2 2 0 0 0,0 1 0 0 0,-1 2 0 0 0,-2 4 0 0 0,-3 1 0 0 0,-1 3 0 0 0,-1 1 0 0 0,-1 4 0 0 0,-2 4 0 0 0,-2 6 0 0 0,-2 4 0 0 0,-1 1 0 0 0,-4 4-72-8 592,0 0-8 8-592,0-1 0 0 0,-1-1 0 0 0,1-1 0 0 0,0-1 0 0 0,-1 0 0 4-636,1-2 0-4 636,0 0 80 0 0,-1 1-96 0 0,-2 0 0 0 0,1-1 96 0 0,0-2 0 0 0,0-1 0 0 0,-1-1 0 0 0,1-2 0 0 0,1-2 0 0 0,0-2 0 0 0,0-2 88 0 0,3-2-24 0 0,0-3 104 0 0,1-3 56 0 0,1-5-112 0 0,3-3-48 0 0,1-4-64 0 0,4-5 0 0 0,3-3 0 0 0,2 0 0 0 0,2 1-64 0 0,0 3 64 0 0,0 1 0 4-517,2 1 0-4 517,2-2 80 0 0,2-2 64 0 0,1 1-72 0 0,-1 3-72 0 0,-1 2 96 0 0,-1 2-96 0 0,0 3 96 0 0,-2 1-96 0 0,-1 1 0 0 0,2-1 192 0 0,0 0-48 0 0,-1 1 0 0 0,0 1 0 0 0,-2 2-232 0 0,-1 0-40 0 0,0 2-16 0 0,-2 2 0 0 0,-1 0 144 0 0,-2 1 0 0 0,0 2-64 0 0,0 0 64 0 0,-2 2 0 0 0,0 2-80 0 0,-3 3 16 0 0,-2 2 64 0 0,-1 1 0 0 0,-2 1-64 0 0,0-1 64 0 0,-1 3 0 0 0,0 1 0 0 0,1-1 0 0 0,-1 0 0 0 0,0 0 0 0 0,0-1-64 0 0,-1 0 64 0 0,1-1 0 0 0,-1 0 0 0 0,-1 2 0 0 0,0 0 0 0 0,1-2 0 0 0,0 0-64 0 0,0-1 64 0 0,0-1 0 0 0,2-3 0 0 0,2-1 0 0 0,1-3 0 0 0,2-2 64 0 0,1-3-64 0 0,1-1 0 0 0,0-2 0 0 0,1-2 0 0 0,1-1 0 0 0,-1-1 0 0 0,1 0 64 0 0,0-1-64-5-508,0 0 0 5 508,0 0 64 0 0,1-1-64 0 0,0-1 64 0 0,1-1-64 0 0,0-1 72 0 0,2-1-72 0 0,1-2 96 0 0,1 0-96 0 0,2 0 144 0 0,1 1-24 0 0,0-1-8 0 0,5-2 0 0 0,2 0-208 0 0,0 2 24 0 0,2-1 0 0 0,2 1 72 5-522,-1 1 0-5 522,-1 4 0 0 0,-2 3 200-5-545,-1 2-120 5 545,-2 4-80 0 0,-2 2 0 0 0,-3 3 0 0 0,-3 2 0 0 0,-3 2 0 0 0,-2 4-432 0 0,-3 7-48 0 0,-3 6 640 0 0,-3 2-80 0 0,-1-1-80 0 0,-2 2-96 0 0,-3 1-8 0 0,-3 0 40 0 0,0-2 64 0 0,-1-3-104 0 0,0-1 32 0 0,1-2 8 0 0,-1 0 0 0 0,1-1 0 0 0,-1 0 64 0 0,0 0 0 0 0,0 0 0 0 0,0 0 0 0 0,0-1 0 0 0,1 0 0 0 0,0-2 0 0 0,1-2 0 0 0,2-2 0 0 0,0-1 0 0 0,2-2 0 0 0,1-2 0 0 0,2-2 0 0 0,0-2 64 0 0,2-2-64 0 0,2-3 0 0 0,1-4 0 0 0,3-6 0 0 0,1-4 0 0 0,3-1 0 0 0,2-1-64 0 0,0-1 64 0 0,2 0 0 0 0,1 1 0 0 0,0 0 0 0 0,1 1 0 0 0,1 0 0 0 0,0 1 0 0 0,5-3 0 0 0,3-3 0 0 0,5-2 0 0 0,1 0 64 0 0,4 0-64 0 0,-2 4 64 0 0,-3 3-64 0 0,-2 3 0 0 0,-2 4 0 0 0,-4 3 0 0 0,-3 2 0 0 0,-2 3 0 0 0,-1 2 64 0 0,-1 1-64 0 0,-2 1 0 0 0,0 2 0 0 0,-1 0 0 0 0,-1 1 0 0 0,-1 1 64 0 0,-1 0-64 0 0,0 1 64 0 0,-1 3-64 0 0,0 2 0 0 0,-2 0 0 0 0,-1 3 0 0 0,-2 2-64 0 0,-1-1 64 0 0,-2 1-64 0 0,-1 1 64 0 0,0-1 0 0 0,-2-1 0 0 0,1-1 0 0 0,-4 3 0 0 0,-3 2-64 0 0,0-1 64 0 0,-1 1 0 0 0,-1 0 0 0 0,0 0 0 0 0,0 1 0 0 0,1-2 0 0 0,-1 0 0 0 0,-2 1 0 0 0,-2 1 0 0 0,2-1 0 0 0,2-4 0 0 0,3-2 0 0 0,4-3 0 0 0,2-3 0 0 0,2-2 0 0 0,3-2 64 0 0,1-2-64 0 0,1-1 80 0 0,1-3-16 0 0,3-3 32 0 0,1-3-96 0 0,3-2 64 0 0,1-1-64 0 0,1-2 0 0 0,2-1 0 0 0,0 0 0 0 0,2-2 0 0 0,1 0 0 0 0,1-2 0 0 0,2 0-96 0 0,0 0 96 0 0,1-1-72 0 0,1 0 72 0 0,0 1 0 0 0,-1 0-72 0 0,2 0 72 0 0,-1 1 0 0 0,0 0 0 0 0,0 1 0 0 0,0 0 0 0 0,3 1 80 0 0,2 1-80 0 0,0 3 0 0 0,-4 2 0 0 0,-3 4 0 0 0,-3 2 0 0 0,-4 4 0 0 0,-3 3-64 0 0,-4 5-32 0 0,-5 3 96 0 0,-1 1 0 0 0,-5 3 0 0 0,-5 4 0 0 0,-1 0 0 0 0,-2 0 0 0 0,1-1 0 0 0,0-1 0 0 0,-1 2 0 0 0,-4 2-64 0 0,-2 4 64 0 0,-1-2 0 0 0,2-1 0 0 0,-1-1 0 0 0,0-2 0 0 0,1-2-80 0 0,2-2 80 0 0,2-1-64 0 0,2-3 64 0 0,1 0-80 5 534,0-1-16-5-534,0 0 96 0 0,1-2-80 0 0,3-1 80 0 0,1-1-64 0 0,1-2 64 0 0,2-1 0 0 0,2-1-64 0 0,1-1 64 0 0,2-1 0 0 0,1-2-80 0 0,1-1 80 0 0,3-2 0 0 0,4-5 0 0 0,1-1 0 0 0,2-3 0 0 0,1 0 0 0 0,2 0 0 0 0,0-1 0 0 0,1 0 0 0 0,2-1-80 0 0,4-2 80 0 0,-2 0 0 0 0,0 2 0 0 0,-3 3 0 0 0,-2 2 88 0 0,-2 3 40 0 0,0 2-64 0 0,-3 2-64 0 0,-2 2 0 0 0,-2 2 0 0 0,-1 1 0 0 0,-2 2 0 0 0,-1 4 0 0 0,-2 1 0 0 0,0 0 0 0 0,-1 1 0 0 0,0 0 0 0 0,-2 0 0 0 0,0-1 0 0 0,-1 1 64 0 0,0 0-64 0 0,-2 2 0 0 0,-2 0 64 0 0,0 1-64 0 0,-1 0 0 0 0,0-1 0 0 0,0 0 64 0 0,-2 0-64 0 0,-1 1 0 0 0,-2-1 0 0 0,2 1 0 0 0,0-2 0 0 0,2-1 0 0 0,2-1 0 0 0,1-1 0 0 0,2-2 0 0 0,1-1 0 0 0,1-1 0 0 0,2-1 0 0 0,1-2 0 0 0,0 1 0 0 0,2-2 0 0 0,1-1-72 0 0,2-2-24 0 0,2-2 96 0 0,1 0 0 0 0,4-3 0 0 0,1 0 0 0 0,1-1 0 0 0,0 1 0 0 0,-1 0 0 0 0,0 1 0 0 0,-2 0 72 0 0,3-1-8 0 0,1-1 64 0 0,-1 0-24 0 0,0 1 0 0 0,-1 0 0 0 0,0 2-32 0 0,-2 1-8 0 0,-2 2-64 0 0,-2 2 0 0 0,-2 0 0 0 0,-2 3 0 0 0,-2 2 0 0 0,-1 2 0 0 0,-1 2 0 0 0,-1 1 0 0 0,-3 2 0 0 0,0 1 0 0 0,-2 0 0 0 0,0 1-88 0 0,-2 0 88 0 0,-1 0-80 0 0,-1 1 80 0 0,0-1-80 0 0,-2-1 80 0 0,-2 2 0 0 0,-2 1 0 0 0,0-1 0 0 0,1-1 0 0 0,0-2 0 0 0,2-1 0 0 0,1-3 0 0 0,1-1 0 0 0,2-2 0 0 0,1-1 64 0 0,1-1-64 0 0,2-1 0 0 0,1-1 72 0 0,-1 0-72 0 0,0 0 0 0 0,1 0 0 0 0,1 0 0 0 0,1 0 0 0 0,1 0 0 0 0,1 1 0 0 0,1-1 0 0 0,1 1 0 0 0,0 0 0 0 0,1-1 0 0 0,1-2 0 0 0,1-1 0 0 0,2-1 0 0 0,0 0 0 0 0,1 0 0 0 0,-1 0 0 0 0,2 0 0 0 0,-1 0 0 0 0,1 1 0 0 0,1 0 96 0 0,0-1-96 0 0,1 0 96 0 0,-1 0-96 0 0,-1 1 200 0 0,1-1-8 0 0,0 1-8 0 0,3-1 0 3 653,1-1-184-3-653,1 2 0 0 0,-1 0 0 0 0,0 1 0 0 0,-1 1 0 0 0,-1 1 0 0 0,0 2 64 0 0,-2-1-64 0 0,-1 2 0 0 0,-3 0 0 0 0,-1 1 0 0 0,-2 2-224 0 0,-3 2 128 0 0,-1 1-32 0 0,-4 3-136 0 0,-4 2 56 0 0,-5 1 104 0 0,-2 0 40 0 0,0-2 64 0 0,0-1 0 0 0,1-3 0 0 0,-2 0 0 0 0,-4 0 0 0 0,-4-1 0 0 0,0-1 0 0 0,2-2 0 0 0,-1-3 264 0 0,0-2 208 0 0,2-2-232 0 0,3-2-128 0 0,3-3 56 0 0,2-5-88-519 4,4-5-80 519-4,4-1 0 0 0,5-2 0 0 0,3 1 0 0 0,4-1 0 0 0,2 0 0 0 0,3 0 0 0 0,4-4-152 0 0,3-2 88 0 0,1 0 64 0 0,1 1 0 0 0,0 1 0 0 0,3-2 0 0 0,1 1 0 0 0,0 0 0 0 0,4 0 72 0 0,2-2 24 0 0,4-1-96 0 0,0 3 0 0 0,-3 3 0 0 0,-4 4 0 0 0,-3 4 0 0 0,-2 1 0 0 0,1 1 0 0 0,-1 2 0 7-555,-4 2 0-20-5,-2 2 0 13 560,-3 3 0 0 0,-3 1 0 0 0,-1 1 0 0 0,-1 2-72 8-569,0 2 8-8 569,-1 2 64 0 0,-2 1 0 0 0,0 1 0 0 0,-1 1-64 0 0,-1 1 64 0 0,-1 0 0 0 0,0 0 0 0 0,0 0 0 0 0,-1 0 0 0 0,0 0 0 0 0,-1 2 0 0 0,0 1 0 0 0,-1 0 0 0 0,0 0 0 0 0,0-1 0 0 0,0 2 0 0 0,0 1 0 0 0,-1 0 0 0 0,0-1 0 0 0,1 0 0 0 0,-1 0 0 0 0,0-1 0 0 0,0 1 0 0 0,-1 1 0 0 0,-1 0 64 0 0,0-1-64 0 0,-1-1 0 0 0,1-1 64 0 0,-1-2-64 0 0,1-1 0 0 0,-1-1 64 0 0,1-2-64 0 0,0-2 0 0 0,2-1 64 0 0,0-3-64 0 0,0-2 64 0 0,2-4 0 0 0,1-2-64 0 0,0-1 0 0 0,3-3 0 0 0,0-1 0 0 0,2-1 0 0 0,1-3 0 0 0,1 0 0 0 0,1 0 0 0 0,2-2 0 0 0,3-2-64 0 0,0 1 64 0 0,0 3-64 0 0,3 1 0 0 0,-1 2 64 0 0,0 2 0 0 0,-1 2 0 0 0,-1 1 0 0 0,0 3 64 0 0,-1 0-64 0 0,0 1 0 0 0,0 1 0 0 0,1 0 0 0 0,2-1 0 0 0,-1 1 0 0 0,-1 2 0 0 0,0 2 0 0 0,-3 2 0 0 0,-2 3 0 0 0,-2 3 0 0 0,-2 3 0 0 0,-3 2 0 0 0,-1 2 64 0 0,-3 2-64 0 0,-1 3 64 0 0,-3 1-64 0 0,0 0 0 0 0,-2 2-104 0 0,0 1-64 0 0,1 0-6264 0 0,2-5-3200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9:11.1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6 1840 0 0,'-2'-4'400'0'0,"1"3"6464"0"0,1 2-2904 0 0,-3 8-1990 0 0,-1 12-2460 0 0,-2 27 1494 0 0,-1-1 1 0 0,-6 14-1005 0 0,2-4 1158 0 0,-1 20-1158 0 0,4 2 1310 0 0,2 51-1310 0 0,6-105 198 0 0,1 0 0 0 0,2 0 0 0 0,0 0 0 0 0,2 0 0 0 0,0 0 0 0 0,2-1 0 0 0,3 7-198 0 0,-1-7 341 0 0,1-1 0 0 0,1 0 0 0 0,13 18-341 0 0,-15-28 206 0 0,0-1-1 0 0,1 0 1 0 0,1-1 0 0 0,1 1-206 0 0,-12-11-51 0 0,0-1-30 0 0,3 1 75 0 0,-3-1 54 0 0,2 0-24 0 0,-2 0-85 0 0,1-1-1 0 0,0 1 0 0 0,0-1 0 0 0,-1 1 0 0 0,1 0 1 0 0,-1-1-1 0 0,1 0 0 0 0,0 1 0 0 0,-1-1 0 0 0,1 1 1 0 0,-1-1-1 0 0,0 0 0 0 0,1 1 0 0 0,-1-1 0 0 0,1 0 1 0 0,-1 1-1 0 0,0-1 0 0 0,1 0 0 0 0,-1 0 1 0 0,0 1-1 0 0,0-1 0 0 0,0 0 0 0 0,0 0 62 0 0,3-4-5646 0 0,0 1-866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5:23.232"/>
    </inkml:context>
    <inkml:brush xml:id="br0">
      <inkml:brushProperty name="width" value="0.2" units="cm"/>
      <inkml:brushProperty name="height" value="1.2" units="cm"/>
      <inkml:brushProperty name="color" value="#FFFFFF"/>
      <inkml:brushProperty name="inkEffects" value="pencil"/>
    </inkml:brush>
  </inkml:definitions>
  <inkml:trace contextRef="#ctx0" brushRef="#br0">131 518 1376 228147 51296,'0'0'128'0'0,"-1"-1"-128"0"0,0 0 0 0 0,0 0 1656 0 0,-1-1 304 0 0,0 1 64 0 0,0-1 680 0 0,0 0-1984 0 0,-1 0-400 0 0,0-1-184 0 0,0 0 56 0 0,0-2-104 0 0,1 1-8 0 0,0-2 0 0 0,0 1 0 0 0,1-2 160 0 0,1-2 128 0 0,1-2-184 0 0,0-2 8 0 0,1 1 0 0 0,1-2 0 0 0,1-1 192 0 0,0-2-192 0 0,1 0 0 0 0,2-1 208 0 0,2-1 32 0 0,2-1-24 0 0,1 2-216 0 0,-1 4 0 0 0,-1 2 0 0 0,-1 3-88 0 0,0 3 64 0 0,-1 1-88 0 0,-1 2-80 0 0,-2 1 0 0 0,-1 3 64 0 0,-1 1-64 0 0,-1 2 0 0 0,-2 3 0 0 0,-2 2 0 0 0,0 1 0 0 0,-3 3 0 0 0,-2 3 0 0 0,-2 0 0 0 0,0 0-80 0 0,0-1-32 0 0,-1-1-8 0 0,0 1-96 0 0,-1 0 120 0 0,-1-2 0 0 0,0 0-80 0 0,-4 0 32 0 0,1-1 72 0 0,1-3 72 0 0,1-1 0 0 0,2-2 0 0 0,1-2 0 0 0,0-2 64 0 0,2-2-64 0 0,1-1 0 0 0,1-4 0 0 0,3-3 0 0 0,1-2 0 0 0,3-1 0 0 0,2-3 0 0 0,3-3 0 0 0,3-4-128 0 0,4-3 0 0 0,2-1 0 0 0,2 0 64 0 0,-1 3 0 0 0,0 0 0 0 0,0 3 64 0 0,-1 2 0 0 0,1 1 0 0 0,0 1 0 0 0,1 2 88 0 0,0 2-16 0 0,-1 4-72 0 0,-3 4 0 0 0,-3 2 64 0 0,-3 3-64 0 0,-1 3 0 0 0,-3 3 0 0 0,-2 3 0 0 0,-2 2 0 0 0,-3 1 0 0 0,-1-1 0 0 0,-1 1 0 0 0,-1-1-104 0 0,-1 0 40 0 0,0-1 64 0 0,-2 0 0 0 0,-2 1 0 0 0,-2 2-72 0 0,-1 0 72 0 0,0 0 0 0 0,2-2 0 0 0,1-2 0 0 0,-1-1 0 0 0,-2-1 0 0 0,0 0 72 0 0,-2-2 136 0 0,0-3 32 0 0,2-2 88 0 0,1-3-104 0 0,4-2 8 0 0,2-2 0 0 0,3-1-136 0 0,1-4-32 0 0,3-2 32 0 0,2-1-96 0 0,2-1 72 0 0,1 1-72 0 0,4-3 64 0 0,3-2-64 0 0,5-3 0 0 0,4-3 64 0 0,4-1 95 0 0,1 2-63 0 0,-2 1 0 0 0,-1 4 0 0 0,-2 1-24 0 0,0 1 72 0 0,2 0-72 0 0,2 1 24 0 0,-1 2 0 0 0,-2 2-96 0 0,-2 2 0 0 0,-3 2 64 0 0,-3 3-64 0 0,-3 2 0-7-534,-3 2 0 7 534,-1 2 0 0 0,-3 1 0 0 0,-1 3 0 0 0,-2 2 0 0 0,-2 3 0 0 0,-1 1 0 0 0,-2 1 0 0 0,-1 0 0 0 0,-1 1 0 0 0,-1 0 0 0 0,-4 4 0 0 0,-1 1 0 0 0,-1 1 0 0 0,0 0 0 0 0,0-1-72-3 563,2-1 72 3-563,-1-1-96 0 0,1 0 96 0 0,0 0 0 0 0,0-1 0 0 0,1 0 0 0 0,-1-1 0 0 0,2 0 0 0 0,0-2 0 0 0,0-1 0 0 0,0-1 0 0 0,1-1 0 0 0,0-2 0 0 0,2 0 0 0 0,-1-2 0 0 0,0-2 96 0 0,0-3 56 0 0,2-2-72 0 0,2-3 0 0 0,1-3 0 0 0,3-6-80 0 0,2-3 64 0 0,2-1-64 0 0,2-5 0 0 0,2-2 0 0 0,2 0 0 0 0,0 1 0 0 0,1 0 0 0 0,1 1 0 0 0,0 1 0 5-529,1 0 104-5 529,1 1-8 0 0,0 1-8 0 0,0 0-88 0 0,4-2 0 0 0,4-1 0 0 0,0 0-88 0 0,-1 3 8 0 0,-2 3 0 0 0,-2 3 80 0 0,-3 3 0 0 0,-2 2 0 0 0,-1 1-64 0 0,-2 3 64 0 0,-1 0 0-1-628,0 3 0 518 133,-1 2 0-517 495,-1 1 0 0 0,-2 1 0 0 0,0 1 0 0 0,-1 2 0 555-1,-1 2 208-555 1,-2 2-112 0 0,-2 5-328 0 0,0 2 136 0 0,-2-1 96 0 0,0 1 0 0 0,-1-1 0 0 0,-2 1 0 0 0,0 1 0 0 0,-1-1 0 0 0,-1 3-72 0 0,-3 4 8 0 0,-1 0 0 0 0,0-1 64 0 0,-3 2 0 0 0,0 0-64 0 0,1-2 64 0 0,-1 2-80 0 0,-1-2 0 0 0,2-2 80 0 0,0-2-80 0 0,1-3 80 0 0,2-2-80 0 0,0-2 80 0 0,-1-2 0 0 0,1-2 0 0 0,1-1 0 0 0,0-4 80 0 0,2-3 24 0 0,2-3-24 0 0,1-3-8 0 0,4-1 0 0 0,1-2-72 0 0,3-3 0 0 0,4-6 0 0 0,3-3 0 0 0,1 0 0 0 0,0-1 0 0 0,2 2-64 0 0,2-2-16 0 0,2-1 80 0 0,1 2-72 0 0,3-1 8 0 0,1 1 64 0 0,0 2 0-5 564,-1 2-80 5-564,-1 3 80 0 0,2-1 0 0 0,2 1 0 0 0,0 2 0 0 0,-2 2-64 0 0,-1 3 64 0 0,-3 2 0 0 0,-4 4-96 0 0,-2 3 0 0 0,-4 3 24 0 0,-2 3 72 0 0,-3 0 0 0 0,-4 3-72 0 0,-2 2 72 0 0,-1-1 0 0 0,-2 2 0 0 0,-1 1 0 0 0,0-1 0 0 0,-1 1 0 0 0,0 0 0 0 0,0-1 0 0 0,0 0 0 0 0,1-1 0 0 0,-2 1 0 0 0,-1 1 0 0 0,0-1 0 0 0,-2 1 0 0 0,0-1 0 0 0,0 0 0 0 0,-1 0 0 0 0,-1-2 0 0 0,3-1-72 0 0,-1 0-72 0 0,1-1 73 0 0,2-2 71 0 0,0-1-96 0 0,3-2 96 0 0,2-1-96 0 0,1-2 96 0 0,3-1 0 0 0,0 0 0 0 0,1-2 0 0 0,1 0 0 0 0,1-3 0 0 0,2-1 0 0 0,2-3 0 0 0,3-1 0 0 0,0-1 0 0 0,3-2 0 0 0,1 0 0 0 0,-1 1-80 0 0,1 0 80 3 515,-2 1 0-4 77,0 1 0 1-592,-1 0 0 0 0,-1 1 0 0 0,2 0 0 0 0,0 0 0 0 0,-2 1 0 0 0,0 1 0 0 0,-1 2 0 0 0,-3 2 0 0 0,-1 0 0 0 0,-3 1 0 0 0,1 2 0 0 0,-1 2 0 0 0,-2 3 0 0 0,-3 3 0 0 0,-2 2 0 0 0,-1 2 0 0 0,-3 1 0 0 0,-3 3 0-3 551,-5 1 0 3-551,-4 2 0 0 0,-1-2 0 0 0,1-1 0 0 0,0 0 0 0 0,-2-1 0 0 0,1-1 0 0 0,2-2 0 0 0,1 0 168 0 0,0-2-104 0 0,3-2 31 0 0,1 0 1 0 0,2-2 0 0 0,0 0 64 0 0,1-2-96 0 0,2-1 0 0 0,1 0 0 0 0,2-2-64 0 0,1-1 0 0 0,0-1 72 0 0,3-1-72 0 0,0 0 0 0 0,0 1 64 0 0,2-2-64 0 0,0 0 0 0 0,0 0 0 0 0,2 0 64 0 0,0-1-64 0 0,1-1 0 0 0,1 0 0 0 0,2 0 0 0 0,1-1 0 0 0,2 0 0 0 0,1-1 0 0 0,1-1 0 0 0,2 0 0 0 0,0 0 0 0 0,0 0 0 0 0,1 0 0 0 0,0 1 0 0 0,1-1 0 0 0,0 1 0 0 0,0-1 0 0 0,1 1 0 0 0,-1 0-64 0 0,0 1 64 0 0,0 0 0 0 0,0 1 64 0 0,-2 0-64 0 0,0 1 0 0 0,-1 0 0 0 0,0 1 0 0 0,-1 1 0 0 0,-1 0 0 0 0,-1 1 0 0 0,-1 0 0 0 0,-1 2 0 0 0,-2 0 0 0 0,0 2 0 0 0,-2 0 0 0 0,-1 2-64 0 0,-2 1 64 0 0,-2 1 0 0 0,-2 0 0 6 501,-4 2 0-6-501,0-1 0 0 0,-2 1 0 0 0,-1-1 0 0 0,-4 1 0 0 0,-3 0 64 0 0,0-2-64 0 0,1-2 96 0 0,2-3-24 0 0,2-1 0 0 0,2-2 0 0 0,1-1 32 0 0,1-1 120 0 0,-1-1-24 0 0,0-3-40 0 0,2-1-80 0 0,1-2-80 0 0,1-2 64 0 0,3-1-64 0 0,2 0 0 0 0,1 1 0 0 0,3 1 0 0 0,1 1 0 0 0,2-3-96 0 0,3-2 0 0 0,4-3 0 0 0,4-5 16 0 0,3 0 80 0 0,-1 0 0 0 0,3 0-72 0 0,1 1 72 0 0,-2 2 0 0 0,2-1 0 0 0,1 2 0 0 0,-2 1 0 0 0,2 1 0 0 0,2-1 0 0 0,-1 1 0 0 0,-1 2 0 0 0,-4 3 0 0 0,-2 1 0 3-542,-3 3 0-3 542,-1 1 0 0 0,-1 1 0 4-539,1 2-80-4 539,-2 1 80 0 0,-1 2-64 0 0,-1 2 64 0 0,0 2 0 0 0,-2 1 0 0 0,0 3 0 0 0,-2-1 0 0 0,-1 3 152 0 0,-2 1-72 0 0,-1 0-160 0 0,-2 4-152 0 0,-2 0 112 0 0,-1 0 40 0 0,-1 1 8 0 0,0-2 0 0 0,-1 4-88 0 0,-4 2-16 0 0,-3 3 88 0 0,-1 0 24 0 0,0-3 64 0 0,-1-1-64-17 523,0-2 64 17-523,1-3 0 0 0,2-3 0 0 0,0-3 0 0 0,2-1 0 0 0,0-2 0 0 0,0-1 0 0 0,1-2 64 0 0,0 0-64 0 0,1-3 0 0 0,2 0 80 0 0,2-2-16 0 0,0-1-64 0 0,1-3 160 0 0,1-4-96 0 0,1-3 32 0 0,2-2-96 0 0,2-3 64 0 0,1-2-64 0 0,1 1 0 0 0,3-4 0 0 0,1-1 0 0 0,2 1 0 0 0,1 2-64 0 0,1 1 64 0 0,2-2-104 0 0,0 1 104 0 0,1 0 0 0 0,-1 3-72 0 0,-2 0 72 18-511,2 0 0-18 511,1-1 0-6-1141,-1 0 0 6 1141,1 3 0 0 0,-2 3-64 0 0,-1 2 64 0 0,-2 2 0 0 0,0 2 0 0 0,0 1 0 0 0,-1 1 0 0 0,0 1 0 1073 1,-1 0 0-1073-1,0 2 0 0 0,-1 1-64 0 0,-1 1 64 0 0,-1 1 0 0 0,0 1-64 0 0,-1 1 64 0 0,-1 1 0 0 0,0 0 0 0 0,0 2 0 0 0,-1 1 0 0 0,0 0 0 0 0,1 1 0 0 0,-2-1 0 0 0,1 1 0 0 0,-1-1 0 0 0,-1 2 0 0 0,0 0 0 0 0,-1 0 0 0 0,-1 1 0 0 0,0-1 0 0 0,0 0 0 0 0,0 1 0 0 0,-1 0 0 0 0,0 3 0 0 0,1 0 0 0 0,-1-1 0 0 0,1 1 0 0 0,0-1 0 0 0,1-2 64 0 0,0 0-64 0 0,1-2 0 0 0,0 1 72 0 0,-1-1-72 0 0,1-1 0 0 0,0 0 0 0 0,-1-1 0 0 0,0 2 64 0 0,-1 1 8 0 0,0 0-72 0 0,-1 1 0 0 0,-1 1 0 0 0,-2 1 0 0 0,0 1 0 0 0,-1-2 64 0 0,0 1-64 0 0,-1 2 0 0 0,1-1 0 0 0,1-1 0 0 0,0 0 0 0 0,1-2 0 0 0,1-1 0 0 0,1 0-232 0 0,0-1 136 0 0,1-1 96 0 0,0-2 232 0 0,1 0-136 0 0,0-1-96 0 0,1-2 0 0 0,0 0 0 0 0,-1 1 0 0 0,1 0 0 0 0,0 1 0 0 0,-1 0 0 0 0,0 0 0 0 0,0-1-144 0 0,0 1 32 0 0,0-1 8 0 0,0 0-2871 0 0,0-1-10937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5:25.940"/>
    </inkml:context>
    <inkml:brush xml:id="br0">
      <inkml:brushProperty name="width" value="0.2" units="cm"/>
      <inkml:brushProperty name="height" value="1.2" units="cm"/>
      <inkml:brushProperty name="color" value="#FFFFFF"/>
      <inkml:brushProperty name="inkEffects" value="pencil"/>
    </inkml:brush>
  </inkml:definitions>
  <inkml:trace contextRef="#ctx0" brushRef="#br0">98 522 7832 228200 50810,'-1'-1'696'0'0,"0"-1"-560"0"0,0-1-136 0 0,-1 0 0 0 0,1-1 88 0 0,-1-1-16 0 0,0 0 0 0 0,0-1 0 0 0,1-1-176 0 0,-1 0-40 0 0,1-1-8 0 0,0-1 0 0 0,0 0 152 0 0,0-1 0 0 0,0-1 88 0 0,1-3 288 0 0,0-1 16 0 0,1 0 8 0 0,1-1 416 0 0,1-2-392 0 0,1 1 0 0 0,1-3 448 0 0,2 1-424 0 0,1 1 0 0 0,1-1 264 0 0,1-2-256 0 0,2 1-232 0 0,-1 2-96 0 0,0 2-32 0 0,-1 3 0 0 0,1 1 0 0 0,1 2-96 0 0,0 1 0 0 0,-2 3 0 0 0,-2 2 0 0 0,-2 2 0 0 0,-1 3 0 0 0,-2 4 0 0 0,-1 2 0 0 0,-1 2 0 0 0,-3 4-96 0 0,-4 3-72 0 0,-2 4 64 0 0,-2-1 40 0 0,-1 0 0 0 0,-1 0-64 0 0,0-2 64 0 0,0-1 64 0 0,0-1 0 0 0,1-3 0 0 0,-1 1 0 0 0,0 0 0 0 0,1-2 0 0 0,-1 2 0 0 0,0-2 128 0 0,2-1-32 0 0,1-2-8 0 0,1-2 40 0 0,1-2 16 0 0,1-1 0 0 0,1-1 0 0 0,1-2 32 0 0,0-1 192 0 0,0-1-184 0 0,0-2-48 0 0,2-1-8 0 0,0-2 0 0 0,1-1 0 0 0,1-1-64 0 0,2-4 31 0 0,0-1-95 0 0,2-2 96 0 0,2-3 32 0 0,1-1-128 0 0,1-1 128 0 0,3-1 72 0 0,4-3 88 0 0,1 0-88 0 0,0 3 8 0 0,2 2 0 0 0,2 1-208 0 0,-1 2 0 0 0,-1 5 0 0 0,1 2 0 0 0,-2 4 0 0 0,-2 2-72 0 0,-1 3 72 0 0,-2 2 0 0 0,-2 2-96 0 0,-1 3 32 0 0,-1 4-120 0 0,-3 6 40 0 0,-3 4-32 0 0,-3 6-48 0 0,-3 0 112 0 0,-3-1-16 0 0,0-2 0 0 0,-2-3 0 0 0,-2 2 1 0 0,-2-2 127 0 0,-1 0 0 0 0,-1 1 0 0 0,-1-1 0 0 0,1-1 0 0 0,1-2 0 0 0,0-1 0 0 0,0-1 0 0 0,-2 1 0 0 0,0-1 0 0 0,3-3 0 0 0,0-3 63 0 0,1-3 17 0 0,2-3 0 0 0,2-2 0 0 0,2-2 48 0 0,1-4 136 0 0,0-1-128 0 0,2-1-136 0 0,0-5 80 0 0,2-4-16 0 0,2-5-64 0 0,1-2 0 0 0,1 0 0 0 0,2 2 0 0 0,0 0 0 0 0,3-3 0 0 0,4-4 0 0 0,4-4 0 519-6,1 0 0-519 6,0 2 0 0 0,0 4 0 0 0,-2 3 0 0 0,0 3 0 0 0,-1 3 0 0 0,2 0-88 0 0,1 2 88 0 0,-1 1 0 0 0,2 0 0 0 0,-1 3-64 0 0,-2 2 64 0 0,0 1 0 0 0,-3 3 0 0 0,0 2 0 0 0,-2 1 0 520 2,-1 2 0-520-2,-1 2-64 519-1,0 2 0-519 1,1 2-8 530 0,-1 4-8-530 0,-1 2 80 0 0,-1 0-80 0 0,-2 1 80 0 0,-2-1-80 0 0,-1 1 80 0 0,-2 0-96 0 0,-1 1 24 0 0,-1 0 8 519 2,-1 0 0-519-2,0 1-31 0 0,-2 3-113 0 0,-2 4 8 0 0,-2 1 24 0 0,-2 2 88 0 0,-3 0 24 0 0,-1-2 0 0 0,1-2-8 0 0,-2-3-72 0 0,-3 1 72 0 0,-2-1 72 0 0,-2-1 0 0 0,1-2 64 0 0,0-4 32 0 0,2-2-24 0 0,5-5 0 0 0,1-3 72 0 0,4-3-72 0 0,1-2 0 0 0,2-5 80 0 0,2-4 8 0 0,1-2-80 0 0,1-2-80 0 0,3 0 80 0 0,0-1-80 0 0,3 0 79 0 0,0 0-79 0 0,1 0 0 0 0,1-1 0 0 0,3-3 64 0 0,3-2-64 0 0,1 2 0 0 0,2-3 0 0 0,2 2 0 0 0,1 2 0 0 0,0 3 0 0 0,0 2 0 0 0,2 0 0 0 0,1 1 64 0 0,0 1-64 0 0,0 3 0 0 0,-2 0 0 0 0,2 2 0 0 0,1 0 0 0 0,1 3 0 0 0,0 2 0 0 0,-2 4 0 519 0,-1 3 0-519 0,-3 3 0 0 0,-5 0 0 0 0,-4 2 0 0 0,-2-1 0 530 0,-2 1 0-530 0,-1 0 0-10 569,-1 1 0 10-569,1 0 0 0 0,0 1 0 0 0,0 3 0 0 0,-1 4 0 0 0,-2 2 0 0 0,-2 2 64 512 0,-3 2-64-512 0,-2-1 64 0 0,-1-2-64 0 0,-1 0 0 0 0,-2 0 0 0 0,-2 1 0 0 0,-3 1 0 0 0,1-1 64 0 0,1-2-64 0 0,1-2 0 0 0,1-2 0 0 0,1-1 0 0 0,0-2 0 0 0,0-1 0 0 0,0 0 0 0 0,-1-1 64 0 0,0 0-64 0 0,1-1 0 0 0,1-1 64 0 0,0-2-64 0 0,0-1 0 0 0,-1-1 64 0 0,2-2-64 0 0,1-1 0 0 0,1-2 88 0 0,1-1-24 0 0,1-4 96 0 0,3-4-96 0 0,1-3 32 0 0,3-1-96 0 0,2 0 0 0 0,3-1 0 0 0,4-1 0 0 0,2 0-64 0 0,2 0 64 0 0,1 1 0 0 0,1 1 0 0 0,0 2 0 0 0,1 0 0 0 0,3 0-64 0 0,1 1 64 0 0,0 0 0 0 0,1 1 0 0 0,-1 0 0 0 0,-1 2 0 0 0,0 1-64 0 0,1 2 64 0 0,0 1 0 0 0,0 3 0 0 0,-4 2 0 0 0,-2 2 0 0 0,-4 2 0 0 0,-3 0 0 0 0,-3 3-80 0 0,-3 3 16 0 0,-3 1 64 0 0,-3 0-72 0 0,-2 1-8 0 0,-5 3 80 0 0,-2-1-72 0 0,0 0 72 0 0,-1 0 0 0 0,-4 3 0 0 0,-1 1 0 0 0,0 0 0 0 0,1-3 0 0 0,1-2 0 0 0,1-1 0 0 0,2-2 0 0 0,2-3 64 0 0,2-1-64 0 0,1-1 0 0 0,2-2 64 0 0,1 0-64 0 0,0-1 72 0 0,1-1 24 0 0,0-1-96 0 0,0-1 208 0 0,1-1-16 0 0,2-1 0 0 0,0 0 0 0 0,1-2-192 0 0,1 0 0 0 0,1-1 0 0 0,2-1 0 0 0,1-1 0 0 0,1-1 0 0 0,2-3 0 0 0,2-4 64 0 0,4-2-64 0 0,0 0 0 0 0,2-1 0 0 0,-1 1 0 0 0,4-2-224 0 0,2-2 136 0 0,0 1 88 0 0,0 2-72 0 0,-3 3 72 0 0,-2 3 0 0 0,-2 2 0 0 0,-1 4-72 0 0,-3 1 72 0 0,0 3-64 0 0,-1 2-32 0 0,-2 2 96 0 0,0 1-80 0 0,-2 3 80 0 0,-2 0-64 0 0,-1 2 64 0 0,-1 0-72 0 0,-1 1 72 0 0,-2 1-80 0 0,-2 2-24 0 0,-3 3-48 0 0,-3 2 80 0 0,0 0-16 0 0,-3 2-88 0 0,-5 1 89 0 0,-3 1 87 0 0,-2-1 0 0 0,1-3 0 0 0,1-2 0 0 0,3-3 0 0 0,-2-2 0 0 0,-2-1 191 0 0,0-3-7 0 0,2-2-88 0 0,4-2 0 0 0,1-4 72 0 0,3-3-96 0 0,3-1 0 0 0,2-2 0 0 0,2-1-72 0 0,0-3 96 0 0,2-4 0 0 0,0-2-96 0 0,2-1 0 0 0,2-1-72 0 0,2-4-24 0 0,1-1 96 0 0,2 1-64 0 0,2 2 64 0 0,0 1 0 0 0,2-1-80 0 0,4-3 16 0 0,4-1 64-3-540,4-2-80 3 540,1 4 80 0 0,-1 2 0 0 0,2 4-64 0 0,-1 3 64 0 0,-1 3 0 0 0,-2 2 0 0 0,-2 3 0 0 0,1 1 0 0 0,0 1-64 0 0,1 0 64 0 0,-2 2 0 0 0,-2 1 0 0 0,-1 0 0 0 0,-2 2 0 0 0,-2 0 0 0 0,-1 2 0 0 0,-2-1 0 0 0,-1 1 0 0 0,-1 0 0 0 0,0 0 0 0 0,-1 1 0 0 0,-1 0 0 0 0,0 0 0 0 0,0 1 0 0 0,0 1 0 0 0,-1-1 0 0 0,0 1 0 0 0,0 2 0 0 0,-1 0 0 0 0,1 1 0 518 1,-1 1 0-518-1,0-1 0 0 0,-1 2 0 0 0,0 1 0 0 0,0 2 0 0 0,-1-1 0 0 0,0 2 0 0 0,-2 1 0 0 0,0 0 0 0 0,-1-1 0 0 0,-1 0 64 0 0,0-1-64 0 0,0 0 0 0 0,-1 2 64 0 0,-2 2-64 0 0,-1 2 0 0 0,0 0 0 0 0,1-1-80 0 0,0-1-951 0 0,1-2-5401 0 0,2-5-3112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5:31.088"/>
    </inkml:context>
    <inkml:brush xml:id="br0">
      <inkml:brushProperty name="width" value="0.2" units="cm"/>
      <inkml:brushProperty name="height" value="1.2" units="cm"/>
      <inkml:brushProperty name="color" value="#FFFFFF"/>
      <inkml:brushProperty name="inkEffects" value="pencil"/>
    </inkml:brush>
  </inkml:definitions>
  <inkml:trace contextRef="#ctx0" brushRef="#br0">15 730 7920 218732 44022,'-1'-1'856'0'0,"-1"-2"-856"0"0,-1-2 0 0 0,0 0 296 0 0,1 0 48 0 0,0-2 8 0 0,0-1 400 0 0,2-3 80 0 0,2-4-128 0 0,2-4-192 0 0,3-3 232 0 0,2-4 336 0 0,2-1-536 0 0,0 1-288 0 0,0 2-64 0 0,-1 2 0 0 0,1 1-8 0 0,-1 1-104 0 0,0 0-16 0 0,1 1-64 0 0,2-4 96 0 0,3-3-24 0 0,2-4-8 0 0,0 1-64-4 514,-1 4 0 7 20,-2 3 64-3-534,-1 4-64 549-6,0 3 64-43 4,-1 2 0 583 7,0 4-64-1089-5,-2 2 0 0 0,-1 4 0 0 0,-1 3 0 0 0,-2 6 0 0 0,-1 5 0 0 0,-3 6 0 0 0,-3 6-72 0 0,-2 4-120 0 0,-4 4-224 0 0,-2-1 208 0 0,-1-2 128 0 0,-2-1-16 0 0,-2-1 96 0 0,0-4 0 0 0,-2 1 0 3 572,-1 0 0-3-572,1-3 0 0 0,0-2 0 0 0,-1-2 168 0 0,0-2 144 0 0,0-3-160 0 0,3-3 16 0 0,0-4 184 0 0,3-3-177 0 0,1-3 65 0 0,1-4 272 0 0,1-5-136 0 0,2-6-192 0 0,1-3-96 0 0,3-2-24 0 0,1 1-64 0 0,1-1 96 0 0,3-4-32 0 0,3-4-64 0 0,5-6 0 0 0,3 2 0 0 0,0 2 0 0 0,2 1 0 0 0,5 1 0 0 0,-1 3 0 0 0,0 5 0 0 0,-1 4 0 0 0,-3 4 0-3-572,-1 2 0 3 572,-2 3 0 0 0,1 0 0 0 0,1 2 0 0 0,-2 0 0 0 0,0 2 0 0 0,-1 1 0 0 0,1 2 0 0 0,1 1 0 0 0,-1 3 0 0 0,-2 2 0 0 0,-2 2 0 0 0,-3 2 0 0 0,-3 4 0 0 0,-4 6-152 0 0,-5 11-312 0 0,-4 5 248 0 0,-5 4-136 0 0,-1 0 224 0 0,-1-3 8 0 0,-2 0 0 0 0,-1-1 120 0 0,0-3 0 0 0,1-3 0 0 0,-1-2 0 0 0,-1 0 0-2 878,-1-1 0 10-219,1-2 168-8-659,1-2-16 0 0,1-2-8 0 0,1-2 216 0 0,0-3-136 0 0,3-1 8 0 0,1-4 0 0 0,2-4-32 0 0,1-2 184 0 0,1-4-56 0 0,1-7-80 0 0,2-4-128 0 0,2-3-120 0 0,3-1 0 0 0,1-2 0 0 0,2-2 0 0 0,2-1 0 0 0,4-7 0 0 0,3-8 0 0 0,6-8 0 0 0,4-7-104 0 0,2 1 8 0 0,0 5 0 0 0,3 2 0 0 0,-2 5 192 529 2,-2 7-24 22-3,-1 6 0-551 1,-3 5-72 0 0,-2 4 0 0 0,0 3 0 0 0,0 1 64 0 0,1 2-64 0 0,-1 2 0 0 0,1 2 0 0 0,1 4-88 0 0,-2 3-8 0 0,-2 2 24 0 0,-3 3 0 0 0,-2 2 0 0 0,-3 5-64 0 0,-2 2 72 0 0,-2 2 0 0 0,-1 2 0 0 0,-2 0-8 0 0,-2 1 0 0 0,0 0 0 0 0,-2 2 0 0 0,0 1-8 0 0,-3 4-80 0 0,-4 8-144 0 0,-7 13-560 0 0,-3 6 712 0 0,-4 1 80 0 0,2-7 72 0 0,2-7 0 0 0,3-9 0 0 0,2-7 0 0 0,2-5 0 0 0,1-4 0 4 668,2-3 0-7-99,0-2 80 3-569,1-1 96 0 0,2-2-88 0 0,1-1 104 0 0,1-3 256 0 0,1-4-224 0 0,2-2-128 0 0,1-2-16 0 0,3-4-8 0 0,0-5 0 0 0,3-4-72 0 0,0-2 0 0 0,2-1 0 0 0,2-1 0 0 0,3-6-72 0 0,5-7-32 0 0,4-7 232 0 0,3-4-128 0 0,2 2-96 0 0,-1 4 0 0 0,-1 6 0 0 0,-2 5 96 0 0,-2 4 0 0 0,0 5 0 0 0,-1 3 80 0 0,-1 1-80 0 0,0 3 0 0 0,-1 1 0 0 0,2 2-64 539 5,1 1-16-539-5,-2 4 80 0 0,-2 2 0 517-1,-1 5 0-10 2,-4 6 64-507-1,-3 8-64 1112-2,-4 6-160-1112 2,-4 8-304 0 0,-5 5 64 0 0,-4 4 128 0 0,-3 0 136 0 0,0-4 136 0 0,0-4 0 0 0,0-3-63 0 0,-1 0 63 0 0,-1 1 0 0 0,-1 1 0 0 0,1-1 0 0 0,1-2 0 0 0,3-6 0 0 0,2-4 0 0 0,3-4 0 0 0,1-4 159 0 0,1-2 17 0 0,1-3 160 0 0,1-2-56 0 0,1-4 8 0 0,0-2 0 0 0,0-2-288 0 0,1-2 0 0 0,1-2 0 0 0,0-2 0 0 0,2-2 0 0 0,0-2 0 0 0,2-2 0 0 0,2-1 0 0 0,0-4 0 0 0,2-1 0 0 0,2-3 0 0 0,0-1 0 0 0,1-3-96 0 0,3-6-192 0 0,3-8 136 0 0,2-1 152 0 0,0 3 0 0 0,0 1-96 0 0,2 1 0 0 0,0 3 96 0 0,0 6 0 0 0,-4 6 0 0 0,-2 7 0 0 0,-3 3 0 0 0,-1 4 0 0 0,-1 3-64 506 0,-1 1-16-506 0,-1 3 0 0 0,-3 2 0 0 0,-1 2 144 0 0,-2 2-64 0 0,0 3 88 0 0,0 5-88 0 0,-1 2 0 0 0,-1 2 0 0 0,0 1 0 0 0,-2 1 0 551-3,-2 1 0-551 3,-1 1-80 517-1,-1 1 80-517 1,-2 1-104 0 0,-3 5-56 0 0,-2 1 56 0 0,0 2 0 0 0,-1-2 1 0 0,-1 1 103 0 0,1-2 0 0 0,0-1 0 0 0,-5 4 0 0 0,-1-1-72 0 0,-1-1 72 0 0,0-2 0 0 0,1-2 0-572 7,1-2 0 572-7,0-2 0 0 0,0 1 215 0 0,-3 0 73 0 0,2-2-144 0 0,0-2 64 0 0,3-4 16 0 0,1-3 0 0 0,1-2 0 0 0,0-2-112 0 0,1-2 72 6 649,0-3-96-6-649,2-1 8 0 0,0-2 0 0 0,2-2 0 0 0,1-1 0 0 0,1-2-96 0 0,-1-4 64 0 0,1-3 0 0 0,0-2-64-523-3,1-6 0 523 3,2-5 0 0 0,1-3 0 0 0,1 0 0 0 0,3 1 0 0 0,0 2 0 0 0,3-3-72 0 0,3-1 72 0 0,2 1 0-1-528,2-1 0 1 528,3 0 0 0 0,0 3 0 0 0,1 3-96 0 0,1 4 96 0 0,0 2-80 0 0,0 2 80 0 0,0 3 0 0 0,0 0 0 0 0,0 2 0-1-536,0 0 0 11-89,1 1 0-10 625,0 1 80 0 0,0 0-80 0 0,1 0 0 0 0,0 2 0 0 0,0 1 0 0 0,1 2 0 0 0,-2 1-64 0 0,0 1 64 0 0,-1 1 0 0 0,0 2 0 0 0,-2 1-64 0 0,-1 2 64 0 0,0 2 0 0 0,-2 1 0 0 0,0 3-64 499-3,-2 0 64-499 3,0 2 0 532-1,-1 4 0-532 1,-1 1 0 0 0,-1 1 0 0 0,-1 0 0 0 0,-1 1 0 0 0,-1 3 0 0 0,-3 5-64 0 0,-2 6 64 0 0,-2 2 0 0 0,-1 0 0 0 0,-1-2-64 0 0,-1-2 64 0 0,-3 2 0 0 0,-2 5 0 0 0,-1 1 0 0 0,0-3-64 0 0,1-2 64 0 0,0-2-96 0 0,1-3 96 0 0,1-1 0 0 0,0-2 0 0 0,0-2 64 0 0,-1 4-64 0 0,-2-1 0 0 0,2 0 0 0 0,-2 1 0 0 0,-2 0-64 0 0,0-2 64 0 0,2-4 0 0 0,0-4 128 0 0,1-3-16 0 0,0-3 0 0 0,1-2 48 0 0,-3-1 192-1238 575,-2-2 16 1238-575,-2-2 32-1103 581,1-3-200 1103-581,2-1-96 0 0,0-3 64 0 0,2-3-88 0 0,3 0-80 0 0,0-4 0 0 0,3-2 0 0 0,2-1 0 0 0,1 0 0 0 0,1 0 0 0 0,1-1 0 0 0,2-2-72 0 0,2-3-8 0 0,2-2 144 0 0,4-4-64 0 0,3 0 0 0 0,2 0-96 0 0,0 2 32 0 0,2 2 64 0 0,1-1-96 0 0,2 1 96 0 0,0 0-96 0 0,1 0 96 0 0,3-3-96 0 0,2-1 0 0 0,0 1 96 0 0,4-2-168 6-1020,1 3 168-6 1020,-1 2-104 0 0,-2 3 40 0 0,-2 2 64 0 0,0 3-192 0 0,2 0 32 0 0,-3 3 80 0 0,-1 3-88 576 1,-4 3-24-576-1,-4 2 0 0 0,0 3-184 1055-4,-2 2 8-1055 4,-2 3 56 0 0,-2 6 88 521 5,-4 4 32-521-5,-4 8 48 0 0,-4 7-24 0 0,-5 3 64 0 0,-1 0 1 0 0,-3 1-1 0 0,0-1-16 0 0,-2-1 0 0 0,0 0 0 0 0,-6 4 0 0 0,-1 1 120 0 0,0-1 0 0 0,-4 3 192 0 0,1-2-72 0 0,0-4 0 0 0,3-3 0 0 0,2-4 231 0 0,-3-2 473 0 0,1-2-408 0 0,1-3-144-576 1,0-2-24 576-1,2-4-8 0 0,2-2 0 0 0,0-2 8 0 0,3-1 0 0 0,0-3 0 0 0,0-2 184 0 0,-1-2-264 0 0,2-2 0-554-5,0-3 96 554 5,0-4-192-555 2,2-2 0-42-5,1-5 0 97 3,1-4-8 500 0,3-2-64 0 0,1-1 64 0 0,3-2-64-554 0,4-6 0 554 0,5-7-104 0 0,3-4 8 0 0,4 1 8 0 0,5-4-352 0 0,8-4-392 0 0,8-3-104 0 0,7 2-136-3 731,0 6-5967 3-731,-5 10-3385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5:42.363"/>
    </inkml:context>
    <inkml:brush xml:id="br0">
      <inkml:brushProperty name="width" value="0.2" units="cm"/>
      <inkml:brushProperty name="height" value="1.2" units="cm"/>
      <inkml:brushProperty name="color" value="#FFFFFF"/>
      <inkml:brushProperty name="inkEffects" value="pencil"/>
    </inkml:brush>
  </inkml:definitions>
  <inkml:trace contextRef="#ctx0" brushRef="#br0">255 704 2760 225873 45275,'0'0'248'0'0,"0"-1"-248"0"0,0 0 0 0 0,-1-1 672 0 0,1-2 872 0 0,-1-1-760 0 0,1-1 96 0 0,0-2 920 0 0,1-2-896 0 0,0-1-488 0 0,2-3 184 0 0,0-1-312 0 0,2 0-8 0 0,1-1-8 0 0,0 0 0 0 0,3-3 208 0 0,1-2-288 0 0,0 1 0 0 0,0-1 0 0 0,0 0 32 0 0,2-1 224 0 0,0-1-224 0 0,0 0-80 0 0,0 2-16 0 0,0 2 0 0 0,1-2 96 0 0,0 1-128 0 0,0 1-8 0 0,0 2 0 0 0,-2 3-8 5-504,1 0 80-5 504,0 1-80 0 0,-2 3-80 0 0,1 0 0 0 0,-2 3 0 0 0,-2 2 64 0 0,-2 2-64 0 0,-2 2 0 0 0,0 2 64 0 0,0 1-64 0 0,-1 1 0 0 0,-1 2-96 0 0,0 2 96 0 0,-1 2-96 0 0,-1 1 96 0 0,-1 0-96 0 0,-2 2 96 0 0,-1 1 0 0 0,-2 3 0 0 0,-2 2 96 0 0,-1 1-96 0 0,-1 0 0 0 0,-1 1 0 0 0,-1-1 0 0 0,-1 0 0 0 0,-4 4-80 0 0,-1 1 80 0 0,-1-1 0 0 0,2 0 0 0 0,1-3 0 0 0,1-2 0 0 0,1-2 0 0 0,0 0 0 0 0,-1 0 96 0 0,1-2-96 0 0,2-2 96 0 0,2-3-96 0 0,2-1 0 0 0,1-3 0 0 0,2-2 64 0 0,1-3 128 0 0,1-4 40 0 0,2-4 40 0 0,2-3-136 0 0,2-2-64 0 0,3-3-8 0 0,1-2 32 0 0,1-2-96 0 0,1 0 0 0 0,0 0 0 0 0,4-4 0 0 0,3-4 72 0 0,5-3-8 0 0,3-2-64 0 0,1 2 0 0 0,-1 3 0 0 0,-2 5 0 0 0,-2 4-72 0 0,-3 3 72 0 0,0 2 0 0 0,-2 3 0 0 0,-1 1 0 0 0,0 1 72 0 0,-1 1-72 0 0,1 1 0 0 0,0-1 64 0 0,-1 2-64 0 0,0 1 0 0 0,-1 1 0 0 0,-1 1 0 0 0,-2 2 0 0 0,-1 1 0 0 0,0 3 0 0 0,-1 3 0 0 0,-2 4 0-5-527,-2 6 0 5 527,-4 2 0 0 0,-4 2 0 0 0,-3 4-96 0 0,-4 2 96 0 0,-1 0-104 0 0,-4 3 40 0 0,-7 5-144 0 0,-5 3 0 0 0,-5 2 184 0 0,0-4 144 0 0,3-4 8 0 0,1-5 0 0 0,3-5-128 0 0,4-5 0 0 0,2-3 0 0 0,4-4-96 0 0,3-4 24 0 0,4-2 0 0 0,2-3 192 0 0,4-3 40 0 0,1-1 0 0 0,3-3 135 0 0,3-6-71 0 0,2-3-112 0 0,2-2-112 0 0,2-2 0 0 0,2 0 64 0 0,3-7-64 0 0,6-5 64 0 0,6-6-64 0 0,2 0 0 0 0,0 2 0 0 0,2 1 0 0 0,2 1 0 0 0,2-1 0 0 0,-2 4 0 0 0,-3 4 0 0 0,-4 4 72 0 0,-2 4-72 0 0,0 2 72 0 0,3 0-72 6-509,-2 3 64-6 509,-2 2-64 0 0,-4 4 0 0 0,-3 3 0 0 0,0 2 0 0 0,-3 2 0 0 0,-1 3 0 0 0,-1 2 0 0 0,-3 2 0 0 0,-1 1 0 0 0,-1 1-96 0 0,-2 1 96 0 0,-2 1-96 0 0,-1 0 96 0 0,0 0 0 0 0,-2 2 64 0 0,-1 1-64 0 0,-1 0 0 0 0,-2 6 0 0 0,-3 2 0 0 0,-2 2 0 0 0,-4 4 0 0 0,-6 7-88 0 0,-2 2 88 0 0,0-1-104 0 0,-3 2 40 0 0,0 0 64 0 0,0-2 0 0 0,1-4 0 0 0,2-2 0 0 0,0-3 0 0 0,2-2 0 0 0,0-2 0 0 0,2-2 0 0 0,-1 0 0 0 0,2-2 0 0 0,1-1 0 0 0,1-1 0 0 0,-1 0 0 0 0,0-2 0 0 0,2-2 0 0 0,2-2 0 0 0,1-3 0 0 0,3-1 64 0 0,1-3-64 0 0,0-3 88 0 0,2-2 8 0 0,2-2-32 0 0,2-4 32 0 0,2-2-32 0 0,3-3-64 0 0,3-4 0 0 0,4-4 0 0 0,2-1 0 0 0,2-1-88 0 0,2 0 88 0 0,2-1-64 0 0,2-1 64 0 0,2-1 0 0 0,1-1 0 0 0,1-1 0 0 0,1-1 0 0 0,2 0-64 0 0,0 1 64 0 0,0 1 0 0 0,0 1 0 0 0,-2 3 0 0 0,1 1 0 0 0,3 0 0 0 0,1 2 0 0 0,-1 1 0 0 0,-3 3 88 0 0,-3 3-88 5-557,1 1 0-5 557,0 2 64 0 0,-1 2-64 0 0,-2 4 0 0 0,-5 3 0 0 0,-4 4 0 0 0,-4 3 0 0 0,-4 3 0 0 0,-4 1 0 0 0,-2 2 0 0 0,-3 2 0 0 0,-2 0 0 0 0,-2 1-72 0 0,-1 1 72 0 0,-1 1 0 0 0,0 0-80 0 0,-3 2 80 0 0,0 0-64 0 0,-2 2 64 0 0,1 0 0 0 0,-1 2-64 0 0,-1-1 64 0 0,-2 4 0 0 0,-2 1 0 0 0,1 0 0 0 0,-1-2 0 0 0,1 0 0 0 0,0-1-64 0 0,0-2 64 0 0,-2 3 0 0 0,-2 1-80 0 0,1-2 80 0 0,0 1 0 0 0,-1-1 0 0 0,3-4 0 0 0,3-4 0 0 0,4-5 0 0 0,4-4 0 0 0,4-3 0 0 0,2-3 0 0 0,1-3 0 0 0,3-2 0 0 0,0-5 72 0 0,4-5-72 0 0,2-4 0 0 0,3-1-88 0 0,4-3 24 0 0,6-6 0 0 0,7-3 0 0 0,6-3 64-5 578,6-1 0 5-578,3-2 0 0 0,3 0 0 0 0,-1 4 0 0 0,-4 4 0 0 0,-6 4 64 0 0,-4 6-64 0 0,0 3 64-6 509,1-1 0 6-509,-3 3-64 0 0,-3 3 0 0 0,-3 2 64 0 0,-5 4-64 0 0,-3 2 0 0 0,-6 2 64 0 0,-2 1-64 0 0,-5 2 0 0 0,-5 5 0 0 0,-6 2 0 0 0,-2 3-104 0 0,-6 4-120 0 0,-7 5 113 0 0,-6 5 15 0 0,-6 2 0 0 0,-4 3 96 0 0,-5 1-72 0 0,-3 1 136 0 0,-1-1-64 6 1598,2-1 0-6-1598,5-3 0 0 0,8-6 96 0 0,6-4 48 0 0,7-3-73 0 0,5-5 17 0 0,6-3 0 0 0,3-3 0 0 0,4-2 0 0 0,3-1 32 0 0,1-3 136 0 0,2-4 24 0 0,1-1-120 0 0,2-3 0 0 0,3-5 0 0 0,3-2-160 0 0,1-2 0 0 0,2 0 0 0 0,1-2 0 0 0,4-4 0 0 0,4-8-112 0 0,3-2 0 0 0,-1 0 0 0 0,4-3 0 0 0,2-3 40 0 0,0 1 8 0 0,-1 4 64 0 0,0 0 0 0 0,-2 4 0 0 0,-2 3 0 0 0,-1 4 0 0 0,-2 3 64 0 0,-1 2-64 0 0,-2 2 120-6-577,0 1-16 538 579,-1 1 0-22-4,-1 1 0-510 2,1 1-104 0 0,-1 1 0 0 0,0 1 0 0 0,0 3-80 0 0,-2 1 80 0 0,-1 2 0 0 0,-2 1 0 0 0,0 0 0 0 0,-2 0 0 0 0,-2 2 0 0 0,-2 2 0 521 0,-1 3 0-521 0,-2 3-64 532 0,-1 4 64-532 0,-4 3 0 0 0,-2 1 0 0 0,-2 2 0 0 0,-2 1 0 0 0,-2 1-72 0 0,-2 0 72 0 0,0 0-88 0 0,-1 0 24 0 0,-1 1 0 0 0,-4 4 0 0 0,-6 4-8 0 0,-6 5 72 0 0,-4 3-72 0 0,-3 1-8 0 0,-4-1-48 0 0,0-1 64 0 0,4-6 160 0 0,6-6-16 0 0,6-6-8 0 0,5-4-72 0 0,3-5 0 0 0,3-3 0 0 0,2-2 72 0 0,3-4 8 0 0,2-4-8 0 0,3-4-8 0 0,3-3-64 0 0,3-2 0 0 0,4-4 0 0 0,3-1 0 0 0,1 0 0 0 0,2 0 0 0 0,1 1 0 0 0,4-1 0 0 0,4-2 0 0 0,1 0 0 0 0,-1 2 0 0 0,0 2 0 0 0,-2 2 0 0 0,1 0 0 0 0,1 1 0 0 0,-1 0 0 0 0,2-1 96 0 0,2-3 152 0 0,1 1-120 0 0,-3 2-128 0 0,0 1-168 0 0,0 1 96 0 0,-3 1 160 0 0,-3 3-24 0 0,-3 2 0 0 0,-3 2-64 0 0,0 1 0 0 0,-1 2 0 0 0,-1 1 0 0 0,-2 1 0 0 0,-1 1 0 0 0,0 1 0 0 0,-1 1 0 0 0,1 0 0 0 0,-1 3 0 0 0,0 0 0 0 0,-1 1 0 0 0,0 2 0 0 0,-1-1 0 0 0,0 2 0 0 0,-1 0 0 0 0,-2 2 0 0 0,-1 2 0 0 0,0 0 0 0 0,-3 1 0 0 0,1 1 0 0 0,-1 0 0 0 0,0 1 192 0 0,0 0-96 0 0,0-1-96 0 0,1-1 0 0 0,1-2 0 0 0,-1 3 0 0 0,0-1-88 0 0,0 0 24 0 0,-2 3 0 0 0,-2 0 136 0 0,-2 0-8-8-515,1 0-64 8 515,-2-1 0 0 0,-2 2 0 0 0,-3 3 0 0 0,-5 4-176 0 0,0-1 88 0 0,0-1 88 0 0,-3 0 0 0 0,0-2 0 0 0,1-2 0 0 0,-3-1 64 0 0,-2 0-64 0 0,-3 1 0 0 0,2-1-64 0 0,4-2 64 0 0,4-1 0 0 0,3-2 0 0 0,3 0 0 0 0,2-1 0 0 0,-1 2 0 0 0,0 1-64 0 0,1 1 64 0 0,0 0 0 0 0,1 1 0 0 0,-2 1 0 0 0,0 1 0 0 0,0 1 0 0 0,-2 2 0 0 0,-2 3 0 0 0,-1 3 0 0 0,0 0 0 0 0,3-3 72-517 5,3-4-72-33-9,3-3 0-55 570,2-3 0 605-566,4-4 0 0 0,2-2 0-1052 530,2-3 0 1052-530,3-1 0 0 0,2-2 0 0 0,0 0 0 0 0,1-3 0 0 0,1-2 64 0 0,3-2-64 0 0,1-2 0-504-6,2-2 0 504 6,1-1 0 0 0,5-2 64 0 0,5-4-64 0 0,2 0 0 0 0,-1-1 0 0 0,3-2 0 0 0,0 0 0 0 0,0 1 0 0 0,2-2 88 0 0,5 0-8 0 0,0 1-80 0 0,-2 2 0 0 0,-3 1 0 0 0,-3 3 0 0 0,-3 2-80 0 0,-3 2 80 0 0,0 0 0 0 0,0 0 0 0 0,0 0 64 0 0,-4 2-64 0 0,-2 1 0 0 0,-5 2 0 0 0,-3 1 0 0 0,-2 1-64 0 0,-2 1 64 0 0,0-2 64 0 0,0 1-64 0 0,-1 0 0 0 0,1 0 0 0 0,0-2 0 0 0,0 1 0 0 0,0 1 0 0 0,-1 0 0 0 0,1 0 0 0 0,-1 1 0 0 0,0 0 0 0 0,1-1 0 0 0,-2 2 0 2-566,1-1 0-2 566,-1 1-96 0 0,1 0 32 0 0,-1 0 64 0 0,0 0 0 0 0,0 0 0 0 0,0 0 0 0 0,-3 1-520 0 0,-1 0 272 0 0,0 0 0 0 0,0 1 248 0 0,-2-1 0 0 0,0 2 0 0 0,0 0 0 0 0,-1 0 0 0 0,0-1 0 0 0,-1 1 0 0 0,0 0 0 0 0,-1 1-72 0 0,-1 0 72 0 0,-1 1-96 0 0,-1 2 0 0 0,-1-1 96 0 0,-2 1-80 0 0,-2 1 0 0 0,-1-1 16 0 0,2 0 64 0 0,0-1-64 0 0,1 0 64 0 0,3-1 0 0 0,-1 1 0 0 0,2-1 0 0 0,1-1 0 0 0,-1 0 0 0 0,1 0 0 0 0,0-1 0 0 0,1 1-63 0 0,-2 1 63 0 0,0-1 0 0 0,0 0 63 0 0,2-2-63 0 0,1 0 96 0 0,2-3-24 0 0,1 1 0 0 0,1-2 0 0 0,0 0 48 0 0,1-2 8 0 0,1 1 0 0 0,1-2 0 0 0,0-2 32 0 0,1-2 168 0 0,2-4-160 0 0,1-3-168 0 0,0 0 0 0 0,2-4 0 0 0,1 0 112 0 0,0 0-16 0 0,2-3 0 0 0,3-4-96 0 0,2-4 0 0 0,4-3 0 0 0,2-1 0 0 0,3 0 0 0 0,5 0 0 0 0,2 2-64 0 0,1 5-40 0 0,-3 4 104 0 0,1 4 0 0 0,-1 3 0 0 0,-1 3 0 0 0,0 2 80 0 0,1 0-16 0 0,-3 3-64 0 0,3 0 0 2-530,2 1-88-2 530,2 1 24 0 0,2 1-464 0 0,-2 2 256 0 0,-3 2-360 1068 1,-4 1-135-1068-1,-4 3-8569 0 0,-5 1 2808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5:45.208"/>
    </inkml:context>
    <inkml:brush xml:id="br0">
      <inkml:brushProperty name="width" value="0.2" units="cm"/>
      <inkml:brushProperty name="height" value="1.2" units="cm"/>
      <inkml:brushProperty name="color" value="#FFFFFF"/>
      <inkml:brushProperty name="inkEffects" value="pencil"/>
    </inkml:brush>
  </inkml:definitions>
  <inkml:trace contextRef="#ctx0" brushRef="#br0">398 289 5904 234095 48224,'-4'0'640'0'0,"-7"0"-640"0"0,-3 1 384 0 0,-3 0 64 0 0,-1 0 8 0 0,-1 1 8 0 0,1-1-16 0 0,0 0-8 0 0,-1 0 0-7-525,1 0 0 4 14,1-1-48 3 511,0 0-8 0 0,0-1 0 0 0,2-1 0 0 0,1-1 64 8-526,2 0 0-8 526,0-1 8 0 0,1-1 0 0 0,3 0-32 0 0,0-3 408 0 0,3 0-416 0 0,1-1-184 0 0,2-1-40 0 0,3 0 0 0 0,1 0-8 0 0,2-1-184 0 0,4-2 0 0 0,2 0 0 0 0,1-1 72 0 0,2 1-72 0 0,1 0 96 0 0,2 1-96 0 0,1 0 64 0 0,1 2-64 0 0,2-1 0-2-527,4 0 64 2 527,3 0-64 0 0,0 1 0 0 0,3 0 0 0 0,5 0-136 0 0,0 2 72 0 0,-3 1 64 0 0,1 2 136 1050 2,-1 2-136-1050-2,-3 1 0 529-2,-1 1 0-529 2,-3 1 0 561 4,-3 1 0 50-7,-3 2 0-611 3,-3 0 0 0 0,-4 1 0 0 0,-2 2 0 0 0,-4 0 64 0 0,-5 3-64 0 0,-4 0 0 0 0,-3 0 0 0 0,-3 0 0 0 0,-3 0 64 536 0,-7 1 0-536 0,-8 1 8 0 0,-9 1-9 0 0,-3-1-63 0 0,0-1 0 0 0,2-2 0 0 0,2-2 88 0 0,-1-1 8 0 0,-2-1 48 0 0,-1-1 88 0 0,3-1-120 0 0,7-1 0 0 0,6-1 0 0 0,5-1 0 0 0,5 0 0 0 0,4-2 0 0 0,2 0 112 0 0,2-2-112 0 0,2 1-48 0 0,2-1 0 0 0,3 0 32 0 0,1 0-96 0 0,5-1 0 0 0,5-3 0 0 0,3-1 0 0 0,4 0 0 0 0,1 1 0 0 0,1 0 0 0 0,2 1 0 0 0,1 0 0 0 0,5 0 0 0 0,3-1 0 0 0,-1 1 0 0 0,5 0 0 7-528,-1 0 0-7 528,-1 1 0 0 0,-3 1 0 0 0,-2 1 0 0 0,-3 1 0 0 0,-1 1 0 0 0,-3 0 0 0 0,0 2 0 0 0,-2 1 0 0 0,-2 1 0 0 0,0 1 0 0 0,-3 0 0 0 0,-1 3-64 510-2,-2 1-40-2-2,-2 1-8-508 4,-4 2-112 0 0,-3 1 112 520 5,-4 1 48 29-3,-4 0 64-549-2,-3 1-104 0 0,-7 2-56 0 0,-6 2 64 0 0,-2 0 0 0 0,-7 3 0 0 0,-3 0 168 0 0,-1-2-8 0 0,0-1-64 0 0,1-2 64 0 0,-5-1-64 0 0,-1-1 0 0 0,1-1 72 0 0,1-2-72 0 0,2-2 0 0 0,-1 0 184 0 0,-3-1 56 0 0,0-2-24-5-680,4 0-120 5 680,7-2 0 0 0,5-1 88 0 0,4-1-104 0 0,6 0 0 0 0,3-1 0 0 0,4 0-8 0 0,2 0 0 0 0,2 1 0 0 0,1-1 0 0 0,2-1-72 0 0,2-1 96 0 0,2-2 0 0 0,3-1-96 0 0,7-2 0 0 0,8-4 64 0 0,11-3-64 0 0,9 0 0 0 0,4 0 0 0 0,-2 2 0 0 0,3 0 64 0 0,3 1-64 0 0,-2 2 0 0 0,-4 2 0 0 0,-6 3 0 0 0,-6 2 0 0 0,0 2-88 0 0,-4 1 88 0 0,-4 1 0 0 0,-3 1 0 5 517,-3 1 0-12 182,-1 1 0 559-701,-4 1 0-11 4,-2 0-64-1-4,-4 3-64-540 2,-2 0 64 0 0,-4 0 64 499 5,-4 1-104-499-5,-2-1 40 0 0,-3 1 64 0 0,-3-1-80 0 0,-3 1 80 0 0,-3 0 0 0 0,-3 1-72 0 0,-2-2 72 0 0,-7 3 64 0 0,-9 0 24 0 0,-4 0-88 0 0,0 0-96 0 0,2-2 96 0 0,2-2 0 0 0,-1 1 0 0 0,1-3 0 0 0,3 0 0 0 0,4-2 0 0 0,3-1 0 0 0,4-1 96 0 0,3-1-96 0 0,3-1 0 0 0,2 0 0 0 0,3-2 0 0 0,2 1 64 1-749,4-2 0-1 749,1 1 0 0 0,3-1 0 0 0,3 0 0 6-522,4-1 64-6 522,3-2-64 0 0,4 1-64 0 0,5-1 0 0 0,4 0-88 0 0,2-1 88 0 0,1 1 0 0 0,0 0 0 0 0,7-2 0 0 0,3 0 0 0 0,-1-1 0 0 0,0 2-64 0 0,-1-1 64 0 0,-2 1-96 0 0,0 1 96 0 0,-1 0-96 0 0,-2 0 96 0 0,0 1 0 0 0,-2 0 0 0 0,3 1 0 0 0,1 0 0 515-4,-2 1 0 19 3,1 1-64-20 2,-3 2 0 29 4,-4 1 0 57-10,-5 0 0-600 5,-4 2-56-8 682,-3 1-8 8-682,-4 2 0 0 0,-4 1-160 0 0,-4 2 112 0 0,-4 1 0 0 0,-5 3 0 0 0,-8 3 104 0 0,-5 1 72 0 0,-2 0-64 0 0,-4 0 64 0 0,-6 0 0 0 0,-5 0 0 0 0,-4-1 0 0 0,2-2 0 0 0,4-2 0 0 0,5-4 0 0 0,5-2 0 0 0,3-2 0 0 0,4-2 0 0 0,0-2 184 0 0,1-1-64 0 0,2 0 0 0 0,3-3 144 0 0,2-1 40 0 0,4-4-72 0 0,5 0-168 0 0,5-1 0 0 0,5 0 0 0 0,3 0-64 0 0,6-4 0 0 0,8-3 0 0 0,5-2 0 0 0,1 1-64 0 0,0 1 64 0 0,1 1 0 0 0,-1 2 0 0 0,1 0 0 0 0,4 0 0 0 0,2 2 0 0 0,0 0-72 0 0,4 1 72 0 0,0 1 0 0 0,-2 2-64 0 0,-4 3 64 0 0,-2 1 0 0 0,0 1 0 0 0,0 2 0 0 0,-3 2 0 0 0,-3 1 0 0 0,-5 1 0 0 0,-4 1 0 0 0,-5 2 0 0 0,-2 0 0 0 0,-2 3 0 0 0,-4 2-80 0 0,-5 3-48 0 0,-5 2 64 0 0,-2-1 0 0 0,-7 3 0 0 0,-3 1 64 0 0,-3-2 0 0 0,1 0 0 0 0,-2-1 0 0 0,-1-2 0 0 0,0 0 0 0 0,0-2 0 0 0,0-1 0 0 0,-5 1 0 0 0,-6 0 0 0 0,-2-1 0 0 0,0-3 0 0 0,-2 0 0 0 0,-3-2-64 0 0,-2-3-16 0 0,3-4-16 0 0,4-2 96 0 0,9-1 0 0 0,6-1 160 0 0,7 0-16 0 0,3-2-8 0 0,4-1-136 0 0,3-1 0 0 0,2 1 0 0 0,3-1 0 0 0,3-2 80 0 0,3 0-16 0 0,1-1-64 0 0,6-1 0 0 0,2 0 0 0 0,3 1 0 0 0,3 0 0 0 0,0 2 0 0 0,5 0 0 506 0,2 1 0-506 0,2 2 0 0 0,3-1 0 0 0,0 2 0 0 0,-1 1 0 0 0,2 2 0 0 0,2 1 0 0 0,1 2 0 0 0,-3 1 0 0 0,-6 1 0 525 1,-5 1 0-525-1,-4 1 0 0 0,-3 2 0 0 0,-2 2 0 0 0,-2 2 0 0 0,-3 0-88 0 0,-4-1 88 0 0,-1 1 0 0 0,-4 1 0 0 0,-2 0 0 0 0,-3 1 0 0 0,-2 1 0 0 0,-2 0 0 0 0,-4 1 0 0 0,-4 2 0 0 0,-3 0 0 0 0,-1-1 0 0 0,0-1 0 0 0,0-2 0 0 0,-4 1 0 0 0,-6 1 0 0 0,-2 0 0 0 0,0-2 0 0 0,-4 1 0 0 0,-2 0 0 0 0,2-1 0 0 0,-2-2 0 0 0,0-1 0 0 0,2-1 0 0 0,4-3 0 0 0,2-1 0 0 0,3-2 0 0 0,1-1 64 0 0,2-2-64 0 0,3-1 128 0 0,2-1-16 0 0,2-2 0 0 0,0-1 128 0 0,1-4 16 0 0,3-1-128 0 0,2 0 32 0 0,5-1 16 0 0,3 0 0 0 0,4 0 0 0 0,3 1-176 0 0,3-3 0 0 0,4-1 0 0 0,2 0 0 0 0,3 1 0 0 0,2 1 0 0 0,3 1 0 0 0,3 0-96 0 0,6 1-208 0 0,5 0 144 0 0,1 1 160 0 0,1 0 0 0 0,0 2-64 0 0,0 0 64 0 0,0 1-64 0 0,4 0-32 0 0,7 0-64 0 0,-1 1 32 0 0,-3 0 0 0 0,-4 3 0 0 0,-4 0 48 0 0,-2 2-48 574-1,-2 1 64-574 1,-4 1 64 0 0,-3 2-64 0 0,-5 0 64 0 0,-1 2-128 0 0,-2 1 64 0 0,-3 1 0 0 0,-3 2-224 0 0,-5 3-232 0 0,-5 3 256 0 0,-8 2 264 0 0,-5 0 72 0 0,-3 0-72 0 0,-2-2 0 0 0,-2 0 0 0 0,-2-1 0 0 0,0-1 0-5 634,-7 1 0 5-634,-3 0 0 0 0,-1-1 0 0 0,0-1 64 0 0,-1-2-64 0 0,1-1 0 0 0,-1-1 200 0 0,1 0 0 0 0,0 0 0 0 0,1-2 0 0 0,0 0-200 0 0,1 0 0 0 0,1-2 0 0 0,-3-1 80 0 0,-1 0 24 0 0,2-2 8 0 0,-2-1 72 0 0,1 0-120 0 0,3-1 0 0 0,0-1 0 0 0,-1-1-64 0 0,0-1 64 0 0,4 0-64 0 0,4 0 0 0 0,4 1 64 0 0,3 0-64 0 0,4 0 0 0 0,2 0 0 0 0,1 1 0 0 0,2-1 0 0 0,0 1 0 0 0,2 0 0 0 0,-1 0 0 0 0,2-2 80 0 0,0 1 0 0 0,2-1-80 0 0,3-1 72 0 0,1 1-72 0 0,1-2 0-522-8,2 1 64 522 8,1-1-64 0 0,1 0 0 0 0,2 0 0 0 0,4-3 0 0 0,6-3 0 0 0,8-1 0 0 0,3-1 0 0 0,1 2 0 0 0,4 1 64 0 0,6-2-64 0 0,5 0 0 0 0,-2 0-64 0 0,-3 2 64 0 0,-1 1 0 0 0,-3 2-64 0 0,-4 1 64 0 0,-6 3 0 0 0,-3 1 0 0 0,-2 1-64 0 0,0 1 0 0 0,-1 2 0 0 0,-4 1-56 0 0,-3 2-136 0 0,-2 2 56 0 0,-4 2 136 0 0,-3 0 0 0 0,-3 0 0 0 0,-4 1-80 0 0,-2 0-16 0 0,-3-1 0 0 0,-5 3 0 0 0,-2 1 160 0 0,-2 0-64 0 0,-6 2 64 0 0,-6 2 0 0 0,-2 2 0 0 0,0-2 0 0 0,1 1 0 0 0,2-3 0 0 0,-4 2 0 0 0,-3 1 0 0 0,-6 1 0 0 0,1-1 0 0 0,2-1 0 0 0,3-3 0 0 0,4-2 0 0 0,2-1 0 0 0,4-2 0 0 0,-1 0 64 0 0,0-2 0 0 0,2-1-64 0 0,3-1 96 0 0,1-2 64 0 0,0-1 168 0 0,1-1-160 0 0,2-1-104 0 0,2-2 0 0 0,2-1 24 0 0,1-2 40 0 0,3-2-64 0 0,3-1-64 0 0,2 1 0 0 0,2-1 0 0 0,2-1 0 0 0,2 0 0 0 0,1 1 0 0 0,2-2 0 0 0,4 0 0 0 0,5-2-96 0 0,3 2-32 0 0,1 0 0 0 0,4 1-240 0 0,8 0-144 0 0,11-1-192 0 0,9 0-295 0 0,3 2-3257 0 0,-2 0-744 0 0,-9 3-1440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5:47.363"/>
    </inkml:context>
    <inkml:brush xml:id="br0">
      <inkml:brushProperty name="width" value="0.2" units="cm"/>
      <inkml:brushProperty name="height" value="1.2" units="cm"/>
      <inkml:brushProperty name="color" value="#FFFFFF"/>
      <inkml:brushProperty name="inkEffects" value="pencil"/>
    </inkml:brush>
  </inkml:definitions>
  <inkml:trace contextRef="#ctx0" brushRef="#br0">283 285 1376 247794 44674,'-3'0'128'0'0,"-3"0"-128"0"0,-3-1 1336 0 0,-2-2 240 0 0,-1 1 56 0 0,0-1 0 0 0,1 0-800 0 0,0 0-168 0 0,1-1-32 0 0,0 1-8 0 0,1-2-112 0 0,2 0-32 0 0,0 0 0 0 0,0-1 416 0 0,2-1-488 0 0,1 0-8 0 0,2 0 0 0 0,1-1-224 0 0,2 0-48 0 0,1 0 0 0 0,2 0-8 0 0,1 1-120 0 0,2-1 72 0 0,2 1-72 0 0,3 0 64 0 0,3 0 80 0 0,2-1 16 0 0,2 1 0 0 0,6-2 0 0 0,8 0-160 0 0,2 1 0 0 0,1 1 0 0 0,-2 1 0 0 0,-3 1 0 0 0,2 1-384 0 0,3 1-608 0 0,0 0 480 0 0,-4 2 416 0 0,0 1 96 0 0,-1 2 0 0 0,-1 1 0 0 0,-4 2 0 0 0,-5 3 0 0 0,-7 0 0 0 0,-6 1-104 0 0,-8 2-104 0 0,-9 3 104 0 0,-9 3 104 0 0,-5-1 0 0 0,-4 0 0 0 0,-1-1 0 0 0,0-1 0 0 0,-1-2-72 0 0,-1-2 72 0 0,0-1 0 0 0,-1-2 0-2 531,-7 0 192 2-531,-3-1 48 0 0,1-2 16 0 0,2 0 0 0 0,4-2-72 0 0,3-1-16 0 0,4-1 0 0 0,3-2 0 0 0,2 0-48 0 0,3-1-16 0 0,2-1 0 0 0,2 0 0 0 0,3-2 176 0 0,1 0 32 0 0,2 0 8 0 0,2-1 0 0 0,1 0-232 0 0,3-2-24 0 0,4-3-64 0 0,5-2 64 0 0,5-1-64 0 0,4-1 0 0 0,1 1 0 0 0,12-1-480 0 0,4-1 248 0 0,8 2 0 0 0,8 0 232 0 0,2 3 0 0 0,-3 3 0 0 0,-4 1 0 0 0,-3 3 0 0 0,2 1 0 0 0,4 2 0 0 0,4 1 0 1079 3,-4 1 0-1079-3,-5 1 0 0 0,-6 1 0 0 0,-7 1 0 0 0,-6 0 0 0 0,-4 1 0 0 0,-3 0 0 0 0,-4 1 0 0 0,-2 0 0 0 0,-2 1 0 0 0,-2-1 0 0 0,-1 1 0 0 0,-2-1 0 0 0,-2 1 0 0 0,-1 0 0 0 0,-3-1-192 0 0,-5 1-160 0 0,-7 2 176 0 0,-11 0 88 0 0,-4 0 24 0 0,-4 0 64 0 0,0-1 0 0 0,0-1 0 0 0,-1-1 0 0 0,2-1 0 0 0,-7-1 0 0 0,-1-2 0 0 0,-1 0 0 0 0,-3-1 0 0 0,1 0 0 0 0,3-1 0 0 0,1 1 64 0 0,4-1-64 0 0,4 0 96 0 0,6-1-24 0 0,3 0 0 0 0,4 0 0 0 0,4-1-72 0 0,1-1 0 0 0,3 1 0 0 0,1-1 272 0 0,3-2 360 0 0,2-1-424 0 0,6-2-616 0 0,7-3 192 0 0,5 0 216 0 0,3 0 0 0 0,7 0 0 0 0,5 0 0 0 0,1 1 0 0 0,3 1 0 0 0,1 2 0 0 0,7 0 0 0 0,4-1 0 0 0,-1 2 0 0 0,-1 1 0 0 0,-1 0 0 0 0,-1 2 0 0 0,-1 1 0 0 0,-1 1 0 0 0,-1 0 0 0 0,5 1 0 0 0,0 1 0 0 0,-3 1 0 0 0,1 2 0 0 0,-2 1 0 0 0,-4 0 0 0 0,-1 1 0 0 0,0 1 0 512-2,-2 1 0 588 2,-3 0 0-580 1,-4-1 0-520-1,-6 0 0 0 0,-5-2 0 0 0,-5-1 0 0 0,-3-1 0 0 0,-2 0 0 0 0,-4 0 0 0 0,-2 1 0 0 0,-3 1 0 575-3,-7 2 0-575 3,-4 1 0 0 0,-4 0 80 0 0,-2 1 56 0 0,-2 0 16 0 0,-8 1-176 0 0,-23 6-728 0 0,-9 1 832 0 0,2-1 0 0 0,-2 0 0 0 0,5-2-192 0 0,5-2 24 0 0,1-2 96 0 0,-4 0 240 0 0,4-2-120 0 0,6-1 48 0 0,6-2 16 0 0,6-2 0 0 0,0-2 104 0 0,0-3-113 0 0,2-3 81 0 0,6-1-72 0 0,6-1 8 0 0,7-1 0 0 0,5 1-72 0 0,5-2 104 0 0,6-3-120 0 0,5 0-256 0 0,4 1 32 0 0,3 0 8 0 0,2 1 104 0 0,4-1 0 0 0,4 0 0 0 0,1 1 0 0 0,4 1 0 0 0,7 0 0 0 0,4 2 0 0 0,0 2 0 0 0,0 3 0 0 0,-2 1 0 0 0,3 2 0 0 0,0 1 0 0 0,-1 1 0 0 0,-3 1 0 0 0,-2 1 0 0 0,4 0 0 0 0,-1 0 0 0 0,-1 0 0 0 0,1 1-432 0 0,1 1-575 0 0,1 1 399 0 0,-5-1 608 0 0,-5 0 0 0 0,-4 0 176 0 0,-4 0 56 0 0,-4 0 16 0 0,-4-1 0 0 0,-2 0-248 0 0,-3 0 0 0 0,-2 0 0 0 0,-1 1 0 0 0,-2 1 0 0 0,-4 1 0 0 0,-4 3 0 0 0,-6 1 0 0 0,-7 1 0 0 0,-4 0 0 0 0,-2-2-80 0 0,-1-1 80 0 0,-1-2-64 0 0,-1-1 64 0 0,1 0 0 0 0,-4 0 0 0 0,-2 1 0 0 0,2-2 0 0 0,-3 1 88 0 0,-2-1 103-10 509,-2-1 1 10-509,2 0 456 0 0,5-2 0 0 0,7 0 24 0 0,5-1-160 0 0,7-1-1184 0 0,7-1 256 0 0,8-2 416 0 0,8-1 0 0 0,10-1 0 0 0,9-1 0 0 0,4-1 0 0 0,2 0 0 0 0,6-1 0 0 0,3 0 0 0 0,-2 1-72 0 0,3-1 72 0 0,-2 1 0 0 0,-4-1 0 0 0,0 1 64 0 0,2-2-64 0 0,-1 0 0 0 0,-3 0 0 0 0,-7 2 0 0 0,-5 1 0 0 0,-5 2 0 0 0,-2 0 0 0 0,-2 2 0 0 0,-2-1 0 0 0,-1 2 0 0 0,-1 1 0 0 0,-1 0 0 0 0,-2 1 0 0 0,-2 0 0 0 0,-3 0 0 0 0,-1-1 0 0 0,-2 0 0 0 0,-1-1-192 0 0,-5 0-568 0 0,-3-1 760 0 0,-2-1-64 0 0,-2 0 64 0 0,0 0 384 0 0,-1 0 104 0 0,0 0 24 0 0,0-1-312 0 0,-7-2-1784 0 0,-2 0 1584 0 0,-2-1 0 0 0,3 1 80 0 0,2 0-16 0 0,4 2 0 0 0,3 0-64 0 0,2 1 0 0 0,2 1 0 0 0,1 0 0 0 0,0 1 0 0 0,2-1 0 0 0,0 0 0 0 0,2 0 0 0 0,1 0 96 0 0,1-1-32 0 0,1 0 80 0 0,3-2 176 0 0,3-1-256 0 0,3-1-200 0 0,0 1-16 0 0,2-2 0 0 0,2 1 152 0 0,1-2 0 0 0,0 0 0 0 0,-3 1 0 0 0,0 1 0 0 0,0 0 0 0 0,-1 0 0 0 0,0 3 0 0 0,0 0 0 0 0,-2 2 0 0 0,-1 1 0 0 0,1 2 0 0 0,-1 3 0 0 0,-1-1 0 0 0,-3 1 0 0 0,0 0 0 0 0,-2 1 0 0 0,-2 0 0 0 0,-2-1 0 0 0,-2 1 0 0 0,-2-1 0 0 0,0-1 0 0 0,-2-1-168 0 0,-1 1-184 0 0,-1 0 176 0 0,-2-2 176 543-1,-3 1 0-543 1,-5-1 0 0 0,-4 0 0 0 0,0-1 0 0 0,0 0 0 0 0,-1 0 0 0 0,1-1 0 0 0,1 0 0 0 0,0-1 0 0 0,1 0 0 0 0,3 0-112 0 0,3 0-143 0 0,5 1-9361 0 0,3 0 2856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5:49.210"/>
    </inkml:context>
    <inkml:brush xml:id="br0">
      <inkml:brushProperty name="width" value="0.2" units="cm"/>
      <inkml:brushProperty name="height" value="1.2" units="cm"/>
      <inkml:brushProperty name="color" value="#FFFFFF"/>
      <inkml:brushProperty name="inkEffects" value="pencil"/>
    </inkml:brush>
  </inkml:definitions>
  <inkml:trace contextRef="#ctx0" brushRef="#br0">169 260 6448 252247 43164,'-1'-1'672'0'0,"0"-3"-672"0"0,-1-2 0 0 0,0 0 856 0 0,0 0 136 0 0,-1 0 24 0 0,1 0 8 0 0,0 0-824 0 0,1 1-200 0 0,0 1 0 0 0,0 0 0 0 0,0 0 448 0 0,1 0 56 0 0,0 0 8 0 0,0 0 0 0 0,1 0-416 0 0,1-1-96 0 0,2 1 0 0 0,2-3 432 0 0,2 1 64 0 0,1-1 16 0 0,1 0 0 0 0,1 0-416 0 0,1 1-96 0 0,0-1 0 0 0,2 0 0 0 0,-1 0 0 0 0,1 1 0 0 0,1 0 0 0 0,0-1 0 0 0,1 2 0 0 0,3-2 0 0 0,3 2-384 0 0,3 0-616 0 0,1 3 488 0 0,-3 1 416 0 0,-1 2 96 0 0,-3 2 0 0 0,-3 1 0 0 0,-4 2 0 0 0,-3 1 0 0 0,-3 2 0 0 0,-5 0 0 0 0,-2-1 0 0 0,-3 0 0 0 0,-6 1 0 0 0,-3 1 0 0 0,-3 0 0 0 0,-2-1 0 0 0,-2 0 0 0 0,-2-1 0 0 0,-1 1 0 0 0,-2-2 0 0 0,0-1 0 0 0,-1 0 0 0 0,0-1 0 0 0,-5 0 0 0 0,-4-1 0 0 0,-3-2 0 0 0,0-3 384 0 0,3-2 616 0 0,6-1-488 0 0,8-1 0 0 0,6-1 0 0 0,5 0-1 0 0,6-1 1 0 0,3 1-416 0 0,6-1-96 0 0,2-1 0 0 0,3-1 0 0 0,2 0 0 0 0,2 0 0 0 0,2-1 0 0 0,2 1 0 0 0,6-2 0 0 0,6-2 0 0 0,8-2 0 0 0,2-1 0 0 0,-2 3 0 0 0,3-1 0 0 0,3 2 0 0 0,3 1 0 0 0,1 3 0 0 0,-1 1 0 0 0,-2 2-384 0 0,-5 3-615 0 0,-7 3 487 0 0,-8 2 416 0 0,-7 2 96 0 0,-7 3 0 0 0,-7 1 0 0 0,-5 2 0 0 0,-5-1 0 0 0,-3-1 0 0 0,-3 1 0 0 0,-5 0 0 0 0,-8 1 0 0 0,-9 1 0 0 0,-3-1 0 0 0,-1 0 0 0 0,0-2 0 0 0,1-2 0 0 0,-3 1 0 0 0,0 0 0 0 0,2-2 0 0 0,-1 1 0 0 0,1-1 0 0 0,4-1 0 0 0,1 1 0 0 0,2-1 0 0 0,3-1 0 0 0,3-1 0 0 0,0 0 0 0 0,5-2 0 0 0,5 0 0 0 0,3-2 384 0 0,5 0 615 0 0,5-2-487 0 0,4-1-416 0 0,7-2-96 0 0,4-2 0 0 0,3 0 0 0 0,4-1 0 0 0,2-1 0 0 0,6-1 0 0 0,8-3 0 0 0,3 0 0 0 0,0 1 0 0 0,4 0 0 0 0,0 1 0 0 0,-2 2 0 0 0,1 1 0 0 0,0 2 0 0 0,-5 1 0 0 0,-2 1 0 0 0,-4 2 0 0 0,-3 0 0 0 0,-3 0 0 0 0,-2 1 0 0 0,-1 0 0 0 0,-2 0 0 0 0,-1 0 0 0 0,2 2 0 0 0,3 0 0 510 0,-1 1 0-3-3,-2 0 0 2 9,-1 3-384-509-6,-5 1-615 0 0,-4 1 487 0 0,-6 1 416 0 0,-4 0 96 0 0,-6 1 0 0 0,-8 2 0 507 2,-9 3 0-507-2,-10 2 0 0 0,-10 3 0 0 0,-8 2 0 0 0,-3 0 0 0 0,3-2 0 0 0,2-2 0 0 0,5-2 0 0 0,-2 0 0 0 0,2-1 0 0 0,3-2 0 0 0,0 1 0 0 0,3-1 0 0 0,3-1 384 0 0,4-2 104 0 0,5-1 23 0 0,3-1 97 0 0,3 0-608 0 0,4-2 0 0 0,3-1 0 0 0,5 0 0 0 0,5-3 0 0 0,8-4 0 0 0,9-3 0 0 0,11-5 0 0 0,7-2 0 0 0,4-1 0 0 0,0 2 0 0 0,-2 1 0 0 0,0 2 0 0 0,3 0 0 0 0,10-1 0 0 0,1 1 0 0 0,-1 0 0 0 0,0 1 0 0 0,1 0 0 0 0,2 0 0 0 0,-5 2 0 0 0,-5 0 0 0 0,-4 1 0 0 0,-1 1 0 0 0,-7 0 0 0 0,-5 2 0 0 0,-7 0 0 0 0,-6 1 0 0 0,-5 2 0 0 0,-3-1 0 0 0,-4 2 0 0 0,-3 0 0 0 0,-5 1 0 0 0,-2 1 0 0 0,-5 1-384 0 0,-6 1-615 0 0,-8 2 799 0 0,-1 1 672 0 0,1 0 31 0 0,2 0 9 0 0,2 1-416 0 0,3-1-96 0 0,1 1 0 0 0,-1 1-384 0 0,-5 3-615 0 0,-1 2 391 0 0,0-1 608 0 0,4-1 0 0 0,5-2 0 0 0,3-3 384 0 0,3-1 615 0 0,4-2-391 0 0,3-2-608 0 0,4-2 0 0 0,1 0 0 0 0,3-2 0 0 0,2-1 0 0 0,3-2 0 0 0,4-1 0 0 0,3-2 0 0 0,1 0 0 0 0,5-3 0 0 0,1 0 0 0 0,1-2 0 0 0,2-1 0 0 0,3-1 0 0 0,0-1 0 0 0,-1 2 0 0 0,1 0 0 0 0,3 0 0 0 0,2 0 0 0 0,0 2 0 0 0,-4 2 0 0 0,0 1 0 0 0,0 1-384 0 0,-3 2-615 0 0,-2 1 391 0 0,-4 1 608 0 0,-6 2 0 0 0,-5 0 0 0 0,-3 1 0 0 0,-4 1 0 0 0,-4 1 0 0 0,-2 0 0 0 0,-6 3 0 0 0,-8 2 0 0 0,-8 2 0 0 0,-5 2 0 0 0,-1 0 0 0 0,0 0 0 0 0,2-1 0 0 0,-5 1 0 0 0,-1 0 0 0 0,1 1 0 0 0,-3 0 0 0 0,0-1 0 0 0,2-1 0 0 0,-1-2 0 0 0,0-3 0 0 0,3-1 0 0 0,6-3 0 0 0,5-1 0 0 0,4-3 0 0 0,6-1 0 0 0,5-1 0 0 0,2-1 384 0 0,4-1 104 0 0,2 0 23 0 0,2 0 1 0 0,1-1-416 0 0,2 0-96 0 0,2-1 0 0 0,1 0 0 0 0,3-1 0 0 0,1 0 0 0 0,3-1 0 0 0,8-1-384 0 0,8-3-615 0 0,3 2-3329 0 0,0 1-768 0 0,-5 3-1472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3:52.3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426 131 2760 0 0,'0'0'107'0'0,"0"0"-19"0"0,3-5 58 0 0,-3 5 128 0 0,0-3 337 0 0,1 1 1 0 0,0 0-1 0 0,0 0 1 0 0,0 0-1 0 0,0 0 1 0 0,1 0-1 0 0,-1 0 1 0 0,0 0-1 0 0,2-1-611 0 0,-1 2 179 0 0,2-3-602 0 0,-4 3 580 0 0,0 1-1 0 0,0 0 1 0 0,0 0 0 0 0,0 0 0 0 0,0-1 0 0 0,0 1 0 0 0,0 0 0 0 0,-1 0 0 0 0,1 0 0 0 0,0-1 0 0 0,0 1 0 0 0,0 0 0 0 0,0 0 0 0 0,0 0 0 0 0,-1 0 0 0 0,1-1 0 0 0,0 1-1 0 0,0 0 1 0 0,0 0 0 0 0,0 0 0 0 0,-1 0 0 0 0,1 0 0 0 0,0 0 0 0 0,0 0 0 0 0,-1 0 0 0 0,1 0 0 0 0,0 0 0 0 0,0-1 0 0 0,0 1 0 0 0,-1 0 0 0 0,1 0 0 0 0,0 0-157 0 0,-2 1 101 0 0,1 0 1 0 0,-1-1 0 0 0,1 1 0 0 0,-1 0 0 0 0,1 0 0 0 0,0-1 0 0 0,-1 1-1 0 0,1 0 1 0 0,0 1 0 0 0,-1-1 0 0 0,0 1-102 0 0,-10 8 350 0 0,9-8-265 0 0,-1 0 0 0 0,1 1-1 0 0,-1 0 1 0 0,1 0 0 0 0,-3 3-85 0 0,3-3 74 0 0,0 0 0 0 0,0 0 0 0 0,-1 0 0 0 0,1 0 0 0 0,-3 1-74 0 0,4-3 52 0 0,-1 2 1 0 0,1-1 0 0 0,0 0 0 0 0,-1 0-1 0 0,1 1 1 0 0,0-1 0 0 0,1 1 0 0 0,-1 0 0 0 0,0 0-53 0 0,-13 17 371 0 0,-10 6 60 0 0,-5 5-47 0 0,19-21-182 0 0,4-5-94 0 0,1 0-1 0 0,0 1 0 0 0,0 0 1 0 0,0 0-1 0 0,1 0 1 0 0,0 1-1 0 0,-2 3-107 0 0,2-3 38 0 0,-1 1-1 0 0,1-1 1 0 0,-1 0 0 0 0,-1 0-1 0 0,-2 1-37 0 0,2-1 26 0 0,1 0 0 0 0,0 0 0 0 0,0 0 0 0 0,0 0 0 0 0,-1 3-26 0 0,6-7-5 0 0,-41 73 212 0 0,25-43-86 0 0,10-20 111 0 0,0 1-1 0 0,-4 11-231 0 0,8-16 107 0 0,-13 31 66 0 0,14-35-114 0 0,0 0-1 0 0,0 0 1 0 0,1 0-1 0 0,-1 4-58 0 0,-1 6 174 0 0,0-6-84 0 0,1 1 0 0 0,0-1-1 0 0,1 1 1 0 0,0 0-1 0 0,0 4-89 0 0,1-11 18 0 0,0 0-1 0 0,-1 1 0 0 0,1-1 1 0 0,-1 0-1 0 0,0 4-17 0 0,-2 7 52 0 0,-1 15 145 0 0,2-20-145 0 0,1-6-37 0 0,1 1 0 0 0,-1-1 0 0 0,1 1 0 0 0,0-1 0 0 0,0 1 0 0 0,0-1-1 0 0,0 1 1 0 0,1-1 0 0 0,0 1 0 0 0,-1-1 0 0 0,1 1 0 0 0,0-1 0 0 0,1 1-15 0 0,6 17 10 0 0,-2-12 22 0 0,0-1 0 0 0,0 0 0 0 0,1-1 0 0 0,7 7-32 0 0,-13-13 4 0 0,0 0-1 0 0,0 0 1 0 0,0 0-1 0 0,-1 0 1 0 0,1 1-1 0 0,0-1 1 0 0,-1 0-1 0 0,1 0 0 0 0,0 2-3 0 0,-1-2 2 0 0,1 0 0 0 0,-1 0 0 0 0,1 0 0 0 0,-1 1 0 0 0,1-1-1 0 0,0 0 1 0 0,-1 0 0 0 0,1 0 0 0 0,0 0 0 0 0,0 0 0 0 0,0 0-1 0 0,0 0 1 0 0,0 0 0 0 0,0-1 0 0 0,0 1 0 0 0,0 0 0 0 0,0 0-1 0 0,1 0-1 0 0,0 0 45 0 0,0 0 0 0 0,0 0-1 0 0,-1 0 1 0 0,1 0 0 0 0,-1 1-1 0 0,1-1 1 0 0,-1 1 0 0 0,1-1-45 0 0,-1 1-24 0 0,0-1 0 0 0,1 1 0 0 0,-1-1 0 0 0,1 0 0 0 0,-1 0 0 0 0,1 0 0 0 0,-1 1 0 0 0,1-2 0 0 0,0 1 0 0 0,0 0 24 0 0,1 1 92 0 0,-2-1-80 0 0,-1 0 0 0 0,1-1 0 0 0,0 1 0 0 0,0-1 0 0 0,0 1 0 0 0,0-1 1 0 0,0 1-1 0 0,0-1 0 0 0,0 1 0 0 0,0-1 0 0 0,0 0 0 0 0,0 0 0 0 0,1 0 0 0 0,-1 1 0 0 0,0-1 1 0 0,0 0-1 0 0,0 0 0 0 0,0 0 0 0 0,0-1 0 0 0,0 1 0 0 0,0 0 0 0 0,0 0 0 0 0,1-1-12 0 0,11-2-3 0 0,-8 2-22 0 0,1-1 0 0 0,-1 1 0 0 0,1 1 1 0 0,3-1 24 0 0,-1 0-39 0 0,-1-1 0 0 0,1 0 1 0 0,-1 0-1 0 0,1-1 0 0 0,6-3 39 0 0,8-8 0 0 0,-2 2 0 0 0,-13 6-4 0 0,1 0 0 0 0,0 1 0 0 0,2-1 4 0 0,13-10-70 0 0,-16 12 108 0 0,0 0 0 0 0,0 0 1 0 0,0 0-1 0 0,1-1-38 0 0,19-12-185 0 0,3-3 627 0 0,-27 18-441 0 0,0 0-1 0 0,-1 0 0 0 0,1 0 0 0 0,0 0 1 0 0,0-1-1 0 0,-1 1 0 0 0,2-3 0 0 0,-1 2-3 0 0,-1 0-1 0 0,1 0 0 0 0,0 1 1 0 0,1-1-1 0 0,-1 1 0 0 0,1-1 4 0 0,25-18-436 0 0,-25 18 436 0 0,-1 1 0 0 0,0-1 0 0 0,0 0 0 0 0,0 0 0 0 0,0 0 0 0 0,1-1 0 0 0,0-1 0 0 0,0 1 0 0 0,0-1 0 0 0,1 1 0 0 0,-1 0 0 0 0,1 1 0 0 0,3-3 0 0 0,-4 3 0 0 0,1-1 0 0 0,-1 0 0 0 0,0-1 0 0 0,0 1 0 0 0,2-4 0 0 0,5-6 0 0 0,5-1 0 0 0,2-3 0 0 0,-13 12 0 0 0,0 1 0 0 0,0 0 0 0 0,1 0 0 0 0,1 0 0 0 0,-1-1 56 0 0,0 0-1 0 0,0 0 1 0 0,0-1-1 0 0,-1 1 1 0 0,3-5-56 0 0,-6 8-18 0 0,21-22-4 0 0,-18 21 53 0 0,0 0 0 0 0,-1-1 0 0 0,0 0 0 0 0,0 0 0 0 0,0 0 0 0 0,1-4-31 0 0,6-9 0 0 0,-8 14 0 0 0,0 0 0 0 0,-1 0 0 0 0,0-1 0 0 0,1 1 0 0 0,-2-1 0 0 0,1 1 0 0 0,0-1 0 0 0,-1 0 0 0 0,1-1 0 0 0,0 1 0 0 0,1-1 0 0 0,-1 1 0 0 0,1 0 0 0 0,3-4 0 0 0,-1-1-29 0 0,0-1 0 0 0,0 0-1 0 0,3-11 30 0 0,0-13 64 0 0,2 7 64 0 0,-9 23-115 0 0,2-15 54 0 0,-1-1 0 0 0,-1-5-67 0 0,1 20 55 0 0,-2 6-55 0 0,0 0 0 0 0,1-1 0 0 0,-1 1 0 0 0,0 0 0 0 0,0 0 0 0 0,0 0 0 0 0,0 0 0 0 0,0-1-1 0 0,0 1 1 0 0,0 0 0 0 0,0 0 0 0 0,0 0 0 0 0,0-1 0 0 0,0 1 0 0 0,0 0 0 0 0,0 0 0 0 0,0 0 0 0 0,0-1 0 0 0,0 1 0 0 0,0 0 0 0 0,0 0 0 0 0,0 0 0 0 0,0-1 0 0 0,0 1-1 0 0,0 0 1 0 0,0 0 0 0 0,0 0 0 0 0,-1-3 8 0 0,0 0 0 0 0,0-1-1 0 0,1 1 1 0 0,0 0 0 0 0,-1 0-1 0 0,1 0 1 0 0,0-2-8 0 0,-2-17 10 0 0,-3 4 6 0 0,4 11-6 0 0,-1 1-1 0 0,0 0 0 0 0,0-1 1 0 0,-1 1-1 0 0,1 0 0 0 0,-3-3-9 0 0,3 0 0 0 0,2 9 0 0 0,0-1 0 0 0,0 1 0 0 0,0-1 0 0 0,0 1 0 0 0,0-1 0 0 0,0 1 0 0 0,0-1 0 0 0,0 1 0 0 0,0-1 0 0 0,0 1 0 0 0,0-1 0 0 0,-1 1 0 0 0,1-1 0 0 0,0 1 0 0 0,0-1 0 0 0,-1 1 0 0 0,1-1 0 0 0,0 1 0 0 0,-16-19 0 0 0,-3 1 0 0 0,13 10 0 0 0,5 7 0 0 0,1 0 0 0 0,0 0 0 0 0,-1 1 0 0 0,1-1 0 0 0,-1 0 0 0 0,1 1 0 0 0,-1-1 0 0 0,0 1 0 0 0,1-1 0 0 0,-1 0 0 0 0,1 1 0 0 0,-1-1 0 0 0,0 1 0 0 0,-4-7 0 0 0,-29-6 64 0 0,27 11-64 0 0,-1 0 0 0 0,0 1 0 0 0,0-1 0 0 0,0 2 0 0 0,-3-1 0 0 0,-1 0 0 0 0,10 0 0 0 0,0 1 0 0 0,-1 0 0 0 0,1-1 0 0 0,0 1 0 0 0,-1 0 0 0 0,1 1 0 0 0,0-1 0 0 0,-1 0 0 0 0,1 1 0 0 0,-1-1 0 0 0,-1 2-18 0 0,1-1 0 0 0,-1 1 0 0 0,0-1 0 0 0,1 1 1 0 0,-1 0-1 0 0,1 0 0 0 0,-1 1 0 0 0,1-1 0 0 0,0 1 0 0 0,0-1 0 0 0,0 1 0 0 0,0 1 18 0 0,-17 13-1295 0 0,2-6-1669 0 0,13-6 2110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3:55.2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488 39 2304 0 0,'-14'0'3265'0'0,"-50"4"2456"0"0,55-4-5299 0 0,-1 2 0 0 0,0-1 0 0 0,0 1-1 0 0,1 1 1 0 0,-1 0 0 0 0,1 0 0 0 0,-8 5-422 0 0,-7 1 857 0 0,-13 9 233 0 0,16-11-734 0 0,14-6-174 0 0,1 2 0 0 0,-1-1 0 0 0,0 1 0 0 0,-5 4-182 0 0,7-5 111 0 0,-3 3 38 0 0,1 0-1 0 0,-1 1 1 0 0,1 0-1 0 0,0 0 0 0 0,0 1-148 0 0,-13 6 124 0 0,-7 5 421 0 0,23-16-487 0 0,0 0-1 0 0,1 1 0 0 0,-1-1 1 0 0,0 1-1 0 0,1 0 1 0 0,-1 0-1 0 0,1 0 0 0 0,-3 4-57 0 0,-8 12 599 0 0,-1 2-230 0 0,-11 20-369 0 0,21-34 101 0 0,4-5-64 0 0,-1 0 1 0 0,1 1 0 0 0,-1-1-1 0 0,1 0 1 0 0,0 1 0 0 0,0-1-1 0 0,0 3-37 0 0,0-1 48 0 0,-1 3-3 0 0,2-5-24 0 0,1 12 43 0 0,-2 17 162 0 0,10-3-37 0 0,-8-27-134 0 0,-1 0 0 0 0,1 1 1 0 0,-1-1-1 0 0,1 0 0 0 0,0 0 0 0 0,-1 0 0 0 0,1 0 0 0 0,0 0 0 0 0,0 0 1 0 0,0 0-1 0 0,0 0 0 0 0,0 0 0 0 0,0 0 0 0 0,0-1 0 0 0,0 1-55 0 0,0 0 7 0 0,1-1-1 0 0,-1 1 0 0 0,0 0 1 0 0,0 0-1 0 0,1 0 1 0 0,-1 0-1 0 0,0 0 0 0 0,0 0 1 0 0,0 0-1 0 0,0 0 0 0 0,0 1-6 0 0,0-1 0 0 0,-1-1 0 0 0,0 1 0 0 0,1-1-1 0 0,-1 1 1 0 0,1-1 0 0 0,-1 1 0 0 0,0-1-1 0 0,1 0 1 0 0,-1 1 0 0 0,1-1 0 0 0,-1 1-1 0 0,1-1 1 0 0,0 0 0 0 0,-1 0 0 0 0,1 1-1 0 0,-1-1 1 0 0,1 0 0 0 0,0 0 0 0 0,-1 0-1 0 0,1 0 1 0 0,-1 1 0 0 0,1-1 0 0 0,0 0-1 0 0,0 0 1 0 0,0 0 0 0 0,1 0 0 0 0,0 1 0 0 0,-1-1 0 0 0,1 1 0 0 0,-1-1 0 0 0,1 1 0 0 0,-1 0 0 0 0,1 0 0 0 0,0 0 0 0 0,5 3 0 0 0,8 3 0 0 0,-14-6 0 0 0,0 0 0 0 0,1 0 0 0 0,-1-1 0 0 0,1 1 0 0 0,-1 0 0 0 0,1-1 0 0 0,-1 1 0 0 0,1-1 0 0 0,0 0 0 0 0,-1 1 0 0 0,1-1 0 0 0,1 0 0 0 0,0 0 0 0 0,0 1 0 0 0,1 0 0 0 0,-1 0 0 0 0,0 0 0 0 0,0 0 0 0 0,0 0 0 0 0,11 4 0 0 0,18 1 134 0 0,-13-2-276 0 0,-4 1 142 0 0,-9-3 0 0 0,0 0 0 0 0,0-1 0 0 0,1 1 0 0 0,1-1 0 0 0,0 0 0 0 0,0 0 0 0 0,0-1 0 0 0,0 0 0 0 0,0 0 0 0 0,0-1 0 0 0,0 0 0 0 0,2 0 0 0 0,-6 0 35 0 0,0 0 0 0 0,0 1 0 0 0,0 0 0 0 0,0 0 0 0 0,0 0 0 0 0,3 1-35 0 0,14-1 38 0 0,9 0-38 0 0,-21 0 0 0 0,0 0 0 0 0,0 0 0 0 0,5-2 0 0 0,6 3 2 0 0,1 0-20 0 0,17-1-60 0 0,-20 0 76 0 0,35-4 2 0 0,-31 3 0 0 0,-15 0 0 0 0,-1 1 0 0 0,0 0 0 0 0,1 0 0 0 0,3 0 0 0 0,-7 1 3 0 0,0-1-1 0 0,0 0 0 0 0,0 0 0 0 0,1 0 0 0 0,-1-1 1 0 0,2 0-3 0 0,13-1 50 0 0,-2 2-39 0 0,5-2 48 0 0,11-1-65 0 0,-14-1 6 0 0,-16 3 0 0 0,0 1 0 0 0,0-1 0 0 0,0 1 0 0 0,0-1 0 0 0,0 1 0 0 0,0 0 0 0 0,0-1 0 0 0,0 1 0 0 0,1 1 0 0 0,3-2 0 0 0,0 1 0 0 0,0-1 0 0 0,0 1 0 0 0,0-2 0 0 0,0 1 0 0 0,2-1 0 0 0,0-2 0 0 0,1 1 0 0 0,-1 1 0 0 0,1 0 0 0 0,0 0 0 0 0,0 0 0 0 0,4 1 0 0 0,-12 1 0 0 0,1 0 0 0 0,-1 0 0 0 0,1-1 0 0 0,-1 1 0 0 0,0 0 0 0 0,1-1 0 0 0,-1 0 0 0 0,1 1 0 0 0,-1-1 0 0 0,0 0 0 0 0,1 1 0 0 0,-1-1 0 0 0,1 0 0 0 0,-1 0 0 0 0,1 0 0 0 0,0 1 0 0 0,-1-1 0 0 0,1 1 0 0 0,0-1 0 0 0,0 1 0 0 0,6-1 99 0 0,-1 0 1 0 0,1-1-1 0 0,-1 0 0 0 0,0 0 0 0 0,0 0 0 0 0,0-1 0 0 0,0 0 1 0 0,3-3-100 0 0,3-1-275 0 0,-1 1 0 0 0,1 1 1 0 0,13-5 274 0 0,-23 9 30 0 0,7-3-24 0 0,1 0 0 0 0,-1-1-1 0 0,0-1 1 0 0,0 0 0 0 0,-1 0 0 0 0,1-1-1 0 0,2-2-5 0 0,-6 4-19 0 0,3-3 206 0 0,0 0-1 0 0,0-1 0 0 0,0 0 0 0 0,-1 0 0 0 0,6-10-186 0 0,-3 3-723 0 0,6-10 579 0 0,-16 25 192 0 0,-1 0 1 0 0,1-1 0 0 0,0 1 0 0 0,-1-1 0 0 0,1 0-1 0 0,-1 1 1 0 0,0-1 0 0 0,0 1 0 0 0,1-1 0 0 0,-1 0 0 0 0,0 1-1 0 0,0-1 1 0 0,-1 1 0 0 0,1-1 0 0 0,0 0 0 0 0,-1 0-49 0 0,1-1-22 0 0,0 1 1 0 0,0-1-1 0 0,-1 0 1 0 0,2 0-1 0 0,-1 0 1 0 0,0 1-1 0 0,1-1 1 0 0,-1 0-1 0 0,1 0 1 0 0,0 1-1 0 0,0-1 1 0 0,0 0 21 0 0,0-1-65 0 0,0 1 0 0 0,0-1 0 0 0,0 0 0 0 0,0 0 0 0 0,-1-2 65 0 0,0 5 49 0 0,0 0 0 0 0,0 0 1 0 0,0 0-1 0 0,0 0 0 0 0,0 0 0 0 0,1 0 0 0 0,-1 0 0 0 0,0 0 1 0 0,0 0-1 0 0,1 0 0 0 0,-1 0 0 0 0,0 0 0 0 0,1 0 0 0 0,-1 0 1 0 0,1 0-1 0 0,0 1 0 0 0,0-2-49 0 0,-1 2-14 0 0,1-1 0 0 0,-1 1 1 0 0,0-1-1 0 0,1 1 0 0 0,-1-1 0 0 0,0 0 0 0 0,1 1 1 0 0,-1-1-1 0 0,0 1 0 0 0,0-1 0 0 0,0 0 0 0 0,0 1 1 0 0,1-1-1 0 0,-1 0 0 0 0,0 1 0 0 0,0-1 0 0 0,0 1 1 0 0,0-1-1 0 0,0 0 0 0 0,0 1 0 0 0,-1-1 0 0 0,1 0 1 0 0,0 1-1 0 0,0-1 0 0 0,0 1 0 0 0,-1-1 0 0 0,1 0 1 0 0,0 1-1 0 0,0-1 0 0 0,-1 1 0 0 0,1-1 0 0 0,-1 1 1 0 0,1-1-1 0 0,-1 0 14 0 0,0 0 43 0 0,-1 0 0 0 0,0-1 0 0 0,1 1 0 0 0,-1 0 0 0 0,0 0 0 0 0,1 0 0 0 0,-1 0 0 0 0,-1 0-43 0 0,2 1 138 0 0,-1-1-174 0 0,1 0 0 0 0,-1 0 0 0 0,0 0 0 0 0,1-1 0 0 0,-1 1 0 0 0,1 0 0 0 0,-1-1 0 0 0,0 0 36 0 0,2 2-60 0 0,-6-5-79 0 0,4 3 137 0 0,1 0 1 0 0,-1 1-1 0 0,0-1 1 0 0,0 1-1 0 0,0-1 0 0 0,0 1 1 0 0,-1 0-1 0 0,1 0 2 0 0,-14-8 19 0 0,-23-7 498 0 0,27 12-727 0 0,3 0 146 0 0,-1 1 1 0 0,0 0-1 0 0,1 1 0 0 0,-3-1 64 0 0,-9 0-22 0 0,-15-5 22 0 0,22 4-4 0 0,-1 1 0 0 0,0 0-1 0 0,0 1 1 0 0,-9 0 4 0 0,0 3 41 0 0,-1 2 0 0 0,-10 2-41 0 0,15-2-7 0 0,1-1 0 0 0,-1 0 1 0 0,0-1-1 0 0,-3-1 7 0 0,-76-6-2287 0 0,-76 6 2287 0 0,130 5-2277 0 0,0 1-1 0 0,0 3 0 0 0,-25 9 2278 0 0,38-9-1662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3:57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369 63 9040 0 0,'3'0'681'0'0,"-13"-5"-123"0"0,1 0 595 0 0,-3 3-457 0 0,0 0 0 0 0,1 1 0 0 0,-9 0-696 0 0,15 2 147 0 0,-1-1 0 0 0,1 1 1 0 0,0 0-1 0 0,-5 2-147 0 0,6-2 31 0 0,-64 26 1107 0 0,45-20-526 0 0,14-3-477 0 0,-1-1 0 0 0,1-1 0 0 0,-10 2-135 0 0,16-4 81 0 0,0 1-1 0 0,0 0 0 0 0,0 0 0 0 0,0 0 0 0 0,0 1 1 0 0,1-1-1 0 0,-3 2-80 0 0,-13 5 110 0 0,16-7-101 0 0,0 0-1 0 0,0 0 0 0 0,1 1 0 0 0,-1-1 0 0 0,1 0 1 0 0,-1 0-1 0 0,1 1 0 0 0,-1-1 0 0 0,1 1 0 0 0,-1 0 1 0 0,1 0-9 0 0,-10 9 637 0 0,2-3-453 0 0,0 0 0 0 0,0 1 0 0 0,-1 2-184 0 0,8-8 11 0 0,0 1 111 0 0,-4 9 257 0 0,4-6-291 0 0,1 0 0 0 0,0 0 0 0 0,0 0 0 0 0,1 0-1 0 0,0 0 1 0 0,0 0-88 0 0,0 1 671 0 0,1-5-629 0 0,0-2-42 0 0,0 1 0 0 0,0-1 0 0 0,-1 1 0 0 0,1-1 0 0 0,-1 0 0 0 0,0 1 0 0 0,1-1 0 0 0,-1 1 0 0 0,0-1 0 0 0,0 1 0 0 0,0 0 0 0 0,0 0 0 0 0,1 1 10 0 0,-1-1-1 0 0,1 1 1 0 0,0-1-1 0 0,-1 1 1 0 0,1 0 0 0 0,1-1-1 0 0,-1 1 1 0 0,0-1-1 0 0,0 0 1 0 0,1 1-1 0 0,0-1 1 0 0,-1 0-1 0 0,1 0 1 0 0,0 0-1 0 0,0 0 1 0 0,0 0-1 0 0,0-1 1 0 0,0 1-1 0 0,1-1 1 0 0,-1 1-1 0 0,1 0-9 0 0,43 22 192 0 0,-26-16-192 0 0,0 0 0 0 0,0-2 0 0 0,18 4 0 0 0,-23-8 48 0 0,4 2-8 0 0,1-2 0 0 0,15 0-40 0 0,-25-1 8 0 0,0 0-1 0 0,0 0 0 0 0,2 1-7 0 0,-2 0 14 0 0,-1 0 0 0 0,1-1 0 0 0,2-1-14 0 0,-1 1 22 0 0,1 0-1 0 0,-1 0 0 0 0,7 2-21 0 0,14-3 0 0 0,-24 1-4 0 0,0 0-1 0 0,0-1 0 0 0,6 0 5 0 0,-6 0 58 0 0,0 0 0 0 0,-1 0 0 0 0,7 2-58 0 0,0-1 8 0 0,-1 0 0 0 0,1 0-1 0 0,12-2-7 0 0,0 0 124 0 0,92 0 377 0 0,-97-1-501 0 0,46 0-128 0 0,-55 1 44 0 0,0 0 0 0 0,0-1 0 0 0,0-1 0 0 0,2-1 84 0 0,-7 3 5 0 0,-1-1-1 0 0,1 1 1 0 0,0 0-1 0 0,-1 0 1 0 0,7 1-5 0 0,-1-1 86 0 0,1 0 0 0 0,-1-1 1 0 0,7-1-87 0 0,12-3-162 0 0,-22 4 194 0 0,-1 0 0 0 0,0 0 0 0 0,8-4-32 0 0,-4 1 132 0 0,1 1 0 0 0,5-1-132 0 0,26-12-240 0 0,-33 7 415 0 0,28-19-114 0 0,-15 13-225 0 0,-22 14 164 0 0,0 1 0 0 0,0-1 0 0 0,0 1 0 0 0,0 0 0 0 0,1 0 0 0 0,-1 0 0 0 0,2 0 0 0 0,-1 0 0 0 0,-1 0 0 0 0,1 0 0 0 0,-1 0 0 0 0,1-1 0 0 0,-1 1 0 0 0,2-1 0 0 0,20-23 45 0 0,-9 7-26 0 0,-11 14 1 0 0,-1-1-1 0 0,0 1 1 0 0,0-1 0 0 0,0 0-1 0 0,-1 0 1 0 0,0 0-1 0 0,0 0 1 0 0,0 0-1 0 0,0-4-19 0 0,0 3 6 0 0,-1 5-6 0 0,-1 0 1 0 0,1-1-1 0 0,-1 1 1 0 0,1 0-1 0 0,-1-1 1 0 0,0 1-1 0 0,0-1 1 0 0,0 1-1 0 0,0 0 1 0 0,0-1-1 0 0,0 1 0 0 0,0-1 1 0 0,0 1-1 0 0,0 0 1 0 0,-1-1-1 0 0,1 1 1 0 0,0-1-1 0 0,-1 1 1 0 0,0 0-1 0 0,1 0 1 0 0,-1-1-1 0 0,0 0 0 0 0,-3-3 30 0 0,-1 1 0 0 0,1 0 0 0 0,-1 0 0 0 0,0 0 0 0 0,0 0 0 0 0,0 1 0 0 0,0 0 0 0 0,0 0 0 0 0,-1 0 0 0 0,0 0 0 0 0,1 1 0 0 0,-6-1-30 0 0,-17-11 0 0 0,19 11 9 0 0,0 0 0 0 0,0 1-1 0 0,-1 1 1 0 0,-3-1-9 0 0,-26-5-397 0 0,-20-5 759 0 0,19 3-362 0 0,32 7 16 0 0,3 0-81 0 0,1 1 0 0 0,-1 0 0 0 0,0 0 1 0 0,0 0-1 0 0,0 1 0 0 0,0 0 65 0 0,-6-1-11 0 0,0 0 0 0 0,-8-2 11 0 0,8 1 12 0 0,-1 1 1 0 0,-9-1-13 0 0,-103-4 220 0 0,24-2-443 0 0,51 7 147 0 0,17 0-307 0 0,-20 1 383 0 0,-7 5-1069 0 0,-9 5 1069 0 0,40-5-2326 0 0,1 1 0 0 0,-1 2 2326 0 0,10-2-1366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9:12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 9216 0 0,'0'0'706'0'0,"-1"-6"1470"0"0,11 4-1769 0 0,-1-1 0 0 0,1 2 0 0 0,-1-1 0 0 0,1 2 0 0 0,-1-1 0 0 0,1 1 0 0 0,6 1-407 0 0,3-1 579 0 0,57-3 913 0 0,-47 1-1239 0 0,0 1 1 0 0,0 2-1 0 0,1 1 0 0 0,1 1-253 0 0,51 17-880 0 0,-80-20 666 0 0,-1 0 0 0 0,1 0-1 0 0,0-1 1 0 0,0 1-1 0 0,-1 0 1 0 0,1-1-1 0 0,0 1 1 0 0,-1-1-1 0 0,1 0 1 0 0,-1 1-1 0 0,1-1 1 0 0,-1 0 0 0 0,1 0 214 0 0,1-1-5204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4:00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237 1 2304 0 0,'5'3'380'0'0,"-11"-2"3822"0"0,-6 2-2159 0 0,-5 4-1317 0 0,1 0-1 0 0,0 1 1 0 0,0 0 0 0 0,1 2-1 0 0,1 0 1 0 0,-3 2-726 0 0,-21 14 538 0 0,34-24-407 0 0,0 1 0 0 0,1-1 0 0 0,-1 1 0 0 0,1 0 0 0 0,0 0 0 0 0,0 0 0 0 0,0 1 0 0 0,0-1 0 0 0,-2 4-131 0 0,-11 18 273 0 0,9-13-105 0 0,5-8-115 0 0,-1 0 0 0 0,1 0-1 0 0,0 0 1 0 0,1 0 0 0 0,-1 0 0 0 0,1 0-1 0 0,-1 5-52 0 0,0 14-279 0 0,3-16 204 0 0,-1-7 199 0 0,0 0 106 0 0,0 0 24 0 0,0 1-41 0 0,2 6-184 0 0,1 1 24 0 0,3 4-28 0 0,9 11 878 0 0,2-12-1447 0 0,-8-5 544 0 0,-7-4 7 0 0,-1-1 1 0 0,1 0-1 0 0,0 0 1 0 0,-1 0-1 0 0,1 0 1 0 0,0-1-1 0 0,-1 1 1 0 0,1 0-1 0 0,1 0-7 0 0,18 4 155 0 0,-13-3-78 0 0,0 0 1 0 0,0-1-1 0 0,1 0 0 0 0,-1 0 0 0 0,1-1-77 0 0,7 1 305 0 0,1 1 0 0 0,3 0-305 0 0,7 2 302 0 0,-2 0-47 0 0,-11-2-657 0 0,-1-1-1 0 0,8 1 403 0 0,74-2 1420 0 0,-84-1-1343 0 0,0 0 1 0 0,10-2-78 0 0,1-1 149 0 0,36-1 214 0 0,-24 2-220 0 0,32-7-143 0 0,-53 6 38 0 0,1 0 0 0 0,-1-1 0 0 0,0-1 0 0 0,3-2-38 0 0,10-4 104 0 0,-21 10 6 0 0,0 0-162 0 0,-1 0 0 0 0,1 0-1 0 0,0 0 1 0 0,0 1 0 0 0,0-1 0 0 0,0 1 0 0 0,0 0-1 0 0,5 0 53 0 0,-4 0 42 0 0,0 0 0 0 0,-1 0 0 0 0,1-1 0 0 0,0 0 0 0 0,0 0 0 0 0,-1-1 0 0 0,0 0 0 0 0,1 0 0 0 0,-1 0 0 0 0,0 0-42 0 0,21-12 28 0 0,-18 11-188 0 0,-1 0 1 0 0,1 0 0 0 0,-1-1-1 0 0,0 0 1 0 0,-1 0 159 0 0,-2 2 180 0 0,0 1 1 0 0,-1 0-1 0 0,1-1 1 0 0,0 1-1 0 0,0 1 0 0 0,2-1-180 0 0,11-6-187 0 0,52-22-49 0 0,-56 20 597 0 0,-11 8-400 0 0,0 1 1 0 0,0-1 0 0 0,1 0-1 0 0,-1 1 1 0 0,0 0-1 0 0,2-1 39 0 0,0-1-96 0 0,0 1 0 0 0,0-1 0 0 0,0 1 0 0 0,-1-1 0 0 0,1-1 0 0 0,-1 1-1 0 0,1-2 97 0 0,7-5 227 0 0,2-3-490 0 0,15-11-568 0 0,-27 23 643 0 0,0 0 0 0 0,0 0 0 0 0,0 0 0 0 0,0 0 0 0 0,0 0 0 0 0,0 0 0 0 0,0 0 0 0 0,0 0 0 0 0,-1 0 0 0 0,1 0 0 0 0,-1-1 1 0 0,1 1-1 0 0,-1 0 0 0 0,1-1 0 0 0,-1 1 188 0 0,0-2-796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6:02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0 158 920 0 0,'0'0'67'0'0,"16"-9"3644"0"0,0 0-367 0 0,-14 7-3029 0 0,0 1 0 0 0,0-1 0 0 0,0 1 0 0 0,1 0 0 0 0,-1 0 0 0 0,0 0 0 0 0,1 0 0 0 0,-1 0 0 0 0,3 0-315 0 0,-3 0 40 0 0,-1 1 0 0 0,1-1 0 0 0,0 1 1 0 0,0-1-1 0 0,0 0 0 0 0,0 0 0 0 0,-1 1 0 0 0,1-1 1 0 0,0-1-1 0 0,-1 1 0 0 0,1 0 0 0 0,-1 0 0 0 0,1 0 0 0 0,-1-1 1 0 0,1 0-41 0 0,0 0 94 0 0,0 0 1 0 0,0 0-1 0 0,1 0 1 0 0,-1 0-1 0 0,1 1 1 0 0,-1-1-1 0 0,1 1 1 0 0,0 0-1 0 0,-1-1 1 0 0,1 1-1 0 0,0 1 1 0 0,0-1-1 0 0,0 0-94 0 0,14-5 508 0 0,34-14 135 0 0,-35 14 159 0 0,8-2-344 0 0,1 2 1 0 0,3 0-459 0 0,25-7 618 0 0,-40 10-718 0 0,0 0 0 0 0,1 0 0 0 0,-1 2 0 0 0,4-1 100 0 0,-3 3 1176 0 0,-10-1-1227 0 0,1 1 1 0 0,-1-1-1 0 0,0-1 1 0 0,0 1 0 0 0,3-1 49 0 0,44-4 87 0 0,-16 2 440 0 0,-19 1-715 0 0,-7 0 142 0 0,0 1-1 0 0,0 0 0 0 0,0 1 0 0 0,10 0 48 0 0,57 1 216 0 0,-60 1-232 0 0,-1 1-1 0 0,1 1 0 0 0,5 2 17 0 0,-17-5 4 0 0,0 0 0 0 0,0-1 1 0 0,0 1-1 0 0,-1-1 0 0 0,1 0 0 0 0,0 0 0 0 0,3-1-4 0 0,17 1 224 0 0,-20 1-227 0 0,36 0 41 0 0,-27 1 33 0 0,-9-2-63 0 0,0 1 0 0 0,0 0-1 0 0,0 0 1 0 0,0 0 0 0 0,0 0-1 0 0,-1 1 1 0 0,2 0-8 0 0,2 0-58 0 0,-4-1 57 0 0,1 1-1 0 0,0-1 1 0 0,-1 1 0 0 0,1 0 0 0 0,-1 0 0 0 0,0 0-1 0 0,0 0 2 0 0,6 2-1 0 0,-7-3 9 0 0,0 0-1 0 0,0 0 0 0 0,0 1 0 0 0,0-1 1 0 0,0 0-1 0 0,0 1 0 0 0,0-1 0 0 0,0 1 0 0 0,0 0-7 0 0,-2-1-100 0 0,1 0 0 0 0,-1-1 0 0 0,1 1 0 0 0,-1 0 0 0 0,0-1 0 0 0,1 1 0 0 0,-1 0 0 0 0,0-1-1 0 0,1 1 1 0 0,-1 0 0 0 0,0 0 0 0 0,0-1 0 0 0,0 1 0 0 0,0 0 0 0 0,0 0 0 0 0,0-1 0 0 0,0 1-1 0 0,0 0 1 0 0,0 0 0 0 0,0 0 0 0 0,0-1 0 0 0,0 1 0 0 0,-1 0 0 0 0,1 0 0 0 0,0-1 0 0 0,0 1-1 0 0,-1 0 1 0 0,1-1 0 0 0,-1 1 0 0 0,1 0 0 0 0,-1-1 0 0 0,1 1 0 0 0,-1-1 0 0 0,1 1-1 0 0,-1-1 1 0 0,1 1 0 0 0,-1-1 0 0 0,1 1 0 0 0,-1-1 0 0 0,0 1 0 0 0,1-1 0 0 0,-2 1 100 0 0,1 0-165 0 0,-1 1-1049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6:05.3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326 79 5840 0 0,'0'0'266'0'0,"0"0"1"0"0,0 0-131 0 0,0 0 81 0 0,-14 8 798 0 0,8-3-743 0 0,0-1-1 0 0,0 0 1 0 0,-1-1 0 0 0,0 1-1 0 0,0-1 1 0 0,0 0 0 0 0,-2 0-272 0 0,-1 0 327 0 0,0 1 0 0 0,0 1 0 0 0,-4 2-327 0 0,-13 8 464 0 0,19-12-400 0 0,0 2 0 0 0,1-1 1 0 0,-1 1-1 0 0,-5 5-64 0 0,-40 30 1855 0 0,32-25-1409 0 0,-10 9 337 0 0,27-20-694 0 0,3-3-56 0 0,0-1 0 0 0,0 1-1 0 0,0 0 1 0 0,0 0 0 0 0,0 0-1 0 0,0 0 1 0 0,0 0 0 0 0,1 0-1 0 0,-1 0 1 0 0,0 0 0 0 0,1 0-1 0 0,-1 0 1 0 0,1 0 0 0 0,-1 1-33 0 0,-10 17 464 0 0,8-11-311 0 0,-1-2-19 0 0,2 21 43 0 0,2-9-177 0 0,2-12 0 0 0,1-1 0 0 0,2 5 69 0 0,-2-5-34 0 0,12 5 149 0 0,-12-8-176 0 0,0 0 0 0 0,0-1 0 0 0,1 1 1 0 0,-1-1-1 0 0,0 0 0 0 0,1 0 0 0 0,-1 0 1 0 0,0-1-1 0 0,1 1 0 0 0,2-1-8 0 0,0 1 131 0 0,10 1-33 0 0,37-2-82 0 0,-35 0 545 0 0,7 0-717 0 0,1 0-1 0 0,17-4 157 0 0,-29 2 203 0 0,-8 2-261 0 0,1-1 1 0 0,0 0-1 0 0,0 0 0 0 0,-1 0 0 0 0,1-1 0 0 0,-1 0 58 0 0,16-5 0 0 0,6-2 0 0 0,-25 7-2 0 0,1 1 0 0 0,-1-1 0 0 0,0 1 0 0 0,1 0 0 0 0,-1 0 0 0 0,1 0 2 0 0,17-6 151 0 0,-18 5-52 0 0,0 1 0 0 0,0-1 0 0 0,1 1 0 0 0,-1 0 0 0 0,0 0 0 0 0,4 0-99 0 0,14-5-143 0 0,8-2-447 0 0,49-16 646 0 0,-55 12-36 0 0,-22 12 90 0 0,15-7 142 0 0,-6 2-558 0 0,-2 2 287 0 0,0-1 0 0 0,-1 0 0 0 0,1 0 0 0 0,6-6 20 0 0,17-13 85 0 0,-26 21-90 0 0,0-2 54 0 0,1 1 0 0 0,-1-1 0 0 0,0 0 0 0 0,0 0 1 0 0,0 0-1 0 0,-1-1 0 0 0,2-1-50 0 0,-1 1 245 0 0,-2 2-248 0 0,20-27-46 0 0,-21 27-32 0 0,6-8 74 0 0,-6-26 372 0 0,-2 36-377 0 0,0 0-1 0 0,-1 0 0 0 0,1-1 1 0 0,0 1-1 0 0,-1 0 0 0 0,1 0 1 0 0,-1 0-1 0 0,0-1 0 0 0,1 1 1 0 0,-1 0-1 0 0,0 0 0 0 0,-1-1 13 0 0,0-2 0 0 0,1-4 0 0 0,2 7 0 0 0,-1 1 0 0 0,-16-21 0 0 0,14 18 0 0 0,-1 1 0 0 0,1 0 0 0 0,-1-1 0 0 0,1 1 0 0 0,-1 0 0 0 0,0 0 0 0 0,0 1 0 0 0,0-1 0 0 0,0 0 0 0 0,0 1 0 0 0,-1 0 0 0 0,1 0 0 0 0,-1 0 0 0 0,-10-5 0 0 0,9 3 0 0 0,-1 1 0 0 0,0 0 0 0 0,1 0 0 0 0,-1 1 0 0 0,0-1 0 0 0,0 1 0 0 0,0 0 0 0 0,-12-2 0 0 0,-36-12 0 0 0,48 15 0 0 0,-1 0 0 0 0,1 0 0 0 0,0 1 0 0 0,-1-1 0 0 0,1 1 0 0 0,0 1 0 0 0,-1-1 0 0 0,1 1 0 0 0,-6 3 0 0 0,0-1 0 0 0,0 0 0 0 0,1 0 0 0 0,0 1 0 0 0,0 1 0 0 0,-2 1 0 0 0,-24 21-21 0 0,-10 7-2564 0 0,40-31-2784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6:09.56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0 115 3224 0 0,'0'0'363'0'0,"0"0"314"0"0,0 0 143 0 0,0 0 32 0 0,0 0-59 0 0,6-1 162 0 0,70-31 1775 0 0,10-3-472 0 0,33-11-1497 0 0,-118 46-961 0 0,-1 0-437 0 0,0 0-187 0 0,0 0-38 0 0,0 0-8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6:09.9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0 145 2304 0 0,'2'-1'93'0'0,"0"1"0"0"0,0-1 0 0 0,0 1 0 0 0,0-1 0 0 0,0 0 0 0 0,0 1 0 0 0,0-1 0 0 0,0 0 0 0 0,0 0 0 0 0,-1-1 0 0 0,1 1 0 0 0,0-1-93 0 0,4-2 743 0 0,8-6 990 0 0,-11 8-1385 0 0,0-1 0 0 0,0 1 0 0 0,0 0 0 0 0,0 1 0 0 0,0-1 0 0 0,2 0-348 0 0,7-3 820 0 0,-1-1 0 0 0,0 0 0 0 0,1-1-820 0 0,32-16 1140 0 0,6 1-478 0 0,-7 3-982 0 0,-15 7-2742 0 0,-16 7-746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6:10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91 8288 0 0,'0'0'190'0'0,"0"0"28"0"0,0 0 7 0 0,10-9 470 0 0,9-5 190 0 0,0 2 1 0 0,1 0-1 0 0,1 0-885 0 0,24-14 1008 0 0,-29 20-2156 0 0,-16 6-3248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6:10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0 122 6448 0 0,'0'0'141'0'0,"0"0"23"0"0,11-7 203 0 0,49-38 2625 0 0,-46 36-2580 0 0,0 1 0 0 0,1 0 0 0 0,0 1 0 0 0,1 1 0 0 0,2-1-412 0 0,14-6 332 0 0,3 2-1500 0 0,-33 11-1634 0 0,6 0-876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6:16.323"/>
    </inkml:context>
    <inkml:brush xml:id="br0">
      <inkml:brushProperty name="width" value="0.2" units="cm"/>
      <inkml:brushProperty name="height" value="1.2" units="cm"/>
      <inkml:brushProperty name="color" value="#FFFFFF"/>
      <inkml:brushProperty name="inkEffects" value="pencil"/>
    </inkml:brush>
  </inkml:definitions>
  <inkml:trace contextRef="#ctx0" brushRef="#br0">142 202 4608 252367 39253,'2'-2'448'0'0,"3"-2"-448"0"0,0 0 0 0 0,2 0 0 0 0,0-2 456 0 0,0 1 48 0 0,1-1 8 0 0,1-1 0 0 0,-1 0 0 0 0,1 1 0 0 0,1-1 0 0 0,2 0 512 0 0,2 0-512 0 0,0 1 0 0 0,2 0 96 0 0,3 1-608 0 0,-1 0 0 0 0,-1 3 0 0 0,-2 1 0 0 0,-3 2 208 0 0,-4 0 16 0 0,-2 1 8 0 0,-4 0-136 0 0,-5 4-768 0 0,-3 2 672 0 0,-2 1 0 0 0,-3 0 0 0 0,-4 0 0 0 0,-2 0 0 0 0,1-2 0 0 0,1 0 0 0 0,0-1 0 0 0,0 0 0 0 0,1-1 0 0 0,0 0 0 0 0,1 0 0 0 0,-1 0 0 0 0,0-1 0 0 0,-2 0 0 0 0,0-1 0 0 0,-1 1 0 0 0,0-2 0 0 0,-2 0 0 0 0,1-1 0 0 0,0-2 0 0 0,3-1 0 0 0,3 0 0 0 0,5-1 0 0 0,3-2 0 0 0,4-2 0 0 0,5-1 0 0 0,6-3 0 0 0,5-2 0 0 0,4 1 0 0 0,1 0 0 0 0,1 1 0 0 0,0 0 0 0 0,-1 2 0 0 0,1-1 0 0 0,-1 1 0 0 0,-1-1 0 0 0,1 1 0 0 0,0 0 0 0 0,2-1 0 0 0,0 1 0 0 0,-1 1 0 0 0,-2 0 0 0 0,-1 2 0 0 0,-2 0 0 0 0,-2 2 0 0 0,-2 0 0 0 0,0 1 0 0 0,-2 1 0 0 0,-1 0 0 0 0,-3 2 0 0 0,-1-1 0 0 0,-3 1 0 0 0,-2 0 0 0 0,0 0 0 0 0,-2 2 0 0 0,-2 1 0 0 0,-3 3 0 0 0,-3 2 0 0 0,-2 0 0 0 0,-2 0 0 0 0,-1-1 0 0 0,-2 0 0 0 0,-1 0 0 0 0,0-1 0 0 0,0 0 0 0 0,-2 0 0 0 0,2 0 0 0 0,-1-1 0 0 0,0 1 0 0 0,1-1 0 0 0,1 1 0 0 0,-1-1 0 0 0,0 0 0 0 0,-1 0 0 0 0,1 0 0 0 0,1 0 0 0 0,1 0 0 0 0,2-1 0 0 0,4-1 0 0 0,3 0 0 0 0,3-2 0 0 0,1 0 0 0 0,2-1 0 0 0,0 0 0 0 0,1 0 0 0 0,0 0 0 0 0,0-1 0 0 0,2 1 0 0 0,2-2 0 0 0,1 0 0 0 0,2 0 0 0 0,1-1 0 0 0,3-1 0 0 0,1 0 0 0 0,0 0 360 0 0,1-1 120 0 0,-1 1 32 0 0,1-1 0 0 0,1 0-416 0 0,4-1-96 0 0,2-1 0 0 0,2 0 0 0 0,0 1 0 0 0,-1 1 0 0 0,0 1 0 0 0,-1 0 0 0 0,-1 1 0 0 0,-1 1 0 0 0,-1 1 0 0 0,-2 1 0 0 0,-2 1 0 0 0,-3 0 0 0 0,-2 1 0 0 0,-3 1 0 0 0,-2-1 0 0 0,-3 3 0 0 0,-3 1 0 0 0,-2 1 0 0 0,-2 1 0 0 0,-4 0 0 0 0,-5 2 0 0 0,-4 1 0 0 0,-2-1 0 0 0,-1-1 0 0 0,-1 0 0 0 0,0-2 0 0 0,1 1 0 0 0,-1 1 0 0 0,-1-1 0 0 0,1 1 0 0 0,2-2 0 0 0,1 1 0 0 0,1-2 0 0 0,2-2 0 0 0,1 0 0 0 0,1-1 0 0 0,2-1 0 0 0,2-1 0 0 0,1 0 0 0 0,2-1 0 0 0,3 0 0 0 0,1-1 0 0 0,2 0 0 0 0,2 0 0 0 0,2-2 0 0 0,1-1 0 0 0,3-1 0 0 0,1-1 0 0 0,2-1 0 0 0,2 0 0 0 0,3-1 0 0 0,1 1 0 0 0,0 0 0 0 0,1 0 0 0 0,0 1 0 0 0,0 1 0 0 0,1 1 0 0 0,1-1 0 0 0,1 0 0 0 0,1 1 0 0 0,0-1 0 0 0,0 0 0 0 0,0 1 0 0 0,-2 1 0 0 0,-1 0 0 0 0,-1 0 0 0 0,-1 1 432 0 0,-1 0 64 0 0,-2 0 16 0 0,0 1 96 0 0,-1 0-608 0 0,-2 0 0 0 0,-2 0 0 0 0,-3 1 0 0 0,-2 0 0 0 0,-1 0 0 0 0,-2 1 0 0 0,-3 3 0 0 0,-6 2 0 0 0,-5 1 0 0 0,-6 3 0 0 0,-7 1 0 0 0,-6 0 0 0 0,1 0 0 0 0,2-2 0 0 0,1 0 0 0 0,3-2 0 0 0,4 0 0 0 0,3-2 0 0 0,3-1 0 0 0,0 0-384 0 0,-1-1-1224 0 0,2-1 1608 0 0,4-1 0 0 0,4 0 0 0 0,5-3 0 0 0,6-2 0-6 525,3-2 0 6-525,3 0 0 0 0,4-1 0 0 0,2 0 0 0 0,1 1 0 0 0,6-2 0 0 0,5-1 0 0 0,6-3 0 0 0,5 0 384 5 626,2 0 616-5-626,2-1-392 0 0,-3 1-608 0 0,-7 3 0 0 0,-3 0 0 0 0,-3 2 0 0 0,-4 1 0 0 0,-7 2 0 0 0,-5 2 0 0 0,-5 1 0 0 0,-3 1 0 0 0,-2 0 0 0 0,-1 1 0 0 0,-1 0 0 0 0,-1 0 0 0 0,-1 1 0 0 0,-2 1 0 0 0,0 1 0 0 0,-2-1 0 0 0,0 1 0 0 0,-1 0 0 0 0,-4 1 0 0 0,-3 2 0 0 0,-1 0 0 0 0,-7 1 0 0 0,-6 2 0 0 0,-8 0-384 0 0,-4 2-616 0 0,0 0 488 0 0,4-2 416 0 0,1-1 96 0 0,4 0 0 0 0,4-3 0 0 0,4 0 0 0 0,4-3 0 0 0,3-1 0 0 0,4-1 0 0 0,0 0 0 0 0,2-1 0 0 0,2-1 0 0 0,2 0 0 0 0,2-2 0 0 0,1 0 0 0 0,3 0 0 0 0,3-3 0 0 0,3-2 0 0 0,6-2 0 0 0,5-1 0 0 0,4-1 0 0 0,2-1 0 0 0,-1 2 0 0 0,1 0 0 0 0,0 1 0 0 0,-1 1 0 0 0,-2 1 0 0 0,0 1 0 0 0,2 0 0 0 0,0 1 0 0 0,0 0 0 0 0,-1 2 0 0 0,-2 0 0 0 0,-1 1 0 0 0,-2 0 0 0 0,-1 2 0 0 0,-1 0 0 0 0,1 0 0 0 0,-2 2 0 0 0,-2 0 0 0 0,0 2 0 0 0,-4 1 0 0 0,-1 1 384 0 0,-3 1 104 0 0,-2 1 24 0 0,-4 2 96 0 0,-5 2-608 0 0,-3 1 0 0 0,-1-1 0 0 0,-2 0 0 0 0,1-2 0 0 0,-4 2 0 0 0,-4 0 0 0 0,1 1 0 0 0,0-1 0 0 0,2-1 0 0 0,2-1 0 0 0,-1 0-384 0 0,-3 0-616 0 0,-2 1 800 0 0,0-1 672 0 0,1-2 32 0 0,1-1-304 0 0,-1 0-1376 0 0,-1-2 2152 0 0,4-1-464 0 0,5 0-1800 0 0,5-2 776 0 0,4 0 416 0 0,3-1 96 0 0,2 0 0 0 0,1 0 0 0 0,2 0 0 0 0,1-1 0 0 0,2-1 384 0 0,2 0 616 0 0,7-2-1272 0 0,4-1-232 0 0,3 0-8 0 0,-1 0 824 0 0,4-1 664 0 0,-1 0-464 0 0,0-1-416 0 0,1 0-96 0 0,1 0 0 0 0,-2 1 0 0 0,3-1 0 0 0,1 0 0 0 0,1 0 0 0 0,-1 1 0 0 0,-4 2 0 0 0,-3 0 0 0 0,-4 2 0 0 0,-2 0 0 0 0,-2 0 0 0 0,0 1 0 0 0,-1-1 0 0 0,-1 0 0 0 0,-2 0 0 0 0,0 0 0 0 0,-1 1 0 0 0,-1 0 0 0 0,-1 0 0 0 0,1-1 0 0 0,2-1 0 0 0,1-1 0 0 0,1-1 0 0 0,-1 1 0 0 0,0 1 0 0 0,-3-1 0 0 0,-1 1 0 0 0,-2 2 0 0 0,0-1 0 0 0,-1 2 0 0 0,-1-1 0 0 0,0 1 0 0 0,-1 1 0 0 0,0-1 0 0 0,0 0 0 0 0,-1-1 0 0 0,-1 1 0 0 0,-2-1 0 0 0,-1 1 0 0 0,-2-2 0 0 0,-3 1 0 0 0,-1-1 0 0 0,-2 1 0 0 0,-3-2 0 0 0,-1 1 0 0 0,-1-1 0 0 0,2 0 0 0 0,1-1 0 0 0,1 0 0 0 0,2 0 0 0 0,1-1 0 0 0,3-1 0 0 0,2 1 0 0 0,2-2 0 0 0,2-1 0 0 0,3 0 0 0 0,0 1 0 0 0,1 1 0 0 0,0 0 0 0 0,0 2 0 0 0,1 0 0 0 0,2 1 0 0 0,2-1 0 0 0,5 0 0-6 625,2 1 0 6-625,3 0 0 0 0,1 0 0 0 0,1 1 0 0 0,-1 1 0 0 0,-4 0 0 0 0,-4 0 0 0 0,-4 1 0 0 0,-3 0 0 0 0,-2 0 0 0 0,-1 0 0 0 0,0 0 0 0 0,-2 1 0 0 0,-2 2 0 0 0,-2 0 0 0 0,-2 2 0 0 0,-3 0 0 0 0,-2 1 0 0 0,-1-1 0 0 0,0-1 0 0 0,0 1 0 0 0,-3-1 0 0 0,0 1 0 0 0,0 0 0 0 0,-2 1 0 0 0,-4 1 0 0 0,0 1 0 0 0,-2 0 0 0 0,3 0 0 0 0,2-1 0 0 0,1-1 0 0 0,1 0 0 0 0,1 0 0 0 0,-2-1 0 0 0,-1 0 0 0 0,-1 0 0 0 0,0-1 0 0 0,3 0 0 0 0,3 0 0 0 0,1 0 0 0 0,3 1 0 0 0,3-1 0 0 0,2-1 0 0 0,3-1 0 0 0,1 0 0 0 0,0 0 0 0 0,1 0 0 0 0,0 0 0 0 0,0 0 0 0 0,1 1 0 0 0,0 0 0 0 0,0-1 0 0 0,0 0 0 0 0,1 2 0 0 0,1 1 0 0 0,-1 0 0 0 0,1 1 0 0 0,-1 0 0 0 0,0-1 0 0 0,-1-1 0 0 0,1 1 0 0 0,-1-1 0 0 0,1 0 0 0 0,-1-1 0 0 0,1-1 0 0 0,2 1 0 0 0,2 0 0 0 0,0 0 0 0 0,3-1 0 0 0,1-1 0 0 0,1 1 0 0 0,1-1 0 0 0,-2-1 0 0 0,1 0 0 0 0,-1 0 0 0 0,2 0 0 0 0,0 1 0 0 0,0 0 0 0 0,0 0 0 0 0,0 0 0 0 0,3-2 0 0 0,1 1 0 0 0,0-1 0 0 0,1-1 0 0 0,0 1 0 0 0,0-1 0 0 0,0-1 0 0 0,3 0 0 0 0,1-2 0 0 0,0 1 0 0 0,3-2-384 0 0,4 1-616 0 0,0 0-4632 0 0,-5 2-2680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8:45.477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628 540 6912 251180 34084,'0'0'608'-1077'1158,"0"0"-480"-439"465,1-1-128-392 417,1 0 0 210-292,2 0 248 174-257,1-2 304-957 999,2 0-24 289-183,2 0-288 1254-1384,1 0 0 109-214,1-2 192-710 747,4-1-80 941-868,2 0-104 598-588,2-2-152 0 0,2 0-96 0 0,0 0 0 0 0,0 0 80 0 0,-3 0-80 0 0,-3 2 64 0 0,-3 0-64 0 0,-3 2 128 0 0,-2 1 80 0 0,-1 0 8 0 0,-2 0-104 0 0,-2 2 0 0 0,0 0 0 0 0,-2 1 112 0 0,0-1 264 0 0,-1 1-240 0 0,0-1-112 0 0,-2 0 96 0 0,0 0-120 0 0,-2 0-112 0 0,0 0 72 0 0,-1 1-72 0 0,0 0 64 0 0,-1 1-64 0 0,0 0 0 0 0,-1 1 0 0 0,-2 1 64 0 0,-4 2-64 0 0,-4 1-72 0 0,-2 1-32-492-2,0 0-8-46 3,-1 1 0 538-1,0 0 112 0 0,1 0 0-504-1,3 0 0 504 1,3-1 232 0 0,1-1 24 0 0,2 0 0 0 0,1 0 96 0 0,1 1-216 0 0,1-1-72 0 0,1 0-64 0 0,2-2 0 0 0,2-1 72 0 0,2-1-72 0 0,0-2 0 0 0,2 1 0 0 0,0-2 0 0 0,2 1 72 0 0,3-2 24 0 0,0 0-96 0 0,2-1 80 0 0,3-1-16 0 0,3-2-64 0 0,2-2 64 0 0,0 1-64 0 0,-1 0 0 0 0,0 0 0 0 0,-1 0 0 9 592,3-1 0-9-592,-2 0 64 0 0,-2 0-64 0 0,-1 2 0 0 0,-2 0 0 0 0,-1 2 0 0 0,-2 0 0 0 0,-1 2 0 0 0,-1-1 0 0 0,-1 1 0 0 0,-2 0 0 0 0,-1 1 0 0 0,-1 1 0 0 0,0-1 0 0 0,-1 2 0 0 0,-1-1 0 0 0,-1 2 0 0 0,-2-1 0 0 0,-1 0-160 0 0,-2 2-104 0 0,-5 2 0 0 0,-4 1-8 0 0,-6 1 56 0 0,-3 1 88 0 0,-3 0 64 0 0,0 0-32 0 0,4 0 96 0 0,0-1-96 0 0,3 0 96 0 0,3-2 0 0 0,2 0-64 0 0,3-1 64 0 0,2-2 64 0 0,2 1-64 0 0,2 0 64 0 0,1-1-64 0 0,3-1 0 0 0,2 0 0 0 0,1 0-64 0 0,1-1 64 0 0,0 0 0 0 0,1 0 0 0 0,3-3-64 0 0,3-1 64 0 0,4-3 0 0 0,5-3-96 0 0,2-1 0 0 0,-1 0 16 0 0,0 1 0 0 0,0 0 0 0 0,1-2 0 0 0,3-1 80 0 0,0-1 0 0 0,-2 1 0 0 0,-1 0 0 0 0,-2 3 0 0 0,-1-1-64 0 0,0-1 64 0 0,-1 1 0 0 0,-2 2 0 0 0,-2 0 0 0 0,-3 2 0 0 0,-3 2 0 0 0,-1 2 64 0 0,-1 0-64 0 0,-2 0 0 0 0,-1 1 72 0 0,-1 1-72 0 0,0 0 96 0 0,-1 0-96 0 0,-1 0 0 0 0,-1 1 0 0 0,-1 0 0 0 0,-1 0 0 0 0,-1 1 0 0 0,-4 1 0 0 0,-6 2-72 0 0,-2 1 72 0 0,0 0-64 0 0,-2 2-40 0 0,-1 1 16 0 0,2 0 8 0 0,1 0 0 0 0,1-1 80 0 0,2 1 0 0 0,1-1 0 0 0,-2 2 0 0 0,-2 2 0 0 0,-3 1-152 0 0,-2 2-24 0 0,1 0 88 0 0,3-2 16 0 0,2 0-72 0 0,2 0 72 0 0,3 0 8 0 0,3-2 0 0 0,4-2 152 0 0,2-1 32 0 0,2-2 8 0 0,1 0 0 0 0,1-2-128 0 0,2-2 0 0 0,1 1 0 0 0,3-1 0 0 0,3 0 0 0 0,1-1 0 0 0,4 0-72 0 0,5-1-160 0 0,1 0 112 0 0,1-1 120 0 0,-1-1 0 0 0,-1 0 0 0 0,3-2 80 0 0,4 0-80 4-502,1-2 64-4 502,0 1-64 0 0,1-1 64 0 0,1 0 0 0 0,-1 0-64 0 0,-1 0 64 0 0,-3 1-64 0 0,0-1 160 0 0,3 0 48 0 0,2-2-8 0 0,-1 0-8 0 0,-3 0-8 0 0,-3 1-104 0 0,-6 1 0 0 0,-3 1 96 539-508,-4 2 16-539 508,-3-1 96 521-5,-4 1-80-521 5,-3 1 8 0 0,-3 1 88 515-496,-4 0-240-515 496,-6 2 32 0 0,-7 2-96 0 0,-1 0 0 0 0,-2 1 0 0 0,-3 2 64 0 0,-4 0 8 0 0,0 2-144 0 0,2 0 72 0 0,0 1-104 0 0,0 0 32 0 0,1 0 8 0 0,5 0 64 0 0,3-1 0 0 0,4-1 0 0 0,3-1 0 0 0,2-1 0 0 0,0 1 0 0 0,0 1 0 0 0,1-1 0 0 0,2 0 0 0 0,2-1 64 0 0,2-1-64 0 0,2 0-80 0 0,2-1-24 0 0,1 0 104 0 0,2-1 0 0 0,2 0 0 0 0,2-1 0 0 0,2 0 0 0 0,3-1 0 0 0,4-1 0 0 0,1-1 0 0 0,3-1 0 0 0,5-2 0 529 2,0 0 0-529-2,0 0 0-4-526,-1 1 0 4 526,-3-1 0 0 0,2 0 72 0 0,2 0-72 0 0,-1 0 0 0 0,-3 2 0 0 0,-1 0 0 0 0,-1 1 0 0 0,-3 0 0 0 0,-2 3 0 0 0,-4 0 0 0 0,-4 1 0 0 0,-3 1 0 0 0,-2 2 64 0 0,-4 0-64 0 0,-1 2 0 0 0,-2 0 0 0 0,-3 1 64 0 0,-2 2-64 0 0,-3 0 0 0 0,-1 1 0 0 0,-2 2 0 0 0,-4 1 0 0 0,-2 2-96 0 0,-1 1 96 0 0,-5 1-104 0 0,-4 3 24 0 0,0 1 80 0 0,1-2 0 0 0,-2 0 80 0 0,3-1-80 0 0,3-2 0 0 0,3-2 0 0 0,4-3 0 0 0,3 0-96 0 0,1-2 96 0 0,1 0 0-3-534,1 1 80 3 534,2-1-176 0 0,4-2 24 0 0,6-1 72 0 0,5-2 0 0 0,5-2 0 0 0,4-1 0 0 0,3-1 96 0 0,5-3-24 0 0,4-1-72 0 0,2-1 0 0 0,6-3 0 0 0,6-2-88 0 0,5-3 24 0 0,7-2 216 0 0,0-1-88 0 0,-3 2-64 0 0,-5 2 0 0 0,-4 1 0 0 0,-3 0-88 0 0,-3 2 88 0 0,2-2 0 0 0,0 0 0 539-5,-1 1 0 0 6,3-1 0-539-1,0 0 0 0 0,-3 1 0 0 0,-2 0 0 0 0,-4 0 0 0 0,-4 2 64 0 0,-2 0-64 0 0,-2 1 64 4-518,-1 0 0-17 18,-4 1-64 13 500,-2 1 88 0 0,-2 1-88 0 0,-4 2 160 518 4,-1 0-96-518-4,-2 1 0 0 0,-3 1 0 0 0,-2 1-64 0 0,-5 1 0 0 0,-4 2 64 0 0,-3 1-64 0 0,-6 1 0 0 0,-3 2 0 0 0,-2-1 0 0 0,1 1-88 0 0,0 1 24 0 0,-3 2 0 0 0,-2 1 64 0 0,1 0 0 0 0,1 0 0 0 0,1 0 0 0 0,0 0 0 0 0,2-1 0 0 0,1 0 0 0 0,1 0 0 0 0,2 1 0 0 0,0-1 0 0 0,0 0-64 0 0,2 1 64 6-565,-2 0 0-6 565,-1 3 0-11-558,2-1 0 11 558,2-1 0 0 0,1-1 0 0 0,3-1 0 0 0,3-2 0 0 0,2-1 0 0 0,4-3 0 0 0,2-2-64 0 0,3-2 64 0 0,4-1 0 0 0,4-3-64 0 0,4-3 64 0 0,3-1 64 0 0,2-1-64 0 0,3-1 72 0 0,5-3 24 0 0,8-4-16 0 0,8-3-16 0 0,1 0-64 0 0,-2 1 0 0 0,-2 2 0 0 0,-5 0 0 0 0,1-2 0 0 0,-2 1 0 0 0,-2 2 0 0 0,-3 2 0 0 0,-2 1 0 0 0,0 0 0 0 0,0-1 0 0 0,-3 2 0 0 0,0 0 0 0 0,-3 1 0 0 0,-3 1 72 0 0,-3 1-72 0 0,-3 2 80 0 0,-2 0-80 0 0,-3 2 112 0 0,-2 2-24 0 0,-1-1-8 0 0,-2 2 0 0 0,-2 0-80 0 0,-4 0 96 0 0,-2 1 0 0 0,-3 0 24 0 0,-3 1 8 0 0,0 1 0 0 0,-3 1 0 0 0,-1 1-248 0 0,-2 2-40 0 0,0 0-16 514-510,-7 3-104-514 510,-2 1 184 0 0,-3 1 8 0 0,0 0 0 0 0,0 0 24 0 0,-4 2-64 0 0,-1 0 64 0 0,0 0 64 0 0,4-1 0 0 0,1 0 64 0 0,0-1-64 0 0,2-2 0 0 0,3-1 0 0 0,1-1 64 0 0,3-2 16 0 0,3-1-16 0 0,5-2-64 0 0,6-2 0 0 0,5 0 0 0 0,5-1 0 0 0,6-3 0 0 0,9-4 0 0 0,4-1 0 0 0,2-2 0 0 0,2 0 0 0 0,1-1 0 0 0,6-2 0 0 0,7-4 0 0 0,4-1 0 0 0,0 1 0 0 0,4-2 0 0 0,4-1 0 0 0,5-3-80 535-534,-1 1 80-535 534,-5 3 0 0 0,-1-1 64 0 0,-4 1-64 0 0,-5 2 0 0 0,-5 1 0 0 0,-3 1 0 0 0,-3 0 0 0 0,-3 2 0 539 4,-2 1 0-1-5,-1 0 0-2-2,2-1 0-536 3,-1 1 0 0 0,-1 0 0 0 0,-1-1 80 0 0,-2 1-80 0 0,-3 2 0 0 0,-3 2 0 0 0,-3 0 0 0 0,-2 1 0 0 0,-3-1-96 0 0,-3 1 96 0 0,-3 1-120 0 0,-2 1 32 0 0,-1 0 8 0 0,-6 2-80 6 600,-4 1 80-6-600,-1 0 0 0 0,-4 2-96 0 0,-2 2 72 0 0,-2 0 0 600-507,-2 3-200-600 507,-16 2-472 0 0,-9 5 608 0 0,-1 0 88 0 0,4 1 80 0 0,1 0-64 0 0,5-1 0 0 0,6-1 64 0 0,2-1 0 0 0,1-2 0 0 0,2-2 200 0 0,5-1 8 0 0,6-1-64 0 0,7-2 0 0 0,5 0 0 0 0,6-1-144 0 0,6-3 80 0 0,6-1-16 0 0,3-2 32 0 0,2 0 0 0 0,4-1 0 0 0,6-1 0 0 0,3-1-96 0 0,1 0 0 0 0,0 0 64 0 0,1 0-64 0 0,-1 1 0 0 0,0 0 0 0 0,3-2 0 0 0,1 1-136 0 0,-1-1 32 0 0,-1 0 8 0 0,-3 1 96 0 0,-2 0 0 0 0,-1 0 0 0 0,-2 0 0 0 0,-1 1 0 0 0,2-2 0 0 0,1 1 0 0 0,-2-1 0 0 0,-3 2 0 0 0,-2-1 0 0 0,-2 2 0 0 0,-3-1 0 0 0,0 1 64 0 0,-3 1-64 11-502,-1 0 0 509 3,-4 2 0-520 499,-1 1 64 0 0,-3 1 0 0 0,-2 1 32 2-502,-3 2-96-2 502,-2 0-96 0 0,-3 2-80 0 0,-2 0-16 0 0,-5 2-136 0 0,-6 2 72 0 0,-6 2 128 0 0,-3 1 128 0 0,2-1 0 562 4,-1 2 0-562-4,-3 1-64 0 0,3-1 64 0 0,3-1 0 0 0,2 0 0 0 0,3-3 0 0 0,5 0 0 0 0,4-2 0 0 0,2-2 0 0 0,4 1 0 0 0,1-2 0 0 0,3 0 0 0 0,1-1 0 0 0,1 0 0 0 0,2-1 0 0 0,3 0 0 0 0,2 0 0 0 0,2-1 72 0 0,6-1 56 0 0,7-2 56 0 0,3-1-56 0 0,2 0 0 0 0,0-1 0 0 0,0 1-128 0 0,0 0 0 0 0,-2 0 64 0 0,4 0-64-2 532,1-1 64 2-532,1 0-64 0 0,-3 0 0 0 0,-4 1 0 0 0,-5 2 0 0 0,-5 0 0 0 0,-3 2 0 0 0,-3 0 0 0 0,-3 1 0 0 0,-2 1 0 0 0,0-1 0 0 0,-2 3 72 525-512,-3 2 56-525 512,-3 4-64 0 0,-5 3-64 0 0,-3 1 0 0 0,-3 1 0-9 571,-2 0 0 9-571,-1 0 0 0 0,-2 0 64 0 0,-1 0-64 0 0,0 0-88 0 0,-2 1 24 0 0,-5 2 0 0 0,-3 3 64 0 0,0-2 64 0 0,-4 2-64 0 0,1 0 0 0 0,2-3 0 0 0,4-1 0 0 0,3-3 0 0 0,1 0 0 0 0,0 0 0 0 0,4-1 0 0 0,4-3 64 0 0,5-1-64 0 0,3-1 0 0 0,4-3 0 0 0,4-1 88 7-531,5-1 40-7 531,7-3-64 0 0,7-3-64 0 0,8-2-88 0 0,8-4 88 0 0,8-1 0 0 0,1-2 0 0 0,-3 0 0 0 0,3 0 0 0 0,3-2 64 0 0,-2 1-64 0 0,-2 1 0-3 592,-1 0 0 3-592,-4 2 0 0 0,-3 2 0 0 0,-4 0 0 0 0,-4 2 0 0 0,-3 1 0 0 0,-2 0 0 0 0,0 1 0 0 0,-1 0 0 0 0,-2 1 0 0 0,-1 0 0 0 0,-3 2 64 512-6,-3 1 0-512 6,-3 1 0 0 0,-4 0-64 0 0,-5 3 0 0 0,-6 2 0 0 0,-8 4 0 553 2,-3 2 0-553-2,-3 0 0 0 0,-2 2-64 0 0,-1 0 64 0 0,-7 2 0 0 0,-4 2-80 0 0,-1 0 80 0 0,-8 2 0 0 0,-3 2 0 0 0,0-2 0 0 0,2 0 0 0 0,1-2 0 0 0,4 0 0 0 0,2-1 0 0 0,-2 3 0 0 0,-1 1 0 0 0,0 2 0 0 0,5 0 72 0 0,7-3-8 0 0,8-4-64 0 0,7-3 0 0 0,7-2 0 0 0,7-3 0 0 0,5-3 0 0 0,7-3 0 0 0,8-3 0 0 0,4-3 0 0 0,3-2 0 0 0,8-2 0 0 0,7-3 0 0 0,9-3 0 0 0,5-2 64 0 0,5-2-64 0 0,-4 1 0 0 0,-5 2 0 0 0,-4 1 0 0 0,-6 2 0 0 0,-5 3 0 0 0,-3-1 0 3-501,-4 3 0-3 501,-4 0 0 0 0,-3 1 0 0 0,-4 2 0 0 0,-2 0 0 0 0,-4 1 0 0 0,-1 1 0 0 0,-3 1 64 0 0,-2 0-64 0 0,-2 1 0 0 0,-5 3 64 0 0,-4 1-64 0 0,-3 2 0 0 0,-4 1 0 0 0,-2 2-72 0 0,-3 0 72 0 0,-2 2-96-3-502,-3 0 96 3 502,-2 0 0 0 0,-9 3 0 0 0,-5 2 0 0 0,-1 1-96 0 0,-2 0 16 0 0,1-1 0 0 0,-1 1 0 0 0,0 0 80 0 0,-8 2 0 0 0,-1 2 0 0 0,2 1 0 0 0,-4 0 0 0 0,0 0 0 0 0,4-1 64 0 0,4-2-64 0 0,5-1 64 0 0,5-2-64 0 0,3-2 64 0 0,4 1-64 0 0,3-2 80 0 0,0 2-16 0 0,2 0-64 0 0,3-2 0 0 0,3 0 0 0 0,3-3 0 0 0,3-1 0 0 0,3-2 0 0 0,2-1 0 0 0,1-2 0 0 0,2-1 0 0 0,1-2 0 0 0,1 0 0 0 0,1 0 0 0 0,5-2 0 0 0,3-1 0 0 0,3-1 0 0 0,6-3 0 0 0,3-2 0 0 0,2 0 96 0 0,6-3 40 0 0,2 0-72 0 0,0 0-64 0 0,2 0-96 0 0,-1 0 96 0 0,-4 2 0 0 0,-1 1 0 0 0,-1 0 96 0 0,-4 2-192 0 0,-4 2 96 0 0,-5 2 0 0 0,-5 1 0 0 0,-4 1 0 0 0,-4 2-72 0 0,-3 2 72 0 0,-3 2 0 0 0,-2 1 0 0 0,-2 0 0 0 0,-1 2 0 0 0,-2 0 0 0 0,-5 3-96 0 0,-8 4 0 0 0,-7 4 96 0 0,-5 4 0 0 0,-2 0 0 0 0,3 1 0 0 0,-2 0 0 0 0,-2 2 0 0 0,1-1 0 0 0,3-2 0 0 0,5-4 72 0 0,4-2-72 0 0,-1 1 0 0 0,1-1 0 0 0,3 0 0 0 0,4-3 64 0 0,3-1-64 0 0,5-3 64 0 0,4-2-64 0 0,4-3 64 0 0,3-1-64 0 0,4-1 64 0 0,3-1 16 0 0,4-2-80 0 0,2-2 96 0 0,1-1-96 0 0,2-1 0 0 0,2-2 0 0 0,2-1 0 0 0,5-4 0 0 0,4-1 0 0 0,0-1 0 0 0,4-2 0 0 0,4-2 0 0 0,0 0 0 0 0,-3 3 64 0 0,-1 1-64 0 0,-3 2 0 0 0,-5 3 0 0 0,-2 2 0 0 0,-5 2 0 0 0,-4 1 0 0 0,-5 2 0 0 0,-5 3 0 0 0,-3 1 0 0 0,-4 2 80 0 0,-3 1-80 0 0,-2 2-96 0 0,-2 1 16 0 0,-4 2 8 0 0,-2 1 72 0 0,-2 2 0 0 0,0-1 0 0 0,-1 1 0 0 0,0 0 0 0 0,-1 0 0 0 0,-2 0-64 0 0,0 1 64 0 0,-1 1 0 0 0,-1-1 0 0 0,0 2 0 0 0,-2-1 0 0 0,0 1 0 0 0,0-1 0 0 0,0 0 0 0 0,0 0 72-533 3,2-2-72 533-3,2 0 96 0 0,2-1-96-534-1,2-1 128-22 2,2-2-32 556-1,3 0-8 0 0,2-2 72 0 0,4-2-88 0 0,3-3 0 0 0,2 0 0 0 0,5-2-72 0 0,2-2 0-507 0,4 0 0-3-3,6-2 0 510 3,4-1 0 0 0,2-1 0 0 0,2 0 0 0 0,1-2 0 0 0,0 0 0 0 0,0-1 0 0 0,1-1 0 0 0,0 0 0 0 0,4-2 0 0 0,5-2 0 0 0,5-3 0 0 0,-2 1 0 0 0,-3 1 0 0 0,-5 2 0 0 0,-4 3 0 0 0,-2 1 0 0 0,-3 2 0 0 0,-3 2 0 0 0,-3 0 0 0 0,-3 1-72 0 0,-3 1-32 0 0,-3 1 104 0 0,-1 0 0 0 0,-4 3 0 0 0,-3 3 0 0 0,-2 2 0 0 0,-3 1 0 0 0,-1 0 0 0 0,-1 1 0 0 0,-1 1 0 0 0,-1 0 0 0 0,-5 3-72 0 0,-8 3 8 0 0,-2 1 64 0 0,-2-1 0 0 0,1 0-64 0 0,2-1 64 0 0,-4 1 0 0 0,1-1 0 0 0,3 0 0 0 0,2-2 0 0 0,4-1 0 0 0,2 0 0 0 0,2-2 64 0 0,5-1-64 0 0,4-2 0 0 0,4-2 64 0 0,6-1-64 0 0,3-3 0 0 0,7-2 64 0 0,7-4-64 0 0,3-1 64 0 0,3-1-64 0 0,4-1 0 0 0,5-2-216 0 0,4-3 120 0 0,0 1 224 0 0,-3 0-24 0 0,0-1-8 0 0,1-1-96 0 0,1-1 0 0 0,-3 1 0 0 0,-3 2 64 0 0,-4 0-64 0 0,-4 2 0 0 0,-3 1-128 0 0,-1 2 24 0 0,-2 1 8 0 0,-2 2 96 0 0,-2 0 104 0 0,-2 0-16 0 0,-1 2-8 0 0,-3 0-80 0 0,-1 1 0 0 0,-4 1 0 0 0,-3 2 0 0 0,-4 1-72 0 0,-3 2 72 0 0,-4 1-112 0 0,-2 1 8 0 0,-2 1 0 0 0,-1 1 0 0 0,-2 1-24 0 0,0 1 0 0 0,-2 0 0 0 0,-4 2 0 0 0,-7 2 128 0 0,-2 1-72 0 0,1-2 72 0 0,3-1 0 0 0,3-2 80 0 0,2 0-80 0 0,1-1 0 0 0,4 0 72 0 0,4-3 56 0 0,6-2-64 0 0,7-4-64 0 0,4-1 0 0 0,5-3 0 0 0,3-2 0 0 0,3-1 0 0 0,3-1 0 0 0,5-1 0 0 0,7-4-72 0 0,3-2-32 0 0,0 1 104 0 0,0 0 0 0 0,-2 0 0 0 0,-1 0 0 0 0,1-1 0 0 0,0 0 0 0 0,0 0 0 0 0,2 0 0 0 0,0-1 0 0 0,0 0 0 0 0,-1-1-80 0 0,5-2-136 0 0,3-3-232 0 0,2-2 224 0 0,-2 1 224 0 0,-4 3 0 0 0,-8 3 0 0 0,-10 6 0 0 0,-9 5 0 0 0,-9 4 0 0 0,-5 4 0 0 0,-4 1 0 0 0,-2 2 0 0 0,-11 5-432 0 0,-14 6 0 0 0,-12 6 368 0 0,-7 2 64 0 0,-4 3-64 0 0,-3-1 136 0 0,5-2 56 0 0,7-5 16 0 0,9-3 0 0 0,7-4 88 0 0,6-4 24 0 0,5-2 0 0 0,5-1 0 0 0,3-2-96 0 0,3-2 112 0 0,2 0 64 0 0,4-1-120 0 0,4-2 0 0 0,8-2 0 0 0,8-5-216 0 0,6-3 0 0 0,4-1-112 0 0,8-4-24 0 0,9-4 72 0 0,1-2 176 0 0,1-1-24 0 0,-3 2-8 0 0,-2 1-80 0 0,-1 2 0 0 0,-2 0 72 0 0,6-3-72 0 0,6-3 0 0 0,7-5 0 0 0,6-3 0 0 0,-1 0 0 0 0,-6 2 0 0 0,0 1 0 0 0,-4 2 0 0 0,-5 4 0 0 0,-5 2 0 0 0,-4 3 0 0 0,-4 1 0 0 0,-3 2 0 550 4,2 1 0-9-606,0-1 0-541 602,-2 2 0 0 0,-2 1 0 0 0,-2 1 0 0 0,-2 1 0 0 0,-2 1 0 0 0,-1 0-96 560 1,-1 1 32-560-1,-2 0 64 0 0,-3 1-96 0 0,-2 1 96 0 0,-2 1-96 0 0,-2 0 96 540 1,-2 1 112-540-1,-2 0-24 0 0,-2 1-8 0 0,-4 1-80 0 0,-1 0 0 0 0,-7 2 64 0 0,-6 2-288 0 0,-10 3 16 518 3,-9 5-48-520-532,-9 2-128 2 529,-9 4-184 0 0,-6 3 280 0 0,-4 1 288 0 0,-1 2 0 0 0,0 0 0 0 0,5 0 0 0 0,11-3 0 0 0,11-4 0 0 0,9-3 0 0 0,10-2 0 0 0,8-3 0 0 0,7-3 0 0 0,5-1 0 0 0,5-1 0 0 0,4-1 0 0 0,2 0 0 0 0,4-2 0 0 0,2-1 0 0 0,4 0 0 0 0,3-2 0 0 0,2-1 0 0 0,2-2 0 0 0,8-2 0 0 0,10-3 0 0 0,4-1 0 0 0,1 0 0 0 0,-1 1 0 0 0,-3 1 0 0 0,3-1 0 0 0,6 0 0 0 0,4 0 0 0 0,1-1 0 0 0,-5 2 0 0 0,-7 3 0 0 0,-7 0 0 0 0,-7 3 0 0 0,-6 2 0 0 0,-6 2 0 0 0,-4 1 0 0 0,-6 1 0 0 0,-3 2 0 0 0,-7 2 0 0 0,-6 4 0 0 0,-8 4 0 0 0,-5 2 0 0 0,-4 2 0 0 0,-8 2 0 0 0,-5 1 0 0 0,-2 0 0 0 0,-1 1 0 0 0,0-1 0 0 0,0-1 0 0 0,-1 1 0 0 0,-1-1 0 0 0,1 1 0 0 0,0-1 0 0 0,0-1 0 0 0,-4 3 0 0 0,-5 2 0 0 0,0-1 0 0 0,5-2 0 0 0,3 0 0 0 0,6-3 0 0 0,8-3 0 0 0,6-1 0 0 0,6-3 0 0 0,8-2 0 0 0,8-2 0 0 0,5-3 0 0 0,5-1 0 0 0,4-3 0 0 0,4-2 0 0 0,3-1 0 0 0,8-3 0 0 0,5-3 0 0 0,3-1 352 0 0,1-1 128 0 0,2-1 32 0 0,8-2 96 0 0,2-2-608 0 0,1 2 0 0 0,6-3 0 0 0,5-1 0 0 0,-1 0 0 0 0,-7 2 0-4 548,-8 1 0 4-548,-6 2 0 0 0,-7 1 0 0 0,-4 1 0 0 0,-4 2 0 0 0,-3 1 0 0 0,-1 0 0 0 0,-2 1 0 0 0,-4 3 0 0 0,-5 1 0 0 0,-5 2 0 0 0,-7 4-384 0 0,-9 4-616 0 0,-10 6 392 0 0,-7 3 608 0 0,-5 1 0 0 0,-2 2 0 0 0,-3-1 0 4 521,-2 0 0-4-521,-2 0 0 0 0,-2 1 0 0 0,-3 0 0 0 0,-11 3 0 0 0,-12 6 0 0 0,-12 5 0 0 0,1 0 0 0 0,6-1 0 0 0,9-3 0 0 0,9-4 0 0 0,8-3 0 0 0,7-3 0 0 0,2 1 0 0 0,2 1 0 0 0,3-1 0 0 0,6-2 0 0 0,7-3 0 0 0,6-2 0 0 0,6-3 0 0 0,3-2 0 0 0,7-2 0 0 0,4-1 0 0 0,4-3 0 0 0,5-2 0 0 0,3-3 0 0 0,11-3 0 0 0,14-5 0 0 0,8-3 0 0 0,3-1 0 0 0,1-1 0 0 0,1-1 0 0 0,9-3 0 0 0,12-4 0 0 0,12-4 0 0 0,-1 2 0 0 0,-9 4 0 0 0,-2 0 0 0 0,-1 1 0 0 0,-1 0 0 0 0,-7 2 0 0 0,-12 3 0 4 592,-10 3 0-4-592,-9 3 0 0 0,-6 2 0 0 0,-4 2 0 0 0,-6 2 0 0 0,-4 1 0 0 0,-4 2 0 0 0,-4 0 0 0 0,-2 1 0 0 0,-3 0 0 508 8,-5 3 0-508-8,-6 2 0 0 0,-7 2 0 0 0,-4 2 0 0 0,-4 2 0 0 0,-4 0 0 0 0,-4 2 0 0 0,-3 0 0 0 0,-2 1 0 0 0,-2 0 0 0 0,-11 4 0 0 0,-5 1 0 0 0,-3 1 0 0 0,1 1 0 0 0,-1-1 0 0 0,1 0 0 0 0,0-1 0 0 0,-9 4 0 0 0,-3 0 0 0 0,1 1 0 0 0,4-2 0 0 0,4 0 0 0 0,6-2 0 0 0,4-1 0 0 0,0 3 0 0 0,0 1 0 0 0,0 1 176 0 0,7-2 56 0 0,9-4 16 0 0,9-2 0 0 0,8-3-248 0 0,10-3 0 0 0,6-4 0 0 0,7-2 0 0 0,5-2 0 0 0,5-4 0 0 0,4-2 0 0 0,10-4 0 0 0,7-4 0 0 0,5-2 0 0 0,3-1 0 0 0,2 0 0 0 0,32-11-624 0 0,12-4 376 0 0,1 1 248 0 0,4 0 0 0 0,4-2 0 0 0,1 1 0 0 0,0 0 0 0 0,-12 4 0 0 0,-14 4 0 0 0,-8 3 0 0 0,-10 3 0 0 0,-10 3 0 0 0,-5 2 360 514-4,-4 1 632-514 4,-4 3-384 0 0,-7 1-608 0 0,-7 3 0 0 0,-8 2 0 0 0,-7 1 0 0 0,-5 2 0 0 0,-8 3 0 0 0,-9 2 0 0 0,-7 2 0 0 0,-2 1 0 565 5,-9 3 0-565-5,-9 3 0 0 0,-6 0 0 0 0,-1 2 0 0 0,-7 1-384 0 0,-10 3-616 0 0,-12 3 392 0 0,-8 2 608 0 0,-8 2 0 0 0,6-1 0 0 0,9-3 0 0 0,6-1 0 0 0,3 0 0 0 0,9-2 0 0 0,10-3 224 0 0,10-2 64 0 0,8-2 8 0 0,7-2 8 0 0,6-2-232 0 0,4-1-72 0 0,3 0 0 0 0,3-1 96 0 0,2 1-96 0 0,2-1 96 0 0,3-2-96 0 0,2 0 0-2-552,1-1 0 2 552,1-3-96 0 0,5 0 24 0 0,3-1 72 0 0,5-2 0 0 0,8-3 0 0 0,13-5 0 0 0,8-4 0 0 0,3-2 0 0 0,4 0 64 0 0,1-1-64 0 0,11-3 176 0 0,5 0 0 0 0,0 0 0 0 0,-2 1 0 0 0,-2 0-176 0 0,-3 1 0 0 0,-3 1 0 0 0,5-2 0 0 0,8-1 0 0 0,5-2 0 0 0,1-1 0 0 0,-4 0 0 0 0,-10 4 0 0 0,-12 3 0 0 0,-12 4 0 0 0,-10 3 0 0 0,-9 3 0 0 0,-5 2 0 0 0,-6 1 0 0 0,-4 1 0 0 0,-4 2 0 0 0,-5 1 0 0 0,-8 3 0 0 0,-5 3 0 0 0,-5 1 0 0 0,-4 1 0 0 0,-3 1 0 0 0,-11 3-376 0 0,-24 7-1128 0 0,-9 1 1408 0 0,-11 4 96 0 0,0-1 0 0 0,5-1 0 0 0,-3 1 0 0 0,4-1 0 0 0,7 0 384 0 0,1 0 616 0 0,0 2-488 0 0,6-2-720 0 0,9-2 16 0 0,10-4 0 0 0,9-3 192 0 0,8-2 0 0 0,8-3 72 0 0,3-1-72 0 0,6-1 0 0 0,4-1 0 0 0,4-1 0 0 0,3-2 0 0 0,4-1 0 0 0,3 0 0 0 0,5-3 0 0 0,10-3 0 0 0,10-3-72 0 0,6-4 144 0 0,4-1-8 0 0,10-4 0 0 0,4-2-64 0 0,3-2 0 0 0,9-2 88 0 0,11-4-8 0 0,9-3 24 0 0,0 1-24 0 0,-8 3-8 0 0,-2 2 0 0 0,-7 2-72 0 0,-10 4 0 0 0,-8 3 0 0 0,-8 2 0 0 0,-3 1 0 0 0,-1 0 0 0 0,-5 1 0 0 0,-5 2 0 0 0,-7 2 0 0 0,-6 1 0 0 0,-4 1 0 0 0,-5 1 0 0 0,-3 2 0 0 0,-5 1 0 0 0,-4 1 0 0 0,-3 2 0 0 0,-4 0 0 0 0,-3 2 0 0 0,-3 1 0 0 0,-8 2 0 0 0,-12 3 0 0 0,-14 5-392 0 0,-28 9-1216 0 0,-17 7 1608 0 0,-10 3 0 0 0,-2 1 0 0 0,9-3 0 0 0,16-5 208 0 0,15-6 64 0 0,15-3 16 0 0,6-2 96-6-511,7-1-384 6 511,9-2 96 0 0,6-2-96 0 0,6-3 0 0 0,3 1 0 0 0,4-2 0 0 0,4 0 0 0 0,3-2 0 0 0,5 0 0 0 0,4-1 0 0 0,4-2 0 0 0,3-2 0 0 0,2-2-72 0 0,4-2 72 0 0,2-2-64 0 0,9-4 64 0 0,7-2 0 0 0,3-2 0 0 0,3-1 64 0 0,2-1-64 0 0,13-2 0 0 0,13-5 64 0 0,12-5-64 0 0,2 1 0 0 0,-5 0 160 0 0,0 1 224 0 0,0-1-192 0 0,-7 2-192 0 0,-10 3 0 0 0,-10 3 0 0 0,-10 3 0 0 0,-4 0 0 0 0,-5 3 0 0 0,-6 1 0 4 541,-5 2 0-4-541,-6 3 0 0 0,-4 1 0 0 0,-3 2 0 0 0,-5 1 0 0 0,-4 2 0 0 0,-4 1 0 0 0,-7 4 0 0 0,-15 4-856 0 0,-20 7-264 0 0,-17 5 1120 0 0,-4 2 0 0 0,2 0 0 0 0,5-3 0 0 0,5-1 0 0 0,3-2 0 0 0,3-2 0 4 562,2 1 0-4-562,0-2 0 0 0,1 1 0 0 0,-1-1 0 0 0,-7 5 0 0 0,-1 0 0 0 0,3 1 168 0 0,0 1 296 0 0,4 0-224 0 0,7-3-168 0 0,5-1-8 0 0,5-1 8 0 0,5-2 8 0 0,8-3-80 0 0,7-4 0 0 0,7-2-136 0 0,6-2 64 0 0,6-3 72 0 0,7-2 0 0 0,6-3 0 0 0,5-3 0 0 0,9-4 0 0 0,7-3 0 0 0,3-1 72 0 0,10-4 24 0 0,13-3-96 0 0,3-2 0 0 0,-2 2 0 0 0,-4 1 0 0 0,-5 3 224 0 0,3-2 192 0 0,-2 1-208 0 0,-4 2-208 0 0,-5 1 0 0 0,-6 2 0 0 0,-1 0 0-2 632,-4 0 0 2-632,-6 2 0 0 0,-3 1 0 0 0,-5 2 0 0 0,-4 2 0 0 0,-6 3 0 0 0,-5 1 0 0 0,-4 2 0 0 0,-3 0 0 0 0,-5 4 0 0 0,-8 3 0 0 0,-8 5-368 0 0,-12 3-624 0 0,-12 4 384 0 0,-10 2 608 0 0,-3 1 0 0 0,1-1 0 0 0,-2 1 0 0 0,0 0 0 0 0,4-1 136 0 0,-4 2 248 0 0,2 0-184 0 0,3-1-200 0 0,5-1 64 0 0,3-1-64 0 0,0 0 0 0 0,3 0 0 0 0,4-1 64 0 0,3-1-64 0 0,6-2 64 0 0,5-1-64-4-503,5-3 64 4 503,6-2-64 0 0,3-2 0 0 0,4-1 0 0 0,2-2 64 0 0,1-1-64 0 0,4-2 0 0 0,4-1 0 0 0,4-1 0 4-680,4-2 0-10 128,4-2 80 6 552,4-2-80 0 0,5-1 0 0 0,4-3 0 0 0,4-1 0 0 0,4-2 0 0 0,3-2 0 0 0,11-3 0 0 0,3-2 0 0 0,1 0 224 0 0,-2 1-16 0 0,-3 1 0 0 0,4-1 0 0 0,-2 1-208 0 0,-3 1 0 0 0,-2 1 0 1 530,-1 0 0-1-530,-6 3 0 0 0,-7 2 0 0 0,-8 3 0 0 0,-6 2 0 0 0,-7 3 0 0 0,-5 2 0 0 0,-8 3 0 0 0,-6 3 0 0 0,-5 2 0 0 0,-5 2 0 0 0,-4 1 0 0 0,-7 3 0 0 0,-12 4-192 0 0,-11 4-360 0 0,-10 6 264 0 0,-10 4 288 0 0,1 0 0 0 0,4-1 0 0 0,6-3 0 0 0,6-2 0 0 0,4-3 0 0 0,4-1 72 0 0,1 0 24 0 0,2-1 0 0 0,-7 5 0 0 0,-5 6-96 0 0,1 1 0 0 0,5-2 0 0 0,4 0 0 0 0,6-2 64 0 0,8-4-64 0 0,6-3 96-509-2,6-3 0 509 2,7-4-96 0 0,6-2 0 0 0,4-5 0 0 0,5-2 0-490 0,3-2 0 490 0,3-3 0 0 0,2-1 0 0 0,4-2 0 0 0,1-2 0 0 0,3 0 0 0 0,1-3 0 0 0,3-1 0 0 0,3-1 0 0 0,1-1 0 0 0,8-5 0 0 0,10-6 64 0 0,3-1-64 0 0,-1 1 0 0 0,2-1 0 0 0,3-1 0-2 541,1-1 0-2-1063,1 1 0 4 522,-6 2 64 0 0,-8 4-64 0 0,-5 3 0 0 0,-6 2 0 0 0,-7 3 0 0 0,-7 3 0 0 0,-5 3 0 0 0,-4 1 0 0 0,-3 2 0 0 0,-3 1 96 0 0,-3 1-32 0 0,-4 1 0 0 0,-5 3 0 0 0,-4 2-152 0 0,-3 2 24 0 0,-2 0 0 0 0,-3 2-24 0 0,-4 2-88 0 0,-3 1 88 0 0,-1 1 88 0 0,0 1-96 0 0,-1-1 96 0 0,0 1-96 0 0,1 0 96 0 0,0 0 0 0 0,1 0 0 0 0,0 0 0 0 0,1 2 0 0 0,0 0 0 0 0,0 1 0 0 0,1 0 0 0 0,1-1 0 0 0,0 1 72 0 0,2-1-8 0 0,1-1-64 0 0,1 0 0 0 0,1 0 0 0 0,2-2 0 0 0,3 0-72-511 2,2-3 72-2-3,2 1 64 513 1,3-2 24 0 0,3-2-16 0 0,2-3 72 0 0,2-2-72 0 0,4-1-8 0 0,2-2 0 0 0,3-1 0-524 3,2-1 0 524-3,2-2 80 0 0,7-2 176 0 0,2-3-160 0 0,2-1-232 0 0,2-1-48 0 0,0-1-8 0 0,0-1 0 0 0,2-1 192 0 0,0-1 40 0 0,0-1 8 0 0,5-2 0 0 0,1-2-240 0 0,-1 1 24 0 0,0 0 8 0 0,-3 1 96 0 0,-3 2 0 0 0,-4 2 0 0 0,-4 3 0 0 0,-3 1 232 0 0,-3 2-136 0 0,-2 3-96 0 0,-4 1 0 0 0,-3 2 0 0 0,-2 2 0 0 0,-3 1 0 0 0,-3 2 64 0 0,-1 1-64 0 0,-5 3-128 0 0,-7 2-248 0 0,-3 3 184 0 0,-3 0 104-7 580,-1 2 24 7-580,-1-1 0 0 0,0 1 0 0 0,0-1 64 0 0,0 1 0 0 0,0 0 0 0 0,-4 2 0 0 0,-1 0 0 0 0,1 0 0 0 0,2-1 0 0 0,2-2 0 0 0,2-1 0 0 0,2-2 0 0 0,-1 1 0 0 0,1-1 0 0 0,2-1 0 0 0,5-2 192 0 0,5-3 48 0 0,3-1 16 0 0,4-1 0 0 0,3-2-256 0 0,5-3 0 0 0,7-3 0 0 0,8-5 0 0 0,6-2 0 0 0,2-1 0 0 0,5-3 0 0 0,3-2 0 0 0,0 1 0 0 0,4-4 0 0 0,1 0 0 0 0,-1 0-80 0 0,-3 1 16 0 0,-2 2 0 0 0,2-2 0 0 0,7-2 264 0 0,4-2-120 0 0,4 0-80 0 0,0 0 0 0 0,-5 3-96 0 0,-7 3 0 0 0,-5 3 8 0 0,-2 2 240 0 0,-2 0-88 0 0,-5 3-64 0 0,-4 3 0 0 0,-4 1 0 0 0,-5 3 0 0 0,-1 0 0 0 0,0 1 64 0 0,-2 0-64 0 0,-1 1 0 0 0,-2-1 0 0 0,-1 1 0 0 0,-1 1 0 0 0,-1-1 0 0 0,-2 1 0 0 0,-1 1 0 0 0,0-1 0 0 0,-1 1 0 0 0,0 0 0 0 0,0 0 0 0 0,-2 1 0 0 0,-3 1 0 0 0,-4 2 0 0 0,-4 2 0 0 0,-2 1 0 0 0,-2 2 0 0 0,0-1 0 0 0,1 1 0 0 0,-1 0-136 0 0,1-1 32 0 0,-2 2 8 0 0,-2 0 96 0 0,0-1 0 0 0,3 0 64 0 0,3-2 32 0 0,4-2 0 0 0,2 1 8 0 0,2-2-104 0 0,4-1 0 0 0,3-1-80 0 0,3 0-40 0 0,3-2-8 0 0,5-1 0 0 0,2 0 128 0 0,3-2 0 0 0,1 0-72 0 0,2-2 168 0 0,4 0 184 0 0,5-2-136 0 0,4-2-144 0 0,2-1-88 0 0,-3 0-40 0 0,-4 2-16 0 0,-4 0 0 0 0,-4 1 144 0 0,-5 2 0 0 0,-2 2 0 0 0,-4 1-64 0 0,-5 2 64 0 0,-4 1-64 0 0,-7 4 64 0 0,-3 1 0 0 0,-3 0-64 0 0,-2 1 64 0 0,0 0 0 0 0,-5 1-80 0 0,-4 2 16 0 0,-5 2 64 529-2,1 0 0-529 2,1-2 0 0 0,2 0 0 0 0,2-1 0 0 0,4-1 0 0 0,3-1 0 0 0,5-1 0 0 0,1-1 0 0 0,3 0 64 0 0,2-1-64 0 0,3-2 0 0 0,3 1 0 0 0,4-1 0 0 0,5-2 0 0 0,2 0 0 0 0,1-2 0 0 0,3-1 64 0 0,1 0-64 0 0,1-1 64 0 0,0 0-64 0 0,2-1 0 0 0,3 0 0 0 0,1-1 0 0 0,-1-1 0 0 0,0 0 0 0 0,1-1 0 0 0,0 0 0 0 0,-4 1 0 0 0,-5 2 152 0 0,-4 1-8 0 0,-5 2 0 0 0,-3 0 0 0 0,-2 2-144 0 0,-2 0-152 0 0,-2 1 32 0 0,-5 1 88 0 0,-2 2 152 0 0,-2 1 8 0 0,-2 0 0 0 0,-1 0-128 0 0,-5 2 0 0 0,-6 2 0 0 0,-2 0 0 0 0,0 1 0 0 0,2-1 0 0 0,2-1 0 0 0,2 0 0 0 0,0 0-96 0 0,4 0-176 0 0,4-2 128 0 0,5-2 144 0 0,5-1-80 0 0,3 0 80 0 0,5-1-64 0 0,2-1-32 0 0,3 0 0 0 0,1-1 0 0 0,5-1 64 0 0,1 0 120 0 0,2-2 8 519 3,3-1 0-519-3,4-2-96 0 0,1 0 64 0 0,-1 0-64 0 0,-3 0 0 0 0,-2 0 0 0 0,-2 0 0 0 0,-2 0 0 0 0,-1 1 0 0 0,0 0 0 0 0,-1 0 0 0 0,1-1 0 0 0,-2 1 0 0 0,-1 0 0 0 0,-2 1 0 0 0,-1 1 0 1091-1,-3 0 0-1091 1,-1 1-136 0 0,-3 1 32 0 0,-3 2 176 0 0,-4 1 392 0 0,-8 3-320 0 0,-3 2-304 0 0,-2 1-8 0 0,-2 0-8 0 0,-1-1 88 0 0,1 1 24 0 0,-1 0 0 0 0,-2-1 0 0 0,1 1 64 0 0,3-1 0 0 0,2-1 0 0 0,4-1 0 13 555,2-1 0-13-555,4 0 0 0 0,2-1 0 0 0,2-2 0 0 0,3 1 0 0 0,1 0 0 0 0,4 0 0 0 0,3 0 0 0 0,4 0 64 0 0,1-1-64 0 0,1-2 0 0 0,0 1-64 0 0,-1-1 64 0 0,1 0 0 0 0,-2 0 0 0 0,0-1 0 0 0,0-1 0 0 0,-1 0 0 0 0,3-1 0 0 0,2 0 0 0 0,3-1 256 0 0,0 0-144 0 0,-1 0-112 0 0,-2 1 0 0 0,-3 0 0 520 4,-3 1 0-520-4,-1 1 0 537-6,-2 0 0-537 6,-1 0 0 0 0,-3 1 0 0 0,0 1 0 0 0,-2 0 0 0 0,-1 0 0 0 0,-2 2 0 508 5,-3 2 0-508-5,0 0 0 0 0,-4 2-216 0 0,-1 0 128 0 0,-1 0 88 0 0,-1 0 0 0 0,0 1 0 0 0,1-1 0 0 0,1 0 0 0 0,-1 0 0 0 0,1 2 0 0 0,1-1 0 0 0,3-1 0 0 0,2-1-64 0 0,2-1 64 0 0,2 0 0 0 0,1 0 0 0 0,3-1 0 0 0,0 0 0 0 0,4 1 0 0 0,1-2 0 0 0,1 0 0 0 0,3-1 0 0 0,2-1 0 0 0,1 0 0 0 0,-1-1 0 0 0,0 0 0 0 0,-1 0 0 0 0,-1-1 0 0 0,-1 1 64 0 0,0 0-64 0 0,-1 1 0 0 0,2 0 0 0 0,-2 0-64 0 0,-1 1 64 0 0,-2 0 0 0 0,-4 0 0 0 0,-1 0 0 0 0,-2 1 0 0 0,-1 1 0 0 0,-1 1 0 0 0,-3 1 0 0 0,-1 0 0 0 0,-1 0 0 0 0,-4 1 0 0 0,-1 1 0-5 723,-1 0 0 5-723,2 0 0 0 0,2-2 0 0 0,2-2 0 0 0,2 0 0 0 0,2-1 0 0 0,2 1 0 0 0,2 0 0 0 0,4 1 0 0 0,5-1 0 0 0,3 1 0 0 0,1-1 0 0 0,0-1 0 0 0,1 1 0 0 0,0-1 0 0 0,1 0 0 0 0,-1-1 0 0 0,-2 0 0 0 0,-3 0 0 0 0,-1 0 0 0 0,-1 0 0 0 0,-1 0 0 0 0,-1 0 0 0 0,-3 0 0 0 0,-1 0 0 0 0,-1-1 0 0 0,-1 1 0 0 0,-1-1 0 0 0,0 2 0 0 0,-2 0 64 0 0,0 1-64 0 0,-1-1 0 0 0,-1 1 0 0 0,0 1 0 0 0,-1 0 0 0 0,0-1 0 0 0,1 0 0 0 0,-1 0 0 0 0,2 0 0 0 0,1-1 0 0 0,1-1 0 0 0,0 1 0 0 0,1-1 0 0 0,1 1 0 0 0,2 0 0 0 0,-1 0 0 0 0,2 0 0 0 0,1 0 0 0 0,-1-1 0 0 0,2 0 0 0 0,2-1 0 0 0,-1 0 0 0 0,0-1 0 0 0,-1 0 0 0 0,-2 0 0 0 0,-1 0 0 0 0,-1 1 0 0 0,-1-2 0 0 0,-1-1 64 0 0,-2 1-64 0 0,-3-2 0 0 0,-1 1 0 0 0,-2 0 0 0 0,-1-1 0 0 0,0 1 0 0 0,-4 0-80 0 0,0-1 80 0 0,-2 0 0 0 0,-3-1 0 0 0,-1 0 0 0 0,-2-1 0 0 0,0 1 0 0 0,1 0 0 0 0,1 0 0 0 0,-1 0 0 0 0,1 0 96 0 0,-1 0 0 0 0,0-1 0 0 0,1 0 56 0 0,-5-1 168 0 0,-5-1-160 0 0,-3-2-160 0 0,0 0 0 0 0,2 0 0 0 0,6 2 0 0 0,4 0 0 0 0,5 1 0 0 0,3 0 64 0 0,3 1 0 0 0,3 0 8 0 0,1-1 0 0 0,3 0-72 0 0,2 0 0 0 0,2 0 0 0 0,1 0-192 0 0,2 1-8 0 0,0 0 0 0 0,2-1 0 0 0,0-1 200 0 0,1 1 0 0 0,1-2 0 0 0,1 1 0 0 0,-1-1 0 0 0,2-1 0 0 0,1-1 0 0 0,-1 0 0 0 0,-2 1 0 0 0,-1 0 0 0 0,-3 2 0 0 0,-2 1 0 0 0,-1 1 0 0 0,-3 0 0 0 0,-4 1 0 0 0,-3 0 0 0 0,-2 0 0 0 0,-3 2 0 0 0,0 1 0 0 0,-5 0 0 0 0,-6 1 0 0 0,-1 0 0 0-503,1 1 0 7-58,0 0 0-7 561,2 0 0 0 0,-3 1-128-1-531,-1 0 24 1 531,0 0 0 0 0,-3 0 0 0 0,-4 1 104 0 0,0-1-72 0 0,2 1 136 0 0,3-2 24 0 0,4 1 8 0 0,3-1 0 0 0,4-1-32 0 0,4-1-64 0 0,3 1 64 0 0,4-2 48 0 0,3 1 8 0 0,2-1 0 0 0,4-2 0 0 0,5-2-56 0 0,3-2-64 0 0,2 0 0 0 0,2-1 0 0 0,1 0 0 0 0,4-2 0 0 0,3-1 0 0 0,0 0 0 0 0,0 0 0 0 0,-1-1-72 0 0,3-1-216 0 0,0-1 136 0 0,0 0 152 0 0,0 0 0 0 0,0 1 0 0 0,-2 0 0 0 0,1 1 0 0 0,0-1 0 0 0,0 1 0 0 0,0 1 0 0 0,-1-1 0 0 0,4-1 0 0 0,0-1 0 0 0,-2 1 0 0 0,0 0 0 0 0,-2 2 0 0 0,-2 0 0 0 0,-1 2 0 0 0,1 0 0 0 0,2-1 0 0 0,2-1 0 0 0,-1 1 0 0 0,-3 2 0 0 0,-3 1 0 0 0,-4 1 0 0 0,-3 1 0 0 0,-1 0 0 0 0,-2 1 0 0 0,0-1 0 0 0,-2 1 0 0 0,-1 0 0 0 0,-2 2 0 0 0,0 0 0 0 0,-2 2 0 0 0,-1 1 0 0 0,-2 1 0 0 0,-4 1 0 0 0,-4 1 0 0 0,-2 1 0 0 0,-6 2 0 0 0,-7 3 0 0 0,-3 2 0 0 0,-2 0 0 0 0,1 1 0 0 0,0 0 0 0 0,-4 2 0 0 0,-4 2 0 0 0,-5 3 0 0 0,2-1 0 0 0,5-2-112 0 0,6-2 8 0 0,5-3 0 0 0,5-1 0 2-539,5-2 296-2 539,4-2-112 0 0,5-2-80 0 0,5-2 96 0 0,3-1-96 0 0,6-1 96 0 0,4-2 16 0 0,8-3 128 0 0,6-1-120 0 0,3-2-120 0 0,1 0 0 0 0,2 0 0 0 0,7-3 0 0 0,2-1 0 0 0,1 0 0 0 0,4-2-96 0 0,5-3-176 0 0,-2 1 128 0 0,-5 1 144 0 0,-4 2 0 0 0,-6 2 0 0 0,-1 1 0 0 0,0 1 0 0 0,-3 1 0 0 0,-5 3 0 0 0,-5 0 0 0 0,-6 3 0 0 0,-4 1 0 0 0,-5 1 0 0 0,-7 3 0 0 0,-4 1 0 0 0,-5 2 0 0 0,-4 2 0 0 0,-3 1 0 0 0,-3 2 0 0 0,-7 2 0 0 0,-4 3 0 0 0,-2 0 0 0 0,-1 0 0 0 0,0 1 0 0 0,-1 0 0 0 0,1 0 0 0 0,-7 3 0 0 0,-2 0 0 0 0,0 1 0 0 0,-3 0 0 0 0,0 0 0 0 0,4-1 0 0 0,0 0 0 0 0,4-1 0 0 0,5-2-96 0 0,4 1-88 0 0,3 0 96 0 0,4-1 88 0 0,6-2 0 0 0,5-4 0 0 0,5-2 0 0 0,4-3 0 0 0,2-2 0 0 0,3-2 0 0 0,3-1 0 0 0,2-1 0 0 0,3-1 0 0 0,3-1 0 0 0,2-2 0 0 0,6-2 0 0 0,4-1 96 0 0,1-1 8 0 0,0 1 0 0 0,0 0-104 0 0,3-2 0 0 0,0 1 0 0 0,0 0 0 0 0,-1 0 0 0 0,-2 0 0 0 0,-2 1 0 0 0,-1-1 0 0 0,-2 1 0 0 0,0-2 0 0 0,0 0 0 0 0,0-1 0 0 0,-2 0 0 0 0,-2 0 0 0 0,-3 0 0 0 0,-2 2 0 0 0,-4-1 0 0 0,-2 2 0 0 0,-4 2 0 0 0,-3 1 0 0 0,-2 1 0 0 0,-3 3 0 0 0,-2 0 0 0 0,-6 3 0 0 0,-3 1 0 0 0,-2 1 0 0 0,-5 2 0 0 0,-8 3 0 0 0,-2 1 0 0 0,0 2 0 0 0,-1 0 0 0 0,-5 3 0 0 0,1 0 0 0 0,3-1 0 0 0,3-1 0 0 0,4-1 0 0 0,3 0 0 0 0,3-1 0 0 0,1 0 0 0 0,2 0 0 0 0,3-1 0 0 0,2-2 0 0 0,4 0 0 0 0,3-3 0 0 0,3-2 0 0 0,2-1 0 0 0,2-3 0 0 0,4-1 0 0 0,2-2 0 0 0,2-2 0 0 0,3 0 0 0 0,4-4 0 0 0,8-2 0 0 0,6-4 0 0 0,3-1 0 0 0,0 0 0 0 0,-2 1 0 0 0,-1 1 0 0 0,-4 1 0 0 0,0 0 0 0 0,3 0 0 0 0,-1-1 0 0 0,0 2 0 0 0,2-2 0 0 0,0 1 0 0 0,2 0 0 0 0,-3 2 0 0 0,-4 1 0 0 0,-5 4 0 0 0,-4 1 0 0 0,-5 1 0 0 0,-4 2 0 0 0,-2 1 0 0 0,-2 0 0 0 0,-2 1 0 0 0,-1 0 0 0 0,-2 0 0 0 0,-4 2 0 0 0,-4 0 0 0 0,-4 1 0 0 0,-1 2 0 0 0,-5 0 0 0 0,-2 1 0 0 0,-1 1 0 0 0,-3 2 0 0 0,-5 1 0 0 0,0 0 0 0 0,1-1 0 0 0,0-1 0 0 0,1-1 0 0 0,4-1 0 0 0,2-2 0 0 0,3-1 0 0 0,1-2 0 0 0,1-3 0 0 0,4 0 0 0 0,3-2 0 0 0,4-1 0 0 0,4 0 0 0 0,5-2 0 0 0,6-2 0 0 0,5-2 0 0 0,4-1 0 0 0,1 0 0 0 0,2 1 0 0 0,1 0 0 0 0,1-1 0 0 0,5-1 0 0 0,6-3 0 0 0,6-2 0 0 0,1 0 0 0 0,-3 2 0 0 0,-3 1 0 0 0,-5 2 0 0 0,-5 2 0 0 0,-3 1 0 0 0,-3 1 0 0 0,-2 1 0 0 0,-2 1 0 0 0,-2 0 0 0 0,-1 1 0 0 0,-2 0 0 0 0,0 1 0 0 0,-3 1 0 0 0,-1 1 0 0 0,-2 2 0 0 0,-4 0 0 0 0,-1 2 0 0 0,-3 0 0 0 0,-3 1 0 0 0,-2 1 0 0 0,-2 1 0 0 0,-4 0 0 0 0,-2 0 0 0 0,-2 1 0 0 0,-1 0 0 0 0,-7 3 0 0 0,-7 1 0 0 0,-3 2 0 0 0,1 0 0 0 0,2-1 0 0 0,3-1 0 0 0,-1 0 0 0 0,1 0 0 0 0,3-2 0 0 0,4-1 0 0 0,5-1 0 0 0,5-1 0 0 0,4-1 0 0 0,5-2 0 0 0,5 0 0 0 0,4-1 0 0 0,5-1 0 0 0,5-1 0 0 0,5-2 0 0 0,1 0 0 0 0,1 0 0 0 0,0-1 0 0 0,-1 0 0 0 0,-1 0 0 0 0,1-1 0 0 0,0-1 0 0 0,-1 0 0 0 0,0 0 0 0 0,-2 0 0 0 0,-2 1 0 0 0,0 0 0 0 0,1-1 0 0 0,-1 0 0 0 0,-1 0 0 0 0,-2 1 0 0 0,-2 2 0 0 0,-3 0 0 0 0,-2 2 0 0 0,-2-1 0 0 0,0 1 0 0 0,-2 0 0 0 0,-2 1 0 0 0,-2-1 0 0 0,-1 2 0 512 3,-3 0 0-512-3,-1 0 0 0 0,-5 2 0 0 0,-6 0 0 0 0,-6 1 0 0 0,-2 0 0 0 0,0 0 0 0 0,0 1 0 0 0,3 0 0 0 0,2 1 0 0 0,1 0 0 0 0,3-1 0 0 0,1 0 0 0 0,0-1 0 0 0,3 0 0 0 0,1-1 0 0 0,4-1 0 0 0,3 1 0 0 0,3-1 0 0 0,4-1 0 0 0,2-2 0 0 0,4 0 0 0 0,3-2 0 0 0,5-2 0 0 0,2-1 0 0 0,2 0 0 0 0,1 0 0 0 0,0 0 0 6 512,3-1 0-6-512,0 0 0 0 0,-1 0 0 0 0,1-1 0 0 0,-1 1 0 0 0,-1 1 0 0 0,-2-2 0 0 0,-1 0 0 0 0,-2 2 0 0 0,-3 0 0 0 0,-1 1 0 0 0,-3 1 0 0 0,-3 0 0 0 0,-1 1 0 0 0,-3 1 0 0 0,-2 1 0 0 0,-3 0 0 0 0,-2 1 0 0 0,-3 2 0 0 0,-1 0 0 0 0,-3 1 0 0 0,-2 0 0 0 0,-1 1 0 0 0,-2 1 0 0 0,-1 0 0 0 0,-1 0 0 0 0,-2 0 0 0 0,-4 1 0 0 0,-2 0 0 0 0,1 0 0-6-512,2 0 0 6 512,3-1 0 0 0,3 0 0 0 0,2-1 0 0 0,0 0 0 0 0,2-1 0 0 0,3-1 0 0 0,3 0 0 0 0,2-1 0 0 0,2 1 0 0 0,3-1 0 0 0,2 0 0 0 0,4-1 0 0 0,5-4 0 0 0,2 0 0 0 0,2-1 0 0 0,1 0 0 0 0,-1 0 0 0 0,0 1 0 0 0,0-2 0 0 0,1 1 0 0 0,0-1 0 0 0,0-1 0 0 0,0 0 0 0 0,-1 1 0 0 0,0-1 0 0 0,0 0 0 0 0,-1 0 0 0 0,0 0 0 0 0,0 0 0 0 0,-2 1 0 0 0,0 1 0 0 0,-3 0 0 0 0,-2 2 0 0 0,-3 0 0 0 0,-3 2 0 0 0,-2 0 0 0 0,-1 1 0 0 0,-2 0 0 0 0,-2 1 0 0 0,0 1 0 0 0,-5 2 0 0 0,-3 0 0 0 0,-1 1 0 0 0,-3 2 0 0 0,-4 0 0 0 0,-1 0 0 0 0,2 0 0 0 0,2-1 0 0 0,3-1 0 0 0,1-1 0 0 0,3-1 0 0 0,3 0 0 0 0,4-1 0 0 0,2-1 0 0 0,5 1 0 0 0,2-1 0 0 0,4-1 0 0 0,2 0 0 0 0,2-1 0 0 0,2 0 0 0 0,0-1 0 0 0,3-2 0 0 0,3-1 0 0 0,1 0 0 0 0,0-1 0 0 0,-2 1 0 0 0,-1 0 0 0 0,1-1 0 0 0,1 0 0 0 0,-1-1 0 0 0,-2 0 0 0 0,-3 2 0 0 0,-3 2 0 0 0,-4 2 0 0 0,-1 1 0 0 0,-3 0 0 0 0,-2 1 0 0 0,-5 0 0 0 0,-5 0 0 7-587,-4 1 0-7 587,0 1 0 0 0,-4 0 0 0 0,-4 3 0 0 0,-5 1 0 0 0,-1 1 0 0 0,2-1 0 0 0,3-1 0 0 0,3 0 0-3 638,4-1 0 3-638,2-1 0 0 0,3 0 0 0 0,1-1 0 0 0,4 0 0 0 0,2-1 0 0 0,4 0 0 0 0,3-1 0 0 0,5-2 0 3-638,4 0 0-3 638,2-1 0 0 0,4-2 0 0 0,2 1 0 0 0,1-1 0 0 0,-1 0 0 0 0,-2 0 0 0 0,2-2 0 0 0,1-1 0 0 0,-1-1 0 0 0,-1 1 0-3-499,0 0 0 3 499,-3 0 0 0 0,-1 1 0 0 0,-3 1 0 0 0,-2 1 0 0 0,-2 1 0 0 0,-1 1 0 0 0,-1 0 0 0 0,-3 1 0 0 0,-1 0 0 0 0,-2 1 0 0 0,-2 0 0 0 0,-4 1 0 0 0,-2 1 0 0 0,-1 1 0 0 0,-4 1 0 0 0,-2 1 0 0 0,-1 0 0 0 0,0 0 0 0 0,-1 1 0 0 0,-3 0 0 0 0,-2 0 0 0 0,1 0 0 0 0,2 0 0 0 0,1 0 0 0 0,0 0 0 0 0,2-1 0-4-598,2-1 0 4 598,5 0 0 0 0,4-1 0 0 0,4-1 0 0 0,3-1 0 0 0,4-1 0 0 0,1-2 0 0 0,6-1 0 0 0,7-3 0 5 638,3-1 0-5-638,2 0 0 0 0,2-2 0 0 0,0 1 0 0 0,-1-1 0 0 0,1-1 0 0 0,-2 0 0 0 0,-2-1 0 0 0,-2 2 0 0 0,-2 0 0 0 0,-1 2 0 0 0,-2 0 0 0 0,-2 1 0 0 0,-2 1 0 0 0,0-1 0 0 0,-1 0 0 0 0,-3 2 0 0 0,-3 0 0 0 0,-5 1 0 0 0,-5 2 0 0 0,-4 2 0 0 0,-4 2 0 0 0,0 1 0 0 0,-2 1 0 0 0,-5 3 0 0 0,-2-1 0 0 0,-2 1 0 0 0,-5 2 0 0 0,0 0 0 0 0,0 0 0 0 0,2-1 0 0 0,3 0 0 0 0,0 0 0 0 0,2-1 0 0 0,3-1 0 0 0,4-1 0 0 0,3 0 0 0 0,4-2 0 0 0,4 0 0 0 0,3-1 0 0 0,4-3 0 0 0,3-1 0 0 0,4-1 0 0 0,6-3 0 0 0,3-2 0 0 0,2 0 0 0 0,5-3 0 0 0,1 0 0 0 0,2 0 0 0 0,-2 0 0 0 0,0 1 0 0 0,-2 1 0 0 0,-2 0 0 0 0,-2 1 0 0 0,0-1 0 0 0,3-1 0 0 0,3-2 0 0 0,2-2 0 0 0,-2 0 0 0 0,-3 2 0 0 0,-5 2 0 0 0,-3 2 0 0 0,-5 2 0 0 0,-2 0 0 0 0,-2 2 0 0 0,-2 1 0 0 0,-3 1 0 0 0,-3 0 0 0 0,-4 2 0 0 0,-3 1 0 0 0,-4 2 0 0 0,-4 2 0 0 0,-7 3 0 0 0,-2 2 0 0 0,-1-1 0 0 0,-5 2 0 0 0,0 0 0 0 0,0-1 0 0 0,3-1 0 0 0,2 0 0 0 0,3-2 0 0 0,3 0 0 0 0,0 0 0 0 0,2 0 0 0 0,3-2 0 0 0,3 0 0 0 0,2-2 0 0 0,4 0 0 0 0,3-2 0 0 0,3 0 0 0 0,3-1 0 0 0,3-1 0 0 0,2-1 0 0 0,3-2 0 0 0,2 0 0 0 0,5-3 0 0 0,3 0 0 0 0,1-1 0 0 0,3-2 0 0 0,1 0 0 0 0,0 0 0 0 0,-3 0 0 0 0,-1 0 0 0 0,-2 1 0 0 0,-2-1 0 0 0,-2 0 0 0 0,-1 1 0 0 0,1-3 0 0 0,0-1 0 0 0,0 0 0 0 0,-1 0 0 0 0,-2 0 0 0 0,-1 0 0 0 0,-2 3 0 0 0,-2 1 0 0 0,-3 3 0 0 0,0-1 0 0 0,-3 2 0 0 0,-2 0 0 0 0,-4 2 0 0 0,-4 1 0 0 0,-3 2 0 0 0,0 1 0 0 0,-2 2 0 0 0,1 1 0 0 0,-4 1 0 0 0,-2 0 0 0 0,1 1 0 0 0,-3 1 0 0 0,-2-1 0 0 0,1 1 0 0 0,3-2 0 0 0,4 0 0 0 0,6-2 0 0 0,5-1 0 0 0,4-1 0 0 0,4-1 0 0 0,3-1 0 0 0,7-2 0 0 0,7-1 0 0 0,7-2 0 0 0,3-1 0 0 0,-2 0 0 0 0,-1 0 0 0 0,-2 0 0 0 0,1-1 0 0 0,-1 0 0 0 0,-1 1 0 509 0,-2 0 0-509 0,-3 1 0 0 0,1 0 0 0 0,-1-1 0 0 0,-2 1 0 0 0,-4 1 0 0 0,-3 2 0 0 0,-3 0 0 0 0,-4 1 0 0 0,-1 2 0 0 0,-4-1 0 0 0,-1 1 0 0 0,-4 1 0 0 0,-3 0 0 0 0,-4 1 0 0 0,-2 0 0 0 0,0 2 0 0 0,-2 0 0 0 0,0 1 0 0 0,0 0 0 0 0,-3 2 0 0 0,-1 0 0 0 0,-1-1 0 0 0,-2 1 0 0 0,-2 0 0 0 0,1 0 0 0 0,1 0 0 0 0,1-1 0 0 0,2 0 0 0 0,1-1 0 0 0,-2 1 0 0 0,1-1 0 0 0,3 0 0 0 0,2-1 0 0 0,3 0 0 0 0,2-2 0 0 0,3-1 0 0 0,1 0 0 0 0,2 0 0 0 0,2-2 0 0 0,2 0 0 0 0,1-1 0 0 0,3-1 0 0 0,0 0 0 0 0,2-1 0 0 0,3-1 0 0 0,0-1 0 0 0,1 0 0 0 0,1 0 0 0 0,1 0 0 0 0,-1 0 0 0 0,0 0 0-3-568,2 0 0 3 568,-1-1 0 0 0,1 0 0 0 0,-2 0 0 0 0,-1 1 0 0 0,-2 1 0 0 0,-2 2 0 0 0,-2 1 0 0 0,-2 1 0 0 0,-1 0 0 0 0,-2 0 0 0 0,-1 1 0 0 0,-1 2 0 0 0,-2-1 0 0 0,-1 2 0 0 0,-1 0 0 0 0,-2 1 0 0 0,0 0 0 0 0,-4 0 0 0 0,-2 2 0 0 0,0-1 0 0 0,1-1 0 0 0,-1 1 0 0 0,-1-2 0 0 0,-4 1 0 9 629,1 0 0-9-629,1-2 0 0 0,1 1 0 0 0,2-2 0 0 0,2-1 0 0 0,5 1 0 0 0,4-1 0 0 0,3-1 0 0 0,3 0 0 0 0,2-2 0 0 0,4 0 0 0 0,2 0 0 0 0,0-1 0 0 0,2 1 0 0 0,0-1 0 0 0,0 1 0 0 0,0 1 0 0 0,0-1 0 0 0,0 1 0 0 0,-1 1 0-4 628,-3 0 0 4-628,-1 1 0 0 0,-2 0 0 0 0,-1 1 0 0 0,-2 0 0 0 0,0 0 0 0 0,-3 2 0 0 0,-2 0 0 0 0,-1 2 0 0 0,-3-1 0 0 0,-1 1 0 0 0,-2 0 0 0 0,0-1 0 0 0,-2 1 0 0 0,0 1 0 0 0,0-1 0 0 0,-1 1 0 0 0,0 0 0 0 0,-1 0 0-1-539,0 0 0 1 539,1 0 0 0 0,-1 0 0 0 0,0-1 0 1-507,-2 1 0-1 507,1-1 0 0 0,0 1 0 0 0,2-1 0 0 0,1 0 0 0 0,1 0 0 0 0,1-1 0 0 0,1 1 0 0 0,2-1 0 0 0,1 0 0 0 0,1 0 0 0 0,1 0 0 0 0,0 1 0 0 0,0 1 0 0 0,1 0 0 0 0,-2 2 0 0 0,-1-1 0 0 0,1 1 0 0 0,-2 2 0 0 0,0 0 0 0 0,0 1 0 0 0,0-1 0 0 0,0-1 0 0 0,-2 3 0 0 0,-1 0 0 0 0,-1 1 0 0 0,0-1 0 0 0,0 1 0 0 0,-2 0 0 0 0,-2 0 0 0 0,0-1 0 0 0,0-1 0 0 0,0-1 0 0 0,1-1 0 0 0,-1-1 0 0 0,0 0 0 0 0,0 0 0 0 0,2-1 0 0 0,0-1 0 0 0,1 1 0 0 0,1-1 0 0 0,1 0 0 0 0,0 0 0-4-548,0 0 0 4 548,0 1 0 0 0,0-1 0 0 0,1 0 0 0 0,-1 0 0 0 0,2 0 0 0 0,1-1 0 0 0,3-2 0 0 0,3 0 0 0 0,0-1 0 0 0,3-1 0 0 0,0 0 0 0 0,0 0 0 0 0,0 0 0 0 0,1 0 0 0 0,-1 0 0 0 0,1-1 0 0 0,1-1 0 0 0,1-1 0 0 0,1-2 0 0 0,1 1 0 0 0,2-2 0 0 0,2-2 0 0 0,1 0 0 0 0,-1 0 0 0 0,0 1 0 0 0,-2 1 0 0 0,-2 2 0 0 0,-1 1 0 0 0,-2 2 0 0 0,-2 0 0 0 0,-2 1 0 0 0,-2 1 0 0 0,-2 1 0 0 0,-1 0 0 0 0,-1 1 0 0 0,-2 0 0 0 0,0 1 0 0 0,-1-1 0 0 0,-1 1 0 0 0,-1-1 0 0 0,0 1 0 0 0,-1 0 0 0 0,-1 1 0 0 0,-3 0 0 0 0,0 0 0 0 0,-2 0 0 0 0,-1 1 0 0 0,0 0 0 0 0,1 0 192 0 0,-2-1 240 0 0,0 1-216 0 0,1 0-216 0 0,3-1-112 0 0,2-1 40 0 0,1 1 72 0 0,4-1 0 0 0,2 0 0 0 0,4-2 0 0 0,2-1 0-500 2,1 0 0 500-2,2-1 0 0 0,2 0-64 0 0,1 1 64 0 0,1 0 0 0 0,1 0 0 0 0,3 1 0 0 0,2-1 0 0 0,0 0 0 0 0,4-2 0 0 0,2 0 0 0 0,0-1-104 0 0,0-1-32 0 0,0 0-8 0 0,-1 0 0 0 0,1-1 144 0 0,-2 0 0 0 0,0 1 0 0 0,0-1 0 0 0,-1 1 0 0 0,-1 0 0 0 0,-3 1 0 0 0,-2 0 0 0 0,-2 1 0 0 0,-2 1 0 0 0,-2 0 0 0 0,-1 0 0 0 0,-1 0 0 0 0,-2 2 0 0 0,-3 1 0 0 0,-5 2 0 0 0,-2 2 0 0 0,0 0 0 0 0,-3 2 88 0 0,-3 1 184 0 0,1 0-128 0 0,1 1-144 0 0,0-2 0 0 0,2 0 0 0 0,1-1 0 0 0,0 0 0 0 0,0 0 0 0 0,1 1 0 0 0,1-1 0 0 0,2-1 0 0 0,3 0 0 0 0,1-1-72 0 0,3-1 8 0 0,2-1 64 0 0,3 0 0 0 0,1 0 0 0 0,2-1 0 0 0,0 0 0 0 0,4-1 64 0 0,2 0-64 0 0,2-1 0 0 0,0 0 0 0 0,0-1-64 0 0,-1-1-32 0 0,-2 1 0 0 0,0 0 0 0 0,0 0 0 0 0,0 1 96 0 0,0 0 0 0 0,-2 0 0 0 0,-2 1 0 0 0,-3-1 0 0 0,-1 2 0 0 0,-3 2 0 0 0,-2 1 0 0 0,-1 0 0 0 0,-1-1 0 0 0,0 0 88 0 0,-2 1 160 0 0,-1 0-120 0 0,0-1-40 0 0,-3 2 72 0 0,0-1-80 0 0,1-1-80 0 0,0 1 0 0 0,2-1 0 0 0,1-1 0 0 0,0 0-96 0 0,3 0 8 0 0,-1 0 8 0 0,2-1 0 0 0,2 0 144 0 0,0 0-64 0 0,1 0 0 0 0,1 0-80 0 0,1 0 80 0 0,2 0 0 0 0,1 0 0 0 0,1 0 0 0 0,1 0 0 0 0,-1-2 0 0 0,1 0 0 0 0,0 1 0 0 0,0-1 0 0 0,-2 0 0 0 0,-1 0 0 0 0,-1-1 0 0 0,-1 1 0 0 0,-1-1 0 0 0,0 0 0 0 0,-1 0 0 0 0,1 2 0 0 0,-2 2 72 0 0,-1 1 24 0 0,0-1 0 0 0,-3 2 0 0 0,-2 0-96 0 0,-1 2 0 0 0,0-2-88 0 0,0 0 24 0 0,0 0 0 0 0,0-1 0 0 0,1-1 64 0 0,0 0 0 0 0,2 0 0 0 0,0-1 0 0 0,1 1 0 0 0,1-1 0 0 0,1-1 0 0 0,1 0 0 0 0,1-1-64 0 0,0 0 64 0 0,0 1-64 0 0,1 1 64 0 0,2 0 0 0 0,0 0 64 0 0,2-1-64 0 0,1-1 0 0 0,0 0 64 0 0,0-1-64 0 0,2 0 0 0 0,0-2 0 0 0,0 1 0 0 0,0-1 0 0 0,1 0 0 0 0,-1 1 0 0 0,-2-1 0 0 0,0 1 0 0 0,0 0 0 0 0,-1 0-80 0 0,-2 0-48 0 0,-1 1-16 0 0,-1 0 0 0 0,-1 0 144 0 0,0 0 0 0 0,0 1 136 0 0,-2 0 56 0 0,0 1 16 0 0,-2 1 0 0 0,-1 1-208 0 0,-2 1-96 0 0,-1 1 96 0 0,0 1-64 0 0,-3 0 64 0 0,0 0 0 0 0,0 0 0 0 0,-1 1 0 0 0,0-1 0 0 0,1 0 0-512-4,-1 1 0 17 2,0-1 0 495 2,1 1 0-505 2,1 0 0 505-2,2-2-72 0 0,3-2 72-1027 3,3 0 0 1027-3,3-2-64 0 0,3 0 64 0 0,2-1 0 0 0,1-1 0 0 0,2 1 0 0 0,1-2 0 0 0,1 0 0 0 0,2-1 0 0 0,5-1 0 0 0,2-2 0 0 0,1-1 0 0 0,-2 0-120 0 0,-1 1 8 0 0,-3 1 0 0 0,-2 1 0 0 0,-2 1 112 0 0,-2 0 0 0 0,-2 1 0 0 0,-3 1 0 0 0,-2 0 0 0 0,-1 0 0 0 0,-1 1 0 0 0,-3 1 0 0 0,-1 2 0 0 0,-2 1 0 0 0,-1 1 0 0 0,-2 1 0 0 0,0 0 0 0 0,-1 0 128 0 0,-4 2 248 0 0,-3 3-184 0 0,-5 1-192 0 0,-1 1 0 0 0,0-1 0 0 0,0 0-128 0 0,-1 2 64 0 0,0 0 64 0 0,2-2 0 0 0,2-1 64 0 0,4-2-64-520 0,2-1 0 520 0,2-2 0 0 0,2 0 0 0 0,2 0 0 0 0,3-2 0 0 0,2 0 0 0 0,1-1 0 0 0,3-1 0 0 0,2 1 0 0 0,2-1 0 0 0,3 0 0 0 0,1 0 0 0 0,3 0 0 0 0,3-1-64 0 0,3 0 0 0 0,1-1 0 0 0,0-1 0 0 0,0-1 64 0 0,0-1 64 0 0,0-1-64 0 0,2-1 88 0 0,3 0-88 0 0,0 0 64 0 0,-1 0-64 0 0,-2 2 0 0 0,-4 1 0 0 0,-6 0 0 0 0,-4 1 0 0 0,-3 0 0 0 0,-3 0 0 0 0,-1 2 0 0 0,-2 1 0 0 0,-2 2 0 0 0,-1 0 0 0 0,-1 1 0 0 0,-2 1 0 0 0,-1 1 0 0 0,-2 0 0 0 0,0-1 0 0 0,-1 1 0 0 0,0-1 0 0 0,1 1 0 0 0,-1-1 0 0 0,0 0 0 0 0,0-1 0 0 0,1 0-96 0 0,0 0-16 0 0,0-1 0 0 0,2 0 0 0 0,-1 0 112 0 0,2 0 0 0 0,0 0 0 0 0,1 0 80 0 0,0-1 168 0 0,2 1-120 0 0,1-2-232 0 0,3 0-208 0 0,3 0 152 0 0,2-1 160 0 0,3 0 0 0 0,3-1 0 0 0,1-1 0 0 0,2-1 0 0 0,1 1 0 0 0,-1-2 0 0 0,2 1 0 0 0,0-1 0 0 0,0 0 0 0 0,-1-1 0 0 0,1 1 0 0 0,-2 0 0 0 0,-2 0 0 0 0,-4 2 0 0 0,-2-1 0 0 0,-2 1 0 0 0,-3 1 96 0 0,-1 0 56 0 0,0 1 8 0 0,-2 0 0 0 0,-1 1-160 0 0,-4 1 0 0 0,-2 2 0 0 0,-1 0-136 0 0,-4 1-152 0 0,-3 1 144 0 0,-4 2 144 0 0,-3 1 0 0 0,0 0 0 0 0,3-1 0 0 0,2-1 0 0 0,3-2-104 0 0,2-1 8 0 0,3-1 0 0 0,0 0 0 0 0,2-1 96 0 0,1 1 128 0 0,2-2-24 0 0,1 0-8 0 0,0 0-96 0 0,2-1-232 0 0,2-1 136 0 0,0-1 96 0 0,3 1 0 0 0,1-1 0 0 0,3-1 0 0 0,1 1 0 0 0,2-1 0 0 0,2 0 0 0 0,2-1 0 0 0,1 0 0 0 0,4-1 232 0 0,4-1-136 0 0,3-1-96 0 0,1 1 0 0 0,-2 1 0 0 0,-2 0 0 0 0,-2 0 0 0 0,-3 2 0 0 0,-3 1 0 0 0,-2 0 0 0 0,-3 1 0 0 0,-3 0 0 0 0,-3 0 0 0 0,-1 0 0 0 0,-1-1 0 0 0,-1 1-128 0 0,-2 1 24 0 0,-2 1 8 0 0,-2 2 224 0 0,-2 0-24 0 0,-3 3-8 0 0,-2 0-96 0 0,-1 0 0 0 0,1-1 0 0 0,-1 0 0 0 0,1 0 0 0 0,-1-1 0 0 0,-1 1 0 0 0,-2-1 0 0 0,0 1 0-552 0,1-1 0 552 0,1 0-96 0 0,1-1 16 0 0,0 0 0 0 0,1 0 0 0 0,1 0 144 0 0,1-1 120 0 0,1 1-88 0 0,3-1-96 0 0,3-2 0 0 0,4 0 0 0 0,3-1 0 0 0,5-1 0 0 0,2-1 144-555-5,5 0 176 555 5,7-1-232 0 0,2 0-208 0 0,1-1-8 0 0,2-1 0 0 0,1 0 128 0 0,-1-1 0 0 0,-2-1 0 0 0,-2 1 80 0 0,1-2 168 0 0,3 0-120 0 0,2-1-128 0 0,-1 1 0 0 0,-3 1 0 0 0,-6 2 0 0 0,-5 2 0 0 0,-5 1 0 0 0,-5 0 0 0 0,-1 1 0 0 0,-4 1 0 0 0,-1 1 0 0 0,-2 0 0 0 0,-2 1 0 0 0,-2 2 0 0 0,-4 1 0 0 0,-1 2 0 0 0,-3 1 0 0 0,1-1 0 0 0,-2 1 0 0 0,-3 0-144 0 0,0 1 0 0 0,1-1 0 0 0,1-1 0 0 0,3-2 144 0 0,3 0 0 0 0,2-2 0 0 0,3-1 0 0 0,2-1 0 0 0,3 0 0 0 0,2-2 72 0 0,4 0-72 0 0,5-1 0 0 0,5 0 64 0 0,3-1 32 0 0,3 0 0 0 0,2-1 0 0 0,7-2 0 0 0,7-2-96 0 0,8-2 64 0 0,1-1-64 0 0,-2 1 0 0 0,-3 0 0 0 0,6-1-616 0 0,0 0-5544 0 0,-7 3-3008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9:09.195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2056 172 4608 250489 37581,'2'0'448'0'0,"1"-2"-448"0"0,1 0 0 0 0,3 0 456 0 0,2-2 48 0 0,-1-1 8 0 0,2 0 96 0 0,2-1-608 0 0,0-1 432 0 0,1-2 576 0 0,0 1-496 0 0,-3 0 0 0 0,-1 1 512 0 0,-2-1-416 0 0,-1 1-608 0 0,-3 2 0 0 0,-1 0 0 0 0,-1 2 0 0 0,-1 2 0 0 0,0 0 0 0 0,-1 0 0 0 0,-1 1 0 0 0,-3 0 0 0 0,-4 1 0 0 0,-2 0 0 0 0,-2 2 0 0 0,-2 0 0 0 0,-3 2 0 0 0,0-1 0 0 0,1 1 0 0 0,1-2 0 0 0,-1 1 0 0 0,0-2 0 0 0,2 0 0 0 0,4-1 0 0 0,3-1 432 0 0,6-1 576 0 0,5-2-400 0 0,5-2-608 0 0,4-1 0 0 0,1-1 0 0 0,2-1 0 0 0,2 1 0 0 0,-1-1 0 0 0,1 1 0 0 0,2-2 0 0 0,0 1 0 0 0,-1 0 432 0 0,-2-1 576 4 583,-4 2-400-4-583,-3 0-608 0 0,-4 3 0 0 0,-2 1 0 0 0,-2 1 0 0 0,-4 1 0 0 0,-3 1 0 0 0,-3 1 0 0 0,-2-1 0 0 0,-3 2 0 0 0,-1 0 0 0 0,-1 1 0 0 0,1-1 0 0 0,1 0 0 0 0,-1 1 0 0 0,2 0 0 0 0,2-1 0 0 0,2 1 0 0 0,2-1 0 0 0,2 0 0 0 0,3-1 0 0 0,1 0 0 0 0,0 0 0 0 0,1-1 0 0 0,1 0 0 0 0,1 0 0 0 0,3-1 0 0 0,4-1 0 0 0,2 0 0 0 0,1-1 0 0 0,2 1 0 0 0,2-2 0 0 0,2 2 0 0 0,-1-1 0 0 0,-1 1 0 0 0,-5 0 0 0 0,-3 1 0 0 0,-3 1 0 0 0,-3-1 0 0 0,-2 2 0 0 0,-1 1 0 0 0,-3 1 0 0 0,-3 2 0 0 0,-2 0 0 0 0,0 0 0 0 0,-3 2 0 0 0,0-1 0 0 0,-1 0 0 0 0,0 1 0 0 0,-1-1 0 0 0,1 0 0 0 0,0 0 0 0 0,2 0 0 0 0,2 0 0 0 0,1-1 0 0 0,1-1 0 0 0,2 0 0 0 0,2-1 0 0 0,2 0 0 0 0,3 0 0 0 0,4-1 0 0 0,2 0 0 0 0,4-1 0 0 0,3-1 0 0 0,1-1 0 0 0,3-1 0 0 0,1-2 0 0 0,-1 0 0 0 0,0 0 0 0 0,0 0 0 0 0,-1-1 0 0 0,-1 1 0 0 0,-4 1 0 0 0,-5 1 0 0 0,-2 0 0 0 0,-4 2 0 2 722,-1-1 0-2-722,-2 2 0 0 0,-3 0 0 0 0,-1 1 0 0 0,-1 1 0 0 0,-5 1 0 0 0,-5 1 0 0 0,-2 2 0 0 0,-2 0 0 0 0,1 0 0 0 0,0 0 0 0 0,-2 1 0 0 0,-1 0 0 0 0,1-1 0 0 0,-3 1 0 0 0,-3 0 0 0 0,1 1 0 0 0,3-2 0 0 0,2 1 0 0 0,4-3 0 0 0,4 0 0 0 0,3-1 0 0 0,4-2 0 0 0,3 0 0 0 0,5 0 0 0 0,7-1 0 0 0,9-1 0 0 0,7-1 0 0 0,3-2 0 0 0,1 0 0 0 0,2-1 0 0 0,3-2 0 0 0,-1 0 0 0 0,-5 0 0 0 0,-3 0 0 527 1,-3 2 0-527-1,-4 0 0 0 0,-4 1 0 0 0,-3 1 0 0 0,-3 1 0 0 0,-5 1 0 0 0,-2 1 0 534-1,-5 2 0-534 1,-5 2 0 0 0,-3 1 0 0 0,-3 1 0 0 0,-1 1 0 0 0,-1-1 0 0 0,-4 1 0 0 0,-5 2 0 0 0,-6 1 0 0 0,-7 3 0 0 0,-6 3 0 0 0,-4 2 0 0 0,3-1 0 0 0,6-2 0 0 0,1-1 0 0 0,5-1 0 0 0,4-1 0 0 0,2-1 0 0 0,1 0 0 0 0,4-1 0 0 0,6-2 0 0 0,9-2 0 0 0,9-2 0 0 0,7-2 0 0 0,8-3 0 0 0,9-2 0-9 593,9-3 0 9-593,2-1 0 0 0,0-1 0 0 0,-1 0 0 0 0,-3 0 0 0 0,1-1 0 0 0,-1 1 0 0 0,-3 0 0 0 0,-1 2 0 0 0,-4 0 0 0 0,-4 1 0 0 0,-5 0 0 0 0,-3 2 0 0 0,-4 1 0 0 0,-4 0 0 0 0,-2 1 0 0 0,-3 1 0 0 0,-3 1 0 0 0,-1 1 0 0 0,-3 2 0 0 0,-3 0 0 0 0,-2 0 0 0 0,-2 2 0 0 0,-4 0 0 0 0,-2 0 0 0 0,-2 1 0 0 0,-6 2 0 0 0,-4 2 0 0 0,0 0 0 0 0,-6 2 0 0 0,-9 2-384 0 0,-10 3-616 0 0,-2-1 488 0 0,3-1 416 0 0,4-1 96 0 0,3-2 0 0 0,-2 2 0 0 0,-5-1 0 0 0,4 0 0 0 0,6-1 0 0 0,5-1 0 0 0,4-1 0 0 0,8-1 0 0 0,6-2 0 4 616,7-2 0-4-616,5-1 0 0 0,6-2 0-1 605,3-1 0 1-605,4-2 0 0 0,3-1 0 0 0,4-1 0 0 0,2-1 0 0 0,2 0 0 0 0,2-1 0 0 0,3-2 0 0 0,3 1 0 0 0,2-1 0 0 0,8-2 0 0 0,4 0 0 0 0,2-1 0 0 0,4-1 0 0 0,1-1 0 0 0,-2 2 384 0 0,4-2 616 0 0,-1 2-488 0 0,-4 0-416 0 0,-1 2-96 0 0,-5 1 0 0 0,-5 2 0 0 0,-6 2 0 0 0,-6 0 0 538 8,-5 1 0-538-8,-5 0 0 0 0,-5 2 0 1211 565,-6 1 0-1211-565,-5 1 0 0 0,-3 0 0 0 0,-4 1 0 0 0,-6 3-384 0 0,-8 2-616 0 0,-9 4 392 0 0,-9 3 608 0 0,-9 2 0 0 0,-7 3 0 0 0,1 0 0 0 0,6-2 0 0 0,6-3 0 0 0,6-1 0 0 0,5-3 0 0 0,4 0 0 0 0,2-2 0 0 0,4 0 0 0 0,2-2 0 0 0,2 1 0 0 0,1-1 0 0 0,2 1 0 0 0,4-2 0 0 0,3-1 0 0 0,3 0 0 0 0,4-2 0 0 0,2 0 0 0 0,3 0 0 0 0,1-1 0 0 0,1-1 0 0 0,2 0 0 0 0,1-2 0 0 0,1 1 0 0 0,4-1 0 0 0,3-1 0 0 0,2 0 0 0 0,2-2 0 0 0,3 0 0 0 0,3-1 0 0 0,5-2 0 0 0,10-2 0 0 0,5-1 0 0 0,4-1 384 0 0,1 0 104 0 0,0 0 24 0 0,7-2 96 0 0,3 0-608 0 0,-1 0 0 0 0,3 0-384 0 0,5-2-616 0 0,-3 1 488 0 0,-5 1 824 0 0,-7 2 160 0 0,-7 1 32 0 0,-2 2 104 0 0,-5 0-608 0 0,-6 2 0 552 808,-5 2 0-552-808,-5 1 0 0 0,-5 0 0 0 0,-3 1 0 0 0,-5 1 0 0 0,-3 0 0 0 0,-5 1 0 0 0,-3 2 0 0 0,-4 0 0 0 0,-11 5-1384 0 0,-12 2 776 0 0,-5 1 608 0 0,-3 0 0 0 0,1-1 0 0 0,-1 0 0 0 0,1 0 0 0 0,1-1 0 0 0,0 0 0 0 0,-1 1 0 0 0,-1-1 0 0 0,0 0 0 0 0,-1 0 0 0 0,0 1 0 0 0,-6 1 0 0 0,0 1 0 0 0,2 0 0 0 0,4-1 0 0 0,5-1 0 0 0,5-1 0 0 0,5-1 0 0 0,5-1 0 0 0,4 0 0 0 0,4-2 0 0 0,4 0 0 0 0,4-1 0 0 0,3-1 0 0 0,4-2 0 0 0,2 0 0 0 0,3-1 0 0 0,4-1 0 0 0,5-1 0 0 0,5-1 384 0 0,6-2 104 0 0,4 0 24 0 0,4-2 0 0 0,5-1-416 0 0,4-1-96 0 0,3-1 0 0 0,5-1 0 0 0,3 0 0 0 0,2-1 0 0 0,3-1 0 0 0,2 1 0 0 0,1 0 0 0 0,10-2 0 0 0,3 0 0 0 0,0 0 0 0 0,-3 1 0 0 0,-5 1 0 0 0,-4 1 0 0 0,-5 0 0 0 0,-4 0 0 0 0,-2 1 0 0 0,-2 0 0 0 0,-2 1 0 0 0,-3 0 0 0 0,-3 2 0 0 0,-3 0 0 0 0,-3 2 0 0 0,-2-1 0 0 0,-3 1 0 0 0,-5 2 0 0 0,-5 0-256 0 0,-6 1 152 0 0,-5 1 104 0 0,-5 2-72 0 0,-5 1 72 0 0,-9 3-296 0 0,-12 3-240 0 0,-8 2 264 0 0,-4 0 136 0 0,-4 1 24 0 0,0-1 8 0 0,-11 2-432 0 0,-15 3-472 0 0,-7 1 496 0 0,0-1 416 0 0,2 0 96 0 0,2-1 0 0 0,-6 2 0 0 0,0 0 0 0 0,3 0 0 0 0,5 0 0 0 0,6-1 384 0 0,5 0 104 0 0,6-1 24 0 0,4-1 0 0 0,5-1-416 0 0,3 0-96 0 0,3 0 0 0 0,4-2 0 0 0,3 0 0 0 0,3-1 0 0 0,3-1 0 0 0,4-1 0 0 0,3 0 0 6-518,3-2 0-6 518,2 0 0 0 0,4-1 0 0 0,1-1 0 0 0,3 1 0-9-519,3-2 0 9 519,3 0 0 0 0,3-1 0 0 0,4-2 0 0 0,3-1 0 0 0,5-1 0 0 0,10-4 0 0 0,7-2 0 0 0,7-2 0 0 0,6-3 0 0 0,4-1 0 0 0,4-1 0 0 0,4-1 432 0 0,16-4 576 0 0,7-2-496 0 0,3 1-416 0 0,-3-1-96 0 0,-3 2 0 0 0,-4 1 0 0 0,-5 1 0 0 0,-4 0 0 0 0,-3 1 0 0 0,-4 1 0 0 0,-2 1 0 0 0,-3 1 0 0 0,-3 0 0 0 0,-4 1 0 0 0,-3 1 0 0 0,-5 0 0 0 0,-5 2 0 576 2,-3 0 0-55-1,-5 2 0-521-1,-4 1 0 0 0,-5 1 0 0 0,-3 1 0 0 0,-6 1 0 511-3,-3 2 0-511 3,-5 1 0 0 0,-12 3-872 0 0,-9 2 360 0 0,-8 1 0 0 0,-4 2 416 0 0,-4 0 96 0 0,-5 2 0 0 0,-4 0 0 0 0,-2 0 0 0 0,-4 1 0 0 0,-2 1 0 0 0,-2 0 0 0 0,-3 0 0 0 0,0 1 0 0 0,-2 1 0 0 0,-11 2 0 0 0,-3 1 0 0 0,1-1 0 0 0,4-1 0 0 0,7-1 0 0 0,-1 0 0 0 0,4-3 0 0 0,8-1 0 0 0,6-1 0 0 0,8-3 384 0 0,11-2 104 0 0,10-2 24 0 0,11-2 0 0 0,10-1-416 0 0,7-2-96 0 0,7-2 0 0 0,12-2 0 0 0,6-2 0 0 0,5-2 0 0 0,2 0 0 0 0,1-1 0 0 0,1 0 0 0 0,0 0 0 0 0,7-2 0 0 0,3-2 0 0 0,0 1 0 0 0,3-2 0 0 0,3-3 0 0 0,5-2 0 0 0,2-2 0 0 0,-1 1 0 0 0,-3 1 0 0 0,-10 2 0 0 0,-10 5 0 0 0,-10 3 0 0 0,-8 3 0 0 0,-6 2 0 0 0,-5-1 0 0 0,-4 1 0 0 0,-5 0 0 0 0,-6 2 0 0 0,-3 0 0 0 0,-3 2 0 0 0,-4 2 0 0 0,-1 1 0 0 0,-2 0 0 0 0,-2 0 0 0 0,0 1 0 0 0,-5 0 0 0 0,-4 1 0 0 0,-1 0 0 0 0,0 0 0 0 0,3-1 0 0 0,2 1 0 0 0,2-1 0 0 0,4 0 0 0 0,2 0 0 0 0,2-1 0 0 0,3 1 0 0 0,1-1 0 0 0,3-1 0 0 0,2 0 0 0 0,3-1 0 0 0,4-1 0 0 0,4 0 0 0 0,4-2 0 0 0,2 1 0 0 0,1 0 0 0 0,2 0 0 0 0,-1 0 0 0 0,1 0 0 0 0,1 0 0 0 0,3-1 0 0 0,2-2 0 0 0,-1 0 0 0 0,4-2 0-6-578,-1 0 0 6 578,-2-1 0 0 0,-3 2 0 0 0,-2 0 0 0 0,-2 0 0 0 0,-3 1 0 0 0,-2 0 0 517-5,-1 0 0-517 5,-4 1 0 0 0,-3 2 0 0 0,-4 0 0 0 0,-3 1 0 0 0,-3 2 0 0 0,-3 0 0 0 0,-2 1 0 0 0,-3 0 0 0 0,-1 2 0 0 0,-3 1 0 0 0,-1 1 0 0 0,-3 0 0 0 0,-2 2 0 0 0,-1 0 0 0 0,-2 0 0 0 0,0 1 0 0 0,-7 1 0 0 0,-2 0 0 0 0,-1 0 0 0 0,0-1 0 0 0,3 0 0 0 0,0 1 0 0 0,0-2 0 0 0,5 1 0 0 0,6-2 0 0 0,6-2 0 0 0,6 0 0 0 0,5-1 0 0 0,5-1 0 0 0,3-2 0 0 0,5 1 0 0 0,2-2 0 0 0,3 0 0 0 0,3-1 0-8-578,3-1 0 8 578,1 0 0 0 0,2 0 0 0 0,1-1 0 0 0,0-1 0 0 0,1 0 0 0 0,3-2 0 0 0,7-2 0 0 0,4-3 0 0 0,4-1 0 0 0,-4 1 0 0 0,-5 2 0 0 0,-7 2 0 0 0,-5 3 0 0 0,-5 2 0 0 0,-5 0 0 511 2,-4 3 0-511-2,-4 0 0 0 0,-3 1 0 0 0,-2 3 0 0 0,-6 0 0 0 0,-5 3 0 0 0,-7 2 0 0 0,-5 2 0 0 0,-1 0 0 0 0,0 1 0 0 0,0 0 0 0 0,0 0 0 0 0,0 0 0 0 0,-5 2 0 0 0,-2 0 0 0 0,0 0 0 0 0,2-1 0 0 0,1 0 0 0 0,2 0 0 0 0,3-1 0 0 0,1 0 0 0 0,3 0 0 0 0,4-1 0 0 0,4 0 0 0 0,5-1 0 0 0,5-2 0 0 0,7-1 0 0 0,5-1 0 0 0,5-1 0 0 0,8-1 0 0 0,3-2 0 0 0,1 0 0 0 0,-1 0 0 0 0,0-1 0 0 0,-2-1 0 0 0,0 0 0 0 0,-2-1 0 0 0,1 0 0 0 0,2-1 0 0 0,0-1 0 0 0,0 0 0 0 0,0 1 0 0 0,-2-1 0 0 0,-3 2 0 0 0,-4 0 0 0 0,-4 1 0 0 0,-3 1 0 0 0,-5 2 0 0 0,-8 1 0 0 0,-5 2 0 0 0,-6 1 0 0 0,-8 1 0 0 0,-11 4 0 0 0,-11 2 0 0 0,-4 2 0 0 0,-2 0 0 0 0,-3 2-384 0 0,-7 2-616 0 0,-6 2 392 0 0,1 1 608 0 0,5-2 0 0 0,6-1 0 0 0,8-3 0 0 0,6-2 0 0 0,7-1 0 0 0,3-2 384 0 0,5-1 104 0 0,7-2 24 0 0,6-1 96 0 0,8-2-608 0 0,9-2 0 0 0,7-1 0 0 0,13-3 0 0 0,15-3 0 0 0,7-2 0 0 0,3 0 0 0 0,7-3 0 0 0,11-2 0 0 0,8-2 0 0 0,-1 0 0 0 0,-6 1 0 0 0,-7 2 0 0 0,-7 1 0 0 0,-7 2 0 0 0,-5 1 0 0 0,-4 2 0 0 0,-5 1 0 0 0,-2 1 0 0 0,-4 1 0 0 0,0 0 0 0 0,-1 1 0 0 0,-3 1 0 0 0,-5 1 0 0 0,-7 0 0 0 0,-7 2 0 0 0,-5 2 0 0 0,-9 1 0 0 0,-7 2 0 0 0,-5 1 0 0 0,-9 2 0 0 0,-6 2 0 0 0,-3-1 0 0 0,-1 1 0 0 0,-1-1 0 0 0,0-1 0 0 0,-2 0 0 0 0,-8 2 0 0 0,-3 0 0 0 0,2-1 0 0 0,1 1 0 0 0,2-1 0 0 0,-4 1 0 0 0,0 0 0 0 0,3 0 0 0 0,2 0 0 0 0,3 0 0 0 0,8-3 0 0 0,7-1 0 0 0,6-1 0 0 0,8-2 0 0 0,7-1 0 0 0,6-1 0 0 0,9-3 0 0 0,6 0 0 0 0,7-3 0 0 0,13-1 0 0 0,8-2 0 0 0,4-1 0 0 0,3-1 0 0 0,2-2 0 0 0,11 0 0 0 0,14-3 0 0 0,5-1 0 0 0,-1 2 0 0 0,4-1 0 0 0,-3 1 0 0 0,-6 1 0 0 0,-8 1 0 0 0,-7 2 0 0 0,-6 0 0 0 0,-4 2 0 0 0,-4 0 0 0 0,-4 1 0 0 0,0 0 0 0 0,1 1 0 0 0,-2 0 0 0 0,-6 1 0 0 0,-9 2 0 0 0,-8 0 0 0 0,-8 2 0 0 0,-7 1 0 508-1,-10 1 0-508 1,-7 1 0 0 0,-6 1 0 0 0,-5 0 0 0 0,-3 1 0 0 0,-3 0 0 0 0,-2 1 0 0 0,-10 1 0 0 0,-17 3 0 0 0,-16 2 0 0 0,-6 2 0 0 0,0-1 0 0 0,6-1 0 0 0,6 0 0 0 0,6-1 0 0 0,3-1 0 0 0,3 0 0 0 0,1 1 0 0 0,3-1 0 0 0,1 0 0 0 0,-5 2 0 0 0,1 0 0 0 0,4 0 0 0 0,3 1 0 0 0,5-1 0 0 0,8 0 0 0 0,11-1 0 0 0,12-3 0 0 0,10-2 0 0 0,10-4 0 0 0,7-1 0 0 0,8-2 0 0 0,5-2 0-508 1,4-1 0 508-1,5-1 0 0 0,10-2 0 0 0,9-3 0 0 0,2 0 0 0 0,3-2 0 0 0,1 0 0 0 0,2 0 0 0 0,1-1 0 0 0,1 1 0 0 0,2-1 0 0 0,0 1 0 0 0,0 0 0 0 0,9-1 0 0 0,1-1 0 0 0,-2 2 0 0 0,-4 0 0 0 0,-4 1 0 0 0,-5 1 0 0 0,-5 1 0 0 0,2 0 0 0 0,-1 1 0 508-1,-6 0 0-508 1,-2 0 0 0 0,-5 1 0 0 0,-6 1 0 0 0,-7 2 0 532-1,-6 0 0-532 1,-7 2 0 0 0,-7 0 0 555 0,-11 2 0-555 0,-12 3 0 0 0,-9 0 0 0 0,-6 2 0 0 0,-6-1 0 0 0,-3 1 0 0 0,-4 0 0 0 0,-1 0 0 0 0,-13 3-384 0 0,-19 2-616 0 0,-20 4 392 0 0,-6 2 608 0 0,3-1 0 0 0,6-1 0 0 0,7-1 0 0 0,-5 1 0 0 0,1-1 0 0 0,3 0 0 0 0,6-1 0 0 0,5-1 0 0 0,5 0 0 0 0,5 0 0 0 0,4 0 0 0 0,2 1 0 0 0,-5 1 384 0 0,-1 2 104 0 0,5 0 24 0 0,6 0 0 0 0,7-1-416-520 4,7-1-96 19-10,7-2 0 501 6,5-1 0 0 0,5-1 0 0 0,3-2 0 0 0,3 0 0 0 0,3-1 0 0 0,3 0 0 0 0,2-2 0 0 0,3 0 0-530 9,2-1 0 530-9,2-2 0 0 0,2 0 0 0 0,3-1 0-511-2,2-1 0 511 2,3 0 0 0 0,3-1 0 0 0,3-2 0 0 0,9-2 0 0 0,6-3 0 0 0,6-2 0 0 0,6-2 0 0 0,4-1 0 0 0,4-2 0 0 0,4-1 0 0 0,5 0 0 0 0,2 0 0 0 0,4 0 0 0 0,2 1 0 0 0,2-1 0 0 0,0 2 0 0 0,10-2 0 0 0,13-1 0 0 0,0 2 0 0 0,-5 1 0 0 0,-3 1 0 0 0,-1 0 0 0 0,-4 1 0 0 0,-11 2 0 0 0,-14 2 0 0 0,-12 2 0 0 0,-11 2 0 0 0,-11 1 0 0 0,-10 2 0 0 0,-7 1 0 0 0,-7 2 0 0 0,-7 1 0 0 0,-11 2-384 0 0,-14 3-616 0 0,-17 2 392 0 0,-7 2 608 0 0,-2-1 0 0 0,2 1 0 0 0,-1-1 0 0 0,2 1 0 0 0,-2-1 0-2 507,1 1 0 2-507,-3 0 0 0 0,-11 4 0 0 0,-5 1 0 0 0,2 1 0 0 0,3 0 0 0 0,5-2 0 0 0,-3 3 0 0 0,-2 1 0 0 0,-1 1 384 0 0,8-1 104 0 0,10-2 24 0 0,10-2 96 0 0,9-1-608-553 1,9-2 0 553-1,10-2 0 0 0,8-3 0 0 0,9-2-144 0 0,10-2-256 0 0,7-3 192 0 0,5-2 336 5 578,8-4 264-5-578,6-2-184 0 0,4-2-208 0 0,10-4 0 0 0,7-1 0 0 0,3-1 0 0 0,2-1 0 0 0,2 0 0 0 0,13-4 0 3-538,19-5 0-3 538,18-5 0 0 0,13-3 0 0 0,7 0 0 0 0,-7 2 0 0 0,-15 6 0 0 0,-16 4 0 0 0,-15 5 0 0 0,-12 3 0 0 0,-11 3 0 0 0,-8 2 0 517-4,-7 0 0-8 6,-5 2 0-509-2,-5 0 0 0 0,-4 0 0 0 0,-5 1 0 0 0,-3 1 0 0 0,-3 0 0 0 0,-5 0 0 0 0,-3 1 0 0 0,-3 1 0 0 0,-4 1 0 0 0,-5 0 0 0 0,-2 2 0 0 0,-11 1 0 0 0,-14 3 0 0 0,-18 4 0 0 0,-20 4-368 0 0,-39 7-1232 0 0,-25 5 1600 0 0,0 2 0 0 0,10-3 0 0 0,14-2 0 0 0,14-2 0 0 0,13-2 0 0 0,9-2 0 0 0,6 0 0 0 0,4-2 0 0 0,5 0 0 0 0,3 0 384 0 0,3-1 104 0 0,4 1 24-4-528,2 0 0 4 528,3 0-512 0 0,2-1-160 0 0,4 1 0 0 0,3-2 0 0 0,3 1 160 0 0,0 1-64 0 0,3 0 64 0 0,3 0 0 0 0,4-1 0-502-1,4-2 72 502 1,5-2-72 0 0,4-2 0 0 0,5-3-88 0 0,6-2 88 0 0,4-3 64 0 0,6-2-64-518 4,5-3 88 518-4,6-1-24 0 0,13-5 32 0 0,19-5 40 0 0,19-5 8 0 0,9-2-72 0 0,2 0-72 0 0,9-1 0 0 0,13-3 0 0 0,13-3 0 0 0,7-1 0 0 0,-9 2 0 0 0,-15 4 0 518-4,-6 2 0-518 4,-3 2 0 0 0,-11 2 0 0 0,-13 4 0 0 0,-12 2 0 0 0,-11 4 0 0 0,-8 2 0 0 0,-8 1 0 0 0,-4 2 0 0 0,-6 2 0 0 0,-4 1 0 0 0,-7 1 0 0 0,-4 1 0 0 0,-7 1 0 0 0,-11 4 0 0 0,-12 4 0 0 0,-16 4 0 0 0,-7 1 0 0 0,-3 0 0 0 0,0-1 0 0 0,1 0 0 0 0,-9 2 0 0 0,-3 0 0 0 0,-1 1 0 0 0,-10 1 0 0 0,-2 2 0 0 0,1 0 0 0 0,-6 2 0 0 0,-9 4 0 0 0,-7 4 0 0 0,-3 2-200 0 0,4 1 120 0 0,7-2 8 0 0,16-4 72 0 0,16-6 0 0 0,14-5 216 0 0,12-4-120 0 0,11-4-96 0 0,10-3 0 0 0,6-2 0-518 4,10-2 152 518-4,10-4 168 0 0,9-2-160 0 0,5-3-160 0 0,13-3 0 0 0,6-2 0 0 0,5-3 0 0 0,1 0 0 0 0,2-1 0 0 0,13-3 0 0 0,16-3 0 0 0,5-1 0 0 0,-3 1-96 0 0,-6 3-40 0 0,-8 2-16 0 0,-7 2 0 0 0,-4 2 152 0 0,-4 1 0 0 0,-4 1 0 0 0,5-1 0 0 0,1 0 0 0 0,-5 1 0 0 0,-6 1 0 0 0,-5 2 0 536-2,-3 0 0-536 2,-5 2 0 0 0,-8 1 0 0 0,-7 2 0 0 0,-6 2 0 511 2,-7 1 0-511-2,-8 3 0 0 0,-6 1 0 0 0,-7 1 0 0 0,-7 2 0 508-1,-4 1 0-508 1,-6 2 0 0 0,-4 0 0 0 0,-5 1 0 0 0,-4 2 0 0 0,-3 0 0 0 0,-5 0 0 0 0,-1 2 0 0 0,-3 0 0 0 0,-2 0 0 0 0,-14 5-440 0 0,-18 5-568 0 0,-18 6 808 0 0,-13 6 1176 0 0,-8 2-368 0 0,10-2-608 0 0,16-5 0 0 0,18-5 0 0 0,16-5 0 0 0,10-1 0 0 0,11-4 0 0 0,9-2 0 0 0,7-3-256-535-2,8-1 152 535 2,6-3 232 0 0,8-2-24 0 0,7-2-8 0 0,6-2-96 0 0,6-2 0 0 0,5-1 0 0 0,9-5 0 0 0,16-4 0 0 0,8-2 0 0 0,5-2 152 0 0,1-2 8 0 0,2 1 0 0 0,12-4-96 0 0,17-4-352 0 0,16-5 136 0 0,11-3 152 0 0,7-1 0 0 0,-7 3 0 0 0,-14 4 0 0 0,-16 5 0 0 0,-14 4 0 0 0,-11 4 0 0 0,-9 2 0 0 0,-2 3 0 0 0,-2 0 0 518 0,-6 2 0-518 0,-8 2 0 0 0,-9 1 0 0 0,-7 2 0 0 0,-10 2 0 0 0,-9 2 0 0 0,-6 2 0 0 0,-13 2 0 0 0,-15 6 0 0 0,-18 4 0 0 0,-18 6 0 0 0,-16 5 0 0 0,-5 1 0 0 0,3-2 0 0 0,-9 2 0 0 0,-10 1 0 0 0,0 1 0 0 0,7-4 0 0 0,10-1 0 0 0,8-1 0 0 0,-3 1-112 0 0,-4 4-96 0 0,-2 2 104 0 0,9-2 184 0 0,13-3-16 0 0,11-4 0 0 0,12-2 0 0 0,13-5-64 0 0,9-4 64 0 0,8-2-64 0 0,7-2-136 0 0,4-3 32 0 0,4-1 8 0 0,2-2 280 0 0,3-2 56 0 0,3 0 16 0 0,3-2 0 0 0,4-1-256 0 0,8-4 0 0 0,6-1 0 0 0,5-3 0 0 0,5-1 0-509 1,2-1 0 509-1,3-1 0 0 0,3-2 0 0 0,2-1 0 0 0,3-1 0 0 0,2 0 0 0 0,1 1-128 0 0,1-1 0 0 0,-2 2 0 0 0,0 0 0 0 0,-1 1 128 0 0,-1 3 0 0 0,-3 0 0 0 0,1 1 0 0 0,-3 2 0 0 0,-6 1 0 0 0,-5 2 0 0 0,-5 2 0 0 0,-8 2 0 0 0,-9 5 0 0 0,-9 2 0 0 0,-8 2 0 0 0,-6 2 0 0 0,-5 1 0 0 0,-5 1 0 0 0,-4 0-144 0 0,-9 5-144 0 0,-11 3 144 0 0,-11 5 64 0 0,-4 0 16 0 0,1 0 64 0 0,-2-1 0 0 0,2 0-64 0 0,4-3 64 0 0,6-1 0 0 0,3-2 0 0 0,5-2 64 0 0,3 0-64 0 0,-2 2 0 0 0,0 1 0 0 0,3-1 0 0 0,4 0 0 0 0,3-2 0 0 0,0 2 0 0 0,2-2 0 0 0,4-1 64-511-2,5-2-64 511 2,4-2 88-527 3,4-2-24 527-3,4-1 0-499-5,4-3 0-24 4,5-1-64 523 1,3-2 0 0 0,8-1 0 0 0,4-3 0 0 0,4-1 0 0 0,4-3 0 0 0,4-2 144 0 0,1-1-16 0 0,0-1 0 0 0,1 0 0 0 0,0 0 0 0 0,0 0 0 0 0,4 0 0 0 0,-1-1-128 0 0,-1 2 0 0 0,-5 2 0 0 0,-3 1 0 0 0,-3 2 0 0 0,-4 2 0 0 0,-4 1 0 0 0,-4 2 0 0 0,-4 1 0 0 0,-3 1 0 0 0,-3 2 0 0 0,-2 0 0 0 0,-4 2 0 0 0,-5 2-152 0 0,-10 4-280 0 0,-9 4 112 0 0,-9 4 168 0 0,-3 1 80 0 0,0-1 72 0 0,3-2 0 0 0,1-1-72 0 0,1-2 72 0 0,1-2 0 0 0,-4 1 0 0 0,0 0 0 0 0,2 0 0 0 0,-2 0 0 0 0,0 1 0 0 0,2-1 0 0 0,0 0 112 0 0,3-1-32-515 8,4-2-80-23-16,5 0 96 538 8,6-2-96 0 0,3-1 96 0 0,5-1 72 0 0,3-1 24 0 0,3-1 0 0 0,2-1 0 0 0,2-1-192 0 0,2-1 64 0 0,2-1-64 0 0,2 0 0 0 0,5-1 0 0 0,3-2 0 0 0,3 0 0 0 0,2-2 0 0 0,4 0 0 0 0,7-2 88 0 0,3-3-24 0 0,2-1 0 0 0,1 0 0 0 0,1-1-64 0 0,0-1 0 0 0,3 1 0 0 0,1-1 0 0 0,1 0 0 0 0,1 1 0 0 0,0-1 0 0 0,1 0 0 0 0,-1 0 0 0 0,6-1 0 0 0,1 0 0 0 0,-3 1 0 0 0,-4 1 0 0 0,-5 2 0 0 0,-3 1 0 0 0,-3 1-96 0 0,-4 2 96 0 0,-6 1 0 0 0,-7 2 0 0 0,-4 1 96 0 0,-5 2-96 0 0,-4 2 0 0 0,-4 1 0 0 0,-2 2 0 0 0,-3 0 0 0 0,-4 1-112 0 0,-2 2 40 0 0,-4 0 8 0 0,-2 0-112 0 0,-8 3-216 0 0,-9 3 112 0 0,-5 1 280 0 0,-1 0-96 0 0,0 0 96 0 0,2 0 0 0 0,1-1 0 0 0,2-1 0 0 0,-5 3 0 0 0,-7 3 0 0 0,0 1 0 0 0,3-1 0 0 0,0 1 64-544 8,5-1-64 544-8,5-3 88 0 0,5-1 8-523-2,6-3 0 523 2,6-2 0 0 0,7-4-96 0 0,8-3 72 0 0,8-2-72-499 0,6-4 0 499 0,7-3 72 0 0,6-2 8 0 0,11-4 80 0 0,6-3-80 0 0,4-2-80 0 576,10-4 0 0-576,15-5 0 0 0,15-6 0 0 0,3 0 0 0 0,-1 0 0 0 0,-3 3 0 0 0,-5 1 0 0 0,8-3 0 0 0,12-4 0 0 0,1-1 0 0 0,-4 3-80 0 0,-7 1-56 0 0,-7 4-16 0 0,-6 3 0 0 0,-5 1 152 0 0,-3 2 0 0 0,-3 2 0 0 0,0 0 0 0 0,-3-1 0 0 0,-3 2 0 576 2,-1-1 0 126-3,-1 0 0-702 1,-1 1 0 0 0,4 0 0 0 0,4-1 0 0 0,2 2 0 0 0,-6 1 0 527-2,-9 4 0 24 1,-9 3 0-36 2,-10 2 0-515-1,-7 2 0 522 0,-6 1 0-522 0,-4 1 0 537-1,-3 1 0-35 3,-4 1 0-502-2,-2 0 0 0 0,-4 0 0 0 0,-4 1 0 0 0,-3 1 0 0 0,-3 1 0 0 0,-3 1 0 0 0,-2 1 0 0 0,-3 0 0 0 0,-8 3 0 0 0,-11 3 0 0 0,-5 2 0 0 0,-2 2 0 0 0,2 0 0 0 0,-1 0 0 0 0,-9 2 0 0 0,-3 1 0 0 0,-1 0 0 0 0,-7 1 0 0 0,-1 1 0 0 0,2-2 0 0 0,-4 3 0 0 0,-5 1 88 0 0,-5 3 184 0 0,-3 0-128 0 0,4 1-144 0 0,7-2 0 0 0,12-4 0 0 0,15-4 0 0 0,13-6 104 0 0,14-4 32 0 0,10-5-72 0 0,8-3-64 0 0,8-3 0 0 0,7-2 0 0 0,5-2 0 0 0,7-2 0 0 0,11-3 0 0 0,15-5 0 0 0,6-1 0 0 0,3-1 0 0 0,0 2 0 0 0,-2 0 0 0 0,10-2 0 0 0,12-2-160 0 0,10-5-256 0 0,9-2 200 0 0,4-1 216 0 0,0 0 0 0 0,-3 2 0 0 0,-13 3 0 0 0,-16 5 0 0 0,-12 4 0 0 0,-11 3 0 0 0,-12 4 0 0 0,-11 3 0 0 0,-8 2 0 0 0,-7 2 0 0 0,-4 1 0 0 0,-5 1 0 0 0,-4 2 0 0 0,-7 2 0 0 0,-5 1 0 0 0,-9 2 0 510 1,-13 4 0-510-1,-15 3 0 0 0,-8 2 0 0 0,-2 1 0 0 0,-10 2-448 0 0,-12 3-568 0 0,-2 0 504 0 0,3 0 416 0 0,5-1 96 0 0,4-1 0 0 0,-4 1 0 0 0,0 0 0 0 0,6-1 0 0 0,0 0 384 0 0,-1 1 616 0 0,6-1-488 0 0,8-2-512 0 0,11-2-80 0 0,9-2-24 0 0,8-2-8 0 0,6-2 112 0-508,5-2 0 0 508,5-1 72 0 0,4-2-72 0 0,4-1 216 0 0,4-2-8 0 0,4-2 0 0 0,9-2 0 0 0,8-3-144 0 0,5-2-64 0 0,5-2 0 0 0,3-1 0 0 0,12-4 0 0 0,18-7 72 0 0,7-3 0 0 0,1-1 0 0 0,9-2-160 0 0,8-4-328 0 0,-1 1 200 0 0,-6 4 216 0 0,-9 3 0 0 0,-9 3 0 0 0,-7 3 0 0 0,-7 2 0 0 0,-4 1 0 0 0,-4 1 0 0 0,-2 1 0 0 0,-3 1 0 0 0,-2 0 0 0 0,-2 1 0 0 0,-3 1 0 0 0,-2 1 0 0 0,-3 2 0 0 0,-2 0 0 0 0,-3 0 0 0 0,-3 2 0 0 0,-2 0 0 0 0,-2 1 0 0 0,-2 0 0 0 0,-2 1 0 0 0,-2 1 0 0 0,-3 1 0 0 0,-1 1 0 0 0,-5 0 0 0 0,-5 1 0 0 0,-4 1 0 0 0,-4 1 0 0 0,-9 1 0 0 0,-10 4 0 0 0,-7 2 0 0 0,-3 1 0 0 0,-2 0 0 0 0,0 1 0 0 0,-2-1 0 0 0,1 1 0 0 0,0-1 0 0 0,1 1 0 0 0,-1-1 0 0 0,1 0 0 0 0,-9 1 0 0 0,-2 0 0 0 0,3-1 0 0 0,3-1 0 0 0,6-1 0 0 0,2-2 0 0 0,1 0 0 0 0,5-1 0 0 0,10-1 0 0 0,8-2 0 0 0,12-3 0 0 0,15-2 0 0 0,14-2 0 0 0,10-2 0 0 0,6-1 0 0 0,3 0 0 0 0,1 1 0 0 0,1-1 0 0 0,-1 0 0 0 0,0 0 0 0 0,0 0 0 0 0,1 0 0 0 0,1-1 0 0 0,8-1 0 0 0,10-1 0 0 0,8-2 0 0 0,0 1 0 0 0,-6 2 0 0 0,-10 2 0 0 0,-8 2 0 0 0,-4 2 0 0 0,-5 1 0 0 0,-4 4 0 0 0,-8 2 0 0 0,-10 5 0 0 0,-9 2 0 0 0,-9 1 0 0 0,-11 3 0 0 0,-13 4 0 0 0,-10 0 0 0 0,-4 0 0 0 0,-10 3 0 0 0,-15 3 0 0 0,-14 4 0 0 0,-13 6 0 0 0,-2 1 0 0 0,6-2 0 4 578,-3 2 0-4-578,5-2 0 0 0,7-2 0 0 0,0 0 0 0 0,5-1 0 0 0,9-3 80-5-518,9-3 56 5 518,8-2 16 0 0,7-3 0 0 0,6-2-152 0 0,3 0 0 0 0,5-1 0 0 0,6-2 64-529-3,5-2 0 529 3,7-3 8 0 0,5-2 0 0 0,6-2-72 0 0,10-2 0 0 0,6-3 0 0 0,6-2 0 0 0,3-2 64 0 0,5-2-64 0 0,3-2 64 0 0,5-2 0 0 0,4-1-1 0 0,4-1 1 0 0,25-5-527 0 0,9-2 151 0 0,1-1 0 0 0,-4 2 664 0 0,5-1 631 0 0,6-1-375 0 0,5-1-608 0 0,-6 2 0 0 0,-11 3 0 0 0,-11 3 0 0 0,-12 2 0 0 0,-7 1 0 0 0,-5 2 0 0 0,-9 2 0 0 0,-9 1 0 0 0,-8 2 0 0 0,-9 3-384 0 0,-13 3-615 0 0,-14 4 391 0 0,-11 2 608 0 0,-6 1 0 0 0,-13 3 0 0 0,-7 2 0 0 0,-2-1 0 0 0,-11 3 0 0 0,-3 1 0 0 0,0-1 0 0 0,0 1 0 0 0,3-1 0 0 0,2 0 0 0 0,0 1 0 0 0,2 0 0 0 0,1 0-80 0 0,2 0 8 0 0,3 0 0 0 0,2 0 0 0 0,3-2 232 0 0,-4 2 280 0 0,-2 2-216 3-527,4-1-224-3 527,10-3 0 0 0,9-2 0 0 0,9-1 96 0 0,9-3-32 0 0,6-2 0 0 0,5-1 0 0 0,5-3-64 0 0,4-1 0 0 0,8-2 0 0 0,7-2 0 0 0,6-3 0 0 0,12-4 0 0 0,8-2 0 0 0,5-1 80 0 0,4-3-80 0 0,4-1 104 0 0,4-1-33 0 0,3-2-7 0 0,3-1 0 0 0,3-1-64 0 0,15-4 0 0 0,28-7-527 0 0,31-7-97 0 0,10 0 624 0 0,-11 5 0 0 0,-22 5 0 0 0,-18 6 0 0 0,-13 4 352 0 0,-17 5 128 0 0,-15 3 23 0 0,-14 3 9 0 0,-11 3-416 0 0,-8 2-96 0 0,-7 1 0 0 0,-4 1 0 0 0,-7 2 0 0 0,-9 2-384 0 0,-23 7-1223 0 0,-13 3 1607 0 0,-7 2 0 0 0,-4-1 0 0 0,-1-1 0 0 0,0 0 0 0 0,0 0 0 0 0,-10 1 0 0 0,-3 1 0 0 0,1 0 0 0 0,3 0 0 0 0,2 0 0 0 0,-7 1 0-1 617,0 1 0 1-617,2 0 0 0 0,5-1 0 0 0,4-2 0 0 0,-3 2 0 0 0,2 0 0 0 0,4-1 0 0 0,6-1 0 0 0,5-1 0 0 0,6-1 0 0 0,4 0 0 0 0,2 1 80 0 0,-1 1 224 0 0,3-1-144 0 0,2-2-160 0 0,3 1 0 0 0,2-2 0 0 0,4 0 0 0 0,3-2 0 0 0,3 0 0 0 0,2-2 0 0 0,2 0 0 0 0,2 0 0-498-2,5-2 0 498 2,7-1 0-505 5,7-3 0 505-5,5-3 0 0 0,4-3 0 0 0,5-3 0 0 0,13-3 80 0 0,17-5 48 0 0,6-2-64 0 0,4-1-64 0 0,-1 1 0 0 0,-2 1 0 0 0,-3 1 0 0 0,-2 0 0 0 0,-2 1 0 0 0,-1 1 0 0 0,8-3-176 0 0,10-2-232 0 0,8-2 200 0 0,-4 1 208 0 0,-8 2 0 514-4,-6 2 0-514 4,-10 2 0 0 0,-11 3 0 0 0,-6 2 0 0 0,-6 2 0 0 0,-8 2 0 0 0,-6 3 0 0 0,-7 0 0 0 0,-6 2 0 0 0,-4 2 0 0 0,-9 3 0 0 0,-5 1 0 0 0,-4 1 0 0 0,-8 2 0 0 0,-4 1 0 0 0,-4 0 0 0 0,-3 1 0 0 0,0 0 0 0 0,-9 1 0 0 0,-4 1 0 0 0,-1-1 0 0 0,1 1 0 0 0,1-2 0 0 0,3 1 0 0 0,0-1 0 0 0,1 0 0 0 0,0 1 128 0 0,-9 2 264 0 0,-2 2-184 0 0,1 0-208 0 0,-3 1 64 0 0,-1 1-64 0 0,2 0 0 0 0,8-3 0 0 0,11-3 0 0 0,11-3 0 0 0,14-4 0 0 0,12-3 0 0 0,10-3 0 0 0,8-2 64 0 0,6-2-64 0 0,10-3 0 0 0,14-2 64 0 0,7-2-64 0 0,0 0 0 0 0,8-3 0 0 0,1-1 0 0 0,-2 0 0 0 0,-2 1 0 0 0,-4 1 0 0 0,-3 0 0 0 0,-2 2 0 0 0,-2 0 0 0 0,-1 0 223 0 0,-3 2 33 0 0,-1 0 8 0 0,2 0-352 0 0,1-1-903 0 0,-5 2 479 0 0,-6 0 416 0 0,-8 3 96 0 0,-7 1 0 0 0,-8 4 0 0 0,-7 1 0 0 0,-6 3 0 0 0,-6 1 0 0 0,-7 2 0 0 0,-6 1 0 0 0,-3 1 0 0 0,-10 2 0 0 0,-6 2 0 0 0,-4 0 0 0 0,-1 0 0 0 0,-2 0 0 0 0,-1 0 0 0 0,0 1 0 0 0,-2 0 0 0 0,1 0 0 0 0,-6 2 152 0 0,0 0 48 0 0,1 0 16 0 0,3-1 0 0 0,5-1-216 0 0,4-1 0 0 0,5-1 0 0 0,2 0 0 0 0,4 0 64 0 0,6-3-64 0 0,5 0 96 0 0,6-2-96 0 0,6-3 0 0 0,7-2 0 0 0,8-3 0 0 0,5-1 72 0 0,4-2-72 0 0,5-1 63 0 0,8-2 17 0 0,10-4-80 0 0,5 0 64 0 0,1-2-64 0 0,0 2 0 0 0,0 0 0 0 0,-2 0 64 0 0,-1 1-64 0 0,0 0 0 0 0,-2 1 184 0 0,6-1 152 0 0,1 1-168 0 0,-4 0-168 0 0,-5 1 0 0 0,-5 2 0 0 0,-4 1 0 0 0,-4 2 0 0 0,-6 1 0 0 0,-7 1 0 0 0,-5 2 0 0 0,-5 0 0 0 0,-6 3 0 0 0,-5 0 0 0 0,-3 2 0 0 0,-5 1 0 0 0,-9 3-376 0 0,-11 5-615 0 0,-13 2 551 0 0,-5 2 632 0 0,-2 0 16 0 0,2-2 8 0 0,3 1-216 0 0,-4 0-144 0 0,-5 3 72 0 0,1-1 168 0 0,5-2-16 0 0,6-2-8 0 0,7-2-72 0 0,6-2 0 0 0,5-2 0 0 0,5 0 0 0 0,5-2 0 0 0,6-2 0 0 0,5-2 64 0 0,5-1-64 0 0,7-1 0 0 0,6-1 64 0 0,5-1 0 0 0,9-3 63 0 0,6-1-63 0 0,2-1-64 0 0,7-3 0 0 0,10-3 0 0 0,4-2 0 0 0,0 0 0 0 0,-3 1 0 0 0,-3 0 0 0 0,-4 1 64 0 0,-2 1-64 0 0,1 0 0 0 0,0 1 64 0 0,-3 2-64 0 0,-8 3 0 0 0,-7 1 0 0 0,-8 2 0 0 0,-7 3 0 0 0,-6 0 0 0 0,-7 3 0 0 0,-4 1-88 0 0,-4 1-8 0 0,-4 2 0 0 0,-3 0 1 0 0,-3 1-1 0 0,-2 1 96 0 0,-3 0 0 0 0,-1 0 0 0 0,-10 3-88 0 0,-4 1 0 0 0,-1-1 0 0 0,-4 2 0 0 0,1-1 88 0 0,2-1 0 0 0,4-1 64 0 0,4-2-64 0 0,4-1 88 0 0,4-2-88 0 0,4-1 96 0 0,5-1-96 0 0,3 0 0 0 0,4-2 0 0 0,3 0 0 0 0,3-1 0 0 0,4 0 0 0 0,3-1 0 0 0,4-1 64 0 0,3 0 0 0 0,3-1 0 0 0,4-1 0 0 0,7-2 63 0 0,8-2 1 0 0,9-3-64 0 0,10-2-64 0 0,2 0 64 0 0,-3 1-64 0 0,-1 1 96 0 0,-1 2 0 0 0,-6 0-96 0 0,-6 3 0 0 0,-7 1 0 0 0,-6 1 0 0 0,-6 1 0 0 0,-4 1 0 0 0,-4 0 0 0 0,-3 0 0 0 0,-3 1 0 0 0,-3 2 0 0 0,-2 1 0 0 0,-3 1 0 0 0,-3 0 0 0 0,-1 1 0 0 0,-6 2 0 0 0,-3 1-112 0 0,-3 0 24 0 0,-7 2 8 0 0,-6 3 144 0 0,-2-1 24 0 0,3 1-88 0 0,3-2 0 0 0,6-1 0 0 0,4 0-88 0 0,3-2 88 0 0,4-1 0 0 0,3 0 0 2 588,3-2 0-2-588,2 1 0 0 0,3-3 0 0 0,1 0 0 0 0,2-2 0 0 0,2 0 0 0 0,0 1 0 0 0,2-1 0 0 0,2 0 0 0 0,2-1 0 0 0,2 0 0 0 0,3-1 0 0 0,1-2 0 0 0,5-1 0 0 0,4-2 0 0 0,2 1 64 0 0,0-1-64 0 0,0 0 64 0 0,-2 1-64 0 0,-1 1 0 0 0,-2 1 64 0 0,-3 1-64 0 0,-1 1 0 0 0,-3 1 0 0 0,-3 0 0 0 0,-3 1 0 0 0,-3 1 0 0 0,-3 2 0 0 0,-4 1 0 0 0,-3 1 0 0 0,-2 0-64 0 0,-3 1 0 0 0,-1-1 0 0 0,-2 1 64 0 0,-2 0 0 0 0,-1 1 0 0 0,-1 0 0 0 0,0 0 0 0 0,0 0 0 0 0,1-1 0 0 0,0 1 0 0 0,1 0 0 0 0,1-1 64 0 0,2 0-64 0 0,0-1 0 0 0,2 0 0 0 0,1 1 0 0 0,1-1-64 0 0,1 0 64 0 0,3-2 0 0 0,3-1 0 0 0,1-2 0 0 0,2 1 0 0 0,3-1 0 0 0,1 0 0 0 0,1-2 0 0 0,2 0 0 0 0,1 0 0 0 0,3-2 64 0 0,1 0-64 0 0,1-1 0 0 0,3-1 0 0 0,2 0 0 0 0,1 0 0 0 0,2 0 0 0 0,-1 0 0 0 0,1 0 0 0 0,1 0-64 0 0,1 0 216 0 0,-1 1-88 0 0,-5 2-216 0 0,-4 2 88 0 0,-6 2 64 0 0,-4 0 0 0 0,-5 1 0 0 0,-6 2 0 0 0,-2 0 0 0 0,-4 0 0 0 0,-1 0 0 0 0,0 0 0 0 0,-1 0 0 0 0,-1 0 0 0 0,1 1-64 0 0,0 0 64 0 0,-2 0 64 0 0,-1 1-64 0 0,2 0 0 0 0,2 0 0 0 0,2-1 0 0 0,-1 0 0 0 0,2 0 0 0 0,-1 0 0 0 0,4-1 0 0 0,2-1 0 0 0,3-2 0-5 517,2-2 0 5-517,1 0 0 0 0,1-1 0 5 549,1 0 0-6 119,3-2 0 1-668,3-2 0 0 0,1-1 0 0 0,5-2 64 0 0,3-2 24 0 0,1-2-88 0 0,3 1 0 0 0,0-1 0 0 0,5-1 64 0 0,6-4-64 0 0,1 0 0 0 0,-1 0 0 0 0,1-2 0 0 0,1-1 64 0 0,-2 0-64 0 0,-4 1 96 0 0,-3 0-32 0 0,-1 0-64 0 0,-3 0 0 0 0,-5 3 0 0 0,-4 1 0 0 0,-3 3 0 0 0,-3 1 0 0 0,-2 2 0 0 0,-2 2 0 0 0,-1 0 0 0 0,0 2 0 0 0,0 0 0 0 0,-1 1 0 0 0,1 0 0 0 0,-2 0 64 0 0,0 1-64 0 0,-1 0 64 0 0,-1-1-64 0 0,0 0-96 0 0,-1 1 96 0 0,0-1 0 0 0,-1 1 0 0 0,0 0 0 0 0,1 1 0 0 0,1-1 0 0 0,0 0 0 0 0,2 0 0 0 0,2-1 0 0 0,4-2-64-1-568,3-1 64 1 568,2 0 0 0 0,1-1 0 0 0,1 1 0 0 0,1-1 0 0 0,1 1 0 0 0,1-1 0 0 0,1-1 0 0 0,1 0-88 0 0,-1 0 88 0 0,1 0-64 0 0,-1-1 64 0 0,4-3 0 0 0,4-2 64 0 0,3-4-64 0 0,4-2 0 0 0,0 0 0 0 0,-1 2 0 0 0,-3 3 0 0 0,-2 2 96 0 0,-2 1-24 0 0,-1 2 0 0 0,1-1 0 505 2,3-1-72-505-2,0 1 0 0 0,-3 0 0 0 0,-1 3 0 0 0,-3 0 0 0 0,-3 1 0 0 0,-1 1 0 0 0,-1 1 0 0 0,-2 0 0 536-564,0 0 0-17 563,-1 1 0-519 1,-2 2 0 0 0,-2 0 0 0 0,-5 1 0 0 0,-4 2 0 0 0,-3 1 0 0 0,-3 1 0 0 0,-3 2 0 0 0,-6 1-392 0 0,-7 3-607 0 0,-8 2 391 0 0,-7 1 608 0 0,-5 1 136 0 0,1-1 56 0 0,5 0 0 0 0,3-2 8 0 0,5-1-136 0 0,6-3-64 0 0,5 0 0 0 0,4-3 64 0 0,5 0 0 0 0,3-1-64 0 0,4-1 0 0 0,4-2 0 0 0,6 0 0 0 0,4-3 0 0 0,5 1 64 0 0,6-2-256 0 0,7-2-304 0 0,8-1 240 0 0,2 0 256 0 0,-2-1 0 0 0,-2 1 0 0 0,-3 0 360 0 0,-3 1 120 0 0,-1 1 31 0 0,2 0 97 0 0,0-1-608 0 0,0 0 0 0 0,2-1 0 0 0,3 0 0 0 0,0-1 0 0 0,-3 1 0 0 0,-3 0 0 0 0,-6 2 0 0 0,-5 0 0 0 0,-2 0 0 544 0,-4 2 0-544 0,-3 0 0 0 0,-3 2 0 0 0,-2 0 0 0 0,-2 1 0 0 0,-2 0 0 501 3,-2 1 0-501-3,-3 0 0 0 0,-1 1 0 0 0,-4 1 0 0 0,-4 0 0 0 0,-1 2 0 0 0,-2-1 0 0 0,-2 0 0 0 0,-2 1 0 0 0,0 0 0 0 0,-1 0 0 0 0,-1 0 0 0 0,-2 1 0 0 0,-1 0 0 0 0,-7 2 0 0 0,-11 1 0 0 0,-9 1 0 0 0,-6 2 0 0 0,2 0 0 0 0,8-2 0 0 0,4-1 0 0 0,7-1 0 0 0,9 0 0 0 0,7-2 0 0 0,6-1 0 0 0,5-1 0 0 0,5-2 0 0 0,3 0 0 0 0,2 0 0 0 0,4-1 0 0 0,3-1 0 0 0,6-1 0 0 0,5-1 0 0 0,4-1 0 0 0,2-1 0 0 0,2-1 0 0 0,7-2 0 0 0,12-3 0 0 0,11-2 0 0 0,11-3 0 0 0,6-1 0 0 0,-2 1 0 0 0,-7 2 0 0 0,-8 1 0 0 0,-10 2 0 0 0,-2 0 0 0 0,-5 1 0 0 0,-6 1 0 0 0,-3 1 0 0 0,-5 0 0 0 0,-6 2 0 536 3,-4 1 0-30-4,-6 1 0-506 1,-6 2 0 0 0,-5 1 0 513-4,-10 2 0-513 4,-6 1 0 0 0,-5 1 0 0 0,-8 2 0 0 0,-7 0 0 0 0,-2 1 0 0 0,-7 1 0 0 0,-4 0 0 0 0,0-1 0 0 0,-7 1 0 0 0,-6-1 0 0 0,2 0 0 0 0,6-1 0 0 0,6-1 0 0 0,8-2 0 0 0,3 0 0 0 0,5-1 0 0 0,7 0 0 0 0,6-1 0 0 0,6-1 0 0 0,7 1 0 0 0,7-2 0 0 0,8-2 0 0 0,5 1 0 0 0,7-3 0 0 0,9-2 0 0 0,3-1 0 0 0,2-1 0 0 0,1-1 0 0 0,-1 1 0 0 0,4-2 0 0 0,2 0 0 0 0,-1 0 0 0 0,3-1 0 0 0,0 1 0 0 0,-4 1 0 0 0,-3 1 0 0 0,-3 1 0 0 0,-1-1 0 0 0,2 0 0 0 0,-4 1 0 0 0,-4 0 0 0 0,-5 2 0 0 0,-4 1 0 0 0,-7 2 0 0 0,-5 1 0 0 0,-7 2 0 0 0,-9 1 0 0 0,-6 1 0 0 0,-2 1 0 0 0,-2 1 0 0 0,-1 0 0 0 0,-2 1 0 0 0,-1 0 0 0 0,-1 0 0 0 0,-2 0 0 0 0,-5 1 0 0 0,-1 0 0 0 0,1 0 0 0 0,0-1 0 0 0,3 0-144 0 0,4-1 32 0 0,6-1 8 0 0,5-1 288 0 0,3 0 312 0 0,5-1-240 0 0,4 0-328 0 0,5-2-216 0 0,5-1 136 0 0,4-2 152 0 0,3-1 0 0 0,3-1 0 0 0,5-1 0 0 0,4 0 0 0 0,1-1 0 0 0,1 0 0 0 0,1 1 0 0 0,4-2 0 0 0,3 0 0 0 0,-1 0 0 0 0,-1 1 0 0 0,-2-1 0 0 0,2 0 0 0 0,1-2 0 0 0,-3 0 0 0 0,1 0 0-3-579,-2-1 0 3 579,-4 2 0 0 0,-4 0 0 0 0,-4 2 0 0 0,-3 1 0 0 0,-5 2 0 0 0,-3 0 0 0 0,-6 1 0 0 0,-4 1 0 0 0,-3 1 0 0 0,-5 1 0 0 0,-6 2 0 0 0,-4 2 0 0 0,-1 1 0 0 0,0-1 0 0 0,0 1 0 0 0,0 0 0 0 0,0 0 0 0 0,1-1 0 0 0,0 0 0 0 0,0 0 0 0 0,3 1 0 0 0,0-1 0 0 0,2 0 0 0 0,0 0 0 0 0,2 0 0 0 0,3-1 0 0 0,3 0 0 0 0,4-1 0 0 0,3-1 0 0 0,3 0 0 0 0,3-2 0 0 0,3 0 0 0 0,5-2 0 0 0,6-3 0 0 0,4 0 0 0 0,2 0 0 0 0,3-1 0 0 0,1-1 0 0 0,-1 1 0 0 0,2 0 0 0 0,-1-1 0 0 0,-3 1 0 0 0,1-1 0 0 0,-1 0 0 0 0,-2 1 0 0 0,-1-1 0 0 0,-1 0 0 0 0,-2 0 0 0 0,-3 2 0 0 0,-4 1 0 0 0,-5 2 0 0 0,-3 1 0 0 0,-4 1 0 0 0,-4 1 0 0 0,-7 1 0 3-508,-8 2 0-3 508,-8 2 0 0 0,-2 1 0 0 0,-2 1 0 0 0,-4 0 0 0 0,-5 2 0 0 0,-4 0 0 0 0,3 1 0 0 0,5-1 0 0 0,7 0 0 0 0,5-1 0 0 0,3-1 0 0 0,2 1 0 0 0,5-1 0 0 0,4-1 0 0 0,8-2 0 0 0,5-2 0 0 0,6-2 0 0 0,4-1 0 0 0,4-1 0 0 0,2-1 0 0 0,2 0 0 0 0,7-2 0 0 0,6-2 0 0 0,6-1 0 0 0,6-2 0 0 0,-1 0 0 0 0,-5 1 0 0 0,-4 1 0 0 0,-5 1 0 0 0,-2-1 0 0 0,-1 0 0 0 0,-4 0 0 0 0,-4 2 0 0 0,-4 1 0 0 0,-5 1 0 0 0,-3 1 0 0 0,-5 2 0 0 0,-3 1 0 0 0,-4 1 0 0 0,-2 1 0 0 0,-3 1 0 0 0,-3 1 0 0 0,-6 2 0 0 0,-9 1 0 0 0,-3 1 0 0 0,-2 1 0 0 0,-6 0 0 0 0,-2 1 0 0 0,2 0 0 0 0,-3 0 0 0 0,-4 2 0 0 0,2-1 0 0 0,3-2 0 0 0,3 0 0 0 0,4-1 0 0 0,6-1 0 0 0,6-2 0 0 0,6 0 0 0 0,3-1 0 0 0,3-1 0 0 0,6-2 0 0 0,5-1 0 0 0,4-1 0 0 0,4-1 0 0 0,3-1 0 0 0,4 0 0 0 0,1-1 0 0 0,6-2 0 0 0,6-3 0 0 0,6-3 0 0 0,5-4 0 0 0,4-3 0 0 0,0 0 0 0 0,-4 2 0 0 0,-6 1 0 0 0,-3 3 0 0 0,-1-1 0 0 0,-2 0 0 0 0,-1 2 0 0 0,-3 0 0 0 0,-3 1 0 0 0,-1 1 0 0 0,-1 2 0 0 0,-2 0 0 0 0,-1 0 0 0 0,-1 1 0 0 0,0 1 0 0 0,-2 0 0 0 0,-2 1 0 0 0,-1 0 0 0 0,-1 1 0 0 0,-3 0 0 0 0,-2 2 0 0 0,-2-1 0 0 0,-5 1 0 0 0,-5 2 0 0 0,-8 1 0 0 0,-8 3 0 0 0,-5 2 0 0 0,-2 1 0 0 0,-7 2 0 0 0,-1 1 0 0 0,-1 0 0 0 0,2-1 0 0 0,2 1 0 0 0,-3 0 0 0 0,-3 1 0 0 0,-4 2 0 0 0,4-1 0 0 0,6-1 0 0 0,5-1 0 0 0,7-2 0 0 0,7-1 0 0 0,7-2 0 0 0,6-2 0 0 0,6-2 0 0 0,5-1 0 0 0,5-2 0 0 0,4-1 0 0 0,3-1 0 0 0,6-1 0 0 0,9-3 0 0 0,3-1 0 0 0,2 0 0 0 0,-1-1 0 0 0,-2 1 0 0 0,0-1 0 0 0,-2 1 0 0 0,5-4 0 0 0,1-1 0 0 0,-1-1 0 0 0,4-2 0 0 0,5-3 0 0 0,4-1 0 0 0,1 0 0 0 0,-5 1 0 0 0,-6 4 0 0 0,-8 4 0 0 0,-6 2 0 0 0,-3 1 0 0 0,-4 0 0 0 0,-3 2 0 0 0,-3 2 0 0 0,-5 1 0 0 0,-2 1 0 0 0,-4 2 0 0 0,-5 1 0 0 0,-5 1 0 0 0,-4 1 0 0 0,-4 0 0 0 0,-2 1 0 0 0,-2 1 0 0 0,-7 2 0 0 0,-5 1 0 0 0,-3 1 0 0 0,-1 1 0 0 0,-1 1 0 0 0,-7 1-440 0 0,-10 2-567 0 0,-4 0 495 0 0,2 0 416 0 0,-2 0 96 0 0,-3 0 0 0 0,3-1 0 0 0,6-1 0 0 0,2-1 0 0 0,1 0 0 0 0,5-2 0 0 0,8-1 0 0 0,7-1 0 0 0,5-1 0 0 0,9-2 0 0 0,10-3 0 0 0,9-2 0 0 0,7-1 0 0 0,10-3 0 0 0,6-1 0 0 0,3-1 0 0 0,1 1 0 0 0,1-1 0 0 0,0 0 0 0 0,0 0 0 0 0,8-1 0 0 0,3 0 0 0 0,-1-1 0 0 0,4 0 0 0 0,6-1 0 0 0,-2 1 0 0 0,-4 1 384 0 0,-6 1 104 0 0,-5 1 23 0 0,-4 2 1 0 0,-5 1-416 0 0,-2 1-96 0 0,-3 0 0 0 0,-2 1 0 0 0,-3-1 0 0 0,1 1 0 0 0,-1-1 0 0 0,-2 0 0 0 0,-3 0 0 0 0,-5 2 0 0 0,-5 0 0 0 0,-5 1 0 0 0,-3 1 0 0 0,-3 0 0 0 0,-2 0 0 0 0,-2 1 0 0 0,-2 0 0 0 0,-1 0 0 0 0,-2 1 0 0 0,-3 0 0 0 0,-1 0 0 0 0,-8 2 0 0 0,-10 0 0 0 0,-8 2 0 0 0,-2-1 0 0 0,0 0 0 0 0,-1 0-384 0 0,-3 0-615 0 0,3-1 487 0 0,6-1 416 0 0,6-1 96 0 0,6 0 0 0 0,4-1 0 0 0,5-1 0 0 0,-1 0 0 0 0,3-1 0 0 0,3 0 384 0 0,4 0 104 0 0,4 0 23 0 0,3 0 1 0 0,5 1-416 0 0,4-1-96 0 0,10-2-168 0 0,17-3-536 0 0,13-1 704 0 0,9-2 144 0 0,6-1 312 0 0,0 2-216 0 0,-4 0-240 0 0,2 0 0 0 0,6 0 0 0 0,3 1 0 0 0,-4 1 0 0 0,-9 1 0 0 0,-5 1 0 0 0,-4 1 0 0 0,-8 1 0 0 0,-6 1 0 0 0,-7 0 0 0 0,-7 2 0 0 0,-3-1 0 0 0,-4 1 0 0 0,-2-1 0 0 0,-4 1 0 0 0,-7 1 0 0 0,-5-1 0 0 0,-3 0 0 0 0,-8 0 0 0 0,-4 0 0 0 0,-2 1 0 0 0,-1-1 0 0 0,0 0 0 0 0,-5 0 0 0 0,-1 0 0 0 0,1 0 0 0 0,2 0 0 0 0,1 0 0 0 0,2 0 0 0 0,1 0 0 0 0,-2 0 0 0 0,0-1 0 0 0,2 1 0 0 0,1 1 0 0 0,3-1 0 0 0,3 1-72 0 0,4-2-216 0 0,5 1 232 0 0,3 0 344 0 0,5-2-240 0 0,5-1-208 0 0,3 0 0 0 0,3 0-8 0 0,3 0 168 0 0,3-1 0 0 0,2 0 0 0 0,3 1 0 0 0,2 0 96 0 0,9 0 224 0 0,8 1-248 0 0,3-1-232 0 0,1 1 0 0 0,3 0-8 0 0,0 0 168 0 0,-2 1 0 0 0,-3 2 0 0 0,-3 0 96 0 0,-3 0 64 0 0,-3 1 0 0 0,-1 1 8 0 0,-3-1-168 0 0,1 1 0 0 0,1 0 0 0 0,-3 0 0 0 0,-2 0 0 0 0,-1 0 0 0 0,-2 0 0 0 0,-2 0 0 0 0,2 1 0 0 0,0-1 0 0 0,0 1 0 0 0,-3-1 0 0 0,-2 0 0 529-5,-1-1 0-529 5,-3 1 0 0 0,-1-1 0 0 0,-1 0 0 515 2,-2-1 0-515-2,-1 0 0 0 0,-2-1 0 0 0,0 0 0 0 0,-1 1 0 0 0,-1-1 0 0 0,-1 0 0 0 0,0 0 0 0 0,0 0 0 0 0,-1 1 0 0 0,-1 1 0 0 0,-2 1 0 0 0,-1 1 0 0 0,-4 0 0 0 0,-2 0 0 0 0,-1 0 0 0 0,-2 0 0 0 0,0-1 0 0 0,-2 2 0 0 0,-3 0 0 0 0,1 0 0 0 0,-4 2 0 0 0,1 0 0 0 0,0 1 0 0 0,-1 0 0 0 0,2 0 0 0 0,3 0 0 0 0,3 0 0 0 0,3-2 0 0 0,3 0 0 0 0,5-1 0 0 0,5-1 0 0 0,8 0 0 0 0,4-2 0 0 0,4-1 0 0 0,7-2 0 0 0,8-1 0 0 0,7-2 0 0 0,0 0 0 0 0,-3 0 0 0 0,-4 0 0 0 0,-3 0 0 0 0,-3-1 0 0 0,-4 1 0 0 0,-1-1 0 0 0,-2 1 0 0 0,0 0 0 0 0,-2 0 0 0 0,1 0 0 0 0,0 1 0 0 0,-3 0 0 0 0,-2 0 0 0 0,-2 1 0 0 0,-4 1 0 0 0,-1 0 0 0 0,-4 0 0 0 0,-1 1 0 0 0,-2-1 0 0 0,-4 2 0 0 0,-6 0 0 0 0,-2 1 0 0 0,-3 1 0 0 0,0 1 0 0 0,-2 0 0 0 0,-1 1 0 0 0,1 0 0 0 0,-1 0 0 0 0,1 0 0 0 0,-3 1 0 0 0,-2 1 0 0 0,1 0 0 0 0,-3 1 0 0 0,-4 1 0 0 0,0 0 0 0 0,1 1 0 0 0,0 0 0 0 0,2 0 0 0 0,3 0 0 0 0,-1 0 0 0 0,3-1 0 0 0,2 0 0 0 0,1 0 0 0 0,1-1 0 0 0,4-1 0 0 0,2-1 0 0 0,2-1 0 0 0,2-1 0 0 0,2 0 0 0 0,1-1 0 0 0,1-2 0 0 0,3 1 0 0 0,1-1 0 0 0,2 0 0 0 0,2-1 0 0 0,1 1 0 0 0,2-1 0 0 0,1-2 0 0 0,-1 0 0 0 0,2 0 0 0 0,1-1 0 0 0,0 1 0 0 0,0-1 0 0 0,-1 1 0 0 0,-2 0 0 0 0,-1 0 0 0 0,-2 0 0 0 0,-1 1 0 0 0,-2 0 0 0 0,-2 0 0 0 0,0 1 0 0 0,-1 0 0 0 0,0 0 0 0 0,-2 0 0 0 0,0 2 0 0 0,-3 0 0 0 0,-1 1 0 0 0,-2 2 0 0 0,-1 0 0 0 0,-1 1 0 0 0,0 1 0 0 0,-4 1 0 0 0,-1 1 0 0 0,0 1 0 0 0,0-1 0 0 0,1 1 0 0 0,0-1 0 0 0,0-1 0 0 0,1 1 0 0 0,0 0 0 0 0,-3 0 0 0 0,0 1 0 0 0,1 0 0 0 0,-1-1 0 0 0,2 1 0 0 0,1-1 0 0 0,1 0 0 0 0,-1 1 0 0 0,1 0 0 0 0,-1 0 0 0 0,1 1 0 0 0,0 2 0 0 0,1 0 0 0 0,3-1 0 0 0,1 0 0 0 0,2-1 0 0 0,2-1 0 0 0,3-1-376 0 0,2 1-615 0 0,4-1 383 0 0,2 0 608 0 0,1 0 0 0 0,0-2-15384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9:13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6 470 5064 0 0,'0'0'389'0'0,"0"0"-64"0"0,0 0 658 0 0,0 0 312 0 0,0 0 66 0 0,0 0-114 0 0,0 0-535 0 0,0 0-230 0 0,0 0-46 0 0,0 0-17 0 0,-5-11 2436 0 0,6-19-1943 0 0,6-27-912 0 0,-4 33 61 0 0,0 4-61 0 0,1 1-1 0 0,1-1 1 0 0,1 0 0 0 0,1 1-1 0 0,0 0 1 0 0,1 1 0 0 0,2 0-1 0 0,-1 0 1 0 0,12-13 0 0 0,-10 16 34 0 0,1 1-1 0 0,0 0 1 0 0,1 1-1 0 0,1 0 1 0 0,0 1-1 0 0,1 1 1 0 0,0 0-1 0 0,0 1 0 0 0,17-7-33 0 0,-26 14 56 0 0,-4 1-50 0 0,1 1 1 0 0,0-1 0 0 0,0 1-1 0 0,0 0 1 0 0,-1 0-1 0 0,1 0 1 0 0,0 0 0 0 0,0 0-1 0 0,3 1-6 0 0,-6 0-72 0 0,5-2-315 0 0,-3 2-5056 0 0,-2 0 679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0:03.2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206 12 1840 0 0,'-7'0'2064'0'0,"1"1"-951"0"0,-14 5 2173 0 0,16-5-2877 0 0,-1 0 0 0 0,1 0-1 0 0,0 1 1 0 0,0-1 0 0 0,0 1 0 0 0,0 0 0 0 0,1 0 0 0 0,-1 0 0 0 0,0 1 0 0 0,-2 2-409 0 0,-13 12 1138 0 0,12-12-963 0 0,0 1 0 0 0,1 0-1 0 0,0 0 1 0 0,0 1 0 0 0,0 0-1 0 0,1 0 1 0 0,0 0 0 0 0,-2 4-175 0 0,-1 7 204 0 0,0 0 1 0 0,1 1 0 0 0,0 1-1 0 0,2-1 1 0 0,1 1 0 0 0,-1 3-205 0 0,1 8 139 0 0,1 0 0 0 0,2 0 0 0 0,1 0 1 0 0,1 0-1 0 0,2 0 0 0 0,3 16-139 0 0,0-19 455 0 0,2-1-1 0 0,5 13-454 0 0,-9-26-93 0 0,1-2 141 0 0,1 0 0 0 0,0 0 0 0 0,0 0-1 0 0,1-1 1 0 0,1 1 0 0 0,0-2 0 0 0,0 1 0 0 0,1-1-1 0 0,1-1 1 0 0,-1 0 0 0 0,5 3-48 0 0,-7-6 31 0 0,0-1-1 0 0,0 0 1 0 0,1 0 0 0 0,0-1 0 0 0,-1 0 0 0 0,1 0 0 0 0,6 1-31 0 0,42 4 210 0 0,-47-7-199 0 0,1 0 0 0 0,-1-1-1 0 0,1 0 1 0 0,-1-1 0 0 0,1 0-1 0 0,-1 0 1 0 0,7-2-11 0 0,9-1 75 0 0,-18 2-59 0 0,0 1-1 0 0,0-1 0 0 0,0-1 0 0 0,0 0 0 0 0,-1 0 0 0 0,1 0 0 0 0,1-1-15 0 0,3-2 10 0 0,0-1-1 0 0,0 0 0 0 0,-1 0 1 0 0,0-1-1 0 0,0-1 0 0 0,-1 0 1 0 0,0 0-1 0 0,2-3-9 0 0,-7 5 22 0 0,0 0 0 0 0,-1 0 0 0 0,0-1 0 0 0,0 1 0 0 0,-1-1 0 0 0,1 1 0 0 0,-1-1 0 0 0,-1 0 0 0 0,1 0 0 0 0,-1 0-1 0 0,0-4-21 0 0,7-31 31 0 0,-5 27 81 0 0,-1-1 1 0 0,0 1-1 0 0,-1-1 1 0 0,-1 1-1 0 0,0-2-112 0 0,0 16 10 0 0,-2-39-98 0 0,-1 1 0 0 0,-4-10 88 0 0,-3-24 145 0 0,10 63-135 0 0,-2 0-1 0 0,1 0 1 0 0,-1 0-1 0 0,-1 0 1 0 0,0 0-1 0 0,0 0 1 0 0,-1 1-1 0 0,-1-1 1 0 0,1 1-1 0 0,-5-5-9 0 0,0 1-251 0 0,-2-2 345 0 0,0 1 0 0 0,-10-10-94 0 0,6 4 64 0 0,4 12-92 0 0,0 1-1 0 0,-1 0 0 0 0,0 1 0 0 0,-1 0 0 0 0,1 1 0 0 0,-1 0 1 0 0,0 1-1 0 0,-7-1 29 0 0,-44-18-82 0 0,61 22 52 0 0,0 0 0 0 0,0 0-1 0 0,0 0 1 0 0,0 0-1 0 0,0 1 1 0 0,0 0-1 0 0,0-1 1 0 0,0 1-1 0 0,0 0 1 0 0,0 0 0 0 0,0 0-1 0 0,0 1 1 0 0,0-1-1 0 0,0 1 1 0 0,0 0-1 0 0,1 0 1 0 0,-1 0 0 0 0,0 0-1 0 0,0 0 1 0 0,1 1-1 0 0,-1-1 1 0 0,0 1-1 0 0,1-1 1 0 0,0 1-1 0 0,-1 0 1 0 0,1 0 0 0 0,0 0-1 0 0,0 0 1 0 0,-1 2 30 0 0,-6 5-2054 0 0,7-3-4025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0:05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6360 0 0,'0'0'290'0'0,"0"0"-3"0"0,0 0-118 0 0,12 6 1158 0 0,-9-5-1043 0 0,0 0 0 0 0,0 0-1 0 0,0 0 1 0 0,0 0 0 0 0,0 0 0 0 0,0 0-1 0 0,3-1-283 0 0,14 5 947 0 0,-10-2-690 0 0,-1 1-1 0 0,0 1 0 0 0,0-1 1 0 0,0 1-1 0 0,-1 1 1 0 0,2 1-257 0 0,-8-5 10 0 0,0 0 1 0 0,0 0 0 0 0,0 0 0 0 0,0 0 0 0 0,0 0 0 0 0,-1 0-1 0 0,1 0 1 0 0,-1 1 0 0 0,0-1 0 0 0,0 1 0 0 0,0-1 0 0 0,0 1-1 0 0,0-1 1 0 0,0 1 0 0 0,0 0 0 0 0,-1-1 0 0 0,0 1 0 0 0,1 0 0 0 0,-1-1-1 0 0,0 1 1 0 0,0 0 0 0 0,-1 0 0 0 0,1-1 0 0 0,0 1 0 0 0,-1 1-11 0 0,-2 6 79 0 0,-1 0 1 0 0,0 1-1 0 0,0-2 1 0 0,-1 1-1 0 0,-1 0 1 0 0,1-1-1 0 0,-3 3-79 0 0,-1 1 74 0 0,1 0 0 0 0,-5 14-74 0 0,12-25-3 0 0,0 0 1 0 0,1 0 0 0 0,-1 0-1 0 0,1 0 1 0 0,-1 0 0 0 0,1 0-1 0 0,0 0 1 0 0,0 1 0 0 0,0-1-1 0 0,0 0 1 0 0,0 0 0 0 0,1 0 0 0 0,-1 0-1 0 0,1 0 1 0 0,-1 0 0 0 0,1 0-1 0 0,0 0 1 0 0,0 0 0 0 0,0 0-1 0 0,0 0 1 0 0,0 0 0 0 0,0 0-1 0 0,0 0 1 0 0,0-1 0 0 0,1 1 0 0 0,-1-1-1 0 0,1 1 1 0 0,-1-1 0 0 0,1 1-1 0 0,0-1 1 0 0,0 0 0 0 0,-1 0-1 0 0,1 0 1 0 0,0 0 0 0 0,0 0-1 0 0,0 0 1 0 0,0 0 0 0 0,0-1 0 0 0,0 1-1 0 0,1-1 1 0 0,0 1 2 0 0,5 0-160 0 0,0 0 124 0 0,1 1 1 0 0,-1 0-1 0 0,0 0 1 0 0,0 0-1 0 0,0 1 0 0 0,-1 0 1 0 0,6 3 35 0 0,-12-4-1 0 0,0-1 1 0 0,1 0 0 0 0,-1 0 0 0 0,0 0 0 0 0,0 1 0 0 0,1-1 0 0 0,-1 1 0 0 0,0-1 0 0 0,0 1-1 0 0,-1-1 1 0 0,1 1 0 0 0,0 0 0 0 0,-1-1 0 0 0,1 1 0 0 0,0 0 0 0 0,-1 0 0 0 0,0-1 0 0 0,0 1-1 0 0,1 0 1 0 0,-1 0 0 0 0,0 1 0 0 0,-1 7-1 0 0,1-1-1 0 0,-1 1 1 0 0,-3 8 1 0 0,0 13-1 0 0,4-28-5 0 0,0-1 1 0 0,0 0 0 0 0,0 0-1 0 0,0 1 1 0 0,1-1 0 0 0,-1 0-1 0 0,0 1 1 0 0,1-1 0 0 0,0 0-1 0 0,-1 0 1 0 0,1 0 0 0 0,0 1-1 0 0,0-1 1 0 0,1 0 0 0 0,-1 0-1 0 0,0-1 1 0 0,1 1 0 0 0,-1 0-1 0 0,1 0 1 0 0,-1-1 0 0 0,1 1-1 0 0,0 0 1 0 0,-1-1 0 0 0,1 0-1 0 0,0 1 1 0 0,2 0 5 0 0,0-1-349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0:06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7080 0 0,'0'0'157'0'0,"0"0"23"0"0,0 0 13 0 0,15 14 357 0 0,-6-5-149 0 0,-2 1 0 0 0,1-1 0 0 0,-1 2 0 0 0,1 2-401 0 0,-3-5 172 0 0,-2-4-121 0 0,-1 0 0 0 0,0 1 1 0 0,0-1-1 0 0,0 1 0 0 0,0-1 1 0 0,-1 1-1 0 0,0 0 0 0 0,0 0 1 0 0,0 2-52 0 0,0 6 85 0 0,0 1 1 0 0,-2 9-86 0 0,1 0 117 0 0,0-22-86 0 0,0 0 0 0 0,0 0-1 0 0,0 0 1 0 0,0 0 0 0 0,0 1 0 0 0,1-1-1 0 0,-1 0 1 0 0,0 0 0 0 0,1 0-1 0 0,-1 0 1 0 0,0 0 0 0 0,1 0 0 0 0,0 0-1 0 0,-1 0 1 0 0,1 0 0 0 0,-1 0-1 0 0,1 0 1 0 0,0-1 0 0 0,0 1-1 0 0,-1 0 1 0 0,1 0 0 0 0,0-1 0 0 0,0 1-1 0 0,0 0 1 0 0,0-1 0 0 0,0 1-1 0 0,0-1 1 0 0,1 1-31 0 0,3 0 70 0 0,0 1-1 0 0,0-1 1 0 0,0 0-1 0 0,0-1 1 0 0,0 1-1 0 0,1-1-69 0 0,-3 0 19 0 0,0 0-1 0 0,0 0 0 0 0,0 0 0 0 0,0 1 0 0 0,0-1 0 0 0,-1 1 1 0 0,1 0-1 0 0,0 0 0 0 0,0 0 0 0 0,0 0 0 0 0,-1 0 0 0 0,1 0 1 0 0,1 2-19 0 0,-3-2 2 0 0,0 0-1 0 0,0 0 1 0 0,0 0 0 0 0,0 1 0 0 0,0-1 0 0 0,-1 0 0 0 0,1 1 0 0 0,0-1 0 0 0,-1 1 0 0 0,1-1-1 0 0,-1 1 1 0 0,1-1 0 0 0,-1 1 0 0 0,0-1 0 0 0,0 1 0 0 0,1-1 0 0 0,-1 1 0 0 0,0-1 0 0 0,0 1-1 0 0,-1 0 1 0 0,1-1 0 0 0,0 2-2 0 0,-2 3 28 0 0,0 0-1 0 0,0 0 1 0 0,-1 1-1 0 0,0-2 0 0 0,0 2-27 0 0,0-1 38 0 0,0-1 0 0 0,1 1 0 0 0,0-1 0 0 0,0 1 0 0 0,0 1-38 0 0,2-5 6 0 0,0 0 0 0 0,0-1 0 0 0,1 1 1 0 0,-1 0-1 0 0,1-1 0 0 0,-1 1 0 0 0,1 0 1 0 0,-1-1-1 0 0,1 1 0 0 0,0 0 0 0 0,0-1 1 0 0,0 1-1 0 0,-1-1 0 0 0,2 0 1 0 0,-1 1-1 0 0,0-1 0 0 0,0 0 0 0 0,0 0 1 0 0,1 1-1 0 0,-1-1 0 0 0,0 0 0 0 0,1 0 1 0 0,0 0-7 0 0,17 12 0 0 0,-16-11 10 0 0,-1-1 1 0 0,1 1 0 0 0,-1-1-1 0 0,1 1 1 0 0,-1 0 0 0 0,1 0-1 0 0,-1 0 1 0 0,0 0 0 0 0,1 2-11 0 0,-2-3 4 0 0,0 0 1 0 0,0 0-1 0 0,-1 0 1 0 0,1 0-1 0 0,0 0 1 0 0,-1 0 0 0 0,1 1-1 0 0,-1-1 1 0 0,1 0-1 0 0,-1 0 1 0 0,1 1-1 0 0,-1-1 1 0 0,0 0 0 0 0,1 0-1 0 0,-1 1 1 0 0,0-1-1 0 0,0 0 1 0 0,0 1-1 0 0,0-1 1 0 0,0 0 0 0 0,-1 2-5 0 0,-12 36 160 0 0,12-36-133 0 0,0 0 1 0 0,1-1 0 0 0,-1 1 0 0 0,1 0 0 0 0,-1 0 0 0 0,1 0-1 0 0,0 0 1 0 0,0 0 0 0 0,0 0 0 0 0,1-1 0 0 0,-1 1-1 0 0,1 0 1 0 0,0 0 0 0 0,-1 0 0 0 0,2 2-28 0 0,-1-5-396 0 0,0 1-27 0 0,5 0-7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0:06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5120 0 0,'0'-1'233'0'0,"3"0"-9"0"0,-2 0-159 0 0,0 1 1 0 0,0-1-1 0 0,0 1 0 0 0,0-1 1 0 0,-1 1-1 0 0,1 0 0 0 0,0-1 1 0 0,0 1-1 0 0,0 0 0 0 0,0 0 0 0 0,0 0 1 0 0,0 0-1 0 0,0 0 0 0 0,0 0 1 0 0,0 0-1 0 0,0 0 0 0 0,0 0 1 0 0,0 0-1 0 0,0 1 0 0 0,-1-1 1 0 0,1 0-1 0 0,0 1 0 0 0,0-1 0 0 0,0 0 1 0 0,0 1-1 0 0,0-1 0 0 0,-1 1 1 0 0,1-1-1 0 0,0 2-65 0 0,3 0 127 0 0,-3-1-70 0 0,0 0-1 0 0,1 1 0 0 0,-1-1 0 0 0,0 1 1 0 0,0-1-1 0 0,0 1 0 0 0,0-1 0 0 0,0 1 1 0 0,-1 0-1 0 0,1-1 0 0 0,0 1 0 0 0,-1 0 1 0 0,1 0-57 0 0,5 25 366 0 0,-6-24-296 0 0,1 2 57 0 0,0 0-1 0 0,0-1 1 0 0,0 1 0 0 0,0 0-1 0 0,1-1 1 0 0,0 1-1 0 0,0-1 1 0 0,0 1-1 0 0,0-1 1 0 0,3 3-127 0 0,-1 1 124 0 0,1 0 0 0 0,-1 0 0 0 0,0 0 0 0 0,-1 0 0 0 0,0 1 0 0 0,-1-1 1 0 0,1 1-1 0 0,0 7-124 0 0,2 8 304 0 0,-1-8 77 0 0,-3-12-324 0 0,-1 1 1 0 0,2-1 0 0 0,-1 1 0 0 0,1-1 0 0 0,-1 0-1 0 0,1 0 1 0 0,1 2-58 0 0,-1-2 9 0 0,0 1 0 0 0,-1 0 0 0 0,1-1 0 0 0,-1 1 0 0 0,0 0 0 0 0,0 0 0 0 0,0 0 0 0 0,-1 0 0 0 0,0 0 0 0 0,0 0 0 0 0,0 0-1 0 0,-1 0 1 0 0,0 3-9 0 0,0 28 2 0 0,3-26-2 0 0,3-1 0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0:15.8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207 26 6992 0 0,'-3'-1'230'0'0,"0"1"0"0"0,0 0-1 0 0,-1-1 1 0 0,1 1 0 0 0,0 1 0 0 0,0-1 0 0 0,-1 0 0 0 0,1 1 0 0 0,0 0 0 0 0,0-1 0 0 0,0 1 0 0 0,0 1-1 0 0,-1-1-229 0 0,-2 2 437 0 0,0 1-1 0 0,0 0 0 0 0,0-1 1 0 0,1 2-1 0 0,0-1 0 0 0,-1 1-436 0 0,0 3 242 0 0,-1-1-1 0 0,1 2 1 0 0,0-1-1 0 0,1 1 1 0 0,0-1 0 0 0,0 2-1 0 0,1-1 1 0 0,1 0-1 0 0,-1 3-241 0 0,-15 31 649 0 0,9-23-229 0 0,1 1 1 0 0,2 0-1 0 0,0 1 1 0 0,1 0-1 0 0,-1 11-420 0 0,5-20 135 0 0,0 0 0 0 0,1-1-1 0 0,0 1 1 0 0,1 0 0 0 0,1 0-1 0 0,0-1 1 0 0,2 11-135 0 0,4 12 112 0 0,-2-9 18 0 0,1 0 0 0 0,0-1-1 0 0,11 24-129 0 0,-9-32 60 0 0,2 1 0 0 0,0-2 0 0 0,6 8-60 0 0,11 19 100 0 0,-16-33-102 0 0,-10-9 7 0 0,0-1 0 0 0,0 1 0 0 0,0 0 0 0 0,0 0 0 0 0,0-1 1 0 0,0 1-1 0 0,0 0 0 0 0,-1 0 0 0 0,1 0 0 0 0,0 0 0 0 0,0 0 0 0 0,-1 0 0 0 0,1 1-5 0 0,0 0 4 0 0,0 0-1 0 0,0-1 1 0 0,0 1-1 0 0,0-1 1 0 0,0 0-1 0 0,0 1 1 0 0,0-1-1 0 0,1 0 1 0 0,-1 0-1 0 0,0 0 1 0 0,1 0-1 0 0,-1 0 1 0 0,1 0-1 0 0,1 1-3 0 0,25 11 104 0 0,-20-10 103 0 0,-2 0-179 0 0,-1-1 0 0 0,1 0-1 0 0,0 0 1 0 0,0-1 0 0 0,0 0 0 0 0,0 0-1 0 0,0 0 1 0 0,0-1 0 0 0,0 1-1 0 0,1-2 1 0 0,-1 1 0 0 0,0-1-1 0 0,4 0-27 0 0,0-3-25 0 0,0 1 0 0 0,-1-2-1 0 0,0 1 1 0 0,1-1 0 0 0,-2-1-1 0 0,1 1 1 0 0,-1-1 0 0 0,0-1-1 0 0,0 0 1 0 0,4-4 25 0 0,0-3 46 0 0,0 1 0 0 0,-1-2 0 0 0,-1 1-1 0 0,0-2 1 0 0,5-12-46 0 0,-8 13 71 0 0,0 1 1 0 0,-2-2-1 0 0,0 1 0 0 0,-1 0 0 0 0,0-1 0 0 0,0-10-71 0 0,0-11 187 0 0,-1-1-1 0 0,-3-11-186 0 0,1 22 36 0 0,-1-10 79 0 0,-3-25-115 0 0,1 49 20 0 0,0 1-1 0 0,0-1 0 0 0,-1 1 1 0 0,-1 0-1 0 0,0 0 0 0 0,-5-10-19 0 0,0 6 205 0 0,-1 0 0 0 0,0 1 1 0 0,-1 0-1 0 0,-1 1 0 0 0,-6-6-205 0 0,5 6-61 0 0,8 7 46 0 0,-1 1 0 0 0,0 0 0 0 0,0 0 0 0 0,-1 1 0 0 0,0 0-1 0 0,-3-3 16 0 0,7 7-1 0 0,-1-1 0 0 0,1 0-1 0 0,-1 1 1 0 0,0 0-1 0 0,1 0 1 0 0,-1 0 0 0 0,0 0-1 0 0,0 0 1 0 0,0 1-1 0 0,0 0 1 0 0,1 0 0 0 0,-1 0-1 0 0,0 0 1 0 0,0 0-1 0 0,-2 1 2 0 0,-8 2-62 0 0,0 0-1 0 0,0 0 1 0 0,0 1-1 0 0,-1 2 63 0 0,12-5-356 0 0,-1 1 0 0 0,0-1 1 0 0,0 1-1 0 0,1 0 0 0 0,-1 0 0 0 0,1 1 0 0 0,0-1 0 0 0,0 1 0 0 0,0 0 0 0 0,0-1 0 0 0,0 2 0 0 0,0-1 0 0 0,1 0 0 0 0,-1 0 0 0 0,1 1 0 0 0,-1 2 356 0 0,-1 4-5958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0:20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3 6912 0 0,'14'-1'782'0'0,"-12"1"-613"0"0,0-1 0 0 0,-1 1 0 0 0,1 0 0 0 0,-1 0 0 0 0,1 0 0 0 0,0 0 1 0 0,-1 0-1 0 0,1 0 0 0 0,-1 1 0 0 0,1-1 0 0 0,-1 0 0 0 0,1 1 0 0 0,0-1 0 0 0,-1 1-169 0 0,2 12 181 0 0,-3-4-25 0 0,0 0 1 0 0,-1-1-1 0 0,0 1 0 0 0,0-1 0 0 0,-1 0 0 0 0,0 1 0 0 0,0-1 0 0 0,-1 0 0 0 0,0 0 0 0 0,-2 3-156 0 0,2-3 315 0 0,-16 33 875 0 0,14-32-962 0 0,1 1 1 0 0,-1 0-1 0 0,2 0 0 0 0,-1 0 1 0 0,1 0-1 0 0,0 5-228 0 0,0 0 116 0 0,2-10-100 0 0,0 0 0 0 0,1 0-1 0 0,-1 0 1 0 0,1 0 0 0 0,0 0-1 0 0,0 0 1 0 0,1 0 0 0 0,0 4-16 0 0,0-2 8 0 0,1 0 1 0 0,0 1 0 0 0,1-1 0 0 0,0 0-1 0 0,1 3-8 0 0,-3-8 8 0 0,0 0-1 0 0,1-1 0 0 0,-1 1 1 0 0,0 0-1 0 0,0-1 0 0 0,1 1 1 0 0,-1-1-1 0 0,1 1 0 0 0,0-1 1 0 0,-1 1-1 0 0,1-1 0 0 0,0 0 0 0 0,0 0 1 0 0,-1 0-1 0 0,1 0 0 0 0,0 0 1 0 0,0-1-1 0 0,0 1 0 0 0,0 0 1 0 0,0-1-1 0 0,2 1-7 0 0,-1-1-134 0 0,0 0 0 0 0,-1-1 0 0 0,1 1 1 0 0,0-1-1 0 0,-1 1 0 0 0,1-1 0 0 0,-1 0 0 0 0,2 0 134 0 0,2-3-478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0:20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36 6448 0 0,'24'-19'1546'0'0,"-21"17"-1312"0"0,0 0 343 0 0,1 0 1 0 0,0 0-1 0 0,0 0 0 0 0,0 0 1 0 0,0 0-1 0 0,1 1 1 0 0,-1 0-578 0 0,-3 1 82 0 0,-1 0 0 0 0,1-1 1 0 0,0 1-1 0 0,-1 0 0 0 0,1 0 1 0 0,-1 0-1 0 0,1 1 0 0 0,0-1 1 0 0,-1 0-1 0 0,1 0 0 0 0,-1 0 1 0 0,1 0-1 0 0,0 0 0 0 0,-1 1 1 0 0,1-1-1 0 0,-1 0 0 0 0,1 1 1 0 0,-1-1-1 0 0,1 0 0 0 0,-1 1 0 0 0,1-1-82 0 0,0 1 16 0 0,-1 0-1 0 0,1 0 0 0 0,-1 0 1 0 0,1 0-1 0 0,-1 0 0 0 0,1 0 1 0 0,-1 0-1 0 0,0 0 0 0 0,1 0 1 0 0,-1 0-1 0 0,0 0 0 0 0,0 1 1 0 0,0-1-1 0 0,0 0 0 0 0,0 0 1 0 0,0 1-16 0 0,0 5-17 0 0,-1 0 0 0 0,0 0 0 0 0,0 1 0 0 0,-1-1 0 0 0,1 0 0 0 0,-2 0 0 0 0,1 0 0 0 0,-2 2 17 0 0,-6 12-317 0 0,-13 20 317 0 0,13-24-74 0 0,0 0-1 0 0,2 0 1 0 0,-2 5 74 0 0,10-21 6 0 0,-1 1 0 0 0,1 0 0 0 0,-1-1 1 0 0,1 1-1 0 0,0-1 0 0 0,0 1 1 0 0,-1 0-1 0 0,1-1 0 0 0,0 1 0 0 0,1 0 1 0 0,-1-1-1 0 0,0 1 0 0 0,0-1 1 0 0,1 1-1 0 0,-1 0 0 0 0,1-1 0 0 0,-1 1 1 0 0,1-1-1 0 0,0 1 0 0 0,0-1 1 0 0,-1 1-7 0 0,2 0 13 0 0,0 0 0 0 0,0 1 0 0 0,0-1 0 0 0,0 0 1 0 0,1 0-1 0 0,-1 0 0 0 0,1 0 0 0 0,-1-1 0 0 0,1 1 1 0 0,-1 0-14 0 0,5 1 6 0 0,-5-2 5 0 0,1 0-1 0 0,-1 0 0 0 0,1 1 1 0 0,-1-1-1 0 0,1 1 0 0 0,-1-1 0 0 0,0 1 1 0 0,0 0-1 0 0,0 0 0 0 0,0 0 1 0 0,0 0-1 0 0,0 0 0 0 0,-1 1 0 0 0,1-1 1 0 0,-1 0-1 0 0,1 1 0 0 0,-1-1 1 0 0,1 3-11 0 0,-1 1-350 0 0,1-1 1 0 0,-1 1 0 0 0,-1 0-1 0 0,1 0 1 0 0,-1 0 349 0 0,0-5-493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0:25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0 5984 0 0,'0'0'464'0'0,"1"0"-306"0"0,3 0-92 0 0,-3 0 180 0 0,-1 0 77 0 0,0 0 12 0 0,-1 9 489 0 0,-4-3-393 0 0,0 0 1 0 0,0-1-1 0 0,0 0 1 0 0,-1 0-1 0 0,1 0 1 0 0,-3 0-432 0 0,-8 15 1368 0 0,15-19-1323 0 0,0 0 0 0 0,0-1-1 0 0,1 1 1 0 0,-1 0 0 0 0,0-1 0 0 0,1 1 0 0 0,-1 0 0 0 0,1 0-1 0 0,-1-1 1 0 0,1 1 0 0 0,-1 0 0 0 0,1 0 0 0 0,0 0-1 0 0,-1 0 1 0 0,1 0 0 0 0,0 0 0 0 0,0-1 0 0 0,0 1 0 0 0,-1 0-1 0 0,1 0 1 0 0,0 0 0 0 0,0 0 0 0 0,0 0 0 0 0,1 0-1 0 0,-1 0 1 0 0,0 0 0 0 0,0 0-45 0 0,1 1 34 0 0,-1-1 0 0 0,0 0 0 0 0,1 1-1 0 0,-1-1 1 0 0,1 0 0 0 0,-1 0 0 0 0,1 0 0 0 0,0 0 0 0 0,0 0-1 0 0,-1 0 1 0 0,1 1 0 0 0,0-2 0 0 0,0 1 0 0 0,0 0-1 0 0,0 0 1 0 0,0 0 0 0 0,0 0 0 0 0,0-1 0 0 0,0 1 0 0 0,1 0-34 0 0,3 1 33 0 0,-2-1 19 0 0,0 0-1 0 0,0 0 0 0 0,0 1 0 0 0,-1-1 0 0 0,1 1 1 0 0,-1 0-1 0 0,1 0 0 0 0,-1 0 0 0 0,2 2-51 0 0,-3-4 6 0 0,-1 0 1 0 0,1 1-1 0 0,-1 0 0 0 0,0-1 0 0 0,1 1 1 0 0,-1-1-1 0 0,0 1 0 0 0,1-1 0 0 0,-1 1 1 0 0,0 0-1 0 0,0-1 0 0 0,1 1 0 0 0,-1 0 0 0 0,0-1 1 0 0,0 1-1 0 0,0 0 0 0 0,0-1 0 0 0,0 1 1 0 0,0 0-1 0 0,0 0 0 0 0,0-1 0 0 0,0 1 0 0 0,0 0 1 0 0,0-1-1 0 0,-1 1 0 0 0,1 0 0 0 0,0-1 1 0 0,0 1-1 0 0,-1-1 0 0 0,1 1 0 0 0,0 0 1 0 0,-1-1-1 0 0,1 1 0 0 0,-1-1 0 0 0,1 1 0 0 0,0-1 1 0 0,-1 1-7 0 0,-1 2-5 0 0,-7 9 70 0 0,9-12-66 0 0,-1 1 0 0 0,0-1 0 0 0,1 1 0 0 0,-1-1 0 0 0,1 1 0 0 0,-1-1 0 0 0,1 1 0 0 0,0 0 0 0 0,-1-1 0 0 0,1 1 1 0 0,0 0-1 0 0,-1-1 0 0 0,1 1 0 0 0,0 0 0 0 0,0-1 0 0 0,-1 1 0 0 0,1 1 1 0 0,0-1-4 0 0,0 0 0 0 0,0 0 0 0 0,-1 0 1 0 0,1 0-1 0 0,0 0 0 0 0,-1 0 0 0 0,1 0 0 0 0,-1 0 0 0 0,1 0 0 0 0,-1 0 1 0 0,0 0-1 0 0,1 0 0 0 0,-1 0 0 0 0,0 0 0 0 0,0 0 4 0 0,0 0 1 0 0,1 0-1 0 0,-1-1 0 0 0,0 1 0 0 0,1 0 1 0 0,-1 0-1 0 0,0 0 0 0 0,1 0 1 0 0,-1 0-1 0 0,1 0 0 0 0,0 0 0 0 0,-1 0 1 0 0,1 0-1 0 0,0 0 0 0 0,0 1 1 0 0,-1-1-1 0 0,-1 6-8 0 0,1-7 6 0 0,1 0 1 0 0,0 1 0 0 0,0-1-1 0 0,0 0 1 0 0,-1 0-1 0 0,1 1 1 0 0,0-1-1 0 0,0 0 1 0 0,0 0 0 0 0,0 1-1 0 0,0-1 1 0 0,0 0-1 0 0,0 0 1 0 0,-1 1-1 0 0,1-1 1 0 0,0 0 0 0 0,0 1-1 0 0,0-1 1 0 0,0 0-1 0 0,0 0 1 0 0,0 1-1 0 0,0-1 1 0 0,0 0 0 0 0,1 1-1 0 0,-1-1 1 0 0,0 0-1 0 0,0 0 1 0 0,0 1-1 0 0,0-1 1 0 0,0 0 0 0 0,0 0-1 0 0,1 1 2 0 0,-1 1 18 0 0,1 0-5 0 0,0 0-1 0 0,0 0 0 0 0,0 0 1 0 0,1-1-1 0 0,-1 1 0 0 0,0 0 1 0 0,1 0-1 0 0,-1-1 0 0 0,1 1 1 0 0,0 0-13 0 0,-1-2 0 0 0,0 1 0 0 0,-1-1 0 0 0,1 1 0 0 0,-1-1 0 0 0,1 1 0 0 0,0-1 0 0 0,-1 1 0 0 0,1 0 0 0 0,-1-1 0 0 0,1 1 0 0 0,-1 0 0 0 0,1 0 0 0 0,-1-1 0 0 0,0 1 0 0 0,1 0 0 0 0,0 3 0 0 0,0-3-1 0 0,0 1 0 0 0,0 0 0 0 0,0 0 1 0 0,0 0-1 0 0,0-1 0 0 0,-1 1 1 0 0,1 0-1 0 0,-1 0 0 0 0,1 0 1 0 0,-1 0-1 0 0,0 0 0 0 0,0 0 1 0 0,0 0-1 0 0,0 0 0 0 0,0 0 0 0 0,-1 0 1 0 0,1 0-1 0 0,0 0 0 0 0,-1 0 1 0 0,1 0 0 0 0,-2 14-98 0 0,2-15 36 0 0,0 0 1 0 0,0 0 0 0 0,0 0 0 0 0,0 0-1 0 0,0 0 1 0 0,0 0 0 0 0,-1 0 0 0 0,1 0 0 0 0,0 0-1 0 0,0-1 1 0 0,-1 1 0 0 0,1 0 0 0 0,0 0-1 0 0,-1 0 1 0 0,1 0 0 0 0,-1-1 0 0 0,1 1 0 0 0,-1 0-1 0 0,1 0 1 0 0,-1-1 0 0 0,0 1 0 0 0,1 0-1 0 0,-1-1 1 0 0,0 1 61 0 0,-5 4-4850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47.7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75 1840 0 0,'0'0'324'0'0,"9"-1"2623"0"0,-5 0 1476 0 0,4-6-3626 0 0,1 1 0 0 0,0 0 0 0 0,0 0-1 0 0,1 1 1 0 0,-1 0 0 0 0,1 0 0 0 0,9-1-797 0 0,-9 2 172 0 0,12-2-80 0 0,35-4 1433 0 0,-42 7-1370 0 0,-13 2-144 0 0,0 0 1 0 0,0 1-1 0 0,0 0 0 0 0,0-1 1 0 0,0 1-1 0 0,0 0 0 0 0,0 0 1 0 0,0 0-1 0 0,0 0 0 0 0,0 0 1 0 0,0 1-1 0 0,0-1 0 0 0,1 1-11 0 0,1 0 32 0 0,2 0-1 0 0,-1 0 0 0 0,0-1 0 0 0,0 0 1 0 0,3 0-32 0 0,-2 0 40 0 0,0 1 1 0 0,0-1-1 0 0,0 1 1 0 0,4 1-41 0 0,-3-1 90 0 0,0 0 0 0 0,1 0 0 0 0,-1-1 1 0 0,3 0-91 0 0,23 2-292 0 0,15-2 1959 0 0,5 5-1502 0 0,-46-4-124 0 0,1 0-1 0 0,0-1 1 0 0,-1 0-1 0 0,7-1-40 0 0,-6 1 66 0 0,-1-1 0 0 0,1 1 0 0 0,0 1 0 0 0,5 0-66 0 0,99 15 618 0 0,-81-13-566 0 0,6 4 82 0 0,-25-4-132 0 0,0-1-1 0 0,0 0 1 0 0,11 0-2 0 0,-14-1 23 0 0,1 0 0 0 0,0 1 0 0 0,-1 0-1 0 0,1 1 1 0 0,-1 0 0 0 0,1 1-23 0 0,7 1 52 0 0,-8-1-41 0 0,0 0 0 0 0,1 1-1 0 0,-2 0 1 0 0,1 0-1 0 0,7 7-10 0 0,27 15 75 0 0,60 18-11 0 0,-90-38-35 0 0,1 0 0 0 0,-1 1 0 0 0,1 2-29 0 0,26 15-23 0 0,24 10 23 0 0,-57-31 0 0 0,-1 0 0 0 0,1 1 0 0 0,-1 0 0 0 0,0 1 0 0 0,-1-1 0 0 0,3 4 0 0 0,10 8 0 0 0,-13-12 0 0 0,0-1 0 0 0,-1 0 0 0 0,1 0 0 0 0,-1 1 0 0 0,0-1 0 0 0,-1 1 0 0 0,1 1 0 0 0,14 15 0 0 0,-14-17 0 0 0,-1 0 0 0 0,1 0 0 0 0,-1 0 0 0 0,0 0 0 0 0,0 2 0 0 0,5 5 0 0 0,-1 1 0 0 0,1-1 0 0 0,4 3 0 0 0,-3-4 0 0 0,-1 1 0 0 0,-1 0 0 0 0,6 11 0 0 0,-2-2 28 0 0,-5-10-4 0 0,-1-1 1 0 0,-1 1-1 0 0,0 0 1 0 0,0 0-1 0 0,-1 1 1 0 0,0-1-1 0 0,1 9-24 0 0,3 15 177 0 0,-6-32-179 0 0,0 1 0 0 0,0-1-1 0 0,0 1 1 0 0,0-1-1 0 0,0 0 1 0 0,1 1 0 0 0,-1-1-1 0 0,1 0 1 0 0,0 1 2 0 0,8 13 293 0 0,-9-15-221 0 0,-1-1-34 0 0,-3-2-1685 0 0,1 0-5599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49.5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1361 2304 0 0,'0'0'373'0'0,"0"0"727"0"0,0 0 315 0 0,0 0 66 0 0,14-1 1788 0 0,17-15-299 0 0,-22 14-2438 0 0,-8 2-495 0 0,0-1 0 0 0,0 1 0 0 0,0 0 0 0 0,0 0 0 0 0,0-1 0 0 0,0 1 0 0 0,0-1 0 0 0,0 1 0 0 0,-1-1 0 0 0,1 1 0 0 0,0-1 0 0 0,0 0 0 0 0,0 1 1 0 0,-1-1-1 0 0,1 0-37 0 0,2-2 64 0 0,0 1 0 0 0,0-1 0 0 0,1 1 0 0 0,-1 0 0 0 0,1 0 0 0 0,-1 0-1 0 0,3-1-63 0 0,-2 1 80 0 0,0 0 1 0 0,-1 0-1 0 0,1 0 0 0 0,-1 0 0 0 0,1-1 0 0 0,-1 1 0 0 0,2-3-80 0 0,8-6 223 0 0,-11 10-164 0 0,0-1 1 0 0,0 1 0 0 0,1-1-1 0 0,-1 0 1 0 0,-1 0 0 0 0,1 0-1 0 0,0 0 1 0 0,0 0 0 0 0,-1-1-60 0 0,13-11 294 0 0,-2 4-146 0 0,12-18 1127 0 0,-1-1-1 0 0,7-14-1274 0 0,-13 0 512 0 0,-12 32-377 0 0,-1-1-1 0 0,0 0 1 0 0,0-3-135 0 0,5-14 372 0 0,30-79 282 0 0,-35 95-451 0 0,0 0 0 0 0,1-9-203 0 0,2-8 266 0 0,-2 10-96 0 0,-1 0 1 0 0,0-17-171 0 0,-1 16 49 0 0,1-10 17 0 0,-1 18 21 0 0,-1-1 1 0 0,-1 0-1 0 0,0-1 1 0 0,-1 1-1 0 0,-2-13-87 0 0,2 20-3 0 0,0 1-1 0 0,0-1 1 0 0,0 0 0 0 0,1-5 3 0 0,0 5 54 0 0,0 0 0 0 0,-1 0 0 0 0,0 0 0 0 0,-1-5-54 0 0,-22-100 333 0 0,16 54-216 0 0,-4-1-117 0 0,-3-2 0 0 0,7 40 38 0 0,0 0 0 0 0,-2 1 0 0 0,-9-16-38 0 0,16 31 4 0 0,-15-20 7 0 0,14 21-11 0 0,-1-1 0 0 0,1 1 0 0 0,0-1 0 0 0,1 1-1 0 0,-2-3 1 0 0,-18-44 64 0 0,21 50-64 0 0,0-1 0 0 0,0 1 0 0 0,1-1 0 0 0,-1 1 0 0 0,0-1 0 0 0,0 1 0 0 0,-1 0 0 0 0,1-1 0 0 0,0 1 0 0 0,0 0 0 0 0,-1-1 0 0 0,-11-10 0 0 0,11 11-37 0 0,2 1-150 0 0,0 0-38 0 0,0 0-6 0 0,2 13-2697 0 0,0-6 1448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9:15.0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0 322 5384 0 0,'0'0'241'0'0,"0"0"0"0"0,16-6 1313 0 0,21-8 1430 0 0,-25 10-2294 0 0,0 0 0 0 0,9-5-690 0 0,4-5 1041 0 0,-1-2 0 0 0,6-6-1041 0 0,28-17 751 0 0,78-49 1535 0 0,-112 73-2186 0 0,1 2 0 0 0,1 1-1 0 0,26-9-99 0 0,-21 10 351 0 0,1 1 1 0 0,-1 2-1 0 0,16-2-351 0 0,-30 8-27 0 0,0 0 1 0 0,0 1 0 0 0,-1 1-1 0 0,1 0 1 0 0,0 1 0 0 0,-1 1-1 0 0,13 4 27 0 0,93 21 0 0 0,-103-22 17 0 0,-10-3 1 0 0,0 0 0 0 0,-1 0 1 0 0,0 1-1 0 0,0 1 0 0 0,0-1 0 0 0,0 1 0 0 0,6 4-18 0 0,12 9-54 0 0,-17-12 45 0 0,-1 0 1 0 0,1 1 0 0 0,-1 1-1 0 0,3 3 9 0 0,6 6 22 0 0,-1 2-1 0 0,-1 0 0 0 0,1 4-21 0 0,-1 5 0 0 0,-5-9-3 0 0,-9-15 14 0 0,0-1 0 0 0,0 1-1 0 0,0 0 1 0 0,1-1 0 0 0,-1 1-1 0 0,1-1 1 0 0,0 0 0 0 0,0 1 0 0 0,0-1-1 0 0,0 0 1 0 0,0 0 0 0 0,0 0-1 0 0,2 0-10 0 0,-1 0-58 0 0,-2-2-257 0 0,-1 0-149 0 0,0 0-1098 0 0,0 0-4230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1:52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1 629 1376 0 0,'0'0'367'0'0,"0"0"1002"0"0,0 0 440 0 0,0 0 88 0 0,0 0-167 0 0,0 0-788 0 0,0 0-344 0 0,0 0-72 0 0,0 0 20 0 0,0 0 131 0 0,0 0 54 0 0,0 0 6 0 0,0 0-65 0 0,0 0-297 0 0,0 0-137 0 0,0 0-22 0 0,0 0 3 0 0,0 0 38 0 0,0 0 21 0 0,0 0 2 0 0,0 0-24 0 0,14 10 519 0 0,-11-6-640 0 0,1-1 0 0 0,0 0-1 0 0,0-1 1 0 0,0 1-1 0 0,0-1 1 0 0,0 1 0 0 0,1-1-1 0 0,1 0-134 0 0,40 13-497 0 0,-15-11 477 0 0,6-6 20 0 0,-31 2 0 0 0,0 0 0 0 0,0 0 0 0 0,0-1 0 0 0,1 1 0 0 0,1-2 0 0 0,22-1 0 0 0,33 1 1208 0 0,-3-5-1208 0 0,48-14 256 0 0,-10 4-256 0 0,-54 6 0 0 0,-31 8 0 0 0,1-2 0 0 0,-1 1 0 0 0,1-2 0 0 0,9-3 0 0 0,5-4 0 0 0,-22 10 0 0 0,0 0 0 0 0,0 0 0 0 0,1 0 0 0 0,-1 1 0 0 0,1 0 0 0 0,6-1 0 0 0,-2 1 21 0 0,0-1 0 0 0,0 0-1 0 0,-1-1 1 0 0,0 0-1 0 0,0-1 1 0 0,0 0-1 0 0,1-2-20 0 0,32-15-8 0 0,-23 12 115 0 0,0-1 0 0 0,0-1-1 0 0,5-5-106 0 0,-9 5 252 0 0,-6 5-150 0 0,0-1 1 0 0,0 0 0 0 0,-1 0 0 0 0,0-1 0 0 0,-1 0-1 0 0,2-3-102 0 0,-7 9 17 0 0,1-1 0 0 0,-1 1 0 0 0,1-1-1 0 0,0 1 1 0 0,0 0 0 0 0,0 1 0 0 0,0-1 0 0 0,3 0-17 0 0,21-16 37 0 0,-19 10-37 0 0,-5 7 0 0 0,-1-1 0 0 0,-1 1 0 0 0,1-1 0 0 0,0 0 0 0 0,-1 0 0 0 0,1 0 0 0 0,-1-1 0 0 0,12-13 44 0 0,-11 15-30 0 0,-1-1-1 0 0,0 1 1 0 0,0-1 0 0 0,0 1 0 0 0,0-1 0 0 0,0 0-1 0 0,0-1-13 0 0,0 1 19 0 0,0 0 0 0 0,0-1 0 0 0,1 1 0 0 0,-1 0-1 0 0,1 0 1 0 0,0 1 0 0 0,-1-1 0 0 0,1 1-1 0 0,1-1-18 0 0,16-17 83 0 0,-14 13-46 0 0,0 0-1 0 0,1 1 1 0 0,6-6-37 0 0,10-10 237 0 0,-15 15-136 0 0,-1-1-1 0 0,-1 0 1 0 0,1 0-1 0 0,-1-1 1 0 0,-1 0-1 0 0,0 0 1 0 0,4-9-101 0 0,10-16 125 0 0,-13 22-70 0 0,8-17 72 0 0,-14 26-105 0 0,0-1-1636 0 0,0 8-38 0 0,0 1 226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2:34.96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0 952 8664 0 0,'0'0'197'0'0,"0"0"24"0"0,0 0 18 0 0,0 0 57 0 0,0 0 209 0 0,0 0 95 0 0,0 0 22 0 0,0 0-22 0 0,0 0-100 0 0,0 0-42 0 0,0 0-8 0 0,0 0-34 0 0,0 0-136 0 0,0 0-66 0 0,0 0-12 0 0,0 0-4 0 0,0 0-6 0 0,0 0-6 0 0,0 0-2 0 0,0 0 2 0 0,0 0 13 0 0,0 0 8 0 0,10 7 656 0 0,13 48 163 0 0,-19-46-826 0 0,-1 0-1 0 0,0-1 1 0 0,-1 1 0 0 0,0 0-1 0 0,1 5-199 0 0,-3-13 72 0 0,1 1-41 0 0,0 0-1 0 0,0-1 0 0 0,-1 1 0 0 0,1 0 1 0 0,0 0-1 0 0,-1-1 0 0 0,1 1 0 0 0,-1 0 0 0 0,1 1-30 0 0,2 15 336 0 0,-1-1 0 0 0,-1 1 0 0 0,0 2-336 0 0,-1-16 65 0 0,0 17 208 0 0,0 0 0 0 0,5 20-273 0 0,-3-23 177 0 0,1 0 0 0 0,-2 16-177 0 0,3 17 190 0 0,-1-32-66 0 0,0-1-1 0 0,1 1 1 0 0,4 7-124 0 0,6 10 229 0 0,17 29-229 0 0,-16-26 115 0 0,-2-3-49 0 0,-10-29-54 0 0,0 0 0 0 0,-1 1 0 0 0,0-1 0 0 0,0 2-12 0 0,8 22 16 0 0,-6-10 48 0 0,-1-10-20 0 0,0 0 0 0 0,1-1 0 0 0,0 0 0 0 0,4 5-44 0 0,-2-4 0 0 0,-3-6 0 0 0,-1-1 0 0 0,1 1 0 0 0,-1-1 0 0 0,0 1 0 0 0,-1 0 0 0 0,1 0 0 0 0,-1 1 0 0 0,1-2 0 0 0,-1 0 0 0 0,0 1 0 0 0,1-1 0 0 0,0 0 0 0 0,0 0 0 0 0,0 0 0 0 0,2 2 0 0 0,12 24 0 0 0,26 44 144 0 0,-4 3-144 0 0,-32-61 0 0 0,-3-8 0 0 0,0 0 0 0 0,0 0 0 0 0,1 0 0 0 0,0 0 0 0 0,2 3 0 0 0,0 1 0 0 0,-1-1 0 0 0,4 12 0 0 0,-1-3 0 0 0,8 11 0 0 0,-14-24 0 0 0,0-4 0 0 0,4 3 0 0 0,1 0 0 0 0,1 5 0 0 0,7 8 0 0 0,-13-16-1 0 0,0-1 0 0 0,0 1 1 0 0,0 0-1 0 0,-1 0 0 0 0,1 0 0 0 0,0 2 1 0 0,9 19 69 0 0,0 1-57 0 0,6-6 48 0 0,-15-15-60 0 0,10 12 11 0 0,-12-15 42 0 0,3 2 1 0 0,-2-3-54 0 0,-1-1 0 0 0,0 1 1 0 0,1 0-1 0 0,-1 0 0 0 0,0 0 0 0 0,1 0 1 0 0,-1 0-1 0 0,1 0 0 0 0,-1 0 1 0 0,0-1-1 0 0,1 1 0 0 0,-1 0 1 0 0,0 0-1 0 0,0-1 0 0 0,1 1 0 0 0,-1 0 1 0 0,0 0-1 0 0,1-1 0 0 0,-1 1 1 0 0,0 0-1 0 0,0-1 0 0 0,0 1 0 0 0,1 0 1 0 0,-1-1-1 0 0,0 1 0 0 0,0 0 1 0 0,0-1-1 0 0,0 1 0 0 0,0-1 1 0 0,0 1-1 0 0,1 0 0 0 0,-1-1 0 0 0,0 1 1 0 0,0 0-1 0 0,0-1 0 0 0,0 1 1 0 0,-1-1-1 0 0,1 1 0 0 0,0-1 0 0 0,1-12-1 0 0,-1 3 1 0 0,0-1 0 0 0,-1 1 0 0 0,0-1 0 0 0,-2-5 0 0 0,1 8 0 0 0,0 0 0 0 0,1-1 0 0 0,0 1 0 0 0,0-1 0 0 0,1-5 0 0 0,-4-4 0 0 0,3 13 0 0 0,-1 0 0 0 0,1 0 0 0 0,0-1 0 0 0,1 1 0 0 0,-1-2 0 0 0,-2-11 0 0 0,-1-10 0 0 0,4 21 0 0 0,0 4 0 0 0,-9-14 0 0 0,-3-31 0 0 0,6 30 0 0 0,3 12 0 0 0,1 0 0 0 0,0-1 0 0 0,0 1 0 0 0,1 0 0 0 0,-1-1 0 0 0,1-2 0 0 0,-5-20 0 0 0,-1 1 0 0 0,6 22 0 0 0,0 0 0 0 0,-1 0 0 0 0,0 1 0 0 0,0-1 0 0 0,0 0 0 0 0,0 1 0 0 0,-3-5 0 0 0,0-1 0 0 0,0 0 0 0 0,1 0 0 0 0,0-1 0 0 0,-1-9 0 0 0,0 5 0 0 0,0 0 0 0 0,-8-15 0 0 0,8 19 0 0 0,-2-6 0 0 0,3 7 0 0 0,-1-1 0 0 0,-6-9 0 0 0,5 3 0 0 0,5 16 0 0 0,1-1 0 0 0,-1 1 0 0 0,0 0 0 0 0,0 0 0 0 0,0 0 0 0 0,0 0 0 0 0,0 0 0 0 0,0 0 0 0 0,-1-1 0 0 0,-4-5-12 0 0,1-1-1 0 0,0 1 0 0 0,0-1 0 0 0,1 0 0 0 0,0 0 13 0 0,-17-35-10 0 0,5 2 108 0 0,10 29-140 0 0,2 2 48 0 0,0 1 0 0 0,1 0 0 0 0,-1-7-6 0 0,3 15 3 0 0,1-1-14 0 0,-1-1 0 0 0,0 1 0 0 0,1 0 0 0 0,-2 0 0 0 0,1-1 0 0 0,0 1 0 0 0,-1-1 11 0 0,1 3 0 0 0,0 0 0 0 0,1 0 0 0 0,-1 0-1 0 0,1 0 1 0 0,-1 0 0 0 0,1 0 0 0 0,0-1 0 0 0,-1 1 0 0 0,1 0 0 0 0,0 0 0 0 0,0 0 0 0 0,0 0 0 0 0,0 0 0 0 0,0-1 0 0 0,0 1 0 0 0,0 0 0 0 0,0 0 0 0 0,0 0 0 0 0,1-1 0 0 0,-1-9 75 0 0,-1 8-80 0 0,0-1 0 0 0,0 1-1 0 0,1-1 1 0 0,-1 1 0 0 0,1-1-1 0 0,0 1 1 0 0,0-1 0 0 0,0 1-1 0 0,0-1 1 0 0,1-1 5 0 0,0 3-8 0 0,-1 0 0 0 0,0 0-1 0 0,0 0 1 0 0,1 0 0 0 0,-1 0 0 0 0,-1 0-1 0 0,1 0 1 0 0,0 0 0 0 0,-1-2 8 0 0,0-5-11 0 0,1 6 4 0 0,-1 1 1 0 0,1-1 0 0 0,-1 0-1 0 0,0 1 1 0 0,1-1 0 0 0,-1 1 0 0 0,0-1-1 0 0,-1 0 7 0 0,2 1-3 0 0,-4-10-22 0 0,-1-1 1 0 0,0 1-1 0 0,-6-11 25 0 0,-9-27-54 0 0,6 1 1 0 0,14 46 42 0 0,0-6-32 0 0,0 5 39 0 0,0 0 1 0 0,0 0-1 0 0,-1 1 1 0 0,1-1 0 0 0,-1 0-1 0 0,0 0 4 0 0,-3-4-10 0 0,4 3-33 0 0,0 0 32 0 0,0 0 23 0 0,0 4 36 0 0,-3-32-300 0 0,3 13 215 0 0,3-23-326 0 0,-3-18-217 0 0,7 25 720 0 0,-8 16-232 0 0,1 7 96 0 0,0 8-5 0 0,0 5-4 0 0,0-1 0 0 0,0 0 0 0 0,0 0 0 0 0,0 1 0 0 0,0-1 0 0 0,0 0 0 0 0,0 1 0 0 0,0-1-1 0 0,1 0 1 0 0,-1 1 0 0 0,0-1 0 0 0,0 0 0 0 0,1 1 0 0 0,-1-1 0 0 0,0 0 0 0 0,1 1 0 0 0,-1-1 0 0 0,0 1 0 0 0,1-1 0 0 0,-1 1 0 0 0,1-1 0 0 0,-1 1-1 0 0,1-1 1 0 0,-1 1 0 0 0,1-1 5 0 0,10-27-74 0 0,-3 9 84 0 0,-5 9-10 0 0,11-12-64 0 0,1-3 0 0 0,-2 9 54 0 0,-3 5-44 0 0,-3 2 54 0 0,-7 8 0 0 0,0 1 0 0 0,0 0 0 0 0,0-1 0 0 0,1 1 0 0 0,-1 0 0 0 0,0-1 0 0 0,0 1 0 0 0,0 0 0 0 0,0-1 0 0 0,1 1 0 0 0,-1 0 0 0 0,0-1 0 0 0,0 1 0 0 0,0 0 0 0 0,0-1 0 0 0,0 1 0 0 0,0 0 0 0 0,0-1 0 0 0,0 1 0 0 0,0 0 0 0 0,0-1 0 0 0,0 1 0 0 0,0-1 0 0 0,0 1 0 0 0,-1 0 0 0 0,1-1 0 0 0,0 1 0 0 0,0 0 0 0 0,0-1 0 0 0,0 1 0 0 0,0 0 0 0 0,0 0 0 0 0,0-1 0 0 0,0 1 0 0 0,0 0 0 0 0,0-1 0 0 0,0 1 0 0 0,0 0 0 0 0,0 0 0 0 0,0-1 0 0 0,0 1 0 0 0,0 0 0 0 0,0-1 0 0 0,0 1 0 0 0,0 0 0 0 0,0 0 0 0 0,0-1 0 0 0,0 1 0 0 0,0 0 0 0 0,1 0 0 0 0,-1-1 0 0 0,0 1 0 0 0,0 0 0 0 0,0 0 0 0 0,14-19 0 0 0,-2 0 0 0 0,-10 18 0 0 0,0-1 0 0 0,-1 0 0 0 0,0 0 0 0 0,1 0 0 0 0,-1 0 0 0 0,0-1 0 0 0,0 1 0 0 0,0 0 0 0 0,0 0 0 0 0,0-2 0 0 0,6-13 0 0 0,0 2 0 0 0,-7 12 0 0 0,1 1 0 0 0,-1 0 0 0 0,1 0 0 0 0,0 0 0 0 0,0 0 0 0 0,0 0 0 0 0,0 0 0 0 0,1-2 0 0 0,22-26-64 0 0,-23 29 63 0 0,1-1 1 0 0,0 0-1 0 0,-1 0 0 0 0,1-1 0 0 0,-1 1 0 0 0,0 0 0 0 0,0 0 0 0 0,0-1 0 0 0,0 1 0 0 0,0 0 1 0 0,0-1-1 0 0,0 0 1 0 0,-1 2-43 0 0,4-2 32 0 0,-2 1 11 0 0,-1 0 0 0 0,1 0 0 0 0,-1 0 0 0 0,0 0 0 0 0,1 0 0 0 0,-1-1 0 0 0,0 1 0 0 0,0 0 0 0 0,0-2 0 0 0,1-1 0 0 0,21-30-53 0 0,-4 14 42 0 0,-11 12 11 0 0,-6 8 0 0 0,-1-1 0 0 0,0 1 0 0 0,0 0 0 0 0,0-1 0 0 0,0 1 0 0 0,0-1 0 0 0,0 1 0 0 0,0-1 0 0 0,-1 1 0 0 0,1-1 0 0 0,1-1 0 0 0,-1 0 0 0 0,1 0 0 0 0,0 0 0 0 0,0 0 0 0 0,1 1 0 0 0,-1-1 0 0 0,1 0 0 0 0,10-12 0 0 0,8-17 0 0 0,-6 11 0 0 0,-1 1 0 0 0,-11 14 0 0 0,0 1 0 0 0,1-1 0 0 0,0 1 0 0 0,0 0 0 0 0,1 0 0 0 0,-1 0 0 0 0,2 0 0 0 0,17-21 0 0 0,4 7 0 0 0,3-6 0 0 0,-14 15 11 0 0,-15 9 32 0 0,2-2-38 0 0,0 0 1 0 0,0 0-1 0 0,0 0 0 0 0,1 0 1 0 0,-1 1-1 0 0,2-2-5 0 0,15-12 42 0 0,-16 11-45 0 0,-4 4 11 0 0,13-3-101 0 0,-4-2 93 0 0,-4 4 0 0 0,0 1 0 0 0,1 1 0 0 0,0-2 0 0 0,2 0 0 0 0,0-2 0 0 0,1-2 0 0 0,-3 3 0 0 0,-6 3 0 0 0,1 1 0 0 0,-1-1 0 0 0,1 0 0 0 0,0 0 0 0 0,-1 0 0 0 0,1 0 0 0 0,0 0 0 0 0,-1 0 0 0 0,1 0 0 0 0,-1 0 0 0 0,1 0 0 0 0,0 0 0 0 0,-1 0 0 0 0,1 0 0 0 0,-1 0 0 0 0,1-1 0 0 0,0 1 0 0 0,-1 0 0 0 0,1 0 0 0 0,-1-1 0 0 0,1 1 0 0 0,-1-1 0 0 0,7 0 0 0 0,7-6 0 0 0,-4 1 0 0 0,6-1 0 0 0,-15 7 0 0 0,0 0 0 0 0,0 0 0 0 0,0 0 0 0 0,0-1 0 0 0,-1 1 0 0 0,1 0 0 0 0,0-1 0 0 0,0 1 0 0 0,0 0 0 0 0,-1-1 0 0 0,1 1 0 0 0,0-1 0 0 0,-1 1 0 0 0,1-1 0 0 0,0 0 0 0 0,-1 1 0 0 0,1-1 0 0 0,0 0 0 0 0,4-2 0 0 0,0 1 0 0 0,0 0 0 0 0,0 0 0 0 0,1 0 0 0 0,-1 1 0 0 0,2-1 0 0 0,16-4 0 0 0,-15 2-64 0 0,-1 2-1 0 0,1-1 0 0 0,-1 1 0 0 0,7-1 65 0 0,6 0-6348 0 0,-13 3 356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52:37.09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1153 0 4144 0 0,'0'0'319'0'0,"0"0"-122"0"0,0 0 270 0 0,0 0 138 0 0,5 11 3647 0 0,-6 4-2217 0 0,0-6-1405 0 0,1-9-295 0 0,0 0-18 0 0,0 0-77 0 0,0 25 1471 0 0,0-9-1531 0 0,1-2-2 0 0,-1-10-99 0 0,0-1 1 0 0,1 1-1 0 0,-1-1 0 0 0,0 1 0 0 0,-1-1 1 0 0,1 1-1 0 0,-1 0-79 0 0,-20 71 1374 0 0,19-69-1297 0 0,0-1 0 0 0,0 1-1 0 0,0 0 1 0 0,-1-1 0 0 0,0 1-1 0 0,-2 3-76 0 0,-21 35 216 0 0,19-30-161 0 0,-5 5 93 0 0,11-17-132 0 0,0 0-1 0 0,-1 0 1 0 0,1 0 0 0 0,0 1-1 0 0,0-1 1 0 0,0 0-1 0 0,0 2-15 0 0,-7 13 83 0 0,-15 22 152 0 0,4-7 53 0 0,7-14-113 0 0,0 0 0 0 0,-1-1 0 0 0,-16 15-175 0 0,28-31 8 0 0,-3 4 30 0 0,-1-1-1 0 0,0 0 1 0 0,0 0-1 0 0,-1-1 1 0 0,1 0-1 0 0,-6 3-37 0 0,4-2 45 0 0,0 0 0 0 0,0 0 0 0 0,-5 5-45 0 0,7-5 24 0 0,0-1 1 0 0,-1 1-1 0 0,1-1 1 0 0,-1 0-1 0 0,0-1 1 0 0,-1 1-25 0 0,-22 11 114 0 0,16-2-77 0 0,12-10-33 0 0,-1 0 0 0 0,0 0 0 0 0,0 0 0 0 0,0 0 0 0 0,0-1 0 0 0,-1 1-1 0 0,-1 1-3 0 0,-42 22-6 0 0,12-5 76 0 0,24-14-31 0 0,1 1-1 0 0,0 0 0 0 0,0 0 0 0 0,0 1-38 0 0,-22 18 39 0 0,24-20-39 0 0,6-5 0 0 0,0 0 0 0 0,0 0 0 0 0,0 0 0 0 0,0-1 0 0 0,0 1 0 0 0,0 0 0 0 0,-1-1 0 0 0,1 1 0 0 0,0-1 0 0 0,0 1 0 0 0,0-1 0 0 0,-1 1 0 0 0,-35 12-3 0 0,30-9 20 0 0,-1-1 0 0 0,0-1 0 0 0,0 1-1 0 0,-2-1-16 0 0,-10 3 32 0 0,0 2 0 0 0,1 0 0 0 0,-1 0 0 0 0,0 3-32 0 0,-7 5 0 0 0,-7 3 0 0 0,28-16 0 0 0,-8 3 0 0 0,1 0 0 0 0,-12 6 0 0 0,19-8 0 0 0,0 0 0 0 0,1-1 0 0 0,-1 1 0 0 0,0-1 0 0 0,0-1 0 0 0,-4 1 0 0 0,-1 1 0 0 0,0-1 0 0 0,0 2 0 0 0,0-1 0 0 0,1 1 0 0 0,0-1 0 0 0,0 0 0 0 0,-3-1 0 0 0,-30 6 83 0 0,24-1-80 0 0,16-5 31 0 0,-1-1 1 0 0,1 0 0 0 0,0 0-1 0 0,0 0 1 0 0,0 0 0 0 0,-1-1-1 0 0,-1 1-34 0 0,5-1 162 0 0,0 0-40 0 0,-10 2-495 0 0,1 0 331 0 0,1-1-1 0 0,-1 1 1 0 0,-7 2 42 0 0,11-3 14 0 0,3-1-25 0 0,1-1 273 0 0,-13 7-5432 0 0,14-6 3700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4:30.5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2 492 2760 0 0,'0'0'292'0'0,"0"0"184"0"0,0 0 79 0 0,-1 0-617 0 0,0 1 8385 0 0,7-9-8156 0 0,-1 0-1 0 0,1 1 1 0 0,1-1 0 0 0,-1 2 0 0 0,2-1-167 0 0,12-15 782 0 0,13-13-302 0 0,-20 22-420 0 0,0 0 0 0 0,0 1-1 0 0,6-3-59 0 0,15-14 77 0 0,5-8 40 0 0,8-4 118 0 0,-13 16-234 0 0,-27 20-7 0 0,1 0 0 0 0,-2 0 1 0 0,6-5 5 0 0,29-30 208 0 0,-19 19-106 0 0,-13 12 1 0 0,-1 1-1 0 0,1 0 0 0 0,0 1 0 0 0,1 0 0 0 0,10-6-102 0 0,2-5 83 0 0,-7 7-440 0 0,-9 7 355 0 0,0 0 1 0 0,1 0-1 0 0,-1 0 0 0 0,1 0 1 0 0,0 1-1 0 0,0 0 1 0 0,4 0 1 0 0,-9 2 65 0 0,5-1-44 0 0,-1 0 0 0 0,1 0 0 0 0,0 1 0 0 0,0 0 0 0 0,-1 0 1 0 0,3 1-22 0 0,-9 0-39 0 0,0 0 41 0 0,1 0 0 0 0,-1 0 0 0 0,0 0 0 0 0,0 0 0 0 0,0 0 0 0 0,0 0 0 0 0,0 0-1 0 0,0 0 1 0 0,0 0 0 0 0,0 0 0 0 0,0 0 0 0 0,0 0 0 0 0,0 0 0 0 0,0 0 0 0 0,0 0 0 0 0,0 1 0 0 0,0-1 0 0 0,0 0 0 0 0,0 0 0 0 0,0 0 0 0 0,0 0 0 0 0,0 0 0 0 0,0 0 0 0 0,0 0 0 0 0,0 0 0 0 0,0 0 0 0 0,0 0 0 0 0,0 0-1 0 0,0 0 1 0 0,1 0 0 0 0,-1 0 0 0 0,0 0 0 0 0,0 0 0 0 0,0 0 0 0 0,0 0 0 0 0,0 0 0 0 0,0 0 0 0 0,0 0 0 0 0,0 0 0 0 0,0 0 0 0 0,0 0 0 0 0,0 0 0 0 0,0 0 0 0 0,0 0 0 0 0,0 0 0 0 0,0 0 0 0 0,0 0 0 0 0,0 0 0 0 0,0 0 0 0 0,0-1-1 0 0,0 1 1 0 0,0 0 0 0 0,1 0 0 0 0,-1 0 0 0 0,0 0 0 0 0,0 0 0 0 0,0 0 0 0 0,0 0 0 0 0,0 0 0 0 0,0 0 0 0 0,0 0 0 0 0,0 0 0 0 0,0 0 0 0 0,0 0 0 0 0,0 0 0 0 0,0 0 0 0 0,0 0 0 0 0,0 0-2 0 0,5 6 21 0 0,2 5-72 0 0,-7 8 381 0 0,0-17-318 0 0,-2-1-10 0 0,-1 11-2 0 0,2-10 23 0 0,1-1 0 0 0,0 0 0 0 0,-1 0 0 0 0,0 0 0 0 0,1 0 0 0 0,-1 1 0 0 0,0-1 0 0 0,0 0 0 0 0,0 0 0 0 0,1 0 0 0 0,-1-1 0 0 0,0 1 0 0 0,0 0 0 0 0,0 0 0 0 0,0 0 0 0 0,-1-1 0 0 0,1 1 0 0 0,0 0 0 0 0,0-1 0 0 0,0 1 0 0 0,-2-1-23 0 0,-13 11 188 0 0,14-9-182 0 0,-1 0 0 0 0,0 0 0 0 0,1 0 0 0 0,-1-1 0 0 0,0 1 0 0 0,0-1-1 0 0,0 1 1 0 0,0-1 0 0 0,0 0 0 0 0,-2 0-6 0 0,1 0 1 0 0,1 0-1 0 0,0 0 1 0 0,1 0 0 0 0,-1 1-1 0 0,0-1 1 0 0,0 1 0 0 0,0 0-1 0 0,-1 1 0 0 0,-33 21 11 0 0,6 1 42 0 0,17-16-53 0 0,1 1 0 0 0,-6 5 0 0 0,8-6 0 0 0,-1-1 0 0 0,-7 4 0 0 0,-7 5 0 0 0,17-11 0 0 0,-24 19 0 0 0,-14 18 0 0 0,41-35-70 0 0,4-5 70 0 0,-1 0-1 0 0,1-1 1 0 0,-1 1 0 0 0,1-1 0 0 0,-1 1-1 0 0,-1 0 1 0 0,-9 11 0 0 0,2-1 0 0 0,-2-1 0 0 0,0 0 0 0 0,-1-1 0 0 0,-12 7 0 0 0,-5 10 0 0 0,30-27 0 0 0,0 0 0 0 0,0-1 0 0 0,0 1 0 0 0,0 0 0 0 0,0 0 0 0 0,1 0 0 0 0,-1 0 0 0 0,0 0 0 0 0,0 0 0 0 0,1 0 0 0 0,-1 0 0 0 0,1 0 0 0 0,-1 0 0 0 0,1 1 0 0 0,-12 16 0 0 0,-31 25 0 0 0,25-20 0 0 0,2-2-1561 0 0,16-20 1259 0 0,0-1-48 0 0,0 0-191 0 0,-1 1-88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4:31.2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51 1 2304 0 0,'0'0'101'0'0,"0"0"142"0"0,0 0 509 0 0,0 0 221 0 0,0 0 47 0 0,0 0-104 0 0,0 0-481 0 0,-9 15 525 0 0,-8 9 112 0 0,-3 5-3354 0 0,16-24-508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7:24.8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1 9672 0 0,'0'0'440'0'0,"0"0"-6"0"0,-2 9 1166 0 0,-3 2-1094 0 0,2 0 0 0 0,-1-1-1 0 0,1 1 1 0 0,1 1 0 0 0,0-1-1 0 0,1 0 1 0 0,0 0 0 0 0,1 4-506 0 0,-5 62 874 0 0,4 0 1 0 0,6 54-875 0 0,-2-95-1500 0 0,-3-37-2521 0 0,4-4-1327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7:25.2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2 9216 0 0,'-1'-1'1942'0'0,"7"5"-1183"0"0,10 8-190 0 0,11 23 2168 0 0,16 27-2737 0 0,15 21 625 0 0,9 11-320 0 0,-41-57-496 0 0,4 8-1029 0 0,-29-44-269 0 0,-1-1-3372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7:25.5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2304 0 0,'0'0'456'0'0,"1"16"7032"0"0,1-8-7130 0 0,-1 1 0 0 0,0 0 0 0 0,-1 0 0 0 0,0 3-358 0 0,1 11 348 0 0,-1 89 1280 0 0,2-68-990 0 0,-2-17-248 0 0,2 0 0 0 0,1 1-1 0 0,1-1 1 0 0,4 15-390 0 0,-3-23-108 0 0,-1-1-1075 0 0,-1-7-2502 0 0,1-1-992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7:25.9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3 130 9216 0 0,'21'1'1911'0'0,"-17"0"-1794"0"0,0 0 0 0 0,0-1-1 0 0,0 0 1 0 0,0 0 0 0 0,0 0-1 0 0,0-1 1 0 0,0 1 0 0 0,0-1 0 0 0,0 0-1 0 0,0 0-116 0 0,9-4 149 0 0,-1 0 0 0 0,0-1 0 0 0,6-4-149 0 0,-15 8-20 0 0,1 0 0 0 0,-1 0 1 0 0,0 0-1 0 0,1-1 1 0 0,-1 0-1 0 0,-1 0 1 0 0,1 1-1 0 0,0-2 1 0 0,-1 1-1 0 0,1 0 0 0 0,-1 0 1 0 0,0-1-1 0 0,1-2 20 0 0,-2 3-38 0 0,0 1 0 0 0,-1 0 0 0 0,1-1-1 0 0,-1 1 1 0 0,1 0 0 0 0,-1-1 0 0 0,0 1-1 0 0,0-1 1 0 0,0 1 0 0 0,0-1 0 0 0,0 1-1 0 0,-1 0 1 0 0,1-1 0 0 0,-1 1 0 0 0,0 0-1 0 0,0-1 1 0 0,0 1 38 0 0,1 1 20 0 0,-1-1-1 0 0,1 1 1 0 0,-1 0 0 0 0,0 0 0 0 0,0 0-1 0 0,0 0 1 0 0,0 0 0 0 0,0 0-1 0 0,0 0 1 0 0,0 0 0 0 0,0 1-1 0 0,0-1 1 0 0,0 0 0 0 0,0 1-1 0 0,0-1 1 0 0,-1 0 0 0 0,1 1-1 0 0,0-1 1 0 0,0 1 0 0 0,-1 0-1 0 0,1 0 1 0 0,0-1 0 0 0,-1 1 0 0 0,1 0-1 0 0,0 0 1 0 0,-1 0 0 0 0,1 0-1 0 0,0 0 1 0 0,-1 0 0 0 0,1 1-1 0 0,0-1-19 0 0,-5 1 192 0 0,0 1 0 0 0,0 0 0 0 0,0 0 0 0 0,0 0-1 0 0,1 1 1 0 0,-1 0 0 0 0,1 0 0 0 0,-1 0 0 0 0,1 0-1 0 0,0 1 1 0 0,1 0 0 0 0,-1 0 0 0 0,1 1 0 0 0,0-1 0 0 0,0 1-1 0 0,0 0 1 0 0,0 0 0 0 0,1 0 0 0 0,0 0 0 0 0,0 1-192 0 0,-2 3 201 0 0,1 0 1 0 0,1 1 0 0 0,-1-1 0 0 0,2 1-1 0 0,-1 0 1 0 0,1 0 0 0 0,1 0 0 0 0,-1 0 0 0 0,2 0-1 0 0,0 0 1 0 0,0 9-202 0 0,1-15 28 0 0,-1-1 1 0 0,1 1-1 0 0,-1-1 1 0 0,1 1-1 0 0,0 0 0 0 0,1-1 1 0 0,-1 0-1 0 0,0 1 1 0 0,1-1-1 0 0,0 0 0 0 0,0 0 1 0 0,0 0-1 0 0,0 0 0 0 0,0 0 1 0 0,1 0-1 0 0,-1 0 1 0 0,1-1-1 0 0,0 1 0 0 0,0-1 1 0 0,0 0-1 0 0,0 0 1 0 0,0 0-1 0 0,0 0 0 0 0,0-1 1 0 0,1 1-1 0 0,-1-1 0 0 0,1 0-28 0 0,6 2-64 0 0,0 0 0 0 0,0-1-1 0 0,0-1 1 0 0,0 0-1 0 0,0 0 1 0 0,0-1 0 0 0,1 0-1 0 0,-1-1 1 0 0,1 0 64 0 0,2-1-910 0 0,-1 0-1 0 0,0 0 1 0 0,1-1 910 0 0,2-1-5822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7:26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 8288 0 0,'-8'-3'2548'0'0,"5"8"-2146"0"0,2-1 1 0 0,-1 1 0 0 0,0-1 0 0 0,1 1 0 0 0,0-1-1 0 0,0 1 1 0 0,0 0 0 0 0,0 4-403 0 0,0 43 810 0 0,1-36-230 0 0,8 90 30 0 0,-13-153-1668 0 0,5 38 1052 0 0,1 0 1 0 0,0 0-1 0 0,1 0 1 0 0,0 0-1 0 0,0 1 1 0 0,1-1-1 0 0,0 0 1 0 0,1 1-1 0 0,0 0 1 0 0,0 0-1 0 0,0 0 1 0 0,1 0-1 0 0,0 1 1 0 0,1 0-1 0 0,0 0 1 0 0,5-5 5 0 0,-7 9-161 0 0,0 0 1 0 0,0 1 0 0 0,1-1-1 0 0,-1 1 1 0 0,1 0 0 0 0,0 0 160 0 0,-2 0-577 0 0,4 0-732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9:17.4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5840 0 0,'14'3'1993'0'0,"65"10"3074"0"0,-65-11-4465 0 0,-8-2-521 0 0,0 1 0 0 0,0 0 1 0 0,0 0-1 0 0,0 1 0 0 0,0-1 0 0 0,-1 1 0 0 0,1 1 1 0 0,0-1-82 0 0,2 5-135 0 0,-7-6-4344 0 0,-1-1 4465 0 0,0 0-4086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7:26.6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6912 0 0,'5'-13'820'0'0,"-2"1"1806"0"0,0 10 582 0 0,-1 7-1988 0 0,8 40 399 0 0,-7-27-1376 0 0,1 0 1 0 0,1-1 0 0 0,0 1 0 0 0,1-1-1 0 0,6 11-243 0 0,-5-14 210 0 0,-5-9-253 0 0,1 0-1 0 0,-1 0 0 0 0,1-1 1 0 0,0 1-1 0 0,0-1 0 0 0,1 0 0 0 0,2 3 44 0 0,-5-6 15 0 0,-1-1-1 0 0,1 1 0 0 0,-1 0 0 0 0,1-1 0 0 0,-1 1 0 0 0,1-1 0 0 0,0 0 1 0 0,-1 1-1 0 0,1-1 0 0 0,0 1 0 0 0,0-1 0 0 0,-1 0 0 0 0,1 1 0 0 0,0-1 0 0 0,0 0 1 0 0,-1 0-1 0 0,1 0 0 0 0,0 0 0 0 0,0 0 0 0 0,-1 0 0 0 0,1 0 0 0 0,0 0 1 0 0,0 0-1 0 0,0 0 0 0 0,-1 0 0 0 0,1 0 0 0 0,0 0 0 0 0,0-1 0 0 0,-1 1 1 0 0,1 0-1 0 0,0-1 0 0 0,-1 1 0 0 0,1 0 0 0 0,0-1 0 0 0,-1 1 0 0 0,1-1 0 0 0,0 1 1 0 0,-1-1-1 0 0,1 1 0 0 0,-1-1 0 0 0,1 1 0 0 0,-1-1 0 0 0,1 0 0 0 0,-1 1 1 0 0,0-1-1 0 0,1 0-14 0 0,1-3 70 0 0,1 1 1 0 0,-1-1-1 0 0,-1 1 1 0 0,1-1-1 0 0,0 0 1 0 0,-1 1-1 0 0,1-3-70 0 0,1-13 513 0 0,-1 0-1 0 0,0-1 0 0 0,-1-14-512 0 0,-1 12 88 0 0,1 0-1 0 0,3-13-87 0 0,-4 33-31 0 0,1 0 0 0 0,-1 0 0 0 0,1 0 0 0 0,0 0 0 0 0,-1 0 0 0 0,1 0 0 0 0,0 0 0 0 0,0 1 0 0 0,0-1 0 0 0,0 0 0 0 0,0 1 0 0 0,1-1 0 0 0,-1 1 31 0 0,8-5-6107 0 0,-5 5 130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7:27.0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93 9216 0 0,'0'0'421'0'0,"0"0"-12"0"0,16-12 837 0 0,22-2 1481 0 0,-5 3-2365 0 0,-22 7-347 0 0,-7 3-23 0 0,1-1 0 0 0,-1 0 0 0 0,0 0-1 0 0,0 0 1 0 0,1-1 8 0 0,-4 2-13 0 0,0 0-1 0 0,0 1 0 0 0,0-1 0 0 0,0 0 0 0 0,0 0 0 0 0,0 0 0 0 0,-1 0 0 0 0,1 0 1 0 0,0 0-1 0 0,0 0 0 0 0,-1 0 0 0 0,1 0 0 0 0,-1 0 0 0 0,1-1 0 0 0,-1 1 0 0 0,0 0 1 0 0,1 0-1 0 0,-1 0 0 0 0,0-1 0 0 0,0 1 0 0 0,0 0 0 0 0,0 0 14 0 0,0 0-3 0 0,0 0 0 0 0,0 1 0 0 0,0-1 0 0 0,0 0 0 0 0,0 1 0 0 0,0-1 0 0 0,-1 1-1 0 0,1-1 1 0 0,0 0 0 0 0,0 1 0 0 0,-1-1 0 0 0,1 1 0 0 0,0-1 0 0 0,-1 1 0 0 0,1-1 0 0 0,-1 1-1 0 0,1-1 1 0 0,-1 1 0 0 0,1-1 0 0 0,-1 1 0 0 0,1 0 0 0 0,-1-1 0 0 0,1 1 0 0 0,-1 0 0 0 0,1-1 0 0 0,-1 1-1 0 0,0 0 1 0 0,1 0 0 0 0,-1-1 0 0 0,1 1 0 0 0,-2 0 3 0 0,-16-1 407 0 0,11 3-184 0 0,0-1 0 0 0,1 1 0 0 0,-1 1 1 0 0,0-1-1 0 0,0 1 0 0 0,1 0 0 0 0,0 1 0 0 0,0 0 0 0 0,0 0 0 0 0,0 0 1 0 0,0 0-1 0 0,1 1 0 0 0,0 0 0 0 0,0 0 0 0 0,0 1 0 0 0,0-1 1 0 0,-1 4-224 0 0,3-5 101 0 0,0 0 0 0 0,1 0 1 0 0,-1 0-1 0 0,1 1 1 0 0,0-1-1 0 0,0 1 0 0 0,0-1 1 0 0,1 1-1 0 0,0 0 1 0 0,0 0-1 0 0,0-1 1 0 0,0 1-1 0 0,1 0 0 0 0,0 0 1 0 0,0 0-1 0 0,0 0 1 0 0,0 0-1 0 0,1 0 0 0 0,0 0 1 0 0,0-1-1 0 0,0 1 1 0 0,1 0-1 0 0,-1-1 1 0 0,1 1-1 0 0,0-1 0 0 0,1 1-101 0 0,0-1 60 0 0,0 0 0 0 0,0 0 0 0 0,0-1 0 0 0,1 0 0 0 0,-1 0 0 0 0,1 0 0 0 0,0 0 0 0 0,0 0 0 0 0,0-1 0 0 0,0 1 0 0 0,0-1 0 0 0,1 0-1 0 0,-1-1 1 0 0,1 1 0 0 0,3 0-60 0 0,33 6-878 0 0,-2-6-4672 0 0,-19-2-1008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7:27.4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226 30 1840 0 0,'0'-1'0'0'0,"0"1"0"0"0,0-1 0 0 0,0 0 0 0 0,0 0 0 0 0,0 0 0 0 0,0 1 0 0 0,-1-1 0 0 0,1 0 0 0 0,0 0 0 0 0,-1 1 0 0 0,1-1 0 0 0,-1 0 0 0 0,1 0 0 0 0,-1 0 0 0 0,0 0 484 0 0,-1 0 0 0 0,1-1 0 0 0,-1 1 0 0 0,1 0 0 0 0,-1 0 0 0 0,1 0 0 0 0,-1 0 0 0 0,0 0 0 0 0,1 0 0 0 0,-2 0-484 0 0,0 0 777 0 0,-1 0-1 0 0,0 0 1 0 0,1 0-1 0 0,-1 0 1 0 0,1 1 0 0 0,-1-1-1 0 0,0 1 1 0 0,-1 0-777 0 0,1 1 157 0 0,0 0 1 0 0,1 0-1 0 0,-1 0 0 0 0,1 0 1 0 0,0 1-1 0 0,-1-1 0 0 0,1 1 1 0 0,0 0-1 0 0,0 0 0 0 0,0 0 1 0 0,0 0-1 0 0,0 1 0 0 0,-1 2-157 0 0,-5 4 269 0 0,0 0-1 0 0,1 1 1 0 0,-2 3-269 0 0,0 3 227 0 0,0 1 0 0 0,1-1 0 0 0,1 2 1 0 0,0-1-1 0 0,1 1 0 0 0,1 2-227 0 0,-2 8 439 0 0,1 1 0 0 0,1-1-1 0 0,-1 20-438 0 0,7-39 107 0 0,-1 0 1 0 0,1 0-1 0 0,0 1 0 0 0,1-1 0 0 0,0 0 0 0 0,1 0 0 0 0,0 0 0 0 0,0 0 0 0 0,1 0 0 0 0,0 0 0 0 0,3 4-107 0 0,-4-8 26 0 0,0-1 1 0 0,1 0-1 0 0,-1 0 1 0 0,1 0-1 0 0,0-1 1 0 0,0 1-1 0 0,0-1 1 0 0,0 1-1 0 0,1-1 1 0 0,0 0-1 0 0,-1 0 1 0 0,1-1-1 0 0,0 1 1 0 0,0-1-1 0 0,1 0 1 0 0,-1 0-1 0 0,0 0 1 0 0,1 0-1 0 0,-1-1 1 0 0,1 0-1 0 0,-1 0 1 0 0,1 0-1 0 0,2 0-26 0 0,7-1-218 0 0,0 1 1 0 0,1-2-1 0 0,-1 0 1 0 0,9-2 217 0 0,30-9-3699 0 0,-31 4-2134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7:27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 83 8288 0 0,'0'0'638'0'0,"0"0"-359"0"0,9 13 1145 0 0,-7-12-1271 0 0,0 0 0 0 0,-1-1 1 0 0,1 1-1 0 0,0 0 0 0 0,0-1 0 0 0,0 1 1 0 0,-1-1-1 0 0,1 0 0 0 0,0 0 0 0 0,0 0 1 0 0,0 0-1 0 0,0 0 0 0 0,0 0 0 0 0,0 0 0 0 0,0 0 1 0 0,0-1-1 0 0,1 0-153 0 0,1 0 134 0 0,-1 1 0 0 0,0-1-1 0 0,1-1 1 0 0,-1 1 0 0 0,0 0 0 0 0,0-1 0 0 0,0 1-1 0 0,0-1 1 0 0,2-1-134 0 0,-3 0 78 0 0,1 0 1 0 0,-1 1-1 0 0,0-1 0 0 0,0 0 1 0 0,0 0-1 0 0,0 0 0 0 0,0-1 0 0 0,-1 1 1 0 0,1 0-1 0 0,-1-1 0 0 0,0 1 0 0 0,0-2-78 0 0,-1 4 31 0 0,1-1 0 0 0,-1 1-1 0 0,0 0 1 0 0,0-1 0 0 0,0 1-1 0 0,0 0 1 0 0,0-1 0 0 0,0 1-1 0 0,0 0 1 0 0,0-1 0 0 0,-1 1-1 0 0,1 0 1 0 0,0-1 0 0 0,-1 1-1 0 0,1 0 1 0 0,-1 0-1 0 0,0-1 1 0 0,1 1 0 0 0,-1 0-1 0 0,0 0 1 0 0,0 0 0 0 0,1 0-1 0 0,-1 0 1 0 0,0 0 0 0 0,0 0-1 0 0,0 0 1 0 0,0 0 0 0 0,0 0-1 0 0,-1 1 1 0 0,1-1 0 0 0,0 0-1 0 0,0 1 1 0 0,-1-1 0 0 0,0 0-31 0 0,-1 0 112 0 0,-1 0 0 0 0,0 1 1 0 0,0-1-1 0 0,1 1 1 0 0,-1-1-1 0 0,0 1 1 0 0,0 0-1 0 0,0 0 1 0 0,1 1-1 0 0,-1-1 1 0 0,0 1-1 0 0,-2 1-112 0 0,-1 0 144 0 0,0 0-1 0 0,0 0 1 0 0,1 1-1 0 0,0 0 1 0 0,-1 1-1 0 0,-1 1-143 0 0,3-1 46 0 0,-1-1-1 0 0,1 1 1 0 0,0 1 0 0 0,1-1-1 0 0,-1 1 1 0 0,1 0 0 0 0,0 0 0 0 0,0 0-1 0 0,0 0 1 0 0,1 1 0 0 0,0-1-1 0 0,0 1 1 0 0,0 0 0 0 0,1 0-1 0 0,0 0 1 0 0,0 1 0 0 0,1-1-1 0 0,-1 0 1 0 0,1 1 0 0 0,1-1-1 0 0,-1 0 1 0 0,1 1 0 0 0,0-1-1 0 0,1 1 1 0 0,-1-1 0 0 0,1 1-1 0 0,1 0-45 0 0,-1-2 14 0 0,1-1 0 0 0,-1 0 1 0 0,1 1-1 0 0,1-1 0 0 0,-1 0 0 0 0,0 0 0 0 0,1 0 0 0 0,0-1 0 0 0,0 1 0 0 0,0-1 0 0 0,0 1 0 0 0,1-1 0 0 0,-1 0 0 0 0,1 0 0 0 0,0-1 0 0 0,0 1 0 0 0,0-1 0 0 0,0 0 0 0 0,0 0 0 0 0,0 0 0 0 0,1 0 0 0 0,-1-1 0 0 0,1 1 1 0 0,2-1-15 0 0,3 1-313 0 0,0 0 1 0 0,0-1 0 0 0,1 0 0 0 0,-1-1-1 0 0,1 0 1 0 0,-1 0 0 0 0,0-1 0 0 0,0-1-1 0 0,1 0 1 0 0,6-2 312 0 0,0-1-1550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7:28.2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1 10592 0 0,'0'0'818'0'0,"0"0"-448"0"0,0 0 92 0 0,0 0 97 0 0,-4 13 1068 0 0,-3 23-574 0 0,2-1 1 0 0,1 1 0 0 0,1 9-1054 0 0,5 107 1026 0 0,0-131-1008 0 0,1 0 0 0 0,3 8-18 0 0,-2-7-154 0 0,-4-19-136 0 0,1 1 1 0 0,0-1-1 0 0,0 1 1 0 0,0-1-1 0 0,0 0 1 0 0,1 0-1 0 0,-1 1 1 0 0,1-1 0 0 0,0 0 289 0 0,1 3-5780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7:28.5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6448 0 0,'2'-10'1334'0'0,"0"3"3219"0"0,-2 12-2506 0 0,2 158 1688 0 0,2 1-3682 0 0,-2-141 52 0 0,1 1 1 0 0,0-1-1 0 0,5 13-105 0 0,-6-31-618 0 0,0 1-1 0 0,0-1 1 0 0,1 0-1 0 0,1 3 619 0 0,-3-7-204 0 0,2 4-820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7:32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306 4 10656 0 0,'0'0'488'0'0,"-1"0"-12"0"0,-1-2-236 0 0,1 2-173 0 0,0 0 1 0 0,1 0 0 0 0,-1-1 0 0 0,1 1-1 0 0,-1 0 1 0 0,0 0 0 0 0,1 0 0 0 0,-1 0-1 0 0,0 0 1 0 0,1 0 0 0 0,-1 0 0 0 0,0 0-1 0 0,1 0 1 0 0,-1 0 0 0 0,1 0 0 0 0,-1 0-1 0 0,0 0 1 0 0,1 1 0 0 0,-1-1 0 0 0,1 0-1 0 0,-1 0 1 0 0,0 1 0 0 0,1-1 0 0 0,-1 0-1 0 0,1 1 1 0 0,-1-1 0 0 0,1 1 0 0 0,-1-1-1 0 0,1 1 1 0 0,-1-1 0 0 0,1 1 0 0 0,0-1-1 0 0,-1 1 1 0 0,1-1 0 0 0,0 1 0 0 0,-1-1-1 0 0,1 1 1 0 0,0 0 0 0 0,0-1-68 0 0,-12 29 457 0 0,11-25-243 0 0,-7 26 628 0 0,-4 30-842 0 0,8-37 71 0 0,-59 265 616 0 0,-14 3-687 0 0,47-201 549 0 0,-13 25-549 0 0,22-62 547 0 0,12-30-227 0 0,8-23-389 0 0,0-4-390 0 0,2-8-904 0 0,3 1 313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7:32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22 5984 0 0,'0'0'464'0'0,"0"0"-203"0"0,0 0 287 0 0,-2 13 1576 0 0,-1-4-1660 0 0,1 0 0 0 0,0 0-1 0 0,0 5-463 0 0,-2 15 460 0 0,-1-4-107 0 0,2 0 1 0 0,1 0-1 0 0,1 18-353 0 0,0-4 308 0 0,7 33 1412 0 0,7-157 328 0 0,-12-39-985 0 0,-1 97-828 0 0,0 21-163 0 0,0 0 0 0 0,0 0 1 0 0,0-1-1 0 0,1 1 0 0 0,0-4-72 0 0,2-8 106 0 0,-3 14-115 0 0,1 1-1 0 0,-1 0 1 0 0,1-1 0 0 0,0 1-1 0 0,0-1 1 0 0,0 1 0 0 0,0 0-1 0 0,1 0 1 0 0,1-3 9 0 0,-3 6-4 0 0,0 0 0 0 0,0 0 0 0 0,0-1 0 0 0,0 1 0 0 0,1 0 0 0 0,-1 0 0 0 0,0 0 0 0 0,0 0 0 0 0,1-1 0 0 0,-1 1 0 0 0,0 0 0 0 0,0 0 0 0 0,1 0 0 0 0,-1 0 0 0 0,0 0 0 0 0,0 0 1 0 0,1 0-1 0 0,-1 0 0 0 0,0 0 0 0 0,0 0 0 0 0,1 0 0 0 0,-1 0 0 0 0,0 0 0 0 0,1 0 0 0 0,-1 0 0 0 0,0 0 0 0 0,0 0 0 0 0,1 0 0 0 0,-1 0 0 0 0,0 0 0 0 0,0 0 0 0 0,1 1 0 0 0,-1-1 0 0 0,0 0 0 0 0,0 0 0 0 0,1 0 4 0 0,5 5-3 0 0,-1 3-5 0 0,0 0-1 0 0,0 0 1 0 0,-1 0-1 0 0,0 1 1 0 0,0-1-1 0 0,-1 1 1 0 0,0 0-1 0 0,1 7 9 0 0,3 5 4 0 0,3 10-42 0 0,7 21 25 0 0,2 0 0 0 0,15 24 13 0 0,-31-69 29 0 0,1 0-1 0 0,1 0 1 0 0,-1-1-1 0 0,4 3-28 0 0,-6-7 4 0 0,-1 1-1 0 0,1-1 1 0 0,1 0 0 0 0,-1 0-1 0 0,0-1 1 0 0,0 1-1 0 0,1 0 1 0 0,-1-1-1 0 0,1 0 1 0 0,-1 1-1 0 0,1-1 1 0 0,0 0-1 0 0,1 0-3 0 0,-3-1 0 0 0,0 1 0 0 0,0-1 0 0 0,0 0 0 0 0,-1 0 0 0 0,1 0 0 0 0,0 0 0 0 0,0 0-1 0 0,0-1 1 0 0,0 1 0 0 0,0 0 0 0 0,0 0 0 0 0,-1-1 0 0 0,1 1 0 0 0,0 0 0 0 0,0-1-1 0 0,0 1 1 0 0,-1-1 0 0 0,1 1 0 0 0,0-1 0 0 0,0 1 0 0 0,0-1 0 0 0,0-1 26 0 0,1 0 1 0 0,-1 1 0 0 0,0-1-1 0 0,0 0 1 0 0,0 0-1 0 0,0 0 1 0 0,0 0 0 0 0,0 0-1 0 0,0 0-26 0 0,2-7 185 0 0,-1 1 0 0 0,0-1 0 0 0,-1 1-1 0 0,0-2-184 0 0,2-27 770 0 0,-3 0 0 0 0,-1-11-770 0 0,1 37 51 0 0,-5-45 257 0 0,3 38-291 0 0,0-1 1 0 0,1 1-1 0 0,1 0 0 0 0,2-6-17 0 0,-2 22-43 0 0,0 0 0 0 0,0 1 0 0 0,1-1-1 0 0,-1 1 1 0 0,1-1 0 0 0,-1 1-1 0 0,1-1 1 0 0,0 1 0 0 0,-1-1-1 0 0,1 1 1 0 0,0 0 0 0 0,0-1 43 0 0,0 1-147 0 0,-1 1 0 0 0,1 0 0 0 0,-1-1 0 0 0,1 1 0 0 0,-1 0 0 0 0,1-1-1 0 0,-1 1 1 0 0,1 0 0 0 0,-1-1 0 0 0,1 1 0 0 0,-1 0 0 0 0,1 0 0 0 0,-1 0 0 0 0,1 0 0 0 0,-1-1 0 0 0,1 1 0 0 0,0 0 0 0 0,-1 0 0 0 0,1 0 0 0 0,-1 0-1 0 0,1 0 1 0 0,0 0 0 0 0,-1 1 0 0 0,1-1 0 0 0,-1 0 0 0 0,1 0 0 0 0,-1 0 0 0 0,1 0 0 0 0,-1 1 0 0 0,1-1 0 0 0,-1 0 0 0 0,1 1 0 0 0,-1-1 0 0 0,1 0 147 0 0,5 4-5776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7:33.2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26 120 9184 0 0,'0'0'208'0'0,"0"0"33"0"0,0 0 14 0 0,6 3 1 0 0,-4-2-249 0 0,-1-1 0 0 0,0 1 1 0 0,0-1-1 0 0,0 0 1 0 0,0 0-1 0 0,1 0 0 0 0,-1 1 1 0 0,0-1-1 0 0,0 0 1 0 0,1 0-1 0 0,-1-1 0 0 0,0 1 1 0 0,0 0-1 0 0,0 0 0 0 0,1 0 1 0 0,-1-1-1 0 0,1 0-7 0 0,2 0 41 0 0,-1 1 3 0 0,0-1-1 0 0,0 0 0 0 0,-1 0 0 0 0,1 0 1 0 0,0 0-1 0 0,0-1 0 0 0,0 1 0 0 0,-1-1 1 0 0,1 1-1 0 0,-1-1 0 0 0,0 0 0 0 0,1 0 1 0 0,-1 0-1 0 0,0 0 0 0 0,0-1 0 0 0,0 1 0 0 0,0 0 1 0 0,0-1-1 0 0,-1 0-43 0 0,3-2 102 0 0,-1-1 1 0 0,0 0-1 0 0,0 0 1 0 0,-1-1-1 0 0,1 1 1 0 0,-1 0-1 0 0,-1-1 1 0 0,1 0-103 0 0,-2 5 37 0 0,1 1 0 0 0,-1 0 1 0 0,0-1-1 0 0,0 1 0 0 0,0 0 1 0 0,0 0-1 0 0,0-1 1 0 0,0 1-1 0 0,-1 0 0 0 0,1-1 1 0 0,0 1-1 0 0,0 0 0 0 0,-1-1 1 0 0,1 1-1 0 0,-1 0 0 0 0,0-1-37 0 0,1 2 47 0 0,-1-1 0 0 0,1 0 0 0 0,-1 1 0 0 0,0-1-1 0 0,1 1 1 0 0,-1-1 0 0 0,0 1 0 0 0,1-1-1 0 0,-1 1 1 0 0,0-1 0 0 0,0 1 0 0 0,1-1 0 0 0,-1 1-1 0 0,0 0 1 0 0,0 0 0 0 0,0-1 0 0 0,0 1 0 0 0,1 0-1 0 0,-1 0-46 0 0,-2 0 125 0 0,1 0 0 0 0,-1 0-1 0 0,0 0 1 0 0,1 1 0 0 0,-1-1-1 0 0,1 1 1 0 0,-1-1 0 0 0,1 1-1 0 0,-1 0 1 0 0,1 0 0 0 0,0 0-1 0 0,-1 0 1 0 0,1 1 0 0 0,-2 0-125 0 0,-2 3 124 0 0,0 1 0 0 0,0-1 0 0 0,0 1 0 0 0,1 0 0 0 0,-1 1 0 0 0,2-1 0 0 0,-1 1 0 0 0,1 0 0 0 0,0 0-1 0 0,0 0 1 0 0,1 1 0 0 0,0-1 0 0 0,0 1 0 0 0,1 0 0 0 0,0 0 0 0 0,0 0 0 0 0,1 0 0 0 0,0 0 0 0 0,0 0 0 0 0,1 0 0 0 0,0 0 0 0 0,1 0 0 0 0,0 0 0 0 0,0 1 0 0 0,0-1 0 0 0,2 3-124 0 0,-2-8 7 0 0,0 0-1 0 0,1-1 1 0 0,-1 1-1 0 0,0 0 1 0 0,1-1-1 0 0,-1 1 0 0 0,1-1 1 0 0,0 1-1 0 0,0-1 1 0 0,0 0-1 0 0,0 0 1 0 0,1 0-1 0 0,-1 0 0 0 0,0 0 1 0 0,1 0-1 0 0,-1-1 1 0 0,1 1-1 0 0,0-1 1 0 0,-1 0-1 0 0,1 1 1 0 0,1-1-7 0 0,1 0-163 0 0,0 1 0 0 0,0-1 1 0 0,0 0-1 0 0,0 0 1 0 0,0-1-1 0 0,1 1 0 0 0,-1-1 1 0 0,0 0-1 0 0,1-1 1 0 0,-1 1-1 0 0,5-2 163 0 0,4-2-1466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7:33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15 9672 0 0,'-9'-8'1106'0'0,"8"8"-722"0"0,0 0-237 0 0,1 0-1 0 0,-1 0 1 0 0,0 0-1 0 0,1 0 0 0 0,-1 0 1 0 0,1 0-1 0 0,-1 0 1 0 0,0 0-1 0 0,1 1 0 0 0,-1-1 1 0 0,1 0-1 0 0,-1 0 1 0 0,1 1-1 0 0,-1-1 0 0 0,0 1 1 0 0,1-1-1 0 0,0 0 1 0 0,-1 1-1 0 0,1-1 0 0 0,-1 1 1 0 0,1-1-1 0 0,-1 1 1 0 0,1-1-1 0 0,0 1-146 0 0,-6 16 620 0 0,1 0-122 0 0,4-16-475 0 0,0 1 0 0 0,0 0 0 0 0,0 0 0 0 0,0 0-1 0 0,1 0 1 0 0,-1 0 0 0 0,1 0 0 0 0,0 0 0 0 0,-1 0 0 0 0,1 0-1 0 0,0 0 1 0 0,0 0 0 0 0,0 0 0 0 0,1 0 0 0 0,-1 0 0 0 0,0 1-23 0 0,1-1 19 0 0,-1 0 0 0 0,0 0 0 0 0,0 0 1 0 0,0 0-1 0 0,0 0 0 0 0,-1 0 1 0 0,1 1-1 0 0,0-1 0 0 0,-1 0-19 0 0,1-1 15 0 0,-1 1 0 0 0,1-1-1 0 0,0 1 1 0 0,-1-1-1 0 0,1 1 1 0 0,0-1 0 0 0,0 1-1 0 0,0 0 1 0 0,0-1 0 0 0,1 1-1 0 0,-1-1 1 0 0,0 1 0 0 0,1-1-1 0 0,-1 1 1 0 0,1-1-1 0 0,0 2-14 0 0,5 13 99 0 0,-5-13-99 0 0,0 0 1 0 0,0-1-1 0 0,0 1 1 0 0,0 0-1 0 0,0-1 0 0 0,1 0 1 0 0,-1 1-1 0 0,1-1 0 0 0,0 0 1 0 0,-1 1-1 0 0,1-1 1 0 0,0 0-1 0 0,0 0 0 0 0,3 1 0 0 0,4 4 11 0 0,-7-6-51 0 0,-1 0 0 0 0,0 0 1 0 0,0 0-1 0 0,1 0 1 0 0,-1 0-1 0 0,1 0 0 0 0,-1 0 1 0 0,1 0-1 0 0,-1-1 1 0 0,1 1-1 0 0,-1-1 0 0 0,1 1 1 0 0,0-1-1 0 0,-1 1 1 0 0,1-1-1 0 0,0 0 0 0 0,-1 0 1 0 0,1 0-1 0 0,0 0 1 0 0,0 0-1 0 0,-1 0 0 0 0,1 0 1 0 0,0-1-1 0 0,-1 1 1 0 0,2-1 39 0 0,1-1-123 0 0,-1 0 1 0 0,0-1 0 0 0,1 1 0 0 0,-1 0 0 0 0,0-1 0 0 0,-1 0 0 0 0,1 0 0 0 0,0 0 0 0 0,-1 0 0 0 0,1 0 0 0 0,-1-1 0 0 0,0 1 0 0 0,0-1 0 0 0,-1 1 0 0 0,1-1 122 0 0,4-9 57 0 0,-1-1 0 0 0,-1 1 0 0 0,2-10-57 0 0,6-50 2096 0 0,-8 58-757 0 0,-4 14-1071 0 0,0 1-4 0 0,0 0-22 0 0,2 18 199 0 0,-2 4-326 0 0,-1-2-55 0 0,2 1-1 0 0,0-1 0 0 0,2 10-59 0 0,-2-27-77 0 0,0 0-1 0 0,0 0 0 0 0,0 0 0 0 0,0 0 1 0 0,0 0-1 0 0,1 0 0 0 0,-1 0 0 0 0,3 3 78 0 0,5 3-5336 0 0,-5-6-265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9:18.0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 3224 0 0,'-4'0'401'0'0,"3"0"478"0"0,1 0 213 0 0,0 0 41 0 0,0 0-88 0 0,0 0-406 0 0,0 0-178 0 0,0 0-39 0 0,7 8 1460 0 0,-6 5-1462 0 0,-1 8-85 0 0,0-19-303 0 0,-1 1 0 0 0,1 0-1 0 0,1 0 1 0 0,-1-1 0 0 0,0 1 0 0 0,1 0 0 0 0,-1-1-1 0 0,1 1 1 0 0,0 0 0 0 0,0-1-32 0 0,0 1 52 0 0,0 0 0 0 0,0 0 1 0 0,-1 0-1 0 0,1 0 0 0 0,-1 0 1 0 0,0 0-1 0 0,1 2-52 0 0,-3 19 447 0 0,1 0-1 0 0,1 1 1 0 0,3 12-447 0 0,-4-3 167 0 0,0-6-11 0 0,1 10 74 0 0,0-24-93 0 0,0-1 0 0 0,2 12-137 0 0,-2 0 216 0 0,-1-22-146 0 0,1 1 1 0 0,0 0 0 0 0,0 0-1 0 0,0-1 1 0 0,0 1 0 0 0,1 3-71 0 0,9 56 760 0 0,-9-47-761 0 0,-1-15 2 0 0,0 1 0 0 0,0-1 0 0 0,0 0 0 0 0,1 1 0 0 0,-1-1 0 0 0,0 1 0 0 0,0-1 0 0 0,1 1 1 0 0,-1-1-1 0 0,1 1 0 0 0,-1-1 0 0 0,1 0 0 0 0,0 1-1 0 0,5 19 127 0 0,-3-10-44 0 0,-3-10-76 0 0,0-1-1 0 0,0 1 0 0 0,0-1 1 0 0,0 1-1 0 0,0-1 0 0 0,0 1 1 0 0,0-1-1 0 0,0 1 0 0 0,-1-1 0 0 0,1 1 1 0 0,0-1-1 0 0,0 1 0 0 0,0-1 1 0 0,-1 1-1 0 0,1-1 0 0 0,0 1 0 0 0,-1-1 1 0 0,1 0-1 0 0,0 1 0 0 0,-1-1 1 0 0,1 1-1 0 0,0-1 0 0 0,-1 0 0 0 0,1 1 1 0 0,-1-1-1 0 0,1 0-6 0 0,0 0 3 0 0,-1 0-1 0 0,1 0 1 0 0,0 0-1 0 0,0 0 1 0 0,0 0-1 0 0,0 1 1 0 0,-1-1-1 0 0,1 0 1 0 0,0 0-1 0 0,0 0 1 0 0,0 0-1 0 0,0 0 1 0 0,-1 0-1 0 0,1 0 1 0 0,0 0-1 0 0,0 1 1 0 0,0-1-1 0 0,0 0 1 0 0,0 0-1 0 0,0 0 1 0 0,0 0-1 0 0,0 1 1 0 0,-1-1-1 0 0,1 0 1 0 0,0 0-1 0 0,0 0 1 0 0,0 0-1 0 0,0 1 1 0 0,0-1-1 0 0,0 0 1 0 0,0 0-1 0 0,0 0 1 0 0,0 1-1 0 0,0-1 1 0 0,0 0-1 0 0,0 0 1 0 0,0 0-1 0 0,0 0 1 0 0,0 1-1 0 0,0-1 1 0 0,0 0-1 0 0,1 0 1 0 0,-1 0-1 0 0,0 1 1 0 0,0-1-1 0 0,0 0 1 0 0,0 0-1 0 0,0 0 1 0 0,0 0-1 0 0,0 0 1 0 0,1 1-1 0 0,-1-1 1 0 0,0 0-1 0 0,0 0-2 0 0,-1 0 59 0 0,2 2 45 0 0,4 2-11 0 0,-4-4-158 0 0,-1 0-9 0 0,5 0-1165 0 0,-5 0 823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7:33.9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57 11600 0 0,'0'0'264'0'0,"0"0"34"0"0,0 0 21 0 0,0 0-36 0 0,-4 13-175 0 0,4-11 0 0 0,-1 0 0 0 0,1 0 0 0 0,-1 0 0 0 0,1 1 0 0 0,0-1 0 0 0,0 0 1 0 0,0 0-1 0 0,0 0 0 0 0,0 1-108 0 0,0 12 689 0 0,-1-10-489 0 0,1 0-1 0 0,-1 1 0 0 0,1-1 1 0 0,0 0-1 0 0,1 1 0 0 0,0-1 1 0 0,-1 0-1 0 0,2 1 0 0 0,-1-1 0 0 0,2 3-199 0 0,-2-5 57 0 0,0-2-46 0 0,-1-1-1 0 0,1 1 0 0 0,-1 0 1 0 0,0 0-1 0 0,1 0 1 0 0,-1 0-1 0 0,0 0 1 0 0,1 0-1 0 0,-1 0 1 0 0,0 0-1 0 0,0 0 0 0 0,0 0 1 0 0,0 0-1 0 0,0 1 1 0 0,0-1-11 0 0,10-27 66 0 0,-6-1-66 0 0,-3 20-1 0 0,0 1-1 0 0,0-1 1 0 0,0 1-1 0 0,1 0 1 0 0,0-1-1 0 0,0 1 1 0 0,1 0-1 0 0,0-1 2 0 0,3-4-45 0 0,-3 6-87 0 0,-1 0 1 0 0,1 0-1 0 0,0 1 1 0 0,0-1-1 0 0,1 1 1 0 0,-1 0-1 0 0,1 0 1 0 0,0 0-1 0 0,0 0 1 0 0,0 1 0 0 0,3-2 131 0 0,8-3-1816 0 0,-9 4-3096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7:34.3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67 11256 0 0,'0'0'514'0'0,"-1"0"-6"0"0,0-1-247 0 0,0 1-1 0 0,1 0 0 0 0,-1-1 0 0 0,0 1 1 0 0,0 0-1 0 0,0-1 0 0 0,0 1 0 0 0,0 0 1 0 0,0 0-1 0 0,0 0 0 0 0,0 0 1 0 0,0 0-1 0 0,0 0 0 0 0,0 0 0 0 0,0 0 1 0 0,0 1-1 0 0,0-1 0 0 0,0 0 0 0 0,0 0 1 0 0,0 1-261 0 0,0 0 55 0 0,0 0 1 0 0,1 0-1 0 0,-1 0 1 0 0,0 0 0 0 0,1 0-1 0 0,-1 0 1 0 0,1 0-1 0 0,-1 0 1 0 0,1 1 0 0 0,0-1-1 0 0,-1 0 1 0 0,1 0-1 0 0,0 1-55 0 0,-1 1 48 0 0,0 5-6 0 0,0 1 0 0 0,0-1 0 0 0,1 1 0 0 0,0 0 0 0 0,0-1 0 0 0,1 1 0 0 0,0-1 0 0 0,0 1-1 0 0,2 3-41 0 0,-2-9-2 0 0,0 1 0 0 0,1 0 0 0 0,-1-1 0 0 0,1 1 0 0 0,0-1-1 0 0,0 1 1 0 0,0-1 0 0 0,0 0 0 0 0,1 0 0 0 0,-1 0 0 0 0,1 0 0 0 0,2 2 2 0 0,-3-4-21 0 0,0 1 0 0 0,1-1 1 0 0,-1 0-1 0 0,0 0 1 0 0,1 0-1 0 0,-1 0 1 0 0,1 0-1 0 0,-1 0 1 0 0,1-1-1 0 0,-1 1 1 0 0,1-1-1 0 0,0 1 1 0 0,-1-1-1 0 0,1 0 1 0 0,0 0-1 0 0,-1-1 0 0 0,1 1 1 0 0,0 0-1 0 0,0-1 21 0 0,1 0-31 0 0,0 0-1 0 0,1 0 0 0 0,-1 0 0 0 0,0-1 0 0 0,0 0 0 0 0,0 0 0 0 0,0 0 0 0 0,0 0 0 0 0,0 0 1 0 0,-1-1-1 0 0,1 0 0 0 0,-1 1 0 0 0,1-2 0 0 0,-1 1 0 0 0,0 0 0 0 0,1-3 32 0 0,-1 2-23 0 0,0-1-1 0 0,0 0 1 0 0,-1 0 0 0 0,1 0-1 0 0,-1 0 1 0 0,-1-1-1 0 0,1 1 1 0 0,-1 0-1 0 0,0-1 1 0 0,0 1 0 0 0,0-1-1 0 0,-1 1 1 0 0,0-4 23 0 0,0 1 121 0 0,0 0 1 0 0,-1 0 0 0 0,1 0 0 0 0,-2 0-1 0 0,1 0 1 0 0,-1 0 0 0 0,-2-5-122 0 0,3 11 19 0 0,0-1 0 0 0,0 1 0 0 0,-1-1 1 0 0,1 1-1 0 0,-1-1 0 0 0,0 1 0 0 0,1 0 1 0 0,-1 0-1 0 0,0 0 0 0 0,0 0 0 0 0,-1 0 1 0 0,1 0-1 0 0,0 0 0 0 0,-1 1 0 0 0,1-1 1 0 0,-1 1-1 0 0,1 0 0 0 0,-1-1 0 0 0,0 1 1 0 0,1 1-1 0 0,-1-1 0 0 0,0 0 0 0 0,0 0-19 0 0,-1 1 10 0 0,-1-1 0 0 0,1 1-1 0 0,0-1 1 0 0,0 1-1 0 0,0 0 1 0 0,-1 1-1 0 0,1-1 1 0 0,0 1-1 0 0,0 0 1 0 0,0 0-1 0 0,0 0 1 0 0,0 0-1 0 0,0 1 1 0 0,0-1 0 0 0,-2 3-10 0 0,4-3-69 0 0,0 0 0 0 0,0 1 0 0 0,1-1 0 0 0,-1 0 1 0 0,1 1-1 0 0,-1-1 0 0 0,1 1 0 0 0,-1 0 0 0 0,1 0 1 0 0,0-1-1 0 0,0 1 0 0 0,0 0 0 0 0,0 0 1 0 0,0 0-1 0 0,1 0 0 0 0,-1 0 0 0 0,0 0 0 0 0,1 0 1 0 0,0 0-1 0 0,-1 1 0 0 0,1-1 0 0 0,0 0 0 0 0,0 0 1 0 0,0 0-1 0 0,0 0 0 0 0,1 1 0 0 0,-1-1 1 0 0,0 0-1 0 0,1 0 0 0 0,0 0 0 0 0,-1 0 69 0 0,9 18-3020 0 0,-3-9 1462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6:47:34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21 10680 0 0,'0'0'241'0'0,"0"0"38"0"0,0 0 11 0 0,0 0-28 0 0,-4 11-158 0 0,-1 6 748 0 0,1 1 0 0 0,-1 4-852 0 0,2-5 779 0 0,-1 0-1 0 0,-1 0 1 0 0,-3 6-779 0 0,8-23 74 0 0,0 0-4 0 0,0 0-6 0 0,10 0 0 0 0,-8-2-46 0 0,1 0 1 0 0,-1 0-1 0 0,0 0 1 0 0,0 0 0 0 0,0 0-1 0 0,0 0 1 0 0,0 0 0 0 0,0-1-1 0 0,-1 1 1 0 0,1-1 0 0 0,-1 1-1 0 0,0-1 1 0 0,1 0-19 0 0,3-7 88 0 0,16-27 1073 0 0,-16 26-875 0 0,1 0 0 0 0,0 1 0 0 0,0-1-1 0 0,1 2 1 0 0,1-1 0 0 0,7-7-286 0 0,-15 17 9 0 0,1-1 1 0 0,-1 1-1 0 0,1-1 0 0 0,0 1 1 0 0,-1 0-1 0 0,1-1 0 0 0,-1 1 1 0 0,1 0-1 0 0,0-1 0 0 0,-1 1 1 0 0,1 0-1 0 0,0 0 0 0 0,-1-1 1 0 0,1 1-1 0 0,0 0 0 0 0,-1 0 1 0 0,1 0-1 0 0,0 0 0 0 0,-1 0 1 0 0,1 0-1 0 0,0 0 0 0 0,0 0 1 0 0,-1 0-1 0 0,1 1 0 0 0,0-1-9 0 0,1 1 15 0 0,-1 0 1 0 0,1-1-1 0 0,-1 1 0 0 0,0 0 0 0 0,1 0 1 0 0,-1 0-1 0 0,0 1 0 0 0,1-1 0 0 0,-1 0 1 0 0,0 0-1 0 0,0 1-15 0 0,3 4 29 0 0,0 0 0 0 0,0 1 0 0 0,0-1 0 0 0,1 4-29 0 0,36 97-638 0 0,-37-95 67 0 0,1 3-160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8:04.091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0 1145 0 0,'264'-264'0'0,"106"-106"0"0,-7 7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7:46.222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0 1591 0 0,'999'-998'0'0,"-935"933"0"0,348-347 0 0,-405 406 0 0,-2 0 0 0,0 1 0 0,2-1 0 0,-2 1 0 0,1-2 0 0,14-13 0 0,0 1 0 0,-14 13 0 0,0-1 0 0,23-21 0 0,-35 33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7:52.543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0 1 0 0,'458'0'0'0,"229"0"0"0,1030 0 0 0,-1053 0 0 0,-624 0 0 0,-7 0 0 0,-21 0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8:00.81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44 103 2760 0 0,'0'-1'1154'0'0,"1"1"7899"0"0,0 1-9927 0 0,1 6 1111 0 0,0-1 0 0 0,0 1 0 0 0,-1 0 0 0 0,-1 0 0 0 0,1-1 0 0 0,-1 1 0 0 0,0 0 0 0 0,0 0-1 0 0,-1 2-236 0 0,0 12 101 0 0,0 11 70 0 0,-4 18-171 0 0,1-16 199 0 0,0-7 354 0 0,4-27-540 0 0,0 0 0 0 0,0 0-1 0 0,0 0 1 0 0,0 0 0 0 0,-1 0-1 0 0,1 0 1 0 0,0 0 0 0 0,0 0-1 0 0,0 0 1 0 0,0 0 0 0 0,0 0-1 0 0,0 0 1 0 0,0 0 0 0 0,0 0-1 0 0,0 0 1 0 0,0 0 0 0 0,0 0-1 0 0,0 0 1 0 0,0 0 0 0 0,0 0-1 0 0,0 0 1 0 0,0 0 0 0 0,-1 0-1 0 0,1 0 1 0 0,0 0 0 0 0,0 0-1 0 0,0 0 1 0 0,0 0 0 0 0,0 0-1 0 0,0 0 1 0 0,0 0 0 0 0,0 0-1 0 0,0 0 1 0 0,0 0 0 0 0,0 0-1 0 0,0 0 1 0 0,0 0 0 0 0,0 0-1 0 0,0 0 1 0 0,0 0 0 0 0,0 0 0 0 0,0 0-1 0 0,0 0 1 0 0,0 0 0 0 0,0 1-1 0 0,0-1 1 0 0,0 0 0 0 0,0 0-1 0 0,0 0 1 0 0,0 0 0 0 0,0 0-1 0 0,0 0 1 0 0,0 0 0 0 0,0 0-1 0 0,0 0 1 0 0,0 0 0 0 0,0 0-1 0 0,0 0-12 0 0,-1-14 587 0 0,-5-28 337 0 0,5 10-415 0 0,-2 0 1 0 0,-2-7-510 0 0,-4-41 421 0 0,4 37-146 0 0,2 26 272 0 0,1 0-1 0 0,1-5-546 0 0,2 23 4 0 0,-1 0 0 0 0,1-1-1 0 0,-1 1 1 0 0,1 0 0 0 0,-1-1-1 0 0,1 1 1 0 0,0 0-1 0 0,-1-1 1 0 0,1 1 0 0 0,0-1-1 0 0,-1 1 1 0 0,1-1 0 0 0,0 0-1 0 0,0 1 1 0 0,-1-1-1 0 0,1 0 1 0 0,0 1-4 0 0,4 1 2 0 0,1 4-8 0 0,1 0 1 0 0,-1 0-1 0 0,-1 1 0 0 0,0 0 0 0 0,2 2 6 0 0,11 15-35 0 0,7 4 35 0 0,1-2 0 0 0,1 0 0 0 0,1-2 0 0 0,25 16 0 0 0,-47-36 0 0 0,-1 0 0 0 0,0 1 0 0 0,0-1 0 0 0,-1 1 0 0 0,1 1 0 0 0,-1-1 0 0 0,0 1 0 0 0,-1-1 0 0 0,1 1 0 0 0,2 6 0 0 0,-5-10 0 0 0,0 1 0 0 0,0 0 0 0 0,0 0 0 0 0,-1 0 0 0 0,1 0 0 0 0,-1 0 0 0 0,1 0 0 0 0,-1 0 0 0 0,0 0 0 0 0,0 0 0 0 0,-1 2 0 0 0,1-3 0 0 0,0 0 0 0 0,-1 0 0 0 0,0 0 0 0 0,1 0 0 0 0,-1 0 0 0 0,0 0 0 0 0,0-1 0 0 0,0 1 0 0 0,0 0 0 0 0,0-1 0 0 0,-1 1 0 0 0,1-1 0 0 0,0 1 0 0 0,-1-1 0 0 0,1 0 0 0 0,-1 0 0 0 0,0 1 0 0 0,-1 0 0 0 0,-6 3 0 0 0,0-1 0 0 0,-1 0 0 0 0,-6 2 0 0 0,-16 7 0 0 0,20-8-20 0 0,0-1-1 0 0,-1 0 0 0 0,1-1 1 0 0,-1-1-1 0 0,0 0 0 0 0,-6 0 21 0 0,16-2-83 0 0,-1 0 0 0 0,0 0-1 0 0,0 0 1 0 0,0-1 0 0 0,1 1 0 0 0,-1-1-1 0 0,0 0 1 0 0,1 0 0 0 0,-1 0-1 0 0,0-1 84 0 0,-4-1-823 0 0,10-3-2047 0 0,3 1-2919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8:01.16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84 11024 0 0,'0'0'505'0'0,"0"0"-9"0"0,0 0-259 0 0,0 0 86 0 0,0 0 77 0 0,0 0 15 0 0,13-3 545 0 0,-4 1-791 0 0,0 0 0 0 0,0 0 1 0 0,-1-1-1 0 0,1 0 1 0 0,5-3-170 0 0,-11 5 7 0 0,1-1 1 0 0,0 0-1 0 0,-1 0 0 0 0,0 0 1 0 0,1-1-1 0 0,-1 1 1 0 0,0-1-1 0 0,0 0 1 0 0,0 1-1 0 0,-1-1 1 0 0,1-1-1 0 0,-1 1 1 0 0,2-3-8 0 0,-4 5 3 0 0,1 1 1 0 0,-1-1-1 0 0,0 1 1 0 0,0-1-1 0 0,0 0 1 0 0,0 1-1 0 0,1-1 1 0 0,-1 1 0 0 0,0-1-1 0 0,0 0 1 0 0,0 1-1 0 0,0-1 1 0 0,-1 0-1 0 0,1 1 1 0 0,0-1 0 0 0,0 1-1 0 0,0-1 1 0 0,0 0-1 0 0,-1 1 1 0 0,1-1-1 0 0,0 1 1 0 0,0-1 0 0 0,-1 1-1 0 0,1-1 1 0 0,0 1-1 0 0,-1-1 1 0 0,1 1-1 0 0,-1-1 1 0 0,1 1-1 0 0,-1-1 1 0 0,1 1 0 0 0,-1 0-1 0 0,1-1 1 0 0,-1 1-1 0 0,1 0 1 0 0,-1-1-1 0 0,1 1 1 0 0,-1 0 0 0 0,0 0-1 0 0,1 0 1 0 0,-1-1-1 0 0,0 1-3 0 0,-1-1 51 0 0,-1 1 0 0 0,0-1 0 0 0,1 0 0 0 0,-1 1 0 0 0,0 0 0 0 0,0-1 0 0 0,1 1 0 0 0,-1 0 0 0 0,-1 1-51 0 0,0-1 73 0 0,0 1 0 0 0,1 0 0 0 0,-1 0 0 0 0,0 0 0 0 0,1 0 0 0 0,-1 1 1 0 0,1-1-1 0 0,0 1 0 0 0,-1 0 0 0 0,1 0 0 0 0,0 0 0 0 0,0 0 0 0 0,0 1 1 0 0,1-1-1 0 0,-1 1 0 0 0,0 0 0 0 0,1 0 0 0 0,0 0 0 0 0,-1 0 1 0 0,1 0-1 0 0,1 0 0 0 0,-1 0 0 0 0,0 1 0 0 0,1-1 0 0 0,0 1 0 0 0,-1-1 1 0 0,2 1-1 0 0,-1 0 0 0 0,0-1 0 0 0,1 1 0 0 0,-1 0 0 0 0,1 0 0 0 0,0-1 1 0 0,0 1-1 0 0,1 0 0 0 0,-1 0 0 0 0,1-1 0 0 0,0 1 0 0 0,0 0 1 0 0,0-1-1 0 0,0 1 0 0 0,0-1 0 0 0,1 1 0 0 0,0 0-73 0 0,0-1 13 0 0,0 0 1 0 0,0 0-1 0 0,0-1 0 0 0,1 1 0 0 0,-1-1 1 0 0,0 1-1 0 0,1-1 0 0 0,0 0 0 0 0,-1 0 0 0 0,1 0 1 0 0,0 0-1 0 0,0-1 0 0 0,0 1 0 0 0,1-1 1 0 0,-1 0-1 0 0,0 1 0 0 0,0-1 0 0 0,4 0-13 0 0,0 0-332 0 0,0 0-1 0 0,0 0 0 0 0,0-1 0 0 0,0 0 0 0 0,0 0 1 0 0,0-1-1 0 0,0 0 0 0 0,7-1 333 0 0,1-2-6066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8:01.52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 44 9672 0 0,'0'0'440'0'0,"0"0"-6"0"0,0 0-150 0 0,0 0 395 0 0,-2 0 3870 0 0,2 2-4321 0 0,1 5-70 0 0,-1 1-1 0 0,0-1 1 0 0,0 0-1 0 0,0 1-157 0 0,-1 12 137 0 0,1-10-63 0 0,0-9-10 0 0,0-1 0 0 0,4-20 0 0 0,1 4-62 0 0,-4 11 0 0 0,0 0 1 0 0,0 0-1 0 0,1 0 1 0 0,-1 1-1 0 0,1-1 1 0 0,1 1-1 0 0,-1-1 1 0 0,2-2-3 0 0,5-7 297 0 0,2-4 248 0 0,-10 18-525 0 0,1 0 0 0 0,-1 0 0 0 0,0 1-1 0 0,1-1 1 0 0,-1 1 0 0 0,0-1-1 0 0,0 1 1 0 0,0-1 0 0 0,1 1-1 0 0,-1 0 1 0 0,0 0 0 0 0,0-1-1 0 0,0 2-19 0 0,4 4 65 0 0,0 0 0 0 0,-1 1-1 0 0,0 0 1 0 0,0 0-1 0 0,0 0 1 0 0,-1 1 0 0 0,1 2-65 0 0,6 13-5 0 0,-8-17-258 0 0,0-1-1 0 0,1 0 0 0 0,0 0 1 0 0,1 0-1 0 0,-1 0 0 0 0,1 0 1 0 0,0 0-1 0 0,0-1 264 0 0,3 1-994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8:01.96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92 242 9672 0 0,'-3'-32'1949'0'0,"3"31"-1702"0"0,0-1-1 0 0,-1 1 0 0 0,1-1 0 0 0,0 0 0 0 0,-1 1 0 0 0,1-1 0 0 0,-1 1 0 0 0,0 0 0 0 0,1-1 0 0 0,-1 1 0 0 0,0-1 0 0 0,0 1 0 0 0,0 0 0 0 0,0 0 0 0 0,0 0 0 0 0,0-1 0 0 0,0 1 0 0 0,-2 0-246 0 0,2 0 101 0 0,1 1-1 0 0,-1 0 1 0 0,0 0 0 0 0,0 0-1 0 0,0 1 1 0 0,0-1 0 0 0,0 0-1 0 0,0 0 1 0 0,1 0-1 0 0,-1 1 1 0 0,0-1 0 0 0,0 0-1 0 0,0 1 1 0 0,0-1 0 0 0,1 1-1 0 0,-1-1 1 0 0,0 1-1 0 0,0-1 1 0 0,1 1 0 0 0,-1-1-1 0 0,1 1 1 0 0,-1 0 0 0 0,0-1-1 0 0,1 1 1 0 0,-1 0-101 0 0,-15 19-14 0 0,16-19 83 0 0,-5 7-47 0 0,0 0 0 0 0,0 0 1 0 0,1 1-1 0 0,1 0 0 0 0,-1 0 1 0 0,1 0-1 0 0,1 0 0 0 0,-1 1-22 0 0,2-4-7 0 0,0 1-1 0 0,0 0 0 0 0,1-1 1 0 0,-1 1-1 0 0,1 0 1 0 0,1 0-1 0 0,-1-1 0 0 0,1 1 1 0 0,1 0-1 0 0,-1-1 0 0 0,2 5 8 0 0,-3-10-33 0 0,1-1-1 0 0,-1 1 0 0 0,1 0 0 0 0,-1 0 0 0 0,1-1 0 0 0,-1 1 1 0 0,1 0-1 0 0,-1 0 0 0 0,1-1 0 0 0,-1 1 0 0 0,1-1 1 0 0,0 1-1 0 0,-1-1 0 0 0,1 1 0 0 0,0-1 0 0 0,0 1 0 0 0,-1-1 1 0 0,1 1-1 0 0,0-1 0 0 0,0 0 0 0 0,0 0 0 0 0,0 1 1 0 0,-1-1-1 0 0,1 0 0 0 0,0 0 0 0 0,0 0 0 0 0,0 0 0 0 0,0 0 1 0 0,0 0-1 0 0,0 0 0 0 0,-1 0 0 0 0,1 0 0 0 0,0-1 1 0 0,0 1-1 0 0,0 0 0 0 0,0 0 0 0 0,-1-1 0 0 0,1 1 0 0 0,0-1 1 0 0,0 1-1 0 0,-1-1 0 0 0,1 1 34 0 0,4-2-156 0 0,-1-1 0 0 0,0 1 1 0 0,-1-1-1 0 0,1 0 0 0 0,0 0 1 0 0,-1 0-1 0 0,2-3 156 0 0,-1 1-50 0 0,0-1 1 0 0,0 0-1 0 0,-1 0 1 0 0,0-1-1 0 0,0 1 1 0 0,0 0-1 0 0,-1-1 1 0 0,0 0-1 0 0,0-1 50 0 0,3-15-164 0 0,-1 0 1 0 0,-1-1 163 0 0,5-60 2657 0 0,-3-50-2657 0 0,-4 126 221 0 0,0 11 78 0 0,1 15-5 0 0,-1 7-239 0 0,-2 1-1 0 0,-2 15-54 0 0,-1 28 187 0 0,4-51-220 0 0,1 1-1 0 0,1-1 1 0 0,0 0-1 0 0,1 0 1 0 0,1 0-1 0 0,4 8 34 0 0,-3-6-1620 0 0,0-11 658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2:06.0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9528 0 0,'0'0'432'0'0,"2"5"168"0"0,0-3-626 0 0,1 1-262 0 0,-1 0 0 0 0,1 0-1 0 0,-1 0 1 0 0,0 1 0 0 0,1 1 288 0 0,2 0-1625 0 0,-5-5 1165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9:20.3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39 261 2760 0 0,'-27'-9'1691'0'0,"27"9"-96"0"0,-11-1 3328 0 0,11 1-4875 0 0,0 0 0 0 0,0-1 0 0 0,0 1 0 0 0,0 0 0 0 0,0 0 0 0 0,1 0 0 0 0,-1 0 0 0 0,0 0 0 0 0,0 0 0 0 0,0 0 0 0 0,0 0 0 0 0,0 0 0 0 0,0 0 0 0 0,0 0 0 0 0,0 0 0 0 0,0-1 0 0 0,0 1 0 0 0,0 0 0 0 0,0 0 0 0 0,0 0 0 0 0,0 0 0 0 0,0 0 0 0 0,0 0-1 0 0,0 0 1 0 0,0 0 0 0 0,0 0 0 0 0,0 0 0 0 0,0 0 0 0 0,-1-1 0 0 0,1 1 0 0 0,0 0 0 0 0,0 0 0 0 0,0 0 0 0 0,0 0 0 0 0,0 0 0 0 0,0 0 0 0 0,0 0 0 0 0,0 0 0 0 0,0 0 0 0 0,0 0 0 0 0,0 0 0 0 0,0 0 0 0 0,0 0 0 0 0,0 0-48 0 0,27-9 746 0 0,0 0 1 0 0,-1-2 0 0 0,7-4-747 0 0,39-16 936 0 0,40-16 1295 0 0,78-46-2231 0 0,-177 87 52 0 0,-10 4-31 0 0,6-3 44 0 0,0 1 1 0 0,0 0-1 0 0,0 0 1 0 0,0 1-1 0 0,8-2-65 0 0,-13 6 0 0 0,-4 1 0 0 0,-1 1 11 0 0,1-3 42 0 0,0 1 1 0 0,3 1-44 0 0,-2 0-106 0 0,1 0 0 0 0,0 1 0 0 0,-1-1 0 0 0,0 1-1 0 0,1-1 1 0 0,-1 1 0 0 0,0-1 0 0 0,0 1-1 0 0,0-1 1 0 0,-1 1 0 0 0,1 0 0 0 0,0 2 96 0 0,-1 33-1622 0 0,-1-21 935 0 0,1 23-939 0 0,0-27 876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8:05.44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19 52 2760 0 0,'0'0'125'0'0,"-11"13"6731"0"0,9-9-6730 0 0,1 0 1 0 0,0 0-1 0 0,0 0 0 0 0,0 0 0 0 0,1 0 1 0 0,-1 0-1 0 0,1 0 0 0 0,0 0 0 0 0,0 0 1 0 0,0 0-1 0 0,1 1-126 0 0,0 3 101 0 0,0 1 1 0 0,1-1 0 0 0,0 0 0 0 0,1 0-1 0 0,0 0-101 0 0,-3-8 27 0 0,0 0 1 0 0,0 0-1 0 0,0 0 0 0 0,0 0 0 0 0,0 0 0 0 0,0 0 0 0 0,0 0 1 0 0,0 0-1 0 0,0 0 0 0 0,0 0 0 0 0,0 0 0 0 0,0 0 0 0 0,1 0 1 0 0,-1 0-1 0 0,0 0 0 0 0,0 0 0 0 0,0 0 0 0 0,0 0 0 0 0,0 0 0 0 0,0 0 1 0 0,0 0-1 0 0,0 0 0 0 0,0 0 0 0 0,1 0 0 0 0,-1 0 0 0 0,0 0 1 0 0,0 0-1 0 0,0 0 0 0 0,0 0 0 0 0,0 0 0 0 0,0 0 0 0 0,0 0 1 0 0,0 0-1 0 0,0 0 0 0 0,0 0 0 0 0,0 0 0 0 0,1 0 0 0 0,-1 0 1 0 0,0 0-1 0 0,0 0 0 0 0,0 0 0 0 0,0 0 0 0 0,0 0 0 0 0,0-1 0 0 0,0 1 1 0 0,0 0-1 0 0,0 0 0 0 0,0 0 0 0 0,0 0 0 0 0,0 0 0 0 0,0 0 1 0 0,0 0-1 0 0,0 0 0 0 0,0 0 0 0 0,0 0 0 0 0,0-1 0 0 0,0 1 1 0 0,0 0-1 0 0,0 0-27 0 0,6-10 556 0 0,2-15 7 0 0,-6 16-405 0 0,1 0 0 0 0,0 0 0 0 0,0 0 0 0 0,1 1 1 0 0,0-1-1 0 0,1 1 0 0 0,-1 0 0 0 0,2 0 1 0 0,-1 0-159 0 0,1 2 65 0 0,-1 0 0 0 0,1 1 0 0 0,0-1 1 0 0,2 0-66 0 0,-6 5-154 0 0,-1-1 0 0 0,1 1 0 0 0,0 0 0 0 0,0 0 0 0 0,0 0 0 0 0,0 0 0 0 0,-1 1 0 0 0,1-1 0 0 0,0 0 0 0 0,0 1 0 0 0,0 0 0 0 0,1-1 0 0 0,-1 1 0 0 0,0 0 0 0 0,0 0 0 0 0,0 0 0 0 0,0 0 0 0 0,1 1 154 0 0,4-1-4849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8:05.80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 0 7368 0 0,'0'0'568'0'0,"0"0"-235"0"0,0 0 403 0 0,0 0 208 0 0,0 0 44 0 0,0 0-28 0 0,0 0-160 0 0,0 0-68 0 0,0 0-17 0 0,0 0-47 0 0,-1 11 608 0 0,0-5-1203 0 0,1-1 1 0 0,0 0 0 0 0,0 0-1 0 0,1 1 1 0 0,0-1 0 0 0,0 0-1 0 0,0 0 1 0 0,0 0 0 0 0,1 0 0 0 0,0 0-1 0 0,0 0 1 0 0,0-1 0 0 0,0 1-1 0 0,1-1 1 0 0,0 1 0 0 0,0-1-1 0 0,0 0 1 0 0,1 0 0 0 0,-1 0 0 0 0,1-1-1 0 0,0 1 1 0 0,0-1 0 0 0,0 0-1 0 0,0 0 1 0 0,4 2-74 0 0,-3-2 140 0 0,-5-2-302 0 0,0-1 0 0 0,0 0-1 0 0,1 0 1 0 0,-1 0 0 0 0,0 1 0 0 0,0-1 0 0 0,0 0 0 0 0,1 0 0 0 0,-1 0-1 0 0,0 0 1 0 0,0 0 0 0 0,0 0 0 0 0,1 1 0 0 0,-1-1 0 0 0,0 0-1 0 0,0 0 1 0 0,1 0 0 0 0,-1 0 0 0 0,0 0 0 0 0,0 0 0 0 0,1 0 0 0 0,-1 0-1 0 0,0 0 1 0 0,0 0 0 0 0,1 0 0 0 0,-1 0 0 0 0,0 0 0 0 0,0 0-1 0 0,1 0 1 0 0,-1 0 0 0 0,0 0 0 0 0,0-1 0 0 0,1 1 0 0 0,-1 0 0 0 0,0 0-1 0 0,0 0 1 0 0,1 0 162 0 0,0-1-1494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8:06.14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 86 6912 0 0,'0'0'528'0'0,"-2"-7"-46"0"0,3 5 3793 0 0,3 4-4444 0 0,-1 0 1 0 0,1 0-1 0 0,-1 1 1 0 0,0-1-1 0 0,1 1 1 0 0,-1-1-1 0 0,2 4 169 0 0,0-2-2123 0 0,1 1-1699 0 0</inkml:trace>
  <inkml:trace contextRef="#ctx0" brushRef="#br0" timeOffset="1">201 1 11432 0 0,'0'0'521'0'0,"0"0"-10"0"0,0 0-251 0 0,0 0 138 0 0,5 15 1142 0 0,-4-3-1014 0 0,0 0-1 0 0,-1 0 1 0 0,0 0-1 0 0,-1 0 1 0 0,-1 0-1 0 0,0 1-525 0 0,-3 42 670 0 0,7-10-118 0 0,2 2-552 0 0,-1-9 98 0 0,-3-33-139 0 0,1 0-1 0 0,0 0 1 0 0,0 0-1 0 0,1-1 1 0 0,-1 1-1 0 0,1-1 1 0 0,0 1-1 0 0,2 1 42 0 0,-3-4-633 0 0,-1-1-1 0 0,1 0 1 0 0,0 1 0 0 0,1-1 0 0 0,-1 0-1 0 0,0 1 1 0 0,0-1 0 0 0,0 0 0 0 0,1 0 633 0 0,1 1-5640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8:06.52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10680 0 0,'0'0'241'0'0,"0"0"38"0"0,0 0 11 0 0,22 3 429 0 0,-1-1-516 0 0,0-1-1 0 0,0 0 1 0 0,0-2 0 0 0,8-2-203 0 0,-19 3-980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8:06.89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27 89 9528 0 0,'0'0'432'0'0,"0"0"-4"0"0,0 0-195 0 0,0 0 190 0 0,0 0 110 0 0,12 6 1311 0 0,-7-5-1472 0 0,0 0 0 0 0,1 0 0 0 0,-1-1 0 0 0,1 0 0 0 0,0 0 0 0 0,-1 0 0 0 0,1-1 0 0 0,-1 0 0 0 0,1 0 0 0 0,-1 0 0 0 0,3-1-372 0 0,-5 1 20 0 0,0 0 0 0 0,-1 0 0 0 0,1 0 0 0 0,0 0-1 0 0,-1-1 1 0 0,1 1 0 0 0,-1-1 0 0 0,0 0 0 0 0,1 0 0 0 0,-1 1 0 0 0,0-2 0 0 0,0 1 0 0 0,0 0 0 0 0,0 0 0 0 0,0 0 0 0 0,-1-1 0 0 0,1 1 0 0 0,-1-1 0 0 0,1 0 0 0 0,-1 1 0 0 0,0-1-1 0 0,0-1-19 0 0,-1 3 9 0 0,0-1 0 0 0,0 1-1 0 0,0-1 1 0 0,0 1-1 0 0,0-1 1 0 0,0 1 0 0 0,-1 0-1 0 0,1-1 1 0 0,0 1-1 0 0,-1-1 1 0 0,1 1 0 0 0,-1 0-1 0 0,0 0 1 0 0,1-1-1 0 0,-1 1 1 0 0,0 0 0 0 0,0 0-1 0 0,0 0 1 0 0,0 0-1 0 0,0 0 1 0 0,0 0 0 0 0,0-1-9 0 0,-1 1 40 0 0,0-1 0 0 0,0 1 0 0 0,0-1 1 0 0,0 1-1 0 0,0-1 0 0 0,0 1 0 0 0,0 0 0 0 0,0 0 1 0 0,0 0-1 0 0,-1 0 0 0 0,1 1 0 0 0,-2-1-40 0 0,0 0 37 0 0,0 1 0 0 0,0 0 0 0 0,-1 1 0 0 0,1-1-1 0 0,0 1 1 0 0,0-1 0 0 0,0 1 0 0 0,0 0 0 0 0,0 1-1 0 0,0-1 1 0 0,1 1 0 0 0,-1 0 0 0 0,0 0 0 0 0,1 0-1 0 0,-1 0 1 0 0,1 0 0 0 0,0 1 0 0 0,-1 0 0 0 0,1 0-1 0 0,1 0 1 0 0,-1 0 0 0 0,0 0 0 0 0,1 0 0 0 0,-1 1 0 0 0,1 0-37 0 0,-2 1 28 0 0,2 1 1 0 0,-1-1-1 0 0,1 0 1 0 0,0 1-1 0 0,0 0 1 0 0,0-1-1 0 0,1 1 1 0 0,-1 0-1 0 0,2 0 1 0 0,-1 0-1 0 0,1 0 1 0 0,0 0 0 0 0,0 0-1 0 0,0 0 1 0 0,1 0-1 0 0,0 0 1 0 0,1 3-29 0 0,-1-4 13 0 0,1 1 1 0 0,0-1 0 0 0,0 1-1 0 0,0-1 1 0 0,1 0 0 0 0,0 0 0 0 0,0 0-1 0 0,0 0 1 0 0,1 0 0 0 0,-1-1-1 0 0,1 1 1 0 0,4 2-14 0 0,-5-4-23 0 0,1-1 1 0 0,0 1-1 0 0,0-1 1 0 0,0 0-1 0 0,0 0 0 0 0,0 0 1 0 0,0 0-1 0 0,1-1 1 0 0,-1 0-1 0 0,1 0 0 0 0,-1 0 1 0 0,1 0-1 0 0,-1-1 1 0 0,1 0-1 0 0,-1 0 0 0 0,4 0 23 0 0,25-3-1336 0 0,-13-1-3397 0 0,-5-2-1189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8:07.27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177 1 10680 0 0,'0'0'241'0'0,"0"0"38"0"0,0 0 11 0 0,-8 5 76 0 0,4-4-77 0 0,1 0 0 0 0,-1 1 1 0 0,0 0-1 0 0,0 0 1 0 0,1 0-1 0 0,-1 0 0 0 0,1 1 1 0 0,-1-1-1 0 0,1 1 0 0 0,0 0 1 0 0,0 0-1 0 0,-2 3-289 0 0,-10 8 812 0 0,13-13-772 0 0,1 0 1 0 0,0 1 0 0 0,0-1 0 0 0,-1 0 0 0 0,1 1 0 0 0,0-1 0 0 0,0 0 0 0 0,1 1-1 0 0,-1-1 1 0 0,0 1 0 0 0,0-1 0 0 0,1 1 0 0 0,-1 0 0 0 0,1-1 0 0 0,-1 1 0 0 0,1 0-1 0 0,-1 0 1 0 0,1-1 0 0 0,0 1 0 0 0,0 0 0 0 0,0-1 0 0 0,0 1 0 0 0,0 0 0 0 0,1 0-1 0 0,-1-1 1 0 0,0 1 0 0 0,1 0 0 0 0,-1-1 0 0 0,1 1 0 0 0,0-1 0 0 0,0 1 0 0 0,-1 0 0 0 0,1-1-1 0 0,0 0 1 0 0,0 1 0 0 0,0-1 0 0 0,0 1 0 0 0,1-1 0 0 0,-1 0 0 0 0,0 0 0 0 0,1 0-1 0 0,-1 0 1 0 0,0 0 0 0 0,1 0 0 0 0,-1 0 0 0 0,1 0 0 0 0,0-1 0 0 0,-1 1 0 0 0,1 0-1 0 0,1-1-40 0 0,21 7 63 0 0,-13-4-118 0 0,-1 0 0 0 0,1 1 0 0 0,8 4 55 0 0,-18-8 3 0 0,0 1 0 0 0,0 0 1 0 0,0-1-1 0 0,-1 1 0 0 0,1 0 1 0 0,0-1-1 0 0,-1 1 0 0 0,1 0 1 0 0,0 0-1 0 0,-1 0 0 0 0,1-1 1 0 0,-1 1-1 0 0,0 0 0 0 0,1 0 0 0 0,-1 0 1 0 0,0 0-1 0 0,1 0 0 0 0,-1 0 1 0 0,0 0-1 0 0,0 0 0 0 0,0 0 1 0 0,0 0-1 0 0,0 0 0 0 0,0 0 1 0 0,0 0-1 0 0,0 0 0 0 0,0 0 1 0 0,0 0-1 0 0,-1 0 0 0 0,1 0 1 0 0,0 0-1 0 0,-1 0 0 0 0,1 0 0 0 0,-1-1 1 0 0,0 2-4 0 0,0 0 102 0 0,0 0-1 0 0,0-1 1 0 0,-1 1 0 0 0,1 0-1 0 0,-1-1 1 0 0,0 1 0 0 0,1-1 0 0 0,-1 0-1 0 0,0 1 1 0 0,0-1 0 0 0,0 0-1 0 0,0 0 1 0 0,1 0 0 0 0,-2-1 0 0 0,1 1-102 0 0,-37 10 215 0 0,26-8-167 0 0,-9 2-186 0 0,0-1 0 0 0,-7 0 138 0 0,-3-2-5481 0 0,12-2-636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8:21.972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3 1375 0 0,'-3'2'0'0,"6"-4"0"0,1112-1113 0 0,-1057 1057 0 0,9-9 0 0,-23 23 0 0,29-29 0 0,-60 59 0 0,-9 11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8:28.566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1 0 0 0,'66'0'0'0,"104"0"0"0,619 0 0 0,422 0 0 0,-1161 0 0 0,-26 0 0 0,3 0 0 0,124 0 0 0,-126 0 0 0,8 0 0 0,-28 0 0 0,-11 0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8:33.74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234 28 9008 0 0,'0'-2'99'0'0,"-1"0"1"0"0,0 0-1 0 0,-1 1 0 0 0,1-1 1 0 0,0 1-1 0 0,0-1 1 0 0,-1 1-1 0 0,1-1 1 0 0,-1 1-1 0 0,1-1 0 0 0,-1 1 1 0 0,0 0-1 0 0,1 0 1 0 0,-1 0-1 0 0,0 0 1 0 0,0 0-1 0 0,0 1 0 0 0,0-1 1 0 0,0 0-100 0 0,-1 1 188 0 0,0-1 1 0 0,0 1 0 0 0,-1 0-1 0 0,1 0 1 0 0,0 0-1 0 0,0 0 1 0 0,0 0-1 0 0,0 1 1 0 0,0-1-1 0 0,-1 1 1 0 0,1 0 0 0 0,-1 0-189 0 0,-5 3 235 0 0,-1 1 0 0 0,1-1 0 0 0,0 1 0 0 0,0 1 0 0 0,1 0 0 0 0,-1 0 0 0 0,1 1 0 0 0,1 0 0 0 0,-1 0 0 0 0,1 0 0 0 0,0 1 0 0 0,-4 7-235 0 0,5-5 158 0 0,-1-1 0 0 0,2 1 1 0 0,-1 0-1 0 0,1 0 0 0 0,1 1 0 0 0,0 0 0 0 0,0 0 0 0 0,1 0 0 0 0,1 0 0 0 0,0 0 0 0 0,0 5-158 0 0,1-12 17 0 0,1 1 0 0 0,0-1 0 0 0,0 0 0 0 0,1 0 0 0 0,-1 1 0 0 0,1-1 0 0 0,0 0 0 0 0,0 0 0 0 0,1 0 0 0 0,-1 0 0 0 0,1 0 0 0 0,0 0 0 0 0,0-1 0 0 0,0 1 0 0 0,0 0 0 0 0,1 0-17 0 0,1 1 58 0 0,0-1-1 0 0,0 0 0 0 0,1 0 1 0 0,-1-1-1 0 0,1 1 1 0 0,0-1-1 0 0,0 0 0 0 0,0 0 1 0 0,0 0-1 0 0,0-1 0 0 0,2 1-57 0 0,3 0-298 0 0,0 0-1 0 0,0 0 1 0 0,0-1-1 0 0,0-1 1 0 0,0 1 0 0 0,0-2-1 0 0,1 1 1 0 0,-1-2-1 0 0,0 1 1 0 0,1-1-1 0 0,-1-1 1 0 0,0 0-1 0 0,4-1 299 0 0,-2-1-1278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8:34.13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45 63 6912 0 0,'0'0'314'0'0,"0"0"-6"0"0,0 0-102 0 0,0 0 302 0 0,0 0 150 0 0,0 0 29 0 0,0 0-44 0 0,0 0-217 0 0,0 0-90 0 0,18-1 808 0 0,-10-2-918 0 0,0 0 0 0 0,0 0 0 0 0,0 0 1 0 0,2-2-227 0 0,-9 4 17 0 0,1 0 0 0 0,0 0 0 0 0,-1 0 0 0 0,1 0 1 0 0,-1 0-1 0 0,0 0 0 0 0,1-1 0 0 0,-1 1 0 0 0,0 0 1 0 0,0-1-1 0 0,0 1 0 0 0,0-1 0 0 0,0 1 0 0 0,0-1 1 0 0,0 1-1 0 0,0-1 0 0 0,-1 0 0 0 0,1 1 0 0 0,-1-1 1 0 0,1 0-1 0 0,-1 0 0 0 0,1 1 0 0 0,-1-1-17 0 0,0 1 13 0 0,0 1 1 0 0,-1-1-1 0 0,1 1 0 0 0,0-1 0 0 0,0 1 0 0 0,0-1 1 0 0,-1 1-1 0 0,1-1 0 0 0,0 1 0 0 0,-1-1 0 0 0,1 1 1 0 0,0-1-1 0 0,-1 1 0 0 0,1 0 0 0 0,-1-1 0 0 0,1 1 1 0 0,0 0-1 0 0,-1-1 0 0 0,1 1 0 0 0,-1 0 0 0 0,1 0 1 0 0,-1-1-1 0 0,1 1 0 0 0,-1 0 0 0 0,1 0 0 0 0,-1 0 1 0 0,1 0-1 0 0,-1 0 0 0 0,1 0 0 0 0,-1 0 0 0 0,0 0 1 0 0,1 0-1 0 0,-1 0 0 0 0,1 0 0 0 0,-1 0-13 0 0,-22 2 583 0 0,21-2-438 0 0,-2 1-9 0 0,0 0 0 0 0,0 0 0 0 0,0 0 1 0 0,0 1-1 0 0,0 0 0 0 0,0-1 1 0 0,1 1-1 0 0,-1 1 0 0 0,1-1 1 0 0,-1 0-1 0 0,1 1 0 0 0,0 0 1 0 0,0 0-1 0 0,0 0 0 0 0,0 0 1 0 0,1 0-1 0 0,-3 4-136 0 0,-4 9 534 0 0,7-14-496 0 0,0 0 0 0 0,1 0 0 0 0,-1 1 0 0 0,1-1 0 0 0,-1 1 0 0 0,1-1 0 0 0,0 1 0 0 0,0-1 0 0 0,1 1 0 0 0,-1 0 0 0 0,0-1 0 0 0,1 1 0 0 0,0 0 0 0 0,-1 0 0 0 0,1-1 0 0 0,0 1 0 0 0,0 0 0 0 0,1 0 0 0 0,-1-1 0 0 0,1 1 0 0 0,-1 0 0 0 0,1 1-38 0 0,0-2-3 0 0,0 1-1 0 0,0-1 0 0 0,0 1 1 0 0,1-1-1 0 0,-1 0 0 0 0,0 0 0 0 0,1 0 1 0 0,0 1-1 0 0,-1-1 0 0 0,1-1 0 0 0,0 1 1 0 0,0 0-1 0 0,0 0 0 0 0,0-1 0 0 0,1 2 4 0 0,1-1 84 0 0,0 0-1 0 0,0 0 1 0 0,1-1-1 0 0,-1 1 0 0 0,0-1 1 0 0,0 0-1 0 0,1 0 0 0 0,-1 0 1 0 0,1 0-84 0 0,3 0-279 0 0,1-1 1 0 0,-1 0-1 0 0,1 0 1 0 0,4-2 278 0 0,-4 1-1883 0 0,0 0-1 0 0,0-2 1 0 0,6-1 1883 0 0,-3-1-5274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9:21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1 150 6912 0 0,'5'-1'732'0'0,"21"0"2202"0"0,-22 1-2596 0 0,1 0 0 0 0,-1 0 1 0 0,1 0-1 0 0,-1 0 0 0 0,2-1-338 0 0,33-7 2494 0 0,8 2-2494 0 0,25-5 1133 0 0,29-3-158 0 0,-19 3-571 0 0,-55 5-233 0 0,0-1 0 0 0,-1-1 0 0 0,0-2 0 0 0,-1 0 0 0 0,0-2 0 0 0,19-12-171 0 0,-18 12 246 0 0,-26 12-187 0 0,1-1-4 0 0,4 0-45 0 0,2-1-1 0 0,-2 1 2 0 0,-1 0 0 0 0,1 0 0 0 0,0 1 0 0 0,0-1 0 0 0,4 1-11 0 0,-6 1 0 0 0,2-1 0 0 0,1 1 0 0 0,-1-2 0 0 0,-1 1 0 0 0,-2 1-8 0 0,1 0-1 0 0,-1 1 1 0 0,0-1-1 0 0,1 0 1 0 0,-1 1-1 0 0,0-1 1 0 0,0 1-1 0 0,0 0 0 0 0,1 1 9 0 0,-2-3 13 0 0,2 5-29 0 0,0 1 0 0 0,-1 0-1 0 0,1-1 1 0 0,-1 1 0 0 0,0 0 0 0 0,-1 0-1 0 0,1 0 1 0 0,-1 0 0 0 0,0 0-1 0 0,-1 1 1 0 0,1 2 16 0 0,2 19-13 0 0,4 16 165 0 0,-2 0 0 0 0,-2 1 0 0 0,-2 11-152 0 0,1-13-1041 0 0,-2-43-342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8:34.48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15 5 9672 0 0,'-1'-5'4375'0'0,"0"12"-3362"0"0,-2 14-685 0 0,3-6 426 0 0,-2-1 0 0 0,-1 8-754 0 0,1-11 224 0 0,1 0 0 0 0,0 0 1 0 0,0 0-1 0 0,1 0 0 0 0,1 2-224 0 0,1 5 72 0 0,0 0-1 0 0,1-1 1 0 0,1 1 0 0 0,1-1-1 0 0,3 5-71 0 0,-4-12-651 0 0,-1-1 0 0 0,1 1 0 0 0,-1 0 1 0 0,0 4 650 0 0,-2-8-5740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8:34.83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43 2304 0 0,'2'-22'-361'0'0,"-1"12"1795"0"0,0 0 5561 0 0,1 9-1780 0 0,1 6-3953 0 0,4 5-1016 0 0,-5-1 10 0 0,1 0-1 0 0,-1 0 0 0 0,-1 0 0 0 0,0 2-255 0 0,4 18 190 0 0,-2-11-3 0 0,-1 0 1 0 0,-1-1-1 0 0,-1 9-187 0 0,1-9 74 0 0,-1 0 0 0 0,2 0 0 0 0,3 15-74 0 0,-3-18 26 0 0,-2-11-251 0 0,1 0-1 0 0,-1 1 1 0 0,1-1-1 0 0,0 0 1 0 0,0 0 0 0 0,0 0-1 0 0,0 0 226 0 0,3 4-6290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8:35.23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8288 0 0,'0'0'638'0'0,"2"7"2860"0"0,6 36-2274 0 0,14 200 1746 0 0,-23-231-2951 0 0,2 2 342 0 0,0-14-205 0 0,2-8-108 0 0,-2 3-44 0 0,1 1 0 0 0,-1-1 0 0 0,1 1 0 0 0,0-1 0 0 0,0 1 0 0 0,1 0 0 0 0,0 0 0 0 0,-1 0 0 0 0,1 0-1 0 0,0 0 1 0 0,1 1 0 0 0,1-2-4 0 0,-3 3-10 0 0,0 1-1 0 0,1-1 0 0 0,-1 1 0 0 0,1-1 1 0 0,-1 1-1 0 0,1 0 0 0 0,0 0 0 0 0,-1 0 1 0 0,1 0-1 0 0,0 1 0 0 0,0-1 0 0 0,0 1 1 0 0,-1-1-1 0 0,1 1 0 0 0,0 0 0 0 0,0 0 0 0 0,0 1 1 0 0,0-1-1 0 0,0 0 0 0 0,-1 1 0 0 0,3 0 11 0 0,7 3 43 0 0,1-1 0 0 0,-1 2-1 0 0,-1 0 1 0 0,3 2-43 0 0,-9-5 34 0 0,0 1 1 0 0,0 0-1 0 0,0 0 1 0 0,-1 1-1 0 0,1-1 0 0 0,-1 1 1 0 0,0 0-1 0 0,0 0 1 0 0,-1 0-1 0 0,3 4-34 0 0,-5-8 5 0 0,-1 1 0 0 0,1 0-1 0 0,0 0 1 0 0,-1 0 0 0 0,1 0 0 0 0,-1 1-1 0 0,0-1 1 0 0,1 0 0 0 0,-1 0 0 0 0,0 0-1 0 0,1 0 1 0 0,-1 0 0 0 0,0 0 0 0 0,0 1-1 0 0,0-1 1 0 0,0 0 0 0 0,0 0 0 0 0,0 0-1 0 0,0 0 1 0 0,-1 1 0 0 0,1-1 0 0 0,0 0-1 0 0,-1 0 1 0 0,0 1-5 0 0,0 0 12 0 0,0-1 0 0 0,0 1 0 0 0,-1 0 0 0 0,1-1 0 0 0,-1 0 0 0 0,1 1 0 0 0,-1-1 0 0 0,0 0 0 0 0,1 0 1 0 0,-1 0-1 0 0,0 0 0 0 0,0 0 0 0 0,-1 1-12 0 0,-4 0-4 0 0,0 1 0 0 0,0-1 0 0 0,-1 0 0 0 0,1-1 0 0 0,-1 0 0 0 0,1 0 0 0 0,-4 0 4 0 0,3-1-419 0 0,-30-2 444 0 0,35 2-563 0 0,0 0-1 0 0,0-1 0 0 0,1 1 1 0 0,-1-1-1 0 0,0 0 0 0 0,1 0 1 0 0,-1 0-1 0 0,1 0 1 0 0,-1-1-1 0 0,1 1 0 0 0,-3-2 539 0 0,1-1-4934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8:35.60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28 62 11088 0 0,'0'0'505'0'0,"-12"6"526"0"0,10-5-875 0 0,1 0 0 0 0,0 1 1 0 0,-1-1-1 0 0,1 1 0 0 0,0-1 1 0 0,0 1-1 0 0,0-1 0 0 0,0 1 0 0 0,1 0 1 0 0,-1 0-1 0 0,0-1 0 0 0,1 1 1 0 0,-1 0-1 0 0,1 0 0 0 0,-1 0 1 0 0,1 0-1 0 0,0 0 0 0 0,0 0 1 0 0,0-1-1 0 0,0 3-156 0 0,1-1 88 0 0,-1-1-1 0 0,1 1 1 0 0,0-1-1 0 0,0 1 1 0 0,0-1-1 0 0,0 1 1 0 0,0-1-1 0 0,1 0 1 0 0,-1 0-1 0 0,1 0 1 0 0,0 0-1 0 0,-1 0 1 0 0,1 0-1 0 0,0 0-87 0 0,1 1 15 0 0,0 0 0 0 0,1-1-1 0 0,-1 1 1 0 0,0-1 0 0 0,1 0 0 0 0,-1 0-1 0 0,1 0 1 0 0,0 0 0 0 0,-1-1 0 0 0,1 1-1 0 0,0-1 1 0 0,0 0 0 0 0,0 0 0 0 0,0-1-1 0 0,0 1 1 0 0,0-1 0 0 0,0 0 0 0 0,0 0-1 0 0,3-1-14 0 0,-4 1-16 0 0,-1-1 0 0 0,0 1 0 0 0,0-1-1 0 0,0 0 1 0 0,0 0 0 0 0,0 0 0 0 0,0 0-1 0 0,0 0 1 0 0,0 0 0 0 0,0 0 0 0 0,-1-1-1 0 0,1 1 1 0 0,0-1 0 0 0,-1 1 0 0 0,1-1-1 0 0,-1 0 1 0 0,0 0 0 0 0,0 1-1 0 0,1-1 17 0 0,-1-1-10 0 0,0 0-1 0 0,0 0 1 0 0,0 0-1 0 0,0 0 1 0 0,0 0-1 0 0,-1 0 1 0 0,1 0-1 0 0,-1 0 0 0 0,0 0 1 0 0,0 0-1 0 0,0 0 1 0 0,-1-3 10 0 0,1 0 21 0 0,-1 1 1 0 0,-1-1-1 0 0,1 0 0 0 0,-1 1 1 0 0,0-1-1 0 0,0 1 1 0 0,-1 0-1 0 0,1 0 0 0 0,-1 0 1 0 0,-1 0-1 0 0,1 0 1 0 0,0 0-1 0 0,-1 1 0 0 0,-2-2-21 0 0,3 4 20 0 0,0-1 0 0 0,0 1 0 0 0,0 0 0 0 0,0 0 0 0 0,-1 0 0 0 0,1 1 0 0 0,-1-1-1 0 0,-2 0-19 0 0,4 2-5 0 0,1-1 0 0 0,-1 1 0 0 0,1-1 0 0 0,-1 1 0 0 0,0 0 0 0 0,0 0 0 0 0,1 0 0 0 0,-1 0 0 0 0,0 0 0 0 0,1 0 0 0 0,-1 0 0 0 0,0 0 0 0 0,1 1 0 0 0,-1-1 0 0 0,1 1 0 0 0,-1-1 0 0 0,0 1 0 0 0,1 0 0 0 0,-1-1 0 0 0,0 2 5 0 0,2-2-31 0 0,-1 1 1 0 0,1-1-1 0 0,-1 0 0 0 0,1 1 1 0 0,0-1-1 0 0,-1 1 0 0 0,1 0 1 0 0,0-1-1 0 0,-1 1 0 0 0,1-1 1 0 0,0 1-1 0 0,-1-1 0 0 0,1 1 1 0 0,0 0-1 0 0,0-1 0 0 0,0 1 1 0 0,0 0-1 0 0,0-1 0 0 0,0 1 1 0 0,0 0-1 0 0,0-1 0 0 0,0 1 1 0 0,0-1-1 0 0,0 1 0 0 0,0 0 1 0 0,0 0 30 0 0,1 0-596 0 0,-1 1 0 0 0,1 0 0 0 0,0-1 0 0 0,-1 1 0 0 0,1-1 0 0 0,0 1 0 0 0,0-1 0 0 0,0 1 0 0 0,1 0 596 0 0,3 5-4753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8:36.04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102 185 2304 0 0,'0'-1'244'0'0,"0"0"-1"0"0,0 0 1 0 0,-1 0 0 0 0,1 0 0 0 0,0 0-1 0 0,0 0 1 0 0,0 0 0 0 0,-1 1-1 0 0,1-1 1 0 0,-1 0 0 0 0,1 0 0 0 0,0 0-1 0 0,-1 0 1 0 0,1 0 0 0 0,-1 1-1 0 0,0-1 1 0 0,1 0 0 0 0,-1 0 0 0 0,0 1-1 0 0,1-1 1 0 0,-1 1 0 0 0,0-1-1 0 0,0 0 1 0 0,0 1 0 0 0,1-1 0 0 0,-1 1-1 0 0,0 0 1 0 0,0-1 0 0 0,0 1-1 0 0,0 0 1 0 0,0-1 0 0 0,0 1 0 0 0,0 0-1 0 0,0 0 1 0 0,0 0-244 0 0,-1 0 557 0 0,0 0 1 0 0,0 0-1 0 0,0 0 1 0 0,0 0-1 0 0,0 0 1 0 0,0 0-1 0 0,0 1 1 0 0,0-1 0 0 0,-1 1-558 0 0,-9 6-606 0 0,7-2 738 0 0,1 0 0 0 0,0 0 0 0 0,-1 0 1 0 0,2 1-1 0 0,-1-1 0 0 0,1 1 0 0 0,-1 0 0 0 0,2 0 0 0 0,-1 0 0 0 0,0 1-132 0 0,2-3 8 0 0,0 0-1 0 0,-1 0 1 0 0,2 0-1 0 0,-1 0 1 0 0,0 0-1 0 0,1 0 1 0 0,-1 0 0 0 0,1 0-1 0 0,0 0 1 0 0,1 0-1 0 0,-1 0 1 0 0,1 0-1 0 0,0 0 1 0 0,0 0-1 0 0,0 0 1 0 0,0 0-1 0 0,1 0-7 0 0,-2-3 3 0 0,1 1-1 0 0,-1-1 0 0 0,1 0 1 0 0,0 0-1 0 0,0 0 0 0 0,0 1 1 0 0,-1-1-1 0 0,1 0 0 0 0,0 0 1 0 0,0 0-1 0 0,0-1 0 0 0,0 1 0 0 0,1 0 1 0 0,-1 0-1 0 0,0 0 0 0 0,0-1 1 0 0,0 1-1 0 0,1-1 0 0 0,-1 1 1 0 0,0-1-1 0 0,1 1 0 0 0,-1-1-2 0 0,1 0-47 0 0,0 0-1 0 0,0 0 1 0 0,0 0-1 0 0,-1 0 1 0 0,1-1-1 0 0,0 1 1 0 0,0-1-1 0 0,0 1 1 0 0,-1-1-1 0 0,1 1 1 0 0,0-1-1 0 0,-1 0 1 0 0,1 0-1 0 0,0 0 1 0 0,-1 0 47 0 0,4-2-185 0 0,-1-1 0 0 0,0 0 0 0 0,1 1 0 0 0,-2-2 0 0 0,1 1 0 0 0,0 0 1 0 0,-1-1-1 0 0,0 1 0 0 0,0-1 0 0 0,1-3 185 0 0,3-8-56 0 0,-1-1 0 0 0,-1 0 0 0 0,0-1 0 0 0,-2 1 0 0 0,0-1 0 0 0,0-3 56 0 0,0-30 1920 0 0,-1-26-1920 0 0,-3 64 781 0 0,0 10-223 0 0,0 9-391 0 0,-7 38 32 0 0,8-32-157 0 0,-3 45 314 0 0,3 1-356 0 0,1-39 26 0 0,1 0-1 0 0,0 0 1 0 0,2 0-1 0 0,0-1 0 0 0,1 2-25 0 0,-4-17-96 0 0,0 0 0 0 0,0 0 0 0 0,1-1 0 0 0,-1 1 0 0 0,1-1 0 0 0,-1 1-1 0 0,1-1 1 0 0,0 0 0 0 0,1 2 96 0 0,5 4-487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8:36.52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 7 8288 0 0,'0'0'638'0'0,"0"0"-336"0"0,0 0 120 0 0,0 0 98 0 0,0 0 22 0 0,0 0-9 0 0,-6 16 1747 0 0,6-13-2220 0 0,0 0 0 0 0,0 0 0 0 0,1-1 0 0 0,-1 1 0 0 0,1 0 0 0 0,0 0 0 0 0,-1-1 0 0 0,1 1 0 0 0,0-1 0 0 0,1 1 1 0 0,-1-1-1 0 0,0 1 0 0 0,1-1 0 0 0,-1 1 0 0 0,1-1 0 0 0,0 0 0 0 0,0 0 0 0 0,0 0 0 0 0,0 0 0 0 0,0 0 0 0 0,0-1 0 0 0,0 1 0 0 0,1 0-60 0 0,-1-2 4 0 0,-1 1-1 0 0,0-1 0 0 0,0 1 1 0 0,0-1-1 0 0,0 1 0 0 0,0-1 1 0 0,0 0-1 0 0,0 0 0 0 0,1 0 1 0 0,-1 0-1 0 0,0 0 0 0 0,0 0 1 0 0,0 0-1 0 0,1 0 0 0 0,-1 0 1 0 0,0 0-1 0 0,0-1 0 0 0,0 1 1 0 0,0 0-1 0 0,0-1 0 0 0,0 1 1 0 0,0-1-1 0 0,1 1 0 0 0,-1-1 1 0 0,0 0-1 0 0,-1 1 1 0 0,1-1-1 0 0,0 0 0 0 0,0 0 1 0 0,0 0-1 0 0,0 1 0 0 0,-1-1 1 0 0,1 0-1 0 0,0 0-3 0 0,1-4 11 0 0,0 0 1 0 0,0 0 0 0 0,0 1-1 0 0,0-1 1 0 0,-1 0-1 0 0,0 0 1 0 0,0-1-12 0 0,4-13 443 0 0,-3 7 1843 0 0,-2 26-1709 0 0,1 28-354 0 0,-1-33-124 0 0,0 1 1 0 0,1 0 0 0 0,1 7-100 0 0,2 11 624 0 0,1 24-624 0 0,1 18 516 0 0,2 7-377 0 0,-5-38-97 0 0,-3-36 33 0 0,0 0 0 0 0,0 0 0 0 0,0 0 0 0 0,0 0 0 0 0,0 0 0 0 0,-1 0 0 0 0,1 0 0 0 0,-1-1 0 0 0,0 1 0 0 0,0 0 0 0 0,0 0 0 0 0,-1 0-75 0 0,2-3 43 0 0,0 1 1 0 0,-1-1-1 0 0,1 1 0 0 0,0-1 0 0 0,-1 1 0 0 0,1-1 1 0 0,-1 1-1 0 0,1-1 0 0 0,-1 1 0 0 0,1-1 0 0 0,-1 0 1 0 0,1 1-1 0 0,-1-1 0 0 0,1 0 0 0 0,-1 1 0 0 0,1-1 0 0 0,-1 0 1 0 0,0 0-1 0 0,1 0 0 0 0,-1 1 0 0 0,1-1 0 0 0,-1 0 1 0 0,0 0-44 0 0,0 0 44 0 0,0-1 0 0 0,-1 1 1 0 0,1 0-1 0 0,0-1 0 0 0,0 1 0 0 0,-1-1 1 0 0,1 1-1 0 0,0-1 0 0 0,0 1 1 0 0,0-1-1 0 0,0 0 0 0 0,0 0 1 0 0,0 0-1 0 0,0 1 0 0 0,0-1 1 0 0,0 0-45 0 0,-15-17-310 0 0,10 10-2860 0 0,3 5 370 0 0,-5-6-4325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0:01.147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970 1 0 0,'-597'597'0'0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0:01.142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678 0 0 0,'5237'0'0'0,"-5189"0"0"0,-31 0 0 0,-23 0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9:05.72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13 5528 0 0,'3'-6'-562'0'0,"0"0"6939"0"0,-2 14-2252 0 0,-4 79-1937 0 0,1-48-2082 0 0,1-1-1 0 0,2 1 1 0 0,2 3-106 0 0,-2-29-1356 0 0,-1-13 163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9:06.08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 8752 0 0,'0'0'673'0'0,"0"0"-364"0"0,14 7 2149 0 0,-5-1-1639 0 0,1 1 0 0 0,-1 0 0 0 0,0 0 1 0 0,0 0-1 0 0,-1 1 0 0 0,5 6-819 0 0,10 15 1002 0 0,8 13-1002 0 0,-16-22 178 0 0,-2-1-96 0 0,-2 0 0 0 0,0 1-82 0 0,7 13-1726 0 0,-17-33 1010 0 0,-1 0-127 0 0,0 0-19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9:24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1 297 6448 0 0,'0'0'297'0'0,"0"0"-9"0"0,0 0-16 0 0,0 0 631 0 0,0 0 295 0 0,0 0 61 0 0,0 0-132 0 0,19 2 215 0 0,-11 0-1118 0 0,-1 1-1 0 0,1-1 0 0 0,-1 1 1 0 0,0 1-1 0 0,6 2-223 0 0,-5-1 79 0 0,-1-2 1 0 0,1 1-1 0 0,0-1 0 0 0,0 0 1 0 0,6 1-80 0 0,14 2-5 0 0,-8-2 110 0 0,1 0 1 0 0,1-1 0 0 0,17 0-106 0 0,101-9 1583 0 0,-73 3-1233 0 0,-38 2-220 0 0,-13 1-64 0 0,0 0 0 0 0,-1-2 0 0 0,1 1 0 0 0,-1-2 0 0 0,0 0 0 0 0,6-3-66 0 0,-9 3 141 0 0,0 0-1 0 0,0 1 0 0 0,0 1 0 0 0,5-1-140 0 0,10-1-211 0 0,-18 2 147 0 0,58-10 102 0 0,17-16 818 0 0,-67 17-802 0 0,-6-1-44 0 0,-6 4 21 0 0,-5 7-29 0 0,0-1 0 0 0,0 0 0 0 0,1 1-1 0 0,-1-1 1 0 0,1 1 0 0 0,-1-1 0 0 0,0 1 0 0 0,1-1 0 0 0,-1 1 0 0 0,1-1-1 0 0,-1 1 1 0 0,1-1 0 0 0,-1 1 0 0 0,1 0 0 0 0,0-1 0 0 0,-1 1 0 0 0,1 0-1 0 0,0-1-1 0 0,40-19 0 0 0,-25 11 0 0 0,47-34 64 0 0,-57 39-51 0 0,0 0 0 0 0,0 0 0 0 0,0 0 0 0 0,-1-1-1 0 0,4-3-12 0 0,-7 5-3 0 0,5-2 82 0 0,-7 5-17 0 0,1-1 14 0 0,1 0-4 0 0,-2 1-8 0 0,2-1-10 0 0,-1 1 1 0 0,1-1 0 0 0,-1 1-1 0 0,1-1 1 0 0,-1 1-1 0 0,0-1 1 0 0,0 0 0 0 0,1 0-1 0 0,-1 0 1 0 0,1 0-55 0 0,11-8 270 0 0,-12 9-329 0 0,-1 0 0 0 0,0 0 119 0 0,0 0-10 0 0,0 0-108 0 0,0 0-10 0 0,0 0 30 0 0,0 0 96 0 0,0 0 10 0 0,0 0-29 0 0,0 0-98 0 0,0 0-9 0 0,0 0 31 0 0,0 0 101 0 0,0 1 5 0 0,0 2-31 0 0,0-2-102 0 0,0-1-6 0 0,0 0 17 0 0,-2 1 32 0 0,2-1-7 0 0,0 0 86 0 0,0 0 10 0 0,0 0-4 0 0,0 0-25 0 0,0 0-98 0 0,0 0-9 0 0,0 0 30 0 0,0 0 96 0 0,0 0 10 0 0,0 0-29 0 0,0 0-98 0 0,0 0-9 0 0,0-1 15 0 0,14-18 244 0 0,-14 19-261 0 0,3-3-51 0 0,-1 0 110 0 0,-2 2 16 0 0,1 1 0 0 0,-1-1 0 0 0,0 1-1 0 0,1 0 1 0 0,-1-1 0 0 0,0 1-1 0 0,1-1 1 0 0,-1 1 0 0 0,0 0-1 0 0,1-1 1 0 0,-1 1 0 0 0,1 0 0 0 0,-1 0-1 0 0,1-1 1 0 0,-1 1 0 0 0,1 0-1 0 0,-1 0 1 0 0,1 0 0 0 0,-1-1 0 0 0,1 1-1 0 0,-1 0 1 0 0,1 0 0 0 0,-1 0-1 0 0,1 0 1 0 0,-1 0 0 0 0,1 0 0 0 0,-1 0-1 0 0,1 0 1 0 0,0 0-5 0 0,11 13-81 0 0,-8-9 93 0 0,35 57 136 0 0,-14-43-148 0 0,-22-16-14 0 0,-2-2-56 0 0,0 0 2 0 0,4 3 15 0 0,-1 1 42 0 0,1 0 11 0 0,0 1 0 0 0,0-3 0 0 0,5 1 0 0 0,-9-2-1 0 0,17-1 13 0 0,-16-1 31 0 0,2 0-33 0 0,-2 1-6 0 0,0-1 0 0 0,-1 0-1 0 0,1 0 1 0 0,-1 1-1 0 0,1-1 1 0 0,-1 0-1 0 0,1 0 1 0 0,-1-1 0 0 0,0 1-1 0 0,1 0 1 0 0,-1 0-1 0 0,0-1 1 0 0,0 1 0 0 0,0 0-1 0 0,0-1 1 0 0,0 1-1 0 0,0-1 1 0 0,0 0-1 0 0,-1 1 1 0 0,1-1 0 0 0,0 0-4 0 0,0-2 43 0 0,0-1 0 0 0,-1 1 0 0 0,1-1 0 0 0,-1 1 0 0 0,0-1 0 0 0,0-1-43 0 0,0 3 29 0 0,0 0-49 0 0,0-28-643 0 0,-1 0 1 0 0,-1 1-1 0 0,-3-11 663 0 0,3 31-1107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9:06.42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 0 5528 0 0,'-2'1'8178'0'0,"1"1"-8563"0"0,3 125 4794 0 0,-2-114-4341 0 0,1 18-179 0 0,2 1 1 0 0,1-1-1 0 0,5 19 111 0 0,-5-42-1333 0 0,-2-6 568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9:06.79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 1 12296 0 0,'0'0'562'0'0,"0"0"-12"0"0,-8 18 718 0 0,7-9-915 0 0,0-1 1 0 0,1 1-1 0 0,0-1 1 0 0,0 1 0 0 0,1-1-1 0 0,1 1-353 0 0,-2-6 21 0 0,1 1 0 0 0,0-1-1 0 0,-1 0 1 0 0,1 1-1 0 0,1-1 1 0 0,-1 0 0 0 0,0 0-1 0 0,1 0 1 0 0,0 0 0 0 0,0 0-1 0 0,-1 0 1 0 0,2-1 0 0 0,-1 1-1 0 0,0 0 1 0 0,0-1-1 0 0,2 1-20 0 0,-3-2-23 0 0,0 0 0 0 0,0-1-1 0 0,0 1 1 0 0,0-1-1 0 0,0 0 1 0 0,0 1-1 0 0,0-1 1 0 0,0 0-1 0 0,0 1 1 0 0,1-1-1 0 0,-1 0 1 0 0,0 0 0 0 0,0 0-1 0 0,0 0 1 0 0,0 0-1 0 0,0 0 1 0 0,0-1-1 0 0,0 1 1 0 0,0 0-1 0 0,1 0 1 0 0,-1-1-1 0 0,0 1 1 0 0,0-1 0 0 0,0 1-1 0 0,0-1 1 0 0,0 1-1 0 0,0-1 1 0 0,-1 1-1 0 0,1-1 1 0 0,0 0-1 0 0,0 0 1 0 0,0 1-1 0 0,-1-1 1 0 0,1 0 0 0 0,0 0 23 0 0,4-5-51 0 0,-1 0 1 0 0,0 0 0 0 0,0 0-1 0 0,-1 0 1 0 0,1-2 50 0 0,-1 3 73 0 0,11-38 605 0 0,-11 29 1130 0 0,-3 11-379 0 0,-1 11-1129 0 0,0 3-228 0 0,2 0 0 0 0,-1 0 0 0 0,2 0 0 0 0,-1-1 0 0 0,1 1 0 0 0,4 10-72 0 0,-5-18-201 0 0,0 0 0 0 0,1 0 0 0 0,-1 0 0 0 0,1 0 0 0 0,0 0 0 0 0,0 0 0 0 0,0 0 0 0 0,0 0 0 0 0,0-1 0 0 0,1 1 0 0 0,-1-1 0 0 0,2 2 201 0 0,-1-2-1076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9:07.12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50 3 12840 0 0,'4'-2'3028'0'0,"-9"3"-910"0"0,-8 8-706 0 0,6 0-1057 0 0,1 0 1 0 0,0 1-1 0 0,-2 3-355 0 0,7-10 37 0 0,-1 1 1 0 0,1-1 0 0 0,0 0-1 0 0,0 1 1 0 0,0-1-1 0 0,1 0 1 0 0,-1 1 0 0 0,1-1-1 0 0,0 1 1 0 0,0-1-1 0 0,0 0 1 0 0,0 1 0 0 0,1-1-38 0 0,-1 0 13 0 0,0 0 1 0 0,1-1 0 0 0,-1 1-1 0 0,1-1 1 0 0,0 1 0 0 0,0-1-1 0 0,0 0 1 0 0,0 1 0 0 0,0-1-1 0 0,1 0 1 0 0,-1 0 0 0 0,0 0-1 0 0,1 0 1 0 0,0 0 0 0 0,0 0-1 0 0,1 1-13 0 0,0-1-5 0 0,-1-1-1 0 0,1 1 0 0 0,-1-1 1 0 0,1 0-1 0 0,-1 0 0 0 0,1 0 1 0 0,0-1-1 0 0,-1 1 0 0 0,1-1 0 0 0,0 1 1 0 0,0-1-1 0 0,0 0 0 0 0,-1 0 1 0 0,1 0-1 0 0,2-1 6 0 0,3 0-531 0 0,0 0 1 0 0,0-1-1 0 0,0-1 0 0 0,0 1 0 0 0,-1-1 1 0 0,1 0-1 0 0,1-2 531 0 0,1 1-2703 0 0,-2 0-2789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9:07.47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18 0 9672 0 0,'0'0'748'0'0,"0"5"1009"0"0,-1 7-422 0 0,-6 24 181 0 0,3 0-1 0 0,0 0 1 0 0,3 0 0 0 0,1 5-1516 0 0,0-29 125 0 0,1 0 0 0 0,1-1 0 0 0,1 4-125 0 0,2 16-1969 0 0,-4-28 741 0 0,3 1-53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9:07.86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 63 11144 0 0,'0'0'248'0'0,"19"8"973"0"0,19-7 379 0 0,-36-1-1591 0 0,-1 0 0 0 0,1 0 0 0 0,-1 0 0 0 0,1 0 0 0 0,-1-1 0 0 0,1 1 0 0 0,-1-1 0 0 0,1 1 0 0 0,-1-1 0 0 0,0 0 0 0 0,1 1 0 0 0,-1-1 0 0 0,0 0 0 0 0,1 0 0 0 0,-1 0 0 0 0,0 0 0 0 0,0 0 0 0 0,0 0 0 0 0,0 0 0 0 0,0 0 0 0 0,0 0 0 0 0,0-1-1 0 0,0 1 1 0 0,0 0 0 0 0,-1-1 0 0 0,1 1 0 0 0,-1-1 0 0 0,1 1 0 0 0,-1 0 0 0 0,1-1 0 0 0,-1 1 0 0 0,0-1 0 0 0,1 0 0 0 0,-1 1 0 0 0,0-1 0 0 0,0 1 0 0 0,0-1 0 0 0,-1 0-9 0 0,1 0 28 0 0,0 0-1 0 0,0 1 0 0 0,-1-1 1 0 0,1 1-1 0 0,-1-1 1 0 0,1 1-1 0 0,-1-1 0 0 0,0 0 1 0 0,1 1-1 0 0,-1 0 1 0 0,0-1-1 0 0,0 1 0 0 0,0 0 1 0 0,0-1-1 0 0,0 1 1 0 0,0 0-1 0 0,-1 0 0 0 0,1 0-27 0 0,0 0 94 0 0,0 0 0 0 0,0 1-1 0 0,0-1 1 0 0,-1 1-1 0 0,1 0 1 0 0,0-1-1 0 0,0 1 1 0 0,-1 0 0 0 0,1 0-1 0 0,0-1 1 0 0,0 1-1 0 0,-1 0 1 0 0,1 0-1 0 0,0 0 1 0 0,-1 1-1 0 0,1-1 1 0 0,0 0 0 0 0,-1 1-94 0 0,-1 0 128 0 0,0 0 1 0 0,0 0 0 0 0,1 0-1 0 0,-1 1 1 0 0,0-1 0 0 0,1 1-1 0 0,-1 0 1 0 0,1 0 0 0 0,-1 0-1 0 0,1 0 1 0 0,0 0-1 0 0,0 0 1 0 0,0 1 0 0 0,0-1-1 0 0,0 1 1 0 0,1-1 0 0 0,-1 1-1 0 0,1 0-128 0 0,-2 3 142 0 0,1-1-1 0 0,0 1 0 0 0,1 0 1 0 0,0 0-1 0 0,-1 0 0 0 0,2 0 0 0 0,-1 0 1 0 0,1 0-1 0 0,0 0 0 0 0,0 0 0 0 0,1 6-141 0 0,0-9 32 0 0,-1 0-1 0 0,1-1 0 0 0,-1 1 0 0 0,1-1 0 0 0,0 1 0 0 0,0-1 0 0 0,0 0 0 0 0,0 1 0 0 0,1-1 0 0 0,-1 0 1 0 0,1 0-1 0 0,-1 0 0 0 0,1 0 0 0 0,0 0 0 0 0,0 0 0 0 0,0 0 0 0 0,0 0 0 0 0,0-1 0 0 0,0 1 0 0 0,0-1 1 0 0,0 0-1 0 0,1 0 0 0 0,-1 1 0 0 0,0-1 0 0 0,1-1 0 0 0,-1 1 0 0 0,1 0 0 0 0,0-1 0 0 0,0 1-31 0 0,0-1-272 0 0,1 0-1 0 0,0 0 1 0 0,0 0-1 0 0,0-1 1 0 0,0 1-1 0 0,-1-1 1 0 0,1 0-1 0 0,1-1 273 0 0,4 0-4558 0 0,1 0-1799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9:08.33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 13 11376 0 0,'0'0'256'0'0,"-6"4"3256"0"0,5 5-2900 0 0,1 0 0 0 0,-1 0 0 0 0,1 0 0 0 0,1 0 0 0 0,0 0 0 0 0,1 5-612 0 0,-1-10 84 0 0,1 1 0 0 0,-1-1 0 0 0,1 1 0 0 0,-1-1 0 0 0,1 0 0 0 0,0 1 0 0 0,1-1 0 0 0,-1 0-1 0 0,1-1 1 0 0,0 1 0 0 0,0 0 0 0 0,0-1 0 0 0,1 2-84 0 0,-2-4-49 0 0,-1-1 0 0 0,0 1-1 0 0,1 0 1 0 0,-1-1 0 0 0,0 1-1 0 0,1-1 1 0 0,-1 1 0 0 0,1-1 0 0 0,-1 0-1 0 0,0 1 1 0 0,1-1 0 0 0,-1 0-1 0 0,1 0 1 0 0,-1 0 0 0 0,1 0-1 0 0,-1-1 1 0 0,1 1 0 0 0,-1 0-1 0 0,1 0 1 0 0,-1-1 0 0 0,1 1-1 0 0,-1-1 1 0 0,0 1 0 0 0,1-1-1 0 0,-1 0 1 0 0,0 0 0 0 0,0 1 0 0 0,1-1-1 0 0,-1-1 50 0 0,2 0-103 0 0,1 0 0 0 0,-1 0 0 0 0,0-1 0 0 0,-1 1 0 0 0,1-1 0 0 0,0 0 0 0 0,-1 0 0 0 0,1 0 0 0 0,-1 0 0 0 0,2-4 103 0 0,-1-2 194 0 0,1 0-1 0 0,-1-1 0 0 0,-1 1 0 0 0,0-1 0 0 0,0 0 0 0 0,-1 0 0 0 0,0 0 0 0 0,0 0 0 0 0,-1 0-193 0 0,1 0 1506 0 0,1 18-758 0 0,1 15-612 0 0,-4-22-145 0 0,-2 62 248 0 0,3-55-424 0 0,0 0 1 0 0,1 1-1 0 0,0-1 1 0 0,1 0-1 0 0,-1 0 1 0 0,3 5 184 0 0,-1-9-1063 0 0,0-1-37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09:08.79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70 0 9416 0 0,'0'0'430'0'0,"0"0"-8"0"0,-3 1-56 0 0,-1-1 0 0 0,1 1 0 0 0,-1 0 1 0 0,1 0-1 0 0,-1 0 0 0 0,1 0 0 0 0,0 1 1 0 0,0-1-1 0 0,0 1 0 0 0,0 0 0 0 0,0 0 1 0 0,0 0-1 0 0,-2 2-366 0 0,3-3 191 0 0,1 1 0 0 0,-1-1 0 0 0,0 1 0 0 0,1-1 0 0 0,-1 1 0 0 0,1 0 0 0 0,-1 0 0 0 0,1-1 0 0 0,0 1 0 0 0,0 0 0 0 0,0 0 0 0 0,0 0 0 0 0,0 1 0 0 0,0-1 0 0 0,0 0 0 0 0,1 0 0 0 0,-1 0-1 0 0,1 1 1 0 0,0-1 0 0 0,-1 0 0 0 0,1 1-191 0 0,1-2 15 0 0,-1 0 0 0 0,1 1 0 0 0,-1-1 0 0 0,1 0 0 0 0,-1 0-1 0 0,1 1 1 0 0,0-1 0 0 0,-1 0 0 0 0,1 0 0 0 0,0 0 0 0 0,0 0-1 0 0,0 0 1 0 0,0 0 0 0 0,0 0 0 0 0,0-1 0 0 0,0 1-1 0 0,0 0 1 0 0,0 0 0 0 0,1-1-15 0 0,27 14-288 0 0,-10-6 56 0 0,-13-5 188 0 0,0 1 0 0 0,-1 0 0 0 0,0 0 0 0 0,2 2 44 0 0,-5-5 1 0 0,0 1 1 0 0,-1 0-1 0 0,1 0 0 0 0,0 0 0 0 0,-1 0 0 0 0,1 0 1 0 0,-1 1-1 0 0,0-1 0 0 0,0 0 0 0 0,0 1 0 0 0,0-1 0 0 0,0 2-1 0 0,-1-4 60 0 0,0 1-1 0 0,0-1 0 0 0,0 0 0 0 0,-1 1 1 0 0,1-1-1 0 0,0 0 0 0 0,0 1 0 0 0,-1-1 1 0 0,1 0-1 0 0,0 1 0 0 0,-1-1 0 0 0,1 0 1 0 0,0 1-1 0 0,-1-1 0 0 0,1 0 0 0 0,0 0 1 0 0,-1 0-1 0 0,1 1 0 0 0,-1-1 0 0 0,1 0 1 0 0,-1 0-1 0 0,1 0 0 0 0,0 0 0 0 0,-1 0 1 0 0,1 0-1 0 0,-1 0 0 0 0,1 0 0 0 0,-1 0 1 0 0,1 0-1 0 0,-1 0 0 0 0,1 0 0 0 0,0 0 0 0 0,-1 0 1 0 0,0 0-60 0 0,-18-1 869 0 0,18 0-767 0 0,-22 0 917 0 0,13 1-5654 0 0,8 0 2694 0 0,-1 0-4967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0:05.917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4026 1 0 0,'-980'980'0'0,"173"-173"0"0,658-658 0 0,147-147 0 0,4-4 0 0,0-1 0 0,1 1 0 0,-1 0 0 0,1-1 0 0,0 0 0 0,-17 17 0 0,-18 18 0 0,18-18 0 0,-2028 2028 0 0,2046-2046 0 0,1-1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0:11.774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1 0 0 0,'1336'0'0'0,"-1334"0"0"0,2 0 0 0,-2 0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0:14.65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135 26 10680 0 0,'0'0'489'0'0,"-13"8"182"0"0,3 4-439 0 0,1 0 0 0 0,0 1 0 0 0,0 0 0 0 0,2 0 0 0 0,0 1 1 0 0,0-1-1 0 0,1 2-232 0 0,-10 27 2135 0 0,-8 34-2135 0 0,9-5 269 0 0,14-62-250 0 0,1-9-13 0 0,0 0 1 0 0,-1 0 0 0 0,1 0 0 0 0,0 1-1 0 0,0-1 1 0 0,0 0 0 0 0,0 0 0 0 0,0 1-1 0 0,0-1 1 0 0,0 0 0 0 0,0 0 0 0 0,0 1 0 0 0,0-1-1 0 0,0 0 1 0 0,0 1 0 0 0,0-1 0 0 0,0 0-1 0 0,0 0 1 0 0,0 1 0 0 0,0-1 0 0 0,0 0 0 0 0,0 0-1 0 0,0 1 1 0 0,0-1 0 0 0,0 0 0 0 0,1 0-1 0 0,-1 1 1 0 0,0-1 0 0 0,0 0 0 0 0,0 0-1 0 0,0 0 1 0 0,1 1 0 0 0,-1-1 0 0 0,0 0 0 0 0,0 0-1 0 0,0 0-6 0 0,8-6 345 0 0,6-13 140 0 0,-5 1-272 0 0,0 0 0 0 0,-2 0 0 0 0,0-1-1 0 0,4-18-212 0 0,6-15 105 0 0,1-12 56 0 0,2-4 488 0 0,-7 43 158 0 0,-13 25-655 0 0,0 0-7 0 0,13 12 219 0 0,-7 0-337 0 0,-1-1-1 0 0,-1 1 1 0 0,0 0-1 0 0,0 0 1 0 0,0 6-27 0 0,5 17 55 0 0,3 16-69 0 0,-9-36-80 0 0,1 0 1 0 0,0 0-1 0 0,1-1 0 0 0,0 1 1 0 0,1-1-1 0 0,2 2 94 0 0,-7-15-288 0 0,-1-1-212 0 0,0 0-890 0 0,0 0-383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9:25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 5240 0 0,'0'0'235'0'0,"0"0"102"0"0,0 0 264 0 0,0 0 115 0 0,0 0 20 0 0,0 0-24 0 0,0 0-128 0 0,-6 5 4493 0 0,4-2-5251 0 0,-1 3 443 0 0,1 1 1 0 0,0-1-1 0 0,0 1 1 0 0,0-1-1 0 0,1 1 1 0 0,0 0-1 0 0,1 0 1 0 0,-1 7-270 0 0,-2 24-7 0 0,3-33 74 0 0,0-1 15 0 0,0 0 12 0 0,0-1-4 0 0,0-2-21 0 0,0-1-15 0 0,0 3-33 0 0,0-2 32 0 0,0 2 11 0 0,0-3-34 0 0,0 1-1 0 0,-1-1 0 0 0,1 1 0 0 0,0-1 0 0 0,0 0 1 0 0,0 1-1 0 0,0-1 0 0 0,-1 1 0 0 0,1-1 0 0 0,0 0 1 0 0,0 1-1 0 0,-1-1 0 0 0,1 0 0 0 0,0 1 0 0 0,-1-1 1 0 0,1 0-1 0 0,0 0 0 0 0,-1 1 0 0 0,1-1 0 0 0,-1 0 1 0 0,1 0-1 0 0,0 0 0 0 0,-1 1 0 0 0,1-1 0 0 0,-1 0 1 0 0,1 0-1 0 0,0 0 0 0 0,-1 0 0 0 0,1 0 0 0 0,-1 0 1 0 0,1 0-1 0 0,-1 0-29 0 0,-16 0-1078 0 0,13 0 796 0 0,-8-2-633 0 0,7 0-3887 0 0,3 1 209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0:15.00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9 13416 0 0,'0'0'613'0'0,"0"0"-10"0"0,0 0-593 0 0,0-1 0 0 0,0 1 0 0 0,1 0 0 0 0,-1-1 1 0 0,0 1-1 0 0,0 0 0 0 0,1-1 0 0 0,-1 1 0 0 0,0 0 1 0 0,0 0-1 0 0,1 0 0 0 0,-1-1 0 0 0,0 1 0 0 0,1 0 0 0 0,-1 0 1 0 0,0 0-1 0 0,1 0 0 0 0,-1-1 0 0 0,0 1 0 0 0,1 0 1 0 0,-1 0-1 0 0,1 0 0 0 0,-1 0 0 0 0,0 0 0 0 0,1 0 1 0 0,-1 0-11 0 0,13-1-98 0 0,-10 1 48 0 0,19-2-27 0 0,0 1 0 0 0,0 1 0 0 0,15 3 77 0 0,-14-2-560 0 0,-12-1 202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0:15.36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13792 0 0,'0'0'629'0'0,"0"0"-12"0"0,9 4 65 0 0,2 3-81 0 0,1 2 0 0 0,-1 0 0 0 0,-1 0 0 0 0,8 9-601 0 0,9 8 498 0 0,-9-10-397 0 0,-1 1 0 0 0,3 5-101 0 0,-1 4-5628 0 0,-15-18-48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0:15.76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121 14 1840 0 0,'7'-14'3098'0'0,"-13"20"4706"0"0,-7 12-1101 0 0,6-8-8890 0 0,-5 9 3060 0 0,-14 16-873 0 0,17-25-67 0 0,0 1 1 0 0,1 1 0 0 0,1 0-1 0 0,0 0 1 0 0,0 0 0 0 0,-2 10 66 0 0,5-12-1040 0 0,0 1-317 0 0</inkml:trace>
  <inkml:trace contextRef="#ctx0" brushRef="#br0" timeOffset="1">213 74 12528 0 0,'0'0'572'0'0,"0"0"-11"0"0,-13 9 84 0 0,12-8-451 0 0,-1 1 0 0 0,0 0-1 0 0,1 0 1 0 0,0 0 0 0 0,-1 0 0 0 0,1 0-1 0 0,0 0 1 0 0,0 1 0 0 0,0-1-1 0 0,1 0 1 0 0,-1 1 0 0 0,0-1 0 0 0,1 0-1 0 0,0 1 1 0 0,-1-1 0 0 0,1 0-1 0 0,0 1 1 0 0,0 0-194 0 0,1 0 100 0 0,-1 1 1 0 0,1-1-1 0 0,0 1 0 0 0,0-1 1 0 0,0 1-1 0 0,1-1 0 0 0,-1 0 1 0 0,1 1-1 0 0,-1-1 0 0 0,1 0 1 0 0,2 2-101 0 0,0 0-20 0 0,-1-1 1 0 0,1 1 0 0 0,0-1-1 0 0,1 0 1 0 0,-1 0-1 0 0,1-1 1 0 0,0 1 0 0 0,0-1-1 0 0,0 0 1 0 0,0 0 0 0 0,0-1-1 0 0,1 1 1 0 0,-1-1-1 0 0,1 0 1 0 0,0-1 19 0 0,-3 0-31 0 0,0-1 0 0 0,0 0-1 0 0,0 0 1 0 0,0 0 0 0 0,0 0 0 0 0,-1 0-1 0 0,1-1 1 0 0,0 1 0 0 0,0-1 0 0 0,0 0-1 0 0,0 0 1 0 0,0 0 0 0 0,-1 0 0 0 0,1 0-1 0 0,0-1 1 0 0,-1 1 0 0 0,1-1 0 0 0,-1 0-1 0 0,0 1 1 0 0,1-1 0 0 0,-1 0-1 0 0,0-1 1 0 0,0 1 0 0 0,0 0 0 0 0,0-1-1 0 0,-1 1 1 0 0,1-1 0 0 0,-1 1 0 0 0,1-1-1 0 0,-1 0 1 0 0,0 1 0 0 0,0-1 0 0 0,0 0 31 0 0,0-2 38 0 0,1 0 1 0 0,-1 0-1 0 0,1 0 1 0 0,-2 1-1 0 0,1-1 1 0 0,0-1-1 0 0,-1 1 1 0 0,0 0-1 0 0,0 0 1 0 0,-1 0-1 0 0,1 0 1 0 0,-1 0-1 0 0,0 0 1 0 0,0 0-1 0 0,-1 1 1 0 0,0-1-1 0 0,1 0 1 0 0,-2 0-1 0 0,1 0-38 0 0,-1 2 41 0 0,1-1 0 0 0,-1 0 0 0 0,1 1-1 0 0,-1 0 1 0 0,0 0 0 0 0,0 0 0 0 0,-1 0 0 0 0,1 0-1 0 0,-1 0 1 0 0,1 1 0 0 0,-1 0 0 0 0,0 0 0 0 0,0 0-1 0 0,0 0 1 0 0,0 1 0 0 0,0-1 0 0 0,0 1 0 0 0,0 0 0 0 0,-1 0-1 0 0,1 0 1 0 0,0 1 0 0 0,-1 0 0 0 0,-2 0-41 0 0,-1 3-569 0 0,6 2-4562 0 0,2 0-694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0:16.16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 8 10136 0 0,'0'-1'777'0'0,"1"0"-401"0"0,0 1 189 0 0,-1 2 1089 0 0,-2 3-609 0 0,1-4-898 0 0,1 1 1 0 0,-1 0 0 0 0,1 0-1 0 0,-1 0 1 0 0,1 0-1 0 0,0 0 1 0 0,-1-1-1 0 0,1 1 1 0 0,0 0 0 0 0,1 0-1 0 0,-1 0 1 0 0,0 0-148 0 0,0 11 643 0 0,0 8 285 0 0,-1 4-666 0 0,1-24-258 0 0,0 0 0 0 0,0 0 0 0 0,0 0 0 0 0,0 0-1 0 0,0 0 1 0 0,0 1 0 0 0,0-1 0 0 0,0 0 0 0 0,1 0 0 0 0,-1 0 0 0 0,0 0 0 0 0,1 0 0 0 0,-1 0-4 0 0,1 0 2 0 0,-1-1-1 0 0,0 1 1 0 0,0 0-1 0 0,1 0 1 0 0,-1 0-1 0 0,0 0 1 0 0,0 0-1 0 0,0 0 1 0 0,0 0 0 0 0,0 0-1 0 0,0 0 1 0 0,0 0-1 0 0,0 0 1 0 0,0 0-1 0 0,0 0-1 0 0,0 14 0 0 0,-1-11 0 0 0,1-3 0 0 0,0-1 1 0 0,-1 0-1 0 0,1 0 0 0 0,0 0 0 0 0,0 1 0 0 0,0-1 0 0 0,0 0 0 0 0,0 0 0 0 0,0 0 0 0 0,0 0 0 0 0,-1 0 0 0 0,1 1 0 0 0,0-1 0 0 0,0 0 0 0 0,0 0 0 0 0,0 0 0 0 0,-1 0 0 0 0,1 0 0 0 0,0 0 0 0 0,0 0 0 0 0,0 0 0 0 0,-1 1 0 0 0,1-1 0 0 0,0 0 0 0 0,0 0 0 0 0,0 0 0 0 0,-1 0 1 0 0,1 0-1 0 0,0 0 0 0 0,0 0 0 0 0,0 0 0 0 0,-1 0 0 0 0,1 0 0 0 0,0 0 0 0 0,0-1 0 0 0,0 1 0 0 0,0 0 0 0 0,-1 0 0 0 0,1 0 0 0 0,0 0 0 0 0,0 0 0 0 0,0 0 0 0 0,-2-3 12 0 0,1 2 1 0 0,1 0 0 0 0,0 0 0 0 0,1-1 0 0 0,-1 1 0 0 0,0 0 0 0 0,0 0 0 0 0,0 0 0 0 0,1-1 0 0 0,-1 1 0 0 0,1 0 0 0 0,-1 0 0 0 0,1-1-13 0 0,2-8 102 0 0,-2 6-53 0 0,0-1 0 0 0,1 1 0 0 0,0-1 1 0 0,0 1-1 0 0,1-3-49 0 0,5-11 170 0 0,-5 11 36 0 0,1 0 0 0 0,-1 0 0 0 0,2 0 0 0 0,-1 1-1 0 0,1-1 1 0 0,0 0-206 0 0,-3 5 45 0 0,-1 0-1 0 0,1 1 1 0 0,0-1-1 0 0,-1 0 1 0 0,1 1-1 0 0,0-1 1 0 0,0 1 0 0 0,0-1-1 0 0,0 1 1 0 0,0 0-1 0 0,0 0 1 0 0,1 0-1 0 0,-1 0 1 0 0,0 0 0 0 0,1 0-1 0 0,-1 1 1 0 0,0-1-1 0 0,1 1 1 0 0,-1 0-1 0 0,1 0 1 0 0,0-1-45 0 0,-1 3 74 0 0,0-1-1 0 0,0 0 1 0 0,0 0 0 0 0,0 1-1 0 0,0-1 1 0 0,0 1-1 0 0,0 0 1 0 0,-1-1 0 0 0,1 1-1 0 0,-1 0 1 0 0,1 0 0 0 0,-1 0-1 0 0,1 1-73 0 0,17 38-172 0 0,3 4-532 0 0,-15-25-268 0 0,-3-6-4345 0 0,1-4-1085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0:17.67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67 1 10480 0 0,'-7'2'1200'0'0,"4"3"-1136"0"0,0 0 1 0 0,0 0-1 0 0,1 0 0 0 0,0 0 1 0 0,0 1-1 0 0,0-1 1 0 0,0 1-1 0 0,1 0 1 0 0,-1 4-65 0 0,-2 11 245 0 0,-4 12 595 0 0,3 1 0 0 0,1-1 0 0 0,0 34-840 0 0,1-23 279 0 0,3-34-190 0 0,-5 29 419 0 0,1-14-377 0 0,4-25 6 0 0,0 0 14 0 0,0 0 30 0 0,0 0 124 0 0,7-11 772 0 0,-1-2-775 0 0,0 1 1 0 0,0-1-1 0 0,4-2-302 0 0,-7 11 111 0 0,0-1 0 0 0,0 1 0 0 0,1 0 1 0 0,-1 0-1 0 0,1 0 0 0 0,0 0 1 0 0,0 1-1 0 0,0 0 0 0 0,5-3-111 0 0,-8 6 24 0 0,0-1 1 0 0,1 1-1 0 0,-1-1 0 0 0,1 1 0 0 0,0-1 0 0 0,-1 1 0 0 0,1 0 0 0 0,-1 0 0 0 0,1 0 0 0 0,-1 0 0 0 0,1 0 0 0 0,0 0 0 0 0,-1 0 1 0 0,1 1-1 0 0,-1-1 0 0 0,1 1 0 0 0,-1-1 0 0 0,1 1 0 0 0,-1-1 0 0 0,1 1 0 0 0,-1 0 0 0 0,0 0 0 0 0,1-1 0 0 0,-1 1 0 0 0,0 0 1 0 0,0 0-1 0 0,1 0 0 0 0,-1 1 0 0 0,0-1 0 0 0,0 1-24 0 0,6 5 16 0 0,-1 1 0 0 0,-1 0 0 0 0,1 0 1 0 0,2 6-17 0 0,-4-7 12 0 0,4 6-35 0 0,-3-5-340 0 0,-1 0 0 0 0,1 0 0 0 0,2 8 363 0 0,-7-15-189 0 0,1 0 0 0 0,-1 0 0 0 0,1-1 0 0 0,-1 1 0 0 0,1 0 0 0 0,0 0 1 0 0,-1 0-1 0 0,1-1 0 0 0,0 1 0 0 0,-1 0 0 0 0,1-1 0 0 0,0 1 0 0 0,0-1 0 0 0,0 1 189 0 0,-1-1-16 0 0,3 2-1266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0:18.03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11024 0 0,'0'0'505'0'0,"0"0"-9"0"0,0 0-236 0 0,0 0 180 0 0,5 17 1991 0 0,3 37 1048 0 0,-6-42-3374 0 0,1-1-1 0 0,0 0 1 0 0,1 1 0 0 0,0-1 0 0 0,1-1-1 0 0,0 1-104 0 0,-4-10-384 0 0,2 4 410 0 0,0-3-5482 0 0,0-1-329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0:18.40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1 115 11312 0 0,'0'0'248'0'0,"0"0"48"0"0,0 0 16 0 0,0 0 8 0 0,0 0-256 0 0,0 0-64 0 0,0 0 0 0 0,0 0 0 0 0,0 0 0 0 0,0 0 0 0 0,2 3 0 0 0,2 1 64 0 0,-3-1-64 0 0,5-1 0 0 0,-4 3 0 0 0</inkml:trace>
  <inkml:trace contextRef="#ctx0" brushRef="#br0" timeOffset="1">158 0 13184 0 0,'0'0'298'0'0,"0"0"46"0"0,0 0 22 0 0,0 0-48 0 0,0 12-196 0 0,-2 0 168 0 0,1 14 852 0 0,1 71 1219 0 0,3-59-2273 0 0,2 0 0 0 0,1-1 0 0 0,2 1 0 0 0,3 3-88 0 0,-9-35-839 0 0,0 1 0 0 0,0-1 0 0 0,1 0-1 0 0,0 0 1 0 0,0-1 0 0 0,2 4 839 0 0,-4-8-1502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0:18.76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 0 11600 0 0,'0'0'530'0'0,"0"0"-7"0"0,-2 12 321 0 0,1 5-41 0 0,1-1-1 0 0,0 0 1 0 0,1 1 0 0 0,1-1 0 0 0,2 11-803 0 0,3 22 994 0 0,-2-14-687 0 0,1 0 0 0 0,5 13-307 0 0,-1-8-10 0 0,-8-30-124 0 0,1 0 0 0 0,1-1 1 0 0,0 1-1 0 0,1 1 134 0 0,6 10-4418 0 0,-9-16-898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0:19.08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23 64 11720 0 0,'0'0'532'0'0,"0"0"-4"0"0,-13 12 484 0 0,12-10-860 0 0,-1 1 0 0 0,1-1 1 0 0,0 1-1 0 0,0-1 0 0 0,0 1 1 0 0,0 0-1 0 0,1 0 0 0 0,-1 0 1 0 0,1-1-1 0 0,-1 1 0 0 0,1 0 1 0 0,0 0-1 0 0,0 0 0 0 0,0 0 1 0 0,1 0-1 0 0,-1-1 0 0 0,1 1 1 0 0,0 0-1 0 0,-1 0 0 0 0,1 0 1 0 0,0-1-1 0 0,1 1 0 0 0,-1-1 1 0 0,0 1-1 0 0,1-1 0 0 0,-1 1 1 0 0,1-1-1 0 0,0 0 0 0 0,0 1-152 0 0,0-1-5 0 0,-1 0-1 0 0,1 0 0 0 0,0 0 0 0 0,0-1 1 0 0,0 1-1 0 0,0 0 0 0 0,1-1 1 0 0,-1 0-1 0 0,0 1 0 0 0,1-1 0 0 0,-1 0 1 0 0,1 0-1 0 0,-1 0 0 0 0,1 0 0 0 0,-1-1 1 0 0,1 1-1 0 0,0-1 0 0 0,-1 0 0 0 0,1 1 1 0 0,0-1-1 0 0,-1 0 0 0 0,1-1 0 0 0,0 1 1 0 0,-1 0-1 0 0,1-1 0 0 0,-1 1 0 0 0,1-1 1 0 0,0 0-1 0 0,-1 0 0 0 0,0 0 0 0 0,1 0 6 0 0,-1-1-32 0 0,0 1 0 0 0,0 0 0 0 0,0-1 0 0 0,0 1 0 0 0,0-1 0 0 0,0 0 0 0 0,-1 0 0 0 0,1 0 0 0 0,-1 0 0 0 0,1 0 0 0 0,-1 0 0 0 0,0 0 0 0 0,0 0 0 0 0,0 0 0 0 0,1-3 32 0 0,-1 1 20 0 0,1 0-1 0 0,-1-1 1 0 0,-1 1-1 0 0,1 0 1 0 0,-1-1-1 0 0,0 1 1 0 0,0-1-1 0 0,0 1 1 0 0,0-1-20 0 0,-1 0 66 0 0,1-1 0 0 0,-1 1 1 0 0,-1-1-1 0 0,1 1 0 0 0,-1 0 1 0 0,0 0-1 0 0,0 0 0 0 0,0 0 1 0 0,-1 0-1 0 0,0 0 0 0 0,0 0 1 0 0,0 1-1 0 0,0-1 0 0 0,-3-1-66 0 0,3 3 28 0 0,0 1 0 0 0,0 0-1 0 0,0 0 1 0 0,0 0 0 0 0,0 1-1 0 0,-1-1 1 0 0,1 1 0 0 0,-1 0-1 0 0,1 0-27 0 0,1 0-58 0 0,1 1-1 0 0,0 0 0 0 0,0-1 1 0 0,-1 1-1 0 0,1 0 1 0 0,0 0-1 0 0,-1 0 1 0 0,1 0-1 0 0,0 0 0 0 0,-1 0 1 0 0,1 0-1 0 0,0 0 1 0 0,-1 0-1 0 0,1 1 0 0 0,0-1 1 0 0,0 1-1 0 0,-1-1 1 0 0,1 1-1 0 0,0-1 0 0 0,0 1 1 0 0,0 0-1 0 0,0-1 1 0 0,0 1-1 0 0,0 0 0 0 0,-1 1 59 0 0,0 6-2849 0 0,2-1-2565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0:19.43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100 17 3224 0 0,'-11'-9'-156'0'0,"9"8"1032"0"0,0 0 0 0 0,-1 0 0 0 0,1 0 0 0 0,0 0 0 0 0,-1 0 0 0 0,1 1 0 0 0,-2-1-876 0 0,2 1 621 0 0,1 0 0 0 0,-1 0 0 0 0,0 0 0 0 0,1 0 0 0 0,-1 0 0 0 0,0 0 0 0 0,1 0 0 0 0,-1 0 0 0 0,0 1 0 0 0,1-1 0 0 0,-2 1-621 0 0,-8 8 1088 0 0,7-4-842 0 0,-1 1 0 0 0,1 0 0 0 0,1 0 0 0 0,-1 1 1 0 0,1-1-1 0 0,0 1 0 0 0,1 0 0 0 0,0 0 0 0 0,0-1 0 0 0,0 3-246 0 0,1-5 19 0 0,0 0 1 0 0,1 0 0 0 0,-1 0 0 0 0,1 0-1 0 0,0 1 1 0 0,0-1 0 0 0,1 0 0 0 0,-1 0-1 0 0,1 0 1 0 0,0 0 0 0 0,0 0 0 0 0,1 0 0 0 0,-1 0-1 0 0,1 0 1 0 0,-1 0 0 0 0,1-1 0 0 0,0 1-1 0 0,1 0-19 0 0,-1-2-28 0 0,-1 0 0 0 0,1 0 0 0 0,0 0-1 0 0,0 0 1 0 0,0-1 0 0 0,0 1 0 0 0,0-1-1 0 0,1 1 1 0 0,-1-1 0 0 0,0 1 0 0 0,1-1-1 0 0,-1 0 1 0 0,1 0 0 0 0,-1-1 0 0 0,1 1-1 0 0,1 0 29 0 0,5 0-904 0 0,-1 0 0 0 0,1-1 0 0 0,0 0 0 0 0,4 0 904 0 0,-9-1-514 0 0,11 0-5183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9:43.8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246 130 4144 0 0,'0'0'319'0'0,"0"0"-85"0"0,0 0 428 0 0,0 0 207 0 0,0 0 40 0 0,-12-9 2427 0 0,10 7-3014 0 0,0 1 122 0 0,0-1 0 0 0,-1 0 0 0 0,1 0 0 0 0,0-1 0 0 0,1 1 0 0 0,-1 0 1 0 0,0 0-1 0 0,0-1-444 0 0,0 0 296 0 0,-1 1 0 0 0,0 0 0 0 0,1 0 1 0 0,-1 0-1 0 0,0 0 0 0 0,0 0 1 0 0,0 1-1 0 0,-1-1 0 0 0,0 1-296 0 0,0 0 62 0 0,0 0 1 0 0,0 0-1 0 0,0 0 0 0 0,0 1 0 0 0,-1-1 0 0 0,1 1 1 0 0,0 0-1 0 0,0 1 0 0 0,0-1 0 0 0,0 1 1 0 0,0 0-1 0 0,0 0 0 0 0,0 0 0 0 0,0 0 0 0 0,0 1 1 0 0,1-1-1 0 0,-1 1 0 0 0,1 0 0 0 0,-1 0 1 0 0,1 0-1 0 0,-2 2-62 0 0,0 0-9 0 0,-1 0 0 0 0,1 0 0 0 0,0 1 1 0 0,1-1-1 0 0,-1 1 0 0 0,1 1 0 0 0,0-1 1 0 0,0 0-1 0 0,1 1 0 0 0,0 0 0 0 0,0 0 0 0 0,-2 6 9 0 0,4-11 0 0 0,1 1 0 0 0,0-1 0 0 0,0 0 0 0 0,-1 1 0 0 0,1-1 0 0 0,0 1-1 0 0,1-1 1 0 0,-1 1 0 0 0,0-1 0 0 0,0 1 0 0 0,1-1 0 0 0,-1 0 0 0 0,0 1 0 0 0,1-1-1 0 0,0 0 1 0 0,-1 1 0 0 0,1-1 0 0 0,0 0 0 0 0,0 1 0 0 0,-1-1 0 0 0,1 0-1 0 0,0 0 1 0 0,0 0 0 0 0,0 0 0 0 0,0 0 0 0 0,1 0 0 0 0,-1 0 0 0 0,0-1-1 0 0,0 1 1 0 0,0 0 0 0 0,1 0 0 0 0,7 4 14 0 0,0-1 0 0 0,0 1-1 0 0,0-2 1 0 0,4 2-14 0 0,1 0 77 0 0,-9-3-77 0 0,-2 0 0 0 0,1-1 0 0 0,0 1 0 0 0,-1-1 0 0 0,1 0 0 0 0,0 0 0 0 0,0-1 0 0 0,0 1 0 0 0,3-1 0 0 0,-5 0 0 0 0,-8-2 0 0 0,3 3 0 0 0,-3-1 31 0 0,0 0 0 0 0,0 1 0 0 0,1 0-1 0 0,-1 0 1 0 0,0 1 0 0 0,0-1 0 0 0,1 1-1 0 0,-1 0 1 0 0,1 1 0 0 0,-1 0 0 0 0,1-1-1 0 0,0 2 1 0 0,0-1 0 0 0,-4 4-31 0 0,1 0-2 0 0,1 0 0 0 0,0 1 1 0 0,0 0-1 0 0,0 0 0 0 0,1 1 0 0 0,0 0 0 0 0,1 0 0 0 0,-1 0 2 0 0,6-8 0 0 0,-2 1 0 0 0,1 0 0 0 0,0 0 0 0 0,0 0 0 0 0,0 0 0 0 0,0 1 0 0 0,0-1 0 0 0,0 0 0 0 0,1 0 0 0 0,-1 0 0 0 0,1 1 0 0 0,-1-1 0 0 0,1 0 0 0 0,0 1 0 0 0,0-1 0 0 0,0 0 0 0 0,0 0 0 0 0,1 1 0 0 0,-1-1 0 0 0,0 0 0 0 0,1 1 0 0 0,0-1 0 0 0,-1 0 0 0 0,1 0 0 0 0,1 1 0 0 0,-1-1 1 0 0,0-1 0 0 0,0 0-1 0 0,0 1 1 0 0,0-1-1 0 0,0 0 1 0 0,0 0-1 0 0,1 0 1 0 0,-1 0 0 0 0,0 0-1 0 0,1 0 1 0 0,-1 0-1 0 0,1-1 1 0 0,-1 1-1 0 0,1 0 1 0 0,-1-1 0 0 0,1 1-1 0 0,-1-1 1 0 0,1 0-1 0 0,0 1 1 0 0,-1-1-1 0 0,2 0 0 0 0,4 0 29 0 0,-1 0 0 0 0,1 0 0 0 0,-1 0 0 0 0,6-2-29 0 0,-5 1 15 0 0,0 0-1 0 0,-1 0 0 0 0,1-1 0 0 0,0 0 1 0 0,-1 0-1 0 0,0-1 0 0 0,0 0 0 0 0,0 0 0 0 0,6-3-14 0 0,0-8 33 0 0,-3 3 28 0 0,-9 10 3 0 0,0 1 8 0 0,0 0 13 0 0,0 0-2 0 0,0 0 50 0 0,3-7 344 0 0,0 6-477 0 0,1 7 0 0 0,-4-5 0 0 0,1 1-15 0 0,0-1 0 0 0,-1 1 0 0 0,1-1 0 0 0,0 1-1 0 0,-1-1 1 0 0,1 1 0 0 0,-1-1 0 0 0,0 1-1 0 0,0 0 1 0 0,1-1 0 0 0,-1 1 0 0 0,0 0 15 0 0,12 10-82 0 0,-11-10 82 0 0,-1-1 0 0 0,0 0 0 0 0,1 0 0 0 0,-1 0 0 0 0,1 0 0 0 0,-1 0 0 0 0,1 0 0 0 0,0 0 0 0 0,-1 0 0 0 0,1 0 0 0 0,0 0 0 0 0,0 0 0 0 0,-1 0 0 0 0,1-1 0 0 0,1 1 0 0 0,1 2 2 0 0,-1-1 0 0 0,2-1 1 0 0,-1 1-1 0 0,0 0 0 0 0,0-1 0 0 0,1 1 0 0 0,-1-1 0 0 0,0 0 0 0 0,1 0-2 0 0,1 0 35 0 0,-3 0-29 0 0,0 0 1 0 0,0 0-1 0 0,0-1 1 0 0,0 1-1 0 0,0-1 1 0 0,0 0-1 0 0,0 0 1 0 0,0 1-1 0 0,1-1 1 0 0,-1-1-1 0 0,0 1 1 0 0,0 0-1 0 0,0 0 1 0 0,0-1-1 0 0,0 1 1 0 0,0-1-1 0 0,0 0 1 0 0,0 1-1 0 0,0-1 1 0 0,-1 0-1 0 0,1 0 1 0 0,0 0-1 0 0,0 0 1 0 0,-1-1-1 0 0,3 0-6 0 0,-3 0 0 0 0,1 0 0 0 0,-1 0 0 0 0,1 0 0 0 0,-1 0 0 0 0,0-1 0 0 0,0 1 0 0 0,1 0 0 0 0,-2 0 0 0 0,1-1 0 0 0,0 1 0 0 0,0 0 0 0 0,-1-1 0 0 0,6-17 0 0 0,-5 17 0 0 0,-1 0 0 0 0,0-2-17 0 0,-1 5 25 0 0,1-1-1 0 0,0 0 1 0 0,0 1 0 0 0,1-1 0 0 0,-1 1-1 0 0,0-1 1 0 0,0 1 0 0 0,0-1 0 0 0,0 1-1 0 0,0-1 1 0 0,1 0 0 0 0,-1 1 0 0 0,0-1-1 0 0,0 1 1 0 0,1-1 0 0 0,-1 1 0 0 0,0-1-1 0 0,1 1-7 0 0,0-3-124 0 0,0 3 122 0 0,-1 0 0 0 0,1 0 0 0 0,-1 0 0 0 0,1 0 0 0 0,-1 0 0 0 0,1 0 1 0 0,-1 0-1 0 0,1 0 0 0 0,-1 0 0 0 0,0 0 0 0 0,1 0 0 0 0,-1 0 0 0 0,1 0 0 0 0,-1 0 1 0 0,1 0-1 0 0,-1 0 0 0 0,1 0 0 0 0,-1 1 0 0 0,0-1 0 0 0,1 0 0 0 0,-1 0 0 0 0,1 1 1 0 0,-1-1-1 0 0,0 0 0 0 0,1 0 0 0 0,-1 1 0 0 0,0-1 0 0 0,1 0 0 0 0,-1 1 2 0 0,0-1-15 0 0,7 9 48 0 0,0 0-1 0 0,1-1 1 0 0,0 0-1 0 0,0-1 1 0 0,9 7-33 0 0,-14-12-11 0 0,0 0 1 0 0,0 0-1 0 0,1 0 1 0 0,-1-1-1 0 0,1 1 1 0 0,0-1-1 0 0,-1 0 1 0 0,1 0-1 0 0,0 0 1 0 0,0-1-1 0 0,-1 1 1 0 0,1-1-1 0 0,0 0 1 0 0,0 0-1 0 0,0 0 1 0 0,-1-1-1 0 0,1 1 1 0 0,3-2 10 0 0,-4 2-13 0 0,0-1 0 0 0,0-1 1 0 0,0 1-1 0 0,-1 0 0 0 0,1-1 0 0 0,0 1 1 0 0,-1-1-1 0 0,1 0 0 0 0,-1 1 0 0 0,1-1 1 0 0,-1-1-1 0 0,0 1 0 0 0,0 0 0 0 0,0-1 1 0 0,0 1-1 0 0,0-1 0 0 0,0 1 0 0 0,-1-1 13 0 0,0 2 0 0 0,-1-1 0 0 0,1 1 0 0 0,-1-1 0 0 0,1 1 0 0 0,-1-1 0 0 0,0 1 0 0 0,1 0 0 0 0,-1-1 0 0 0,0 1 0 0 0,0-1 0 0 0,0 1 0 0 0,0-1 0 0 0,0 1 0 0 0,-1-1 0 0 0,1 1 0 0 0,0-1 0 0 0,-1 1 0 0 0,1-1 0 0 0,-1 1 0 0 0,1 0 0 0 0,-1-1 0 0 0,0 1 0 0 0,0-1 0 0 0,-3-3 0 0 0,1 0 0 0 0,-1 0 0 0 0,0 1 0 0 0,-4-5 0 0 0,5 7 0 0 0,0 0 38 0 0,0 0 0 0 0,0 0 0 0 0,0 0-1 0 0,0 1 1 0 0,0-1 0 0 0,-1 1-1 0 0,-1-1-37 0 0,9 2-29 0 0,0 0 1 0 0,1 0-1 0 0,-1 0 0 0 0,0-1 0 0 0,0 1 0 0 0,0-1 0 0 0,1 0 0 0 0,-1-1 0 0 0,2 0 29 0 0,1 0 4 0 0,-1-1 0 0 0,1 0 0 0 0,-1 0 0 0 0,1-1 0 0 0,1 0-4 0 0,-5 0-5 0 0,1 1-1 0 0,0 0 0 0 0,-1-1 0 0 0,0 0 0 0 0,0 1 0 0 0,0-1 0 0 0,0-1 0 0 0,-1 1 0 0 0,1-2 6 0 0,-1 3-1 0 0,-1 0 0 0 0,0 0-1 0 0,0 0 1 0 0,0 0 0 0 0,0 0-1 0 0,0 0 1 0 0,-1 0 0 0 0,0 0-1 0 0,1 0 1 0 0,-1-1-1 0 0,0 1 1 0 0,-1 0 0 0 0,1 0-1 0 0,-1-3 2 0 0,-1-1 224 0 0,2 4-231 0 0,0 1 1 0 0,-1-1-1 0 0,1 1 1 0 0,-1-1-1 0 0,0 1 1 0 0,1-1-1 0 0,-1 1 0 0 0,0 0 1 0 0,-1-1-1 0 0,1 1 1 0 0,0 0-1 0 0,-1 0 0 0 0,1 0 1 0 0,-1 0-1 0 0,0 0 1 0 0,0 0-1 0 0,0 0 1 0 0,0 1-1 0 0,0-1 0 0 0,-2-1 7 0 0,1 2-11 0 0,0 1 0 0 0,0-1 0 0 0,0 0 0 0 0,0 1-1 0 0,0 0 1 0 0,0 0 0 0 0,0 0 0 0 0,0 0-1 0 0,0 0 1 0 0,-1 0 0 0 0,1 1 0 0 0,-2 0 11 0 0,-3 1 0 0 0,-18 8-163 0 0,15-5 144 0 0,11-5 29 0 0,2-1 0 0 0,0 1-1 0 0,-1-1 0 0 0,1 0 0 0 0,0 0 0 0 0,-1 0 0 0 0,1 0 0 0 0,-1 0 0 0 0,1 0 0 0 0,-1 0 0 0 0,0 0 0 0 0,1 0 0 0 0,-1-1 0 0 0,0 1-9 0 0,0-3 6 0 0,1 1 0 0 0,-1 0 0 0 0,-1-1 0 0 0,1 1 0 0 0,0-1-1 0 0,-1 1 1 0 0,0-1 0 0 0,0 0 0 0 0,0 1 0 0 0,0-1-1 0 0,-1-1-5 0 0,0-2 11 0 0,0 1 0 0 0,0 0-1 0 0,-1 0 1 0 0,0-1 0 0 0,0 1-1 0 0,-1-1-10 0 0,1 3 7 0 0,0 1-1 0 0,0-1 1 0 0,0 0-1 0 0,-1 1 0 0 0,1-1 1 0 0,-4-2-7 0 0,5 5 22 0 0,-1 0-1 0 0,1-1 1 0 0,-1 1 0 0 0,1 0 0 0 0,-1 0-1 0 0,0 0 1 0 0,0 0 0 0 0,1 0-1 0 0,-1 0 1 0 0,0 0 0 0 0,0 1 0 0 0,0-1-1 0 0,0 1 1 0 0,0-1 0 0 0,0 1 0 0 0,0 0-1 0 0,-1 0-21 0 0,-19 3-16 0 0,22-3 8 0 0,-1 0-1 0 0,1 0 1 0 0,0 0 0 0 0,-1 0-1 0 0,1 1 1 0 0,-1-1-1 0 0,1 0 1 0 0,0 0-1 0 0,-1 0 1 0 0,1 1-1 0 0,0-1 1 0 0,-1 0-1 0 0,1 1 1 0 0,0-1-1 0 0,-1 0 1 0 0,1 1 0 0 0,0-1-1 0 0,-1 0 1 0 0,1 1-1 0 0,0-1 1 0 0,0 1-1 0 0,0-1 1 0 0,-1 1 8 0 0,-4 16 210 0 0,4-13-210 0 0,1 0 0 0 0,-2-1 0 0 0,0 0 19 0 0,2-3 69 0 0,0 0-16 0 0,0-3-59 0 0,0 1-6 0 0,0 1-1 0 0,0-1 1 0 0,0 0-1 0 0,0 0 0 0 0,-1 0 1 0 0,1 1-1 0 0,0-1 1 0 0,-1 0-1 0 0,1 1 0 0 0,-1-1 1 0 0,0 0-1 0 0,0 1 1 0 0,0-1-1 0 0,1 1 0 0 0,-1-1 1 0 0,-1 1-1 0 0,1-1 1 0 0,0 1-1 0 0,0 0 0 0 0,-1-1-6 0 0,-7-4 84 0 0,7 4-65 0 0,-1 0 0 0 0,0 0 1 0 0,1 1-1 0 0,-1-1 0 0 0,0 1 0 0 0,0-1 1 0 0,0 1-1 0 0,0 0 0 0 0,-1 0-19 0 0,2 1-3 0 0,1 0 1 0 0,0 0-1 0 0,-1 0 0 0 0,1 0 0 0 0,0 0 0 0 0,-1 1 1 0 0,1-1-1 0 0,0 0 0 0 0,-1 1 0 0 0,1-1 0 0 0,0 1 1 0 0,0-1-1 0 0,-1 1 0 0 0,1 0 0 0 0,0 0 0 0 0,0-1 1 0 0,0 1-1 0 0,0 0 0 0 0,0 0 0 0 0,0 0 0 0 0,0 0 1 0 0,0 0-1 0 0,1 0 0 0 0,-1 1 0 0 0,0-1 0 0 0,0 1 3 0 0,-1 2-9 0 0,-1 0 0 0 0,1 0-1 0 0,0 0 1 0 0,1 0 0 0 0,-1 0-1 0 0,1 0 1 0 0,0 0 0 0 0,0 0 0 0 0,0 1-1 0 0,1-1 1 0 0,-1 1 0 0 0,1-1-1 0 0,0 0 1 0 0,0 1 0 0 0,1 1 9 0 0,-1-3-15 0 0,2 8-515 0 0,-1-7-5387 0 0,-1-3-81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0:19.81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 0 11024 0 0,'0'0'248'0'0,"0"0"34"0"0,0 0 22 0 0,0 0-29 0 0,-3 12-168 0 0,1 12 1229 0 0,1-1 0 0 0,0 1 1 0 0,4 17-1337 0 0,-1 18 1542 0 0,-4-15-2122 0 0,-4-53 488 0 0,6 6 142 0 0,1 0 0 0 0,-1 1-1 0 0,0-1 1 0 0,1 0-1 0 0,0 1 1 0 0,0-1 0 0 0,0 1-1 0 0,0-1 1 0 0,0 1-1 0 0,0-1 1 0 0,1 1 0 0 0,-1 0-1 0 0,1 0 1 0 0,-1 0-50 0 0,0 0 35 0 0,0 1 1 0 0,0 0-1 0 0,0 1 0 0 0,0-1 1 0 0,0 0-1 0 0,0 0 0 0 0,0 0 1 0 0,0 0-1 0 0,0 1 0 0 0,0-1 1 0 0,0 1-1 0 0,1-1 1 0 0,-1 1-1 0 0,0-1 0 0 0,0 1 1 0 0,1-1-1 0 0,-1 1 0 0 0,0 0 1 0 0,0 0-1 0 0,1 0 1 0 0,-1 0-1 0 0,0 0 0 0 0,1 0 1 0 0,-1 0-1 0 0,0 0 0 0 0,1 0 1 0 0,-1 1-1 0 0,0-1 0 0 0,1 1-35 0 0,8 4 168 0 0,0 1 0 0 0,-1 0-1 0 0,1 0 1 0 0,-1 1-1 0 0,-1 0 1 0 0,2 2-168 0 0,2 2-136 0 0,1-1 0 0 0,7 5 136 0 0,-17-14-596 0 0,0 1 0 0 0,0 0 0 0 0,0-1 0 0 0,0 0 1 0 0,0 1-1 0 0,0-1 0 0 0,1-1 0 0 0,-1 1 596 0 0,-1-1-1534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0:20.18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162 1 12752 0 0,'0'0'586'0'0,"0"0"-15"0"0,-13 11 200 0 0,-56 67 2958 0 0,20-22-3227 0 0,28-32-1028 0 0,12-12-188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0:36.307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2381 0 0 0,'-1097'1097'0'0,"547"-546"0"0,174-176 0 0,353-352 0 0,6-6 0 0,-223 223 0 0,226-226 0 0,-50 50 0 0,67-66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0:44.188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1 0 0 0,'94'0'0'0,"1071"0"0"0,-1155 0 0 0,23 0 0 0,-36 0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0:46.18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94 125 11376 0 0,'0'0'28'0'0,"0"0"1"0"0,0 0 0 0 0,0 0 0 0 0,0 0-1 0 0,0 0 1 0 0,0-1 0 0 0,0 1 0 0 0,0 0-1 0 0,0 0 1 0 0,0 0 0 0 0,0 0 0 0 0,0 0-1 0 0,0 0 1 0 0,0 0 0 0 0,0 0 0 0 0,0 0-1 0 0,0-1 1 0 0,0 1 0 0 0,0 0 0 0 0,-1 0-1 0 0,1 0 1 0 0,0 0 0 0 0,0 0 0 0 0,0 0-1 0 0,0 0 1 0 0,0 0 0 0 0,0 0 0 0 0,0 0-1 0 0,0-1 1 0 0,0 1 0 0 0,0 0 0 0 0,0 0-1 0 0,0 0 1 0 0,-1 0 0 0 0,1 0 0 0 0,0 0-1 0 0,0 0 1 0 0,0 0 0 0 0,0 0 0 0 0,0 0-1 0 0,0 0 1 0 0,0 0 0 0 0,0 0 0 0 0,0 0-1 0 0,-1 0 1 0 0,1 0 0 0 0,0 0 0 0 0,0 0 0 0 0,0 0-1 0 0,0 0 1 0 0,0 0 0 0 0,0 0 0 0 0,0 0-1 0 0,0 0 1 0 0,-1 0 0 0 0,1 0-29 0 0,-7 6 685 0 0,-7 11 25 0 0,9-10-525 0 0,1 1-1 0 0,0 0 1 0 0,0 0-1 0 0,1 0 1 0 0,0 1 0 0 0,0 0-185 0 0,-7 20 319 0 0,3-9-73 0 0,2-1 0 0 0,0 1-1 0 0,1-1 1 0 0,-1 14-246 0 0,-2-3 1432 0 0,8-41-1263 0 0,1 1 0 0 0,-1-1-1 0 0,2 1 1 0 0,2-9-169 0 0,2-7 313 0 0,2-9 201 0 0,6-29-248 0 0,-10 41-242 0 0,1 0 1 0 0,4-8-25 0 0,-4 13 124 0 0,0-1 0 0 0,-2 0 0 0 0,0 0 1 0 0,-1-1-125 0 0,-3 18 25 0 0,0 1-19 0 0,0 0-1 0 0,0 1 1 0 0,0-1 0 0 0,0 1 0 0 0,0-1-1 0 0,0 1 1 0 0,0-1 0 0 0,0 0 0 0 0,0 1-1 0 0,0-1 1 0 0,0 1 0 0 0,1-1 0 0 0,-1 1-1 0 0,0-1 1 0 0,0 1 0 0 0,1-1-1 0 0,-1 1 1 0 0,0-1 0 0 0,1 1 0 0 0,-1-1-6 0 0,11 15 90 0 0,-7-7-60 0 0,-1 0 1 0 0,-1 1-1 0 0,1 0 0 0 0,-1 0 0 0 0,0-1 0 0 0,-1 1 0 0 0,0 0 0 0 0,0 2-30 0 0,1 6 43 0 0,2 14-30 0 0,-2-11-14 0 0,1-1 1 0 0,5 14 0 0 0,16 49 0 0 0,-6-32-712 0 0,-18-48 358 0 0,0-1-517 0 0,0 0-228 0 0,0 0-995 0 0,0 0-3823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0:46.53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10 4608 0 0,'0'0'208'0'0,"13"-2"1810"0"0,-5 0 319 0 0,0 0 0 0 0,0 1-1 0 0,8-1-2336 0 0,48 1 139 0 0,-39 2 382 0 0,18 1-913 0 0,-30-2 232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0:46.89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66 8288 0 0,'0'0'381'0'0,"0"0"-6"0"0,0 0-123 0 0,12 3 2061 0 0,-4-1-1608 0 0,0 0 0 0 0,0 1 0 0 0,0 0-1 0 0,-1 0 1 0 0,1 1 0 0 0,3 2-705 0 0,44 30 1450 0 0,-39-25-907 0 0,54 42-2804 0 0,-63-47-3397 0 0</inkml:trace>
  <inkml:trace contextRef="#ctx0" brushRef="#br0" timeOffset="1">192 12 3224 0 0,'0'-10'139'0'0,"-1"8"8852"0"0,-3 3-8820 0 0,1 0 0 0 0,0 0 0 0 0,0 1 0 0 0,0-1 0 0 0,0 1 0 0 0,1-1 0 0 0,-1 1-1 0 0,0 0 1 0 0,1 0 0 0 0,-1 1 0 0 0,1-1 0 0 0,0 0 0 0 0,0 1 0 0 0,-2 1-171 0 0,-3 7 297 0 0,0-1 0 0 0,1 2 0 0 0,-1 3-297 0 0,1-4 78 0 0,0 0 0 0 0,0 0 0 0 0,-2 0-78 0 0,2-3-486 0 0,1 1 1 0 0,-1 0 0 0 0,2 0-1 0 0,-4 8 486 0 0,3-5-1082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0:47.26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28 47 12528 0 0,'0'0'281'0'0,"-12"7"806"0"0,0 17 163 0 0,11-22-1132 0 0,0 0-1 0 0,1 0 0 0 0,-1 1 0 0 0,1-1 0 0 0,0 0 0 0 0,0 0 0 0 0,0 0 0 0 0,0 1 0 0 0,0-1 0 0 0,0 0 0 0 0,0 0 0 0 0,1 0 1 0 0,-1 1-1 0 0,1-1 0 0 0,-1 0 0 0 0,1 0 0 0 0,0 0-117 0 0,2 4 68 0 0,0 0 0 0 0,0-1 0 0 0,1 0 0 0 0,-1 0 0 0 0,1 0 0 0 0,0 0 0 0 0,1 0 0 0 0,-1-1 0 0 0,1 0 0 0 0,0 0 0 0 0,5 3-68 0 0,-7-5-20 0 0,0 0-1 0 0,1 0 0 0 0,-1 0 0 0 0,0-1 1 0 0,1 0-1 0 0,0 0 0 0 0,-1 0 1 0 0,1 0-1 0 0,-1 0 0 0 0,1-1 1 0 0,0 0-1 0 0,0 1 0 0 0,-1-1 1 0 0,1-1-1 0 0,0 1 0 0 0,-1-1 1 0 0,1 1-1 0 0,0-1 0 0 0,-1 0 0 0 0,3-1 21 0 0,-2 1-42 0 0,-1-1 0 0 0,0 1-1 0 0,0-1 1 0 0,-1 1-1 0 0,1-1 1 0 0,0 0-1 0 0,0 0 1 0 0,-1-1-1 0 0,1 1 1 0 0,-1 0-1 0 0,0-1 1 0 0,0 0-1 0 0,0 1 1 0 0,0-1 0 0 0,0 0-1 0 0,-1 0 1 0 0,1 0-1 0 0,0-1 43 0 0,-1-1-15 0 0,1 0 0 0 0,-1 0 0 0 0,0 1 0 0 0,0-1 0 0 0,-1 0 0 0 0,1 0 0 0 0,-1 0 0 0 0,0 0 0 0 0,-1 0 0 0 0,1 0 0 0 0,-1 0 1 0 0,0-2 13 0 0,0 3 52 0 0,-1 0-1 0 0,1-1 0 0 0,-1 1 0 0 0,0 0 0 0 0,-1 0 0 0 0,1 0 0 0 0,-1 0 0 0 0,1 0 0 0 0,-1 1 0 0 0,0-1 0 0 0,0 1 0 0 0,-1 0 0 0 0,1 0 0 0 0,-1 0 0 0 0,1 0 0 0 0,-1 0 0 0 0,0 1 0 0 0,-2-1-50 0 0,4 2-18 0 0,0-1 1 0 0,-1 1-1 0 0,1 0 0 0 0,-1 0 0 0 0,1 0 0 0 0,-1 1 0 0 0,0-1 1 0 0,1 1-1 0 0,-1-1 0 0 0,0 1 0 0 0,1 0 0 0 0,-1 0 0 0 0,0 0 1 0 0,1 0-1 0 0,-1 1 0 0 0,0-1 0 0 0,1 1 0 0 0,-1-1 0 0 0,0 1 1 0 0,1 0-1 0 0,-1 0 0 0 0,1 0 0 0 0,-1 0 0 0 0,1 1 0 0 0,0-1 1 0 0,0 1-1 0 0,0-1 0 0 0,-1 1 0 0 0,1 0 0 0 0,1 0 0 0 0,-3 2 18 0 0,-4 12-875 0 0,5-9 395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0:47.61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10912 0 0,'0'0'248'0'0,"0"0"34"0"0,0 0 20 0 0,0 0-38 0 0,0 17-99 0 0,8 79 3558 0 0,-9-83-3711 0 0,0-10 181 0 0,6-11-108 0 0,-5 7-87 0 0,12-18 124 0 0,0-3 684 0 0,1 0 0 0 0,1 1-1 0 0,4-3-805 0 0,-17 23 40 0 0,0-1-1 0 0,0 1 1 0 0,0 1-1 0 0,0-1 0 0 0,0 0 1 0 0,0 0-1 0 0,1 0 0 0 0,-1 0 1 0 0,0 1-1 0 0,0-1 0 0 0,1 1 1 0 0,-1-1-1 0 0,0 1 1 0 0,1-1-1 0 0,-1 1 0 0 0,1 0 1 0 0,-1 0-1 0 0,1-1 0 0 0,-1 1 1 0 0,0 0-1 0 0,1 0 1 0 0,-1 1-1 0 0,1-1 0 0 0,-1 0 1 0 0,1 0-1 0 0,-1 1 0 0 0,0-1 1 0 0,1 1-1 0 0,-1-1 1 0 0,1 1-40 0 0,1 1 58 0 0,0-1 0 0 0,0 1 0 0 0,0 0 0 0 0,-1 0 0 0 0,1 0 0 0 0,-1 0 0 0 0,1 0 0 0 0,-1 0 0 0 0,0 1 0 0 0,0-1 0 0 0,0 1 0 0 0,1 2-58 0 0,6 12 110 0 0,-1 0 1 0 0,4 12-111 0 0,8 19-889 0 0,-12-38 475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1:20.796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2218 0 0 0,'-768'769'0'0,"712"-714"0"0,-129 130 0 0,62-61 0 0,-872 871 0 0,905-906 0 0,89-88 0 0,2-2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9:44.5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 50 7168 0 0,'0'0'330'0'0,"0"0"-8"0"0,-10-12 6847 0 0,8 13-7117 0 0,1 1 0 0 0,-1 0 0 0 0,0 0 1 0 0,0-1-1 0 0,1 1 0 0 0,-1 0 0 0 0,1 0 0 0 0,-1 1 1 0 0,1-1-1 0 0,0 0 0 0 0,0 0 0 0 0,0 1 0 0 0,0-1 1 0 0,0 1-1 0 0,0-1 0 0 0,1 0 0 0 0,-1 1 0 0 0,1-1 1 0 0,0 1-1 0 0,0 0 0 0 0,0-1 0 0 0,0 1 0 0 0,0-1 1 0 0,1 1-1 0 0,-1-1 0 0 0,1 1 0 0 0,-1-1 0 0 0,1 0 1 0 0,0 1-1 0 0,0-1 0 0 0,0 0 0 0 0,0 1 0 0 0,1 0-52 0 0,0-1 21 0 0,0 1-1 0 0,1-1 1 0 0,-1 0-1 0 0,1 0 0 0 0,-1 0 1 0 0,1 0-1 0 0,0 0 1 0 0,0-1-1 0 0,0 1 0 0 0,0-1 1 0 0,2 1-21 0 0,3 1 168 0 0,1 0 0 0 0,0-1 1 0 0,6 1-169 0 0,-13-2 50 0 0,1-1 1 0 0,0 0-1 0 0,0 0 1 0 0,-1 0-1 0 0,1-1 1 0 0,0 1-1 0 0,0-1 1 0 0,-1 1-1 0 0,1-1 1 0 0,0 0-1 0 0,0 0-50 0 0,-2 0-2 0 0,1 1 0 0 0,-1-1 0 0 0,0 1 0 0 0,0-1 1 0 0,0 0-1 0 0,0 0 0 0 0,1 1 0 0 0,-1-1 0 0 0,0 0 0 0 0,0 0 0 0 0,-1 0 0 0 0,1 0 0 0 0,0 0 0 0 0,0 0 0 0 0,0 0 0 0 0,-1 0 0 0 0,1-1 0 0 0,0 1 0 0 0,-1 0 0 0 0,1 0 0 0 0,-1-1 0 0 0,0 1 0 0 0,1 0 2 0 0,3-16 200 0 0,-3 14-142 0 0,-1 1 1 0 0,1-1 0 0 0,0 1 0 0 0,-1-1-1 0 0,1 1 1 0 0,-1-1 0 0 0,0 0 0 0 0,0 1-1 0 0,0-3-58 0 0,-1 0 132 0 0,0 0 0 0 0,0 0-1 0 0,-1 0 1 0 0,1 0 0 0 0,-1 0 0 0 0,0 0-1 0 0,0 1 1 0 0,-1-1 0 0 0,1 1-1 0 0,-1 0 1 0 0,0-1 0 0 0,0 1-1 0 0,-3-2-131 0 0,5 5-3 0 0,-1 0-1 0 0,1 0 0 0 0,0 0 1 0 0,-1 0-1 0 0,1 0 0 0 0,-1 0 0 0 0,1 1 1 0 0,-1-1-1 0 0,0 1 0 0 0,1-1 0 0 0,-1 1 1 0 0,0-1-1 0 0,1 1 0 0 0,-1 0 1 0 0,0 0-1 0 0,0 0 0 0 0,1 0 0 0 0,-1 0 1 0 0,0 0-1 0 0,0 0 0 0 0,1 1 1 0 0,-1-1-1 0 0,0 1 0 0 0,0 0 4 0 0,0-1-392 0 0,0 1-1 0 0,0 0 0 0 0,0 0 1 0 0,1 1-1 0 0,-1-1 1 0 0,1 0-1 0 0,-1 0 1 0 0,1 1-1 0 0,-1-1 0 0 0,1 1 1 0 0,0-1-1 0 0,-1 1 1 0 0,1 0-1 0 0,0 0 393 0 0,-2 5-1534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1:33.442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1 0 0 0,'2258'0'0'0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1:37.90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 11888 0 0,'0'0'266'0'0,"0"0"44"0"0,6 13 418 0 0,-5-6-477 0 0,0-1 1 0 0,0 1 0 0 0,-1 0 0 0 0,0 0-1 0 0,0-1 1 0 0,0 1 0 0 0,-1 0-1 0 0,0-1 1 0 0,-1 2-252 0 0,-1 16 559 0 0,1 4-188 0 0,1-1 1 0 0,1 1 0 0 0,2-1 0 0 0,1 5-372 0 0,-1-16-2183 0 0,-2-16-3361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1:38.28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10912 0 0,'0'0'497'0'0,"0"0"-8"0"0,14 6 45 0 0,-3 2 296 0 0,-1 1 1 0 0,0 0-1 0 0,-1 0 1 0 0,1 1-1 0 0,-2 0 1 0 0,0 0-1 0 0,5 8-830 0 0,14 18-392 0 0,-11-23-1587 0 0,-10-9 393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1:38.62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170 0 2760 0 0,'0'0'533'0'0,"-11"7"5824"0"0,-2 0-5281 0 0,0 0-1 0 0,1 1 0 0 0,0 1 0 0 0,0-1 0 0 0,1 2-1075 0 0,-53 51-233 0 0,52-49-19 0 0,7-7-220 0 0,0 2-21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1:38.97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10592 0 0,'0'0'818'0'0,"4"18"1922"0"0,-1 70 2243 0 0,0-58-4581 0 0,1 1 0 0 0,2-1-1 0 0,3 8-401 0 0,-2-19 69 0 0,-5-16-111 0 0,-1-1 0 0 0,1 1 0 0 0,-1 0 0 0 0,0 0 0 0 0,0 0-1 0 0,-1 0 1 0 0,1 0 0 0 0,0 1 42 0 0,-1-4-175 0 0,0 0-153 0 0,0 0-640 0 0,0 0-285 0 0,0 0-53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1:40.23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27 10 9216 0 0,'0'0'421'0'0,"-1"0"-12"0"0,0 0-309 0 0,1 0-1 0 0,-1 0 1 0 0,0-1-1 0 0,0 1 1 0 0,1 0-1 0 0,-1 0 1 0 0,0 0-1 0 0,0 0 1 0 0,1 0-1 0 0,-1 0 1 0 0,0 0-1 0 0,1 1 1 0 0,-1-1-1 0 0,0 0 1 0 0,0 0-1 0 0,1 0 1 0 0,-1 1-1 0 0,0-1 1 0 0,1 0-1 0 0,-1 1 1 0 0,1-1-1 0 0,-1 1 1 0 0,0-1-1 0 0,1 0 1 0 0,-1 1-1 0 0,1-1 1 0 0,-1 1-1 0 0,1 0 1 0 0,-1-1 0 0 0,1 1-1 0 0,0-1 1 0 0,-1 1-100 0 0,1 0 133 0 0,-1 0 1 0 0,0 1 0 0 0,1-1-1 0 0,-1 0 1 0 0,1 0 0 0 0,-1 1-1 0 0,1-1 1 0 0,0 0 0 0 0,0 1-1 0 0,0-1 1 0 0,-1 0 0 0 0,1 1 0 0 0,0-1-1 0 0,1 1-133 0 0,-1 0 46 0 0,1-1 0 0 0,-1 1 0 0 0,1 0 0 0 0,0 0 0 0 0,0 0 0 0 0,0 0 0 0 0,0-1 0 0 0,1 1 0 0 0,-1 0 0 0 0,0-1 0 0 0,1 1 0 0 0,-1-1 0 0 0,1 0 0 0 0,-1 1 0 0 0,1-1 0 0 0,-1 0 0 0 0,1 0 0 0 0,0 0 0 0 0,0 0 0 0 0,0 0 0 0 0,0-1 0 0 0,-1 1 0 0 0,2 0-46 0 0,0 0-15 0 0,-1-1 0 0 0,1 1 0 0 0,-1-1 0 0 0,1 1 0 0 0,0-1 0 0 0,-1 0 0 0 0,1 0 0 0 0,0 0 0 0 0,-1 0 0 0 0,1-1 0 0 0,-1 1 0 0 0,1-1 0 0 0,0 0 0 0 0,-1 1 0 0 0,1-1 0 0 0,-1 0 0 0 0,0 0 0 0 0,1-1 15 0 0,-1 1-8 0 0,-1 0 1 0 0,1-1-1 0 0,0 1 0 0 0,-1-1 0 0 0,1 1 0 0 0,-1-1 1 0 0,0 1-1 0 0,0-1 0 0 0,1 0 0 0 0,-1 0 0 0 0,0 1 1 0 0,0-1-1 0 0,-1 0 0 0 0,1 0 0 0 0,0 0 0 0 0,-1-1 8 0 0,2-2 422 0 0,-1-1-1 0 0,0 0 0 0 0,-1 1 0 0 0,0-1 0 0 0,0-2-421 0 0,0 8 302 0 0,0 0-78 0 0,0 0-31 0 0,0 0-8 0 0,0 0-17 0 0,0 0-68 0 0,4 10 86 0 0,8 40 334 0 0,3 37-520 0 0,-13-62 51 0 0,0 0 1 0 0,-1 1-52 0 0,-1-18 21 0 0,-1-1 1 0 0,0 1-1 0 0,0 0 1 0 0,0-1-1 0 0,-1 1 1 0 0,0-1-1 0 0,0 0 0 0 0,-3 6-21 0 0,3-10 29 0 0,1 0 0 0 0,-1-1 0 0 0,0 1 0 0 0,0-1 0 0 0,0 1-1 0 0,0-1 1 0 0,-1 0 0 0 0,1 0 0 0 0,-1 0 0 0 0,1 0-1 0 0,-1 0 1 0 0,0 0 0 0 0,0-1 0 0 0,1 1 0 0 0,-1-1 0 0 0,0 0-1 0 0,0 0 1 0 0,-1 0 0 0 0,1 0 0 0 0,0 0 0 0 0,0-1-29 0 0,1 0-98 0 0,0 1 0 0 0,0-1 0 0 0,-1 0 0 0 0,1 0 0 0 0,0 0 0 0 0,0 0 0 0 0,0-1 0 0 0,0 1 0 0 0,0 0 0 0 0,0-1 0 0 0,0 0 0 0 0,0 1 0 0 0,0-1 0 0 0,0 0 0 0 0,0 0 0 0 0,0 0 0 0 0,0 0 0 0 0,1 0 0 0 0,-1-1 0 0 0,0 1 0 0 0,1-1 0 0 0,-1 1 0 0 0,1-1 0 0 0,0 1 0 0 0,-1-1 0 0 0,1 0 0 0 0,0 1 0 0 0,0-1 0 0 0,0 0 0 0 0,0 0 0 0 0,0-1 98 0 0,-3-8-1383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1:40.66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19 82 10136 0 0,'0'0'464'0'0,"0"0"-10"0"0,0 0-235 0 0,0 0 98 0 0,0 0 71 0 0,0 0 18 0 0,18-5 1624 0 0,-15 4-1826 0 0,10-3 232 0 0,-1 0 1 0 0,0-1-1 0 0,1-1-436 0 0,-11 5-3 0 0,1-1 1 0 0,0 1-1 0 0,-1-1 0 0 0,1 1 1 0 0,-1-1-1 0 0,1 0 1 0 0,-1 0-1 0 0,0 0 0 0 0,0-1 1 0 0,0 1-1 0 0,0 0 0 0 0,-1-1 1 0 0,1 1-1 0 0,0-1 1 0 0,0-2 2 0 0,-1 4 3 0 0,-1 1 0 0 0,0-1 0 0 0,0 1 1 0 0,0-1-1 0 0,1 0 0 0 0,-1 1 0 0 0,0-1 1 0 0,0 1-1 0 0,0-1 0 0 0,0 0 1 0 0,0 1-1 0 0,0-1 0 0 0,0 1 0 0 0,0-1 1 0 0,0 1-1 0 0,0-1 0 0 0,-1 0 1 0 0,1 1-1 0 0,0-1 0 0 0,0 1 0 0 0,-1-1 1 0 0,1 1-1 0 0,0-1 0 0 0,0 1 1 0 0,-1-1-1 0 0,1 1 0 0 0,0-1 0 0 0,-1 1 1 0 0,1-1-4 0 0,-2 1 32 0 0,1-1 0 0 0,0 0 0 0 0,0 1 1 0 0,0-1-1 0 0,-1 1 0 0 0,1-1 0 0 0,0 1 1 0 0,-1 0-1 0 0,1-1 0 0 0,0 1 0 0 0,0 0 1 0 0,-1 0-1 0 0,1 0-32 0 0,-4 0 238 0 0,0 0 0 0 0,0 1 1 0 0,0 0-1 0 0,0 0 0 0 0,0 0 0 0 0,-5 2-238 0 0,6-1 125 0 0,-1 0-1 0 0,1 1 0 0 0,-1 0 1 0 0,1 0-1 0 0,0 0 0 0 0,0 0 1 0 0,0 1-1 0 0,1-1 0 0 0,-1 1 0 0 0,1 0 1 0 0,-3 4-125 0 0,5-6 53 0 0,-1 1 1 0 0,0-1 0 0 0,1 1-1 0 0,-1 0 1 0 0,1 0 0 0 0,0 0-1 0 0,0 0 1 0 0,0-1-1 0 0,0 1 1 0 0,1 1 0 0 0,-1-1-1 0 0,1 0 1 0 0,0 0 0 0 0,0 0-1 0 0,0 0 1 0 0,0 0-1 0 0,0 0 1 0 0,1 0 0 0 0,-1 0-1 0 0,2 2-53 0 0,-1-3-3 0 0,0 1 0 0 0,1-1-1 0 0,-1 0 1 0 0,1 0 0 0 0,0 0 0 0 0,-1 0-1 0 0,1 0 1 0 0,0-1 0 0 0,0 1-1 0 0,0 0 1 0 0,1-1 0 0 0,-1 1 0 0 0,0-1-1 0 0,1 0 1 0 0,-1 0 0 0 0,0 0-1 0 0,3 1 4 0 0,4 0-54 0 0,-1 1-1 0 0,1-1 0 0 0,0 0 1 0 0,6 0 54 0 0,-5-1-482 0 0,7 1-4676 0 0,-5-1-1007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1:41.02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23 2 9672 0 0,'-16'-2'748'0'0,"13"2"-370"0"0,3 0 284 0 0,4 13 2011 0 0,-3-13-2606 0 0,0 1 0 0 0,-1 0 0 0 0,1 0 0 0 0,-1 0 0 0 0,0 0 0 0 0,1 0 0 0 0,-1 0 0 0 0,0 0 0 0 0,0 0 0 0 0,1 0 0 0 0,-1 0 0 0 0,0 1 0 0 0,0-1-67 0 0,-1 3 181 0 0,1 1 0 0 0,0-1 0 0 0,0 0 0 0 0,0 0 0 0 0,0 1 0 0 0,0-1 1 0 0,1 1-182 0 0,0-1 146 0 0,-1 1 1 0 0,0-1 0 0 0,0 0 0 0 0,0 1 0 0 0,-1-1 0 0 0,1 0 0 0 0,-2 3-147 0 0,-1 18 534 0 0,0 14 183 0 0,1-32-610 0 0,1 1 0 0 0,1 0 1 0 0,-1 0-1 0 0,1-1 0 0 0,1 6-107 0 0,-1 10 113 0 0,-1-20-107 0 0,1 0-1 0 0,0-1 1 0 0,0 1 0 0 0,0 0 0 0 0,0-1 0 0 0,0 1 0 0 0,1 0 0 0 0,-1-1 0 0 0,2 3-6 0 0,1 10-84 0 0,2 1-547 0 0,1-6-4473 0 0,-1-3-674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1:41.36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13 107 12440 0 0,'0'0'957'0'0,"-8"8"1436"0"0,7-3-2198 0 0,0-1 0 0 0,0 1-1 0 0,0 0 1 0 0,1-1-1 0 0,-1 1 1 0 0,1 0 0 0 0,0-1-1 0 0,1 1 1 0 0,-1-1 0 0 0,1 1-1 0 0,0 0 1 0 0,0-1 0 0 0,2 4-195 0 0,0 6 167 0 0,-3-13-215 0 0,0 1 1 0 0,0 0-1 0 0,1 0 1 0 0,-1-1-1 0 0,1 1 0 0 0,-1 0 1 0 0,1-1-1 0 0,-1 1 1 0 0,1 0-1 0 0,0-1 1 0 0,0 1-1 0 0,0-1 0 0 0,0 1 1 0 0,0-1-1 0 0,0 0 1 0 0,0 1-1 0 0,1-1 0 0 0,-1 0 48 0 0,3 1-2225 0 0,-4-2 1083 0 0</inkml:trace>
  <inkml:trace contextRef="#ctx0" brushRef="#br0" timeOffset="1">31 8 4608 0 0,'-5'-7'2674'0'0,"7"7"2651"0"0,4 4-1365 0 0,-3-1-6161 0 0,-1 3 1777 0 0,2 1-6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1:41.72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31 11600 0 0,'2'1'105'0'0,"-1"0"-1"0"0,1 1 1 0 0,-1-1 0 0 0,1 0 0 0 0,-1 1 0 0 0,0-1 0 0 0,0 1 0 0 0,1-1 0 0 0,-1 1 0 0 0,0 0 0 0 0,0-1 0 0 0,0 1 0 0 0,-1 0-1 0 0,1 0 1 0 0,0 0 0 0 0,-1 0 0 0 0,1 0 0 0 0,-1 0 0 0 0,0 0 0 0 0,1 0 0 0 0,-1 1-105 0 0,0-1 254 0 0,9 20 1401 0 0,-4-14-1110 0 0,-5-7-534 0 0,1-1 1 0 0,-1 0-1 0 0,0 0 1 0 0,0 1-1 0 0,1-1 1 0 0,-1 0-1 0 0,0 0 1 0 0,0 1-1 0 0,0-1 1 0 0,0 0-1 0 0,1 1 1 0 0,-1-1-1 0 0,0 0 1 0 0,0 1-1 0 0,0-1 1 0 0,0 0-1 0 0,0 1 1 0 0,0-1-1 0 0,0 0 1 0 0,0 1-1 0 0,0-1 1 0 0,0 0-1 0 0,0 1 1 0 0,0-1-1 0 0,0 1 1 0 0,0-1-1 0 0,0 0-11 0 0,0 2 118 0 0,1 0-38 0 0,-1-1 5 0 0,-2 1-13 0 0,3-3-33 0 0,-1 0 0 0 0,1 0 0 0 0,0 0 1 0 0,-1 0-1 0 0,1 0 0 0 0,-1-1 0 0 0,1 1 0 0 0,-1 0 0 0 0,1 0 0 0 0,-1-1 0 0 0,0 0-39 0 0,1 1 60 0 0,-1-1-1 0 0,0 0 0 0 0,1 1 0 0 0,-1-1 1 0 0,1 1-1 0 0,0-1 0 0 0,0 1 0 0 0,-1-1 1 0 0,1 1-1 0 0,1-2-59 0 0,10-16 303 0 0,-11 16-233 0 0,0 1 0 0 0,0-1 0 0 0,0 1 0 0 0,1-1-1 0 0,0 1 1 0 0,-1 0 0 0 0,1 0 0 0 0,1-1-70 0 0,8-12 809 0 0,-10 13-714 0 0,0 0 0 0 0,0 0 0 0 0,1 0 0 0 0,-1 0 0 0 0,1 1-1 0 0,-1-1 1 0 0,1 0 0 0 0,1 0-95 0 0,-1 0 108 0 0,-1 1-1 0 0,1 0 0 0 0,0 0 1 0 0,0 0-1 0 0,0 0 0 0 0,0 1 1 0 0,-1-1-1 0 0,1 0 0 0 0,0 1 1 0 0,0-1-1 0 0,1 1 0 0 0,0 0-107 0 0,-3 0 22 0 0,1 0-1 0 0,0 0 1 0 0,0 0 0 0 0,0 0-1 0 0,0 0 1 0 0,-1 0-1 0 0,1 1 1 0 0,0-1 0 0 0,0 0-1 0 0,-1 1 1 0 0,1-1-1 0 0,0 0 1 0 0,0 1-1 0 0,-1-1 1 0 0,1 1 0 0 0,0-1-1 0 0,-1 1 1 0 0,1 0-1 0 0,-1-1 1 0 0,1 1 0 0 0,-1 0-1 0 0,1-1 1 0 0,-1 1-1 0 0,1 0 1 0 0,-1-1-1 0 0,1 1 1 0 0,-1 0 0 0 0,0 0-1 0 0,0 0 1 0 0,1-1-1 0 0,-1 1 1 0 0,0 1-22 0 0,10 27 177 0 0,-7-20-722 0 0,0 0 0 0 0,-1 0 0 0 0,1 1 0 0 0,-1 4 545 0 0,-1-7-7327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9:49.2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129 220 2760 0 0,'0'0'357'0'0,"0"0"461"0"0,0 0 203 0 0,-2-3 2707 0 0,-6-10-1510 0 0,7 11-1987 0 0,0 0-1 0 0,0 0 1 0 0,0 0-1 0 0,0 0 0 0 0,0 0 1 0 0,0 0-1 0 0,1-1 1 0 0,-1 1-1 0 0,1 0 0 0 0,-1-1 1 0 0,1 0-231 0 0,-1-28 1345 0 0,1 26-1222 0 0,0 0 1 0 0,1 0-1 0 0,-1 0 0 0 0,2-1 0 0 0,-1 1 0 0 0,0 0 1 0 0,1 1-1 0 0,0-1 0 0 0,0 0 0 0 0,0 0 0 0 0,1 1 1 0 0,2-5-124 0 0,3-1 198 0 0,0 1 1 0 0,0 0 0 0 0,1 0-1 0 0,8-7-198 0 0,-12 12 59 0 0,-3 1 21 0 0,1 0-1 0 0,0 1 0 0 0,-1 0 0 0 0,1-1 0 0 0,0 1 1 0 0,0 1-1 0 0,2-2-79 0 0,-4 3 5 0 0,-1-1 1 0 0,1 1-1 0 0,0 0 0 0 0,0 0 1 0 0,0 0-1 0 0,-1 0 0 0 0,1-1 1 0 0,0 1-1 0 0,0 0 0 0 0,0 0 1 0 0,0 0-1 0 0,-1 1 0 0 0,1-1 1 0 0,0 0-1 0 0,0 0 0 0 0,0 0 1 0 0,0 1-1 0 0,-1-1 0 0 0,1 0 1 0 0,0 1-1 0 0,0-1 0 0 0,-1 0 1 0 0,1 1-1 0 0,0-1 0 0 0,-1 1 1 0 0,1 0-1 0 0,0-1 0 0 0,-1 1 1 0 0,1-1-1 0 0,-1 1 0 0 0,1 0 0 0 0,-1-1 1 0 0,1 1-1 0 0,-1 0 0 0 0,0 0 1 0 0,1 0-6 0 0,2 4-8 0 0,-1 1 0 0 0,1-1 0 0 0,-1 1 0 0 0,0 0-1 0 0,-1-1 1 0 0,1 1 0 0 0,-1 0 0 0 0,0 0 8 0 0,1 15-26 0 0,-2-1-1 0 0,0 3 27 0 0,0-19 0 0 0,0 0 15 0 0,0-3 54 0 0,1-1-1 0 0,0 2-30 0 0,0-1-92 0 0,1 0 49 0 0,-1 0 17 0 0,-1-1 0 0 0,1 0 0 0 0,0 0 0 0 0,0 0 0 0 0,-1 0 0 0 0,1-1 1 0 0,0 1-1 0 0,-1 0 0 0 0,1 0 0 0 0,0 0 0 0 0,-1 0 0 0 0,1-1 0 0 0,-1 1 0 0 0,1 0 0 0 0,0-1 0 0 0,-1 1 0 0 0,1 0 0 0 0,-1-1 0 0 0,1 1 0 0 0,-1-1 0 0 0,1 1 0 0 0,-1-1 0 0 0,1 1 0 0 0,-1-1 1 0 0,1 1-1 0 0,-1-1 0 0 0,0 0-12 0 0,14-17 14 0 0,-12 15-13 0 0,4-4 7 0 0,-1 1 0 0 0,1 0 0 0 0,1 0 0 0 0,-1 0 0 0 0,1 0 0 0 0,0 1 0 0 0,0 1 0 0 0,1-1 0 0 0,-1 1 0 0 0,1 0 0 0 0,0 1 0 0 0,0 0 0 0 0,1 0 0 0 0,-1 0 0 0 0,0 1 0 0 0,3 0-8 0 0,1 0-1 0 0,-10 2-3 0 0,0-1 0 0 0,0 1 1 0 0,1 0-1 0 0,-1 0 0 0 0,0 0 1 0 0,0 0-1 0 0,0 0 0 0 0,0 0 1 0 0,0 0-1 0 0,0 1 0 0 0,0-1 1 0 0,0 1-1 0 0,0 0 0 0 0,0-1 1 0 0,0 1-1 0 0,0 0 0 0 0,1 1 4 0 0,-2-2-3 0 0,0 1-1 0 0,0-1 1 0 0,0 1-1 0 0,1 0 1 0 0,-1 0-1 0 0,0 0 1 0 0,0 0-1 0 0,0 0 0 0 0,0 0 1 0 0,-1 0-1 0 0,1 0 1 0 0,0 0-1 0 0,0 0 1 0 0,-1 0-1 0 0,1 0 0 0 0,0 1 1 0 0,-1-1-1 0 0,1 0 1 0 0,-1 0-1 0 0,0 1 1 0 0,1-1-1 0 0,-1 1 4 0 0,0 0 1 0 0,0 1-1 0 0,0 0 1 0 0,0 0 0 0 0,0 0-1 0 0,0-1 1 0 0,-1 1 0 0 0,0 0-1 0 0,1-1 1 0 0,-1 1-1 0 0,0 0 0 0 0,0 0 5 0 0,-1-1-1 0 0,1 1 1 0 0,0 0-1 0 0,-1 0 1 0 0,0-1 0 0 0,1 1-1 0 0,-1-1 1 0 0,0 1-1 0 0,-1-1 1 0 0,1 0-1 0 0,0 0 1 0 0,-2 1-5 0 0,-3 2 20 0 0,0 0 1 0 0,-1-1-1 0 0,-5 3-20 0 0,-14 7 12 0 0,25-12-20 0 0,-3 1 41 0 0,9-2 60 0 0,-1 0-92 0 0,0-1 0 0 0,-1 0-1 0 0,1 1 1 0 0,0 0 0 0 0,0 0 0 0 0,-1 0 0 0 0,1 0 0 0 0,-1 0 0 0 0,1 0 0 0 0,-1 0 0 0 0,1 1 0 0 0,-1 0-1 0 0,2 1 0 0 0,27 26-1 0 0,-22-20 1 0 0,-9-8 0 0 0,3 1 0 0 0,-1 0 0 0 0,0 0 0 0 0,0 1 0 0 0,0-1 0 0 0,0 1 0 0 0,0-1 0 0 0,0 1 0 0 0,-1 0 0 0 0,1-1 0 0 0,-1 1 0 0 0,0 0 0 0 0,0 0 0 0 0,0 0 0 0 0,0 0 0 0 0,0 0 0 0 0,-1 0 0 0 0,1 0 0 0 0,-1 1 0 0 0,0-1 0 0 0,0 3 0 0 0,0-5 9 0 0,0 0 1 0 0,0 0-1 0 0,0 0 0 0 0,-1 0 0 0 0,1 0 0 0 0,0 0 0 0 0,-1 0 0 0 0,1 0 0 0 0,-1 0 0 0 0,1 0 0 0 0,-1 0 0 0 0,1 0 0 0 0,-1-1 0 0 0,0 1 0 0 0,1 0 0 0 0,-1 0 0 0 0,0-1 0 0 0,0 1 0 0 0,0 0 0 0 0,1-1 0 0 0,-1 1 0 0 0,0-1 0 0 0,0 1 0 0 0,0-1 0 0 0,0 1 0 0 0,0-1 0 0 0,0 0 0 0 0,0 1 0 0 0,0-1 0 0 0,0 0 1 0 0,0 0-11 0 0,-4 1 42 0 0,0 0-1 0 0,-1 0 1 0 0,1-1-1 0 0,-5 0-40 0 0,8 0 18 0 0,-11-1 37 0 0,0 0 0 0 0,0-1 0 0 0,0 0 0 0 0,-1-2-55 0 0,4-1-2 0 0,3 0-44 0 0,7 5 45 0 0,0 0 1 0 0,0 0-1 0 0,-1 0 0 0 0,1 0 0 0 0,0 0 1 0 0,0 0-1 0 0,0 0 0 0 0,0 0 1 0 0,0 0-1 0 0,0 0 0 0 0,0 0 1 0 0,0 0-1 0 0,0 0 0 0 0,0 0 0 0 0,0 0 1 0 0,0-1-1 0 0,-1 1 0 0 0,1 0 1 0 0,0 0-1 0 0,0 0 0 0 0,0 0 0 0 0,0 0 1 0 0,0 0-1 0 0,0 0 0 0 0,0 0 1 0 0,0 1-1 0 0,0-1 0 0 0,0 0 0 0 0,0 0 1 0 0,-1 0-1 0 0,1 0 0 0 0,0 0 1 0 0,0 0-1 0 0,0 0 0 0 0,0 0 1 0 0,0 0-1 0 0,0 0 0 0 0,0 0 0 0 0,0 0 1 0 0,0 0-1 0 0,0 0 0 0 0,0 0 1 0 0,0 0-1 0 0,0 0 0 0 0,0 0 0 0 0,0 0 1 0 0,0 1-1 0 0,0-1 0 0 0,0 0 1 0 0,-1 0-1 0 0,1 0 0 0 0,0 0 1 0 0,0 0-1 0 0,0 0 0 0 0,0 0 0 0 0,0 0 1 0 0,0 1 5 0 0,1 1 0 0 0,-1-1 0 0 0,0 0 0 0 0,0 0-1 0 0,0 0 1 0 0,1 0 0 0 0,-1 0 0 0 0,1 1 0 0 0,-1-1-1 0 0,1 0 1 0 0,-1 0 0 0 0,1 0 0 0 0,-1 0 0 0 0,2 0-5 0 0,1 7-57 0 0,2 10 82 0 0,-4-15-22 0 0,0 1 0 0 0,0 0-1 0 0,-1-1 1 0 0,1 1 0 0 0,-1-1 0 0 0,0 1 0 0 0,0 0 0 0 0,0-1 0 0 0,0 1-1 0 0,-1 3-2 0 0,-2 8-29 0 0,2-11 17 0 0,1 1 1 0 0,-1-1-1 0 0,-1 0 1 0 0,1 0-1 0 0,0 0 0 0 0,-2 3 12 0 0,2-5 4 0 0,-1-1-1 0 0,1 1 0 0 0,0-1 0 0 0,0 1 0 0 0,-1-1 0 0 0,1 0 0 0 0,0 0 0 0 0,-1 1 1 0 0,1-1-1 0 0,-1 0 0 0 0,0 0 0 0 0,1 0 0 0 0,-1-1 0 0 0,0 1 0 0 0,0 0 0 0 0,1-1 1 0 0,-1 1-1 0 0,-1 0-3 0 0,-1 0 15 0 0,1 0 1 0 0,-1-1 0 0 0,0 1-1 0 0,0-1 1 0 0,0 1-1 0 0,0-1 1 0 0,0 0-1 0 0,1-1 1 0 0,-1 1 0 0 0,0-1-1 0 0,0 1 1 0 0,0-1-1 0 0,-1-1-15 0 0,3 2 2 0 0,1-1 0 0 0,-1 1 0 0 0,0-1 0 0 0,1 0 0 0 0,-1 1 0 0 0,1-1 0 0 0,0 0-1 0 0,-1 0 1 0 0,1 0 0 0 0,-1 0 0 0 0,1 0 0 0 0,0 0 0 0 0,0 0 0 0 0,0-1 0 0 0,0 1 0 0 0,0 0-1 0 0,0-1 1 0 0,0 1 0 0 0,0-1 0 0 0,0 1 0 0 0,1-1 0 0 0,-1 1 0 0 0,0-1 0 0 0,1 1-1 0 0,-1-1 1 0 0,1 0 0 0 0,0 1 0 0 0,0-1 0 0 0,0 0 0 0 0,0 1 0 0 0,0-1 0 0 0,0 0 0 0 0,0 1-1 0 0,0-1-1 0 0,0-2 0 0 0,1 2-10 0 0,-1 2-44 0 0,0 3 46 0 0,-1-1-1 0 0,1 1 1 0 0,-1 0-1 0 0,0 0 1 0 0,0-1-1 0 0,0 1 0 0 0,-1 0 1 0 0,1-1-1 0 0,-1 1 1 0 0,1-1-1 0 0,-1 0 0 0 0,0 0 1 0 0,0 1-1 0 0,0-1 1 0 0,-1 1 8 0 0,-6 7 0 0 0,7-8 1 0 0,-1 1 0 0 0,0-1 0 0 0,0 0-1 0 0,1 0 1 0 0,-1 0 0 0 0,-1 0 0 0 0,1-1-1 0 0,0 1 1 0 0,0-1 0 0 0,-1 1 0 0 0,1-1-1 0 0,0 0 1 0 0,-1-1 0 0 0,1 1 0 0 0,-3 0-1 0 0,0 0 14 0 0,0-1 1 0 0,0 0 0 0 0,0 0-1 0 0,0 0 1 0 0,0 0-1 0 0,0-1 1 0 0,0 0-1 0 0,-5-2-14 0 0,9 2-10 0 0,0 0 0 0 0,0-1 0 0 0,0 1 0 0 0,1-1 0 0 0,-1 1 0 0 0,0-1 0 0 0,1 0 0 0 0,-1 0 0 0 0,1 0 0 0 0,-1 0 0 0 0,1 0 0 0 0,0 0 0 0 0,0 0 0 0 0,0 0 0 0 0,0 0 0 0 0,0-1 0 0 0,0 1 0 0 0,1 0 0 0 0,-1-1 0 0 0,1 1 0 0 0,0 0 0 0 0,-1-2 10 0 0,2 2 20 0 0,0 0-1 0 0,1 0 0 0 0,-1 1 1 0 0,0-1-1 0 0,1 0 0 0 0,-1 1 0 0 0,1-1 1 0 0,-1 1-1 0 0,1-1 0 0 0,0 1 0 0 0,1-1-19 0 0,1 2 0 0 0,-1 0-10 0 0,1 0-33 0 0,-1 2 32 0 0,-3-2 11 0 0,0 1 1 0 0,0-1-1 0 0,0 0 0 0 0,0 1 0 0 0,0-1 0 0 0,0 1 0 0 0,1-1 0 0 0,-1 0 0 0 0,0 1 0 0 0,0-1 0 0 0,0 0 0 0 0,-1 1 0 0 0,1-1 0 0 0,0 1 0 0 0,0-1 1 0 0,0 0-1 0 0,0 1 0 0 0,0-1 0 0 0,0 0 0 0 0,0 1 0 0 0,-1-1 0 0 0,1 0 0 0 0,0 1 0 0 0,0-1 0 0 0,-1 0 0 0 0,1 0 0 0 0,0 1 0 0 0,0-1 0 0 0,-1 0 0 0 0,-7 7-39 0 0,7-6-73 0 0,-2 0 135 0 0,1-1 1 0 0,-1 0-1 0 0,1 0 0 0 0,0 0 0 0 0,-1 0 1 0 0,1 0-1 0 0,-1 0 0 0 0,1-1 0 0 0,-1 1 1 0 0,1-1-1 0 0,0 1 0 0 0,0-1 0 0 0,-1 0 1 0 0,1 0-1 0 0,0 0 0 0 0,0-1 0 0 0,0 1 1 0 0,0 0-1 0 0,0-1 0 0 0,0 1 1 0 0,0-1-1 0 0,0 0 0 0 0,1 1 0 0 0,-1-1 1 0 0,0-1-24 0 0,-4-4 4 0 0,1 1 0 0 0,0-1-1 0 0,0-1 1 0 0,1 1 0 0 0,0-1 0 0 0,-2-4-4 0 0,5 10 1 0 0,0 1 0 0 0,1 0-1 0 0,-1 0 1 0 0,1-1 0 0 0,-1 1-1 0 0,1-1 1 0 0,-1 1 0 0 0,1 0-1 0 0,0-1 1 0 0,0 1 0 0 0,0-1-1 0 0,0 1 1 0 0,0 0 0 0 0,0-1-1 0 0,0 1 1 0 0,0-1 0 0 0,0 1-1 0 0,1-1 1 0 0,-1 1 0 0 0,0 0-1 0 0,1-1 1 0 0,0 1 0 0 0,-1 0-1 0 0,1 0 1 0 0,0-1 0 0 0,-1 1-1 0 0,1 0 1 0 0,0 0 0 0 0,0 0-1 0 0,0 0 1 0 0,0 0 0 0 0,1-1-1 0 0,1-1 143 0 0,-1 1-134 0 0,0-1-1 0 0,0 1 1 0 0,0 0 0 0 0,0 0 0 0 0,0 0 0 0 0,1 0 0 0 0,-1 1 0 0 0,1-1-1 0 0,-1 0 1 0 0,1 1 0 0 0,0 0 0 0 0,0 0 0 0 0,0 0 0 0 0,-1 0 0 0 0,1 0-1 0 0,0 0 1 0 0,0 1 0 0 0,0-1 0 0 0,0 1 0 0 0,0 0 0 0 0,0 0 0 0 0,0 0-1 0 0,3 1-8 0 0,-2 0 0 0 0,-3 1-10 0 0,-1-1-50 0 0,0-1-39 0 0,0 0-12 0 0,0 0 38 0 0,0 0 150 0 0,0 0 22 0 0,0 0-46 0 0,0 0-139 0 0,0 0-14 0 0,0-3 114 0 0,-1 1 1 0 0,0-1 0 0 0,0 1-1 0 0,-1-1 1 0 0,1 1 0 0 0,0 0-1 0 0,-1 0 1 0 0,-1-3-15 0 0,2 4-19 0 0,0-1-1 0 0,0 0 1 0 0,0-1 0 0 0,1 1 0 0 0,-1 0-1 0 0,1 0 1 0 0,-1 0 0 0 0,1 0-1 0 0,0 0 1 0 0,-1-1 0 0 0,1 1 0 0 0,0 0-1 0 0,1 0 1 0 0,-1-1 0 0 0,0 1-1 0 0,1 0 1 0 0,-1 0 19 0 0,0 0-222 0 0,1 0 0 0 0,-1 1 1 0 0,1-1-1 0 0,-1 1 0 0 0,1-1 0 0 0,0 0 0 0 0,-1 1 0 0 0,1-1 1 0 0,0 1-1 0 0,0-1 0 0 0,0 1 0 0 0,0 0 0 0 0,0-1 0 0 0,0 1 1 0 0,1 0-1 0 0,-1 0 0 0 0,0 0 0 0 0,1 0 0 0 0,-1 0 0 0 0,1 0 1 0 0,0 0 221 0 0,-1 0-1366 0 0,-1 1-8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1:43.08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192 5 8288 0 0,'-10'-3'888'0'0,"4"2"-439"0"0,0 1 1 0 0,1-1 0 0 0,-1 1 0 0 0,0 0 0 0 0,0 1-1 0 0,0 0 1 0 0,1-1 0 0 0,-1 2 0 0 0,0-1-1 0 0,1 1 1 0 0,-1 0 0 0 0,-4 2-450 0 0,-5 3 898 0 0,1 0-246 0 0,1-1 0 0 0,1 2 1 0 0,-1 0-653 0 0,10-6 107 0 0,0 0 1 0 0,0 0-1 0 0,0 0 0 0 0,1 1 1 0 0,-1-1-1 0 0,1 1 1 0 0,0 0-1 0 0,0 0 0 0 0,0 0 1 0 0,0 0-1 0 0,0 0 1 0 0,0 0-1 0 0,1 0 0 0 0,-1 3-107 0 0,1-3 51 0 0,1 0 0 0 0,-1-1-1 0 0,1 1 1 0 0,0 0-1 0 0,0-1 1 0 0,0 1-1 0 0,1 0 1 0 0,-1 0-1 0 0,1-1 1 0 0,-1 1-1 0 0,1 0 1 0 0,0-1-1 0 0,0 1 1 0 0,0-1 0 0 0,0 1-1 0 0,1-1 1 0 0,-1 0-1 0 0,1 1 1 0 0,-1-1-1 0 0,1 0 1 0 0,0 0-1 0 0,0 0-50 0 0,7 7-89 0 0,0 0 0 0 0,1 0 0 0 0,0-1 0 0 0,2 1 89 0 0,2 1-80 0 0,12 7 80 0 0,-20-14 0 0 0,0 1 0 0 0,-1-1 0 0 0,1 1 0 0 0,-1 0 0 0 0,4 5 0 0 0,-8-9 3 0 0,-1 0 0 0 0,0 1 0 0 0,1-1 0 0 0,-1 1-1 0 0,0-1 1 0 0,0 0 0 0 0,1 1 0 0 0,-1-1-1 0 0,0 1 1 0 0,0-1 0 0 0,0 0 0 0 0,1 1 0 0 0,-1-1-1 0 0,0 1 1 0 0,0-1 0 0 0,0 1 0 0 0,0-1-1 0 0,0 1 1 0 0,0-1 0 0 0,0 0 0 0 0,0 1 0 0 0,0-1-1 0 0,0 1 1 0 0,0-1 0 0 0,0 1 0 0 0,0-1-1 0 0,-1 1 1 0 0,1-1 0 0 0,0 1 0 0 0,0-1 0 0 0,0 0-1 0 0,-1 1 1 0 0,1-1 0 0 0,0 0 0 0 0,0 1-1 0 0,-1-1 1 0 0,1 1 0 0 0,0-1 0 0 0,-1 0-1 0 0,1 0 1 0 0,0 1 0 0 0,-1-1 0 0 0,1 0 0 0 0,-1 0-1 0 0,1 1-2 0 0,-20 7 99 0 0,18-7-83 0 0,-12 3 58 0 0,0-1 1 0 0,0-1-1 0 0,-1 0-74 0 0,1 0-306 0 0,0 1 1 0 0,1 0 0 0 0,-1 1 305 0 0,13-4-1673 0 0,1 0-4672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1:43.48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81 17 1376 0 0,'-3'-11'1015'0'0,"0"5"7484"0"0,2 6-8203 0 0,0 1 0 0 0,0-1 0 0 0,0 0 0 0 0,0 0-1 0 0,0 1 1 0 0,0-1 0 0 0,1 0 0 0 0,-1 1 0 0 0,0-1 0 0 0,0 0-1 0 0,0 1 1 0 0,1 0 0 0 0,-1-1 0 0 0,0 1 0 0 0,0-1 0 0 0,1 1-1 0 0,-1 0-295 0 0,-11 17 1360 0 0,-4 22-616 0 0,8-16-498 0 0,2 1-1 0 0,1-1 0 0 0,-3 23-245 0 0,3-1 192 0 0,20-57 211 0 0,-11 7-227 0 0,1 0 1 0 0,-1 0-1 0 0,1 0 0 0 0,0 0 1 0 0,0 0-1 0 0,2 0-176 0 0,-6 4 25 0 0,1-1 0 0 0,-1 0 0 0 0,0 1 1 0 0,0-1-1 0 0,1 1 0 0 0,-1 0 0 0 0,0-1 0 0 0,1 1 0 0 0,-1 0 0 0 0,1 0 0 0 0,-1 0 1 0 0,0 0-1 0 0,1 0 0 0 0,0 0-25 0 0,-2 0 20 0 0,1 1-1 0 0,0-1 1 0 0,0 0 0 0 0,0 1 0 0 0,-1-1 0 0 0,1 1 0 0 0,0-1-1 0 0,-1 1 1 0 0,1-1 0 0 0,0 1 0 0 0,-1-1 0 0 0,1 1-1 0 0,-1 0 1 0 0,1-1 0 0 0,-1 1 0 0 0,1 0 0 0 0,-1 0-1 0 0,1-1 1 0 0,-1 1 0 0 0,0 0 0 0 0,1 0 0 0 0,-1 0 0 0 0,0-1-1 0 0,0 2-19 0 0,3 7 64 0 0,0 3-79 0 0,0-1 0 0 0,1 0 0 0 0,0 0 1 0 0,1-1-1 0 0,0 1 0 0 0,1-1 0 0 0,1 2 15 0 0,-5-10-298 0 0,-1-1 0 0 0,1 1 0 0 0,0-1-1 0 0,-1 1 1 0 0,1-1 0 0 0,0 0 0 0 0,0 1-1 0 0,0-1 1 0 0,0 0 0 0 0,1 0 298 0 0,5 1-1466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1:43.86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50 67 3680 0 0,'-3'-3'760'0'0,"2"3"1152"0"0,1 0 669 0 0,0 0 130 0 0,0 0-329 0 0,0 0-1496 0 0,0 0-660 0 0,0 0-128 0 0,1 1 22 0 0,0 0 0 0 0,0-1 0 0 0,0 1 0 0 0,1 0 0 0 0,-1-1 0 0 0,0 1 0 0 0,0 0 1 0 0,0-1-1 0 0,1 0 0 0 0,-1 1 0 0 0,0-1 0 0 0,0 0 0 0 0,1 1 0 0 0,-1-1 0 0 0,0 0 1 0 0,1 0-121 0 0,1 0 216 0 0,-1 1-169 0 0,1-1 0 0 0,-1 1 0 0 0,1-1 0 0 0,-1 0 0 0 0,1 0 0 0 0,-1 0 0 0 0,0-1 0 0 0,1 1 0 0 0,-1-1 0 0 0,1 1 0 0 0,-1-1 0 0 0,0 0 0 0 0,1 1 0 0 0,-1-1 0 0 0,1-1-47 0 0,-1 1-25 0 0,-1 1 0 0 0,0-1 0 0 0,0 1 0 0 0,0-1 0 0 0,0 0 0 0 0,0 0 0 0 0,0 1 0 0 0,0-1 0 0 0,0 0 0 0 0,0 0 0 0 0,-1 0 0 0 0,1 0 0 0 0,0 0 0 0 0,0 0 0 0 0,-1 0 1 0 0,1 0-1 0 0,-1 0 0 0 0,1 0 0 0 0,-1-1 0 0 0,1 1 0 0 0,-1 0 0 0 0,0 0 0 0 0,1 0 0 0 0,-1-1 0 0 0,0 1 0 0 0,0 0 0 0 0,0 0 0 0 0,0-1 0 0 0,0 1 0 0 0,-1-1 25 0 0,1-1-22 0 0,-1 1 0 0 0,0-1-1 0 0,0 0 1 0 0,0 0 0 0 0,0 1 0 0 0,0-1-1 0 0,0 0 1 0 0,-2 0 22 0 0,2 2 34 0 0,1 0 1 0 0,-1 0-1 0 0,0 0 0 0 0,0 1 1 0 0,0-1-1 0 0,0 0 0 0 0,0 1 1 0 0,0-1-1 0 0,0 1 0 0 0,0-1 1 0 0,0 1-1 0 0,0-1 1 0 0,-1 1-1 0 0,1 0 0 0 0,0 0 1 0 0,0-1-1 0 0,0 1 0 0 0,0 0 1 0 0,-1 0-1 0 0,1 0 0 0 0,0 0 1 0 0,0 1-1 0 0,0-1-34 0 0,-4 0 90 0 0,0 1 0 0 0,1 0 0 0 0,-1 1-1 0 0,1-1 1 0 0,-1 1 0 0 0,1 0 0 0 0,0 0 0 0 0,0 0 0 0 0,0 0-1 0 0,0 1 1 0 0,0 0 0 0 0,0 0 0 0 0,1 0 0 0 0,-1 0-1 0 0,1 0 1 0 0,0 1 0 0 0,0-1 0 0 0,0 1 0 0 0,0 0 0 0 0,1 0-1 0 0,-1 2-89 0 0,1-3 24 0 0,1-1-1 0 0,0 1 1 0 0,0-1-1 0 0,0 1 0 0 0,0 0 1 0 0,1 0-1 0 0,-1-1 1 0 0,1 1-1 0 0,0 0 0 0 0,-1 0 1 0 0,1 0-1 0 0,0-1 1 0 0,1 1-1 0 0,-1 0 0 0 0,0 0 1 0 0,1 0-1 0 0,0-1 1 0 0,0 1-1 0 0,0 0 0 0 0,0-1 1 0 0,0 1-1 0 0,0-1 1 0 0,0 1-1 0 0,1-1 0 0 0,0 1 1 0 0,-1-1-1 0 0,1 0 1 0 0,0 0-1 0 0,0 0 0 0 0,0 0 1 0 0,0 0-1 0 0,0 0 1 0 0,1-1-1 0 0,-1 1 0 0 0,2 0-23 0 0,1 1-378 0 0,0-1 0 0 0,1 0-1 0 0,-1-1 1 0 0,0 1 0 0 0,1-1-1 0 0,-1 0 1 0 0,1 0-1 0 0,-1-1 1 0 0,5 1 378 0 0,2 0-6330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1:49.81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94 34 2304 0 0,'-4'-11'739'0'0,"4"10"-125"0"0,-1 0-1 0 0,1-1 1 0 0,0 1 0 0 0,-1 0-1 0 0,1 0 1 0 0,-1 0 0 0 0,1 0-1 0 0,-1 0 1 0 0,1 0 0 0 0,-1 0-1 0 0,0 0 1 0 0,0 0-1 0 0,1 0 1 0 0,-1 0 0 0 0,0 0-1 0 0,0 0 1 0 0,0 1 0 0 0,0-1-1 0 0,-1 0-613 0 0,-12-2 480 0 0,11 3-374 0 0,1 1-1 0 0,0-1 0 0 0,-1 1 1 0 0,1-1-1 0 0,0 1 0 0 0,0-1 1 0 0,0 1-1 0 0,0 0 1 0 0,0 0-1 0 0,0 0 0 0 0,0 0 1 0 0,0 1-1 0 0,0-1 0 0 0,0 1 1 0 0,0-1-1 0 0,1 1 1 0 0,-1-1-1 0 0,1 1 0 0 0,-1 0 1 0 0,1 0-1 0 0,0 0 1 0 0,-1 0-1 0 0,1 0 0 0 0,0 0 1 0 0,0 0-1 0 0,0 2-105 0 0,-2 2 63 0 0,1 1 1 0 0,0 0-1 0 0,0 0 0 0 0,1 0 1 0 0,0 0-1 0 0,0 0 0 0 0,1 0 1 0 0,0 0-64 0 0,-1-2 17 0 0,1-4-14 0 0,0 0-1 0 0,-1-1 1 0 0,1 1-1 0 0,0 0 1 0 0,0 0-1 0 0,0 0 1 0 0,0 0-1 0 0,0 0 1 0 0,0 0-1 0 0,0-1 1 0 0,0 1-1 0 0,1 0 1 0 0,-1 0-1 0 0,0 0 1 0 0,0 0-1 0 0,1-1 1 0 0,-1 1-1 0 0,1 0 1 0 0,-1 0-1 0 0,1 0 0 0 0,-1-1 1 0 0,1 1-1 0 0,-1 0-2 0 0,1 0-6 0 0,0 0 0 0 0,0-1-1 0 0,0 1 1 0 0,0 0 0 0 0,0-1-1 0 0,0 1 1 0 0,0 0-1 0 0,-1-1 1 0 0,2 1 0 0 0,-1-1-1 0 0,0 0 1 0 0,0 1 0 0 0,0-1-1 0 0,0 0 1 0 0,0 0-1 0 0,0 0 1 0 0,0 1 0 0 0,0-1-1 0 0,0 0 1 0 0,1-1 0 0 0,-1 1-1 0 0,0 0 1 0 0,0 0-1 0 0,1 0 7 0 0,0-1-18 0 0,0 0 0 0 0,-1 0 0 0 0,1 0 0 0 0,0-1 0 0 0,0 1 0 0 0,0 0 0 0 0,-1-1-1 0 0,1 1 1 0 0,0-1 0 0 0,-1 1 0 0 0,0-1 0 0 0,1 0 18 0 0,3-6-28 0 0,0 1 1 0 0,-1-1-1 0 0,0 1 1 0 0,0-1-1 0 0,-1 0 0 0 0,0-1 28 0 0,-1 3 93 0 0,0 0 0 0 0,-1-1-1 0 0,1 1 1 0 0,-2 0-1 0 0,1-3-92 0 0,-1 8 185 0 0,0 1 1 0 0,0 0 6 0 0,0 0 6 0 0,0 0 2 0 0,0 0-16 0 0,6 17 183 0 0,-3-6-298 0 0,2 0-1 0 0,-1 0 0 0 0,2-1 1 0 0,2 4-69 0 0,7 6-6219 0 0,-9-15 198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1:50.17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31 1 8752 0 0,'0'0'673'0'0,"0"0"-238"0"0,0 0 621 0 0,0 0 321 0 0,0 0 60 0 0,1 12 1679 0 0,-14 36-878 0 0,9-34-1893 0 0,0-1 0 0 0,1 1-1 0 0,0 0 1 0 0,1 1-1 0 0,0 10-344 0 0,1-16 81 0 0,2 0 0 0 0,-1-1 0 0 0,1 1 0 0 0,1 0 0 0 0,-1-1 0 0 0,4 8-81 0 0,-5-14-76 0 0,1-1 0 0 0,0 1 0 0 0,-1 0 0 0 0,1 0 0 0 0,0 0 0 0 0,0-1 0 0 0,0 1 0 0 0,0 0 1 0 0,1-1-1 0 0,-1 1 0 0 0,0-1 0 0 0,1 0 0 0 0,-1 1 0 0 0,1-1 0 0 0,-1 0 0 0 0,1 0 0 0 0,0 0 0 0 0,-1 0 0 0 0,1 0 0 0 0,0 0 0 0 0,0-1 1 0 0,0 1-1 0 0,-1 0 0 0 0,1-1 0 0 0,0 0 0 0 0,0 1 0 0 0,0-1 0 0 0,0 0 0 0 0,0 0 0 0 0,0 0 0 0 0,0 0 0 0 0,0 0 0 0 0,0 0 76 0 0,7-2-980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1:50.52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6912 0 0,'0'0'528'0'0,"0"0"-130"0"0,0 0 722 0 0,0 0 352 0 0,16 3 1922 0 0,-2-1-3346 0 0,1-1 0 0 0,0 0-1 0 0,0-1 1 0 0,0-1 0 0 0,4-1-48 0 0,10 1-1075 0 0,-14-1-3593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1:50.86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47 11 12464 0 0,'-1'-8'1249'0'0,"1"6"-1069"0"0,0 1 211 0 0,0 1 110 0 0,0 0 19 0 0,-8 9 1190 0 0,-1 23-789 0 0,0 0 0 0 0,2 0-1 0 0,1 1 1 0 0,0 20-921 0 0,6-34 24 0 0,2-16 26 0 0,2-6-42 0 0,3-5-13 0 0,-3 0 4 0 0,1-1 58 0 0,1 0 0 0 0,0 0 0 0 0,0 1 0 0 0,2-2-57 0 0,-7 8 63 0 0,1 0 0 0 0,-1 0 0 0 0,1 1 0 0 0,0-1 0 0 0,0 1 1 0 0,0-1-1 0 0,-1 1 0 0 0,1 0 0 0 0,1 0 0 0 0,-1 0 0 0 0,0 0 0 0 0,0 0 0 0 0,0 0 0 0 0,0 1 1 0 0,1-1-1 0 0,-1 1 0 0 0,0-1 0 0 0,1 1 0 0 0,-1 0 0 0 0,0 0 0 0 0,2 0-63 0 0,-2 1 71 0 0,0-1-1 0 0,0 1 0 0 0,0 0 1 0 0,0 0-1 0 0,0 0 0 0 0,0 0 1 0 0,0 1-1 0 0,0-1 0 0 0,0 0 1 0 0,-1 1-1 0 0,1-1 0 0 0,0 1 1 0 0,-1 0-1 0 0,0 0 0 0 0,1-1 1 0 0,-1 1-1 0 0,0 0 0 0 0,0 0 1 0 0,0 1-71 0 0,5 8 361 0 0,-1 0 0 0 0,4 11-361 0 0,-7-18-5 0 0,4 12-1211 0 0,2 0 1 0 0,3 7 1215 0 0,-8-18-7910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2:02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1 3224 0 0,'0'0'143'0'0,"0"0"190"0"0,0 0 696 0 0,0 0 304 0 0,-9 14 4629 0 0,-27 38-2602 0 0,-54 62-1851 0 0,81-102-1466 0 0,1 0-4 0 0,0-1 0 0 0,0 1 0 0 0,1 1-39 0 0,4-9 198 0 0,-1 1-455 0 0,4-3-4027 0 0,0-2-1170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2:12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24 5184 0 0,'-7'-4'-125'0'0,"2"-6"4338"0"0,4 10-4116 0 0,1 0 0 0 0,0-1 0 0 0,0 1-1 0 0,0 0 1 0 0,0-1 0 0 0,0 1 0 0 0,0 0-1 0 0,0-1 1 0 0,0 1 0 0 0,0 0 0 0 0,0-1-1 0 0,0 1 1 0 0,0 0 0 0 0,1-1 0 0 0,-1 1-1 0 0,0 0 1 0 0,0-1 0 0 0,0 1 0 0 0,0 0-1 0 0,1-1 1 0 0,-1 1 0 0 0,0 0 0 0 0,0 0-1 0 0,0-1 1 0 0,1 1 0 0 0,-1 0 0 0 0,0 0 0 0 0,0 0-1 0 0,1-1 1 0 0,-1 1 0 0 0,0 0 0 0 0,1 0-1 0 0,-1 0 1 0 0,0 0 0 0 0,1-1 0 0 0,-1 1-1 0 0,0 0 1 0 0,1 0 0 0 0,-1 0 0 0 0,0 0-1 0 0,1 0 1 0 0,-1 0 0 0 0,0 0 0 0 0,1 0-1 0 0,-1 0 1 0 0,0 0 0 0 0,1 0 0 0 0,-1 0-1 0 0,0 0 1 0 0,1 0-97 0 0,-1 0 266 0 0,13 7 540 0 0,-11-5-717 0 0,0 0-1 0 0,0 0 0 0 0,0 0 1 0 0,0 0-1 0 0,0-1 0 0 0,0 1 0 0 0,0-1 1 0 0,1 0-1 0 0,-1 0 0 0 0,1 1-88 0 0,24 14 1184 0 0,-22-13-1223 0 0,-1-1 0 0 0,1 1 0 0 0,-1-1 0 0 0,1 0 0 0 0,-1-1 0 0 0,2 1 39 0 0,11 5-66 0 0,31 11 772 0 0,-26-10-562 0 0,-2 0 0 0 0,5 3-144 0 0,21 18-477 0 0,-33-19 464 0 0,1-1-1 0 0,14 6 14 0 0,17 7 282 0 0,-4-3 568 0 0,38 14-850 0 0,-41-17 50 0 0,0 1-1 0 0,-1 2 0 0 0,1 2-49 0 0,-24-13 40 0 0,17 8-40 0 0,13 3 0 0 0,27 14 0 0 0,-31-15 34 0 0,0-1 0 0 0,1-2 0 0 0,6 0-34 0 0,34 12 26 0 0,4 2-12 0 0,-16-5 100 0 0,11 7-114 0 0,-16 0 1 0 0,-31-15 4 0 0,0-1 0 0 0,32 9-5 0 0,16-2 86 0 0,-24-7-55 0 0,38 17-31 0 0,-34-11 203 0 0,27 5-203 0 0,-20-7-27 0 0,1 4 27 0 0,-38-12 0 0 0,13 1 0 0 0,10 2 0 0 0,12 9 0 0 0,-32-11 0 0 0,0-1 0 0 0,1-1 0 0 0,1-2 0 0 0,5-1 0 0 0,48 2 116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2:09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6448 0 0,'0'0'141'0'0,"0"0"23"0"0,0 0 13 0 0,18 14 2061 0 0,-6-6-1691 0 0,0 1 0 0 0,1-2 0 0 0,-1 1 0 0 0,2-2 0 0 0,-1 0 0 0 0,1 0-1 0 0,9 2-546 0 0,37 16 1113 0 0,-8-1-961 0 0,24 13 355 0 0,-43-20-330 0 0,0-2 0 0 0,1-1 0 0 0,6-1-177 0 0,-5 0 205 0 0,14 7 506 0 0,5 4-711 0 0,22 10 326 0 0,196 63 100 0 0,-261-93-417 0 0,218 71 286 0 0,-105-31-233 0 0,-14-5-6 0 0,-99-34-32 0 0,88 33 465 0 0,92 21-489 0 0,-175-53-47 0 0,0 0 0 0 0,8 5 47 0 0,25 7 21 0 0,61 21 94 0 0,-65-22-371 0 0,0-2-1 0 0,24 5 257 0 0,-6-3 0 0 0,-43-10 0 0 0,1 0 0 0 0,0-2 0 0 0,14 2 0 0 0,-30-6 0 0 0,7 1 0 0 0,1 0 0 0 0,-1-1 0 0 0,0-1 0 0 0,12-1 0 0 0,-8-1 87 0 0,-12 2-5167 0 0,-4 1-278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5:59:49.8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 24 6992 0 0,'-3'0'511'0'0,"0"0"1"0"0,0 0-1 0 0,0 1 1 0 0,0-1-1 0 0,1 1 1 0 0,-1 0-1 0 0,0 0 1 0 0,0 0-1 0 0,1 0 1 0 0,-1 0-1 0 0,1 0 1 0 0,-1 1-1 0 0,1-1 1 0 0,-2 2-512 0 0,1-1 164 0 0,1 1 0 0 0,0-1-1 0 0,0 0 1 0 0,0 1 0 0 0,0 0 0 0 0,0 0-1 0 0,0-1 1 0 0,1 1 0 0 0,-1 0 0 0 0,1 0 0 0 0,0 0-1 0 0,0 0 1 0 0,0 1 0 0 0,0-1 0 0 0,1 0-1 0 0,-1 0 1 0 0,1 1 0 0 0,0-1 0 0 0,0 2-164 0 0,0-2 23 0 0,0-1 0 0 0,0 0 1 0 0,0 0-1 0 0,1 0 0 0 0,-1 0 1 0 0,1 0-1 0 0,-1 1 0 0 0,1-1 1 0 0,0 0-1 0 0,0 0 0 0 0,0 0 1 0 0,0 0-1 0 0,0-1 0 0 0,0 1 1 0 0,1 0-1 0 0,-1 0 0 0 0,1-1 1 0 0,-1 1-1 0 0,1-1 0 0 0,0 1 1 0 0,-1-1-1 0 0,1 0 0 0 0,0 0 1 0 0,0 0-1 0 0,0 0 0 0 0,0 0 1 0 0,0 0-1 0 0,0 0 0 0 0,0 0 1 0 0,0-1-1 0 0,0 1 0 0 0,1-1-23 0 0,4 1-1 0 0,0 0 0 0 0,0 0-1 0 0,0 0 1 0 0,0-1 0 0 0,1-1-1 0 0,-1 1 1 0 0,0-1 0 0 0,0 0-1 0 0,2-1 2 0 0,-6 2 11 0 0,0-1 0 0 0,0 1-1 0 0,0-1 1 0 0,0 0 0 0 0,0 0-1 0 0,0 0 1 0 0,0 0 0 0 0,0-1-1 0 0,0 1 1 0 0,-1-1 0 0 0,1 0-1 0 0,-1 1 1 0 0,1-1 0 0 0,-1-1-1 0 0,0 1 1 0 0,1 0 0 0 0,-1 0-1 0 0,0-1-10 0 0,-1 0 39 0 0,0 0 0 0 0,0 0-1 0 0,0 0 1 0 0,0 0-1 0 0,0 0 1 0 0,-1-1 0 0 0,1 1-1 0 0,-1 0 1 0 0,0 0-1 0 0,0-1 1 0 0,0 1 0 0 0,0 0-1 0 0,-1 0 1 0 0,1-1-1 0 0,-1 1 1 0 0,0 0-1 0 0,0 0 1 0 0,0 0 0 0 0,-2-3-39 0 0,2 2 73 0 0,-1 1 0 0 0,0-1 0 0 0,1 0 1 0 0,-2 1-1 0 0,1-1 0 0 0,0 1 0 0 0,-1-1 1 0 0,0 1-1 0 0,1 0 0 0 0,-1 0 0 0 0,0 0 1 0 0,-1 1-1 0 0,1-1 0 0 0,0 1 0 0 0,-3-1-73 0 0,5 2-42 0 0,-1 1 0 0 0,1-1 0 0 0,-1 1 0 0 0,1 0 0 0 0,0 0 0 0 0,-1 0 0 0 0,1 0 0 0 0,-1 0 0 0 0,1 0-1 0 0,-1 0 1 0 0,1 0 0 0 0,-1 1 0 0 0,1-1 0 0 0,0 0 0 0 0,-1 1 0 0 0,1-1 0 0 0,0 1 0 0 0,-1 0 42 0 0,-2 1-378 0 0,1 0 0 0 0,0 0 0 0 0,-1 0 0 0 0,1 1-1 0 0,-3 2 379 0 0,1 0-568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2:10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0 3680 0 0,'0'0'284'0'0,"0"0"-36"0"0,0 0 544 0 0,0 0 257 0 0,0 0 51 0 0,0 0-69 0 0,6 16 2787 0 0,-7-12-3659 0 0,1 0-1 0 0,-2 0 1 0 0,1 0 0 0 0,0 0-1 0 0,-1-1 1 0 0,1 1-1 0 0,-1 0 1 0 0,0-1-1 0 0,-1 1 1 0 0,1 0-159 0 0,-8 13 668 0 0,-2 7-73 0 0,7-16-442 0 0,1 0 0 0 0,0 1-1 0 0,0-1 1 0 0,1 1 0 0 0,0 0 0 0 0,0 2-153 0 0,-4 6 205 0 0,7-16-247 0 0,-1 0-1 0 0,0 0 1 0 0,1-1-1 0 0,-1 1 1 0 0,1 0 0 0 0,-1 0-1 0 0,1 0 1 0 0,0 0-1 0 0,-1 0 1 0 0,1 0-1 0 0,0 0 1 0 0,0 0-1 0 0,0 0 1 0 0,-1 0-1 0 0,1 0 1 0 0,0 0 0 0 0,1 0-1 0 0,-1 0 1 0 0,0 0-1 0 0,0 0 1 0 0,0 0-1 0 0,0 0 1 0 0,1 1 42 0 0,0-1-1399 0 0,0 2-3559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2:13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1 6360 0 0,'0'0'290'0'0,"0"0"-3"0"0,-11 13 1120 0 0,1 0-659 0 0,0 1 0 0 0,1 0 0 0 0,0 0 0 0 0,2 1 1 0 0,-1 0-1 0 0,0 5-748 0 0,-2 2 332 0 0,10-21-324 0 0,-3 4 76 0 0,0 1 0 0 0,1 0 0 0 0,0-1 0 0 0,0 1 0 0 0,1 0 0 0 0,-1 0 0 0 0,0 6-84 0 0,2-11-156 0 0,0-1-17 0 0,0 0-182 0 0,1 0-749 0 0,2 1-317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2:13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6560 0 0,'0'0'298'0'0,"0"0"-3"0"0,18 0 2432 0 0,-8 0-2251 0 0,-1 0 0 0 0,0 1 0 0 0,0 1 0 0 0,9 1-476 0 0,10 3 48 0 0,1-2 0 0 0,-1-1 0 0 0,1-1 0 0 0,0-1 0 0 0,23-3-48 0 0,110-16 453 0 0,-132 15-353 0 0,23-5-100 0 0,-28 3 55 0 0,-1 2 1 0 0,1 0 0 0 0,0 2-56 0 0,22 0 233 0 0,-46 1-354 0 0,-1 0-57 0 0,0 0-12 0 0,0 0-2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2:14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7200 0 0,'0'0'165'0'0,"0"0"22"0"0,0 0 6 0 0,1 0-28 0 0,1 0-51 0 0,-1 0 296 0 0,-1 0 124 0 0,24 4 3978 0 0,-23-4-4176 0 0,14 9 1356 0 0,1 12-680 0 0,3 1-311 0 0,1-1 0 0 0,22 17-701 0 0,-12-13 102 0 0,-12-10-18 0 0,0 0-1 0 0,7 9-83 0 0,39 39 77 0 0,-39-40-19 0 0,-1 1-1 0 0,12 16-57 0 0,-26-26 0 0 0,-1 0 0 0 0,7 15 0 0 0,-4-7 0 0 0,-8-17 9 0 0,1 1 0 0 0,-1-1 1 0 0,1 0-1 0 0,0 0 0 0 0,0 0 0 0 0,1-1 0 0 0,-1 1 0 0 0,1-1 0 0 0,0-1 0 0 0,0 1 0 0 0,0-1 0 0 0,1 0 0 0 0,4 1-9 0 0,-11-3 0 0 0,1-1 0 0 0,0 0 0 0 0,-1 0 0 0 0,1 1 0 0 0,0-1 0 0 0,0 0 0 0 0,-1 0 0 0 0,1 0 0 0 0,0 1 0 0 0,0-1 0 0 0,0 0 0 0 0,-1 0 0 0 0,1 0 0 0 0,0-1 0 0 0,0 1 0 0 0,-1 0 0 0 0,2 0 0 0 0,-1 0-54 0 0,-1 0-10 0 0,0 0-48 0 0,0 0-197 0 0,0 0-71 0 0,0 0-719 0 0,0 0-2972 0 0,0 0-1269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2:16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 1376 0 0,'18'-6'3616'0'0,"-15"5"-3155"0"0,1 0 1 0 0,0 0-1 0 0,-1 0 1 0 0,1 0-1 0 0,0 0 0 0 0,0 1 1 0 0,-1-1-1 0 0,4 1-461 0 0,8-1 943 0 0,77-8 1431 0 0,23-7-616 0 0,-43 12-1290 0 0,-71 4-409 0 0,-1 0 32 0 0,0 0-26 0 0,0 0-118 0 0,0 0-15 0 0,0 0-46 0 0,0 0-206 0 0,-3-1-518 0 0,0 1 406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2:16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1840 0 0,'0'0'351'0'0,"0"0"799"0"0,0 0 348 0 0,0 0 65 0 0,0 0-100 0 0,0 0-495 0 0,0 4 6933 0 0,0-1-8311 0 0,15 15 1449 0 0,-13-16-938 0 0,0 0 1 0 0,0 0 0 0 0,0 1-1 0 0,0-1 1 0 0,0 1-1 0 0,-1-1 1 0 0,1 1-1 0 0,0 2-101 0 0,1 1 13 0 0,0-1 0 0 0,1 1-1 0 0,-1 0 1 0 0,1-1 0 0 0,0 0 0 0 0,0 0-13 0 0,4 4 69 0 0,19 22 66 0 0,-19-22-119 0 0,0 0 0 0 0,-1 1 0 0 0,0-1 0 0 0,0 1-1 0 0,1 3-15 0 0,-7-11 10 0 0,2 5 1 0 0,1 0 0 0 0,0 0 0 0 0,1 0-1 0 0,-1-1 1 0 0,2 0-11 0 0,-3-3 0 0 0,0-1 11 0 0,-2-2 42 0 0,-1 0 11 0 0,0 0 6 0 0,0 0 15 0 0,0 0-45 0 0,0 0-116 0 0,0 0-1 0 0,0 0 11 0 0,0 0-51 0 0,0 0-223 0 0,0 0-92 0 0,0 0-723 0 0,0 0-2972 0 0,0 0-1269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2:17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 2304 0 0,'0'0'200'0'0,"0"0"-200"0"0,0 0 0 0 0,0 0 0 0 0,0 0 1544 0 0,0 0 272 0 0,-4 0 48 0 0,1 0 16 0 0,-1 0-1144 0 0,-2 1-232 0 0,0-1-48 0 0,1 2-8 0 0,-3 0-304 0 0,0-2-64 0 0,1 3-16 0 0,-2-2-3264 0 0,1-1-664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2:19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11 3224 0 0,'0'-7'1632'0'0,"0"3"5408"0"0,-2 187-2940 0 0,-4-73-3768 0 0,4-96-346 0 0,2-10-12 0 0,-1-1-1 0 0,1 0 1 0 0,0 1 0 0 0,0-1 0 0 0,0 0-1 0 0,0 0 1 0 0,0 1 0 0 0,1-1 0 0 0,-1 0 0 0 0,2 3 26 0 0,-2-5-327 0 0,0-1-654 0 0,0 0-2658 0 0,0 0-1138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2:19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9760 0 0,'0'0'446'0'0,"0"0"-10"0"0,10-8 218 0 0,11 0 35 0 0,4-2 1260 0 0,16-4-1949 0 0,-34 12 122 0 0,1 0 0 0 0,-1 1 1 0 0,1 0-1 0 0,-1 0 0 0 0,0 0 0 0 0,1 1 0 0 0,-1 0 1 0 0,2 1-123 0 0,-6 0-395 0 0,0 0 1 0 0,0 0 0 0 0,1 0-1 0 0,-1 0 1 0 0,0 0 0 0 0,-1 1-1 0 0,1-1 1 0 0,2 2 394 0 0,0 4-1165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2:20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4608 0 0,'0'0'353'0'0,"11"9"4383"0"0,-8-7-4524 0 0,-1-1-1 0 0,1 0 1 0 0,-1 0 0 0 0,1 0-1 0 0,-1 0 1 0 0,1-1-1 0 0,0 1 1 0 0,0-1 0 0 0,-1 0-1 0 0,1 1 1 0 0,0-1-212 0 0,32-1 66 0 0,-34 1-13 0 0,55-9 143 0 0,-19 2-399 0 0,-26 6 114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0:18.9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2760 0 0,'0'0'515'0'0,"1"1"0"0"0,0-1 0 0 0,0 0 0 0 0,0 0 0 0 0,-1 0 1 0 0,1 0-1 0 0,0 1 0 0 0,0-1 0 0 0,0 0 0 0 0,-1 1 0 0 0,1-1 0 0 0,0 0 0 0 0,-1 1 0 0 0,1-1 1 0 0,0 1-516 0 0,7 10 3215 0 0,0 18-2733 0 0,-5-18 547 0 0,3 28-25 0 0,-5-31-845 0 0,-1 5 93 0 0,3 11 143 0 0,1-10-102 0 0,0 1-1 0 0,-1 7-292 0 0,7 27 318 0 0,-2-23-215 0 0,-2-1-1 0 0,-1 1 1 0 0,-1 2-103 0 0,-2-17 44 0 0,0-1 0 0 0,1 0 0 0 0,4 9-44 0 0,1 8 60 0 0,-2-8-8 0 0,1 1 0 0 0,0-1-1 0 0,2 1 1 0 0,0-2 0 0 0,4 6-52 0 0,45 80 485 0 0,-41-67 308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2:20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12896 0 0,'0'0'297'0'0,"0"0"39"0"0,0 0 16 0 0,0 0-41 0 0,0 10 634 0 0,1 3-261 0 0,-1 1-1 0 0,-1 0 1 0 0,-1 10-684 0 0,-2 22 571 0 0,4-21-455 0 0,2 0 0 0 0,0-1 0 0 0,1 1 0 0 0,2-1 0 0 0,2 6-116 0 0,-5-23-118 0 0,-2-4-209 0 0,1 0 0 0 0,0 1 0 0 0,0-1 0 0 0,0 0 0 0 0,1 0 0 0 0,-1 0 0 0 0,1-1 0 0 0,0 2 327 0 0,2 2-5685 0 0</inkml:trace>
  <inkml:trace contextRef="#ctx0" brushRef="#br0" timeOffset="1">146 213 7832 0 0,'0'0'602'0'0,"0"0"-272"0"0,0 0 327 0 0,-4 18 3048 0 0,3-15-3527 0 0,0-1-1 0 0,1 1 1 0 0,-1-1-1 0 0,1 1 1 0 0,0-1-1 0 0,0 1 1 0 0,0-1-1 0 0,0 1 1 0 0,0-1-1 0 0,0 1 1 0 0,1-1-1 0 0,-1 0 1 0 0,1 1-1 0 0,0-1 1 0 0,0 1-1 0 0,0-1 1 0 0,0 0-1 0 0,0 2-177 0 0,1-3 18 0 0,-1 1-1 0 0,0 0 1 0 0,0 0-1 0 0,1 0 1 0 0,-1-1-1 0 0,1 1 1 0 0,-1-1-1 0 0,1 1 1 0 0,0-1-1 0 0,-1 0 1 0 0,1 0 0 0 0,0 0-1 0 0,0 1 1 0 0,0-2-1 0 0,0 1 1 0 0,0 0-1 0 0,0 0 1 0 0,0-1-1 0 0,0 1 1 0 0,1-1 0 0 0,-1 1-1 0 0,0-1 1 0 0,0 0-1 0 0,0 0 1 0 0,0 0-1 0 0,1 0 1 0 0,-1-1-1 0 0,0 1 1 0 0,0 0 0 0 0,2-2-19 0 0,-1 2-58 0 0,0-1 0 0 0,-1 0 0 0 0,1-1-1 0 0,0 1 1 0 0,-1 0 0 0 0,1-1 0 0 0,-1 1-1 0 0,0-1 1 0 0,0 0 0 0 0,1 0-1 0 0,-1 0 1 0 0,0 0 0 0 0,-1 0 0 0 0,1 0-1 0 0,0-1 1 0 0,0 1 0 0 0,-1-1 0 0 0,0 1-1 0 0,1-1 60 0 0,-1-1-45 0 0,0 1 0 0 0,0 0 0 0 0,-1 0 0 0 0,1-1 0 0 0,-1 1 0 0 0,0 0 0 0 0,0-1-1 0 0,0 1 1 0 0,0 0 0 0 0,0-1 0 0 0,-1 1 0 0 0,0 0 0 0 0,1 0 0 0 0,-1 0 0 0 0,-1-1 0 0 0,0-1 45 0 0,0 1 83 0 0,0 0 1 0 0,0 0-1 0 0,0 0 1 0 0,0 0 0 0 0,-1 1-1 0 0,0-1 1 0 0,1 1-1 0 0,-2-1 1 0 0,1 1 0 0 0,0 0-1 0 0,0 0 1 0 0,-4-1-84 0 0,6 3 17 0 0,-1 0 0 0 0,0-1 1 0 0,0 2-1 0 0,0-1 0 0 0,0 0 0 0 0,0 0 0 0 0,0 1 1 0 0,-1-1-1 0 0,1 1 0 0 0,0-1 0 0 0,0 1 0 0 0,0 0 1 0 0,0 0-1 0 0,-1 0 0 0 0,1 0 0 0 0,0 0 0 0 0,0 1 1 0 0,0-1-1 0 0,-1 1 0 0 0,1-1 0 0 0,0 1 0 0 0,0 0 1 0 0,0 0-1 0 0,0 0 0 0 0,0 0 0 0 0,0 0-17 0 0,-17 14-229 0 0,18-14-66 0 0,1 0 1 0 0,-1 0 0 0 0,0 0-1 0 0,1 0 1 0 0,-1 0 0 0 0,1 0-1 0 0,-1 1 1 0 0,1-1-1 0 0,0 0 1 0 0,-1 0 0 0 0,1 0-1 0 0,0 0 1 0 0,0 1 0 0 0,0-1-1 0 0,0 0 1 0 0,0 0 0 0 0,0 0-1 0 0,0 1 295 0 0,2 6-4706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2:21.1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74 6448 0 0,'0'-1'275'0'0,"0"0"0"0"0,0 1 0 0 0,-1-1-1 0 0,1 1 1 0 0,0-1 0 0 0,0 1 0 0 0,0-1 0 0 0,-1 1 0 0 0,1 0 0 0 0,0-1 0 0 0,-1 1 0 0 0,1-1 0 0 0,0 1 0 0 0,-1-1 0 0 0,1 1-1 0 0,-1 0 1 0 0,1-1 0 0 0,0 1 0 0 0,-1 0 0 0 0,1 0 0 0 0,-1-1 0 0 0,1 1 0 0 0,-1 0 0 0 0,1 0 0 0 0,-1 0 0 0 0,0-1-275 0 0,1 1 119 0 0,-1 1 0 0 0,0-1 0 0 0,1 0 1 0 0,-1 0-1 0 0,1 0 0 0 0,-1 1 0 0 0,0-1 0 0 0,1 0 1 0 0,-1 1-1 0 0,1-1 0 0 0,-1 0 0 0 0,1 1 0 0 0,-1-1 1 0 0,1 1-1 0 0,-1-1 0 0 0,1 1 0 0 0,-1-1 0 0 0,1 1-119 0 0,-2 1 149 0 0,0 0 0 0 0,0 1 0 0 0,1-1 0 0 0,0 1 0 0 0,-1 0 0 0 0,1-1 0 0 0,0 1 0 0 0,0 0 0 0 0,0 1-149 0 0,0 0 120 0 0,1 1 0 0 0,0-1 0 0 0,0 0 0 0 0,0 1 0 0 0,0-1 0 0 0,1 1 0 0 0,-1-1 0 0 0,2 5-120 0 0,-1-8-12 0 0,-1 1 1 0 0,1 0 0 0 0,0-1 0 0 0,-1 1-1 0 0,1 0 1 0 0,0-1 0 0 0,0 1-1 0 0,0-1 1 0 0,0 1 0 0 0,0-1 0 0 0,0 0-1 0 0,0 0 1 0 0,1 1 0 0 0,-1-1-1 0 0,1 0 1 0 0,-1 0 0 0 0,0 0 0 0 0,1 0-1 0 0,0 0 1 0 0,-1-1 0 0 0,1 1-1 0 0,-1 0 1 0 0,2 0 11 0 0,-1-1-113 0 0,-1 0 0 0 0,1 0 0 0 0,0 1 0 0 0,-1-1 0 0 0,1 0 0 0 0,0-1 0 0 0,-1 1 0 0 0,1 0 0 0 0,0 0 0 0 0,-1-1 0 0 0,1 1 0 0 0,0-1 0 0 0,-1 1 0 0 0,1-1-1 0 0,-1 0 1 0 0,1 0 0 0 0,-1 1 0 0 0,1-1 0 0 0,-1 0 0 0 0,0 0 0 0 0,1-1 0 0 0,-1 1 0 0 0,0 0 0 0 0,0 0 0 0 0,1-2 113 0 0,2-2-65 0 0,0 0 0 0 0,-1-1 0 0 0,0 1 0 0 0,0-1 1 0 0,1-4 64 0 0,-3 9 96 0 0,-1 1 133 0 0,5-1 913 0 0,3 4-924 0 0,13 12-118 0 0,-19-13-82 0 0,1 1 0 0 0,-1-1 0 0 0,1 0 1 0 0,0 0-1 0 0,0 0 0 0 0,0-1 0 0 0,0 1 1 0 0,0-1-1 0 0,0 1-18 0 0,-1-2 10 0 0,0 1 1 0 0,0 0-1 0 0,1-1 0 0 0,-1 0 1 0 0,0 1-1 0 0,0-1 0 0 0,0 0 1 0 0,0 0-1 0 0,1 0 0 0 0,-1 0 1 0 0,0 0-1 0 0,0-1 0 0 0,0 1 1 0 0,1-1-1 0 0,-1 0-10 0 0,-1 1 54 0 0,1-1 0 0 0,-1 0 0 0 0,0 0 0 0 0,0 0 0 0 0,0 0 0 0 0,0 0 0 0 0,1 0-1 0 0,-1 0 1 0 0,0 0 0 0 0,-1-1 0 0 0,1 1 0 0 0,0 0 0 0 0,0-1 0 0 0,-1 1 0 0 0,1 0 0 0 0,0-1 0 0 0,-1 1 0 0 0,1-1-1 0 0,-1 1 1 0 0,0-1 0 0 0,0 1 0 0 0,1-2-54 0 0,0-4 146 0 0,-1-1-1 0 0,1 1 1 0 0,-1 0 0 0 0,0 0-1 0 0,-1 0 1 0 0,0-1-1 0 0,0 1 1 0 0,0 0 0 0 0,-1 0-1 0 0,0 0 1 0 0,0 0-1 0 0,-1 1 1 0 0,0-1 0 0 0,-3-4-146 0 0,-1 2-1459 0 0,5 5-68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2:21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16 9672 0 0,'0'0'748'0'0,"0"0"-394"0"0,0 0 181 0 0,0 0 128 0 0,0 0 29 0 0,-12 15 2345 0 0,12-13-2974 0 0,-1 1 0 0 0,0-1 1 0 0,1 0-1 0 0,-1 0 0 0 0,1 0 0 0 0,0 0 1 0 0,0 0-1 0 0,0 1 0 0 0,0-1 0 0 0,0 0 0 0 0,0 0 1 0 0,0 0-1 0 0,1 0 0 0 0,-1 0 0 0 0,1 1 1 0 0,0-1-1 0 0,-1 0 0 0 0,1 0 0 0 0,0 0 1 0 0,0-1-1 0 0,0 1 0 0 0,0 0 0 0 0,1 0 0 0 0,-1 0 1 0 0,1-1-1 0 0,-1 1 0 0 0,1-1 0 0 0,-1 1 1 0 0,1-1-1 0 0,0 0 0 0 0,-1 1 0 0 0,1-1 1 0 0,0 0-1 0 0,1 0-63 0 0,2 2-27 0 0,0 0 0 0 0,0-1 1 0 0,1 0-1 0 0,-1 0 0 0 0,1 0 0 0 0,0 0 1 0 0,0-1-1 0 0,0 0 0 0 0,-1 0 1 0 0,1-1-1 0 0,0 1 0 0 0,2-2 27 0 0,-5 1-38 0 0,0 0 1 0 0,1-1-1 0 0,-1 1 0 0 0,0-1 1 0 0,0 0-1 0 0,0 0 0 0 0,0 0 1 0 0,0 0-1 0 0,0-1 0 0 0,0 1 1 0 0,2-2 37 0 0,-4 2-4 0 0,1 0 1 0 0,-1 0 0 0 0,0-1-1 0 0,0 1 1 0 0,0 0 0 0 0,0 0-1 0 0,0-1 1 0 0,0 1-1 0 0,-1 0 1 0 0,1-1 0 0 0,0 1-1 0 0,-1-1 1 0 0,1 1 0 0 0,-1-1-1 0 0,1 1 1 0 0,-1-1-1 0 0,0 1 1 0 0,1-1 0 0 0,-1 0-1 0 0,0 1 1 0 0,0-1 0 0 0,0 1-1 0 0,-1-1 1 0 0,1 0 0 0 0,0-1 2 0 0,-1 1 16 0 0,0-1 0 0 0,0 0 0 0 0,1 1 0 0 0,-1-1 0 0 0,-1 1 0 0 0,1-1-1 0 0,0 1 1 0 0,-1 0 0 0 0,1-1 0 0 0,-1 1 0 0 0,0 0 0 0 0,1 0 0 0 0,-1 0-1 0 0,0 0 1 0 0,-1 0 0 0 0,1 1 0 0 0,0-1 0 0 0,0 0 0 0 0,-1 1 0 0 0,1 0-1 0 0,-2-1-14 0 0,-2-1 149 0 0,0 0 0 0 0,0 0 0 0 0,0 1-1 0 0,-6-2-148 0 0,-3 1-4530 0 0,16 5 2856 0 0,6 3-12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2:22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28 11600 0 0,'-1'-2'121'0'0,"1"0"0"0"0,-1 0 1 0 0,0 1-1 0 0,-1-1 0 0 0,1 1 1 0 0,0-1-1 0 0,0 1 0 0 0,-1-1 1 0 0,1 1-1 0 0,-1 0 1 0 0,1 0-1 0 0,-1-1 0 0 0,1 1 1 0 0,-1 0-1 0 0,0 1 0 0 0,0-1 1 0 0,1 0-1 0 0,-1 0 0 0 0,0 1 1 0 0,0-1-1 0 0,0 1 0 0 0,0-1 1 0 0,0 1-1 0 0,0 0 0 0 0,1 0 1 0 0,-1 0-1 0 0,0 0 1 0 0,0 0-1 0 0,0 0 0 0 0,0 1 1 0 0,0-1-1 0 0,0 1 0 0 0,0-1 1 0 0,0 1-1 0 0,1 0 0 0 0,-1-1 1 0 0,0 1-1 0 0,0 0 0 0 0,1 0 1 0 0,-1 0-1 0 0,1 1 0 0 0,-1-1 1 0 0,1 0-1 0 0,-1 1 1 0 0,1-1-1 0 0,0 0 0 0 0,0 1 1 0 0,-1 0-1 0 0,1-1 0 0 0,0 1 1 0 0,0 0-1 0 0,1-1 0 0 0,-1 1 1 0 0,0 0-1 0 0,1 0 0 0 0,-1 0 1 0 0,1 0-1 0 0,-1 1-121 0 0,1 11 54 0 0,-1 1 0 0 0,2 0 0 0 0,0-1 1 0 0,1 1-1 0 0,1-1 0 0 0,0 0 0 0 0,1 1 0 0 0,0-1 0 0 0,1-1 0 0 0,1 1 0 0 0,0-1 0 0 0,6 10-54 0 0,10 13-2521 0 0,-22-35 1060 0 0,0-1-62 0 0,0 0-11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2:22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 4608 0 0,'0'0'353'0'0,"0"0"93"0"0,0 0 1248 0 0,0 0 570 0 0,2 1 1882 0 0,8-2-3064 0 0,37-3-759 0 0,-1 1-229 0 0,0-3 0 0 0,27-7-94 0 0,-59 9-312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2:23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13 3224 0 0,'0'0'461'0'0,"0"0"729"0"0,-4-10 5901 0 0,3 9-6824 0 0,-1 1 0 0 0,1 0 0 0 0,-1-1 0 0 0,1 1-1 0 0,-1 0 1 0 0,1 0 0 0 0,-1 0 0 0 0,1 0 0 0 0,-1 0-1 0 0,1 0 1 0 0,-1 0 0 0 0,1 1 0 0 0,-1-1 0 0 0,1 0-1 0 0,0 1 1 0 0,-1 0 0 0 0,0 0-267 0 0,-2 0 101 0 0,0 1 0 0 0,0 0 0 0 0,1 0 0 0 0,-1 0 0 0 0,-2 2-101 0 0,4-2 66 0 0,1 0 0 0 0,0 0 0 0 0,0 0 0 0 0,0 0 0 0 0,0 0 0 0 0,0 0 0 0 0,0 0 0 0 0,0 0 0 0 0,0 0 0 0 0,1 0-1 0 0,-1 1 1 0 0,1-1 0 0 0,0 0 0 0 0,0 0 0 0 0,0 1 0 0 0,0-1 0 0 0,0 0 0 0 0,0 1 0 0 0,0-1 0 0 0,1 0-1 0 0,0 2-65 0 0,0-1 23 0 0,1-1-1 0 0,0 1 1 0 0,0-1-1 0 0,1 1 0 0 0,-1-1 1 0 0,0 0-1 0 0,1 0 1 0 0,0 0-1 0 0,-1 0 1 0 0,1 0-1 0 0,0-1 0 0 0,0 1 1 0 0,0-1-1 0 0,1 1-22 0 0,9 2 48 0 0,-1 0 0 0 0,1-1 0 0 0,1 0-48 0 0,23 6 146 0 0,-27-6-99 0 0,-4-2-44 0 0,-1 1-1 0 0,0 0 1 0 0,1 0 0 0 0,-1 1-1 0 0,4 2-2 0 0,-8-5 0 0 0,-1 0 0 0 0,1 1 0 0 0,-1-1 0 0 0,1 0 0 0 0,-1 1 0 0 0,0-1-1 0 0,1 0 1 0 0,-1 1 0 0 0,0-1 0 0 0,1 0 0 0 0,-1 1 0 0 0,0-1-1 0 0,1 1 1 0 0,-1-1 0 0 0,0 1 0 0 0,0-1 0 0 0,1 0 0 0 0,-1 1 0 0 0,0-1-1 0 0,0 1 1 0 0,0-1 0 0 0,0 1 0 0 0,0-1 0 0 0,0 1 0 0 0,0-1 0 0 0,0 1-1 0 0,0 0 1 0 0,0-1 0 0 0,0 1 0 0 0,0-1 0 0 0,0 1 0 0 0,0-1 0 0 0,0 1-1 0 0,0-1 1 0 0,-1 0 0 0 0,1 1 0 0 0,0-1 0 0 0,0 1 0 0 0,0-1-1 0 0,-1 1 1 0 0,1-1 0 0 0,0 1 0 0 0,-1-1 0 0 0,1 0 0 0 0,0 1 0 0 0,-1-1-1 0 0,1 0 1 0 0,-1 1 0 0 0,1-1 0 0 0,-1 0 0 0 0,-1 2-24 0 0,0-1 0 0 0,0 1 0 0 0,-1-1 0 0 0,1 0 1 0 0,0 0-1 0 0,-1 0 0 0 0,-1 1 24 0 0,-97 25-2927 0 0,100-27 1389 0 0,1 0-72 0 0,0 0-12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2:23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0 8288 0 0,'0'0'638'0'0,"0"0"-243"0"0,0 0 512 0 0,0 0 263 0 0,0 0 57 0 0,-9 7 2461 0 0,8-6-3636 0 0,1 0 1 0 0,-1 1-1 0 0,1-1 0 0 0,0 0 1 0 0,0 0-1 0 0,-1 0 0 0 0,1 0 1 0 0,0 0-1 0 0,0 0 1 0 0,0 0-1 0 0,0 1 0 0 0,0-1 1 0 0,1 0-1 0 0,-1 0 0 0 0,0 0 1 0 0,0 0-1 0 0,1 0 1 0 0,-1 0-1 0 0,1 0 0 0 0,-1 0 1 0 0,1 0-1 0 0,-1 0 0 0 0,1 0 1 0 0,-1 0-1 0 0,1 0 1 0 0,0 0-53 0 0,20 22 500 0 0,-16-19-538 0 0,-1 0 1 0 0,1 0-1 0 0,0-1 0 0 0,0 0 0 0 0,1 0 0 0 0,-1 0 0 0 0,2 0 38 0 0,13 1-6024 0 0,-12-4 898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2:23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12640 0 0,'0'0'560'0'0,"0"0"112"0"0,0 0-536 0 0,0 0-136 0 0,0 0 0 0 0,4-3 0 0 0,-1 3-88 0 0,2-1-40 0 0,-2-2-16 0 0,3 3 0 0 0,-1 0 40 0 0,2 3 8 0 0,-2-2 0 0 0,2 2-3440 0 0,3-1-688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2:24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10 11544 0 0,'-12'-6'1329'0'0,"10"5"-1134"0"0,0 0 1 0 0,-1 1 0 0 0,1-1-1 0 0,0 1 1 0 0,0 0-1 0 0,-1-1 1 0 0,1 1-1 0 0,-1 0 1 0 0,1 0-1 0 0,0 1 1 0 0,-1-1 0 0 0,1 0-1 0 0,0 1 1 0 0,0 0-1 0 0,-1-1 1 0 0,1 1-1 0 0,0 0 1 0 0,0 0-1 0 0,0 0 1 0 0,0 0-1 0 0,-2 2-195 0 0,3-2 23 0 0,0 0-1 0 0,0 0 0 0 0,0 0 0 0 0,0 0 1 0 0,0 0-1 0 0,0 1 0 0 0,0-1 0 0 0,0 0 1 0 0,0 0-1 0 0,1 1 0 0 0,-1-1 0 0 0,0 1 1 0 0,1-1-1 0 0,0 1 0 0 0,-1-1 0 0 0,1 1 0 0 0,0-1 1 0 0,-1 1-1 0 0,1-1 0 0 0,0 1 0 0 0,0-1 1 0 0,0 1-1 0 0,1-1 0 0 0,-1 1 0 0 0,0-1 1 0 0,1 1-1 0 0,-1-1 0 0 0,0 1 0 0 0,1-1 1 0 0,0 0-1 0 0,-1 1 0 0 0,1-1 0 0 0,0 0 0 0 0,0 1-22 0 0,0 0-93 0 0,0 0 1 0 0,0 0-1 0 0,0-1 0 0 0,1 1 0 0 0,-1 0 0 0 0,1-1 0 0 0,-1 1 0 0 0,1-1 0 0 0,-1 0 0 0 0,1 1 0 0 0,0-1 0 0 0,-1 0 0 0 0,1 0 0 0 0,0 0 0 0 0,0 0 0 0 0,0 0 0 0 0,0-1 0 0 0,0 1 0 0 0,0-1 0 0 0,0 1 0 0 0,0-1 0 0 0,0 0 0 0 0,0 1 0 0 0,0-1 0 0 0,1 0 0 0 0,-1-1 0 0 0,0 1 1 0 0,0 0-1 0 0,0 0 93 0 0,-1-1-48 0 0,0 1 0 0 0,0 0 1 0 0,0-1-1 0 0,1 1 1 0 0,-1-1-1 0 0,0 0 0 0 0,0 1 1 0 0,0-1-1 0 0,0 0 1 0 0,0 1-1 0 0,-1-1 0 0 0,1 0 1 0 0,0 0-1 0 0,0 0 1 0 0,0 0-1 0 0,-1 0 1 0 0,1 0-1 0 0,0 0 0 0 0,-1 0 1 0 0,1 0-1 0 0,-1 0 1 0 0,1 0-1 0 0,-1-1 0 0 0,0 1 1 0 0,1 0-1 0 0,-1 0 1 0 0,0-1 47 0 0,1-4 336 0 0,0 0 1 0 0,-1 0 0 0 0,0-1 0 0 0,0-3-337 0 0,-1 3 1058 0 0,1 6-667 0 0,0 1 1 0 0,9 14 160 0 0,-1 0 0 0 0,0 0 0 0 0,-1 0 0 0 0,-1 1 0 0 0,4 13-552 0 0,1 4 322 0 0,1-1-1 0 0,15 25-321 0 0,-17-35 35 0 0,-8-18-31 0 0,3 8 86 0 0,0 0 0 0 0,4 12-90 0 0,-9-22 8 0 0,0 0 0 0 0,0 0 1 0 0,0 1-1 0 0,0-1 0 0 0,0 0 1 0 0,0 0-1 0 0,0 0 0 0 0,-1 0 0 0 0,1 0 1 0 0,0 0-1 0 0,0 0 0 0 0,-1 0 1 0 0,1 0-1 0 0,-1 0 0 0 0,1 0 1 0 0,-1-1-1 0 0,1 1 0 0 0,-1 0 1 0 0,1 0-1 0 0,-1 0 0 0 0,0 0 0 0 0,0-1 1 0 0,1 1-1 0 0,-1 0 0 0 0,0-1 1 0 0,0 1-1 0 0,0-1 0 0 0,0 1 1 0 0,0-1-1 0 0,0 1 0 0 0,0-1 1 0 0,0 1-9 0 0,-4 1 27 0 0,0 0 0 0 0,0 0 1 0 0,0-1-1 0 0,0 0 0 0 0,-2 1-27 0 0,-4 0-60 0 0,-1-1-1 0 0,0 0 0 0 0,1-1 0 0 0,-12-1 61 0 0,-6-2-5916 0 0,15 0-452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2:24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0 106 10680 0 0,'0'0'489'0'0,"0"0"-8"0"0,11 12 1238 0 0,-7-8-1045 0 0,-2-2-577 0 0,0 1-1 0 0,0-1 1 0 0,0 0 0 0 0,0 0 0 0 0,0-1 0 0 0,0 1 0 0 0,1 0-1 0 0,-1-1 1 0 0,1 1-97 0 0,-2-2 142 0 0,-1 0 59 0 0,0 0 14 0 0,0-12 912 0 0,-1 6-885 0 0,0 0 0 0 0,0 0 0 0 0,1 0 0 0 0,-1 0 0 0 0,1 0-1 0 0,1 0 1 0 0,-1 0 0 0 0,1-1 0 0 0,0 1 0 0 0,0 0-242 0 0,0 2 61 0 0,0 1 0 0 0,1-1 1 0 0,-1 0-1 0 0,1 1 0 0 0,-1-1 1 0 0,1 1-1 0 0,0-1 0 0 0,0 1 1 0 0,1 0-1 0 0,-1 0 1 0 0,1 0-1 0 0,-1 0 0 0 0,1 1 1 0 0,0-1-1 0 0,0 1 0 0 0,2-2-61 0 0,-4 3 7 0 0,0 1-1 0 0,0-1 0 0 0,1 0 0 0 0,-1 0 0 0 0,0 1 1 0 0,1-1-1 0 0,-1 1 0 0 0,0-1 0 0 0,1 1 0 0 0,-1 0 0 0 0,1 0 1 0 0,-1-1-1 0 0,0 1 0 0 0,1 0 0 0 0,-1 0 0 0 0,1 0 1 0 0,-1 1-1 0 0,1-1 0 0 0,-1 0 0 0 0,1 0 0 0 0,-1 1 0 0 0,0-1 1 0 0,1 1-1 0 0,-1-1 0 0 0,0 1 0 0 0,1 0-6 0 0,2 2-247 0 0,0 0 1 0 0,-1 0-1 0 0,1 1 0 0 0,-1-1 1 0 0,0 1-1 0 0,0 0 0 0 0,0 0 247 0 0,10 12-3125 0 0,-9-11-2511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6:00:18.9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215 1 4144 0 0,'0'0'319'0'0,"0"0"-119"0"0,0 0 280 0 0,0 0 139 0 0,-2 15 1641 0 0,-4 21-1021 0 0,-2 0-1 0 0,-1-1 0 0 0,-2 0 1 0 0,-2 2-1239 0 0,-80 188 3069 0 0,87-210-2746 0 0,1 0 0 0 0,0 8-323 0 0,1-8 196 0 0,-32 149 1340 0 0,36-163-1530 0 0,-4 19 132 0 0,1-1-1 0 0,1 1 1 0 0,0 9-138 0 0,1-11 127 0 0,0-15-109 0 0,1 1-1 0 0,-1-1 1 0 0,1 1 0 0 0,1-1-1 0 0,-1 1 1 0 0,0 0 0 0 0,1-1-18 0 0,-1-2 4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2:25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4 11544 0 0,'-3'-1'192'0'0,"0"1"0"0"0,-1-1 0 0 0,1 0 1 0 0,0 1-1 0 0,0 0 0 0 0,0-1 0 0 0,-1 1 0 0 0,1 1 1 0 0,0-1-1 0 0,0 0 0 0 0,0 1 0 0 0,-1 0 1 0 0,1-1-1 0 0,0 1 0 0 0,0 1-192 0 0,0-1 132 0 0,1 0 0 0 0,0 0 0 0 0,-1 0 0 0 0,1 0 0 0 0,0 0 0 0 0,0 1 0 0 0,0 0 0 0 0,0-1 0 0 0,0 1 0 0 0,0 0 0 0 0,0 0 0 0 0,1 0 0 0 0,-1 0 0 0 0,1 0 0 0 0,-1 0 0 0 0,1 0 0 0 0,0 0 0 0 0,0 1 0 0 0,-1 0-132 0 0,2-1 31 0 0,-1-1 0 0 0,1 1 0 0 0,0 0 0 0 0,-1 0 0 0 0,1 0-1 0 0,0 0 1 0 0,0 0 0 0 0,0-1 0 0 0,1 1 0 0 0,-1 0 0 0 0,0 0-1 0 0,1 0 1 0 0,-1 0 0 0 0,1-1 0 0 0,-1 1 0 0 0,1 0 0 0 0,0 0-1 0 0,0-1 1 0 0,0 1 0 0 0,0-1 0 0 0,0 1 0 0 0,0-1 0 0 0,0 1-1 0 0,0-1 1 0 0,1 0 0 0 0,-1 1 0 0 0,0-1 0 0 0,1 0 0 0 0,0 0-1 0 0,-1 0 1 0 0,1 0 0 0 0,-1 0 0 0 0,1 0 0 0 0,0-1 0 0 0,0 1-1 0 0,-1-1 1 0 0,1 1 0 0 0,2 0-31 0 0,-2-1-39 0 0,0 1 0 0 0,0-1 0 0 0,0 1 0 0 0,1-1 0 0 0,-1 0 0 0 0,0 0 0 0 0,0 0 0 0 0,1 0 0 0 0,-1 0 0 0 0,0 0 0 0 0,1 0 0 0 0,-1-1 0 0 0,0 1 0 0 0,0-1 0 0 0,0 0 0 0 0,0 0 0 0 0,0 0 0 0 0,0 0 0 0 0,0 0 0 0 0,0 0-1 0 0,0 0 1 0 0,0-1 0 0 0,0 1 0 0 0,0-1 0 0 0,-1 1 0 0 0,1-1 0 0 0,-1 0 0 0 0,1 1 0 0 0,-1-1 0 0 0,0 0 0 0 0,0 0 0 0 0,1-1 39 0 0,-1 1 20 0 0,0-1-1 0 0,-1 1 1 0 0,1 0-1 0 0,-1 0 1 0 0,0 0-1 0 0,1-1 1 0 0,-1 1-1 0 0,0 0 1 0 0,0 0-1 0 0,0-1 1 0 0,-1 1 0 0 0,1 0-1 0 0,0 0 1 0 0,-1 0-1 0 0,1-1 1 0 0,-1 1-1 0 0,0 0 1 0 0,0 0-1 0 0,0 0 1 0 0,0 0-20 0 0,0 1 58 0 0,1 0 0 0 0,-1 1 0 0 0,1-1 0 0 0,-1 0 0 0 0,1 0 0 0 0,-1 0 0 0 0,1 1 0 0 0,0-1 0 0 0,0 0 0 0 0,-1 0 0 0 0,1 0 0 0 0,0 0 0 0 0,0 0 0 0 0,0 0-58 0 0,3 0 631 0 0,4 7-508 0 0,24 20 12 0 0,-7-7-4264 0 0,-19-14-1372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2:25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12896 0 0,'0'0'297'0'0,"0"0"39"0"0,5 11 435 0 0,5 4-559 0 0,-2-3 798 0 0,1 2 0 0 0,-2-1 0 0 0,0 1-1 0 0,0 2-1009 0 0,1 4 110 0 0,1 0 0 0 0,1 0 0 0 0,1-1-1 0 0,0 0 1 0 0,1 0 0 0 0,1-2-1 0 0,8 8-109 0 0,-19-23-252 0 0,0 1 0 0 0,0-1 0 0 0,0 0 0 0 0,1 0 0 0 0,-1-1 0 0 0,1 1 0 0 0,0 0 0 0 0,-1-1 0 0 0,1 1 0 0 0,1-1 252 0 0,2 1-6087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3:30.259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413 234 0 0,'-402'402'0'0,"397"-397"0"0,0 0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3:30.258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951 23 0 0,'-4'4'0'0</inkml:trace>
  <inkml:trace contextRef="#ctx0" brushRef="#br0" timeOffset="-1">941 33 0 0,'-165'165'0'0,"47"-48"0"0,-58 60 0 0,-75 74 0 0,199-199 0 0,-13 13 0 0,-18 18 0 0,78-79 0 0,3-1 0 0,-12 10 0 0,9-7 0 0,1-2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3:19.894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1 1 0 0,'1446'0'0'0,"-453"0"0"0,-992 0 0 0,-4 0 0 0,-8 0 0 0,3 0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3:34.52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219 14 3224 0 0,'-1'-1'88'0'0,"0"0"0"0"0,0 0-1 0 0,0-1 1 0 0,0 2 0 0 0,-1-1 0 0 0,1 0 0 0 0,0 0 0 0 0,-1 0-1 0 0,1 0 1 0 0,0 1 0 0 0,-1-1 0 0 0,1 1 0 0 0,-1-1-1 0 0,1 1 1 0 0,-1-1 0 0 0,1 1 0 0 0,-1 0 0 0 0,1 0-88 0 0,-3 0 630 0 0,1 0 0 0 0,0 0 0 0 0,-1 0 0 0 0,1 1 0 0 0,0-1 1 0 0,-1 1-1 0 0,1 0 0 0 0,-2 1-630 0 0,-2 1 1265 0 0,0 0 1 0 0,-1 0-1 0 0,1 1 0 0 0,0 1-1265 0 0,-12 7-381 0 0,16-9 493 0 0,-1 0 0 0 0,1 0 0 0 0,-1 1 0 0 0,1-1 0 0 0,0 1 0 0 0,1 0 0 0 0,-1-1 0 0 0,0 1 0 0 0,1 0 0 0 0,0 1 0 0 0,0-1 0 0 0,0 0 0 0 0,1 1 0 0 0,-1-1 0 0 0,1 0 0 0 0,0 1 0 0 0,1 0 0 0 0,-1-1 0 0 0,1 1-112 0 0,0 1 7 0 0,0-1-1 0 0,0 0 1 0 0,1 1 0 0 0,0-1-1 0 0,0 0 1 0 0,0 0-1 0 0,1 0 1 0 0,0 0-1 0 0,0 0 1 0 0,0 0 0 0 0,1 0-1 0 0,-1 0 1 0 0,1-1-1 0 0,0 0 1 0 0,0 1-1 0 0,3 1-6 0 0,25 23 86 0 0,-25-25-86 0 0,0 0-1 0 0,-1 1 0 0 0,0 0 0 0 0,0 1 1 0 0,0-1-1 0 0,0 1 0 0 0,-1 0 0 0 0,1 1 1 0 0,-5-6 8 0 0,1 0 0 0 0,-1 0-1 0 0,0-1 1 0 0,0 1-1 0 0,0 0 1 0 0,0 0 0 0 0,0-1-1 0 0,0 1 1 0 0,0 0-1 0 0,0 0 1 0 0,-1-1 0 0 0,1 1-1 0 0,0 0 1 0 0,0-1-1 0 0,-1 1 1 0 0,1 0 0 0 0,0-1-1 0 0,-1 1 1 0 0,1 0-1 0 0,0-1 1 0 0,-1 1 0 0 0,1-1-1 0 0,-1 1 1 0 0,1 0-1 0 0,-1-1 1 0 0,0 1 0 0 0,1-1-1 0 0,-1 0 1 0 0,1 1-1 0 0,-1-1 1 0 0,0 1 0 0 0,1-1-1 0 0,-1 0 1 0 0,0 0-8 0 0,-25 12 189 0 0,16-8-162 0 0,-1-1 0 0 0,0 0 0 0 0,0-1 0 0 0,0 0 0 0 0,-1 0-1 0 0,1-1 1 0 0,0-1 0 0 0,-1 0 0 0 0,-9-1-27 0 0,10-4-1053 0 0,7 4-39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3:35.00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32 10 10136 0 0,'0'-1'144'0'0,"-1"0"1"0"0,1 0-1 0 0,-1 1 0 0 0,0-1 1 0 0,1 0-1 0 0,-1 1 1 0 0,0-1-1 0 0,1 1 1 0 0,-1-1-1 0 0,0 1 1 0 0,0-1-1 0 0,1 1 0 0 0,-1 0 1 0 0,0-1-1 0 0,0 1 1 0 0,0 0-1 0 0,0 0 1 0 0,1-1-1 0 0,-1 1 1 0 0,0 0-1 0 0,0 0 0 0 0,0 0 1 0 0,0 0-1 0 0,0 0 1 0 0,0 0-145 0 0,0 1 100 0 0,0-1 1 0 0,0 1-1 0 0,0 0 0 0 0,1 0 1 0 0,-1-1-1 0 0,0 1 1 0 0,0 0-1 0 0,1 0 0 0 0,-1 0 1 0 0,0 0-1 0 0,1 0 1 0 0,-1 0-1 0 0,0 0-100 0 0,1 0-68 0 0,0 0 95 0 0,0-1 0 0 0,0 1 0 0 0,0 0 0 0 0,0-1 0 0 0,0 1 0 0 0,0 0 0 0 0,0-1 0 0 0,0 1 0 0 0,0-1 0 0 0,0 1 0 0 0,1 0 1 0 0,-1-1-1 0 0,0 1 0 0 0,0-1 0 0 0,1 1 0 0 0,-1-1 0 0 0,1 1 0 0 0,-1-1 0 0 0,0 1 0 0 0,1 0-27 0 0,8 10 252 0 0,-8-10-220 0 0,3 3-62 0 0,1 0 0 0 0,0 0-1 0 0,0 0 1 0 0,0 0 0 0 0,0-1 0 0 0,1 0 0 0 0,-1 0 0 0 0,1 0-1 0 0,1-1 31 0 0,-5-1-30 0 0,0 0-1 0 0,-1-1 1 0 0,1 1-1 0 0,0-1 0 0 0,0 0 1 0 0,-1 0-1 0 0,1 0 0 0 0,0 1 1 0 0,0-2-1 0 0,0 1 0 0 0,-1 0 1 0 0,1 0-1 0 0,0 0 0 0 0,0-1 1 0 0,0 0 30 0 0,-1 1-1 0 0,0-1 1 0 0,0 0 0 0 0,0 1-1 0 0,0-1 1 0 0,0 0-1 0 0,0 0 1 0 0,0 0 0 0 0,0 0-1 0 0,0 0 1 0 0,-1 0 0 0 0,1 0-1 0 0,0 0 1 0 0,-1 0-1 0 0,1 0 1 0 0,-1 0 0 0 0,1-1-1 0 0,-1 1 1 0 0,0 0-1 0 0,1 0 1 0 0,-1-1 0 0 0,0 1-1 0 0,0 0 1 0 0,0-2 0 0 0,1-18 1980 0 0,-1 20-1582 0 0,13 54 1810 0 0,-10-34-2160 0 0,6 30 180 0 0,-1 17-228 0 0,-7-52 44 0 0,-1 1 0 0 0,0 0 0 0 0,-1-1-1 0 0,0 1 1 0 0,-1-1 0 0 0,-4 13-44 0 0,6-24 32 0 0,-1-1 1 0 0,0 1-1 0 0,0 0 0 0 0,0-1 1 0 0,0 1-1 0 0,-1-1 1 0 0,1 0-1 0 0,-1 1 0 0 0,1-1 1 0 0,-1 0-1 0 0,0 0 0 0 0,0 0 1 0 0,0 0-1 0 0,0 0 0 0 0,0 0 1 0 0,0 0-1 0 0,-1-1 0 0 0,1 1 1 0 0,-1-1-1 0 0,1 0 0 0 0,-1 0 1 0 0,1 0-1 0 0,-1 0 0 0 0,-1 0-32 0 0,0 0-265 0 0,0-1 0 0 0,0 1 0 0 0,-1-1 0 0 0,1 0 0 0 0,0 0-1 0 0,0-1 1 0 0,0 1 0 0 0,-1-1 0 0 0,1 0 0 0 0,0 0-1 0 0,0 0 1 0 0,0-1 0 0 0,1 1 0 0 0,-1-1 0 0 0,0 0-1 0 0,0 0 266 0 0,-7-5-6191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3:35.43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 37 2760 0 0,'0'0'588'0'0,"0"0"1428"0"0,0 0 626 0 0,0 0 129 0 0,-2 1 601 0 0,-4 9-3011 0 0,5-7-228 0 0,0 0 0 0 0,0 0 0 0 0,0 0 0 0 0,1 0-1 0 0,-1 0 1 0 0,1 0 0 0 0,0 0 0 0 0,0 1 0 0 0,0-1 0 0 0,0 0-1 0 0,1 0 1 0 0,-1 0 0 0 0,1 0 0 0 0,0 2-133 0 0,1 7 139 0 0,-2-17 16 0 0,0-1-1 0 0,0 0 1 0 0,0 0-1 0 0,0 1 1 0 0,1-1 0 0 0,0 0-1 0 0,0 1 1 0 0,1-1 0 0 0,-1 1-1 0 0,1-1 1 0 0,1 1 0 0 0,-1 0-1 0 0,1 0 1 0 0,0 0 0 0 0,0 0-1 0 0,0 0 1 0 0,0 1 0 0 0,1-1-1 0 0,2-1-154 0 0,-6 6 26 0 0,1 0-1 0 0,0 0 1 0 0,0-1-1 0 0,-1 1 1 0 0,1 0-1 0 0,0 0 1 0 0,-1 0-1 0 0,1 0 1 0 0,0 0-1 0 0,-1 0 1 0 0,1 0-1 0 0,0 1 1 0 0,0-1-1 0 0,-1 0 1 0 0,1 0-1 0 0,0 0 0 0 0,-1 1 1 0 0,1-1-1 0 0,0 1-25 0 0,2 2 2 0 0,1 1 0 0 0,-1 0 0 0 0,0 0-1 0 0,0 1 1 0 0,-1-1 0 0 0,0 1 0 0 0,1-1 0 0 0,-1 1-1 0 0,-1 0 1 0 0,1 0 0 0 0,-1 0 0 0 0,1 4-2 0 0,6 16-266 0 0,3 3-1979 0 0,-8-21 1067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3:35.84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63 23 12784 0 0,'0'0'289'0'0,"-7"-8"810"0"0,7 7-1044 0 0,0 0 0 0 0,0 0 0 0 0,-1 1 0 0 0,1-1 1 0 0,0 0-1 0 0,-1 0 0 0 0,1 1 0 0 0,-1-1 0 0 0,1 0 1 0 0,-1 1-1 0 0,1-1 0 0 0,-1 1 0 0 0,0-1 0 0 0,1 0 1 0 0,-1 1-1 0 0,0 0 0 0 0,1-1 0 0 0,-1 1 0 0 0,0-1 1 0 0,0 1-1 0 0,1 0 0 0 0,-1-1 0 0 0,0 1 0 0 0,0 0 1 0 0,0 0-1 0 0,1 0 0 0 0,-1 0 0 0 0,0 0 0 0 0,0 0 1 0 0,0 0-1 0 0,0 0 0 0 0,1 0 0 0 0,-1 0 0 0 0,0 0 1 0 0,0 0-1 0 0,0 0 0 0 0,1 1 0 0 0,-1-1 0 0 0,0 0 1 0 0,0 1-1 0 0,1-1 0 0 0,-1 1 0 0 0,0-1 0 0 0,0 1 1 0 0,1-1-1 0 0,-1 1 0 0 0,1-1 0 0 0,-1 1 0 0 0,0-1 1 0 0,1 1-1 0 0,-1 0 0 0 0,1-1-55 0 0,-3 3 128 0 0,1 0 0 0 0,0 0 0 0 0,-1 0 0 0 0,1 0 0 0 0,0 0 0 0 0,0 3-128 0 0,-3 7 77 0 0,5-10-100 0 0,0 1 0 0 0,0-1 0 0 0,0 1-1 0 0,0-1 1 0 0,1 1 0 0 0,-1-1 0 0 0,1 0-1 0 0,0 1 1 0 0,0-1 0 0 0,0 0 0 0 0,1 1-1 0 0,-1-1 1 0 0,2 2 23 0 0,-2-3-77 0 0,0 0 0 0 0,1-1 0 0 0,-1 1 0 0 0,0 0 0 0 0,1-1 0 0 0,-1 1-1 0 0,1-1 1 0 0,-1 0 0 0 0,1 1 0 0 0,0-1 0 0 0,0 0 0 0 0,-1 0 0 0 0,1 0 0 0 0,0 0 0 0 0,0 0-1 0 0,0 0 1 0 0,0-1 0 0 0,0 1 0 0 0,0-1 0 0 0,0 1 0 0 0,0-1 0 0 0,2 0 77 0 0,-3 0-64 0 0,0 0-1 0 0,0 0 1 0 0,1-1 0 0 0,-1 1-1 0 0,0 0 1 0 0,0-1 0 0 0,0 1-1 0 0,0-1 1 0 0,0 1-1 0 0,0-1 1 0 0,-1 1 0 0 0,1-1-1 0 0,0 0 1 0 0,0 1 0 0 0,0-1-1 0 0,0 0 1 0 0,-1 0 0 0 0,1 0-1 0 0,0 1 1 0 0,-1-1 0 0 0,1 0-1 0 0,-1 0 1 0 0,1 0 0 0 0,-1 0-1 0 0,1 0 1 0 0,-1 0 0 0 0,0 0-1 0 0,1 0 1 0 0,-1-1 0 0 0,0 1-1 0 0,0-1 65 0 0,1-5 25 0 0,0 0 0 0 0,0-1 0 0 0,-1 1-1 0 0,0-3-24 0 0,0 4-7 0 0,-2-19 1814 0 0,2 25-1460 0 0,1 0-296 0 0,0 0 1 0 0,0 1 0 0 0,0-1 0 0 0,0 1-1 0 0,0-1 1 0 0,0 1 0 0 0,-1 0 0 0 0,1-1 0 0 0,0 1-1 0 0,0 0 1 0 0,-1 0 0 0 0,1-1 0 0 0,0 1-1 0 0,-1 0 1 0 0,1 0 0 0 0,-1 0 0 0 0,1 0 0 0 0,-1 0-1 0 0,1 0 1 0 0,-1 0 0 0 0,0 0 0 0 0,1 0-1 0 0,-1 0-51 0 0,13 32-273 0 0,-11-28 282 0 0,4 12-1513 0 0,-3-8-4106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30T17:13:36.18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17 1 4608 0 0,'0'0'208'0'0,"-6"14"5354"0"0,4-6-4328 0 0,-1 1 0 0 0,2-1 0 0 0,-1 0 0 0 0,1 1 0 0 0,0-1 0 0 0,1 9-1234 0 0,0 6 1512 0 0,4 21-1512 0 0,-2-26-32 0 0,5 51 839 0 0,-5-23-4899 0 0,-2-46 2587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3F91-3E04-427A-BB06-B78045358142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10A7-A68E-4BB0-8E77-3D3248C70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65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3F91-3E04-427A-BB06-B78045358142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10A7-A68E-4BB0-8E77-3D3248C70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79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3F91-3E04-427A-BB06-B78045358142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10A7-A68E-4BB0-8E77-3D3248C70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9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3F91-3E04-427A-BB06-B78045358142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10A7-A68E-4BB0-8E77-3D3248C70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03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3F91-3E04-427A-BB06-B78045358142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10A7-A68E-4BB0-8E77-3D3248C70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2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3F91-3E04-427A-BB06-B78045358142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10A7-A68E-4BB0-8E77-3D3248C70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28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3F91-3E04-427A-BB06-B78045358142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10A7-A68E-4BB0-8E77-3D3248C70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9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3F91-3E04-427A-BB06-B78045358142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10A7-A68E-4BB0-8E77-3D3248C70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09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3F91-3E04-427A-BB06-B78045358142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10A7-A68E-4BB0-8E77-3D3248C70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9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3F91-3E04-427A-BB06-B78045358142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10A7-A68E-4BB0-8E77-3D3248C70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61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3F91-3E04-427A-BB06-B78045358142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10A7-A68E-4BB0-8E77-3D3248C70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89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83F91-3E04-427A-BB06-B78045358142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610A7-A68E-4BB0-8E77-3D3248C70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520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1" Type="http://schemas.openxmlformats.org/officeDocument/2006/relationships/customXml" Target="../ink/ink9.xml"/><Relationship Id="rId170" Type="http://schemas.openxmlformats.org/officeDocument/2006/relationships/image" Target="../media/image84.png"/><Relationship Id="rId268" Type="http://schemas.openxmlformats.org/officeDocument/2006/relationships/image" Target="../media/image133.png"/><Relationship Id="rId475" Type="http://schemas.openxmlformats.org/officeDocument/2006/relationships/customXml" Target="../ink/ink236.xml"/><Relationship Id="rId682" Type="http://schemas.openxmlformats.org/officeDocument/2006/relationships/image" Target="../media/image340.png"/><Relationship Id="rId128" Type="http://schemas.openxmlformats.org/officeDocument/2006/relationships/image" Target="../media/image63.png"/><Relationship Id="rId335" Type="http://schemas.openxmlformats.org/officeDocument/2006/relationships/customXml" Target="../ink/ink166.xml"/><Relationship Id="rId542" Type="http://schemas.openxmlformats.org/officeDocument/2006/relationships/image" Target="../media/image270.png"/><Relationship Id="rId987" Type="http://schemas.openxmlformats.org/officeDocument/2006/relationships/customXml" Target="../ink/ink492.xml"/><Relationship Id="rId1172" Type="http://schemas.openxmlformats.org/officeDocument/2006/relationships/image" Target="../media/image585.png"/><Relationship Id="rId402" Type="http://schemas.openxmlformats.org/officeDocument/2006/relationships/image" Target="../media/image200.png"/><Relationship Id="rId847" Type="http://schemas.openxmlformats.org/officeDocument/2006/relationships/customXml" Target="../ink/ink422.xml"/><Relationship Id="rId1032" Type="http://schemas.openxmlformats.org/officeDocument/2006/relationships/image" Target="../media/image515.png"/><Relationship Id="rId1477" Type="http://schemas.openxmlformats.org/officeDocument/2006/relationships/image" Target="../media/image1.png"/><Relationship Id="rId707" Type="http://schemas.openxmlformats.org/officeDocument/2006/relationships/customXml" Target="../ink/ink352.xml"/><Relationship Id="rId914" Type="http://schemas.openxmlformats.org/officeDocument/2006/relationships/image" Target="../media/image456.png"/><Relationship Id="rId1337" Type="http://schemas.openxmlformats.org/officeDocument/2006/relationships/customXml" Target="../ink/ink667.xml"/><Relationship Id="rId43" Type="http://schemas.openxmlformats.org/officeDocument/2006/relationships/customXml" Target="../ink/ink20.xml"/><Relationship Id="rId1404" Type="http://schemas.openxmlformats.org/officeDocument/2006/relationships/image" Target="../media/image701.png"/><Relationship Id="rId192" Type="http://schemas.openxmlformats.org/officeDocument/2006/relationships/image" Target="../media/image95.png"/><Relationship Id="rId497" Type="http://schemas.openxmlformats.org/officeDocument/2006/relationships/customXml" Target="../ink/ink247.xml"/><Relationship Id="rId357" Type="http://schemas.openxmlformats.org/officeDocument/2006/relationships/customXml" Target="../ink/ink177.xml"/><Relationship Id="rId1194" Type="http://schemas.openxmlformats.org/officeDocument/2006/relationships/image" Target="../media/image596.png"/><Relationship Id="rId217" Type="http://schemas.openxmlformats.org/officeDocument/2006/relationships/customXml" Target="../ink/ink107.xml"/><Relationship Id="rId564" Type="http://schemas.openxmlformats.org/officeDocument/2006/relationships/image" Target="../media/image281.png"/><Relationship Id="rId771" Type="http://schemas.openxmlformats.org/officeDocument/2006/relationships/customXml" Target="../ink/ink384.xml"/><Relationship Id="rId869" Type="http://schemas.openxmlformats.org/officeDocument/2006/relationships/customXml" Target="../ink/ink433.xml"/><Relationship Id="rId424" Type="http://schemas.openxmlformats.org/officeDocument/2006/relationships/image" Target="../media/image211.png"/><Relationship Id="rId631" Type="http://schemas.openxmlformats.org/officeDocument/2006/relationships/customXml" Target="../ink/ink314.xml"/><Relationship Id="rId729" Type="http://schemas.openxmlformats.org/officeDocument/2006/relationships/customXml" Target="../ink/ink363.xml"/><Relationship Id="rId1054" Type="http://schemas.openxmlformats.org/officeDocument/2006/relationships/image" Target="../media/image526.png"/><Relationship Id="rId1261" Type="http://schemas.openxmlformats.org/officeDocument/2006/relationships/customXml" Target="../ink/ink629.xml"/><Relationship Id="rId1359" Type="http://schemas.openxmlformats.org/officeDocument/2006/relationships/customXml" Target="../ink/ink678.xml"/><Relationship Id="rId936" Type="http://schemas.openxmlformats.org/officeDocument/2006/relationships/image" Target="../media/image467.png"/><Relationship Id="rId1121" Type="http://schemas.openxmlformats.org/officeDocument/2006/relationships/customXml" Target="../ink/ink559.xml"/><Relationship Id="rId1219" Type="http://schemas.openxmlformats.org/officeDocument/2006/relationships/customXml" Target="../ink/ink608.xml"/><Relationship Id="rId65" Type="http://schemas.openxmlformats.org/officeDocument/2006/relationships/customXml" Target="../ink/ink31.xml"/><Relationship Id="rId1426" Type="http://schemas.openxmlformats.org/officeDocument/2006/relationships/image" Target="../media/image712.png"/><Relationship Id="rId281" Type="http://schemas.openxmlformats.org/officeDocument/2006/relationships/customXml" Target="../ink/ink139.xml"/><Relationship Id="rId141" Type="http://schemas.openxmlformats.org/officeDocument/2006/relationships/customXml" Target="../ink/ink69.xml"/><Relationship Id="rId379" Type="http://schemas.openxmlformats.org/officeDocument/2006/relationships/customXml" Target="../ink/ink188.xml"/><Relationship Id="rId586" Type="http://schemas.openxmlformats.org/officeDocument/2006/relationships/image" Target="../media/image292.png"/><Relationship Id="rId793" Type="http://schemas.openxmlformats.org/officeDocument/2006/relationships/customXml" Target="../ink/ink395.xml"/><Relationship Id="rId7" Type="http://schemas.openxmlformats.org/officeDocument/2006/relationships/customXml" Target="../ink/ink2.xml"/><Relationship Id="rId239" Type="http://schemas.openxmlformats.org/officeDocument/2006/relationships/customXml" Target="../ink/ink118.xml"/><Relationship Id="rId446" Type="http://schemas.openxmlformats.org/officeDocument/2006/relationships/image" Target="../media/image222.png"/><Relationship Id="rId653" Type="http://schemas.openxmlformats.org/officeDocument/2006/relationships/customXml" Target="../ink/ink325.xml"/><Relationship Id="rId1076" Type="http://schemas.openxmlformats.org/officeDocument/2006/relationships/image" Target="../media/image537.png"/><Relationship Id="rId1283" Type="http://schemas.openxmlformats.org/officeDocument/2006/relationships/customXml" Target="../ink/ink640.xml"/><Relationship Id="rId306" Type="http://schemas.openxmlformats.org/officeDocument/2006/relationships/image" Target="../media/image152.png"/><Relationship Id="rId860" Type="http://schemas.openxmlformats.org/officeDocument/2006/relationships/image" Target="../media/image429.png"/><Relationship Id="rId958" Type="http://schemas.openxmlformats.org/officeDocument/2006/relationships/image" Target="../media/image478.png"/><Relationship Id="rId1143" Type="http://schemas.openxmlformats.org/officeDocument/2006/relationships/customXml" Target="../ink/ink570.xml"/><Relationship Id="rId87" Type="http://schemas.openxmlformats.org/officeDocument/2006/relationships/customXml" Target="../ink/ink42.xml"/><Relationship Id="rId513" Type="http://schemas.openxmlformats.org/officeDocument/2006/relationships/customXml" Target="../ink/ink255.xml"/><Relationship Id="rId720" Type="http://schemas.openxmlformats.org/officeDocument/2006/relationships/image" Target="../media/image359.png"/><Relationship Id="rId818" Type="http://schemas.openxmlformats.org/officeDocument/2006/relationships/image" Target="../media/image408.png"/><Relationship Id="rId1350" Type="http://schemas.openxmlformats.org/officeDocument/2006/relationships/image" Target="../media/image674.png"/><Relationship Id="rId1448" Type="http://schemas.openxmlformats.org/officeDocument/2006/relationships/image" Target="../media/image723.png"/><Relationship Id="rId1003" Type="http://schemas.openxmlformats.org/officeDocument/2006/relationships/customXml" Target="../ink/ink500.xml"/><Relationship Id="rId1210" Type="http://schemas.openxmlformats.org/officeDocument/2006/relationships/image" Target="../media/image604.png"/><Relationship Id="rId1308" Type="http://schemas.openxmlformats.org/officeDocument/2006/relationships/image" Target="../media/image653.png"/><Relationship Id="rId14" Type="http://schemas.openxmlformats.org/officeDocument/2006/relationships/image" Target="../media/image6.png"/><Relationship Id="rId163" Type="http://schemas.openxmlformats.org/officeDocument/2006/relationships/customXml" Target="../ink/ink80.xml"/><Relationship Id="rId370" Type="http://schemas.openxmlformats.org/officeDocument/2006/relationships/image" Target="../media/image184.png"/><Relationship Id="rId230" Type="http://schemas.openxmlformats.org/officeDocument/2006/relationships/image" Target="../media/image114.png"/><Relationship Id="rId468" Type="http://schemas.openxmlformats.org/officeDocument/2006/relationships/image" Target="../media/image233.png"/><Relationship Id="rId675" Type="http://schemas.openxmlformats.org/officeDocument/2006/relationships/customXml" Target="../ink/ink336.xml"/><Relationship Id="rId882" Type="http://schemas.openxmlformats.org/officeDocument/2006/relationships/image" Target="../media/image440.png"/><Relationship Id="rId1098" Type="http://schemas.openxmlformats.org/officeDocument/2006/relationships/image" Target="../media/image548.png"/><Relationship Id="rId328" Type="http://schemas.openxmlformats.org/officeDocument/2006/relationships/image" Target="../media/image163.png"/><Relationship Id="rId535" Type="http://schemas.openxmlformats.org/officeDocument/2006/relationships/customXml" Target="../ink/ink266.xml"/><Relationship Id="rId742" Type="http://schemas.openxmlformats.org/officeDocument/2006/relationships/image" Target="../media/image370.png"/><Relationship Id="rId1165" Type="http://schemas.openxmlformats.org/officeDocument/2006/relationships/customXml" Target="../ink/ink581.xml"/><Relationship Id="rId1372" Type="http://schemas.openxmlformats.org/officeDocument/2006/relationships/image" Target="../media/image685.png"/><Relationship Id="rId602" Type="http://schemas.openxmlformats.org/officeDocument/2006/relationships/image" Target="../media/image300.png"/><Relationship Id="rId1025" Type="http://schemas.openxmlformats.org/officeDocument/2006/relationships/customXml" Target="../ink/ink511.xml"/><Relationship Id="rId1232" Type="http://schemas.openxmlformats.org/officeDocument/2006/relationships/image" Target="../media/image615.png"/><Relationship Id="rId907" Type="http://schemas.openxmlformats.org/officeDocument/2006/relationships/customXml" Target="../ink/ink452.xml"/><Relationship Id="rId36" Type="http://schemas.openxmlformats.org/officeDocument/2006/relationships/image" Target="../media/image17.png"/><Relationship Id="rId185" Type="http://schemas.openxmlformats.org/officeDocument/2006/relationships/customXml" Target="../ink/ink91.xml"/><Relationship Id="rId392" Type="http://schemas.openxmlformats.org/officeDocument/2006/relationships/image" Target="../media/image195.png"/><Relationship Id="rId697" Type="http://schemas.openxmlformats.org/officeDocument/2006/relationships/customXml" Target="../ink/ink347.xml"/><Relationship Id="rId252" Type="http://schemas.openxmlformats.org/officeDocument/2006/relationships/image" Target="../media/image125.png"/><Relationship Id="rId1187" Type="http://schemas.openxmlformats.org/officeDocument/2006/relationships/customXml" Target="../ink/ink592.xml"/><Relationship Id="rId112" Type="http://schemas.openxmlformats.org/officeDocument/2006/relationships/image" Target="../media/image55.png"/><Relationship Id="rId557" Type="http://schemas.openxmlformats.org/officeDocument/2006/relationships/customXml" Target="../ink/ink277.xml"/><Relationship Id="rId764" Type="http://schemas.openxmlformats.org/officeDocument/2006/relationships/image" Target="../media/image381.png"/><Relationship Id="rId971" Type="http://schemas.openxmlformats.org/officeDocument/2006/relationships/customXml" Target="../ink/ink484.xml"/><Relationship Id="rId1394" Type="http://schemas.openxmlformats.org/officeDocument/2006/relationships/image" Target="../media/image696.png"/><Relationship Id="rId417" Type="http://schemas.openxmlformats.org/officeDocument/2006/relationships/customXml" Target="../ink/ink207.xml"/><Relationship Id="rId624" Type="http://schemas.openxmlformats.org/officeDocument/2006/relationships/image" Target="../media/image311.png"/><Relationship Id="rId831" Type="http://schemas.openxmlformats.org/officeDocument/2006/relationships/customXml" Target="../ink/ink414.xml"/><Relationship Id="rId1047" Type="http://schemas.openxmlformats.org/officeDocument/2006/relationships/customXml" Target="../ink/ink522.xml"/><Relationship Id="rId1254" Type="http://schemas.openxmlformats.org/officeDocument/2006/relationships/image" Target="../media/image626.png"/><Relationship Id="rId1461" Type="http://schemas.openxmlformats.org/officeDocument/2006/relationships/customXml" Target="../ink/ink729.xml"/><Relationship Id="rId929" Type="http://schemas.openxmlformats.org/officeDocument/2006/relationships/customXml" Target="../ink/ink463.xml"/><Relationship Id="rId1114" Type="http://schemas.openxmlformats.org/officeDocument/2006/relationships/image" Target="../media/image556.png"/><Relationship Id="rId1321" Type="http://schemas.openxmlformats.org/officeDocument/2006/relationships/customXml" Target="../ink/ink659.xml"/><Relationship Id="rId58" Type="http://schemas.openxmlformats.org/officeDocument/2006/relationships/image" Target="../media/image28.png"/><Relationship Id="rId1419" Type="http://schemas.openxmlformats.org/officeDocument/2006/relationships/customXml" Target="../ink/ink708.xml"/><Relationship Id="rId274" Type="http://schemas.openxmlformats.org/officeDocument/2006/relationships/image" Target="../media/image136.png"/><Relationship Id="rId481" Type="http://schemas.openxmlformats.org/officeDocument/2006/relationships/customXml" Target="../ink/ink239.xml"/><Relationship Id="rId134" Type="http://schemas.openxmlformats.org/officeDocument/2006/relationships/image" Target="../media/image66.png"/><Relationship Id="rId579" Type="http://schemas.openxmlformats.org/officeDocument/2006/relationships/customXml" Target="../ink/ink288.xml"/><Relationship Id="rId786" Type="http://schemas.openxmlformats.org/officeDocument/2006/relationships/image" Target="../media/image392.png"/><Relationship Id="rId993" Type="http://schemas.openxmlformats.org/officeDocument/2006/relationships/customXml" Target="../ink/ink495.xml"/><Relationship Id="rId341" Type="http://schemas.openxmlformats.org/officeDocument/2006/relationships/customXml" Target="../ink/ink169.xml"/><Relationship Id="rId439" Type="http://schemas.openxmlformats.org/officeDocument/2006/relationships/customXml" Target="../ink/ink218.xml"/><Relationship Id="rId646" Type="http://schemas.openxmlformats.org/officeDocument/2006/relationships/image" Target="../media/image322.png"/><Relationship Id="rId1069" Type="http://schemas.openxmlformats.org/officeDocument/2006/relationships/customXml" Target="../ink/ink533.xml"/><Relationship Id="rId1276" Type="http://schemas.openxmlformats.org/officeDocument/2006/relationships/image" Target="../media/image637.png"/><Relationship Id="rId201" Type="http://schemas.openxmlformats.org/officeDocument/2006/relationships/customXml" Target="../ink/ink99.xml"/><Relationship Id="rId506" Type="http://schemas.openxmlformats.org/officeDocument/2006/relationships/image" Target="../media/image252.png"/><Relationship Id="rId853" Type="http://schemas.openxmlformats.org/officeDocument/2006/relationships/customXml" Target="../ink/ink425.xml"/><Relationship Id="rId1136" Type="http://schemas.openxmlformats.org/officeDocument/2006/relationships/image" Target="../media/image567.png"/><Relationship Id="rId713" Type="http://schemas.openxmlformats.org/officeDocument/2006/relationships/customXml" Target="../ink/ink355.xml"/><Relationship Id="rId920" Type="http://schemas.openxmlformats.org/officeDocument/2006/relationships/image" Target="../media/image459.png"/><Relationship Id="rId1343" Type="http://schemas.openxmlformats.org/officeDocument/2006/relationships/customXml" Target="../ink/ink670.xml"/><Relationship Id="rId1203" Type="http://schemas.openxmlformats.org/officeDocument/2006/relationships/customXml" Target="../ink/ink600.xml"/><Relationship Id="rId1410" Type="http://schemas.openxmlformats.org/officeDocument/2006/relationships/image" Target="../media/image704.png"/><Relationship Id="rId296" Type="http://schemas.openxmlformats.org/officeDocument/2006/relationships/image" Target="../media/image147.png"/><Relationship Id="rId156" Type="http://schemas.openxmlformats.org/officeDocument/2006/relationships/image" Target="../media/image77.png"/><Relationship Id="rId363" Type="http://schemas.openxmlformats.org/officeDocument/2006/relationships/customXml" Target="../ink/ink180.xml"/><Relationship Id="rId570" Type="http://schemas.openxmlformats.org/officeDocument/2006/relationships/image" Target="../media/image284.png"/><Relationship Id="rId223" Type="http://schemas.openxmlformats.org/officeDocument/2006/relationships/customXml" Target="../ink/ink110.xml"/><Relationship Id="rId430" Type="http://schemas.openxmlformats.org/officeDocument/2006/relationships/image" Target="../media/image214.png"/><Relationship Id="rId668" Type="http://schemas.openxmlformats.org/officeDocument/2006/relationships/image" Target="../media/image333.png"/><Relationship Id="rId875" Type="http://schemas.openxmlformats.org/officeDocument/2006/relationships/customXml" Target="../ink/ink436.xml"/><Relationship Id="rId1060" Type="http://schemas.openxmlformats.org/officeDocument/2006/relationships/image" Target="../media/image529.png"/><Relationship Id="rId1298" Type="http://schemas.openxmlformats.org/officeDocument/2006/relationships/image" Target="../media/image648.png"/><Relationship Id="rId528" Type="http://schemas.openxmlformats.org/officeDocument/2006/relationships/image" Target="../media/image263.png"/><Relationship Id="rId735" Type="http://schemas.openxmlformats.org/officeDocument/2006/relationships/customXml" Target="../ink/ink366.xml"/><Relationship Id="rId942" Type="http://schemas.openxmlformats.org/officeDocument/2006/relationships/image" Target="../media/image470.png"/><Relationship Id="rId1158" Type="http://schemas.openxmlformats.org/officeDocument/2006/relationships/image" Target="../media/image578.png"/><Relationship Id="rId1365" Type="http://schemas.openxmlformats.org/officeDocument/2006/relationships/customXml" Target="../ink/ink681.xml"/><Relationship Id="rId1018" Type="http://schemas.openxmlformats.org/officeDocument/2006/relationships/image" Target="../media/image508.png"/><Relationship Id="rId1225" Type="http://schemas.openxmlformats.org/officeDocument/2006/relationships/customXml" Target="../ink/ink611.xml"/><Relationship Id="rId1432" Type="http://schemas.openxmlformats.org/officeDocument/2006/relationships/image" Target="../media/image715.png"/><Relationship Id="rId71" Type="http://schemas.openxmlformats.org/officeDocument/2006/relationships/customXml" Target="../ink/ink34.xml"/><Relationship Id="rId802" Type="http://schemas.openxmlformats.org/officeDocument/2006/relationships/image" Target="../media/image400.png"/><Relationship Id="rId29" Type="http://schemas.openxmlformats.org/officeDocument/2006/relationships/customXml" Target="../ink/ink13.xml"/><Relationship Id="rId178" Type="http://schemas.openxmlformats.org/officeDocument/2006/relationships/image" Target="../media/image88.png"/><Relationship Id="rId385" Type="http://schemas.openxmlformats.org/officeDocument/2006/relationships/customXml" Target="../ink/ink191.xml"/><Relationship Id="rId592" Type="http://schemas.openxmlformats.org/officeDocument/2006/relationships/image" Target="../media/image295.png"/><Relationship Id="rId245" Type="http://schemas.openxmlformats.org/officeDocument/2006/relationships/customXml" Target="../ink/ink121.xml"/><Relationship Id="rId452" Type="http://schemas.openxmlformats.org/officeDocument/2006/relationships/image" Target="../media/image225.png"/><Relationship Id="rId897" Type="http://schemas.openxmlformats.org/officeDocument/2006/relationships/customXml" Target="../ink/ink447.xml"/><Relationship Id="rId1082" Type="http://schemas.openxmlformats.org/officeDocument/2006/relationships/image" Target="../media/image540.png"/><Relationship Id="rId105" Type="http://schemas.openxmlformats.org/officeDocument/2006/relationships/customXml" Target="../ink/ink51.xml"/><Relationship Id="rId312" Type="http://schemas.openxmlformats.org/officeDocument/2006/relationships/image" Target="../media/image155.png"/><Relationship Id="rId757" Type="http://schemas.openxmlformats.org/officeDocument/2006/relationships/customXml" Target="../ink/ink377.xml"/><Relationship Id="rId964" Type="http://schemas.openxmlformats.org/officeDocument/2006/relationships/image" Target="../media/image481.png"/><Relationship Id="rId1387" Type="http://schemas.openxmlformats.org/officeDocument/2006/relationships/customXml" Target="../ink/ink692.xml"/><Relationship Id="rId93" Type="http://schemas.openxmlformats.org/officeDocument/2006/relationships/customXml" Target="../ink/ink45.xml"/><Relationship Id="rId617" Type="http://schemas.openxmlformats.org/officeDocument/2006/relationships/customXml" Target="../ink/ink307.xml"/><Relationship Id="rId824" Type="http://schemas.openxmlformats.org/officeDocument/2006/relationships/image" Target="../media/image411.png"/><Relationship Id="rId1247" Type="http://schemas.openxmlformats.org/officeDocument/2006/relationships/customXml" Target="../ink/ink622.xml"/><Relationship Id="rId1454" Type="http://schemas.openxmlformats.org/officeDocument/2006/relationships/image" Target="../media/image726.png"/><Relationship Id="rId1107" Type="http://schemas.openxmlformats.org/officeDocument/2006/relationships/customXml" Target="../ink/ink552.xml"/><Relationship Id="rId1314" Type="http://schemas.openxmlformats.org/officeDocument/2006/relationships/image" Target="../media/image656.png"/><Relationship Id="rId20" Type="http://schemas.openxmlformats.org/officeDocument/2006/relationships/image" Target="../media/image9.png"/><Relationship Id="rId267" Type="http://schemas.openxmlformats.org/officeDocument/2006/relationships/customXml" Target="../ink/ink132.xml"/><Relationship Id="rId474" Type="http://schemas.openxmlformats.org/officeDocument/2006/relationships/image" Target="../media/image236.png"/><Relationship Id="rId127" Type="http://schemas.openxmlformats.org/officeDocument/2006/relationships/customXml" Target="../ink/ink62.xml"/><Relationship Id="rId681" Type="http://schemas.openxmlformats.org/officeDocument/2006/relationships/customXml" Target="../ink/ink339.xml"/><Relationship Id="rId779" Type="http://schemas.openxmlformats.org/officeDocument/2006/relationships/customXml" Target="../ink/ink388.xml"/><Relationship Id="rId986" Type="http://schemas.openxmlformats.org/officeDocument/2006/relationships/image" Target="../media/image492.png"/><Relationship Id="rId334" Type="http://schemas.openxmlformats.org/officeDocument/2006/relationships/image" Target="../media/image166.png"/><Relationship Id="rId541" Type="http://schemas.openxmlformats.org/officeDocument/2006/relationships/customXml" Target="../ink/ink269.xml"/><Relationship Id="rId639" Type="http://schemas.openxmlformats.org/officeDocument/2006/relationships/customXml" Target="../ink/ink318.xml"/><Relationship Id="rId1171" Type="http://schemas.openxmlformats.org/officeDocument/2006/relationships/customXml" Target="../ink/ink584.xml"/><Relationship Id="rId1269" Type="http://schemas.openxmlformats.org/officeDocument/2006/relationships/customXml" Target="../ink/ink633.xml"/><Relationship Id="rId1476" Type="http://schemas.openxmlformats.org/officeDocument/2006/relationships/image" Target="../media/image737.png"/><Relationship Id="rId401" Type="http://schemas.openxmlformats.org/officeDocument/2006/relationships/customXml" Target="../ink/ink199.xml"/><Relationship Id="rId846" Type="http://schemas.openxmlformats.org/officeDocument/2006/relationships/image" Target="../media/image422.png"/><Relationship Id="rId1031" Type="http://schemas.openxmlformats.org/officeDocument/2006/relationships/customXml" Target="../ink/ink514.xml"/><Relationship Id="rId1129" Type="http://schemas.openxmlformats.org/officeDocument/2006/relationships/customXml" Target="../ink/ink563.xml"/><Relationship Id="rId706" Type="http://schemas.openxmlformats.org/officeDocument/2006/relationships/image" Target="../media/image352.png"/><Relationship Id="rId913" Type="http://schemas.openxmlformats.org/officeDocument/2006/relationships/customXml" Target="../ink/ink455.xml"/><Relationship Id="rId1336" Type="http://schemas.openxmlformats.org/officeDocument/2006/relationships/image" Target="../media/image667.png"/><Relationship Id="rId42" Type="http://schemas.openxmlformats.org/officeDocument/2006/relationships/image" Target="../media/image20.png"/><Relationship Id="rId1403" Type="http://schemas.openxmlformats.org/officeDocument/2006/relationships/customXml" Target="../ink/ink700.xml"/><Relationship Id="rId191" Type="http://schemas.openxmlformats.org/officeDocument/2006/relationships/customXml" Target="../ink/ink94.xml"/><Relationship Id="rId289" Type="http://schemas.openxmlformats.org/officeDocument/2006/relationships/customXml" Target="../ink/ink143.xml"/><Relationship Id="rId496" Type="http://schemas.openxmlformats.org/officeDocument/2006/relationships/image" Target="../media/image247.png"/><Relationship Id="rId149" Type="http://schemas.openxmlformats.org/officeDocument/2006/relationships/customXml" Target="../ink/ink73.xml"/><Relationship Id="rId356" Type="http://schemas.openxmlformats.org/officeDocument/2006/relationships/image" Target="../media/image177.png"/><Relationship Id="rId563" Type="http://schemas.openxmlformats.org/officeDocument/2006/relationships/customXml" Target="../ink/ink280.xml"/><Relationship Id="rId770" Type="http://schemas.openxmlformats.org/officeDocument/2006/relationships/image" Target="../media/image384.png"/><Relationship Id="rId1193" Type="http://schemas.openxmlformats.org/officeDocument/2006/relationships/customXml" Target="../ink/ink595.xml"/><Relationship Id="rId216" Type="http://schemas.openxmlformats.org/officeDocument/2006/relationships/image" Target="../media/image107.png"/><Relationship Id="rId423" Type="http://schemas.openxmlformats.org/officeDocument/2006/relationships/customXml" Target="../ink/ink210.xml"/><Relationship Id="rId868" Type="http://schemas.openxmlformats.org/officeDocument/2006/relationships/image" Target="../media/image433.png"/><Relationship Id="rId1053" Type="http://schemas.openxmlformats.org/officeDocument/2006/relationships/customXml" Target="../ink/ink525.xml"/><Relationship Id="rId1260" Type="http://schemas.openxmlformats.org/officeDocument/2006/relationships/image" Target="../media/image629.png"/><Relationship Id="rId630" Type="http://schemas.openxmlformats.org/officeDocument/2006/relationships/image" Target="../media/image314.png"/><Relationship Id="rId728" Type="http://schemas.openxmlformats.org/officeDocument/2006/relationships/image" Target="../media/image363.png"/><Relationship Id="rId935" Type="http://schemas.openxmlformats.org/officeDocument/2006/relationships/customXml" Target="../ink/ink466.xml"/><Relationship Id="rId1358" Type="http://schemas.openxmlformats.org/officeDocument/2006/relationships/image" Target="../media/image678.png"/><Relationship Id="rId64" Type="http://schemas.openxmlformats.org/officeDocument/2006/relationships/image" Target="../media/image31.png"/><Relationship Id="rId1120" Type="http://schemas.openxmlformats.org/officeDocument/2006/relationships/image" Target="../media/image559.png"/><Relationship Id="rId1218" Type="http://schemas.openxmlformats.org/officeDocument/2006/relationships/image" Target="../media/image608.png"/><Relationship Id="rId1425" Type="http://schemas.openxmlformats.org/officeDocument/2006/relationships/customXml" Target="../ink/ink711.xml"/><Relationship Id="rId280" Type="http://schemas.openxmlformats.org/officeDocument/2006/relationships/image" Target="../media/image139.png"/><Relationship Id="rId140" Type="http://schemas.openxmlformats.org/officeDocument/2006/relationships/image" Target="../media/image69.png"/><Relationship Id="rId378" Type="http://schemas.openxmlformats.org/officeDocument/2006/relationships/image" Target="../media/image188.png"/><Relationship Id="rId585" Type="http://schemas.openxmlformats.org/officeDocument/2006/relationships/customXml" Target="../ink/ink291.xml"/><Relationship Id="rId792" Type="http://schemas.openxmlformats.org/officeDocument/2006/relationships/image" Target="../media/image395.png"/><Relationship Id="rId6" Type="http://schemas.openxmlformats.org/officeDocument/2006/relationships/image" Target="../media/image2.png"/><Relationship Id="rId238" Type="http://schemas.openxmlformats.org/officeDocument/2006/relationships/image" Target="../media/image118.png"/><Relationship Id="rId445" Type="http://schemas.openxmlformats.org/officeDocument/2006/relationships/customXml" Target="../ink/ink221.xml"/><Relationship Id="rId652" Type="http://schemas.openxmlformats.org/officeDocument/2006/relationships/image" Target="../media/image325.png"/><Relationship Id="rId1075" Type="http://schemas.openxmlformats.org/officeDocument/2006/relationships/customXml" Target="../ink/ink536.xml"/><Relationship Id="rId1282" Type="http://schemas.openxmlformats.org/officeDocument/2006/relationships/image" Target="../media/image640.png"/><Relationship Id="rId305" Type="http://schemas.openxmlformats.org/officeDocument/2006/relationships/customXml" Target="../ink/ink151.xml"/><Relationship Id="rId512" Type="http://schemas.openxmlformats.org/officeDocument/2006/relationships/image" Target="../media/image255.png"/><Relationship Id="rId957" Type="http://schemas.openxmlformats.org/officeDocument/2006/relationships/customXml" Target="../ink/ink477.xml"/><Relationship Id="rId1142" Type="http://schemas.openxmlformats.org/officeDocument/2006/relationships/image" Target="../media/image570.png"/><Relationship Id="rId86" Type="http://schemas.openxmlformats.org/officeDocument/2006/relationships/image" Target="../media/image42.png"/><Relationship Id="rId817" Type="http://schemas.openxmlformats.org/officeDocument/2006/relationships/customXml" Target="../ink/ink407.xml"/><Relationship Id="rId1002" Type="http://schemas.openxmlformats.org/officeDocument/2006/relationships/image" Target="../media/image500.png"/><Relationship Id="rId1447" Type="http://schemas.openxmlformats.org/officeDocument/2006/relationships/customXml" Target="../ink/ink722.xml"/><Relationship Id="rId1307" Type="http://schemas.openxmlformats.org/officeDocument/2006/relationships/customXml" Target="../ink/ink652.xml"/><Relationship Id="rId13" Type="http://schemas.openxmlformats.org/officeDocument/2006/relationships/customXml" Target="../ink/ink5.xml"/><Relationship Id="rId162" Type="http://schemas.openxmlformats.org/officeDocument/2006/relationships/image" Target="../media/image80.png"/><Relationship Id="rId467" Type="http://schemas.openxmlformats.org/officeDocument/2006/relationships/customXml" Target="../ink/ink232.xml"/><Relationship Id="rId1097" Type="http://schemas.openxmlformats.org/officeDocument/2006/relationships/customXml" Target="../ink/ink547.xml"/><Relationship Id="rId674" Type="http://schemas.openxmlformats.org/officeDocument/2006/relationships/image" Target="../media/image336.png"/><Relationship Id="rId881" Type="http://schemas.openxmlformats.org/officeDocument/2006/relationships/customXml" Target="../ink/ink439.xml"/><Relationship Id="rId979" Type="http://schemas.openxmlformats.org/officeDocument/2006/relationships/customXml" Target="../ink/ink488.xml"/><Relationship Id="rId327" Type="http://schemas.openxmlformats.org/officeDocument/2006/relationships/customXml" Target="../ink/ink162.xml"/><Relationship Id="rId534" Type="http://schemas.openxmlformats.org/officeDocument/2006/relationships/image" Target="../media/image266.png"/><Relationship Id="rId741" Type="http://schemas.openxmlformats.org/officeDocument/2006/relationships/customXml" Target="../ink/ink369.xml"/><Relationship Id="rId839" Type="http://schemas.openxmlformats.org/officeDocument/2006/relationships/customXml" Target="../ink/ink418.xml"/><Relationship Id="rId1164" Type="http://schemas.openxmlformats.org/officeDocument/2006/relationships/image" Target="../media/image581.png"/><Relationship Id="rId1371" Type="http://schemas.openxmlformats.org/officeDocument/2006/relationships/customXml" Target="../ink/ink684.xml"/><Relationship Id="rId1469" Type="http://schemas.openxmlformats.org/officeDocument/2006/relationships/customXml" Target="../ink/ink733.xml"/><Relationship Id="rId601" Type="http://schemas.openxmlformats.org/officeDocument/2006/relationships/customXml" Target="../ink/ink299.xml"/><Relationship Id="rId1024" Type="http://schemas.openxmlformats.org/officeDocument/2006/relationships/image" Target="../media/image511.png"/><Relationship Id="rId1231" Type="http://schemas.openxmlformats.org/officeDocument/2006/relationships/customXml" Target="../ink/ink614.xml"/><Relationship Id="rId906" Type="http://schemas.openxmlformats.org/officeDocument/2006/relationships/image" Target="../media/image452.png"/><Relationship Id="rId1329" Type="http://schemas.openxmlformats.org/officeDocument/2006/relationships/customXml" Target="../ink/ink663.xml"/><Relationship Id="rId35" Type="http://schemas.openxmlformats.org/officeDocument/2006/relationships/customXml" Target="../ink/ink16.xml"/><Relationship Id="rId184" Type="http://schemas.openxmlformats.org/officeDocument/2006/relationships/image" Target="../media/image91.png"/><Relationship Id="rId391" Type="http://schemas.openxmlformats.org/officeDocument/2006/relationships/customXml" Target="../ink/ink194.xml"/><Relationship Id="rId251" Type="http://schemas.openxmlformats.org/officeDocument/2006/relationships/customXml" Target="../ink/ink124.xml"/><Relationship Id="rId489" Type="http://schemas.openxmlformats.org/officeDocument/2006/relationships/customXml" Target="../ink/ink243.xml"/><Relationship Id="rId696" Type="http://schemas.openxmlformats.org/officeDocument/2006/relationships/image" Target="../media/image347.png"/><Relationship Id="rId349" Type="http://schemas.openxmlformats.org/officeDocument/2006/relationships/customXml" Target="../ink/ink173.xml"/><Relationship Id="rId556" Type="http://schemas.openxmlformats.org/officeDocument/2006/relationships/image" Target="../media/image277.png"/><Relationship Id="rId763" Type="http://schemas.openxmlformats.org/officeDocument/2006/relationships/customXml" Target="../ink/ink380.xml"/><Relationship Id="rId1186" Type="http://schemas.openxmlformats.org/officeDocument/2006/relationships/image" Target="../media/image592.png"/><Relationship Id="rId1393" Type="http://schemas.openxmlformats.org/officeDocument/2006/relationships/customXml" Target="../ink/ink695.xml"/><Relationship Id="rId111" Type="http://schemas.openxmlformats.org/officeDocument/2006/relationships/customXml" Target="../ink/ink54.xml"/><Relationship Id="rId209" Type="http://schemas.openxmlformats.org/officeDocument/2006/relationships/customXml" Target="../ink/ink103.xml"/><Relationship Id="rId416" Type="http://schemas.openxmlformats.org/officeDocument/2006/relationships/image" Target="../media/image207.png"/><Relationship Id="rId970" Type="http://schemas.openxmlformats.org/officeDocument/2006/relationships/image" Target="../media/image484.png"/><Relationship Id="rId1046" Type="http://schemas.openxmlformats.org/officeDocument/2006/relationships/image" Target="../media/image522.png"/><Relationship Id="rId1253" Type="http://schemas.openxmlformats.org/officeDocument/2006/relationships/customXml" Target="../ink/ink625.xml"/><Relationship Id="rId623" Type="http://schemas.openxmlformats.org/officeDocument/2006/relationships/customXml" Target="../ink/ink310.xml"/><Relationship Id="rId830" Type="http://schemas.openxmlformats.org/officeDocument/2006/relationships/image" Target="../media/image414.png"/><Relationship Id="rId928" Type="http://schemas.openxmlformats.org/officeDocument/2006/relationships/image" Target="../media/image463.png"/><Relationship Id="rId1460" Type="http://schemas.openxmlformats.org/officeDocument/2006/relationships/image" Target="../media/image729.png"/><Relationship Id="rId57" Type="http://schemas.openxmlformats.org/officeDocument/2006/relationships/customXml" Target="../ink/ink27.xml"/><Relationship Id="rId1113" Type="http://schemas.openxmlformats.org/officeDocument/2006/relationships/customXml" Target="../ink/ink555.xml"/><Relationship Id="rId1320" Type="http://schemas.openxmlformats.org/officeDocument/2006/relationships/image" Target="../media/image659.png"/><Relationship Id="rId1418" Type="http://schemas.openxmlformats.org/officeDocument/2006/relationships/image" Target="../media/image708.png"/><Relationship Id="rId273" Type="http://schemas.openxmlformats.org/officeDocument/2006/relationships/customXml" Target="../ink/ink135.xml"/><Relationship Id="rId480" Type="http://schemas.openxmlformats.org/officeDocument/2006/relationships/image" Target="../media/image239.png"/><Relationship Id="rId133" Type="http://schemas.openxmlformats.org/officeDocument/2006/relationships/customXml" Target="../ink/ink65.xml"/><Relationship Id="rId340" Type="http://schemas.openxmlformats.org/officeDocument/2006/relationships/image" Target="../media/image169.png"/><Relationship Id="rId578" Type="http://schemas.openxmlformats.org/officeDocument/2006/relationships/image" Target="../media/image288.png"/><Relationship Id="rId785" Type="http://schemas.openxmlformats.org/officeDocument/2006/relationships/customXml" Target="../ink/ink391.xml"/><Relationship Id="rId992" Type="http://schemas.openxmlformats.org/officeDocument/2006/relationships/image" Target="../media/image495.png"/><Relationship Id="rId200" Type="http://schemas.openxmlformats.org/officeDocument/2006/relationships/image" Target="../media/image99.png"/><Relationship Id="rId438" Type="http://schemas.openxmlformats.org/officeDocument/2006/relationships/image" Target="../media/image218.png"/><Relationship Id="rId645" Type="http://schemas.openxmlformats.org/officeDocument/2006/relationships/customXml" Target="../ink/ink321.xml"/><Relationship Id="rId852" Type="http://schemas.openxmlformats.org/officeDocument/2006/relationships/image" Target="../media/image425.png"/><Relationship Id="rId1068" Type="http://schemas.openxmlformats.org/officeDocument/2006/relationships/image" Target="../media/image533.png"/><Relationship Id="rId1275" Type="http://schemas.openxmlformats.org/officeDocument/2006/relationships/customXml" Target="../ink/ink636.xml"/><Relationship Id="rId505" Type="http://schemas.openxmlformats.org/officeDocument/2006/relationships/customXml" Target="../ink/ink251.xml"/><Relationship Id="rId712" Type="http://schemas.openxmlformats.org/officeDocument/2006/relationships/image" Target="../media/image355.png"/><Relationship Id="rId1135" Type="http://schemas.openxmlformats.org/officeDocument/2006/relationships/customXml" Target="../ink/ink566.xml"/><Relationship Id="rId1342" Type="http://schemas.openxmlformats.org/officeDocument/2006/relationships/image" Target="../media/image670.png"/><Relationship Id="rId79" Type="http://schemas.openxmlformats.org/officeDocument/2006/relationships/customXml" Target="../ink/ink38.xml"/><Relationship Id="rId1202" Type="http://schemas.openxmlformats.org/officeDocument/2006/relationships/image" Target="../media/image600.png"/><Relationship Id="rId295" Type="http://schemas.openxmlformats.org/officeDocument/2006/relationships/customXml" Target="../ink/ink146.xml"/><Relationship Id="rId155" Type="http://schemas.openxmlformats.org/officeDocument/2006/relationships/customXml" Target="../ink/ink76.xml"/><Relationship Id="rId362" Type="http://schemas.openxmlformats.org/officeDocument/2006/relationships/image" Target="../media/image180.png"/><Relationship Id="rId1297" Type="http://schemas.openxmlformats.org/officeDocument/2006/relationships/customXml" Target="../ink/ink647.xml"/><Relationship Id="rId222" Type="http://schemas.openxmlformats.org/officeDocument/2006/relationships/image" Target="../media/image110.png"/><Relationship Id="rId667" Type="http://schemas.openxmlformats.org/officeDocument/2006/relationships/customXml" Target="../ink/ink332.xml"/><Relationship Id="rId874" Type="http://schemas.openxmlformats.org/officeDocument/2006/relationships/image" Target="../media/image436.png"/><Relationship Id="rId527" Type="http://schemas.openxmlformats.org/officeDocument/2006/relationships/customXml" Target="../ink/ink262.xml"/><Relationship Id="rId734" Type="http://schemas.openxmlformats.org/officeDocument/2006/relationships/image" Target="../media/image366.png"/><Relationship Id="rId941" Type="http://schemas.openxmlformats.org/officeDocument/2006/relationships/customXml" Target="../ink/ink469.xml"/><Relationship Id="rId1157" Type="http://schemas.openxmlformats.org/officeDocument/2006/relationships/customXml" Target="../ink/ink577.xml"/><Relationship Id="rId1364" Type="http://schemas.openxmlformats.org/officeDocument/2006/relationships/image" Target="../media/image681.png"/><Relationship Id="rId70" Type="http://schemas.openxmlformats.org/officeDocument/2006/relationships/image" Target="../media/image34.png"/><Relationship Id="rId801" Type="http://schemas.openxmlformats.org/officeDocument/2006/relationships/customXml" Target="../ink/ink399.xml"/><Relationship Id="rId1017" Type="http://schemas.openxmlformats.org/officeDocument/2006/relationships/customXml" Target="../ink/ink507.xml"/><Relationship Id="rId1224" Type="http://schemas.openxmlformats.org/officeDocument/2006/relationships/image" Target="../media/image611.png"/><Relationship Id="rId1431" Type="http://schemas.openxmlformats.org/officeDocument/2006/relationships/customXml" Target="../ink/ink714.xml"/><Relationship Id="rId28" Type="http://schemas.openxmlformats.org/officeDocument/2006/relationships/image" Target="../media/image13.png"/><Relationship Id="rId177" Type="http://schemas.openxmlformats.org/officeDocument/2006/relationships/customXml" Target="../ink/ink87.xml"/><Relationship Id="rId384" Type="http://schemas.openxmlformats.org/officeDocument/2006/relationships/image" Target="../media/image191.png"/><Relationship Id="rId591" Type="http://schemas.openxmlformats.org/officeDocument/2006/relationships/customXml" Target="../ink/ink294.xml"/><Relationship Id="rId244" Type="http://schemas.openxmlformats.org/officeDocument/2006/relationships/image" Target="../media/image121.png"/><Relationship Id="rId689" Type="http://schemas.openxmlformats.org/officeDocument/2006/relationships/customXml" Target="../ink/ink343.xml"/><Relationship Id="rId896" Type="http://schemas.openxmlformats.org/officeDocument/2006/relationships/image" Target="../media/image447.png"/><Relationship Id="rId1081" Type="http://schemas.openxmlformats.org/officeDocument/2006/relationships/customXml" Target="../ink/ink539.xml"/><Relationship Id="rId451" Type="http://schemas.openxmlformats.org/officeDocument/2006/relationships/customXml" Target="../ink/ink224.xml"/><Relationship Id="rId549" Type="http://schemas.openxmlformats.org/officeDocument/2006/relationships/customXml" Target="../ink/ink273.xml"/><Relationship Id="rId756" Type="http://schemas.openxmlformats.org/officeDocument/2006/relationships/image" Target="../media/image377.png"/><Relationship Id="rId1179" Type="http://schemas.openxmlformats.org/officeDocument/2006/relationships/customXml" Target="../ink/ink588.xml"/><Relationship Id="rId1386" Type="http://schemas.openxmlformats.org/officeDocument/2006/relationships/image" Target="../media/image692.png"/><Relationship Id="rId104" Type="http://schemas.openxmlformats.org/officeDocument/2006/relationships/image" Target="../media/image51.png"/><Relationship Id="rId311" Type="http://schemas.openxmlformats.org/officeDocument/2006/relationships/customXml" Target="../ink/ink154.xml"/><Relationship Id="rId409" Type="http://schemas.openxmlformats.org/officeDocument/2006/relationships/customXml" Target="../ink/ink203.xml"/><Relationship Id="rId963" Type="http://schemas.openxmlformats.org/officeDocument/2006/relationships/customXml" Target="../ink/ink480.xml"/><Relationship Id="rId1039" Type="http://schemas.openxmlformats.org/officeDocument/2006/relationships/customXml" Target="../ink/ink518.xml"/><Relationship Id="rId1246" Type="http://schemas.openxmlformats.org/officeDocument/2006/relationships/image" Target="../media/image622.png"/><Relationship Id="rId92" Type="http://schemas.openxmlformats.org/officeDocument/2006/relationships/image" Target="../media/image45.png"/><Relationship Id="rId616" Type="http://schemas.openxmlformats.org/officeDocument/2006/relationships/image" Target="../media/image307.png"/><Relationship Id="rId823" Type="http://schemas.openxmlformats.org/officeDocument/2006/relationships/customXml" Target="../ink/ink410.xml"/><Relationship Id="rId1453" Type="http://schemas.openxmlformats.org/officeDocument/2006/relationships/customXml" Target="../ink/ink725.xml"/><Relationship Id="rId255" Type="http://schemas.openxmlformats.org/officeDocument/2006/relationships/customXml" Target="../ink/ink126.xml"/><Relationship Id="rId462" Type="http://schemas.openxmlformats.org/officeDocument/2006/relationships/image" Target="../media/image230.png"/><Relationship Id="rId1092" Type="http://schemas.openxmlformats.org/officeDocument/2006/relationships/image" Target="../media/image545.png"/><Relationship Id="rId1106" Type="http://schemas.openxmlformats.org/officeDocument/2006/relationships/image" Target="../media/image552.png"/><Relationship Id="rId1313" Type="http://schemas.openxmlformats.org/officeDocument/2006/relationships/customXml" Target="../ink/ink655.xml"/><Relationship Id="rId1397" Type="http://schemas.openxmlformats.org/officeDocument/2006/relationships/customXml" Target="../ink/ink697.xml"/><Relationship Id="rId115" Type="http://schemas.openxmlformats.org/officeDocument/2006/relationships/customXml" Target="../ink/ink56.xml"/><Relationship Id="rId322" Type="http://schemas.openxmlformats.org/officeDocument/2006/relationships/image" Target="../media/image160.png"/><Relationship Id="rId767" Type="http://schemas.openxmlformats.org/officeDocument/2006/relationships/customXml" Target="../ink/ink382.xml"/><Relationship Id="rId974" Type="http://schemas.openxmlformats.org/officeDocument/2006/relationships/image" Target="../media/image486.png"/><Relationship Id="rId199" Type="http://schemas.openxmlformats.org/officeDocument/2006/relationships/customXml" Target="../ink/ink98.xml"/><Relationship Id="rId627" Type="http://schemas.openxmlformats.org/officeDocument/2006/relationships/customXml" Target="../ink/ink312.xml"/><Relationship Id="rId834" Type="http://schemas.openxmlformats.org/officeDocument/2006/relationships/image" Target="../media/image416.png"/><Relationship Id="rId1257" Type="http://schemas.openxmlformats.org/officeDocument/2006/relationships/customXml" Target="../ink/ink627.xml"/><Relationship Id="rId1464" Type="http://schemas.openxmlformats.org/officeDocument/2006/relationships/image" Target="../media/image731.png"/><Relationship Id="rId266" Type="http://schemas.openxmlformats.org/officeDocument/2006/relationships/image" Target="../media/image132.png"/><Relationship Id="rId473" Type="http://schemas.openxmlformats.org/officeDocument/2006/relationships/customXml" Target="../ink/ink235.xml"/><Relationship Id="rId680" Type="http://schemas.openxmlformats.org/officeDocument/2006/relationships/image" Target="../media/image339.png"/><Relationship Id="rId901" Type="http://schemas.openxmlformats.org/officeDocument/2006/relationships/customXml" Target="../ink/ink449.xml"/><Relationship Id="rId1117" Type="http://schemas.openxmlformats.org/officeDocument/2006/relationships/customXml" Target="../ink/ink557.xml"/><Relationship Id="rId1324" Type="http://schemas.openxmlformats.org/officeDocument/2006/relationships/image" Target="../media/image661.png"/><Relationship Id="rId30" Type="http://schemas.openxmlformats.org/officeDocument/2006/relationships/image" Target="../media/image14.png"/><Relationship Id="rId126" Type="http://schemas.openxmlformats.org/officeDocument/2006/relationships/image" Target="../media/image62.png"/><Relationship Id="rId333" Type="http://schemas.openxmlformats.org/officeDocument/2006/relationships/customXml" Target="../ink/ink165.xml"/><Relationship Id="rId540" Type="http://schemas.openxmlformats.org/officeDocument/2006/relationships/image" Target="../media/image269.png"/><Relationship Id="rId778" Type="http://schemas.openxmlformats.org/officeDocument/2006/relationships/image" Target="../media/image388.png"/><Relationship Id="rId985" Type="http://schemas.openxmlformats.org/officeDocument/2006/relationships/customXml" Target="../ink/ink491.xml"/><Relationship Id="rId1170" Type="http://schemas.openxmlformats.org/officeDocument/2006/relationships/image" Target="../media/image584.png"/><Relationship Id="rId638" Type="http://schemas.openxmlformats.org/officeDocument/2006/relationships/image" Target="../media/image318.png"/><Relationship Id="rId845" Type="http://schemas.openxmlformats.org/officeDocument/2006/relationships/customXml" Target="../ink/ink421.xml"/><Relationship Id="rId1030" Type="http://schemas.openxmlformats.org/officeDocument/2006/relationships/image" Target="../media/image514.png"/><Relationship Id="rId1268" Type="http://schemas.openxmlformats.org/officeDocument/2006/relationships/image" Target="../media/image633.png"/><Relationship Id="rId1475" Type="http://schemas.openxmlformats.org/officeDocument/2006/relationships/customXml" Target="../ink/ink736.xml"/><Relationship Id="rId277" Type="http://schemas.openxmlformats.org/officeDocument/2006/relationships/customXml" Target="../ink/ink137.xml"/><Relationship Id="rId400" Type="http://schemas.openxmlformats.org/officeDocument/2006/relationships/image" Target="../media/image199.png"/><Relationship Id="rId484" Type="http://schemas.openxmlformats.org/officeDocument/2006/relationships/image" Target="../media/image241.png"/><Relationship Id="rId705" Type="http://schemas.openxmlformats.org/officeDocument/2006/relationships/customXml" Target="../ink/ink351.xml"/><Relationship Id="rId1128" Type="http://schemas.openxmlformats.org/officeDocument/2006/relationships/image" Target="../media/image563.png"/><Relationship Id="rId1335" Type="http://schemas.openxmlformats.org/officeDocument/2006/relationships/customXml" Target="../ink/ink666.xml"/><Relationship Id="rId137" Type="http://schemas.openxmlformats.org/officeDocument/2006/relationships/customXml" Target="../ink/ink67.xml"/><Relationship Id="rId344" Type="http://schemas.openxmlformats.org/officeDocument/2006/relationships/image" Target="../media/image171.png"/><Relationship Id="rId691" Type="http://schemas.openxmlformats.org/officeDocument/2006/relationships/customXml" Target="../ink/ink344.xml"/><Relationship Id="rId789" Type="http://schemas.openxmlformats.org/officeDocument/2006/relationships/customXml" Target="../ink/ink393.xml"/><Relationship Id="rId912" Type="http://schemas.openxmlformats.org/officeDocument/2006/relationships/image" Target="../media/image455.png"/><Relationship Id="rId996" Type="http://schemas.openxmlformats.org/officeDocument/2006/relationships/image" Target="../media/image497.png"/><Relationship Id="rId41" Type="http://schemas.openxmlformats.org/officeDocument/2006/relationships/customXml" Target="../ink/ink19.xml"/><Relationship Id="rId551" Type="http://schemas.openxmlformats.org/officeDocument/2006/relationships/customXml" Target="../ink/ink274.xml"/><Relationship Id="rId649" Type="http://schemas.openxmlformats.org/officeDocument/2006/relationships/customXml" Target="../ink/ink323.xml"/><Relationship Id="rId856" Type="http://schemas.openxmlformats.org/officeDocument/2006/relationships/image" Target="../media/image427.png"/><Relationship Id="rId1181" Type="http://schemas.openxmlformats.org/officeDocument/2006/relationships/customXml" Target="../ink/ink589.xml"/><Relationship Id="rId1279" Type="http://schemas.openxmlformats.org/officeDocument/2006/relationships/customXml" Target="../ink/ink638.xml"/><Relationship Id="rId1402" Type="http://schemas.openxmlformats.org/officeDocument/2006/relationships/image" Target="../media/image700.png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88" Type="http://schemas.openxmlformats.org/officeDocument/2006/relationships/image" Target="../media/image143.png"/><Relationship Id="rId411" Type="http://schemas.openxmlformats.org/officeDocument/2006/relationships/customXml" Target="../ink/ink204.xml"/><Relationship Id="rId509" Type="http://schemas.openxmlformats.org/officeDocument/2006/relationships/customXml" Target="../ink/ink253.xml"/><Relationship Id="rId1041" Type="http://schemas.openxmlformats.org/officeDocument/2006/relationships/customXml" Target="../ink/ink519.xml"/><Relationship Id="rId1139" Type="http://schemas.openxmlformats.org/officeDocument/2006/relationships/customXml" Target="../ink/ink568.xml"/><Relationship Id="rId1346" Type="http://schemas.openxmlformats.org/officeDocument/2006/relationships/image" Target="../media/image672.png"/><Relationship Id="rId495" Type="http://schemas.openxmlformats.org/officeDocument/2006/relationships/customXml" Target="../ink/ink246.xml"/><Relationship Id="rId716" Type="http://schemas.openxmlformats.org/officeDocument/2006/relationships/image" Target="../media/image357.png"/><Relationship Id="rId923" Type="http://schemas.openxmlformats.org/officeDocument/2006/relationships/customXml" Target="../ink/ink460.xml"/><Relationship Id="rId52" Type="http://schemas.openxmlformats.org/officeDocument/2006/relationships/image" Target="../media/image25.png"/><Relationship Id="rId148" Type="http://schemas.openxmlformats.org/officeDocument/2006/relationships/image" Target="../media/image73.png"/><Relationship Id="rId355" Type="http://schemas.openxmlformats.org/officeDocument/2006/relationships/customXml" Target="../ink/ink176.xml"/><Relationship Id="rId562" Type="http://schemas.openxmlformats.org/officeDocument/2006/relationships/image" Target="../media/image280.png"/><Relationship Id="rId1192" Type="http://schemas.openxmlformats.org/officeDocument/2006/relationships/image" Target="../media/image595.png"/><Relationship Id="rId1206" Type="http://schemas.openxmlformats.org/officeDocument/2006/relationships/image" Target="../media/image602.png"/><Relationship Id="rId1413" Type="http://schemas.openxmlformats.org/officeDocument/2006/relationships/customXml" Target="../ink/ink705.xml"/><Relationship Id="rId215" Type="http://schemas.openxmlformats.org/officeDocument/2006/relationships/customXml" Target="../ink/ink106.xml"/><Relationship Id="rId422" Type="http://schemas.openxmlformats.org/officeDocument/2006/relationships/image" Target="../media/image210.png"/><Relationship Id="rId867" Type="http://schemas.openxmlformats.org/officeDocument/2006/relationships/customXml" Target="../ink/ink432.xml"/><Relationship Id="rId1052" Type="http://schemas.openxmlformats.org/officeDocument/2006/relationships/image" Target="../media/image525.png"/><Relationship Id="rId299" Type="http://schemas.openxmlformats.org/officeDocument/2006/relationships/customXml" Target="../ink/ink148.xml"/><Relationship Id="rId727" Type="http://schemas.openxmlformats.org/officeDocument/2006/relationships/customXml" Target="../ink/ink362.xml"/><Relationship Id="rId934" Type="http://schemas.openxmlformats.org/officeDocument/2006/relationships/image" Target="../media/image466.png"/><Relationship Id="rId1357" Type="http://schemas.openxmlformats.org/officeDocument/2006/relationships/customXml" Target="../ink/ink677.xml"/><Relationship Id="rId63" Type="http://schemas.openxmlformats.org/officeDocument/2006/relationships/customXml" Target="../ink/ink30.xml"/><Relationship Id="rId159" Type="http://schemas.openxmlformats.org/officeDocument/2006/relationships/customXml" Target="../ink/ink78.xml"/><Relationship Id="rId366" Type="http://schemas.openxmlformats.org/officeDocument/2006/relationships/image" Target="../media/image182.png"/><Relationship Id="rId573" Type="http://schemas.openxmlformats.org/officeDocument/2006/relationships/customXml" Target="../ink/ink285.xml"/><Relationship Id="rId780" Type="http://schemas.openxmlformats.org/officeDocument/2006/relationships/image" Target="../media/image389.png"/><Relationship Id="rId1217" Type="http://schemas.openxmlformats.org/officeDocument/2006/relationships/customXml" Target="../ink/ink607.xml"/><Relationship Id="rId1424" Type="http://schemas.openxmlformats.org/officeDocument/2006/relationships/image" Target="../media/image711.png"/><Relationship Id="rId226" Type="http://schemas.openxmlformats.org/officeDocument/2006/relationships/image" Target="../media/image112.png"/><Relationship Id="rId433" Type="http://schemas.openxmlformats.org/officeDocument/2006/relationships/customXml" Target="../ink/ink215.xml"/><Relationship Id="rId878" Type="http://schemas.openxmlformats.org/officeDocument/2006/relationships/image" Target="../media/image438.png"/><Relationship Id="rId1063" Type="http://schemas.openxmlformats.org/officeDocument/2006/relationships/customXml" Target="../ink/ink530.xml"/><Relationship Id="rId1270" Type="http://schemas.openxmlformats.org/officeDocument/2006/relationships/image" Target="../media/image634.png"/><Relationship Id="rId640" Type="http://schemas.openxmlformats.org/officeDocument/2006/relationships/image" Target="../media/image319.png"/><Relationship Id="rId738" Type="http://schemas.openxmlformats.org/officeDocument/2006/relationships/image" Target="../media/image368.png"/><Relationship Id="rId945" Type="http://schemas.openxmlformats.org/officeDocument/2006/relationships/customXml" Target="../ink/ink471.xml"/><Relationship Id="rId1368" Type="http://schemas.openxmlformats.org/officeDocument/2006/relationships/image" Target="../media/image683.png"/><Relationship Id="rId74" Type="http://schemas.openxmlformats.org/officeDocument/2006/relationships/image" Target="../media/image36.png"/><Relationship Id="rId377" Type="http://schemas.openxmlformats.org/officeDocument/2006/relationships/customXml" Target="../ink/ink187.xml"/><Relationship Id="rId500" Type="http://schemas.openxmlformats.org/officeDocument/2006/relationships/image" Target="../media/image249.png"/><Relationship Id="rId584" Type="http://schemas.openxmlformats.org/officeDocument/2006/relationships/image" Target="../media/image291.png"/><Relationship Id="rId805" Type="http://schemas.openxmlformats.org/officeDocument/2006/relationships/customXml" Target="../ink/ink401.xml"/><Relationship Id="rId1130" Type="http://schemas.openxmlformats.org/officeDocument/2006/relationships/image" Target="../media/image564.png"/><Relationship Id="rId1228" Type="http://schemas.openxmlformats.org/officeDocument/2006/relationships/image" Target="../media/image613.png"/><Relationship Id="rId1435" Type="http://schemas.openxmlformats.org/officeDocument/2006/relationships/customXml" Target="../ink/ink716.xml"/><Relationship Id="rId5" Type="http://schemas.openxmlformats.org/officeDocument/2006/relationships/customXml" Target="../ink/ink1.xml"/><Relationship Id="rId237" Type="http://schemas.openxmlformats.org/officeDocument/2006/relationships/customXml" Target="../ink/ink117.xml"/><Relationship Id="rId791" Type="http://schemas.openxmlformats.org/officeDocument/2006/relationships/customXml" Target="../ink/ink394.xml"/><Relationship Id="rId889" Type="http://schemas.openxmlformats.org/officeDocument/2006/relationships/customXml" Target="../ink/ink443.xml"/><Relationship Id="rId1074" Type="http://schemas.openxmlformats.org/officeDocument/2006/relationships/image" Target="../media/image536.png"/><Relationship Id="rId444" Type="http://schemas.openxmlformats.org/officeDocument/2006/relationships/image" Target="../media/image221.png"/><Relationship Id="rId651" Type="http://schemas.openxmlformats.org/officeDocument/2006/relationships/customXml" Target="../ink/ink324.xml"/><Relationship Id="rId749" Type="http://schemas.openxmlformats.org/officeDocument/2006/relationships/customXml" Target="../ink/ink373.xml"/><Relationship Id="rId1281" Type="http://schemas.openxmlformats.org/officeDocument/2006/relationships/customXml" Target="../ink/ink639.xml"/><Relationship Id="rId1379" Type="http://schemas.openxmlformats.org/officeDocument/2006/relationships/customXml" Target="../ink/ink688.xml"/><Relationship Id="rId290" Type="http://schemas.openxmlformats.org/officeDocument/2006/relationships/image" Target="../media/image144.png"/><Relationship Id="rId304" Type="http://schemas.openxmlformats.org/officeDocument/2006/relationships/image" Target="../media/image151.png"/><Relationship Id="rId388" Type="http://schemas.openxmlformats.org/officeDocument/2006/relationships/image" Target="../media/image193.png"/><Relationship Id="rId511" Type="http://schemas.openxmlformats.org/officeDocument/2006/relationships/customXml" Target="../ink/ink254.xml"/><Relationship Id="rId609" Type="http://schemas.openxmlformats.org/officeDocument/2006/relationships/customXml" Target="../ink/ink303.xml"/><Relationship Id="rId956" Type="http://schemas.openxmlformats.org/officeDocument/2006/relationships/image" Target="../media/image477.png"/><Relationship Id="rId1141" Type="http://schemas.openxmlformats.org/officeDocument/2006/relationships/customXml" Target="../ink/ink569.xml"/><Relationship Id="rId1239" Type="http://schemas.openxmlformats.org/officeDocument/2006/relationships/customXml" Target="../ink/ink618.xml"/><Relationship Id="rId85" Type="http://schemas.openxmlformats.org/officeDocument/2006/relationships/customXml" Target="../ink/ink41.xml"/><Relationship Id="rId150" Type="http://schemas.openxmlformats.org/officeDocument/2006/relationships/image" Target="../media/image74.png"/><Relationship Id="rId595" Type="http://schemas.openxmlformats.org/officeDocument/2006/relationships/customXml" Target="../ink/ink296.xml"/><Relationship Id="rId816" Type="http://schemas.openxmlformats.org/officeDocument/2006/relationships/image" Target="../media/image407.png"/><Relationship Id="rId1001" Type="http://schemas.openxmlformats.org/officeDocument/2006/relationships/customXml" Target="../ink/ink499.xml"/><Relationship Id="rId1446" Type="http://schemas.openxmlformats.org/officeDocument/2006/relationships/image" Target="../media/image722.png"/><Relationship Id="rId248" Type="http://schemas.openxmlformats.org/officeDocument/2006/relationships/image" Target="../media/image123.png"/><Relationship Id="rId455" Type="http://schemas.openxmlformats.org/officeDocument/2006/relationships/customXml" Target="../ink/ink226.xml"/><Relationship Id="rId662" Type="http://schemas.openxmlformats.org/officeDocument/2006/relationships/image" Target="../media/image330.png"/><Relationship Id="rId1085" Type="http://schemas.openxmlformats.org/officeDocument/2006/relationships/customXml" Target="../ink/ink541.xml"/><Relationship Id="rId1292" Type="http://schemas.openxmlformats.org/officeDocument/2006/relationships/image" Target="../media/image645.png"/><Relationship Id="rId1306" Type="http://schemas.openxmlformats.org/officeDocument/2006/relationships/image" Target="../media/image652.png"/><Relationship Id="rId12" Type="http://schemas.openxmlformats.org/officeDocument/2006/relationships/image" Target="../media/image5.png"/><Relationship Id="rId108" Type="http://schemas.openxmlformats.org/officeDocument/2006/relationships/image" Target="../media/image53.png"/><Relationship Id="rId315" Type="http://schemas.openxmlformats.org/officeDocument/2006/relationships/customXml" Target="../ink/ink156.xml"/><Relationship Id="rId522" Type="http://schemas.openxmlformats.org/officeDocument/2006/relationships/image" Target="../media/image260.png"/><Relationship Id="rId967" Type="http://schemas.openxmlformats.org/officeDocument/2006/relationships/customXml" Target="../ink/ink482.xml"/><Relationship Id="rId1152" Type="http://schemas.openxmlformats.org/officeDocument/2006/relationships/image" Target="../media/image575.png"/><Relationship Id="rId96" Type="http://schemas.openxmlformats.org/officeDocument/2006/relationships/image" Target="../media/image47.png"/><Relationship Id="rId161" Type="http://schemas.openxmlformats.org/officeDocument/2006/relationships/customXml" Target="../ink/ink79.xml"/><Relationship Id="rId399" Type="http://schemas.openxmlformats.org/officeDocument/2006/relationships/customXml" Target="../ink/ink198.xml"/><Relationship Id="rId827" Type="http://schemas.openxmlformats.org/officeDocument/2006/relationships/customXml" Target="../ink/ink412.xml"/><Relationship Id="rId1012" Type="http://schemas.openxmlformats.org/officeDocument/2006/relationships/image" Target="../media/image505.png"/><Relationship Id="rId1457" Type="http://schemas.openxmlformats.org/officeDocument/2006/relationships/customXml" Target="../ink/ink727.xml"/><Relationship Id="rId259" Type="http://schemas.openxmlformats.org/officeDocument/2006/relationships/customXml" Target="../ink/ink128.xml"/><Relationship Id="rId466" Type="http://schemas.openxmlformats.org/officeDocument/2006/relationships/image" Target="../media/image232.png"/><Relationship Id="rId673" Type="http://schemas.openxmlformats.org/officeDocument/2006/relationships/customXml" Target="../ink/ink335.xml"/><Relationship Id="rId880" Type="http://schemas.openxmlformats.org/officeDocument/2006/relationships/image" Target="../media/image439.png"/><Relationship Id="rId1096" Type="http://schemas.openxmlformats.org/officeDocument/2006/relationships/image" Target="../media/image547.png"/><Relationship Id="rId1317" Type="http://schemas.openxmlformats.org/officeDocument/2006/relationships/customXml" Target="../ink/ink657.xml"/><Relationship Id="rId23" Type="http://schemas.openxmlformats.org/officeDocument/2006/relationships/customXml" Target="../ink/ink10.xml"/><Relationship Id="rId119" Type="http://schemas.openxmlformats.org/officeDocument/2006/relationships/customXml" Target="../ink/ink58.xml"/><Relationship Id="rId326" Type="http://schemas.openxmlformats.org/officeDocument/2006/relationships/image" Target="../media/image162.png"/><Relationship Id="rId533" Type="http://schemas.openxmlformats.org/officeDocument/2006/relationships/customXml" Target="../ink/ink265.xml"/><Relationship Id="rId978" Type="http://schemas.openxmlformats.org/officeDocument/2006/relationships/image" Target="../media/image488.png"/><Relationship Id="rId1163" Type="http://schemas.openxmlformats.org/officeDocument/2006/relationships/customXml" Target="../ink/ink580.xml"/><Relationship Id="rId1370" Type="http://schemas.openxmlformats.org/officeDocument/2006/relationships/image" Target="../media/image684.png"/><Relationship Id="rId740" Type="http://schemas.openxmlformats.org/officeDocument/2006/relationships/image" Target="../media/image369.png"/><Relationship Id="rId838" Type="http://schemas.openxmlformats.org/officeDocument/2006/relationships/image" Target="../media/image418.png"/><Relationship Id="rId1023" Type="http://schemas.openxmlformats.org/officeDocument/2006/relationships/customXml" Target="../ink/ink510.xml"/><Relationship Id="rId1468" Type="http://schemas.openxmlformats.org/officeDocument/2006/relationships/image" Target="../media/image733.png"/><Relationship Id="rId172" Type="http://schemas.openxmlformats.org/officeDocument/2006/relationships/image" Target="../media/image85.png"/><Relationship Id="rId477" Type="http://schemas.openxmlformats.org/officeDocument/2006/relationships/customXml" Target="../ink/ink237.xml"/><Relationship Id="rId600" Type="http://schemas.openxmlformats.org/officeDocument/2006/relationships/image" Target="../media/image299.png"/><Relationship Id="rId684" Type="http://schemas.openxmlformats.org/officeDocument/2006/relationships/image" Target="../media/image341.png"/><Relationship Id="rId1230" Type="http://schemas.openxmlformats.org/officeDocument/2006/relationships/image" Target="../media/image614.png"/><Relationship Id="rId1328" Type="http://schemas.openxmlformats.org/officeDocument/2006/relationships/image" Target="../media/image663.png"/><Relationship Id="rId337" Type="http://schemas.openxmlformats.org/officeDocument/2006/relationships/customXml" Target="../ink/ink167.xml"/><Relationship Id="rId891" Type="http://schemas.openxmlformats.org/officeDocument/2006/relationships/customXml" Target="../ink/ink444.xml"/><Relationship Id="rId905" Type="http://schemas.openxmlformats.org/officeDocument/2006/relationships/customXml" Target="../ink/ink451.xml"/><Relationship Id="rId989" Type="http://schemas.openxmlformats.org/officeDocument/2006/relationships/customXml" Target="../ink/ink493.xml"/><Relationship Id="rId34" Type="http://schemas.openxmlformats.org/officeDocument/2006/relationships/image" Target="../media/image16.png"/><Relationship Id="rId544" Type="http://schemas.openxmlformats.org/officeDocument/2006/relationships/image" Target="../media/image271.png"/><Relationship Id="rId751" Type="http://schemas.openxmlformats.org/officeDocument/2006/relationships/customXml" Target="../ink/ink374.xml"/><Relationship Id="rId849" Type="http://schemas.openxmlformats.org/officeDocument/2006/relationships/customXml" Target="../ink/ink423.xml"/><Relationship Id="rId1174" Type="http://schemas.openxmlformats.org/officeDocument/2006/relationships/image" Target="../media/image586.png"/><Relationship Id="rId1381" Type="http://schemas.openxmlformats.org/officeDocument/2006/relationships/customXml" Target="../ink/ink689.xml"/><Relationship Id="rId183" Type="http://schemas.openxmlformats.org/officeDocument/2006/relationships/customXml" Target="../ink/ink90.xml"/><Relationship Id="rId390" Type="http://schemas.openxmlformats.org/officeDocument/2006/relationships/image" Target="../media/image194.png"/><Relationship Id="rId404" Type="http://schemas.openxmlformats.org/officeDocument/2006/relationships/image" Target="../media/image201.png"/><Relationship Id="rId611" Type="http://schemas.openxmlformats.org/officeDocument/2006/relationships/customXml" Target="../ink/ink304.xml"/><Relationship Id="rId1034" Type="http://schemas.openxmlformats.org/officeDocument/2006/relationships/image" Target="../media/image516.png"/><Relationship Id="rId1241" Type="http://schemas.openxmlformats.org/officeDocument/2006/relationships/customXml" Target="../ink/ink619.xml"/><Relationship Id="rId1339" Type="http://schemas.openxmlformats.org/officeDocument/2006/relationships/customXml" Target="../ink/ink668.xml"/><Relationship Id="rId250" Type="http://schemas.openxmlformats.org/officeDocument/2006/relationships/image" Target="../media/image124.png"/><Relationship Id="rId488" Type="http://schemas.openxmlformats.org/officeDocument/2006/relationships/image" Target="../media/image243.png"/><Relationship Id="rId695" Type="http://schemas.openxmlformats.org/officeDocument/2006/relationships/customXml" Target="../ink/ink346.xml"/><Relationship Id="rId709" Type="http://schemas.openxmlformats.org/officeDocument/2006/relationships/customXml" Target="../ink/ink353.xml"/><Relationship Id="rId916" Type="http://schemas.openxmlformats.org/officeDocument/2006/relationships/image" Target="../media/image457.png"/><Relationship Id="rId1101" Type="http://schemas.openxmlformats.org/officeDocument/2006/relationships/customXml" Target="../ink/ink549.xml"/><Relationship Id="rId45" Type="http://schemas.openxmlformats.org/officeDocument/2006/relationships/customXml" Target="../ink/ink21.xml"/><Relationship Id="rId110" Type="http://schemas.openxmlformats.org/officeDocument/2006/relationships/image" Target="../media/image54.png"/><Relationship Id="rId348" Type="http://schemas.openxmlformats.org/officeDocument/2006/relationships/image" Target="../media/image173.png"/><Relationship Id="rId555" Type="http://schemas.openxmlformats.org/officeDocument/2006/relationships/customXml" Target="../ink/ink276.xml"/><Relationship Id="rId762" Type="http://schemas.openxmlformats.org/officeDocument/2006/relationships/image" Target="../media/image380.png"/><Relationship Id="rId1185" Type="http://schemas.openxmlformats.org/officeDocument/2006/relationships/customXml" Target="../ink/ink591.xml"/><Relationship Id="rId1392" Type="http://schemas.openxmlformats.org/officeDocument/2006/relationships/image" Target="../media/image695.png"/><Relationship Id="rId1406" Type="http://schemas.openxmlformats.org/officeDocument/2006/relationships/image" Target="../media/image702.png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415" Type="http://schemas.openxmlformats.org/officeDocument/2006/relationships/customXml" Target="../ink/ink206.xml"/><Relationship Id="rId622" Type="http://schemas.openxmlformats.org/officeDocument/2006/relationships/image" Target="../media/image310.png"/><Relationship Id="rId1045" Type="http://schemas.openxmlformats.org/officeDocument/2006/relationships/customXml" Target="../ink/ink521.xml"/><Relationship Id="rId1252" Type="http://schemas.openxmlformats.org/officeDocument/2006/relationships/image" Target="../media/image625.png"/><Relationship Id="rId261" Type="http://schemas.openxmlformats.org/officeDocument/2006/relationships/customXml" Target="../ink/ink129.xml"/><Relationship Id="rId499" Type="http://schemas.openxmlformats.org/officeDocument/2006/relationships/customXml" Target="../ink/ink248.xml"/><Relationship Id="rId927" Type="http://schemas.openxmlformats.org/officeDocument/2006/relationships/customXml" Target="../ink/ink462.xml"/><Relationship Id="rId1112" Type="http://schemas.openxmlformats.org/officeDocument/2006/relationships/image" Target="../media/image555.png"/><Relationship Id="rId56" Type="http://schemas.openxmlformats.org/officeDocument/2006/relationships/image" Target="../media/image27.png"/><Relationship Id="rId359" Type="http://schemas.openxmlformats.org/officeDocument/2006/relationships/customXml" Target="../ink/ink178.xml"/><Relationship Id="rId566" Type="http://schemas.openxmlformats.org/officeDocument/2006/relationships/image" Target="../media/image282.png"/><Relationship Id="rId773" Type="http://schemas.openxmlformats.org/officeDocument/2006/relationships/customXml" Target="../ink/ink385.xml"/><Relationship Id="rId1196" Type="http://schemas.openxmlformats.org/officeDocument/2006/relationships/image" Target="../media/image597.png"/><Relationship Id="rId1417" Type="http://schemas.openxmlformats.org/officeDocument/2006/relationships/customXml" Target="../ink/ink707.xml"/><Relationship Id="rId121" Type="http://schemas.openxmlformats.org/officeDocument/2006/relationships/customXml" Target="../ink/ink59.xml"/><Relationship Id="rId219" Type="http://schemas.openxmlformats.org/officeDocument/2006/relationships/customXml" Target="../ink/ink108.xml"/><Relationship Id="rId426" Type="http://schemas.openxmlformats.org/officeDocument/2006/relationships/image" Target="../media/image212.png"/><Relationship Id="rId633" Type="http://schemas.openxmlformats.org/officeDocument/2006/relationships/customXml" Target="../ink/ink315.xml"/><Relationship Id="rId980" Type="http://schemas.openxmlformats.org/officeDocument/2006/relationships/image" Target="../media/image489.png"/><Relationship Id="rId1056" Type="http://schemas.openxmlformats.org/officeDocument/2006/relationships/image" Target="../media/image527.png"/><Relationship Id="rId1263" Type="http://schemas.openxmlformats.org/officeDocument/2006/relationships/customXml" Target="../ink/ink630.xml"/><Relationship Id="rId840" Type="http://schemas.openxmlformats.org/officeDocument/2006/relationships/image" Target="../media/image419.png"/><Relationship Id="rId938" Type="http://schemas.openxmlformats.org/officeDocument/2006/relationships/image" Target="../media/image468.png"/><Relationship Id="rId1470" Type="http://schemas.openxmlformats.org/officeDocument/2006/relationships/image" Target="../media/image734.png"/><Relationship Id="rId67" Type="http://schemas.openxmlformats.org/officeDocument/2006/relationships/customXml" Target="../ink/ink32.xml"/><Relationship Id="rId272" Type="http://schemas.openxmlformats.org/officeDocument/2006/relationships/image" Target="../media/image135.png"/><Relationship Id="rId577" Type="http://schemas.openxmlformats.org/officeDocument/2006/relationships/customXml" Target="../ink/ink287.xml"/><Relationship Id="rId700" Type="http://schemas.openxmlformats.org/officeDocument/2006/relationships/image" Target="../media/image349.png"/><Relationship Id="rId1123" Type="http://schemas.openxmlformats.org/officeDocument/2006/relationships/customXml" Target="../ink/ink560.xml"/><Relationship Id="rId1330" Type="http://schemas.openxmlformats.org/officeDocument/2006/relationships/image" Target="../media/image664.png"/><Relationship Id="rId1428" Type="http://schemas.openxmlformats.org/officeDocument/2006/relationships/image" Target="../media/image713.png"/><Relationship Id="rId132" Type="http://schemas.openxmlformats.org/officeDocument/2006/relationships/image" Target="../media/image65.png"/><Relationship Id="rId784" Type="http://schemas.openxmlformats.org/officeDocument/2006/relationships/image" Target="../media/image391.png"/><Relationship Id="rId991" Type="http://schemas.openxmlformats.org/officeDocument/2006/relationships/customXml" Target="../ink/ink494.xml"/><Relationship Id="rId1067" Type="http://schemas.openxmlformats.org/officeDocument/2006/relationships/customXml" Target="../ink/ink532.xml"/><Relationship Id="rId437" Type="http://schemas.openxmlformats.org/officeDocument/2006/relationships/customXml" Target="../ink/ink217.xml"/><Relationship Id="rId644" Type="http://schemas.openxmlformats.org/officeDocument/2006/relationships/image" Target="../media/image321.png"/><Relationship Id="rId851" Type="http://schemas.openxmlformats.org/officeDocument/2006/relationships/customXml" Target="../ink/ink424.xml"/><Relationship Id="rId1274" Type="http://schemas.openxmlformats.org/officeDocument/2006/relationships/image" Target="../media/image636.png"/><Relationship Id="rId283" Type="http://schemas.openxmlformats.org/officeDocument/2006/relationships/customXml" Target="../ink/ink140.xml"/><Relationship Id="rId490" Type="http://schemas.openxmlformats.org/officeDocument/2006/relationships/image" Target="../media/image244.png"/><Relationship Id="rId504" Type="http://schemas.openxmlformats.org/officeDocument/2006/relationships/image" Target="../media/image251.png"/><Relationship Id="rId711" Type="http://schemas.openxmlformats.org/officeDocument/2006/relationships/customXml" Target="../ink/ink354.xml"/><Relationship Id="rId949" Type="http://schemas.openxmlformats.org/officeDocument/2006/relationships/customXml" Target="../ink/ink473.xml"/><Relationship Id="rId1134" Type="http://schemas.openxmlformats.org/officeDocument/2006/relationships/image" Target="../media/image566.png"/><Relationship Id="rId1341" Type="http://schemas.openxmlformats.org/officeDocument/2006/relationships/customXml" Target="../ink/ink669.xml"/><Relationship Id="rId78" Type="http://schemas.openxmlformats.org/officeDocument/2006/relationships/image" Target="../media/image38.png"/><Relationship Id="rId143" Type="http://schemas.openxmlformats.org/officeDocument/2006/relationships/customXml" Target="../ink/ink70.xml"/><Relationship Id="rId350" Type="http://schemas.openxmlformats.org/officeDocument/2006/relationships/image" Target="../media/image174.png"/><Relationship Id="rId588" Type="http://schemas.openxmlformats.org/officeDocument/2006/relationships/image" Target="../media/image293.png"/><Relationship Id="rId795" Type="http://schemas.openxmlformats.org/officeDocument/2006/relationships/customXml" Target="../ink/ink396.xml"/><Relationship Id="rId809" Type="http://schemas.openxmlformats.org/officeDocument/2006/relationships/customXml" Target="../ink/ink403.xml"/><Relationship Id="rId1201" Type="http://schemas.openxmlformats.org/officeDocument/2006/relationships/customXml" Target="../ink/ink599.xml"/><Relationship Id="rId1439" Type="http://schemas.openxmlformats.org/officeDocument/2006/relationships/customXml" Target="../ink/ink718.xml"/><Relationship Id="rId9" Type="http://schemas.openxmlformats.org/officeDocument/2006/relationships/customXml" Target="../ink/ink3.xml"/><Relationship Id="rId210" Type="http://schemas.openxmlformats.org/officeDocument/2006/relationships/image" Target="../media/image104.png"/><Relationship Id="rId448" Type="http://schemas.openxmlformats.org/officeDocument/2006/relationships/image" Target="../media/image223.png"/><Relationship Id="rId655" Type="http://schemas.openxmlformats.org/officeDocument/2006/relationships/customXml" Target="../ink/ink326.xml"/><Relationship Id="rId862" Type="http://schemas.openxmlformats.org/officeDocument/2006/relationships/image" Target="../media/image430.png"/><Relationship Id="rId1078" Type="http://schemas.openxmlformats.org/officeDocument/2006/relationships/image" Target="../media/image538.png"/><Relationship Id="rId1285" Type="http://schemas.openxmlformats.org/officeDocument/2006/relationships/customXml" Target="../ink/ink641.xml"/><Relationship Id="rId294" Type="http://schemas.openxmlformats.org/officeDocument/2006/relationships/image" Target="../media/image146.png"/><Relationship Id="rId308" Type="http://schemas.openxmlformats.org/officeDocument/2006/relationships/image" Target="../media/image153.png"/><Relationship Id="rId515" Type="http://schemas.openxmlformats.org/officeDocument/2006/relationships/customXml" Target="../ink/ink256.xml"/><Relationship Id="rId722" Type="http://schemas.openxmlformats.org/officeDocument/2006/relationships/image" Target="../media/image360.png"/><Relationship Id="rId1145" Type="http://schemas.openxmlformats.org/officeDocument/2006/relationships/customXml" Target="../ink/ink571.xml"/><Relationship Id="rId1352" Type="http://schemas.openxmlformats.org/officeDocument/2006/relationships/image" Target="../media/image675.png"/><Relationship Id="rId89" Type="http://schemas.openxmlformats.org/officeDocument/2006/relationships/customXml" Target="../ink/ink43.xml"/><Relationship Id="rId154" Type="http://schemas.openxmlformats.org/officeDocument/2006/relationships/image" Target="../media/image76.png"/><Relationship Id="rId361" Type="http://schemas.openxmlformats.org/officeDocument/2006/relationships/customXml" Target="../ink/ink179.xml"/><Relationship Id="rId599" Type="http://schemas.openxmlformats.org/officeDocument/2006/relationships/customXml" Target="../ink/ink298.xml"/><Relationship Id="rId1005" Type="http://schemas.openxmlformats.org/officeDocument/2006/relationships/customXml" Target="../ink/ink501.xml"/><Relationship Id="rId1212" Type="http://schemas.openxmlformats.org/officeDocument/2006/relationships/image" Target="../media/image605.png"/><Relationship Id="rId459" Type="http://schemas.openxmlformats.org/officeDocument/2006/relationships/customXml" Target="../ink/ink228.xml"/><Relationship Id="rId666" Type="http://schemas.openxmlformats.org/officeDocument/2006/relationships/image" Target="../media/image332.png"/><Relationship Id="rId873" Type="http://schemas.openxmlformats.org/officeDocument/2006/relationships/customXml" Target="../ink/ink435.xml"/><Relationship Id="rId1089" Type="http://schemas.openxmlformats.org/officeDocument/2006/relationships/customXml" Target="../ink/ink543.xml"/><Relationship Id="rId1296" Type="http://schemas.openxmlformats.org/officeDocument/2006/relationships/image" Target="../media/image647.png"/><Relationship Id="rId16" Type="http://schemas.openxmlformats.org/officeDocument/2006/relationships/image" Target="../media/image7.png"/><Relationship Id="rId221" Type="http://schemas.openxmlformats.org/officeDocument/2006/relationships/customXml" Target="../ink/ink109.xml"/><Relationship Id="rId319" Type="http://schemas.openxmlformats.org/officeDocument/2006/relationships/customXml" Target="../ink/ink158.xml"/><Relationship Id="rId526" Type="http://schemas.openxmlformats.org/officeDocument/2006/relationships/image" Target="../media/image262.png"/><Relationship Id="rId1156" Type="http://schemas.openxmlformats.org/officeDocument/2006/relationships/image" Target="../media/image577.png"/><Relationship Id="rId1363" Type="http://schemas.openxmlformats.org/officeDocument/2006/relationships/customXml" Target="../ink/ink680.xml"/><Relationship Id="rId733" Type="http://schemas.openxmlformats.org/officeDocument/2006/relationships/customXml" Target="../ink/ink365.xml"/><Relationship Id="rId940" Type="http://schemas.openxmlformats.org/officeDocument/2006/relationships/image" Target="../media/image469.png"/><Relationship Id="rId1016" Type="http://schemas.openxmlformats.org/officeDocument/2006/relationships/image" Target="../media/image507.png"/><Relationship Id="rId165" Type="http://schemas.openxmlformats.org/officeDocument/2006/relationships/customXml" Target="../ink/ink81.xml"/><Relationship Id="rId372" Type="http://schemas.openxmlformats.org/officeDocument/2006/relationships/image" Target="../media/image185.png"/><Relationship Id="rId677" Type="http://schemas.openxmlformats.org/officeDocument/2006/relationships/customXml" Target="../ink/ink337.xml"/><Relationship Id="rId800" Type="http://schemas.openxmlformats.org/officeDocument/2006/relationships/image" Target="../media/image399.png"/><Relationship Id="rId1223" Type="http://schemas.openxmlformats.org/officeDocument/2006/relationships/customXml" Target="../ink/ink610.xml"/><Relationship Id="rId1430" Type="http://schemas.openxmlformats.org/officeDocument/2006/relationships/image" Target="../media/image714.png"/><Relationship Id="rId232" Type="http://schemas.openxmlformats.org/officeDocument/2006/relationships/image" Target="../media/image115.png"/><Relationship Id="rId884" Type="http://schemas.openxmlformats.org/officeDocument/2006/relationships/image" Target="../media/image441.png"/><Relationship Id="rId27" Type="http://schemas.openxmlformats.org/officeDocument/2006/relationships/customXml" Target="../ink/ink12.xml"/><Relationship Id="rId537" Type="http://schemas.openxmlformats.org/officeDocument/2006/relationships/customXml" Target="../ink/ink267.xml"/><Relationship Id="rId744" Type="http://schemas.openxmlformats.org/officeDocument/2006/relationships/image" Target="../media/image371.png"/><Relationship Id="rId951" Type="http://schemas.openxmlformats.org/officeDocument/2006/relationships/customXml" Target="../ink/ink474.xml"/><Relationship Id="rId1167" Type="http://schemas.openxmlformats.org/officeDocument/2006/relationships/customXml" Target="../ink/ink582.xml"/><Relationship Id="rId1374" Type="http://schemas.openxmlformats.org/officeDocument/2006/relationships/image" Target="../media/image686.png"/><Relationship Id="rId80" Type="http://schemas.openxmlformats.org/officeDocument/2006/relationships/image" Target="../media/image39.png"/><Relationship Id="rId176" Type="http://schemas.openxmlformats.org/officeDocument/2006/relationships/image" Target="../media/image87.png"/><Relationship Id="rId383" Type="http://schemas.openxmlformats.org/officeDocument/2006/relationships/customXml" Target="../ink/ink190.xml"/><Relationship Id="rId590" Type="http://schemas.openxmlformats.org/officeDocument/2006/relationships/image" Target="../media/image294.png"/><Relationship Id="rId604" Type="http://schemas.openxmlformats.org/officeDocument/2006/relationships/image" Target="../media/image301.png"/><Relationship Id="rId811" Type="http://schemas.openxmlformats.org/officeDocument/2006/relationships/customXml" Target="../ink/ink404.xml"/><Relationship Id="rId1027" Type="http://schemas.openxmlformats.org/officeDocument/2006/relationships/customXml" Target="../ink/ink512.xml"/><Relationship Id="rId1234" Type="http://schemas.openxmlformats.org/officeDocument/2006/relationships/image" Target="../media/image616.png"/><Relationship Id="rId1441" Type="http://schemas.openxmlformats.org/officeDocument/2006/relationships/customXml" Target="../ink/ink719.xml"/><Relationship Id="rId243" Type="http://schemas.openxmlformats.org/officeDocument/2006/relationships/customXml" Target="../ink/ink120.xml"/><Relationship Id="rId450" Type="http://schemas.openxmlformats.org/officeDocument/2006/relationships/image" Target="../media/image224.png"/><Relationship Id="rId688" Type="http://schemas.openxmlformats.org/officeDocument/2006/relationships/image" Target="../media/image343.png"/><Relationship Id="rId895" Type="http://schemas.openxmlformats.org/officeDocument/2006/relationships/customXml" Target="../ink/ink446.xml"/><Relationship Id="rId909" Type="http://schemas.openxmlformats.org/officeDocument/2006/relationships/customXml" Target="../ink/ink453.xml"/><Relationship Id="rId1080" Type="http://schemas.openxmlformats.org/officeDocument/2006/relationships/image" Target="../media/image539.png"/><Relationship Id="rId1301" Type="http://schemas.openxmlformats.org/officeDocument/2006/relationships/customXml" Target="../ink/ink649.xml"/><Relationship Id="rId38" Type="http://schemas.openxmlformats.org/officeDocument/2006/relationships/image" Target="../media/image18.png"/><Relationship Id="rId103" Type="http://schemas.openxmlformats.org/officeDocument/2006/relationships/customXml" Target="../ink/ink50.xml"/><Relationship Id="rId310" Type="http://schemas.openxmlformats.org/officeDocument/2006/relationships/image" Target="../media/image154.png"/><Relationship Id="rId548" Type="http://schemas.openxmlformats.org/officeDocument/2006/relationships/image" Target="../media/image273.png"/><Relationship Id="rId755" Type="http://schemas.openxmlformats.org/officeDocument/2006/relationships/customXml" Target="../ink/ink376.xml"/><Relationship Id="rId962" Type="http://schemas.openxmlformats.org/officeDocument/2006/relationships/image" Target="../media/image480.png"/><Relationship Id="rId1178" Type="http://schemas.openxmlformats.org/officeDocument/2006/relationships/image" Target="../media/image588.png"/><Relationship Id="rId1385" Type="http://schemas.openxmlformats.org/officeDocument/2006/relationships/customXml" Target="../ink/ink691.xml"/><Relationship Id="rId91" Type="http://schemas.openxmlformats.org/officeDocument/2006/relationships/customXml" Target="../ink/ink44.xml"/><Relationship Id="rId187" Type="http://schemas.openxmlformats.org/officeDocument/2006/relationships/customXml" Target="../ink/ink92.xml"/><Relationship Id="rId394" Type="http://schemas.openxmlformats.org/officeDocument/2006/relationships/image" Target="../media/image196.png"/><Relationship Id="rId408" Type="http://schemas.openxmlformats.org/officeDocument/2006/relationships/image" Target="../media/image203.png"/><Relationship Id="rId615" Type="http://schemas.openxmlformats.org/officeDocument/2006/relationships/customXml" Target="../ink/ink306.xml"/><Relationship Id="rId822" Type="http://schemas.openxmlformats.org/officeDocument/2006/relationships/image" Target="../media/image410.png"/><Relationship Id="rId1038" Type="http://schemas.openxmlformats.org/officeDocument/2006/relationships/image" Target="../media/image518.png"/><Relationship Id="rId1245" Type="http://schemas.openxmlformats.org/officeDocument/2006/relationships/customXml" Target="../ink/ink621.xml"/><Relationship Id="rId1452" Type="http://schemas.openxmlformats.org/officeDocument/2006/relationships/image" Target="../media/image725.png"/><Relationship Id="rId254" Type="http://schemas.openxmlformats.org/officeDocument/2006/relationships/image" Target="../media/image126.png"/><Relationship Id="rId699" Type="http://schemas.openxmlformats.org/officeDocument/2006/relationships/customXml" Target="../ink/ink348.xml"/><Relationship Id="rId1091" Type="http://schemas.openxmlformats.org/officeDocument/2006/relationships/customXml" Target="../ink/ink544.xml"/><Relationship Id="rId1105" Type="http://schemas.openxmlformats.org/officeDocument/2006/relationships/customXml" Target="../ink/ink551.xml"/><Relationship Id="rId1312" Type="http://schemas.openxmlformats.org/officeDocument/2006/relationships/image" Target="../media/image655.png"/><Relationship Id="rId49" Type="http://schemas.openxmlformats.org/officeDocument/2006/relationships/customXml" Target="../ink/ink23.xml"/><Relationship Id="rId114" Type="http://schemas.openxmlformats.org/officeDocument/2006/relationships/image" Target="../media/image56.png"/><Relationship Id="rId461" Type="http://schemas.openxmlformats.org/officeDocument/2006/relationships/customXml" Target="../ink/ink229.xml"/><Relationship Id="rId559" Type="http://schemas.openxmlformats.org/officeDocument/2006/relationships/customXml" Target="../ink/ink278.xml"/><Relationship Id="rId766" Type="http://schemas.openxmlformats.org/officeDocument/2006/relationships/image" Target="../media/image382.png"/><Relationship Id="rId1189" Type="http://schemas.openxmlformats.org/officeDocument/2006/relationships/customXml" Target="../ink/ink593.xml"/><Relationship Id="rId1396" Type="http://schemas.openxmlformats.org/officeDocument/2006/relationships/image" Target="../media/image697.png"/><Relationship Id="rId198" Type="http://schemas.openxmlformats.org/officeDocument/2006/relationships/image" Target="../media/image98.png"/><Relationship Id="rId321" Type="http://schemas.openxmlformats.org/officeDocument/2006/relationships/customXml" Target="../ink/ink159.xml"/><Relationship Id="rId419" Type="http://schemas.openxmlformats.org/officeDocument/2006/relationships/customXml" Target="../ink/ink208.xml"/><Relationship Id="rId626" Type="http://schemas.openxmlformats.org/officeDocument/2006/relationships/image" Target="../media/image312.png"/><Relationship Id="rId973" Type="http://schemas.openxmlformats.org/officeDocument/2006/relationships/customXml" Target="../ink/ink485.xml"/><Relationship Id="rId1049" Type="http://schemas.openxmlformats.org/officeDocument/2006/relationships/customXml" Target="../ink/ink523.xml"/><Relationship Id="rId1256" Type="http://schemas.openxmlformats.org/officeDocument/2006/relationships/image" Target="../media/image627.png"/><Relationship Id="rId833" Type="http://schemas.openxmlformats.org/officeDocument/2006/relationships/customXml" Target="../ink/ink415.xml"/><Relationship Id="rId1116" Type="http://schemas.openxmlformats.org/officeDocument/2006/relationships/image" Target="../media/image557.png"/><Relationship Id="rId1463" Type="http://schemas.openxmlformats.org/officeDocument/2006/relationships/customXml" Target="../ink/ink730.xml"/><Relationship Id="rId265" Type="http://schemas.openxmlformats.org/officeDocument/2006/relationships/customXml" Target="../ink/ink131.xml"/><Relationship Id="rId472" Type="http://schemas.openxmlformats.org/officeDocument/2006/relationships/image" Target="../media/image235.png"/><Relationship Id="rId900" Type="http://schemas.openxmlformats.org/officeDocument/2006/relationships/image" Target="../media/image449.png"/><Relationship Id="rId1323" Type="http://schemas.openxmlformats.org/officeDocument/2006/relationships/customXml" Target="../ink/ink660.xml"/><Relationship Id="rId125" Type="http://schemas.openxmlformats.org/officeDocument/2006/relationships/customXml" Target="../ink/ink61.xml"/><Relationship Id="rId332" Type="http://schemas.openxmlformats.org/officeDocument/2006/relationships/image" Target="../media/image165.png"/><Relationship Id="rId777" Type="http://schemas.openxmlformats.org/officeDocument/2006/relationships/customXml" Target="../ink/ink387.xml"/><Relationship Id="rId984" Type="http://schemas.openxmlformats.org/officeDocument/2006/relationships/image" Target="../media/image491.png"/><Relationship Id="rId637" Type="http://schemas.openxmlformats.org/officeDocument/2006/relationships/customXml" Target="../ink/ink317.xml"/><Relationship Id="rId844" Type="http://schemas.openxmlformats.org/officeDocument/2006/relationships/image" Target="../media/image421.png"/><Relationship Id="rId1267" Type="http://schemas.openxmlformats.org/officeDocument/2006/relationships/customXml" Target="../ink/ink632.xml"/><Relationship Id="rId1474" Type="http://schemas.openxmlformats.org/officeDocument/2006/relationships/image" Target="../media/image736.png"/><Relationship Id="rId276" Type="http://schemas.openxmlformats.org/officeDocument/2006/relationships/image" Target="../media/image137.png"/><Relationship Id="rId483" Type="http://schemas.openxmlformats.org/officeDocument/2006/relationships/customXml" Target="../ink/ink240.xml"/><Relationship Id="rId690" Type="http://schemas.openxmlformats.org/officeDocument/2006/relationships/image" Target="../media/image344.png"/><Relationship Id="rId704" Type="http://schemas.openxmlformats.org/officeDocument/2006/relationships/image" Target="../media/image351.png"/><Relationship Id="rId911" Type="http://schemas.openxmlformats.org/officeDocument/2006/relationships/customXml" Target="../ink/ink454.xml"/><Relationship Id="rId1127" Type="http://schemas.openxmlformats.org/officeDocument/2006/relationships/customXml" Target="../ink/ink562.xml"/><Relationship Id="rId1334" Type="http://schemas.openxmlformats.org/officeDocument/2006/relationships/image" Target="../media/image666.png"/><Relationship Id="rId40" Type="http://schemas.openxmlformats.org/officeDocument/2006/relationships/image" Target="../media/image19.png"/><Relationship Id="rId136" Type="http://schemas.openxmlformats.org/officeDocument/2006/relationships/image" Target="../media/image67.png"/><Relationship Id="rId343" Type="http://schemas.openxmlformats.org/officeDocument/2006/relationships/customXml" Target="../ink/ink170.xml"/><Relationship Id="rId550" Type="http://schemas.openxmlformats.org/officeDocument/2006/relationships/image" Target="../media/image274.png"/><Relationship Id="rId788" Type="http://schemas.openxmlformats.org/officeDocument/2006/relationships/image" Target="../media/image393.png"/><Relationship Id="rId995" Type="http://schemas.openxmlformats.org/officeDocument/2006/relationships/customXml" Target="../ink/ink496.xml"/><Relationship Id="rId1180" Type="http://schemas.openxmlformats.org/officeDocument/2006/relationships/image" Target="../media/image589.png"/><Relationship Id="rId1401" Type="http://schemas.openxmlformats.org/officeDocument/2006/relationships/customXml" Target="../ink/ink699.xml"/><Relationship Id="rId203" Type="http://schemas.openxmlformats.org/officeDocument/2006/relationships/customXml" Target="../ink/ink100.xml"/><Relationship Id="rId648" Type="http://schemas.openxmlformats.org/officeDocument/2006/relationships/image" Target="../media/image323.png"/><Relationship Id="rId855" Type="http://schemas.openxmlformats.org/officeDocument/2006/relationships/customXml" Target="../ink/ink426.xml"/><Relationship Id="rId1040" Type="http://schemas.openxmlformats.org/officeDocument/2006/relationships/image" Target="../media/image519.png"/><Relationship Id="rId1278" Type="http://schemas.openxmlformats.org/officeDocument/2006/relationships/image" Target="../media/image638.png"/><Relationship Id="rId287" Type="http://schemas.openxmlformats.org/officeDocument/2006/relationships/customXml" Target="../ink/ink142.xml"/><Relationship Id="rId410" Type="http://schemas.openxmlformats.org/officeDocument/2006/relationships/image" Target="../media/image204.png"/><Relationship Id="rId494" Type="http://schemas.openxmlformats.org/officeDocument/2006/relationships/image" Target="../media/image246.png"/><Relationship Id="rId508" Type="http://schemas.openxmlformats.org/officeDocument/2006/relationships/image" Target="../media/image253.png"/><Relationship Id="rId715" Type="http://schemas.openxmlformats.org/officeDocument/2006/relationships/customXml" Target="../ink/ink356.xml"/><Relationship Id="rId922" Type="http://schemas.openxmlformats.org/officeDocument/2006/relationships/image" Target="../media/image460.png"/><Relationship Id="rId1138" Type="http://schemas.openxmlformats.org/officeDocument/2006/relationships/image" Target="../media/image568.png"/><Relationship Id="rId1345" Type="http://schemas.openxmlformats.org/officeDocument/2006/relationships/customXml" Target="../ink/ink671.xml"/><Relationship Id="rId147" Type="http://schemas.openxmlformats.org/officeDocument/2006/relationships/customXml" Target="../ink/ink72.xml"/><Relationship Id="rId354" Type="http://schemas.openxmlformats.org/officeDocument/2006/relationships/image" Target="../media/image176.png"/><Relationship Id="rId799" Type="http://schemas.openxmlformats.org/officeDocument/2006/relationships/customXml" Target="../ink/ink398.xml"/><Relationship Id="rId1191" Type="http://schemas.openxmlformats.org/officeDocument/2006/relationships/customXml" Target="../ink/ink594.xml"/><Relationship Id="rId1205" Type="http://schemas.openxmlformats.org/officeDocument/2006/relationships/customXml" Target="../ink/ink601.xml"/><Relationship Id="rId51" Type="http://schemas.openxmlformats.org/officeDocument/2006/relationships/customXml" Target="../ink/ink24.xml"/><Relationship Id="rId561" Type="http://schemas.openxmlformats.org/officeDocument/2006/relationships/customXml" Target="../ink/ink279.xml"/><Relationship Id="rId659" Type="http://schemas.openxmlformats.org/officeDocument/2006/relationships/customXml" Target="../ink/ink328.xml"/><Relationship Id="rId866" Type="http://schemas.openxmlformats.org/officeDocument/2006/relationships/image" Target="../media/image432.png"/><Relationship Id="rId1289" Type="http://schemas.openxmlformats.org/officeDocument/2006/relationships/customXml" Target="../ink/ink643.xml"/><Relationship Id="rId1412" Type="http://schemas.openxmlformats.org/officeDocument/2006/relationships/image" Target="../media/image705.png"/><Relationship Id="rId214" Type="http://schemas.openxmlformats.org/officeDocument/2006/relationships/image" Target="../media/image106.png"/><Relationship Id="rId298" Type="http://schemas.openxmlformats.org/officeDocument/2006/relationships/image" Target="../media/image148.png"/><Relationship Id="rId421" Type="http://schemas.openxmlformats.org/officeDocument/2006/relationships/customXml" Target="../ink/ink209.xml"/><Relationship Id="rId519" Type="http://schemas.openxmlformats.org/officeDocument/2006/relationships/customXml" Target="../ink/ink258.xml"/><Relationship Id="rId1051" Type="http://schemas.openxmlformats.org/officeDocument/2006/relationships/customXml" Target="../ink/ink524.xml"/><Relationship Id="rId1149" Type="http://schemas.openxmlformats.org/officeDocument/2006/relationships/customXml" Target="../ink/ink573.xml"/><Relationship Id="rId1356" Type="http://schemas.openxmlformats.org/officeDocument/2006/relationships/image" Target="../media/image677.png"/><Relationship Id="rId158" Type="http://schemas.openxmlformats.org/officeDocument/2006/relationships/image" Target="../media/image78.png"/><Relationship Id="rId726" Type="http://schemas.openxmlformats.org/officeDocument/2006/relationships/image" Target="../media/image362.png"/><Relationship Id="rId933" Type="http://schemas.openxmlformats.org/officeDocument/2006/relationships/customXml" Target="../ink/ink465.xml"/><Relationship Id="rId1009" Type="http://schemas.openxmlformats.org/officeDocument/2006/relationships/customXml" Target="../ink/ink503.xml"/><Relationship Id="rId62" Type="http://schemas.openxmlformats.org/officeDocument/2006/relationships/image" Target="../media/image30.png"/><Relationship Id="rId365" Type="http://schemas.openxmlformats.org/officeDocument/2006/relationships/customXml" Target="../ink/ink181.xml"/><Relationship Id="rId572" Type="http://schemas.openxmlformats.org/officeDocument/2006/relationships/image" Target="../media/image285.png"/><Relationship Id="rId1216" Type="http://schemas.openxmlformats.org/officeDocument/2006/relationships/image" Target="../media/image607.png"/><Relationship Id="rId1423" Type="http://schemas.openxmlformats.org/officeDocument/2006/relationships/customXml" Target="../ink/ink710.xml"/><Relationship Id="rId225" Type="http://schemas.openxmlformats.org/officeDocument/2006/relationships/customXml" Target="../ink/ink111.xml"/><Relationship Id="rId432" Type="http://schemas.openxmlformats.org/officeDocument/2006/relationships/image" Target="../media/image215.png"/><Relationship Id="rId877" Type="http://schemas.openxmlformats.org/officeDocument/2006/relationships/customXml" Target="../ink/ink437.xml"/><Relationship Id="rId1062" Type="http://schemas.openxmlformats.org/officeDocument/2006/relationships/image" Target="../media/image530.png"/><Relationship Id="rId737" Type="http://schemas.openxmlformats.org/officeDocument/2006/relationships/customXml" Target="../ink/ink367.xml"/><Relationship Id="rId944" Type="http://schemas.openxmlformats.org/officeDocument/2006/relationships/image" Target="../media/image471.png"/><Relationship Id="rId1367" Type="http://schemas.openxmlformats.org/officeDocument/2006/relationships/customXml" Target="../ink/ink682.xml"/><Relationship Id="rId73" Type="http://schemas.openxmlformats.org/officeDocument/2006/relationships/customXml" Target="../ink/ink35.xml"/><Relationship Id="rId169" Type="http://schemas.openxmlformats.org/officeDocument/2006/relationships/customXml" Target="../ink/ink83.xml"/><Relationship Id="rId376" Type="http://schemas.openxmlformats.org/officeDocument/2006/relationships/image" Target="../media/image187.png"/><Relationship Id="rId583" Type="http://schemas.openxmlformats.org/officeDocument/2006/relationships/customXml" Target="../ink/ink290.xml"/><Relationship Id="rId790" Type="http://schemas.openxmlformats.org/officeDocument/2006/relationships/image" Target="../media/image394.png"/><Relationship Id="rId804" Type="http://schemas.openxmlformats.org/officeDocument/2006/relationships/image" Target="../media/image401.png"/><Relationship Id="rId1227" Type="http://schemas.openxmlformats.org/officeDocument/2006/relationships/customXml" Target="../ink/ink612.xml"/><Relationship Id="rId1434" Type="http://schemas.openxmlformats.org/officeDocument/2006/relationships/image" Target="../media/image716.png"/><Relationship Id="rId4" Type="http://schemas.openxmlformats.org/officeDocument/2006/relationships/slideLayout" Target="../slideLayouts/slideLayout7.xml"/><Relationship Id="rId236" Type="http://schemas.openxmlformats.org/officeDocument/2006/relationships/image" Target="../media/image117.png"/><Relationship Id="rId443" Type="http://schemas.openxmlformats.org/officeDocument/2006/relationships/customXml" Target="../ink/ink220.xml"/><Relationship Id="rId650" Type="http://schemas.openxmlformats.org/officeDocument/2006/relationships/image" Target="../media/image324.png"/><Relationship Id="rId888" Type="http://schemas.openxmlformats.org/officeDocument/2006/relationships/image" Target="../media/image443.png"/><Relationship Id="rId1073" Type="http://schemas.openxmlformats.org/officeDocument/2006/relationships/customXml" Target="../ink/ink535.xml"/><Relationship Id="rId1280" Type="http://schemas.openxmlformats.org/officeDocument/2006/relationships/image" Target="../media/image639.png"/><Relationship Id="rId303" Type="http://schemas.openxmlformats.org/officeDocument/2006/relationships/customXml" Target="../ink/ink150.xml"/><Relationship Id="rId748" Type="http://schemas.openxmlformats.org/officeDocument/2006/relationships/image" Target="../media/image373.png"/><Relationship Id="rId955" Type="http://schemas.openxmlformats.org/officeDocument/2006/relationships/customXml" Target="../ink/ink476.xml"/><Relationship Id="rId1140" Type="http://schemas.openxmlformats.org/officeDocument/2006/relationships/image" Target="../media/image569.png"/><Relationship Id="rId1378" Type="http://schemas.openxmlformats.org/officeDocument/2006/relationships/image" Target="../media/image688.png"/><Relationship Id="rId84" Type="http://schemas.openxmlformats.org/officeDocument/2006/relationships/image" Target="../media/image41.png"/><Relationship Id="rId387" Type="http://schemas.openxmlformats.org/officeDocument/2006/relationships/customXml" Target="../ink/ink192.xml"/><Relationship Id="rId510" Type="http://schemas.openxmlformats.org/officeDocument/2006/relationships/image" Target="../media/image254.png"/><Relationship Id="rId594" Type="http://schemas.openxmlformats.org/officeDocument/2006/relationships/image" Target="../media/image296.png"/><Relationship Id="rId608" Type="http://schemas.openxmlformats.org/officeDocument/2006/relationships/image" Target="../media/image303.png"/><Relationship Id="rId815" Type="http://schemas.openxmlformats.org/officeDocument/2006/relationships/customXml" Target="../ink/ink406.xml"/><Relationship Id="rId1238" Type="http://schemas.openxmlformats.org/officeDocument/2006/relationships/image" Target="../media/image618.png"/><Relationship Id="rId1445" Type="http://schemas.openxmlformats.org/officeDocument/2006/relationships/customXml" Target="../ink/ink721.xml"/><Relationship Id="rId247" Type="http://schemas.openxmlformats.org/officeDocument/2006/relationships/customXml" Target="../ink/ink122.xml"/><Relationship Id="rId899" Type="http://schemas.openxmlformats.org/officeDocument/2006/relationships/customXml" Target="../ink/ink448.xml"/><Relationship Id="rId1000" Type="http://schemas.openxmlformats.org/officeDocument/2006/relationships/image" Target="../media/image499.png"/><Relationship Id="rId1084" Type="http://schemas.openxmlformats.org/officeDocument/2006/relationships/image" Target="../media/image541.png"/><Relationship Id="rId1305" Type="http://schemas.openxmlformats.org/officeDocument/2006/relationships/customXml" Target="../ink/ink651.xml"/><Relationship Id="rId107" Type="http://schemas.openxmlformats.org/officeDocument/2006/relationships/customXml" Target="../ink/ink52.xml"/><Relationship Id="rId454" Type="http://schemas.openxmlformats.org/officeDocument/2006/relationships/image" Target="../media/image226.png"/><Relationship Id="rId661" Type="http://schemas.openxmlformats.org/officeDocument/2006/relationships/customXml" Target="../ink/ink329.xml"/><Relationship Id="rId759" Type="http://schemas.openxmlformats.org/officeDocument/2006/relationships/customXml" Target="../ink/ink378.xml"/><Relationship Id="rId966" Type="http://schemas.openxmlformats.org/officeDocument/2006/relationships/image" Target="../media/image482.png"/><Relationship Id="rId1291" Type="http://schemas.openxmlformats.org/officeDocument/2006/relationships/customXml" Target="../ink/ink644.xml"/><Relationship Id="rId1389" Type="http://schemas.openxmlformats.org/officeDocument/2006/relationships/customXml" Target="../ink/ink693.xml"/><Relationship Id="rId11" Type="http://schemas.openxmlformats.org/officeDocument/2006/relationships/customXml" Target="../ink/ink4.xml"/><Relationship Id="rId314" Type="http://schemas.openxmlformats.org/officeDocument/2006/relationships/image" Target="../media/image156.png"/><Relationship Id="rId398" Type="http://schemas.openxmlformats.org/officeDocument/2006/relationships/image" Target="../media/image198.png"/><Relationship Id="rId521" Type="http://schemas.openxmlformats.org/officeDocument/2006/relationships/customXml" Target="../ink/ink259.xml"/><Relationship Id="rId619" Type="http://schemas.openxmlformats.org/officeDocument/2006/relationships/customXml" Target="../ink/ink308.xml"/><Relationship Id="rId1151" Type="http://schemas.openxmlformats.org/officeDocument/2006/relationships/customXml" Target="../ink/ink574.xml"/><Relationship Id="rId1249" Type="http://schemas.openxmlformats.org/officeDocument/2006/relationships/customXml" Target="../ink/ink623.xml"/><Relationship Id="rId95" Type="http://schemas.openxmlformats.org/officeDocument/2006/relationships/customXml" Target="../ink/ink46.xml"/><Relationship Id="rId160" Type="http://schemas.openxmlformats.org/officeDocument/2006/relationships/image" Target="../media/image79.png"/><Relationship Id="rId826" Type="http://schemas.openxmlformats.org/officeDocument/2006/relationships/image" Target="../media/image412.png"/><Relationship Id="rId1011" Type="http://schemas.openxmlformats.org/officeDocument/2006/relationships/customXml" Target="../ink/ink504.xml"/><Relationship Id="rId1109" Type="http://schemas.openxmlformats.org/officeDocument/2006/relationships/customXml" Target="../ink/ink553.xml"/><Relationship Id="rId1456" Type="http://schemas.openxmlformats.org/officeDocument/2006/relationships/image" Target="../media/image727.png"/><Relationship Id="rId258" Type="http://schemas.openxmlformats.org/officeDocument/2006/relationships/image" Target="../media/image128.png"/><Relationship Id="rId465" Type="http://schemas.openxmlformats.org/officeDocument/2006/relationships/customXml" Target="../ink/ink231.xml"/><Relationship Id="rId672" Type="http://schemas.openxmlformats.org/officeDocument/2006/relationships/image" Target="../media/image335.png"/><Relationship Id="rId1095" Type="http://schemas.openxmlformats.org/officeDocument/2006/relationships/customXml" Target="../ink/ink546.xml"/><Relationship Id="rId1316" Type="http://schemas.openxmlformats.org/officeDocument/2006/relationships/image" Target="../media/image657.png"/><Relationship Id="rId22" Type="http://schemas.openxmlformats.org/officeDocument/2006/relationships/image" Target="../media/image10.png"/><Relationship Id="rId118" Type="http://schemas.openxmlformats.org/officeDocument/2006/relationships/image" Target="../media/image58.png"/><Relationship Id="rId325" Type="http://schemas.openxmlformats.org/officeDocument/2006/relationships/customXml" Target="../ink/ink161.xml"/><Relationship Id="rId532" Type="http://schemas.openxmlformats.org/officeDocument/2006/relationships/image" Target="../media/image265.png"/><Relationship Id="rId977" Type="http://schemas.openxmlformats.org/officeDocument/2006/relationships/customXml" Target="../ink/ink487.xml"/><Relationship Id="rId1162" Type="http://schemas.openxmlformats.org/officeDocument/2006/relationships/image" Target="../media/image580.png"/><Relationship Id="rId171" Type="http://schemas.openxmlformats.org/officeDocument/2006/relationships/customXml" Target="../ink/ink84.xml"/><Relationship Id="rId837" Type="http://schemas.openxmlformats.org/officeDocument/2006/relationships/customXml" Target="../ink/ink417.xml"/><Relationship Id="rId1022" Type="http://schemas.openxmlformats.org/officeDocument/2006/relationships/image" Target="../media/image510.png"/><Relationship Id="rId1467" Type="http://schemas.openxmlformats.org/officeDocument/2006/relationships/customXml" Target="../ink/ink732.xml"/><Relationship Id="rId269" Type="http://schemas.openxmlformats.org/officeDocument/2006/relationships/customXml" Target="../ink/ink133.xml"/><Relationship Id="rId476" Type="http://schemas.openxmlformats.org/officeDocument/2006/relationships/image" Target="../media/image237.png"/><Relationship Id="rId683" Type="http://schemas.openxmlformats.org/officeDocument/2006/relationships/customXml" Target="../ink/ink340.xml"/><Relationship Id="rId890" Type="http://schemas.openxmlformats.org/officeDocument/2006/relationships/image" Target="../media/image444.png"/><Relationship Id="rId904" Type="http://schemas.openxmlformats.org/officeDocument/2006/relationships/image" Target="../media/image451.png"/><Relationship Id="rId1327" Type="http://schemas.openxmlformats.org/officeDocument/2006/relationships/customXml" Target="../ink/ink662.xml"/><Relationship Id="rId33" Type="http://schemas.openxmlformats.org/officeDocument/2006/relationships/customXml" Target="../ink/ink15.xml"/><Relationship Id="rId129" Type="http://schemas.openxmlformats.org/officeDocument/2006/relationships/customXml" Target="../ink/ink63.xml"/><Relationship Id="rId336" Type="http://schemas.openxmlformats.org/officeDocument/2006/relationships/image" Target="../media/image167.png"/><Relationship Id="rId543" Type="http://schemas.openxmlformats.org/officeDocument/2006/relationships/customXml" Target="../ink/ink270.xml"/><Relationship Id="rId988" Type="http://schemas.openxmlformats.org/officeDocument/2006/relationships/image" Target="../media/image493.png"/><Relationship Id="rId1173" Type="http://schemas.openxmlformats.org/officeDocument/2006/relationships/customXml" Target="../ink/ink585.xml"/><Relationship Id="rId1380" Type="http://schemas.openxmlformats.org/officeDocument/2006/relationships/image" Target="../media/image689.png"/><Relationship Id="rId182" Type="http://schemas.openxmlformats.org/officeDocument/2006/relationships/image" Target="../media/image90.png"/><Relationship Id="rId403" Type="http://schemas.openxmlformats.org/officeDocument/2006/relationships/customXml" Target="../ink/ink200.xml"/><Relationship Id="rId750" Type="http://schemas.openxmlformats.org/officeDocument/2006/relationships/image" Target="../media/image374.png"/><Relationship Id="rId848" Type="http://schemas.openxmlformats.org/officeDocument/2006/relationships/image" Target="../media/image423.png"/><Relationship Id="rId1033" Type="http://schemas.openxmlformats.org/officeDocument/2006/relationships/customXml" Target="../ink/ink515.xml"/><Relationship Id="rId487" Type="http://schemas.openxmlformats.org/officeDocument/2006/relationships/customXml" Target="../ink/ink242.xml"/><Relationship Id="rId610" Type="http://schemas.openxmlformats.org/officeDocument/2006/relationships/image" Target="../media/image304.png"/><Relationship Id="rId694" Type="http://schemas.openxmlformats.org/officeDocument/2006/relationships/image" Target="../media/image346.png"/><Relationship Id="rId708" Type="http://schemas.openxmlformats.org/officeDocument/2006/relationships/image" Target="../media/image353.png"/><Relationship Id="rId915" Type="http://schemas.openxmlformats.org/officeDocument/2006/relationships/customXml" Target="../ink/ink456.xml"/><Relationship Id="rId1240" Type="http://schemas.openxmlformats.org/officeDocument/2006/relationships/image" Target="../media/image619.png"/><Relationship Id="rId1338" Type="http://schemas.openxmlformats.org/officeDocument/2006/relationships/image" Target="../media/image668.png"/><Relationship Id="rId347" Type="http://schemas.openxmlformats.org/officeDocument/2006/relationships/customXml" Target="../ink/ink172.xml"/><Relationship Id="rId999" Type="http://schemas.openxmlformats.org/officeDocument/2006/relationships/customXml" Target="../ink/ink498.xml"/><Relationship Id="rId1100" Type="http://schemas.openxmlformats.org/officeDocument/2006/relationships/image" Target="../media/image549.png"/><Relationship Id="rId1184" Type="http://schemas.openxmlformats.org/officeDocument/2006/relationships/image" Target="../media/image591.png"/><Relationship Id="rId1405" Type="http://schemas.openxmlformats.org/officeDocument/2006/relationships/customXml" Target="../ink/ink701.xml"/><Relationship Id="rId44" Type="http://schemas.openxmlformats.org/officeDocument/2006/relationships/image" Target="../media/image21.png"/><Relationship Id="rId554" Type="http://schemas.openxmlformats.org/officeDocument/2006/relationships/image" Target="../media/image276.png"/><Relationship Id="rId761" Type="http://schemas.openxmlformats.org/officeDocument/2006/relationships/customXml" Target="../ink/ink379.xml"/><Relationship Id="rId859" Type="http://schemas.openxmlformats.org/officeDocument/2006/relationships/customXml" Target="../ink/ink428.xml"/><Relationship Id="rId1391" Type="http://schemas.openxmlformats.org/officeDocument/2006/relationships/customXml" Target="../ink/ink694.xml"/><Relationship Id="rId193" Type="http://schemas.openxmlformats.org/officeDocument/2006/relationships/customXml" Target="../ink/ink95.xml"/><Relationship Id="rId207" Type="http://schemas.openxmlformats.org/officeDocument/2006/relationships/customXml" Target="../ink/ink102.xml"/><Relationship Id="rId414" Type="http://schemas.openxmlformats.org/officeDocument/2006/relationships/image" Target="../media/image206.png"/><Relationship Id="rId498" Type="http://schemas.openxmlformats.org/officeDocument/2006/relationships/image" Target="../media/image248.png"/><Relationship Id="rId621" Type="http://schemas.openxmlformats.org/officeDocument/2006/relationships/customXml" Target="../ink/ink309.xml"/><Relationship Id="rId1044" Type="http://schemas.openxmlformats.org/officeDocument/2006/relationships/image" Target="../media/image521.png"/><Relationship Id="rId1251" Type="http://schemas.openxmlformats.org/officeDocument/2006/relationships/customXml" Target="../ink/ink624.xml"/><Relationship Id="rId1349" Type="http://schemas.openxmlformats.org/officeDocument/2006/relationships/customXml" Target="../ink/ink673.xml"/><Relationship Id="rId260" Type="http://schemas.openxmlformats.org/officeDocument/2006/relationships/image" Target="../media/image129.png"/><Relationship Id="rId719" Type="http://schemas.openxmlformats.org/officeDocument/2006/relationships/customXml" Target="../ink/ink358.xml"/><Relationship Id="rId926" Type="http://schemas.openxmlformats.org/officeDocument/2006/relationships/image" Target="../media/image462.png"/><Relationship Id="rId1111" Type="http://schemas.openxmlformats.org/officeDocument/2006/relationships/customXml" Target="../ink/ink554.xml"/><Relationship Id="rId55" Type="http://schemas.openxmlformats.org/officeDocument/2006/relationships/customXml" Target="../ink/ink26.xml"/><Relationship Id="rId120" Type="http://schemas.openxmlformats.org/officeDocument/2006/relationships/image" Target="../media/image59.png"/><Relationship Id="rId358" Type="http://schemas.openxmlformats.org/officeDocument/2006/relationships/image" Target="../media/image178.png"/><Relationship Id="rId565" Type="http://schemas.openxmlformats.org/officeDocument/2006/relationships/customXml" Target="../ink/ink281.xml"/><Relationship Id="rId772" Type="http://schemas.openxmlformats.org/officeDocument/2006/relationships/image" Target="../media/image385.png"/><Relationship Id="rId1195" Type="http://schemas.openxmlformats.org/officeDocument/2006/relationships/customXml" Target="../ink/ink596.xml"/><Relationship Id="rId1209" Type="http://schemas.openxmlformats.org/officeDocument/2006/relationships/customXml" Target="../ink/ink603.xml"/><Relationship Id="rId1416" Type="http://schemas.openxmlformats.org/officeDocument/2006/relationships/image" Target="../media/image707.png"/><Relationship Id="rId218" Type="http://schemas.openxmlformats.org/officeDocument/2006/relationships/image" Target="../media/image108.png"/><Relationship Id="rId425" Type="http://schemas.openxmlformats.org/officeDocument/2006/relationships/customXml" Target="../ink/ink211.xml"/><Relationship Id="rId632" Type="http://schemas.openxmlformats.org/officeDocument/2006/relationships/image" Target="../media/image315.png"/><Relationship Id="rId1055" Type="http://schemas.openxmlformats.org/officeDocument/2006/relationships/customXml" Target="../ink/ink526.xml"/><Relationship Id="rId1262" Type="http://schemas.openxmlformats.org/officeDocument/2006/relationships/image" Target="../media/image630.png"/><Relationship Id="rId271" Type="http://schemas.openxmlformats.org/officeDocument/2006/relationships/customXml" Target="../ink/ink134.xml"/><Relationship Id="rId937" Type="http://schemas.openxmlformats.org/officeDocument/2006/relationships/customXml" Target="../ink/ink467.xml"/><Relationship Id="rId1122" Type="http://schemas.openxmlformats.org/officeDocument/2006/relationships/image" Target="../media/image560.png"/><Relationship Id="rId66" Type="http://schemas.openxmlformats.org/officeDocument/2006/relationships/image" Target="../media/image32.png"/><Relationship Id="rId131" Type="http://schemas.openxmlformats.org/officeDocument/2006/relationships/customXml" Target="../ink/ink64.xml"/><Relationship Id="rId369" Type="http://schemas.openxmlformats.org/officeDocument/2006/relationships/customXml" Target="../ink/ink183.xml"/><Relationship Id="rId576" Type="http://schemas.openxmlformats.org/officeDocument/2006/relationships/image" Target="../media/image287.png"/><Relationship Id="rId783" Type="http://schemas.openxmlformats.org/officeDocument/2006/relationships/customXml" Target="../ink/ink390.xml"/><Relationship Id="rId990" Type="http://schemas.openxmlformats.org/officeDocument/2006/relationships/image" Target="../media/image494.png"/><Relationship Id="rId1427" Type="http://schemas.openxmlformats.org/officeDocument/2006/relationships/customXml" Target="../ink/ink712.xml"/><Relationship Id="rId229" Type="http://schemas.openxmlformats.org/officeDocument/2006/relationships/customXml" Target="../ink/ink113.xml"/><Relationship Id="rId436" Type="http://schemas.openxmlformats.org/officeDocument/2006/relationships/image" Target="../media/image217.png"/><Relationship Id="rId643" Type="http://schemas.openxmlformats.org/officeDocument/2006/relationships/customXml" Target="../ink/ink320.xml"/><Relationship Id="rId1066" Type="http://schemas.openxmlformats.org/officeDocument/2006/relationships/image" Target="../media/image532.png"/><Relationship Id="rId1273" Type="http://schemas.openxmlformats.org/officeDocument/2006/relationships/customXml" Target="../ink/ink635.xml"/><Relationship Id="rId850" Type="http://schemas.openxmlformats.org/officeDocument/2006/relationships/image" Target="../media/image424.png"/><Relationship Id="rId948" Type="http://schemas.openxmlformats.org/officeDocument/2006/relationships/image" Target="../media/image473.png"/><Relationship Id="rId1133" Type="http://schemas.openxmlformats.org/officeDocument/2006/relationships/customXml" Target="../ink/ink565.xml"/><Relationship Id="rId77" Type="http://schemas.openxmlformats.org/officeDocument/2006/relationships/customXml" Target="../ink/ink37.xml"/><Relationship Id="rId282" Type="http://schemas.openxmlformats.org/officeDocument/2006/relationships/image" Target="../media/image140.png"/><Relationship Id="rId503" Type="http://schemas.openxmlformats.org/officeDocument/2006/relationships/customXml" Target="../ink/ink250.xml"/><Relationship Id="rId587" Type="http://schemas.openxmlformats.org/officeDocument/2006/relationships/customXml" Target="../ink/ink292.xml"/><Relationship Id="rId710" Type="http://schemas.openxmlformats.org/officeDocument/2006/relationships/image" Target="../media/image354.png"/><Relationship Id="rId808" Type="http://schemas.openxmlformats.org/officeDocument/2006/relationships/image" Target="../media/image403.png"/><Relationship Id="rId1340" Type="http://schemas.openxmlformats.org/officeDocument/2006/relationships/image" Target="../media/image669.png"/><Relationship Id="rId1438" Type="http://schemas.openxmlformats.org/officeDocument/2006/relationships/image" Target="../media/image718.png"/><Relationship Id="rId8" Type="http://schemas.openxmlformats.org/officeDocument/2006/relationships/image" Target="../media/image3.png"/><Relationship Id="rId142" Type="http://schemas.openxmlformats.org/officeDocument/2006/relationships/image" Target="../media/image70.png"/><Relationship Id="rId447" Type="http://schemas.openxmlformats.org/officeDocument/2006/relationships/customXml" Target="../ink/ink222.xml"/><Relationship Id="rId794" Type="http://schemas.openxmlformats.org/officeDocument/2006/relationships/image" Target="../media/image396.png"/><Relationship Id="rId1077" Type="http://schemas.openxmlformats.org/officeDocument/2006/relationships/customXml" Target="../ink/ink537.xml"/><Relationship Id="rId1200" Type="http://schemas.openxmlformats.org/officeDocument/2006/relationships/image" Target="../media/image599.png"/><Relationship Id="rId654" Type="http://schemas.openxmlformats.org/officeDocument/2006/relationships/image" Target="../media/image326.png"/><Relationship Id="rId861" Type="http://schemas.openxmlformats.org/officeDocument/2006/relationships/customXml" Target="../ink/ink429.xml"/><Relationship Id="rId959" Type="http://schemas.openxmlformats.org/officeDocument/2006/relationships/customXml" Target="../ink/ink478.xml"/><Relationship Id="rId1284" Type="http://schemas.openxmlformats.org/officeDocument/2006/relationships/image" Target="../media/image641.png"/><Relationship Id="rId293" Type="http://schemas.openxmlformats.org/officeDocument/2006/relationships/customXml" Target="../ink/ink145.xml"/><Relationship Id="rId307" Type="http://schemas.openxmlformats.org/officeDocument/2006/relationships/customXml" Target="../ink/ink152.xml"/><Relationship Id="rId514" Type="http://schemas.openxmlformats.org/officeDocument/2006/relationships/image" Target="../media/image256.png"/><Relationship Id="rId721" Type="http://schemas.openxmlformats.org/officeDocument/2006/relationships/customXml" Target="../ink/ink359.xml"/><Relationship Id="rId1144" Type="http://schemas.openxmlformats.org/officeDocument/2006/relationships/image" Target="../media/image571.png"/><Relationship Id="rId1351" Type="http://schemas.openxmlformats.org/officeDocument/2006/relationships/customXml" Target="../ink/ink674.xml"/><Relationship Id="rId1449" Type="http://schemas.openxmlformats.org/officeDocument/2006/relationships/customXml" Target="../ink/ink723.xml"/><Relationship Id="rId88" Type="http://schemas.openxmlformats.org/officeDocument/2006/relationships/image" Target="../media/image43.png"/><Relationship Id="rId153" Type="http://schemas.openxmlformats.org/officeDocument/2006/relationships/customXml" Target="../ink/ink75.xml"/><Relationship Id="rId360" Type="http://schemas.openxmlformats.org/officeDocument/2006/relationships/image" Target="../media/image179.png"/><Relationship Id="rId598" Type="http://schemas.openxmlformats.org/officeDocument/2006/relationships/image" Target="../media/image298.png"/><Relationship Id="rId819" Type="http://schemas.openxmlformats.org/officeDocument/2006/relationships/customXml" Target="../ink/ink408.xml"/><Relationship Id="rId1004" Type="http://schemas.openxmlformats.org/officeDocument/2006/relationships/image" Target="../media/image501.png"/><Relationship Id="rId1211" Type="http://schemas.openxmlformats.org/officeDocument/2006/relationships/customXml" Target="../ink/ink604.xml"/><Relationship Id="rId220" Type="http://schemas.openxmlformats.org/officeDocument/2006/relationships/image" Target="../media/image109.png"/><Relationship Id="rId458" Type="http://schemas.openxmlformats.org/officeDocument/2006/relationships/image" Target="../media/image228.png"/><Relationship Id="rId665" Type="http://schemas.openxmlformats.org/officeDocument/2006/relationships/customXml" Target="../ink/ink331.xml"/><Relationship Id="rId872" Type="http://schemas.openxmlformats.org/officeDocument/2006/relationships/image" Target="../media/image435.png"/><Relationship Id="rId1088" Type="http://schemas.openxmlformats.org/officeDocument/2006/relationships/image" Target="../media/image543.png"/><Relationship Id="rId1295" Type="http://schemas.openxmlformats.org/officeDocument/2006/relationships/customXml" Target="../ink/ink646.xml"/><Relationship Id="rId1309" Type="http://schemas.openxmlformats.org/officeDocument/2006/relationships/customXml" Target="../ink/ink653.xml"/><Relationship Id="rId15" Type="http://schemas.openxmlformats.org/officeDocument/2006/relationships/customXml" Target="../ink/ink6.xml"/><Relationship Id="rId318" Type="http://schemas.openxmlformats.org/officeDocument/2006/relationships/image" Target="../media/image158.png"/><Relationship Id="rId525" Type="http://schemas.openxmlformats.org/officeDocument/2006/relationships/customXml" Target="../ink/ink261.xml"/><Relationship Id="rId732" Type="http://schemas.openxmlformats.org/officeDocument/2006/relationships/image" Target="../media/image365.png"/><Relationship Id="rId1155" Type="http://schemas.openxmlformats.org/officeDocument/2006/relationships/customXml" Target="../ink/ink576.xml"/><Relationship Id="rId1362" Type="http://schemas.openxmlformats.org/officeDocument/2006/relationships/image" Target="../media/image680.png"/><Relationship Id="rId99" Type="http://schemas.openxmlformats.org/officeDocument/2006/relationships/customXml" Target="../ink/ink48.xml"/><Relationship Id="rId164" Type="http://schemas.openxmlformats.org/officeDocument/2006/relationships/image" Target="../media/image81.png"/><Relationship Id="rId371" Type="http://schemas.openxmlformats.org/officeDocument/2006/relationships/customXml" Target="../ink/ink184.xml"/><Relationship Id="rId1015" Type="http://schemas.openxmlformats.org/officeDocument/2006/relationships/customXml" Target="../ink/ink506.xml"/><Relationship Id="rId1222" Type="http://schemas.openxmlformats.org/officeDocument/2006/relationships/image" Target="../media/image610.png"/><Relationship Id="rId469" Type="http://schemas.openxmlformats.org/officeDocument/2006/relationships/customXml" Target="../ink/ink233.xml"/><Relationship Id="rId676" Type="http://schemas.openxmlformats.org/officeDocument/2006/relationships/image" Target="../media/image337.png"/><Relationship Id="rId883" Type="http://schemas.openxmlformats.org/officeDocument/2006/relationships/customXml" Target="../ink/ink440.xml"/><Relationship Id="rId1099" Type="http://schemas.openxmlformats.org/officeDocument/2006/relationships/customXml" Target="../ink/ink548.xml"/><Relationship Id="rId26" Type="http://schemas.openxmlformats.org/officeDocument/2006/relationships/image" Target="../media/image12.png"/><Relationship Id="rId231" Type="http://schemas.openxmlformats.org/officeDocument/2006/relationships/customXml" Target="../ink/ink114.xml"/><Relationship Id="rId329" Type="http://schemas.openxmlformats.org/officeDocument/2006/relationships/customXml" Target="../ink/ink163.xml"/><Relationship Id="rId536" Type="http://schemas.openxmlformats.org/officeDocument/2006/relationships/image" Target="../media/image267.png"/><Relationship Id="rId1166" Type="http://schemas.openxmlformats.org/officeDocument/2006/relationships/image" Target="../media/image582.png"/><Relationship Id="rId1373" Type="http://schemas.openxmlformats.org/officeDocument/2006/relationships/customXml" Target="../ink/ink685.xml"/><Relationship Id="rId175" Type="http://schemas.openxmlformats.org/officeDocument/2006/relationships/customXml" Target="../ink/ink86.xml"/><Relationship Id="rId743" Type="http://schemas.openxmlformats.org/officeDocument/2006/relationships/customXml" Target="../ink/ink370.xml"/><Relationship Id="rId950" Type="http://schemas.openxmlformats.org/officeDocument/2006/relationships/image" Target="../media/image474.png"/><Relationship Id="rId1026" Type="http://schemas.openxmlformats.org/officeDocument/2006/relationships/image" Target="../media/image512.png"/><Relationship Id="rId382" Type="http://schemas.openxmlformats.org/officeDocument/2006/relationships/image" Target="../media/image190.png"/><Relationship Id="rId603" Type="http://schemas.openxmlformats.org/officeDocument/2006/relationships/customXml" Target="../ink/ink300.xml"/><Relationship Id="rId687" Type="http://schemas.openxmlformats.org/officeDocument/2006/relationships/customXml" Target="../ink/ink342.xml"/><Relationship Id="rId810" Type="http://schemas.openxmlformats.org/officeDocument/2006/relationships/image" Target="../media/image404.png"/><Relationship Id="rId908" Type="http://schemas.openxmlformats.org/officeDocument/2006/relationships/image" Target="../media/image453.png"/><Relationship Id="rId1233" Type="http://schemas.openxmlformats.org/officeDocument/2006/relationships/customXml" Target="../ink/ink615.xml"/><Relationship Id="rId1440" Type="http://schemas.openxmlformats.org/officeDocument/2006/relationships/image" Target="../media/image719.png"/><Relationship Id="rId242" Type="http://schemas.openxmlformats.org/officeDocument/2006/relationships/image" Target="../media/image120.png"/><Relationship Id="rId894" Type="http://schemas.openxmlformats.org/officeDocument/2006/relationships/image" Target="../media/image446.png"/><Relationship Id="rId1177" Type="http://schemas.openxmlformats.org/officeDocument/2006/relationships/customXml" Target="../ink/ink587.xml"/><Relationship Id="rId1300" Type="http://schemas.openxmlformats.org/officeDocument/2006/relationships/image" Target="../media/image649.png"/><Relationship Id="rId37" Type="http://schemas.openxmlformats.org/officeDocument/2006/relationships/customXml" Target="../ink/ink17.xml"/><Relationship Id="rId102" Type="http://schemas.openxmlformats.org/officeDocument/2006/relationships/image" Target="../media/image50.png"/><Relationship Id="rId547" Type="http://schemas.openxmlformats.org/officeDocument/2006/relationships/customXml" Target="../ink/ink272.xml"/><Relationship Id="rId754" Type="http://schemas.openxmlformats.org/officeDocument/2006/relationships/image" Target="../media/image376.png"/><Relationship Id="rId961" Type="http://schemas.openxmlformats.org/officeDocument/2006/relationships/customXml" Target="../ink/ink479.xml"/><Relationship Id="rId1384" Type="http://schemas.openxmlformats.org/officeDocument/2006/relationships/image" Target="../media/image691.png"/><Relationship Id="rId90" Type="http://schemas.openxmlformats.org/officeDocument/2006/relationships/image" Target="../media/image44.png"/><Relationship Id="rId186" Type="http://schemas.openxmlformats.org/officeDocument/2006/relationships/image" Target="../media/image92.png"/><Relationship Id="rId393" Type="http://schemas.openxmlformats.org/officeDocument/2006/relationships/customXml" Target="../ink/ink195.xml"/><Relationship Id="rId407" Type="http://schemas.openxmlformats.org/officeDocument/2006/relationships/customXml" Target="../ink/ink202.xml"/><Relationship Id="rId614" Type="http://schemas.openxmlformats.org/officeDocument/2006/relationships/image" Target="../media/image306.png"/><Relationship Id="rId821" Type="http://schemas.openxmlformats.org/officeDocument/2006/relationships/customXml" Target="../ink/ink409.xml"/><Relationship Id="rId1037" Type="http://schemas.openxmlformats.org/officeDocument/2006/relationships/customXml" Target="../ink/ink517.xml"/><Relationship Id="rId1244" Type="http://schemas.openxmlformats.org/officeDocument/2006/relationships/image" Target="../media/image621.png"/><Relationship Id="rId1451" Type="http://schemas.openxmlformats.org/officeDocument/2006/relationships/customXml" Target="../ink/ink724.xml"/><Relationship Id="rId253" Type="http://schemas.openxmlformats.org/officeDocument/2006/relationships/customXml" Target="../ink/ink125.xml"/><Relationship Id="rId460" Type="http://schemas.openxmlformats.org/officeDocument/2006/relationships/image" Target="../media/image229.png"/><Relationship Id="rId698" Type="http://schemas.openxmlformats.org/officeDocument/2006/relationships/image" Target="../media/image348.png"/><Relationship Id="rId919" Type="http://schemas.openxmlformats.org/officeDocument/2006/relationships/customXml" Target="../ink/ink458.xml"/><Relationship Id="rId1090" Type="http://schemas.openxmlformats.org/officeDocument/2006/relationships/image" Target="../media/image544.png"/><Relationship Id="rId1104" Type="http://schemas.openxmlformats.org/officeDocument/2006/relationships/image" Target="../media/image551.png"/><Relationship Id="rId1311" Type="http://schemas.openxmlformats.org/officeDocument/2006/relationships/customXml" Target="../ink/ink654.xml"/><Relationship Id="rId48" Type="http://schemas.openxmlformats.org/officeDocument/2006/relationships/image" Target="../media/image23.png"/><Relationship Id="rId113" Type="http://schemas.openxmlformats.org/officeDocument/2006/relationships/customXml" Target="../ink/ink55.xml"/><Relationship Id="rId320" Type="http://schemas.openxmlformats.org/officeDocument/2006/relationships/image" Target="../media/image159.png"/><Relationship Id="rId558" Type="http://schemas.openxmlformats.org/officeDocument/2006/relationships/image" Target="../media/image278.png"/><Relationship Id="rId765" Type="http://schemas.openxmlformats.org/officeDocument/2006/relationships/customXml" Target="../ink/ink381.xml"/><Relationship Id="rId972" Type="http://schemas.openxmlformats.org/officeDocument/2006/relationships/image" Target="../media/image485.png"/><Relationship Id="rId1188" Type="http://schemas.openxmlformats.org/officeDocument/2006/relationships/image" Target="../media/image593.png"/><Relationship Id="rId1395" Type="http://schemas.openxmlformats.org/officeDocument/2006/relationships/customXml" Target="../ink/ink696.xml"/><Relationship Id="rId1409" Type="http://schemas.openxmlformats.org/officeDocument/2006/relationships/customXml" Target="../ink/ink703.xml"/><Relationship Id="rId197" Type="http://schemas.openxmlformats.org/officeDocument/2006/relationships/customXml" Target="../ink/ink97.xml"/><Relationship Id="rId418" Type="http://schemas.openxmlformats.org/officeDocument/2006/relationships/image" Target="../media/image208.png"/><Relationship Id="rId625" Type="http://schemas.openxmlformats.org/officeDocument/2006/relationships/customXml" Target="../ink/ink311.xml"/><Relationship Id="rId832" Type="http://schemas.openxmlformats.org/officeDocument/2006/relationships/image" Target="../media/image415.png"/><Relationship Id="rId1048" Type="http://schemas.openxmlformats.org/officeDocument/2006/relationships/image" Target="../media/image523.png"/><Relationship Id="rId1255" Type="http://schemas.openxmlformats.org/officeDocument/2006/relationships/customXml" Target="../ink/ink626.xml"/><Relationship Id="rId1462" Type="http://schemas.openxmlformats.org/officeDocument/2006/relationships/image" Target="../media/image730.png"/><Relationship Id="rId264" Type="http://schemas.openxmlformats.org/officeDocument/2006/relationships/image" Target="../media/image131.png"/><Relationship Id="rId471" Type="http://schemas.openxmlformats.org/officeDocument/2006/relationships/customXml" Target="../ink/ink234.xml"/><Relationship Id="rId1115" Type="http://schemas.openxmlformats.org/officeDocument/2006/relationships/customXml" Target="../ink/ink556.xml"/><Relationship Id="rId1322" Type="http://schemas.openxmlformats.org/officeDocument/2006/relationships/image" Target="../media/image660.png"/><Relationship Id="rId59" Type="http://schemas.openxmlformats.org/officeDocument/2006/relationships/customXml" Target="../ink/ink28.xml"/><Relationship Id="rId124" Type="http://schemas.openxmlformats.org/officeDocument/2006/relationships/image" Target="../media/image61.png"/><Relationship Id="rId569" Type="http://schemas.openxmlformats.org/officeDocument/2006/relationships/customXml" Target="../ink/ink283.xml"/><Relationship Id="rId776" Type="http://schemas.openxmlformats.org/officeDocument/2006/relationships/image" Target="../media/image387.png"/><Relationship Id="rId983" Type="http://schemas.openxmlformats.org/officeDocument/2006/relationships/customXml" Target="../ink/ink490.xml"/><Relationship Id="rId1199" Type="http://schemas.openxmlformats.org/officeDocument/2006/relationships/customXml" Target="../ink/ink598.xml"/><Relationship Id="rId331" Type="http://schemas.openxmlformats.org/officeDocument/2006/relationships/customXml" Target="../ink/ink164.xml"/><Relationship Id="rId429" Type="http://schemas.openxmlformats.org/officeDocument/2006/relationships/customXml" Target="../ink/ink213.xml"/><Relationship Id="rId636" Type="http://schemas.openxmlformats.org/officeDocument/2006/relationships/image" Target="../media/image317.png"/><Relationship Id="rId1059" Type="http://schemas.openxmlformats.org/officeDocument/2006/relationships/customXml" Target="../ink/ink528.xml"/><Relationship Id="rId1266" Type="http://schemas.openxmlformats.org/officeDocument/2006/relationships/image" Target="../media/image632.png"/><Relationship Id="rId1473" Type="http://schemas.openxmlformats.org/officeDocument/2006/relationships/customXml" Target="../ink/ink735.xml"/><Relationship Id="rId843" Type="http://schemas.openxmlformats.org/officeDocument/2006/relationships/customXml" Target="../ink/ink420.xml"/><Relationship Id="rId1126" Type="http://schemas.openxmlformats.org/officeDocument/2006/relationships/image" Target="../media/image562.png"/><Relationship Id="rId275" Type="http://schemas.openxmlformats.org/officeDocument/2006/relationships/customXml" Target="../ink/ink136.xml"/><Relationship Id="rId482" Type="http://schemas.openxmlformats.org/officeDocument/2006/relationships/image" Target="../media/image240.png"/><Relationship Id="rId703" Type="http://schemas.openxmlformats.org/officeDocument/2006/relationships/customXml" Target="../ink/ink350.xml"/><Relationship Id="rId910" Type="http://schemas.openxmlformats.org/officeDocument/2006/relationships/image" Target="../media/image454.png"/><Relationship Id="rId1333" Type="http://schemas.openxmlformats.org/officeDocument/2006/relationships/customXml" Target="../ink/ink665.xml"/><Relationship Id="rId135" Type="http://schemas.openxmlformats.org/officeDocument/2006/relationships/customXml" Target="../ink/ink66.xml"/><Relationship Id="rId342" Type="http://schemas.openxmlformats.org/officeDocument/2006/relationships/image" Target="../media/image170.png"/><Relationship Id="rId787" Type="http://schemas.openxmlformats.org/officeDocument/2006/relationships/customXml" Target="../ink/ink392.xml"/><Relationship Id="rId994" Type="http://schemas.openxmlformats.org/officeDocument/2006/relationships/image" Target="../media/image496.png"/><Relationship Id="rId1400" Type="http://schemas.openxmlformats.org/officeDocument/2006/relationships/image" Target="../media/image699.png"/><Relationship Id="rId202" Type="http://schemas.openxmlformats.org/officeDocument/2006/relationships/image" Target="../media/image100.png"/><Relationship Id="rId647" Type="http://schemas.openxmlformats.org/officeDocument/2006/relationships/customXml" Target="../ink/ink322.xml"/><Relationship Id="rId854" Type="http://schemas.openxmlformats.org/officeDocument/2006/relationships/image" Target="../media/image426.png"/><Relationship Id="rId1277" Type="http://schemas.openxmlformats.org/officeDocument/2006/relationships/customXml" Target="../ink/ink637.xml"/><Relationship Id="rId286" Type="http://schemas.openxmlformats.org/officeDocument/2006/relationships/image" Target="../media/image142.png"/><Relationship Id="rId493" Type="http://schemas.openxmlformats.org/officeDocument/2006/relationships/customXml" Target="../ink/ink245.xml"/><Relationship Id="rId507" Type="http://schemas.openxmlformats.org/officeDocument/2006/relationships/customXml" Target="../ink/ink252.xml"/><Relationship Id="rId714" Type="http://schemas.openxmlformats.org/officeDocument/2006/relationships/image" Target="../media/image356.png"/><Relationship Id="rId921" Type="http://schemas.openxmlformats.org/officeDocument/2006/relationships/customXml" Target="../ink/ink459.xml"/><Relationship Id="rId1137" Type="http://schemas.openxmlformats.org/officeDocument/2006/relationships/customXml" Target="../ink/ink567.xml"/><Relationship Id="rId1344" Type="http://schemas.openxmlformats.org/officeDocument/2006/relationships/image" Target="../media/image671.png"/><Relationship Id="rId50" Type="http://schemas.openxmlformats.org/officeDocument/2006/relationships/image" Target="../media/image24.png"/><Relationship Id="rId146" Type="http://schemas.openxmlformats.org/officeDocument/2006/relationships/image" Target="../media/image72.png"/><Relationship Id="rId353" Type="http://schemas.openxmlformats.org/officeDocument/2006/relationships/customXml" Target="../ink/ink175.xml"/><Relationship Id="rId560" Type="http://schemas.openxmlformats.org/officeDocument/2006/relationships/image" Target="../media/image279.png"/><Relationship Id="rId798" Type="http://schemas.openxmlformats.org/officeDocument/2006/relationships/image" Target="../media/image398.png"/><Relationship Id="rId1190" Type="http://schemas.openxmlformats.org/officeDocument/2006/relationships/image" Target="../media/image594.png"/><Relationship Id="rId1204" Type="http://schemas.openxmlformats.org/officeDocument/2006/relationships/image" Target="../media/image601.png"/><Relationship Id="rId1411" Type="http://schemas.openxmlformats.org/officeDocument/2006/relationships/customXml" Target="../ink/ink704.xml"/><Relationship Id="rId213" Type="http://schemas.openxmlformats.org/officeDocument/2006/relationships/customXml" Target="../ink/ink105.xml"/><Relationship Id="rId420" Type="http://schemas.openxmlformats.org/officeDocument/2006/relationships/image" Target="../media/image209.png"/><Relationship Id="rId658" Type="http://schemas.openxmlformats.org/officeDocument/2006/relationships/image" Target="../media/image328.png"/><Relationship Id="rId865" Type="http://schemas.openxmlformats.org/officeDocument/2006/relationships/customXml" Target="../ink/ink431.xml"/><Relationship Id="rId1050" Type="http://schemas.openxmlformats.org/officeDocument/2006/relationships/image" Target="../media/image524.png"/><Relationship Id="rId1288" Type="http://schemas.openxmlformats.org/officeDocument/2006/relationships/image" Target="../media/image643.png"/><Relationship Id="rId297" Type="http://schemas.openxmlformats.org/officeDocument/2006/relationships/customXml" Target="../ink/ink147.xml"/><Relationship Id="rId518" Type="http://schemas.openxmlformats.org/officeDocument/2006/relationships/image" Target="../media/image258.png"/><Relationship Id="rId725" Type="http://schemas.openxmlformats.org/officeDocument/2006/relationships/customXml" Target="../ink/ink361.xml"/><Relationship Id="rId932" Type="http://schemas.openxmlformats.org/officeDocument/2006/relationships/image" Target="../media/image465.png"/><Relationship Id="rId1148" Type="http://schemas.openxmlformats.org/officeDocument/2006/relationships/image" Target="../media/image573.png"/><Relationship Id="rId1355" Type="http://schemas.openxmlformats.org/officeDocument/2006/relationships/customXml" Target="../ink/ink676.xml"/><Relationship Id="rId157" Type="http://schemas.openxmlformats.org/officeDocument/2006/relationships/customXml" Target="../ink/ink77.xml"/><Relationship Id="rId364" Type="http://schemas.openxmlformats.org/officeDocument/2006/relationships/image" Target="../media/image181.png"/><Relationship Id="rId1008" Type="http://schemas.openxmlformats.org/officeDocument/2006/relationships/image" Target="../media/image503.png"/><Relationship Id="rId1215" Type="http://schemas.openxmlformats.org/officeDocument/2006/relationships/customXml" Target="../ink/ink606.xml"/><Relationship Id="rId1422" Type="http://schemas.openxmlformats.org/officeDocument/2006/relationships/image" Target="../media/image710.png"/><Relationship Id="rId61" Type="http://schemas.openxmlformats.org/officeDocument/2006/relationships/customXml" Target="../ink/ink29.xml"/><Relationship Id="rId571" Type="http://schemas.openxmlformats.org/officeDocument/2006/relationships/customXml" Target="../ink/ink284.xml"/><Relationship Id="rId669" Type="http://schemas.openxmlformats.org/officeDocument/2006/relationships/customXml" Target="../ink/ink333.xml"/><Relationship Id="rId876" Type="http://schemas.openxmlformats.org/officeDocument/2006/relationships/image" Target="../media/image437.png"/><Relationship Id="rId1299" Type="http://schemas.openxmlformats.org/officeDocument/2006/relationships/customXml" Target="../ink/ink648.xml"/><Relationship Id="rId19" Type="http://schemas.openxmlformats.org/officeDocument/2006/relationships/customXml" Target="../ink/ink8.xml"/><Relationship Id="rId224" Type="http://schemas.openxmlformats.org/officeDocument/2006/relationships/image" Target="../media/image111.png"/><Relationship Id="rId431" Type="http://schemas.openxmlformats.org/officeDocument/2006/relationships/customXml" Target="../ink/ink214.xml"/><Relationship Id="rId529" Type="http://schemas.openxmlformats.org/officeDocument/2006/relationships/customXml" Target="../ink/ink263.xml"/><Relationship Id="rId736" Type="http://schemas.openxmlformats.org/officeDocument/2006/relationships/image" Target="../media/image367.png"/><Relationship Id="rId1061" Type="http://schemas.openxmlformats.org/officeDocument/2006/relationships/customXml" Target="../ink/ink529.xml"/><Relationship Id="rId1159" Type="http://schemas.openxmlformats.org/officeDocument/2006/relationships/customXml" Target="../ink/ink578.xml"/><Relationship Id="rId1366" Type="http://schemas.openxmlformats.org/officeDocument/2006/relationships/image" Target="../media/image682.png"/><Relationship Id="rId168" Type="http://schemas.openxmlformats.org/officeDocument/2006/relationships/image" Target="../media/image83.png"/><Relationship Id="rId943" Type="http://schemas.openxmlformats.org/officeDocument/2006/relationships/customXml" Target="../ink/ink470.xml"/><Relationship Id="rId1019" Type="http://schemas.openxmlformats.org/officeDocument/2006/relationships/customXml" Target="../ink/ink508.xml"/><Relationship Id="rId72" Type="http://schemas.openxmlformats.org/officeDocument/2006/relationships/image" Target="../media/image35.png"/><Relationship Id="rId375" Type="http://schemas.openxmlformats.org/officeDocument/2006/relationships/customXml" Target="../ink/ink186.xml"/><Relationship Id="rId582" Type="http://schemas.openxmlformats.org/officeDocument/2006/relationships/image" Target="../media/image290.png"/><Relationship Id="rId803" Type="http://schemas.openxmlformats.org/officeDocument/2006/relationships/customXml" Target="../ink/ink400.xml"/><Relationship Id="rId1226" Type="http://schemas.openxmlformats.org/officeDocument/2006/relationships/image" Target="../media/image612.png"/><Relationship Id="rId1433" Type="http://schemas.openxmlformats.org/officeDocument/2006/relationships/customXml" Target="../ink/ink715.xml"/><Relationship Id="rId3" Type="http://schemas.openxmlformats.org/officeDocument/2006/relationships/audio" Target="../media/media3.m4a"/><Relationship Id="rId235" Type="http://schemas.openxmlformats.org/officeDocument/2006/relationships/customXml" Target="../ink/ink116.xml"/><Relationship Id="rId442" Type="http://schemas.openxmlformats.org/officeDocument/2006/relationships/image" Target="../media/image220.png"/><Relationship Id="rId887" Type="http://schemas.openxmlformats.org/officeDocument/2006/relationships/customXml" Target="../ink/ink442.xml"/><Relationship Id="rId1072" Type="http://schemas.openxmlformats.org/officeDocument/2006/relationships/image" Target="../media/image535.png"/><Relationship Id="rId302" Type="http://schemas.openxmlformats.org/officeDocument/2006/relationships/image" Target="../media/image150.png"/><Relationship Id="rId747" Type="http://schemas.openxmlformats.org/officeDocument/2006/relationships/customXml" Target="../ink/ink372.xml"/><Relationship Id="rId954" Type="http://schemas.openxmlformats.org/officeDocument/2006/relationships/image" Target="../media/image476.png"/><Relationship Id="rId1377" Type="http://schemas.openxmlformats.org/officeDocument/2006/relationships/customXml" Target="../ink/ink687.xml"/><Relationship Id="rId83" Type="http://schemas.openxmlformats.org/officeDocument/2006/relationships/customXml" Target="../ink/ink40.xml"/><Relationship Id="rId179" Type="http://schemas.openxmlformats.org/officeDocument/2006/relationships/customXml" Target="../ink/ink88.xml"/><Relationship Id="rId386" Type="http://schemas.openxmlformats.org/officeDocument/2006/relationships/image" Target="../media/image192.png"/><Relationship Id="rId593" Type="http://schemas.openxmlformats.org/officeDocument/2006/relationships/customXml" Target="../ink/ink295.xml"/><Relationship Id="rId607" Type="http://schemas.openxmlformats.org/officeDocument/2006/relationships/customXml" Target="../ink/ink302.xml"/><Relationship Id="rId814" Type="http://schemas.openxmlformats.org/officeDocument/2006/relationships/image" Target="../media/image406.png"/><Relationship Id="rId1237" Type="http://schemas.openxmlformats.org/officeDocument/2006/relationships/customXml" Target="../ink/ink617.xml"/><Relationship Id="rId1444" Type="http://schemas.openxmlformats.org/officeDocument/2006/relationships/image" Target="../media/image721.png"/><Relationship Id="rId246" Type="http://schemas.openxmlformats.org/officeDocument/2006/relationships/image" Target="../media/image122.png"/><Relationship Id="rId453" Type="http://schemas.openxmlformats.org/officeDocument/2006/relationships/customXml" Target="../ink/ink225.xml"/><Relationship Id="rId660" Type="http://schemas.openxmlformats.org/officeDocument/2006/relationships/image" Target="../media/image329.png"/><Relationship Id="rId898" Type="http://schemas.openxmlformats.org/officeDocument/2006/relationships/image" Target="../media/image448.png"/><Relationship Id="rId1083" Type="http://schemas.openxmlformats.org/officeDocument/2006/relationships/customXml" Target="../ink/ink540.xml"/><Relationship Id="rId1290" Type="http://schemas.openxmlformats.org/officeDocument/2006/relationships/image" Target="../media/image644.png"/><Relationship Id="rId1304" Type="http://schemas.openxmlformats.org/officeDocument/2006/relationships/image" Target="../media/image651.png"/><Relationship Id="rId106" Type="http://schemas.openxmlformats.org/officeDocument/2006/relationships/image" Target="../media/image52.png"/><Relationship Id="rId313" Type="http://schemas.openxmlformats.org/officeDocument/2006/relationships/customXml" Target="../ink/ink155.xml"/><Relationship Id="rId758" Type="http://schemas.openxmlformats.org/officeDocument/2006/relationships/image" Target="../media/image378.png"/><Relationship Id="rId965" Type="http://schemas.openxmlformats.org/officeDocument/2006/relationships/customXml" Target="../ink/ink481.xml"/><Relationship Id="rId1150" Type="http://schemas.openxmlformats.org/officeDocument/2006/relationships/image" Target="../media/image574.png"/><Relationship Id="rId1388" Type="http://schemas.openxmlformats.org/officeDocument/2006/relationships/image" Target="../media/image693.png"/><Relationship Id="rId10" Type="http://schemas.openxmlformats.org/officeDocument/2006/relationships/image" Target="../media/image4.png"/><Relationship Id="rId94" Type="http://schemas.openxmlformats.org/officeDocument/2006/relationships/image" Target="../media/image46.png"/><Relationship Id="rId397" Type="http://schemas.openxmlformats.org/officeDocument/2006/relationships/customXml" Target="../ink/ink197.xml"/><Relationship Id="rId520" Type="http://schemas.openxmlformats.org/officeDocument/2006/relationships/image" Target="../media/image259.png"/><Relationship Id="rId618" Type="http://schemas.openxmlformats.org/officeDocument/2006/relationships/image" Target="../media/image308.png"/><Relationship Id="rId825" Type="http://schemas.openxmlformats.org/officeDocument/2006/relationships/customXml" Target="../ink/ink411.xml"/><Relationship Id="rId1248" Type="http://schemas.openxmlformats.org/officeDocument/2006/relationships/image" Target="../media/image623.png"/><Relationship Id="rId1455" Type="http://schemas.openxmlformats.org/officeDocument/2006/relationships/customXml" Target="../ink/ink726.xml"/><Relationship Id="rId257" Type="http://schemas.openxmlformats.org/officeDocument/2006/relationships/customXml" Target="../ink/ink127.xml"/><Relationship Id="rId464" Type="http://schemas.openxmlformats.org/officeDocument/2006/relationships/image" Target="../media/image231.png"/><Relationship Id="rId1010" Type="http://schemas.openxmlformats.org/officeDocument/2006/relationships/image" Target="../media/image504.png"/><Relationship Id="rId1094" Type="http://schemas.openxmlformats.org/officeDocument/2006/relationships/image" Target="../media/image546.png"/><Relationship Id="rId1108" Type="http://schemas.openxmlformats.org/officeDocument/2006/relationships/image" Target="../media/image553.png"/><Relationship Id="rId1315" Type="http://schemas.openxmlformats.org/officeDocument/2006/relationships/customXml" Target="../ink/ink656.xml"/><Relationship Id="rId117" Type="http://schemas.openxmlformats.org/officeDocument/2006/relationships/customXml" Target="../ink/ink57.xml"/><Relationship Id="rId671" Type="http://schemas.openxmlformats.org/officeDocument/2006/relationships/customXml" Target="../ink/ink334.xml"/><Relationship Id="rId769" Type="http://schemas.openxmlformats.org/officeDocument/2006/relationships/customXml" Target="../ink/ink383.xml"/><Relationship Id="rId976" Type="http://schemas.openxmlformats.org/officeDocument/2006/relationships/image" Target="../media/image487.png"/><Relationship Id="rId1399" Type="http://schemas.openxmlformats.org/officeDocument/2006/relationships/customXml" Target="../ink/ink698.xml"/><Relationship Id="rId324" Type="http://schemas.openxmlformats.org/officeDocument/2006/relationships/image" Target="../media/image161.png"/><Relationship Id="rId531" Type="http://schemas.openxmlformats.org/officeDocument/2006/relationships/customXml" Target="../ink/ink264.xml"/><Relationship Id="rId629" Type="http://schemas.openxmlformats.org/officeDocument/2006/relationships/customXml" Target="../ink/ink313.xml"/><Relationship Id="rId1161" Type="http://schemas.openxmlformats.org/officeDocument/2006/relationships/customXml" Target="../ink/ink579.xml"/><Relationship Id="rId1259" Type="http://schemas.openxmlformats.org/officeDocument/2006/relationships/customXml" Target="../ink/ink628.xml"/><Relationship Id="rId1466" Type="http://schemas.openxmlformats.org/officeDocument/2006/relationships/image" Target="../media/image732.png"/><Relationship Id="rId836" Type="http://schemas.openxmlformats.org/officeDocument/2006/relationships/image" Target="../media/image417.png"/><Relationship Id="rId1021" Type="http://schemas.openxmlformats.org/officeDocument/2006/relationships/customXml" Target="../ink/ink509.xml"/><Relationship Id="rId1119" Type="http://schemas.openxmlformats.org/officeDocument/2006/relationships/customXml" Target="../ink/ink558.xml"/><Relationship Id="rId903" Type="http://schemas.openxmlformats.org/officeDocument/2006/relationships/customXml" Target="../ink/ink450.xml"/><Relationship Id="rId1326" Type="http://schemas.openxmlformats.org/officeDocument/2006/relationships/image" Target="../media/image662.png"/><Relationship Id="rId32" Type="http://schemas.openxmlformats.org/officeDocument/2006/relationships/image" Target="../media/image15.png"/><Relationship Id="rId181" Type="http://schemas.openxmlformats.org/officeDocument/2006/relationships/customXml" Target="../ink/ink89.xml"/><Relationship Id="rId279" Type="http://schemas.openxmlformats.org/officeDocument/2006/relationships/customXml" Target="../ink/ink138.xml"/><Relationship Id="rId486" Type="http://schemas.openxmlformats.org/officeDocument/2006/relationships/image" Target="../media/image242.png"/><Relationship Id="rId693" Type="http://schemas.openxmlformats.org/officeDocument/2006/relationships/customXml" Target="../ink/ink345.xml"/><Relationship Id="rId139" Type="http://schemas.openxmlformats.org/officeDocument/2006/relationships/customXml" Target="../ink/ink68.xml"/><Relationship Id="rId346" Type="http://schemas.openxmlformats.org/officeDocument/2006/relationships/image" Target="../media/image172.png"/><Relationship Id="rId553" Type="http://schemas.openxmlformats.org/officeDocument/2006/relationships/customXml" Target="../ink/ink275.xml"/><Relationship Id="rId760" Type="http://schemas.openxmlformats.org/officeDocument/2006/relationships/image" Target="../media/image379.png"/><Relationship Id="rId998" Type="http://schemas.openxmlformats.org/officeDocument/2006/relationships/image" Target="../media/image498.png"/><Relationship Id="rId1183" Type="http://schemas.openxmlformats.org/officeDocument/2006/relationships/customXml" Target="../ink/ink590.xml"/><Relationship Id="rId1390" Type="http://schemas.openxmlformats.org/officeDocument/2006/relationships/image" Target="../media/image694.png"/><Relationship Id="rId206" Type="http://schemas.openxmlformats.org/officeDocument/2006/relationships/image" Target="../media/image102.png"/><Relationship Id="rId413" Type="http://schemas.openxmlformats.org/officeDocument/2006/relationships/customXml" Target="../ink/ink205.xml"/><Relationship Id="rId858" Type="http://schemas.openxmlformats.org/officeDocument/2006/relationships/image" Target="../media/image428.png"/><Relationship Id="rId1043" Type="http://schemas.openxmlformats.org/officeDocument/2006/relationships/customXml" Target="../ink/ink520.xml"/><Relationship Id="rId620" Type="http://schemas.openxmlformats.org/officeDocument/2006/relationships/image" Target="../media/image309.png"/><Relationship Id="rId718" Type="http://schemas.openxmlformats.org/officeDocument/2006/relationships/image" Target="../media/image358.png"/><Relationship Id="rId925" Type="http://schemas.openxmlformats.org/officeDocument/2006/relationships/customXml" Target="../ink/ink461.xml"/><Relationship Id="rId1250" Type="http://schemas.openxmlformats.org/officeDocument/2006/relationships/image" Target="../media/image624.png"/><Relationship Id="rId1348" Type="http://schemas.openxmlformats.org/officeDocument/2006/relationships/image" Target="../media/image673.png"/><Relationship Id="rId1110" Type="http://schemas.openxmlformats.org/officeDocument/2006/relationships/image" Target="../media/image554.png"/><Relationship Id="rId1208" Type="http://schemas.openxmlformats.org/officeDocument/2006/relationships/image" Target="../media/image603.png"/><Relationship Id="rId1415" Type="http://schemas.openxmlformats.org/officeDocument/2006/relationships/customXml" Target="../ink/ink706.xml"/><Relationship Id="rId54" Type="http://schemas.openxmlformats.org/officeDocument/2006/relationships/image" Target="../media/image26.png"/><Relationship Id="rId270" Type="http://schemas.openxmlformats.org/officeDocument/2006/relationships/image" Target="../media/image134.png"/><Relationship Id="rId130" Type="http://schemas.openxmlformats.org/officeDocument/2006/relationships/image" Target="../media/image64.png"/><Relationship Id="rId368" Type="http://schemas.openxmlformats.org/officeDocument/2006/relationships/image" Target="../media/image183.png"/><Relationship Id="rId575" Type="http://schemas.openxmlformats.org/officeDocument/2006/relationships/customXml" Target="../ink/ink286.xml"/><Relationship Id="rId782" Type="http://schemas.openxmlformats.org/officeDocument/2006/relationships/image" Target="../media/image390.png"/><Relationship Id="rId228" Type="http://schemas.openxmlformats.org/officeDocument/2006/relationships/image" Target="../media/image113.png"/><Relationship Id="rId435" Type="http://schemas.openxmlformats.org/officeDocument/2006/relationships/customXml" Target="../ink/ink216.xml"/><Relationship Id="rId642" Type="http://schemas.openxmlformats.org/officeDocument/2006/relationships/image" Target="../media/image320.png"/><Relationship Id="rId1065" Type="http://schemas.openxmlformats.org/officeDocument/2006/relationships/customXml" Target="../ink/ink531.xml"/><Relationship Id="rId1272" Type="http://schemas.openxmlformats.org/officeDocument/2006/relationships/image" Target="../media/image635.png"/><Relationship Id="rId502" Type="http://schemas.openxmlformats.org/officeDocument/2006/relationships/image" Target="../media/image250.png"/><Relationship Id="rId947" Type="http://schemas.openxmlformats.org/officeDocument/2006/relationships/customXml" Target="../ink/ink472.xml"/><Relationship Id="rId1132" Type="http://schemas.openxmlformats.org/officeDocument/2006/relationships/image" Target="../media/image565.png"/><Relationship Id="rId76" Type="http://schemas.openxmlformats.org/officeDocument/2006/relationships/image" Target="../media/image37.png"/><Relationship Id="rId807" Type="http://schemas.openxmlformats.org/officeDocument/2006/relationships/customXml" Target="../ink/ink402.xml"/><Relationship Id="rId1437" Type="http://schemas.openxmlformats.org/officeDocument/2006/relationships/customXml" Target="../ink/ink717.xml"/><Relationship Id="rId292" Type="http://schemas.openxmlformats.org/officeDocument/2006/relationships/image" Target="../media/image145.png"/><Relationship Id="rId597" Type="http://schemas.openxmlformats.org/officeDocument/2006/relationships/customXml" Target="../ink/ink297.xml"/><Relationship Id="rId152" Type="http://schemas.openxmlformats.org/officeDocument/2006/relationships/image" Target="../media/image75.png"/><Relationship Id="rId457" Type="http://schemas.openxmlformats.org/officeDocument/2006/relationships/customXml" Target="../ink/ink227.xml"/><Relationship Id="rId1087" Type="http://schemas.openxmlformats.org/officeDocument/2006/relationships/customXml" Target="../ink/ink542.xml"/><Relationship Id="rId1294" Type="http://schemas.openxmlformats.org/officeDocument/2006/relationships/image" Target="../media/image646.png"/><Relationship Id="rId664" Type="http://schemas.openxmlformats.org/officeDocument/2006/relationships/image" Target="../media/image331.png"/><Relationship Id="rId871" Type="http://schemas.openxmlformats.org/officeDocument/2006/relationships/customXml" Target="../ink/ink434.xml"/><Relationship Id="rId969" Type="http://schemas.openxmlformats.org/officeDocument/2006/relationships/customXml" Target="../ink/ink483.xml"/><Relationship Id="rId317" Type="http://schemas.openxmlformats.org/officeDocument/2006/relationships/customXml" Target="../ink/ink157.xml"/><Relationship Id="rId524" Type="http://schemas.openxmlformats.org/officeDocument/2006/relationships/image" Target="../media/image261.png"/><Relationship Id="rId731" Type="http://schemas.openxmlformats.org/officeDocument/2006/relationships/customXml" Target="../ink/ink364.xml"/><Relationship Id="rId1154" Type="http://schemas.openxmlformats.org/officeDocument/2006/relationships/image" Target="../media/image576.png"/><Relationship Id="rId1361" Type="http://schemas.openxmlformats.org/officeDocument/2006/relationships/customXml" Target="../ink/ink679.xml"/><Relationship Id="rId1459" Type="http://schemas.openxmlformats.org/officeDocument/2006/relationships/customXml" Target="../ink/ink728.xml"/><Relationship Id="rId98" Type="http://schemas.openxmlformats.org/officeDocument/2006/relationships/image" Target="../media/image48.png"/><Relationship Id="rId829" Type="http://schemas.openxmlformats.org/officeDocument/2006/relationships/customXml" Target="../ink/ink413.xml"/><Relationship Id="rId1014" Type="http://schemas.openxmlformats.org/officeDocument/2006/relationships/image" Target="../media/image506.png"/><Relationship Id="rId1221" Type="http://schemas.openxmlformats.org/officeDocument/2006/relationships/customXml" Target="../ink/ink609.xml"/><Relationship Id="rId1319" Type="http://schemas.openxmlformats.org/officeDocument/2006/relationships/customXml" Target="../ink/ink658.xml"/><Relationship Id="rId25" Type="http://schemas.openxmlformats.org/officeDocument/2006/relationships/customXml" Target="../ink/ink11.xml"/><Relationship Id="rId174" Type="http://schemas.openxmlformats.org/officeDocument/2006/relationships/image" Target="../media/image86.png"/><Relationship Id="rId381" Type="http://schemas.openxmlformats.org/officeDocument/2006/relationships/customXml" Target="../ink/ink189.xml"/><Relationship Id="rId241" Type="http://schemas.openxmlformats.org/officeDocument/2006/relationships/customXml" Target="../ink/ink119.xml"/><Relationship Id="rId479" Type="http://schemas.openxmlformats.org/officeDocument/2006/relationships/customXml" Target="../ink/ink238.xml"/><Relationship Id="rId686" Type="http://schemas.openxmlformats.org/officeDocument/2006/relationships/image" Target="../media/image342.png"/><Relationship Id="rId893" Type="http://schemas.openxmlformats.org/officeDocument/2006/relationships/customXml" Target="../ink/ink445.xml"/><Relationship Id="rId339" Type="http://schemas.openxmlformats.org/officeDocument/2006/relationships/customXml" Target="../ink/ink168.xml"/><Relationship Id="rId546" Type="http://schemas.openxmlformats.org/officeDocument/2006/relationships/image" Target="../media/image272.png"/><Relationship Id="rId753" Type="http://schemas.openxmlformats.org/officeDocument/2006/relationships/customXml" Target="../ink/ink375.xml"/><Relationship Id="rId1176" Type="http://schemas.openxmlformats.org/officeDocument/2006/relationships/image" Target="../media/image587.png"/><Relationship Id="rId1383" Type="http://schemas.openxmlformats.org/officeDocument/2006/relationships/customXml" Target="../ink/ink690.xml"/><Relationship Id="rId101" Type="http://schemas.openxmlformats.org/officeDocument/2006/relationships/customXml" Target="../ink/ink49.xml"/><Relationship Id="rId406" Type="http://schemas.openxmlformats.org/officeDocument/2006/relationships/image" Target="../media/image202.png"/><Relationship Id="rId960" Type="http://schemas.openxmlformats.org/officeDocument/2006/relationships/image" Target="../media/image479.png"/><Relationship Id="rId1036" Type="http://schemas.openxmlformats.org/officeDocument/2006/relationships/image" Target="../media/image517.png"/><Relationship Id="rId1243" Type="http://schemas.openxmlformats.org/officeDocument/2006/relationships/customXml" Target="../ink/ink620.xml"/><Relationship Id="rId613" Type="http://schemas.openxmlformats.org/officeDocument/2006/relationships/customXml" Target="../ink/ink305.xml"/><Relationship Id="rId820" Type="http://schemas.openxmlformats.org/officeDocument/2006/relationships/image" Target="../media/image409.png"/><Relationship Id="rId918" Type="http://schemas.openxmlformats.org/officeDocument/2006/relationships/image" Target="../media/image458.png"/><Relationship Id="rId1450" Type="http://schemas.openxmlformats.org/officeDocument/2006/relationships/image" Target="../media/image724.png"/><Relationship Id="rId1103" Type="http://schemas.openxmlformats.org/officeDocument/2006/relationships/customXml" Target="../ink/ink550.xml"/><Relationship Id="rId1310" Type="http://schemas.openxmlformats.org/officeDocument/2006/relationships/image" Target="../media/image654.png"/><Relationship Id="rId1408" Type="http://schemas.openxmlformats.org/officeDocument/2006/relationships/image" Target="../media/image703.png"/><Relationship Id="rId47" Type="http://schemas.openxmlformats.org/officeDocument/2006/relationships/customXml" Target="../ink/ink22.xml"/><Relationship Id="rId196" Type="http://schemas.openxmlformats.org/officeDocument/2006/relationships/image" Target="../media/image97.png"/><Relationship Id="rId263" Type="http://schemas.openxmlformats.org/officeDocument/2006/relationships/customXml" Target="../ink/ink130.xml"/><Relationship Id="rId470" Type="http://schemas.openxmlformats.org/officeDocument/2006/relationships/image" Target="../media/image234.png"/><Relationship Id="rId123" Type="http://schemas.openxmlformats.org/officeDocument/2006/relationships/customXml" Target="../ink/ink60.xml"/><Relationship Id="rId330" Type="http://schemas.openxmlformats.org/officeDocument/2006/relationships/image" Target="../media/image164.png"/><Relationship Id="rId568" Type="http://schemas.openxmlformats.org/officeDocument/2006/relationships/image" Target="../media/image283.png"/><Relationship Id="rId775" Type="http://schemas.openxmlformats.org/officeDocument/2006/relationships/customXml" Target="../ink/ink386.xml"/><Relationship Id="rId982" Type="http://schemas.openxmlformats.org/officeDocument/2006/relationships/image" Target="../media/image490.png"/><Relationship Id="rId1198" Type="http://schemas.openxmlformats.org/officeDocument/2006/relationships/image" Target="../media/image598.png"/><Relationship Id="rId428" Type="http://schemas.openxmlformats.org/officeDocument/2006/relationships/image" Target="../media/image213.png"/><Relationship Id="rId635" Type="http://schemas.openxmlformats.org/officeDocument/2006/relationships/customXml" Target="../ink/ink316.xml"/><Relationship Id="rId842" Type="http://schemas.openxmlformats.org/officeDocument/2006/relationships/image" Target="../media/image420.png"/><Relationship Id="rId1058" Type="http://schemas.openxmlformats.org/officeDocument/2006/relationships/image" Target="../media/image528.png"/><Relationship Id="rId1265" Type="http://schemas.openxmlformats.org/officeDocument/2006/relationships/customXml" Target="../ink/ink631.xml"/><Relationship Id="rId1472" Type="http://schemas.openxmlformats.org/officeDocument/2006/relationships/image" Target="../media/image735.png"/><Relationship Id="rId702" Type="http://schemas.openxmlformats.org/officeDocument/2006/relationships/image" Target="../media/image350.png"/><Relationship Id="rId1125" Type="http://schemas.openxmlformats.org/officeDocument/2006/relationships/customXml" Target="../ink/ink561.xml"/><Relationship Id="rId1332" Type="http://schemas.openxmlformats.org/officeDocument/2006/relationships/image" Target="../media/image665.png"/><Relationship Id="rId69" Type="http://schemas.openxmlformats.org/officeDocument/2006/relationships/customXml" Target="../ink/ink33.xml"/><Relationship Id="rId285" Type="http://schemas.openxmlformats.org/officeDocument/2006/relationships/customXml" Target="../ink/ink141.xml"/><Relationship Id="rId492" Type="http://schemas.openxmlformats.org/officeDocument/2006/relationships/image" Target="../media/image245.png"/><Relationship Id="rId797" Type="http://schemas.openxmlformats.org/officeDocument/2006/relationships/customXml" Target="../ink/ink397.xml"/><Relationship Id="rId145" Type="http://schemas.openxmlformats.org/officeDocument/2006/relationships/customXml" Target="../ink/ink71.xml"/><Relationship Id="rId352" Type="http://schemas.openxmlformats.org/officeDocument/2006/relationships/image" Target="../media/image175.png"/><Relationship Id="rId1287" Type="http://schemas.openxmlformats.org/officeDocument/2006/relationships/customXml" Target="../ink/ink642.xml"/><Relationship Id="rId212" Type="http://schemas.openxmlformats.org/officeDocument/2006/relationships/image" Target="../media/image105.png"/><Relationship Id="rId657" Type="http://schemas.openxmlformats.org/officeDocument/2006/relationships/customXml" Target="../ink/ink327.xml"/><Relationship Id="rId864" Type="http://schemas.openxmlformats.org/officeDocument/2006/relationships/image" Target="../media/image431.png"/><Relationship Id="rId517" Type="http://schemas.openxmlformats.org/officeDocument/2006/relationships/customXml" Target="../ink/ink257.xml"/><Relationship Id="rId724" Type="http://schemas.openxmlformats.org/officeDocument/2006/relationships/image" Target="../media/image361.png"/><Relationship Id="rId931" Type="http://schemas.openxmlformats.org/officeDocument/2006/relationships/customXml" Target="../ink/ink464.xml"/><Relationship Id="rId1147" Type="http://schemas.openxmlformats.org/officeDocument/2006/relationships/customXml" Target="../ink/ink572.xml"/><Relationship Id="rId1354" Type="http://schemas.openxmlformats.org/officeDocument/2006/relationships/image" Target="../media/image676.png"/><Relationship Id="rId60" Type="http://schemas.openxmlformats.org/officeDocument/2006/relationships/image" Target="../media/image29.png"/><Relationship Id="rId1007" Type="http://schemas.openxmlformats.org/officeDocument/2006/relationships/customXml" Target="../ink/ink502.xml"/><Relationship Id="rId1214" Type="http://schemas.openxmlformats.org/officeDocument/2006/relationships/image" Target="../media/image606.png"/><Relationship Id="rId1421" Type="http://schemas.openxmlformats.org/officeDocument/2006/relationships/customXml" Target="../ink/ink709.xml"/><Relationship Id="rId18" Type="http://schemas.openxmlformats.org/officeDocument/2006/relationships/image" Target="../media/image8.png"/><Relationship Id="rId167" Type="http://schemas.openxmlformats.org/officeDocument/2006/relationships/customXml" Target="../ink/ink82.xml"/><Relationship Id="rId374" Type="http://schemas.openxmlformats.org/officeDocument/2006/relationships/image" Target="../media/image186.png"/><Relationship Id="rId581" Type="http://schemas.openxmlformats.org/officeDocument/2006/relationships/customXml" Target="../ink/ink289.xml"/><Relationship Id="rId234" Type="http://schemas.openxmlformats.org/officeDocument/2006/relationships/image" Target="../media/image116.png"/><Relationship Id="rId679" Type="http://schemas.openxmlformats.org/officeDocument/2006/relationships/customXml" Target="../ink/ink338.xml"/><Relationship Id="rId886" Type="http://schemas.openxmlformats.org/officeDocument/2006/relationships/image" Target="../media/image442.png"/><Relationship Id="rId2" Type="http://schemas.microsoft.com/office/2007/relationships/media" Target="../media/media3.m4a"/><Relationship Id="rId441" Type="http://schemas.openxmlformats.org/officeDocument/2006/relationships/customXml" Target="../ink/ink219.xml"/><Relationship Id="rId539" Type="http://schemas.openxmlformats.org/officeDocument/2006/relationships/customXml" Target="../ink/ink268.xml"/><Relationship Id="rId746" Type="http://schemas.openxmlformats.org/officeDocument/2006/relationships/image" Target="../media/image372.png"/><Relationship Id="rId1071" Type="http://schemas.openxmlformats.org/officeDocument/2006/relationships/customXml" Target="../ink/ink534.xml"/><Relationship Id="rId1169" Type="http://schemas.openxmlformats.org/officeDocument/2006/relationships/customXml" Target="../ink/ink583.xml"/><Relationship Id="rId1376" Type="http://schemas.openxmlformats.org/officeDocument/2006/relationships/image" Target="../media/image687.png"/><Relationship Id="rId301" Type="http://schemas.openxmlformats.org/officeDocument/2006/relationships/customXml" Target="../ink/ink149.xml"/><Relationship Id="rId953" Type="http://schemas.openxmlformats.org/officeDocument/2006/relationships/customXml" Target="../ink/ink475.xml"/><Relationship Id="rId1029" Type="http://schemas.openxmlformats.org/officeDocument/2006/relationships/customXml" Target="../ink/ink513.xml"/><Relationship Id="rId1236" Type="http://schemas.openxmlformats.org/officeDocument/2006/relationships/image" Target="../media/image617.png"/><Relationship Id="rId82" Type="http://schemas.openxmlformats.org/officeDocument/2006/relationships/image" Target="../media/image40.png"/><Relationship Id="rId606" Type="http://schemas.openxmlformats.org/officeDocument/2006/relationships/image" Target="../media/image302.png"/><Relationship Id="rId813" Type="http://schemas.openxmlformats.org/officeDocument/2006/relationships/customXml" Target="../ink/ink405.xml"/><Relationship Id="rId1443" Type="http://schemas.openxmlformats.org/officeDocument/2006/relationships/customXml" Target="../ink/ink720.xml"/><Relationship Id="rId1303" Type="http://schemas.openxmlformats.org/officeDocument/2006/relationships/customXml" Target="../ink/ink650.xml"/><Relationship Id="rId189" Type="http://schemas.openxmlformats.org/officeDocument/2006/relationships/customXml" Target="../ink/ink93.xml"/><Relationship Id="rId396" Type="http://schemas.openxmlformats.org/officeDocument/2006/relationships/image" Target="../media/image197.png"/><Relationship Id="rId256" Type="http://schemas.openxmlformats.org/officeDocument/2006/relationships/image" Target="../media/image127.png"/><Relationship Id="rId463" Type="http://schemas.openxmlformats.org/officeDocument/2006/relationships/customXml" Target="../ink/ink230.xml"/><Relationship Id="rId670" Type="http://schemas.openxmlformats.org/officeDocument/2006/relationships/image" Target="../media/image334.png"/><Relationship Id="rId1093" Type="http://schemas.openxmlformats.org/officeDocument/2006/relationships/customXml" Target="../ink/ink545.xml"/><Relationship Id="rId116" Type="http://schemas.openxmlformats.org/officeDocument/2006/relationships/image" Target="../media/image57.png"/><Relationship Id="rId323" Type="http://schemas.openxmlformats.org/officeDocument/2006/relationships/customXml" Target="../ink/ink160.xml"/><Relationship Id="rId530" Type="http://schemas.openxmlformats.org/officeDocument/2006/relationships/image" Target="../media/image264.png"/><Relationship Id="rId768" Type="http://schemas.openxmlformats.org/officeDocument/2006/relationships/image" Target="../media/image383.png"/><Relationship Id="rId975" Type="http://schemas.openxmlformats.org/officeDocument/2006/relationships/customXml" Target="../ink/ink486.xml"/><Relationship Id="rId1160" Type="http://schemas.openxmlformats.org/officeDocument/2006/relationships/image" Target="../media/image579.png"/><Relationship Id="rId1398" Type="http://schemas.openxmlformats.org/officeDocument/2006/relationships/image" Target="../media/image698.png"/><Relationship Id="rId628" Type="http://schemas.openxmlformats.org/officeDocument/2006/relationships/image" Target="../media/image313.png"/><Relationship Id="rId835" Type="http://schemas.openxmlformats.org/officeDocument/2006/relationships/customXml" Target="../ink/ink416.xml"/><Relationship Id="rId1258" Type="http://schemas.openxmlformats.org/officeDocument/2006/relationships/image" Target="../media/image628.png"/><Relationship Id="rId1465" Type="http://schemas.openxmlformats.org/officeDocument/2006/relationships/customXml" Target="../ink/ink731.xml"/><Relationship Id="rId1020" Type="http://schemas.openxmlformats.org/officeDocument/2006/relationships/image" Target="../media/image509.png"/><Relationship Id="rId1118" Type="http://schemas.openxmlformats.org/officeDocument/2006/relationships/image" Target="../media/image558.png"/><Relationship Id="rId1325" Type="http://schemas.openxmlformats.org/officeDocument/2006/relationships/customXml" Target="../ink/ink661.xml"/><Relationship Id="rId902" Type="http://schemas.openxmlformats.org/officeDocument/2006/relationships/image" Target="../media/image450.png"/><Relationship Id="rId31" Type="http://schemas.openxmlformats.org/officeDocument/2006/relationships/customXml" Target="../ink/ink14.xml"/><Relationship Id="rId180" Type="http://schemas.openxmlformats.org/officeDocument/2006/relationships/image" Target="../media/image89.png"/><Relationship Id="rId278" Type="http://schemas.openxmlformats.org/officeDocument/2006/relationships/image" Target="../media/image138.png"/><Relationship Id="rId485" Type="http://schemas.openxmlformats.org/officeDocument/2006/relationships/customXml" Target="../ink/ink241.xml"/><Relationship Id="rId692" Type="http://schemas.openxmlformats.org/officeDocument/2006/relationships/image" Target="../media/image345.png"/><Relationship Id="rId138" Type="http://schemas.openxmlformats.org/officeDocument/2006/relationships/image" Target="../media/image68.png"/><Relationship Id="rId345" Type="http://schemas.openxmlformats.org/officeDocument/2006/relationships/customXml" Target="../ink/ink171.xml"/><Relationship Id="rId552" Type="http://schemas.openxmlformats.org/officeDocument/2006/relationships/image" Target="../media/image275.png"/><Relationship Id="rId997" Type="http://schemas.openxmlformats.org/officeDocument/2006/relationships/customXml" Target="../ink/ink497.xml"/><Relationship Id="rId1182" Type="http://schemas.openxmlformats.org/officeDocument/2006/relationships/image" Target="../media/image590.png"/><Relationship Id="rId205" Type="http://schemas.openxmlformats.org/officeDocument/2006/relationships/customXml" Target="../ink/ink101.xml"/><Relationship Id="rId412" Type="http://schemas.openxmlformats.org/officeDocument/2006/relationships/image" Target="../media/image205.png"/><Relationship Id="rId857" Type="http://schemas.openxmlformats.org/officeDocument/2006/relationships/customXml" Target="../ink/ink427.xml"/><Relationship Id="rId1042" Type="http://schemas.openxmlformats.org/officeDocument/2006/relationships/image" Target="../media/image520.png"/><Relationship Id="rId717" Type="http://schemas.openxmlformats.org/officeDocument/2006/relationships/customXml" Target="../ink/ink357.xml"/><Relationship Id="rId924" Type="http://schemas.openxmlformats.org/officeDocument/2006/relationships/image" Target="../media/image461.png"/><Relationship Id="rId1347" Type="http://schemas.openxmlformats.org/officeDocument/2006/relationships/customXml" Target="../ink/ink672.xml"/><Relationship Id="rId53" Type="http://schemas.openxmlformats.org/officeDocument/2006/relationships/customXml" Target="../ink/ink25.xml"/><Relationship Id="rId1207" Type="http://schemas.openxmlformats.org/officeDocument/2006/relationships/customXml" Target="../ink/ink602.xml"/><Relationship Id="rId1414" Type="http://schemas.openxmlformats.org/officeDocument/2006/relationships/image" Target="../media/image706.png"/><Relationship Id="rId367" Type="http://schemas.openxmlformats.org/officeDocument/2006/relationships/customXml" Target="../ink/ink182.xml"/><Relationship Id="rId574" Type="http://schemas.openxmlformats.org/officeDocument/2006/relationships/image" Target="../media/image286.png"/><Relationship Id="rId227" Type="http://schemas.openxmlformats.org/officeDocument/2006/relationships/customXml" Target="../ink/ink112.xml"/><Relationship Id="rId781" Type="http://schemas.openxmlformats.org/officeDocument/2006/relationships/customXml" Target="../ink/ink389.xml"/><Relationship Id="rId879" Type="http://schemas.openxmlformats.org/officeDocument/2006/relationships/customXml" Target="../ink/ink438.xml"/><Relationship Id="rId434" Type="http://schemas.openxmlformats.org/officeDocument/2006/relationships/image" Target="../media/image216.png"/><Relationship Id="rId641" Type="http://schemas.openxmlformats.org/officeDocument/2006/relationships/customXml" Target="../ink/ink319.xml"/><Relationship Id="rId739" Type="http://schemas.openxmlformats.org/officeDocument/2006/relationships/customXml" Target="../ink/ink368.xml"/><Relationship Id="rId1064" Type="http://schemas.openxmlformats.org/officeDocument/2006/relationships/image" Target="../media/image531.png"/><Relationship Id="rId1271" Type="http://schemas.openxmlformats.org/officeDocument/2006/relationships/customXml" Target="../ink/ink634.xml"/><Relationship Id="rId1369" Type="http://schemas.openxmlformats.org/officeDocument/2006/relationships/customXml" Target="../ink/ink683.xml"/><Relationship Id="rId501" Type="http://schemas.openxmlformats.org/officeDocument/2006/relationships/customXml" Target="../ink/ink249.xml"/><Relationship Id="rId946" Type="http://schemas.openxmlformats.org/officeDocument/2006/relationships/image" Target="../media/image472.png"/><Relationship Id="rId1131" Type="http://schemas.openxmlformats.org/officeDocument/2006/relationships/customXml" Target="../ink/ink564.xml"/><Relationship Id="rId1229" Type="http://schemas.openxmlformats.org/officeDocument/2006/relationships/customXml" Target="../ink/ink613.xml"/><Relationship Id="rId75" Type="http://schemas.openxmlformats.org/officeDocument/2006/relationships/customXml" Target="../ink/ink36.xml"/><Relationship Id="rId806" Type="http://schemas.openxmlformats.org/officeDocument/2006/relationships/image" Target="../media/image402.png"/><Relationship Id="rId1436" Type="http://schemas.openxmlformats.org/officeDocument/2006/relationships/image" Target="../media/image717.png"/><Relationship Id="rId291" Type="http://schemas.openxmlformats.org/officeDocument/2006/relationships/customXml" Target="../ink/ink144.xml"/><Relationship Id="rId151" Type="http://schemas.openxmlformats.org/officeDocument/2006/relationships/customXml" Target="../ink/ink74.xml"/><Relationship Id="rId389" Type="http://schemas.openxmlformats.org/officeDocument/2006/relationships/customXml" Target="../ink/ink193.xml"/><Relationship Id="rId596" Type="http://schemas.openxmlformats.org/officeDocument/2006/relationships/image" Target="../media/image297.png"/><Relationship Id="rId249" Type="http://schemas.openxmlformats.org/officeDocument/2006/relationships/customXml" Target="../ink/ink123.xml"/><Relationship Id="rId456" Type="http://schemas.openxmlformats.org/officeDocument/2006/relationships/image" Target="../media/image227.png"/><Relationship Id="rId663" Type="http://schemas.openxmlformats.org/officeDocument/2006/relationships/customXml" Target="../ink/ink330.xml"/><Relationship Id="rId870" Type="http://schemas.openxmlformats.org/officeDocument/2006/relationships/image" Target="../media/image434.png"/><Relationship Id="rId1086" Type="http://schemas.openxmlformats.org/officeDocument/2006/relationships/image" Target="../media/image542.png"/><Relationship Id="rId1293" Type="http://schemas.openxmlformats.org/officeDocument/2006/relationships/customXml" Target="../ink/ink645.xml"/><Relationship Id="rId109" Type="http://schemas.openxmlformats.org/officeDocument/2006/relationships/customXml" Target="../ink/ink53.xml"/><Relationship Id="rId316" Type="http://schemas.openxmlformats.org/officeDocument/2006/relationships/image" Target="../media/image157.png"/><Relationship Id="rId523" Type="http://schemas.openxmlformats.org/officeDocument/2006/relationships/customXml" Target="../ink/ink260.xml"/><Relationship Id="rId968" Type="http://schemas.openxmlformats.org/officeDocument/2006/relationships/image" Target="../media/image483.png"/><Relationship Id="rId1153" Type="http://schemas.openxmlformats.org/officeDocument/2006/relationships/customXml" Target="../ink/ink575.xml"/><Relationship Id="rId97" Type="http://schemas.openxmlformats.org/officeDocument/2006/relationships/customXml" Target="../ink/ink47.xml"/><Relationship Id="rId730" Type="http://schemas.openxmlformats.org/officeDocument/2006/relationships/image" Target="../media/image364.png"/><Relationship Id="rId828" Type="http://schemas.openxmlformats.org/officeDocument/2006/relationships/image" Target="../media/image413.png"/><Relationship Id="rId1013" Type="http://schemas.openxmlformats.org/officeDocument/2006/relationships/customXml" Target="../ink/ink505.xml"/><Relationship Id="rId1360" Type="http://schemas.openxmlformats.org/officeDocument/2006/relationships/image" Target="../media/image679.png"/><Relationship Id="rId1458" Type="http://schemas.openxmlformats.org/officeDocument/2006/relationships/image" Target="../media/image728.png"/><Relationship Id="rId1220" Type="http://schemas.openxmlformats.org/officeDocument/2006/relationships/image" Target="../media/image609.png"/><Relationship Id="rId1318" Type="http://schemas.openxmlformats.org/officeDocument/2006/relationships/image" Target="../media/image658.png"/><Relationship Id="rId24" Type="http://schemas.openxmlformats.org/officeDocument/2006/relationships/image" Target="../media/image11.png"/><Relationship Id="rId173" Type="http://schemas.openxmlformats.org/officeDocument/2006/relationships/customXml" Target="../ink/ink85.xml"/><Relationship Id="rId380" Type="http://schemas.openxmlformats.org/officeDocument/2006/relationships/image" Target="../media/image189.png"/><Relationship Id="rId240" Type="http://schemas.openxmlformats.org/officeDocument/2006/relationships/image" Target="../media/image119.png"/><Relationship Id="rId478" Type="http://schemas.openxmlformats.org/officeDocument/2006/relationships/image" Target="../media/image238.png"/><Relationship Id="rId685" Type="http://schemas.openxmlformats.org/officeDocument/2006/relationships/customXml" Target="../ink/ink341.xml"/><Relationship Id="rId892" Type="http://schemas.openxmlformats.org/officeDocument/2006/relationships/image" Target="../media/image445.png"/><Relationship Id="rId100" Type="http://schemas.openxmlformats.org/officeDocument/2006/relationships/image" Target="../media/image49.png"/><Relationship Id="rId338" Type="http://schemas.openxmlformats.org/officeDocument/2006/relationships/image" Target="../media/image168.png"/><Relationship Id="rId545" Type="http://schemas.openxmlformats.org/officeDocument/2006/relationships/customXml" Target="../ink/ink271.xml"/><Relationship Id="rId752" Type="http://schemas.openxmlformats.org/officeDocument/2006/relationships/image" Target="../media/image375.png"/><Relationship Id="rId1175" Type="http://schemas.openxmlformats.org/officeDocument/2006/relationships/customXml" Target="../ink/ink586.xml"/><Relationship Id="rId1382" Type="http://schemas.openxmlformats.org/officeDocument/2006/relationships/image" Target="../media/image690.png"/><Relationship Id="rId405" Type="http://schemas.openxmlformats.org/officeDocument/2006/relationships/customXml" Target="../ink/ink201.xml"/><Relationship Id="rId612" Type="http://schemas.openxmlformats.org/officeDocument/2006/relationships/image" Target="../media/image305.png"/><Relationship Id="rId1035" Type="http://schemas.openxmlformats.org/officeDocument/2006/relationships/customXml" Target="../ink/ink516.xml"/><Relationship Id="rId1242" Type="http://schemas.openxmlformats.org/officeDocument/2006/relationships/image" Target="../media/image620.png"/><Relationship Id="rId917" Type="http://schemas.openxmlformats.org/officeDocument/2006/relationships/customXml" Target="../ink/ink457.xml"/><Relationship Id="rId1102" Type="http://schemas.openxmlformats.org/officeDocument/2006/relationships/image" Target="../media/image550.png"/><Relationship Id="rId46" Type="http://schemas.openxmlformats.org/officeDocument/2006/relationships/image" Target="../media/image22.png"/><Relationship Id="rId1407" Type="http://schemas.openxmlformats.org/officeDocument/2006/relationships/customXml" Target="../ink/ink702.xml"/><Relationship Id="rId195" Type="http://schemas.openxmlformats.org/officeDocument/2006/relationships/customXml" Target="../ink/ink96.xml"/><Relationship Id="rId262" Type="http://schemas.openxmlformats.org/officeDocument/2006/relationships/image" Target="../media/image130.png"/><Relationship Id="rId567" Type="http://schemas.openxmlformats.org/officeDocument/2006/relationships/customXml" Target="../ink/ink282.xml"/><Relationship Id="rId1197" Type="http://schemas.openxmlformats.org/officeDocument/2006/relationships/customXml" Target="../ink/ink597.xml"/><Relationship Id="rId122" Type="http://schemas.openxmlformats.org/officeDocument/2006/relationships/image" Target="../media/image60.png"/><Relationship Id="rId774" Type="http://schemas.openxmlformats.org/officeDocument/2006/relationships/image" Target="../media/image386.png"/><Relationship Id="rId981" Type="http://schemas.openxmlformats.org/officeDocument/2006/relationships/customXml" Target="../ink/ink489.xml"/><Relationship Id="rId1057" Type="http://schemas.openxmlformats.org/officeDocument/2006/relationships/customXml" Target="../ink/ink527.xml"/><Relationship Id="rId427" Type="http://schemas.openxmlformats.org/officeDocument/2006/relationships/customXml" Target="../ink/ink212.xml"/><Relationship Id="rId634" Type="http://schemas.openxmlformats.org/officeDocument/2006/relationships/image" Target="../media/image316.png"/><Relationship Id="rId841" Type="http://schemas.openxmlformats.org/officeDocument/2006/relationships/customXml" Target="../ink/ink419.xml"/><Relationship Id="rId1264" Type="http://schemas.openxmlformats.org/officeDocument/2006/relationships/image" Target="../media/image631.png"/><Relationship Id="rId1471" Type="http://schemas.openxmlformats.org/officeDocument/2006/relationships/customXml" Target="../ink/ink734.xml"/><Relationship Id="rId701" Type="http://schemas.openxmlformats.org/officeDocument/2006/relationships/customXml" Target="../ink/ink349.xml"/><Relationship Id="rId939" Type="http://schemas.openxmlformats.org/officeDocument/2006/relationships/customXml" Target="../ink/ink468.xml"/><Relationship Id="rId1124" Type="http://schemas.openxmlformats.org/officeDocument/2006/relationships/image" Target="../media/image561.png"/><Relationship Id="rId1331" Type="http://schemas.openxmlformats.org/officeDocument/2006/relationships/customXml" Target="../ink/ink664.xml"/><Relationship Id="rId68" Type="http://schemas.openxmlformats.org/officeDocument/2006/relationships/image" Target="../media/image33.png"/><Relationship Id="rId1429" Type="http://schemas.openxmlformats.org/officeDocument/2006/relationships/customXml" Target="../ink/ink713.xml"/><Relationship Id="rId284" Type="http://schemas.openxmlformats.org/officeDocument/2006/relationships/image" Target="../media/image141.png"/><Relationship Id="rId491" Type="http://schemas.openxmlformats.org/officeDocument/2006/relationships/customXml" Target="../ink/ink244.xml"/><Relationship Id="rId144" Type="http://schemas.openxmlformats.org/officeDocument/2006/relationships/image" Target="../media/image71.png"/><Relationship Id="rId589" Type="http://schemas.openxmlformats.org/officeDocument/2006/relationships/customXml" Target="../ink/ink293.xml"/><Relationship Id="rId796" Type="http://schemas.openxmlformats.org/officeDocument/2006/relationships/image" Target="../media/image397.png"/><Relationship Id="rId351" Type="http://schemas.openxmlformats.org/officeDocument/2006/relationships/customXml" Target="../ink/ink174.xml"/><Relationship Id="rId449" Type="http://schemas.openxmlformats.org/officeDocument/2006/relationships/customXml" Target="../ink/ink223.xml"/><Relationship Id="rId656" Type="http://schemas.openxmlformats.org/officeDocument/2006/relationships/image" Target="../media/image327.png"/><Relationship Id="rId863" Type="http://schemas.openxmlformats.org/officeDocument/2006/relationships/customXml" Target="../ink/ink430.xml"/><Relationship Id="rId1079" Type="http://schemas.openxmlformats.org/officeDocument/2006/relationships/customXml" Target="../ink/ink538.xml"/><Relationship Id="rId1286" Type="http://schemas.openxmlformats.org/officeDocument/2006/relationships/image" Target="../media/image642.png"/><Relationship Id="rId211" Type="http://schemas.openxmlformats.org/officeDocument/2006/relationships/customXml" Target="../ink/ink104.xml"/><Relationship Id="rId309" Type="http://schemas.openxmlformats.org/officeDocument/2006/relationships/customXml" Target="../ink/ink153.xml"/><Relationship Id="rId516" Type="http://schemas.openxmlformats.org/officeDocument/2006/relationships/image" Target="../media/image257.png"/><Relationship Id="rId1146" Type="http://schemas.openxmlformats.org/officeDocument/2006/relationships/image" Target="../media/image572.png"/><Relationship Id="rId723" Type="http://schemas.openxmlformats.org/officeDocument/2006/relationships/customXml" Target="../ink/ink360.xml"/><Relationship Id="rId930" Type="http://schemas.openxmlformats.org/officeDocument/2006/relationships/image" Target="../media/image464.png"/><Relationship Id="rId1006" Type="http://schemas.openxmlformats.org/officeDocument/2006/relationships/image" Target="../media/image502.png"/><Relationship Id="rId1353" Type="http://schemas.openxmlformats.org/officeDocument/2006/relationships/customXml" Target="../ink/ink675.xml"/><Relationship Id="rId1213" Type="http://schemas.openxmlformats.org/officeDocument/2006/relationships/customXml" Target="../ink/ink605.xml"/><Relationship Id="rId1420" Type="http://schemas.openxmlformats.org/officeDocument/2006/relationships/image" Target="../media/image709.png"/><Relationship Id="rId17" Type="http://schemas.openxmlformats.org/officeDocument/2006/relationships/customXml" Target="../ink/ink7.xml"/><Relationship Id="rId166" Type="http://schemas.openxmlformats.org/officeDocument/2006/relationships/image" Target="../media/image82.png"/><Relationship Id="rId373" Type="http://schemas.openxmlformats.org/officeDocument/2006/relationships/customXml" Target="../ink/ink185.xml"/><Relationship Id="rId580" Type="http://schemas.openxmlformats.org/officeDocument/2006/relationships/image" Target="../media/image289.png"/><Relationship Id="rId1" Type="http://schemas.openxmlformats.org/officeDocument/2006/relationships/tags" Target="../tags/tag1.xml"/><Relationship Id="rId233" Type="http://schemas.openxmlformats.org/officeDocument/2006/relationships/customXml" Target="../ink/ink115.xml"/><Relationship Id="rId440" Type="http://schemas.openxmlformats.org/officeDocument/2006/relationships/image" Target="../media/image219.png"/><Relationship Id="rId678" Type="http://schemas.openxmlformats.org/officeDocument/2006/relationships/image" Target="../media/image338.png"/><Relationship Id="rId885" Type="http://schemas.openxmlformats.org/officeDocument/2006/relationships/customXml" Target="../ink/ink441.xml"/><Relationship Id="rId1070" Type="http://schemas.openxmlformats.org/officeDocument/2006/relationships/image" Target="../media/image534.png"/><Relationship Id="rId300" Type="http://schemas.openxmlformats.org/officeDocument/2006/relationships/image" Target="../media/image149.png"/><Relationship Id="rId538" Type="http://schemas.openxmlformats.org/officeDocument/2006/relationships/image" Target="../media/image268.png"/><Relationship Id="rId745" Type="http://schemas.openxmlformats.org/officeDocument/2006/relationships/customXml" Target="../ink/ink371.xml"/><Relationship Id="rId952" Type="http://schemas.openxmlformats.org/officeDocument/2006/relationships/image" Target="../media/image475.png"/><Relationship Id="rId1168" Type="http://schemas.openxmlformats.org/officeDocument/2006/relationships/image" Target="../media/image583.png"/><Relationship Id="rId1375" Type="http://schemas.openxmlformats.org/officeDocument/2006/relationships/customXml" Target="../ink/ink686.xml"/><Relationship Id="rId81" Type="http://schemas.openxmlformats.org/officeDocument/2006/relationships/customXml" Target="../ink/ink39.xml"/><Relationship Id="rId605" Type="http://schemas.openxmlformats.org/officeDocument/2006/relationships/customXml" Target="../ink/ink301.xml"/><Relationship Id="rId812" Type="http://schemas.openxmlformats.org/officeDocument/2006/relationships/image" Target="../media/image405.png"/><Relationship Id="rId1028" Type="http://schemas.openxmlformats.org/officeDocument/2006/relationships/image" Target="../media/image513.png"/><Relationship Id="rId1235" Type="http://schemas.openxmlformats.org/officeDocument/2006/relationships/customXml" Target="../ink/ink616.xml"/><Relationship Id="rId1442" Type="http://schemas.openxmlformats.org/officeDocument/2006/relationships/image" Target="../media/image720.png"/><Relationship Id="rId1302" Type="http://schemas.openxmlformats.org/officeDocument/2006/relationships/image" Target="../media/image650.png"/><Relationship Id="rId39" Type="http://schemas.openxmlformats.org/officeDocument/2006/relationships/customXml" Target="../ink/ink18.xml"/><Relationship Id="rId188" Type="http://schemas.openxmlformats.org/officeDocument/2006/relationships/image" Target="../media/image93.png"/><Relationship Id="rId395" Type="http://schemas.openxmlformats.org/officeDocument/2006/relationships/customXml" Target="../ink/ink196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95.png"/><Relationship Id="rId21" Type="http://schemas.openxmlformats.org/officeDocument/2006/relationships/image" Target="../media/image747.png"/><Relationship Id="rId324" Type="http://schemas.openxmlformats.org/officeDocument/2006/relationships/customXml" Target="../ink/ink898.xml"/><Relationship Id="rId531" Type="http://schemas.openxmlformats.org/officeDocument/2006/relationships/image" Target="../media/image1002.png"/><Relationship Id="rId170" Type="http://schemas.openxmlformats.org/officeDocument/2006/relationships/customXml" Target="../ink/ink821.xml"/><Relationship Id="rId268" Type="http://schemas.openxmlformats.org/officeDocument/2006/relationships/customXml" Target="../ink/ink870.xml"/><Relationship Id="rId475" Type="http://schemas.openxmlformats.org/officeDocument/2006/relationships/image" Target="../media/image974.png"/><Relationship Id="rId32" Type="http://schemas.openxmlformats.org/officeDocument/2006/relationships/customXml" Target="../ink/ink752.xml"/><Relationship Id="rId128" Type="http://schemas.openxmlformats.org/officeDocument/2006/relationships/customXml" Target="../ink/ink800.xml"/><Relationship Id="rId335" Type="http://schemas.openxmlformats.org/officeDocument/2006/relationships/image" Target="../media/image904.png"/><Relationship Id="rId542" Type="http://schemas.openxmlformats.org/officeDocument/2006/relationships/customXml" Target="../ink/ink1007.xml"/><Relationship Id="rId181" Type="http://schemas.openxmlformats.org/officeDocument/2006/relationships/image" Target="../media/image827.png"/><Relationship Id="rId402" Type="http://schemas.openxmlformats.org/officeDocument/2006/relationships/customXml" Target="../ink/ink937.xml"/><Relationship Id="rId279" Type="http://schemas.openxmlformats.org/officeDocument/2006/relationships/image" Target="../media/image876.png"/><Relationship Id="rId486" Type="http://schemas.openxmlformats.org/officeDocument/2006/relationships/customXml" Target="../ink/ink979.xml"/><Relationship Id="rId43" Type="http://schemas.openxmlformats.org/officeDocument/2006/relationships/image" Target="../media/image758.png"/><Relationship Id="rId139" Type="http://schemas.openxmlformats.org/officeDocument/2006/relationships/image" Target="../media/image806.png"/><Relationship Id="rId346" Type="http://schemas.openxmlformats.org/officeDocument/2006/relationships/customXml" Target="../ink/ink909.xml"/><Relationship Id="rId553" Type="http://schemas.openxmlformats.org/officeDocument/2006/relationships/image" Target="../media/image1013.png"/><Relationship Id="rId192" Type="http://schemas.openxmlformats.org/officeDocument/2006/relationships/customXml" Target="../ink/ink832.xml"/><Relationship Id="rId206" Type="http://schemas.openxmlformats.org/officeDocument/2006/relationships/customXml" Target="../ink/ink839.xml"/><Relationship Id="rId413" Type="http://schemas.openxmlformats.org/officeDocument/2006/relationships/image" Target="../media/image943.png"/><Relationship Id="rId497" Type="http://schemas.openxmlformats.org/officeDocument/2006/relationships/image" Target="../media/image985.png"/><Relationship Id="rId357" Type="http://schemas.openxmlformats.org/officeDocument/2006/relationships/image" Target="../media/image915.png"/><Relationship Id="rId54" Type="http://schemas.openxmlformats.org/officeDocument/2006/relationships/customXml" Target="../ink/ink763.xml"/><Relationship Id="rId217" Type="http://schemas.openxmlformats.org/officeDocument/2006/relationships/image" Target="../media/image845.png"/><Relationship Id="rId564" Type="http://schemas.openxmlformats.org/officeDocument/2006/relationships/customXml" Target="../ink/ink1018.xml"/><Relationship Id="rId424" Type="http://schemas.openxmlformats.org/officeDocument/2006/relationships/customXml" Target="../ink/ink948.xml"/><Relationship Id="rId270" Type="http://schemas.openxmlformats.org/officeDocument/2006/relationships/customXml" Target="../ink/ink871.xml"/><Relationship Id="rId65" Type="http://schemas.openxmlformats.org/officeDocument/2006/relationships/image" Target="../media/image769.png"/><Relationship Id="rId130" Type="http://schemas.openxmlformats.org/officeDocument/2006/relationships/customXml" Target="../ink/ink801.xml"/><Relationship Id="rId368" Type="http://schemas.openxmlformats.org/officeDocument/2006/relationships/customXml" Target="../ink/ink920.xml"/><Relationship Id="rId575" Type="http://schemas.openxmlformats.org/officeDocument/2006/relationships/image" Target="../media/image1024.png"/><Relationship Id="rId228" Type="http://schemas.openxmlformats.org/officeDocument/2006/relationships/customXml" Target="../ink/ink850.xml"/><Relationship Id="rId435" Type="http://schemas.openxmlformats.org/officeDocument/2006/relationships/image" Target="../media/image954.png"/><Relationship Id="rId281" Type="http://schemas.openxmlformats.org/officeDocument/2006/relationships/image" Target="../media/image877.png"/><Relationship Id="rId502" Type="http://schemas.openxmlformats.org/officeDocument/2006/relationships/customXml" Target="../ink/ink987.xml"/><Relationship Id="rId34" Type="http://schemas.openxmlformats.org/officeDocument/2006/relationships/customXml" Target="../ink/ink753.xml"/><Relationship Id="rId76" Type="http://schemas.openxmlformats.org/officeDocument/2006/relationships/customXml" Target="../ink/ink774.xml"/><Relationship Id="rId141" Type="http://schemas.openxmlformats.org/officeDocument/2006/relationships/image" Target="../media/image807.png"/><Relationship Id="rId379" Type="http://schemas.openxmlformats.org/officeDocument/2006/relationships/image" Target="../media/image926.png"/><Relationship Id="rId544" Type="http://schemas.openxmlformats.org/officeDocument/2006/relationships/customXml" Target="../ink/ink1008.xml"/><Relationship Id="rId7" Type="http://schemas.openxmlformats.org/officeDocument/2006/relationships/image" Target="../media/image740.png"/><Relationship Id="rId183" Type="http://schemas.openxmlformats.org/officeDocument/2006/relationships/image" Target="../media/image828.png"/><Relationship Id="rId239" Type="http://schemas.openxmlformats.org/officeDocument/2006/relationships/image" Target="../media/image856.png"/><Relationship Id="rId390" Type="http://schemas.openxmlformats.org/officeDocument/2006/relationships/customXml" Target="../ink/ink931.xml"/><Relationship Id="rId404" Type="http://schemas.openxmlformats.org/officeDocument/2006/relationships/customXml" Target="../ink/ink938.xml"/><Relationship Id="rId446" Type="http://schemas.openxmlformats.org/officeDocument/2006/relationships/customXml" Target="../ink/ink959.xml"/><Relationship Id="rId250" Type="http://schemas.openxmlformats.org/officeDocument/2006/relationships/customXml" Target="../ink/ink861.xml"/><Relationship Id="rId292" Type="http://schemas.openxmlformats.org/officeDocument/2006/relationships/customXml" Target="../ink/ink882.xml"/><Relationship Id="rId306" Type="http://schemas.openxmlformats.org/officeDocument/2006/relationships/customXml" Target="../ink/ink889.xml"/><Relationship Id="rId488" Type="http://schemas.openxmlformats.org/officeDocument/2006/relationships/customXml" Target="../ink/ink980.xml"/><Relationship Id="rId45" Type="http://schemas.openxmlformats.org/officeDocument/2006/relationships/image" Target="../media/image759.png"/><Relationship Id="rId87" Type="http://schemas.openxmlformats.org/officeDocument/2006/relationships/image" Target="../media/image780.png"/><Relationship Id="rId110" Type="http://schemas.openxmlformats.org/officeDocument/2006/relationships/customXml" Target="../ink/ink791.xml"/><Relationship Id="rId348" Type="http://schemas.openxmlformats.org/officeDocument/2006/relationships/customXml" Target="../ink/ink910.xml"/><Relationship Id="rId513" Type="http://schemas.openxmlformats.org/officeDocument/2006/relationships/image" Target="../media/image993.png"/><Relationship Id="rId555" Type="http://schemas.openxmlformats.org/officeDocument/2006/relationships/image" Target="../media/image1014.png"/><Relationship Id="rId152" Type="http://schemas.openxmlformats.org/officeDocument/2006/relationships/customXml" Target="../ink/ink812.xml"/><Relationship Id="rId194" Type="http://schemas.openxmlformats.org/officeDocument/2006/relationships/customXml" Target="../ink/ink833.xml"/><Relationship Id="rId208" Type="http://schemas.openxmlformats.org/officeDocument/2006/relationships/customXml" Target="../ink/ink840.xml"/><Relationship Id="rId415" Type="http://schemas.openxmlformats.org/officeDocument/2006/relationships/image" Target="../media/image944.png"/><Relationship Id="rId457" Type="http://schemas.openxmlformats.org/officeDocument/2006/relationships/image" Target="../media/image965.png"/><Relationship Id="rId261" Type="http://schemas.openxmlformats.org/officeDocument/2006/relationships/image" Target="../media/image867.png"/><Relationship Id="rId499" Type="http://schemas.openxmlformats.org/officeDocument/2006/relationships/image" Target="../media/image986.png"/><Relationship Id="rId14" Type="http://schemas.openxmlformats.org/officeDocument/2006/relationships/customXml" Target="../ink/ink743.xml"/><Relationship Id="rId56" Type="http://schemas.openxmlformats.org/officeDocument/2006/relationships/customXml" Target="../ink/ink764.xml"/><Relationship Id="rId317" Type="http://schemas.openxmlformats.org/officeDocument/2006/relationships/image" Target="../media/image895.png"/><Relationship Id="rId359" Type="http://schemas.openxmlformats.org/officeDocument/2006/relationships/image" Target="../media/image916.png"/><Relationship Id="rId524" Type="http://schemas.openxmlformats.org/officeDocument/2006/relationships/customXml" Target="../ink/ink998.xml"/><Relationship Id="rId566" Type="http://schemas.openxmlformats.org/officeDocument/2006/relationships/customXml" Target="../ink/ink1019.xml"/><Relationship Id="rId98" Type="http://schemas.openxmlformats.org/officeDocument/2006/relationships/customXml" Target="../ink/ink785.xml"/><Relationship Id="rId121" Type="http://schemas.openxmlformats.org/officeDocument/2006/relationships/image" Target="../media/image797.png"/><Relationship Id="rId163" Type="http://schemas.openxmlformats.org/officeDocument/2006/relationships/image" Target="../media/image818.png"/><Relationship Id="rId219" Type="http://schemas.openxmlformats.org/officeDocument/2006/relationships/image" Target="../media/image846.png"/><Relationship Id="rId370" Type="http://schemas.openxmlformats.org/officeDocument/2006/relationships/customXml" Target="../ink/ink921.xml"/><Relationship Id="rId426" Type="http://schemas.openxmlformats.org/officeDocument/2006/relationships/customXml" Target="../ink/ink949.xml"/><Relationship Id="rId230" Type="http://schemas.openxmlformats.org/officeDocument/2006/relationships/customXml" Target="../ink/ink851.xml"/><Relationship Id="rId468" Type="http://schemas.openxmlformats.org/officeDocument/2006/relationships/customXml" Target="../ink/ink970.xml"/><Relationship Id="rId25" Type="http://schemas.openxmlformats.org/officeDocument/2006/relationships/image" Target="../media/image749.png"/><Relationship Id="rId67" Type="http://schemas.openxmlformats.org/officeDocument/2006/relationships/image" Target="../media/image770.png"/><Relationship Id="rId272" Type="http://schemas.openxmlformats.org/officeDocument/2006/relationships/customXml" Target="../ink/ink872.xml"/><Relationship Id="rId328" Type="http://schemas.openxmlformats.org/officeDocument/2006/relationships/customXml" Target="../ink/ink900.xml"/><Relationship Id="rId535" Type="http://schemas.openxmlformats.org/officeDocument/2006/relationships/image" Target="../media/image1004.png"/><Relationship Id="rId577" Type="http://schemas.openxmlformats.org/officeDocument/2006/relationships/image" Target="../media/image1025.png"/><Relationship Id="rId132" Type="http://schemas.openxmlformats.org/officeDocument/2006/relationships/customXml" Target="../ink/ink802.xml"/><Relationship Id="rId174" Type="http://schemas.openxmlformats.org/officeDocument/2006/relationships/customXml" Target="../ink/ink823.xml"/><Relationship Id="rId381" Type="http://schemas.openxmlformats.org/officeDocument/2006/relationships/image" Target="../media/image927.png"/><Relationship Id="rId241" Type="http://schemas.openxmlformats.org/officeDocument/2006/relationships/image" Target="../media/image857.png"/><Relationship Id="rId437" Type="http://schemas.openxmlformats.org/officeDocument/2006/relationships/image" Target="../media/image955.png"/><Relationship Id="rId479" Type="http://schemas.openxmlformats.org/officeDocument/2006/relationships/image" Target="../media/image976.png"/><Relationship Id="rId36" Type="http://schemas.openxmlformats.org/officeDocument/2006/relationships/customXml" Target="../ink/ink754.xml"/><Relationship Id="rId283" Type="http://schemas.openxmlformats.org/officeDocument/2006/relationships/image" Target="../media/image878.png"/><Relationship Id="rId339" Type="http://schemas.openxmlformats.org/officeDocument/2006/relationships/image" Target="../media/image906.png"/><Relationship Id="rId490" Type="http://schemas.openxmlformats.org/officeDocument/2006/relationships/customXml" Target="../ink/ink981.xml"/><Relationship Id="rId504" Type="http://schemas.openxmlformats.org/officeDocument/2006/relationships/customXml" Target="../ink/ink988.xml"/><Relationship Id="rId546" Type="http://schemas.openxmlformats.org/officeDocument/2006/relationships/customXml" Target="../ink/ink1009.xml"/><Relationship Id="rId78" Type="http://schemas.openxmlformats.org/officeDocument/2006/relationships/customXml" Target="../ink/ink775.xml"/><Relationship Id="rId101" Type="http://schemas.openxmlformats.org/officeDocument/2006/relationships/image" Target="../media/image787.png"/><Relationship Id="rId143" Type="http://schemas.openxmlformats.org/officeDocument/2006/relationships/image" Target="../media/image808.png"/><Relationship Id="rId185" Type="http://schemas.openxmlformats.org/officeDocument/2006/relationships/image" Target="../media/image829.png"/><Relationship Id="rId350" Type="http://schemas.openxmlformats.org/officeDocument/2006/relationships/customXml" Target="../ink/ink911.xml"/><Relationship Id="rId406" Type="http://schemas.openxmlformats.org/officeDocument/2006/relationships/customXml" Target="../ink/ink939.xml"/><Relationship Id="rId9" Type="http://schemas.openxmlformats.org/officeDocument/2006/relationships/image" Target="../media/image741.png"/><Relationship Id="rId210" Type="http://schemas.openxmlformats.org/officeDocument/2006/relationships/customXml" Target="../ink/ink841.xml"/><Relationship Id="rId392" Type="http://schemas.openxmlformats.org/officeDocument/2006/relationships/customXml" Target="../ink/ink932.xml"/><Relationship Id="rId448" Type="http://schemas.openxmlformats.org/officeDocument/2006/relationships/customXml" Target="../ink/ink960.xml"/><Relationship Id="rId252" Type="http://schemas.openxmlformats.org/officeDocument/2006/relationships/customXml" Target="../ink/ink862.xml"/><Relationship Id="rId294" Type="http://schemas.openxmlformats.org/officeDocument/2006/relationships/customXml" Target="../ink/ink883.xml"/><Relationship Id="rId308" Type="http://schemas.openxmlformats.org/officeDocument/2006/relationships/customXml" Target="../ink/ink890.xml"/><Relationship Id="rId515" Type="http://schemas.openxmlformats.org/officeDocument/2006/relationships/image" Target="../media/image994.png"/><Relationship Id="rId47" Type="http://schemas.openxmlformats.org/officeDocument/2006/relationships/image" Target="../media/image760.png"/><Relationship Id="rId89" Type="http://schemas.openxmlformats.org/officeDocument/2006/relationships/image" Target="../media/image781.png"/><Relationship Id="rId112" Type="http://schemas.openxmlformats.org/officeDocument/2006/relationships/customXml" Target="../ink/ink792.xml"/><Relationship Id="rId154" Type="http://schemas.openxmlformats.org/officeDocument/2006/relationships/customXml" Target="../ink/ink813.xml"/><Relationship Id="rId361" Type="http://schemas.openxmlformats.org/officeDocument/2006/relationships/image" Target="../media/image917.png"/><Relationship Id="rId557" Type="http://schemas.openxmlformats.org/officeDocument/2006/relationships/image" Target="../media/image1015.png"/><Relationship Id="rId196" Type="http://schemas.openxmlformats.org/officeDocument/2006/relationships/customXml" Target="../ink/ink834.xml"/><Relationship Id="rId417" Type="http://schemas.openxmlformats.org/officeDocument/2006/relationships/image" Target="../media/image945.png"/><Relationship Id="rId459" Type="http://schemas.openxmlformats.org/officeDocument/2006/relationships/image" Target="../media/image966.png"/><Relationship Id="rId16" Type="http://schemas.openxmlformats.org/officeDocument/2006/relationships/customXml" Target="../ink/ink744.xml"/><Relationship Id="rId221" Type="http://schemas.openxmlformats.org/officeDocument/2006/relationships/image" Target="../media/image847.png"/><Relationship Id="rId263" Type="http://schemas.openxmlformats.org/officeDocument/2006/relationships/image" Target="../media/image868.png"/><Relationship Id="rId319" Type="http://schemas.openxmlformats.org/officeDocument/2006/relationships/image" Target="../media/image896.png"/><Relationship Id="rId470" Type="http://schemas.openxmlformats.org/officeDocument/2006/relationships/customXml" Target="../ink/ink971.xml"/><Relationship Id="rId526" Type="http://schemas.openxmlformats.org/officeDocument/2006/relationships/customXml" Target="../ink/ink999.xml"/><Relationship Id="rId58" Type="http://schemas.openxmlformats.org/officeDocument/2006/relationships/customXml" Target="../ink/ink765.xml"/><Relationship Id="rId123" Type="http://schemas.openxmlformats.org/officeDocument/2006/relationships/image" Target="../media/image798.png"/><Relationship Id="rId330" Type="http://schemas.openxmlformats.org/officeDocument/2006/relationships/customXml" Target="../ink/ink901.xml"/><Relationship Id="rId568" Type="http://schemas.openxmlformats.org/officeDocument/2006/relationships/customXml" Target="../ink/ink1020.xml"/><Relationship Id="rId165" Type="http://schemas.openxmlformats.org/officeDocument/2006/relationships/image" Target="../media/image819.png"/><Relationship Id="rId372" Type="http://schemas.openxmlformats.org/officeDocument/2006/relationships/customXml" Target="../ink/ink922.xml"/><Relationship Id="rId428" Type="http://schemas.openxmlformats.org/officeDocument/2006/relationships/customXml" Target="../ink/ink950.xml"/><Relationship Id="rId232" Type="http://schemas.openxmlformats.org/officeDocument/2006/relationships/customXml" Target="../ink/ink852.xml"/><Relationship Id="rId274" Type="http://schemas.openxmlformats.org/officeDocument/2006/relationships/customXml" Target="../ink/ink873.xml"/><Relationship Id="rId481" Type="http://schemas.openxmlformats.org/officeDocument/2006/relationships/image" Target="../media/image977.png"/><Relationship Id="rId27" Type="http://schemas.openxmlformats.org/officeDocument/2006/relationships/image" Target="../media/image750.png"/><Relationship Id="rId69" Type="http://schemas.openxmlformats.org/officeDocument/2006/relationships/image" Target="../media/image771.png"/><Relationship Id="rId134" Type="http://schemas.openxmlformats.org/officeDocument/2006/relationships/customXml" Target="../ink/ink803.xml"/><Relationship Id="rId537" Type="http://schemas.openxmlformats.org/officeDocument/2006/relationships/image" Target="../media/image1005.png"/><Relationship Id="rId80" Type="http://schemas.openxmlformats.org/officeDocument/2006/relationships/customXml" Target="../ink/ink776.xml"/><Relationship Id="rId176" Type="http://schemas.openxmlformats.org/officeDocument/2006/relationships/customXml" Target="../ink/ink824.xml"/><Relationship Id="rId341" Type="http://schemas.openxmlformats.org/officeDocument/2006/relationships/image" Target="../media/image907.png"/><Relationship Id="rId383" Type="http://schemas.openxmlformats.org/officeDocument/2006/relationships/image" Target="../media/image928.png"/><Relationship Id="rId439" Type="http://schemas.openxmlformats.org/officeDocument/2006/relationships/image" Target="../media/image956.png"/><Relationship Id="rId201" Type="http://schemas.openxmlformats.org/officeDocument/2006/relationships/image" Target="../media/image837.png"/><Relationship Id="rId243" Type="http://schemas.openxmlformats.org/officeDocument/2006/relationships/image" Target="../media/image858.png"/><Relationship Id="rId285" Type="http://schemas.openxmlformats.org/officeDocument/2006/relationships/image" Target="../media/image879.png"/><Relationship Id="rId450" Type="http://schemas.openxmlformats.org/officeDocument/2006/relationships/customXml" Target="../ink/ink961.xml"/><Relationship Id="rId506" Type="http://schemas.openxmlformats.org/officeDocument/2006/relationships/customXml" Target="../ink/ink989.xml"/><Relationship Id="rId38" Type="http://schemas.openxmlformats.org/officeDocument/2006/relationships/customXml" Target="../ink/ink755.xml"/><Relationship Id="rId103" Type="http://schemas.openxmlformats.org/officeDocument/2006/relationships/image" Target="../media/image788.png"/><Relationship Id="rId310" Type="http://schemas.openxmlformats.org/officeDocument/2006/relationships/customXml" Target="../ink/ink891.xml"/><Relationship Id="rId492" Type="http://schemas.openxmlformats.org/officeDocument/2006/relationships/customXml" Target="../ink/ink982.xml"/><Relationship Id="rId548" Type="http://schemas.openxmlformats.org/officeDocument/2006/relationships/customXml" Target="../ink/ink1010.xml"/><Relationship Id="rId91" Type="http://schemas.openxmlformats.org/officeDocument/2006/relationships/image" Target="../media/image782.png"/><Relationship Id="rId145" Type="http://schemas.openxmlformats.org/officeDocument/2006/relationships/image" Target="../media/image809.png"/><Relationship Id="rId187" Type="http://schemas.openxmlformats.org/officeDocument/2006/relationships/image" Target="../media/image830.png"/><Relationship Id="rId352" Type="http://schemas.openxmlformats.org/officeDocument/2006/relationships/customXml" Target="../ink/ink912.xml"/><Relationship Id="rId394" Type="http://schemas.openxmlformats.org/officeDocument/2006/relationships/customXml" Target="../ink/ink933.xml"/><Relationship Id="rId408" Type="http://schemas.openxmlformats.org/officeDocument/2006/relationships/customXml" Target="../ink/ink940.xml"/><Relationship Id="rId212" Type="http://schemas.openxmlformats.org/officeDocument/2006/relationships/customXml" Target="../ink/ink842.xml"/><Relationship Id="rId254" Type="http://schemas.openxmlformats.org/officeDocument/2006/relationships/customXml" Target="../ink/ink863.xml"/><Relationship Id="rId49" Type="http://schemas.openxmlformats.org/officeDocument/2006/relationships/image" Target="../media/image761.png"/><Relationship Id="rId114" Type="http://schemas.openxmlformats.org/officeDocument/2006/relationships/customXml" Target="../ink/ink793.xml"/><Relationship Id="rId296" Type="http://schemas.openxmlformats.org/officeDocument/2006/relationships/customXml" Target="../ink/ink884.xml"/><Relationship Id="rId461" Type="http://schemas.openxmlformats.org/officeDocument/2006/relationships/image" Target="../media/image967.png"/><Relationship Id="rId517" Type="http://schemas.openxmlformats.org/officeDocument/2006/relationships/image" Target="../media/image995.png"/><Relationship Id="rId559" Type="http://schemas.openxmlformats.org/officeDocument/2006/relationships/image" Target="../media/image1016.png"/><Relationship Id="rId60" Type="http://schemas.openxmlformats.org/officeDocument/2006/relationships/customXml" Target="../ink/ink766.xml"/><Relationship Id="rId156" Type="http://schemas.openxmlformats.org/officeDocument/2006/relationships/customXml" Target="../ink/ink814.xml"/><Relationship Id="rId198" Type="http://schemas.openxmlformats.org/officeDocument/2006/relationships/customXml" Target="../ink/ink835.xml"/><Relationship Id="rId321" Type="http://schemas.openxmlformats.org/officeDocument/2006/relationships/image" Target="../media/image897.png"/><Relationship Id="rId363" Type="http://schemas.openxmlformats.org/officeDocument/2006/relationships/image" Target="../media/image918.png"/><Relationship Id="rId419" Type="http://schemas.openxmlformats.org/officeDocument/2006/relationships/image" Target="../media/image946.png"/><Relationship Id="rId570" Type="http://schemas.openxmlformats.org/officeDocument/2006/relationships/customXml" Target="../ink/ink1021.xml"/><Relationship Id="rId223" Type="http://schemas.openxmlformats.org/officeDocument/2006/relationships/image" Target="../media/image848.png"/><Relationship Id="rId430" Type="http://schemas.openxmlformats.org/officeDocument/2006/relationships/customXml" Target="../ink/ink951.xml"/><Relationship Id="rId18" Type="http://schemas.openxmlformats.org/officeDocument/2006/relationships/customXml" Target="../ink/ink745.xml"/><Relationship Id="rId265" Type="http://schemas.openxmlformats.org/officeDocument/2006/relationships/image" Target="../media/image869.png"/><Relationship Id="rId472" Type="http://schemas.openxmlformats.org/officeDocument/2006/relationships/customXml" Target="../ink/ink972.xml"/><Relationship Id="rId528" Type="http://schemas.openxmlformats.org/officeDocument/2006/relationships/customXml" Target="../ink/ink1000.xml"/><Relationship Id="rId125" Type="http://schemas.openxmlformats.org/officeDocument/2006/relationships/image" Target="../media/image799.png"/><Relationship Id="rId167" Type="http://schemas.openxmlformats.org/officeDocument/2006/relationships/image" Target="../media/image820.png"/><Relationship Id="rId332" Type="http://schemas.openxmlformats.org/officeDocument/2006/relationships/customXml" Target="../ink/ink902.xml"/><Relationship Id="rId374" Type="http://schemas.openxmlformats.org/officeDocument/2006/relationships/customXml" Target="../ink/ink923.xml"/><Relationship Id="rId71" Type="http://schemas.openxmlformats.org/officeDocument/2006/relationships/image" Target="../media/image772.png"/><Relationship Id="rId234" Type="http://schemas.openxmlformats.org/officeDocument/2006/relationships/customXml" Target="../ink/ink853.xml"/><Relationship Id="rId2" Type="http://schemas.openxmlformats.org/officeDocument/2006/relationships/customXml" Target="../ink/ink737.xml"/><Relationship Id="rId29" Type="http://schemas.openxmlformats.org/officeDocument/2006/relationships/image" Target="../media/image751.png"/><Relationship Id="rId276" Type="http://schemas.openxmlformats.org/officeDocument/2006/relationships/customXml" Target="../ink/ink874.xml"/><Relationship Id="rId441" Type="http://schemas.openxmlformats.org/officeDocument/2006/relationships/image" Target="../media/image957.png"/><Relationship Id="rId483" Type="http://schemas.openxmlformats.org/officeDocument/2006/relationships/image" Target="../media/image978.png"/><Relationship Id="rId539" Type="http://schemas.openxmlformats.org/officeDocument/2006/relationships/image" Target="../media/image1006.png"/><Relationship Id="rId40" Type="http://schemas.openxmlformats.org/officeDocument/2006/relationships/customXml" Target="../ink/ink756.xml"/><Relationship Id="rId136" Type="http://schemas.openxmlformats.org/officeDocument/2006/relationships/customXml" Target="../ink/ink804.xml"/><Relationship Id="rId178" Type="http://schemas.openxmlformats.org/officeDocument/2006/relationships/customXml" Target="../ink/ink825.xml"/><Relationship Id="rId301" Type="http://schemas.openxmlformats.org/officeDocument/2006/relationships/image" Target="../media/image887.png"/><Relationship Id="rId343" Type="http://schemas.openxmlformats.org/officeDocument/2006/relationships/image" Target="../media/image908.png"/><Relationship Id="rId550" Type="http://schemas.openxmlformats.org/officeDocument/2006/relationships/customXml" Target="../ink/ink1011.xml"/><Relationship Id="rId82" Type="http://schemas.openxmlformats.org/officeDocument/2006/relationships/customXml" Target="../ink/ink777.xml"/><Relationship Id="rId203" Type="http://schemas.openxmlformats.org/officeDocument/2006/relationships/image" Target="../media/image838.png"/><Relationship Id="rId385" Type="http://schemas.openxmlformats.org/officeDocument/2006/relationships/image" Target="../media/image929.png"/><Relationship Id="rId245" Type="http://schemas.openxmlformats.org/officeDocument/2006/relationships/image" Target="../media/image859.png"/><Relationship Id="rId287" Type="http://schemas.openxmlformats.org/officeDocument/2006/relationships/image" Target="../media/image880.png"/><Relationship Id="rId410" Type="http://schemas.openxmlformats.org/officeDocument/2006/relationships/customXml" Target="../ink/ink941.xml"/><Relationship Id="rId452" Type="http://schemas.openxmlformats.org/officeDocument/2006/relationships/customXml" Target="../ink/ink962.xml"/><Relationship Id="rId494" Type="http://schemas.openxmlformats.org/officeDocument/2006/relationships/customXml" Target="../ink/ink983.xml"/><Relationship Id="rId508" Type="http://schemas.openxmlformats.org/officeDocument/2006/relationships/customXml" Target="../ink/ink990.xml"/><Relationship Id="rId105" Type="http://schemas.openxmlformats.org/officeDocument/2006/relationships/image" Target="../media/image789.png"/><Relationship Id="rId147" Type="http://schemas.openxmlformats.org/officeDocument/2006/relationships/image" Target="../media/image810.png"/><Relationship Id="rId312" Type="http://schemas.openxmlformats.org/officeDocument/2006/relationships/customXml" Target="../ink/ink892.xml"/><Relationship Id="rId354" Type="http://schemas.openxmlformats.org/officeDocument/2006/relationships/customXml" Target="../ink/ink913.xml"/><Relationship Id="rId51" Type="http://schemas.openxmlformats.org/officeDocument/2006/relationships/image" Target="../media/image762.png"/><Relationship Id="rId93" Type="http://schemas.openxmlformats.org/officeDocument/2006/relationships/image" Target="../media/image783.png"/><Relationship Id="rId189" Type="http://schemas.openxmlformats.org/officeDocument/2006/relationships/image" Target="../media/image831.png"/><Relationship Id="rId396" Type="http://schemas.openxmlformats.org/officeDocument/2006/relationships/customXml" Target="../ink/ink934.xml"/><Relationship Id="rId561" Type="http://schemas.openxmlformats.org/officeDocument/2006/relationships/image" Target="../media/image1017.png"/><Relationship Id="rId214" Type="http://schemas.openxmlformats.org/officeDocument/2006/relationships/customXml" Target="../ink/ink843.xml"/><Relationship Id="rId256" Type="http://schemas.openxmlformats.org/officeDocument/2006/relationships/customXml" Target="../ink/ink864.xml"/><Relationship Id="rId298" Type="http://schemas.openxmlformats.org/officeDocument/2006/relationships/customXml" Target="../ink/ink885.xml"/><Relationship Id="rId421" Type="http://schemas.openxmlformats.org/officeDocument/2006/relationships/image" Target="../media/image947.png"/><Relationship Id="rId463" Type="http://schemas.openxmlformats.org/officeDocument/2006/relationships/image" Target="../media/image968.png"/><Relationship Id="rId519" Type="http://schemas.openxmlformats.org/officeDocument/2006/relationships/image" Target="../media/image996.png"/><Relationship Id="rId116" Type="http://schemas.openxmlformats.org/officeDocument/2006/relationships/customXml" Target="../ink/ink794.xml"/><Relationship Id="rId158" Type="http://schemas.openxmlformats.org/officeDocument/2006/relationships/customXml" Target="../ink/ink815.xml"/><Relationship Id="rId323" Type="http://schemas.openxmlformats.org/officeDocument/2006/relationships/image" Target="../media/image898.png"/><Relationship Id="rId530" Type="http://schemas.openxmlformats.org/officeDocument/2006/relationships/customXml" Target="../ink/ink1001.xml"/><Relationship Id="rId20" Type="http://schemas.openxmlformats.org/officeDocument/2006/relationships/customXml" Target="../ink/ink746.xml"/><Relationship Id="rId62" Type="http://schemas.openxmlformats.org/officeDocument/2006/relationships/customXml" Target="../ink/ink767.xml"/><Relationship Id="rId365" Type="http://schemas.openxmlformats.org/officeDocument/2006/relationships/image" Target="../media/image919.png"/><Relationship Id="rId572" Type="http://schemas.openxmlformats.org/officeDocument/2006/relationships/customXml" Target="../ink/ink1022.xml"/><Relationship Id="rId225" Type="http://schemas.openxmlformats.org/officeDocument/2006/relationships/image" Target="../media/image849.png"/><Relationship Id="rId267" Type="http://schemas.openxmlformats.org/officeDocument/2006/relationships/image" Target="../media/image870.png"/><Relationship Id="rId432" Type="http://schemas.openxmlformats.org/officeDocument/2006/relationships/customXml" Target="../ink/ink952.xml"/><Relationship Id="rId474" Type="http://schemas.openxmlformats.org/officeDocument/2006/relationships/customXml" Target="../ink/ink973.xml"/><Relationship Id="rId127" Type="http://schemas.openxmlformats.org/officeDocument/2006/relationships/image" Target="../media/image800.png"/><Relationship Id="rId31" Type="http://schemas.openxmlformats.org/officeDocument/2006/relationships/image" Target="../media/image752.png"/><Relationship Id="rId73" Type="http://schemas.openxmlformats.org/officeDocument/2006/relationships/image" Target="../media/image773.png"/><Relationship Id="rId169" Type="http://schemas.openxmlformats.org/officeDocument/2006/relationships/image" Target="../media/image821.png"/><Relationship Id="rId334" Type="http://schemas.openxmlformats.org/officeDocument/2006/relationships/customXml" Target="../ink/ink903.xml"/><Relationship Id="rId376" Type="http://schemas.openxmlformats.org/officeDocument/2006/relationships/customXml" Target="../ink/ink924.xml"/><Relationship Id="rId541" Type="http://schemas.openxmlformats.org/officeDocument/2006/relationships/image" Target="../media/image1007.png"/><Relationship Id="rId4" Type="http://schemas.openxmlformats.org/officeDocument/2006/relationships/customXml" Target="../ink/ink738.xml"/><Relationship Id="rId180" Type="http://schemas.openxmlformats.org/officeDocument/2006/relationships/customXml" Target="../ink/ink826.xml"/><Relationship Id="rId236" Type="http://schemas.openxmlformats.org/officeDocument/2006/relationships/customXml" Target="../ink/ink854.xml"/><Relationship Id="rId278" Type="http://schemas.openxmlformats.org/officeDocument/2006/relationships/customXml" Target="../ink/ink875.xml"/><Relationship Id="rId401" Type="http://schemas.openxmlformats.org/officeDocument/2006/relationships/image" Target="../media/image937.png"/><Relationship Id="rId443" Type="http://schemas.openxmlformats.org/officeDocument/2006/relationships/image" Target="../media/image958.png"/><Relationship Id="rId303" Type="http://schemas.openxmlformats.org/officeDocument/2006/relationships/image" Target="../media/image888.png"/><Relationship Id="rId485" Type="http://schemas.openxmlformats.org/officeDocument/2006/relationships/image" Target="../media/image979.png"/><Relationship Id="rId42" Type="http://schemas.openxmlformats.org/officeDocument/2006/relationships/customXml" Target="../ink/ink757.xml"/><Relationship Id="rId84" Type="http://schemas.openxmlformats.org/officeDocument/2006/relationships/customXml" Target="../ink/ink778.xml"/><Relationship Id="rId138" Type="http://schemas.openxmlformats.org/officeDocument/2006/relationships/customXml" Target="../ink/ink805.xml"/><Relationship Id="rId345" Type="http://schemas.openxmlformats.org/officeDocument/2006/relationships/image" Target="../media/image909.png"/><Relationship Id="rId387" Type="http://schemas.openxmlformats.org/officeDocument/2006/relationships/image" Target="../media/image930.png"/><Relationship Id="rId510" Type="http://schemas.openxmlformats.org/officeDocument/2006/relationships/customXml" Target="../ink/ink991.xml"/><Relationship Id="rId552" Type="http://schemas.openxmlformats.org/officeDocument/2006/relationships/customXml" Target="../ink/ink1012.xml"/><Relationship Id="rId191" Type="http://schemas.openxmlformats.org/officeDocument/2006/relationships/image" Target="../media/image832.png"/><Relationship Id="rId205" Type="http://schemas.openxmlformats.org/officeDocument/2006/relationships/image" Target="../media/image839.png"/><Relationship Id="rId247" Type="http://schemas.openxmlformats.org/officeDocument/2006/relationships/image" Target="../media/image860.png"/><Relationship Id="rId412" Type="http://schemas.openxmlformats.org/officeDocument/2006/relationships/customXml" Target="../ink/ink942.xml"/><Relationship Id="rId107" Type="http://schemas.openxmlformats.org/officeDocument/2006/relationships/image" Target="../media/image790.png"/><Relationship Id="rId289" Type="http://schemas.openxmlformats.org/officeDocument/2006/relationships/image" Target="../media/image881.png"/><Relationship Id="rId454" Type="http://schemas.openxmlformats.org/officeDocument/2006/relationships/customXml" Target="../ink/ink963.xml"/><Relationship Id="rId496" Type="http://schemas.openxmlformats.org/officeDocument/2006/relationships/customXml" Target="../ink/ink984.xml"/><Relationship Id="rId11" Type="http://schemas.openxmlformats.org/officeDocument/2006/relationships/image" Target="../media/image742.png"/><Relationship Id="rId53" Type="http://schemas.openxmlformats.org/officeDocument/2006/relationships/image" Target="../media/image763.png"/><Relationship Id="rId149" Type="http://schemas.openxmlformats.org/officeDocument/2006/relationships/image" Target="../media/image811.png"/><Relationship Id="rId314" Type="http://schemas.openxmlformats.org/officeDocument/2006/relationships/customXml" Target="../ink/ink893.xml"/><Relationship Id="rId356" Type="http://schemas.openxmlformats.org/officeDocument/2006/relationships/customXml" Target="../ink/ink914.xml"/><Relationship Id="rId398" Type="http://schemas.openxmlformats.org/officeDocument/2006/relationships/customXml" Target="../ink/ink935.xml"/><Relationship Id="rId521" Type="http://schemas.openxmlformats.org/officeDocument/2006/relationships/image" Target="../media/image997.png"/><Relationship Id="rId563" Type="http://schemas.openxmlformats.org/officeDocument/2006/relationships/image" Target="../media/image1018.png"/><Relationship Id="rId95" Type="http://schemas.openxmlformats.org/officeDocument/2006/relationships/image" Target="../media/image784.png"/><Relationship Id="rId160" Type="http://schemas.openxmlformats.org/officeDocument/2006/relationships/customXml" Target="../ink/ink816.xml"/><Relationship Id="rId216" Type="http://schemas.openxmlformats.org/officeDocument/2006/relationships/customXml" Target="../ink/ink844.xml"/><Relationship Id="rId423" Type="http://schemas.openxmlformats.org/officeDocument/2006/relationships/image" Target="../media/image948.png"/><Relationship Id="rId258" Type="http://schemas.openxmlformats.org/officeDocument/2006/relationships/customXml" Target="../ink/ink865.xml"/><Relationship Id="rId465" Type="http://schemas.openxmlformats.org/officeDocument/2006/relationships/image" Target="../media/image969.png"/><Relationship Id="rId22" Type="http://schemas.openxmlformats.org/officeDocument/2006/relationships/customXml" Target="../ink/ink747.xml"/><Relationship Id="rId64" Type="http://schemas.openxmlformats.org/officeDocument/2006/relationships/customXml" Target="../ink/ink768.xml"/><Relationship Id="rId118" Type="http://schemas.openxmlformats.org/officeDocument/2006/relationships/customXml" Target="../ink/ink795.xml"/><Relationship Id="rId325" Type="http://schemas.openxmlformats.org/officeDocument/2006/relationships/image" Target="../media/image899.png"/><Relationship Id="rId367" Type="http://schemas.openxmlformats.org/officeDocument/2006/relationships/image" Target="../media/image920.png"/><Relationship Id="rId532" Type="http://schemas.openxmlformats.org/officeDocument/2006/relationships/customXml" Target="../ink/ink1002.xml"/><Relationship Id="rId574" Type="http://schemas.openxmlformats.org/officeDocument/2006/relationships/customXml" Target="../ink/ink1023.xml"/><Relationship Id="rId171" Type="http://schemas.openxmlformats.org/officeDocument/2006/relationships/image" Target="../media/image822.png"/><Relationship Id="rId227" Type="http://schemas.openxmlformats.org/officeDocument/2006/relationships/image" Target="../media/image850.png"/><Relationship Id="rId269" Type="http://schemas.openxmlformats.org/officeDocument/2006/relationships/image" Target="../media/image871.png"/><Relationship Id="rId434" Type="http://schemas.openxmlformats.org/officeDocument/2006/relationships/customXml" Target="../ink/ink953.xml"/><Relationship Id="rId476" Type="http://schemas.openxmlformats.org/officeDocument/2006/relationships/customXml" Target="../ink/ink974.xml"/><Relationship Id="rId33" Type="http://schemas.openxmlformats.org/officeDocument/2006/relationships/image" Target="../media/image753.png"/><Relationship Id="rId129" Type="http://schemas.openxmlformats.org/officeDocument/2006/relationships/image" Target="../media/image801.png"/><Relationship Id="rId280" Type="http://schemas.openxmlformats.org/officeDocument/2006/relationships/customXml" Target="../ink/ink876.xml"/><Relationship Id="rId336" Type="http://schemas.openxmlformats.org/officeDocument/2006/relationships/customXml" Target="../ink/ink904.xml"/><Relationship Id="rId501" Type="http://schemas.openxmlformats.org/officeDocument/2006/relationships/image" Target="../media/image987.png"/><Relationship Id="rId543" Type="http://schemas.openxmlformats.org/officeDocument/2006/relationships/image" Target="../media/image1008.png"/><Relationship Id="rId75" Type="http://schemas.openxmlformats.org/officeDocument/2006/relationships/image" Target="../media/image774.png"/><Relationship Id="rId140" Type="http://schemas.openxmlformats.org/officeDocument/2006/relationships/customXml" Target="../ink/ink806.xml"/><Relationship Id="rId182" Type="http://schemas.openxmlformats.org/officeDocument/2006/relationships/customXml" Target="../ink/ink827.xml"/><Relationship Id="rId378" Type="http://schemas.openxmlformats.org/officeDocument/2006/relationships/customXml" Target="../ink/ink925.xml"/><Relationship Id="rId403" Type="http://schemas.openxmlformats.org/officeDocument/2006/relationships/image" Target="../media/image938.png"/><Relationship Id="rId6" Type="http://schemas.openxmlformats.org/officeDocument/2006/relationships/customXml" Target="../ink/ink739.xml"/><Relationship Id="rId238" Type="http://schemas.openxmlformats.org/officeDocument/2006/relationships/customXml" Target="../ink/ink855.xml"/><Relationship Id="rId445" Type="http://schemas.openxmlformats.org/officeDocument/2006/relationships/image" Target="../media/image959.png"/><Relationship Id="rId487" Type="http://schemas.openxmlformats.org/officeDocument/2006/relationships/image" Target="../media/image980.png"/><Relationship Id="rId291" Type="http://schemas.openxmlformats.org/officeDocument/2006/relationships/image" Target="../media/image882.png"/><Relationship Id="rId305" Type="http://schemas.openxmlformats.org/officeDocument/2006/relationships/image" Target="../media/image889.png"/><Relationship Id="rId347" Type="http://schemas.openxmlformats.org/officeDocument/2006/relationships/image" Target="../media/image910.png"/><Relationship Id="rId512" Type="http://schemas.openxmlformats.org/officeDocument/2006/relationships/customXml" Target="../ink/ink992.xml"/><Relationship Id="rId44" Type="http://schemas.openxmlformats.org/officeDocument/2006/relationships/customXml" Target="../ink/ink758.xml"/><Relationship Id="rId86" Type="http://schemas.openxmlformats.org/officeDocument/2006/relationships/customXml" Target="../ink/ink779.xml"/><Relationship Id="rId151" Type="http://schemas.openxmlformats.org/officeDocument/2006/relationships/image" Target="../media/image812.png"/><Relationship Id="rId389" Type="http://schemas.openxmlformats.org/officeDocument/2006/relationships/image" Target="../media/image931.png"/><Relationship Id="rId554" Type="http://schemas.openxmlformats.org/officeDocument/2006/relationships/customXml" Target="../ink/ink1013.xml"/><Relationship Id="rId193" Type="http://schemas.openxmlformats.org/officeDocument/2006/relationships/image" Target="../media/image833.png"/><Relationship Id="rId207" Type="http://schemas.openxmlformats.org/officeDocument/2006/relationships/image" Target="../media/image840.png"/><Relationship Id="rId249" Type="http://schemas.openxmlformats.org/officeDocument/2006/relationships/image" Target="../media/image861.png"/><Relationship Id="rId414" Type="http://schemas.openxmlformats.org/officeDocument/2006/relationships/customXml" Target="../ink/ink943.xml"/><Relationship Id="rId456" Type="http://schemas.openxmlformats.org/officeDocument/2006/relationships/customXml" Target="../ink/ink964.xml"/><Relationship Id="rId498" Type="http://schemas.openxmlformats.org/officeDocument/2006/relationships/customXml" Target="../ink/ink985.xml"/><Relationship Id="rId13" Type="http://schemas.openxmlformats.org/officeDocument/2006/relationships/image" Target="../media/image743.png"/><Relationship Id="rId109" Type="http://schemas.openxmlformats.org/officeDocument/2006/relationships/image" Target="../media/image791.png"/><Relationship Id="rId260" Type="http://schemas.openxmlformats.org/officeDocument/2006/relationships/customXml" Target="../ink/ink866.xml"/><Relationship Id="rId316" Type="http://schemas.openxmlformats.org/officeDocument/2006/relationships/customXml" Target="../ink/ink894.xml"/><Relationship Id="rId523" Type="http://schemas.openxmlformats.org/officeDocument/2006/relationships/image" Target="../media/image998.png"/><Relationship Id="rId55" Type="http://schemas.openxmlformats.org/officeDocument/2006/relationships/image" Target="../media/image764.png"/><Relationship Id="rId97" Type="http://schemas.openxmlformats.org/officeDocument/2006/relationships/image" Target="../media/image785.png"/><Relationship Id="rId120" Type="http://schemas.openxmlformats.org/officeDocument/2006/relationships/customXml" Target="../ink/ink796.xml"/><Relationship Id="rId358" Type="http://schemas.openxmlformats.org/officeDocument/2006/relationships/customXml" Target="../ink/ink915.xml"/><Relationship Id="rId565" Type="http://schemas.openxmlformats.org/officeDocument/2006/relationships/image" Target="../media/image1019.png"/><Relationship Id="rId162" Type="http://schemas.openxmlformats.org/officeDocument/2006/relationships/customXml" Target="../ink/ink817.xml"/><Relationship Id="rId218" Type="http://schemas.openxmlformats.org/officeDocument/2006/relationships/customXml" Target="../ink/ink845.xml"/><Relationship Id="rId425" Type="http://schemas.openxmlformats.org/officeDocument/2006/relationships/image" Target="../media/image949.png"/><Relationship Id="rId467" Type="http://schemas.openxmlformats.org/officeDocument/2006/relationships/image" Target="../media/image970.png"/><Relationship Id="rId271" Type="http://schemas.openxmlformats.org/officeDocument/2006/relationships/image" Target="../media/image872.png"/><Relationship Id="rId24" Type="http://schemas.openxmlformats.org/officeDocument/2006/relationships/customXml" Target="../ink/ink748.xml"/><Relationship Id="rId66" Type="http://schemas.openxmlformats.org/officeDocument/2006/relationships/customXml" Target="../ink/ink769.xml"/><Relationship Id="rId131" Type="http://schemas.openxmlformats.org/officeDocument/2006/relationships/image" Target="../media/image802.png"/><Relationship Id="rId327" Type="http://schemas.openxmlformats.org/officeDocument/2006/relationships/image" Target="../media/image900.png"/><Relationship Id="rId369" Type="http://schemas.openxmlformats.org/officeDocument/2006/relationships/image" Target="../media/image921.png"/><Relationship Id="rId534" Type="http://schemas.openxmlformats.org/officeDocument/2006/relationships/customXml" Target="../ink/ink1003.xml"/><Relationship Id="rId576" Type="http://schemas.openxmlformats.org/officeDocument/2006/relationships/customXml" Target="../ink/ink1024.xml"/><Relationship Id="rId173" Type="http://schemas.openxmlformats.org/officeDocument/2006/relationships/image" Target="../media/image823.png"/><Relationship Id="rId229" Type="http://schemas.openxmlformats.org/officeDocument/2006/relationships/image" Target="../media/image851.png"/><Relationship Id="rId380" Type="http://schemas.openxmlformats.org/officeDocument/2006/relationships/customXml" Target="../ink/ink926.xml"/><Relationship Id="rId436" Type="http://schemas.openxmlformats.org/officeDocument/2006/relationships/customXml" Target="../ink/ink954.xml"/><Relationship Id="rId240" Type="http://schemas.openxmlformats.org/officeDocument/2006/relationships/customXml" Target="../ink/ink856.xml"/><Relationship Id="rId478" Type="http://schemas.openxmlformats.org/officeDocument/2006/relationships/customXml" Target="../ink/ink975.xml"/><Relationship Id="rId35" Type="http://schemas.openxmlformats.org/officeDocument/2006/relationships/image" Target="../media/image754.png"/><Relationship Id="rId77" Type="http://schemas.openxmlformats.org/officeDocument/2006/relationships/image" Target="../media/image775.png"/><Relationship Id="rId100" Type="http://schemas.openxmlformats.org/officeDocument/2006/relationships/customXml" Target="../ink/ink786.xml"/><Relationship Id="rId282" Type="http://schemas.openxmlformats.org/officeDocument/2006/relationships/customXml" Target="../ink/ink877.xml"/><Relationship Id="rId338" Type="http://schemas.openxmlformats.org/officeDocument/2006/relationships/customXml" Target="../ink/ink905.xml"/><Relationship Id="rId503" Type="http://schemas.openxmlformats.org/officeDocument/2006/relationships/image" Target="../media/image988.png"/><Relationship Id="rId545" Type="http://schemas.openxmlformats.org/officeDocument/2006/relationships/image" Target="../media/image1009.png"/><Relationship Id="rId8" Type="http://schemas.openxmlformats.org/officeDocument/2006/relationships/customXml" Target="../ink/ink740.xml"/><Relationship Id="rId142" Type="http://schemas.openxmlformats.org/officeDocument/2006/relationships/customXml" Target="../ink/ink807.xml"/><Relationship Id="rId184" Type="http://schemas.openxmlformats.org/officeDocument/2006/relationships/customXml" Target="../ink/ink828.xml"/><Relationship Id="rId391" Type="http://schemas.openxmlformats.org/officeDocument/2006/relationships/image" Target="../media/image932.png"/><Relationship Id="rId405" Type="http://schemas.openxmlformats.org/officeDocument/2006/relationships/image" Target="../media/image939.png"/><Relationship Id="rId447" Type="http://schemas.openxmlformats.org/officeDocument/2006/relationships/image" Target="../media/image960.png"/><Relationship Id="rId251" Type="http://schemas.openxmlformats.org/officeDocument/2006/relationships/image" Target="../media/image862.png"/><Relationship Id="rId489" Type="http://schemas.openxmlformats.org/officeDocument/2006/relationships/image" Target="../media/image981.png"/><Relationship Id="rId46" Type="http://schemas.openxmlformats.org/officeDocument/2006/relationships/customXml" Target="../ink/ink759.xml"/><Relationship Id="rId293" Type="http://schemas.openxmlformats.org/officeDocument/2006/relationships/image" Target="../media/image883.png"/><Relationship Id="rId307" Type="http://schemas.openxmlformats.org/officeDocument/2006/relationships/image" Target="../media/image890.png"/><Relationship Id="rId349" Type="http://schemas.openxmlformats.org/officeDocument/2006/relationships/image" Target="../media/image911.png"/><Relationship Id="rId514" Type="http://schemas.openxmlformats.org/officeDocument/2006/relationships/customXml" Target="../ink/ink993.xml"/><Relationship Id="rId556" Type="http://schemas.openxmlformats.org/officeDocument/2006/relationships/customXml" Target="../ink/ink1014.xml"/><Relationship Id="rId88" Type="http://schemas.openxmlformats.org/officeDocument/2006/relationships/customXml" Target="../ink/ink780.xml"/><Relationship Id="rId111" Type="http://schemas.openxmlformats.org/officeDocument/2006/relationships/image" Target="../media/image792.png"/><Relationship Id="rId153" Type="http://schemas.openxmlformats.org/officeDocument/2006/relationships/image" Target="../media/image813.png"/><Relationship Id="rId195" Type="http://schemas.openxmlformats.org/officeDocument/2006/relationships/image" Target="../media/image834.png"/><Relationship Id="rId209" Type="http://schemas.openxmlformats.org/officeDocument/2006/relationships/image" Target="../media/image841.png"/><Relationship Id="rId360" Type="http://schemas.openxmlformats.org/officeDocument/2006/relationships/customXml" Target="../ink/ink916.xml"/><Relationship Id="rId416" Type="http://schemas.openxmlformats.org/officeDocument/2006/relationships/customXml" Target="../ink/ink944.xml"/><Relationship Id="rId220" Type="http://schemas.openxmlformats.org/officeDocument/2006/relationships/customXml" Target="../ink/ink846.xml"/><Relationship Id="rId458" Type="http://schemas.openxmlformats.org/officeDocument/2006/relationships/customXml" Target="../ink/ink965.xml"/><Relationship Id="rId15" Type="http://schemas.openxmlformats.org/officeDocument/2006/relationships/image" Target="../media/image744.png"/><Relationship Id="rId57" Type="http://schemas.openxmlformats.org/officeDocument/2006/relationships/image" Target="../media/image765.png"/><Relationship Id="rId262" Type="http://schemas.openxmlformats.org/officeDocument/2006/relationships/customXml" Target="../ink/ink867.xml"/><Relationship Id="rId318" Type="http://schemas.openxmlformats.org/officeDocument/2006/relationships/customXml" Target="../ink/ink895.xml"/><Relationship Id="rId525" Type="http://schemas.openxmlformats.org/officeDocument/2006/relationships/image" Target="../media/image999.png"/><Relationship Id="rId567" Type="http://schemas.openxmlformats.org/officeDocument/2006/relationships/image" Target="../media/image1020.png"/><Relationship Id="rId99" Type="http://schemas.openxmlformats.org/officeDocument/2006/relationships/image" Target="../media/image786.png"/><Relationship Id="rId122" Type="http://schemas.openxmlformats.org/officeDocument/2006/relationships/customXml" Target="../ink/ink797.xml"/><Relationship Id="rId164" Type="http://schemas.openxmlformats.org/officeDocument/2006/relationships/customXml" Target="../ink/ink818.xml"/><Relationship Id="rId371" Type="http://schemas.openxmlformats.org/officeDocument/2006/relationships/image" Target="../media/image922.png"/><Relationship Id="rId427" Type="http://schemas.openxmlformats.org/officeDocument/2006/relationships/image" Target="../media/image950.png"/><Relationship Id="rId469" Type="http://schemas.openxmlformats.org/officeDocument/2006/relationships/image" Target="../media/image971.png"/><Relationship Id="rId26" Type="http://schemas.openxmlformats.org/officeDocument/2006/relationships/customXml" Target="../ink/ink749.xml"/><Relationship Id="rId231" Type="http://schemas.openxmlformats.org/officeDocument/2006/relationships/image" Target="../media/image852.png"/><Relationship Id="rId273" Type="http://schemas.openxmlformats.org/officeDocument/2006/relationships/image" Target="../media/image873.png"/><Relationship Id="rId329" Type="http://schemas.openxmlformats.org/officeDocument/2006/relationships/image" Target="../media/image901.png"/><Relationship Id="rId480" Type="http://schemas.openxmlformats.org/officeDocument/2006/relationships/customXml" Target="../ink/ink976.xml"/><Relationship Id="rId536" Type="http://schemas.openxmlformats.org/officeDocument/2006/relationships/customXml" Target="../ink/ink1004.xml"/><Relationship Id="rId68" Type="http://schemas.openxmlformats.org/officeDocument/2006/relationships/customXml" Target="../ink/ink770.xml"/><Relationship Id="rId133" Type="http://schemas.openxmlformats.org/officeDocument/2006/relationships/image" Target="../media/image803.png"/><Relationship Id="rId175" Type="http://schemas.openxmlformats.org/officeDocument/2006/relationships/image" Target="../media/image824.png"/><Relationship Id="rId340" Type="http://schemas.openxmlformats.org/officeDocument/2006/relationships/customXml" Target="../ink/ink906.xml"/><Relationship Id="rId200" Type="http://schemas.openxmlformats.org/officeDocument/2006/relationships/customXml" Target="../ink/ink836.xml"/><Relationship Id="rId382" Type="http://schemas.openxmlformats.org/officeDocument/2006/relationships/customXml" Target="../ink/ink927.xml"/><Relationship Id="rId438" Type="http://schemas.openxmlformats.org/officeDocument/2006/relationships/customXml" Target="../ink/ink955.xml"/><Relationship Id="rId242" Type="http://schemas.openxmlformats.org/officeDocument/2006/relationships/customXml" Target="../ink/ink857.xml"/><Relationship Id="rId284" Type="http://schemas.openxmlformats.org/officeDocument/2006/relationships/customXml" Target="../ink/ink878.xml"/><Relationship Id="rId491" Type="http://schemas.openxmlformats.org/officeDocument/2006/relationships/image" Target="../media/image982.png"/><Relationship Id="rId505" Type="http://schemas.openxmlformats.org/officeDocument/2006/relationships/image" Target="../media/image989.png"/><Relationship Id="rId37" Type="http://schemas.openxmlformats.org/officeDocument/2006/relationships/image" Target="../media/image755.png"/><Relationship Id="rId79" Type="http://schemas.openxmlformats.org/officeDocument/2006/relationships/image" Target="../media/image776.png"/><Relationship Id="rId102" Type="http://schemas.openxmlformats.org/officeDocument/2006/relationships/customXml" Target="../ink/ink787.xml"/><Relationship Id="rId144" Type="http://schemas.openxmlformats.org/officeDocument/2006/relationships/customXml" Target="../ink/ink808.xml"/><Relationship Id="rId547" Type="http://schemas.openxmlformats.org/officeDocument/2006/relationships/image" Target="../media/image1010.png"/><Relationship Id="rId90" Type="http://schemas.openxmlformats.org/officeDocument/2006/relationships/customXml" Target="../ink/ink781.xml"/><Relationship Id="rId186" Type="http://schemas.openxmlformats.org/officeDocument/2006/relationships/customXml" Target="../ink/ink829.xml"/><Relationship Id="rId351" Type="http://schemas.openxmlformats.org/officeDocument/2006/relationships/image" Target="../media/image912.png"/><Relationship Id="rId393" Type="http://schemas.openxmlformats.org/officeDocument/2006/relationships/image" Target="../media/image933.png"/><Relationship Id="rId407" Type="http://schemas.openxmlformats.org/officeDocument/2006/relationships/image" Target="../media/image940.png"/><Relationship Id="rId449" Type="http://schemas.openxmlformats.org/officeDocument/2006/relationships/image" Target="../media/image961.png"/><Relationship Id="rId211" Type="http://schemas.openxmlformats.org/officeDocument/2006/relationships/image" Target="../media/image842.png"/><Relationship Id="rId253" Type="http://schemas.openxmlformats.org/officeDocument/2006/relationships/image" Target="../media/image863.png"/><Relationship Id="rId295" Type="http://schemas.openxmlformats.org/officeDocument/2006/relationships/image" Target="../media/image884.png"/><Relationship Id="rId309" Type="http://schemas.openxmlformats.org/officeDocument/2006/relationships/image" Target="../media/image891.png"/><Relationship Id="rId460" Type="http://schemas.openxmlformats.org/officeDocument/2006/relationships/customXml" Target="../ink/ink966.xml"/><Relationship Id="rId516" Type="http://schemas.openxmlformats.org/officeDocument/2006/relationships/customXml" Target="../ink/ink994.xml"/><Relationship Id="rId48" Type="http://schemas.openxmlformats.org/officeDocument/2006/relationships/customXml" Target="../ink/ink760.xml"/><Relationship Id="rId113" Type="http://schemas.openxmlformats.org/officeDocument/2006/relationships/image" Target="../media/image793.png"/><Relationship Id="rId320" Type="http://schemas.openxmlformats.org/officeDocument/2006/relationships/customXml" Target="../ink/ink896.xml"/><Relationship Id="rId558" Type="http://schemas.openxmlformats.org/officeDocument/2006/relationships/customXml" Target="../ink/ink1015.xml"/><Relationship Id="rId155" Type="http://schemas.openxmlformats.org/officeDocument/2006/relationships/image" Target="../media/image814.png"/><Relationship Id="rId197" Type="http://schemas.openxmlformats.org/officeDocument/2006/relationships/image" Target="../media/image835.png"/><Relationship Id="rId362" Type="http://schemas.openxmlformats.org/officeDocument/2006/relationships/customXml" Target="../ink/ink917.xml"/><Relationship Id="rId418" Type="http://schemas.openxmlformats.org/officeDocument/2006/relationships/customXml" Target="../ink/ink945.xml"/><Relationship Id="rId222" Type="http://schemas.openxmlformats.org/officeDocument/2006/relationships/customXml" Target="../ink/ink847.xml"/><Relationship Id="rId264" Type="http://schemas.openxmlformats.org/officeDocument/2006/relationships/customXml" Target="../ink/ink868.xml"/><Relationship Id="rId471" Type="http://schemas.openxmlformats.org/officeDocument/2006/relationships/image" Target="../media/image972.png"/><Relationship Id="rId17" Type="http://schemas.openxmlformats.org/officeDocument/2006/relationships/image" Target="../media/image745.png"/><Relationship Id="rId59" Type="http://schemas.openxmlformats.org/officeDocument/2006/relationships/image" Target="../media/image766.png"/><Relationship Id="rId124" Type="http://schemas.openxmlformats.org/officeDocument/2006/relationships/customXml" Target="../ink/ink798.xml"/><Relationship Id="rId527" Type="http://schemas.openxmlformats.org/officeDocument/2006/relationships/image" Target="../media/image1000.png"/><Relationship Id="rId569" Type="http://schemas.openxmlformats.org/officeDocument/2006/relationships/image" Target="../media/image1021.png"/><Relationship Id="rId70" Type="http://schemas.openxmlformats.org/officeDocument/2006/relationships/customXml" Target="../ink/ink771.xml"/><Relationship Id="rId166" Type="http://schemas.openxmlformats.org/officeDocument/2006/relationships/customXml" Target="../ink/ink819.xml"/><Relationship Id="rId331" Type="http://schemas.openxmlformats.org/officeDocument/2006/relationships/image" Target="../media/image902.png"/><Relationship Id="rId373" Type="http://schemas.openxmlformats.org/officeDocument/2006/relationships/image" Target="../media/image923.png"/><Relationship Id="rId429" Type="http://schemas.openxmlformats.org/officeDocument/2006/relationships/image" Target="../media/image951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853.png"/><Relationship Id="rId440" Type="http://schemas.openxmlformats.org/officeDocument/2006/relationships/customXml" Target="../ink/ink956.xml"/><Relationship Id="rId28" Type="http://schemas.openxmlformats.org/officeDocument/2006/relationships/customXml" Target="../ink/ink750.xml"/><Relationship Id="rId275" Type="http://schemas.openxmlformats.org/officeDocument/2006/relationships/image" Target="../media/image874.png"/><Relationship Id="rId300" Type="http://schemas.openxmlformats.org/officeDocument/2006/relationships/customXml" Target="../ink/ink886.xml"/><Relationship Id="rId482" Type="http://schemas.openxmlformats.org/officeDocument/2006/relationships/customXml" Target="../ink/ink977.xml"/><Relationship Id="rId538" Type="http://schemas.openxmlformats.org/officeDocument/2006/relationships/customXml" Target="../ink/ink1005.xml"/><Relationship Id="rId81" Type="http://schemas.openxmlformats.org/officeDocument/2006/relationships/image" Target="../media/image777.png"/><Relationship Id="rId135" Type="http://schemas.openxmlformats.org/officeDocument/2006/relationships/image" Target="../media/image804.png"/><Relationship Id="rId177" Type="http://schemas.openxmlformats.org/officeDocument/2006/relationships/image" Target="../media/image825.png"/><Relationship Id="rId342" Type="http://schemas.openxmlformats.org/officeDocument/2006/relationships/customXml" Target="../ink/ink907.xml"/><Relationship Id="rId384" Type="http://schemas.openxmlformats.org/officeDocument/2006/relationships/customXml" Target="../ink/ink928.xml"/><Relationship Id="rId202" Type="http://schemas.openxmlformats.org/officeDocument/2006/relationships/customXml" Target="../ink/ink837.xml"/><Relationship Id="rId244" Type="http://schemas.openxmlformats.org/officeDocument/2006/relationships/customXml" Target="../ink/ink858.xml"/><Relationship Id="rId39" Type="http://schemas.openxmlformats.org/officeDocument/2006/relationships/image" Target="../media/image756.png"/><Relationship Id="rId286" Type="http://schemas.openxmlformats.org/officeDocument/2006/relationships/customXml" Target="../ink/ink879.xml"/><Relationship Id="rId451" Type="http://schemas.openxmlformats.org/officeDocument/2006/relationships/image" Target="../media/image962.png"/><Relationship Id="rId493" Type="http://schemas.openxmlformats.org/officeDocument/2006/relationships/image" Target="../media/image983.png"/><Relationship Id="rId507" Type="http://schemas.openxmlformats.org/officeDocument/2006/relationships/image" Target="../media/image990.png"/><Relationship Id="rId549" Type="http://schemas.openxmlformats.org/officeDocument/2006/relationships/image" Target="../media/image1011.png"/><Relationship Id="rId50" Type="http://schemas.openxmlformats.org/officeDocument/2006/relationships/customXml" Target="../ink/ink761.xml"/><Relationship Id="rId104" Type="http://schemas.openxmlformats.org/officeDocument/2006/relationships/customXml" Target="../ink/ink788.xml"/><Relationship Id="rId146" Type="http://schemas.openxmlformats.org/officeDocument/2006/relationships/customXml" Target="../ink/ink809.xml"/><Relationship Id="rId188" Type="http://schemas.openxmlformats.org/officeDocument/2006/relationships/customXml" Target="../ink/ink830.xml"/><Relationship Id="rId311" Type="http://schemas.openxmlformats.org/officeDocument/2006/relationships/image" Target="../media/image892.png"/><Relationship Id="rId353" Type="http://schemas.openxmlformats.org/officeDocument/2006/relationships/image" Target="../media/image913.png"/><Relationship Id="rId395" Type="http://schemas.openxmlformats.org/officeDocument/2006/relationships/image" Target="../media/image934.png"/><Relationship Id="rId409" Type="http://schemas.openxmlformats.org/officeDocument/2006/relationships/image" Target="../media/image941.png"/><Relationship Id="rId560" Type="http://schemas.openxmlformats.org/officeDocument/2006/relationships/customXml" Target="../ink/ink1016.xml"/><Relationship Id="rId92" Type="http://schemas.openxmlformats.org/officeDocument/2006/relationships/customXml" Target="../ink/ink782.xml"/><Relationship Id="rId213" Type="http://schemas.openxmlformats.org/officeDocument/2006/relationships/image" Target="../media/image843.png"/><Relationship Id="rId420" Type="http://schemas.openxmlformats.org/officeDocument/2006/relationships/customXml" Target="../ink/ink946.xml"/><Relationship Id="rId255" Type="http://schemas.openxmlformats.org/officeDocument/2006/relationships/image" Target="../media/image864.png"/><Relationship Id="rId297" Type="http://schemas.openxmlformats.org/officeDocument/2006/relationships/image" Target="../media/image885.png"/><Relationship Id="rId462" Type="http://schemas.openxmlformats.org/officeDocument/2006/relationships/customXml" Target="../ink/ink967.xml"/><Relationship Id="rId518" Type="http://schemas.openxmlformats.org/officeDocument/2006/relationships/customXml" Target="../ink/ink995.xml"/><Relationship Id="rId115" Type="http://schemas.openxmlformats.org/officeDocument/2006/relationships/image" Target="../media/image794.png"/><Relationship Id="rId157" Type="http://schemas.openxmlformats.org/officeDocument/2006/relationships/image" Target="../media/image815.png"/><Relationship Id="rId322" Type="http://schemas.openxmlformats.org/officeDocument/2006/relationships/customXml" Target="../ink/ink897.xml"/><Relationship Id="rId364" Type="http://schemas.openxmlformats.org/officeDocument/2006/relationships/customXml" Target="../ink/ink918.xml"/><Relationship Id="rId61" Type="http://schemas.openxmlformats.org/officeDocument/2006/relationships/image" Target="../media/image767.png"/><Relationship Id="rId199" Type="http://schemas.openxmlformats.org/officeDocument/2006/relationships/image" Target="../media/image836.png"/><Relationship Id="rId571" Type="http://schemas.openxmlformats.org/officeDocument/2006/relationships/image" Target="../media/image1022.png"/><Relationship Id="rId19" Type="http://schemas.openxmlformats.org/officeDocument/2006/relationships/image" Target="../media/image746.png"/><Relationship Id="rId224" Type="http://schemas.openxmlformats.org/officeDocument/2006/relationships/customXml" Target="../ink/ink848.xml"/><Relationship Id="rId266" Type="http://schemas.openxmlformats.org/officeDocument/2006/relationships/customXml" Target="../ink/ink869.xml"/><Relationship Id="rId431" Type="http://schemas.openxmlformats.org/officeDocument/2006/relationships/image" Target="../media/image952.png"/><Relationship Id="rId473" Type="http://schemas.openxmlformats.org/officeDocument/2006/relationships/image" Target="../media/image973.png"/><Relationship Id="rId529" Type="http://schemas.openxmlformats.org/officeDocument/2006/relationships/image" Target="../media/image1001.png"/><Relationship Id="rId30" Type="http://schemas.openxmlformats.org/officeDocument/2006/relationships/customXml" Target="../ink/ink751.xml"/><Relationship Id="rId126" Type="http://schemas.openxmlformats.org/officeDocument/2006/relationships/customXml" Target="../ink/ink799.xml"/><Relationship Id="rId168" Type="http://schemas.openxmlformats.org/officeDocument/2006/relationships/customXml" Target="../ink/ink820.xml"/><Relationship Id="rId333" Type="http://schemas.openxmlformats.org/officeDocument/2006/relationships/image" Target="../media/image903.png"/><Relationship Id="rId540" Type="http://schemas.openxmlformats.org/officeDocument/2006/relationships/customXml" Target="../ink/ink1006.xml"/><Relationship Id="rId72" Type="http://schemas.openxmlformats.org/officeDocument/2006/relationships/customXml" Target="../ink/ink772.xml"/><Relationship Id="rId375" Type="http://schemas.openxmlformats.org/officeDocument/2006/relationships/image" Target="../media/image924.png"/><Relationship Id="rId3" Type="http://schemas.openxmlformats.org/officeDocument/2006/relationships/image" Target="../media/image738.png"/><Relationship Id="rId235" Type="http://schemas.openxmlformats.org/officeDocument/2006/relationships/image" Target="../media/image854.png"/><Relationship Id="rId277" Type="http://schemas.openxmlformats.org/officeDocument/2006/relationships/image" Target="../media/image875.png"/><Relationship Id="rId400" Type="http://schemas.openxmlformats.org/officeDocument/2006/relationships/customXml" Target="../ink/ink936.xml"/><Relationship Id="rId442" Type="http://schemas.openxmlformats.org/officeDocument/2006/relationships/customXml" Target="../ink/ink957.xml"/><Relationship Id="rId484" Type="http://schemas.openxmlformats.org/officeDocument/2006/relationships/customXml" Target="../ink/ink978.xml"/><Relationship Id="rId137" Type="http://schemas.openxmlformats.org/officeDocument/2006/relationships/image" Target="../media/image805.png"/><Relationship Id="rId302" Type="http://schemas.openxmlformats.org/officeDocument/2006/relationships/customXml" Target="../ink/ink887.xml"/><Relationship Id="rId344" Type="http://schemas.openxmlformats.org/officeDocument/2006/relationships/customXml" Target="../ink/ink908.xml"/><Relationship Id="rId41" Type="http://schemas.openxmlformats.org/officeDocument/2006/relationships/image" Target="../media/image757.png"/><Relationship Id="rId83" Type="http://schemas.openxmlformats.org/officeDocument/2006/relationships/image" Target="../media/image778.png"/><Relationship Id="rId179" Type="http://schemas.openxmlformats.org/officeDocument/2006/relationships/image" Target="../media/image826.png"/><Relationship Id="rId386" Type="http://schemas.openxmlformats.org/officeDocument/2006/relationships/customXml" Target="../ink/ink929.xml"/><Relationship Id="rId551" Type="http://schemas.openxmlformats.org/officeDocument/2006/relationships/image" Target="../media/image1012.png"/><Relationship Id="rId190" Type="http://schemas.openxmlformats.org/officeDocument/2006/relationships/customXml" Target="../ink/ink831.xml"/><Relationship Id="rId204" Type="http://schemas.openxmlformats.org/officeDocument/2006/relationships/customXml" Target="../ink/ink838.xml"/><Relationship Id="rId246" Type="http://schemas.openxmlformats.org/officeDocument/2006/relationships/customXml" Target="../ink/ink859.xml"/><Relationship Id="rId288" Type="http://schemas.openxmlformats.org/officeDocument/2006/relationships/customXml" Target="../ink/ink880.xml"/><Relationship Id="rId411" Type="http://schemas.openxmlformats.org/officeDocument/2006/relationships/image" Target="../media/image942.png"/><Relationship Id="rId453" Type="http://schemas.openxmlformats.org/officeDocument/2006/relationships/image" Target="../media/image963.png"/><Relationship Id="rId509" Type="http://schemas.openxmlformats.org/officeDocument/2006/relationships/image" Target="../media/image991.png"/><Relationship Id="rId106" Type="http://schemas.openxmlformats.org/officeDocument/2006/relationships/customXml" Target="../ink/ink789.xml"/><Relationship Id="rId313" Type="http://schemas.openxmlformats.org/officeDocument/2006/relationships/image" Target="../media/image893.png"/><Relationship Id="rId495" Type="http://schemas.openxmlformats.org/officeDocument/2006/relationships/image" Target="../media/image984.png"/><Relationship Id="rId10" Type="http://schemas.openxmlformats.org/officeDocument/2006/relationships/customXml" Target="../ink/ink741.xml"/><Relationship Id="rId52" Type="http://schemas.openxmlformats.org/officeDocument/2006/relationships/customXml" Target="../ink/ink762.xml"/><Relationship Id="rId94" Type="http://schemas.openxmlformats.org/officeDocument/2006/relationships/customXml" Target="../ink/ink783.xml"/><Relationship Id="rId148" Type="http://schemas.openxmlformats.org/officeDocument/2006/relationships/customXml" Target="../ink/ink810.xml"/><Relationship Id="rId355" Type="http://schemas.openxmlformats.org/officeDocument/2006/relationships/image" Target="../media/image914.png"/><Relationship Id="rId397" Type="http://schemas.openxmlformats.org/officeDocument/2006/relationships/image" Target="../media/image935.png"/><Relationship Id="rId520" Type="http://schemas.openxmlformats.org/officeDocument/2006/relationships/customXml" Target="../ink/ink996.xml"/><Relationship Id="rId562" Type="http://schemas.openxmlformats.org/officeDocument/2006/relationships/customXml" Target="../ink/ink1017.xml"/><Relationship Id="rId215" Type="http://schemas.openxmlformats.org/officeDocument/2006/relationships/image" Target="../media/image844.png"/><Relationship Id="rId257" Type="http://schemas.openxmlformats.org/officeDocument/2006/relationships/image" Target="../media/image865.png"/><Relationship Id="rId422" Type="http://schemas.openxmlformats.org/officeDocument/2006/relationships/customXml" Target="../ink/ink947.xml"/><Relationship Id="rId464" Type="http://schemas.openxmlformats.org/officeDocument/2006/relationships/customXml" Target="../ink/ink968.xml"/><Relationship Id="rId299" Type="http://schemas.openxmlformats.org/officeDocument/2006/relationships/image" Target="../media/image886.png"/><Relationship Id="rId63" Type="http://schemas.openxmlformats.org/officeDocument/2006/relationships/image" Target="../media/image768.png"/><Relationship Id="rId159" Type="http://schemas.openxmlformats.org/officeDocument/2006/relationships/image" Target="../media/image816.png"/><Relationship Id="rId366" Type="http://schemas.openxmlformats.org/officeDocument/2006/relationships/customXml" Target="../ink/ink919.xml"/><Relationship Id="rId573" Type="http://schemas.openxmlformats.org/officeDocument/2006/relationships/image" Target="../media/image1023.png"/><Relationship Id="rId226" Type="http://schemas.openxmlformats.org/officeDocument/2006/relationships/customXml" Target="../ink/ink849.xml"/><Relationship Id="rId433" Type="http://schemas.openxmlformats.org/officeDocument/2006/relationships/image" Target="../media/image953.png"/><Relationship Id="rId74" Type="http://schemas.openxmlformats.org/officeDocument/2006/relationships/customXml" Target="../ink/ink773.xml"/><Relationship Id="rId377" Type="http://schemas.openxmlformats.org/officeDocument/2006/relationships/image" Target="../media/image925.png"/><Relationship Id="rId500" Type="http://schemas.openxmlformats.org/officeDocument/2006/relationships/customXml" Target="../ink/ink986.xml"/><Relationship Id="rId5" Type="http://schemas.openxmlformats.org/officeDocument/2006/relationships/image" Target="../media/image739.png"/><Relationship Id="rId237" Type="http://schemas.openxmlformats.org/officeDocument/2006/relationships/image" Target="../media/image855.png"/><Relationship Id="rId444" Type="http://schemas.openxmlformats.org/officeDocument/2006/relationships/customXml" Target="../ink/ink958.xml"/><Relationship Id="rId290" Type="http://schemas.openxmlformats.org/officeDocument/2006/relationships/customXml" Target="../ink/ink881.xml"/><Relationship Id="rId304" Type="http://schemas.openxmlformats.org/officeDocument/2006/relationships/customXml" Target="../ink/ink888.xml"/><Relationship Id="rId388" Type="http://schemas.openxmlformats.org/officeDocument/2006/relationships/customXml" Target="../ink/ink930.xml"/><Relationship Id="rId511" Type="http://schemas.openxmlformats.org/officeDocument/2006/relationships/image" Target="../media/image992.png"/><Relationship Id="rId85" Type="http://schemas.openxmlformats.org/officeDocument/2006/relationships/image" Target="../media/image779.png"/><Relationship Id="rId150" Type="http://schemas.openxmlformats.org/officeDocument/2006/relationships/customXml" Target="../ink/ink811.xml"/><Relationship Id="rId248" Type="http://schemas.openxmlformats.org/officeDocument/2006/relationships/customXml" Target="../ink/ink860.xml"/><Relationship Id="rId455" Type="http://schemas.openxmlformats.org/officeDocument/2006/relationships/image" Target="../media/image964.png"/><Relationship Id="rId12" Type="http://schemas.openxmlformats.org/officeDocument/2006/relationships/customXml" Target="../ink/ink742.xml"/><Relationship Id="rId108" Type="http://schemas.openxmlformats.org/officeDocument/2006/relationships/customXml" Target="../ink/ink790.xml"/><Relationship Id="rId315" Type="http://schemas.openxmlformats.org/officeDocument/2006/relationships/image" Target="../media/image894.png"/><Relationship Id="rId522" Type="http://schemas.openxmlformats.org/officeDocument/2006/relationships/customXml" Target="../ink/ink997.xml"/><Relationship Id="rId96" Type="http://schemas.openxmlformats.org/officeDocument/2006/relationships/customXml" Target="../ink/ink784.xml"/><Relationship Id="rId161" Type="http://schemas.openxmlformats.org/officeDocument/2006/relationships/image" Target="../media/image817.png"/><Relationship Id="rId399" Type="http://schemas.openxmlformats.org/officeDocument/2006/relationships/image" Target="../media/image936.png"/><Relationship Id="rId259" Type="http://schemas.openxmlformats.org/officeDocument/2006/relationships/image" Target="../media/image866.png"/><Relationship Id="rId466" Type="http://schemas.openxmlformats.org/officeDocument/2006/relationships/customXml" Target="../ink/ink969.xml"/><Relationship Id="rId23" Type="http://schemas.openxmlformats.org/officeDocument/2006/relationships/image" Target="../media/image748.png"/><Relationship Id="rId119" Type="http://schemas.openxmlformats.org/officeDocument/2006/relationships/image" Target="../media/image796.png"/><Relationship Id="rId326" Type="http://schemas.openxmlformats.org/officeDocument/2006/relationships/customXml" Target="../ink/ink899.xml"/><Relationship Id="rId533" Type="http://schemas.openxmlformats.org/officeDocument/2006/relationships/image" Target="../media/image1003.png"/><Relationship Id="rId172" Type="http://schemas.openxmlformats.org/officeDocument/2006/relationships/customXml" Target="../ink/ink822.xml"/><Relationship Id="rId477" Type="http://schemas.openxmlformats.org/officeDocument/2006/relationships/image" Target="../media/image975.png"/><Relationship Id="rId337" Type="http://schemas.openxmlformats.org/officeDocument/2006/relationships/image" Target="../media/image90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28.xml"/><Relationship Id="rId13" Type="http://schemas.openxmlformats.org/officeDocument/2006/relationships/image" Target="../media/image1031.png"/><Relationship Id="rId18" Type="http://schemas.openxmlformats.org/officeDocument/2006/relationships/customXml" Target="../ink/ink1033.xml"/><Relationship Id="rId3" Type="http://schemas.openxmlformats.org/officeDocument/2006/relationships/image" Target="../media/image1026.png"/><Relationship Id="rId21" Type="http://schemas.openxmlformats.org/officeDocument/2006/relationships/image" Target="../media/image1035.png"/><Relationship Id="rId7" Type="http://schemas.openxmlformats.org/officeDocument/2006/relationships/image" Target="../media/image1028.png"/><Relationship Id="rId12" Type="http://schemas.openxmlformats.org/officeDocument/2006/relationships/customXml" Target="../ink/ink1030.xml"/><Relationship Id="rId17" Type="http://schemas.openxmlformats.org/officeDocument/2006/relationships/image" Target="../media/image1033.png"/><Relationship Id="rId2" Type="http://schemas.openxmlformats.org/officeDocument/2006/relationships/customXml" Target="../ink/ink1025.xml"/><Relationship Id="rId16" Type="http://schemas.openxmlformats.org/officeDocument/2006/relationships/customXml" Target="../ink/ink1032.xml"/><Relationship Id="rId20" Type="http://schemas.openxmlformats.org/officeDocument/2006/relationships/customXml" Target="../ink/ink103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27.xml"/><Relationship Id="rId11" Type="http://schemas.openxmlformats.org/officeDocument/2006/relationships/image" Target="../media/image1030.png"/><Relationship Id="rId5" Type="http://schemas.openxmlformats.org/officeDocument/2006/relationships/image" Target="../media/image1027.png"/><Relationship Id="rId15" Type="http://schemas.openxmlformats.org/officeDocument/2006/relationships/image" Target="../media/image1032.png"/><Relationship Id="rId10" Type="http://schemas.openxmlformats.org/officeDocument/2006/relationships/customXml" Target="../ink/ink1029.xml"/><Relationship Id="rId19" Type="http://schemas.openxmlformats.org/officeDocument/2006/relationships/image" Target="../media/image1034.png"/><Relationship Id="rId4" Type="http://schemas.openxmlformats.org/officeDocument/2006/relationships/customXml" Target="../ink/ink1026.xml"/><Relationship Id="rId9" Type="http://schemas.openxmlformats.org/officeDocument/2006/relationships/image" Target="../media/image1029.png"/><Relationship Id="rId14" Type="http://schemas.openxmlformats.org/officeDocument/2006/relationships/customXml" Target="../ink/ink10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6.png"/><Relationship Id="rId7" Type="http://schemas.openxmlformats.org/officeDocument/2006/relationships/image" Target="../media/image1038.png"/><Relationship Id="rId2" Type="http://schemas.openxmlformats.org/officeDocument/2006/relationships/customXml" Target="../ink/ink103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37.xml"/><Relationship Id="rId5" Type="http://schemas.openxmlformats.org/officeDocument/2006/relationships/image" Target="../media/image1037.png"/><Relationship Id="rId4" Type="http://schemas.openxmlformats.org/officeDocument/2006/relationships/customXml" Target="../ink/ink10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0C46-F0BF-4CD6-B78E-6ADFB7AB0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C’est</a:t>
            </a:r>
            <a:r>
              <a:rPr lang="en-GB" dirty="0"/>
              <a:t> </a:t>
            </a:r>
            <a:r>
              <a:rPr lang="en-GB" dirty="0" err="1"/>
              <a:t>ça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E4AED-8DFC-4AE2-AE87-9665F763B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/s</a:t>
            </a:r>
            <a:r>
              <a:rPr lang="el-GR" dirty="0"/>
              <a:t>ε</a:t>
            </a:r>
            <a:r>
              <a:rPr lang="en-GB" dirty="0" err="1"/>
              <a:t>sa</a:t>
            </a:r>
            <a:r>
              <a:rPr lang="en-GB" dirty="0"/>
              <a:t>/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54AD11A2-F019-40CF-A818-1176EAD5539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60"/>
    </mc:Choice>
    <mc:Fallback xmlns="">
      <p:transition spd="slow" advTm="85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1E3E-973A-4165-96C8-53A2864A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fragrance of the earth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4021F-5AF4-4019-9142-26DA9A274A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Vivek Sagar</a:t>
            </a:r>
            <a:br>
              <a:rPr lang="en-GB" dirty="0"/>
            </a:br>
            <a:r>
              <a:rPr lang="en-GB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Department of Neurology, </a:t>
            </a:r>
            <a:r>
              <a:rPr lang="en-GB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Northwestern</a:t>
            </a:r>
            <a:r>
              <a:rPr lang="en-GB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University (USA)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2DE9A510-A200-478F-87DE-C361407ADDE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7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271">
        <p:fade/>
      </p:transition>
    </mc:Choice>
    <mc:Fallback xmlns="">
      <p:transition spd="med" advTm="627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D3E3CB3E-42F4-4C80-928A-E914C2343ECA}"/>
              </a:ext>
            </a:extLst>
          </p:cNvPr>
          <p:cNvGrpSpPr/>
          <p:nvPr/>
        </p:nvGrpSpPr>
        <p:grpSpPr>
          <a:xfrm>
            <a:off x="432467" y="347705"/>
            <a:ext cx="1195954" cy="419286"/>
            <a:chOff x="305300" y="814489"/>
            <a:chExt cx="1195954" cy="41928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0680BBF-25EB-4795-9393-9FD0CC958576}"/>
                </a:ext>
              </a:extLst>
            </p:cNvPr>
            <p:cNvGrpSpPr/>
            <p:nvPr/>
          </p:nvGrpSpPr>
          <p:grpSpPr>
            <a:xfrm>
              <a:off x="305300" y="814489"/>
              <a:ext cx="229926" cy="78372"/>
              <a:chOff x="305300" y="814489"/>
              <a:chExt cx="229926" cy="78372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AEF5334F-D0D7-4048-BBED-95D1EB7EE67F}"/>
                      </a:ext>
                    </a:extLst>
                  </p14:cNvPr>
                  <p14:cNvContentPartPr/>
                  <p14:nvPr/>
                </p14:nvContentPartPr>
                <p14:xfrm>
                  <a:off x="305300" y="814489"/>
                  <a:ext cx="119263" cy="45109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AEF5334F-D0D7-4048-BBED-95D1EB7EE67F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96319" y="805539"/>
                    <a:ext cx="136865" cy="626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A30D8163-16BD-47A4-8DBA-B38A9936A341}"/>
                      </a:ext>
                    </a:extLst>
                  </p14:cNvPr>
                  <p14:cNvContentPartPr/>
                  <p14:nvPr/>
                </p14:nvContentPartPr>
                <p14:xfrm>
                  <a:off x="305300" y="832662"/>
                  <a:ext cx="123481" cy="5160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A30D8163-16BD-47A4-8DBA-B38A9936A34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96326" y="823704"/>
                    <a:ext cx="141070" cy="691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7CFF4E6A-618C-4D12-899F-5BFC844A26B9}"/>
                      </a:ext>
                    </a:extLst>
                  </p14:cNvPr>
                  <p14:cNvContentPartPr/>
                  <p14:nvPr/>
                </p14:nvContentPartPr>
                <p14:xfrm>
                  <a:off x="433325" y="826010"/>
                  <a:ext cx="101901" cy="34237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7CFF4E6A-618C-4D12-899F-5BFC844A26B9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4355" y="817094"/>
                    <a:ext cx="119483" cy="517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8626860F-F6D1-4A98-BCEC-AE9FCB5EFE2F}"/>
                      </a:ext>
                    </a:extLst>
                  </p14:cNvPr>
                  <p14:cNvContentPartPr/>
                  <p14:nvPr/>
                </p14:nvContentPartPr>
                <p14:xfrm>
                  <a:off x="426185" y="870956"/>
                  <a:ext cx="104172" cy="21905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8626860F-F6D1-4A98-BCEC-AE9FCB5EFE2F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17205" y="861979"/>
                    <a:ext cx="121773" cy="395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FBA4426C-5A96-47CD-980A-6E9C79438618}"/>
                      </a:ext>
                    </a:extLst>
                  </p14:cNvPr>
                  <p14:cNvContentPartPr/>
                  <p14:nvPr/>
                </p14:nvContentPartPr>
                <p14:xfrm>
                  <a:off x="426834" y="855704"/>
                  <a:ext cx="4705" cy="19633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FBA4426C-5A96-47CD-980A-6E9C79438618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18432" y="846780"/>
                    <a:ext cx="21173" cy="371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C1CCEEB6-5B0B-403B-A937-CFD6FD8F71A7}"/>
                      </a:ext>
                    </a:extLst>
                  </p14:cNvPr>
                  <p14:cNvContentPartPr/>
                  <p14:nvPr/>
                </p14:nvContentPartPr>
                <p14:xfrm>
                  <a:off x="438679" y="852946"/>
                  <a:ext cx="3570" cy="19633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C1CCEEB6-5B0B-403B-A937-CFD6FD8F71A7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0565" y="844022"/>
                    <a:ext cx="19473" cy="37124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63CEFCB-008F-4D7E-8FC1-8F10C42BF1EF}"/>
                    </a:ext>
                  </a:extLst>
                </p14:cNvPr>
                <p14:cNvContentPartPr/>
                <p14:nvPr/>
              </p14:nvContentPartPr>
              <p14:xfrm>
                <a:off x="478758" y="854244"/>
                <a:ext cx="20770" cy="24502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63CEFCB-008F-4D7E-8FC1-8F10C42BF1E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9805" y="845366"/>
                  <a:ext cx="38317" cy="41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FA660A-3572-4CE1-B043-98B8121DA272}"/>
                    </a:ext>
                  </a:extLst>
                </p14:cNvPr>
                <p14:cNvContentPartPr/>
                <p14:nvPr/>
              </p14:nvContentPartPr>
              <p14:xfrm>
                <a:off x="480382" y="999144"/>
                <a:ext cx="244043" cy="234631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FA660A-3572-4CE1-B043-98B8121DA27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1397" y="990147"/>
                  <a:ext cx="261654" cy="252264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10FA251-03FE-4D92-A35D-8BA540C64E6B}"/>
                </a:ext>
              </a:extLst>
            </p:cNvPr>
            <p:cNvGrpSpPr/>
            <p:nvPr/>
          </p:nvGrpSpPr>
          <p:grpSpPr>
            <a:xfrm>
              <a:off x="547720" y="1047335"/>
              <a:ext cx="41702" cy="32615"/>
              <a:chOff x="547720" y="1047335"/>
              <a:chExt cx="41702" cy="3261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C15E20ED-92C0-48A1-8AE6-5611FF1D6D5B}"/>
                      </a:ext>
                    </a:extLst>
                  </p14:cNvPr>
                  <p14:cNvContentPartPr/>
                  <p14:nvPr/>
                </p14:nvContentPartPr>
                <p14:xfrm>
                  <a:off x="547720" y="1051554"/>
                  <a:ext cx="8762" cy="11845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C15E20ED-92C0-48A1-8AE6-5611FF1D6D5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538958" y="1042844"/>
                    <a:ext cx="25936" cy="289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EF677C6B-C925-4C8F-883A-1F870D726D66}"/>
                      </a:ext>
                    </a:extLst>
                  </p14:cNvPr>
                  <p14:cNvContentPartPr/>
                  <p14:nvPr/>
                </p14:nvContentPartPr>
                <p14:xfrm>
                  <a:off x="558105" y="1047335"/>
                  <a:ext cx="31317" cy="32615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EF677C6B-C925-4C8F-883A-1F870D726D66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549208" y="1038375"/>
                    <a:ext cx="48755" cy="50177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A1C1C45-7134-45AC-B37E-079C83229AF8}"/>
                </a:ext>
              </a:extLst>
            </p:cNvPr>
            <p:cNvGrpSpPr/>
            <p:nvPr/>
          </p:nvGrpSpPr>
          <p:grpSpPr>
            <a:xfrm>
              <a:off x="650432" y="859760"/>
              <a:ext cx="414742" cy="289638"/>
              <a:chOff x="650432" y="859760"/>
              <a:chExt cx="414742" cy="289638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2D5A8FA4-5470-4641-BB0E-A9466A64D83A}"/>
                      </a:ext>
                    </a:extLst>
                  </p14:cNvPr>
                  <p14:cNvContentPartPr/>
                  <p14:nvPr/>
                </p14:nvContentPartPr>
                <p14:xfrm>
                  <a:off x="650432" y="859760"/>
                  <a:ext cx="364441" cy="159666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2D5A8FA4-5470-4641-BB0E-A9466A64D83A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41438" y="850770"/>
                    <a:ext cx="382069" cy="1772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8FD63456-133E-4A5E-8253-A2D9147017D1}"/>
                      </a:ext>
                    </a:extLst>
                  </p14:cNvPr>
                  <p14:cNvContentPartPr/>
                  <p14:nvPr/>
                </p14:nvContentPartPr>
                <p14:xfrm>
                  <a:off x="801336" y="1030460"/>
                  <a:ext cx="218568" cy="118938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8FD63456-133E-4A5E-8253-A2D9147017D1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792349" y="1021477"/>
                    <a:ext cx="236183" cy="1365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98EBA191-9A9A-4FCE-AE03-1FB5700537D6}"/>
                      </a:ext>
                    </a:extLst>
                  </p14:cNvPr>
                  <p14:cNvContentPartPr/>
                  <p14:nvPr/>
                </p14:nvContentPartPr>
                <p14:xfrm>
                  <a:off x="1015522" y="993302"/>
                  <a:ext cx="49652" cy="60686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98EBA191-9A9A-4FCE-AE03-1FB5700537D6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1006527" y="984325"/>
                    <a:ext cx="67282" cy="782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00C2A7E4-377A-4C3B-9E46-FA4DC2DDD752}"/>
                      </a:ext>
                    </a:extLst>
                  </p14:cNvPr>
                  <p14:cNvContentPartPr/>
                  <p14:nvPr/>
                </p14:nvContentPartPr>
                <p14:xfrm>
                  <a:off x="1017307" y="1006608"/>
                  <a:ext cx="37483" cy="33102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00C2A7E4-377A-4C3B-9E46-FA4DC2DDD752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008382" y="997710"/>
                    <a:ext cx="54975" cy="50543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5337D97-2076-4720-B964-34B3978CF7F4}"/>
                    </a:ext>
                  </a:extLst>
                </p14:cNvPr>
                <p14:cNvContentPartPr/>
                <p14:nvPr/>
              </p14:nvContentPartPr>
              <p14:xfrm>
                <a:off x="1182733" y="935553"/>
                <a:ext cx="318521" cy="292884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5337D97-2076-4720-B964-34B3978CF7F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73735" y="926558"/>
                  <a:ext cx="336157" cy="3105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9CC104D-87B0-4FB4-80D0-05C261318EBB}"/>
                    </a:ext>
                  </a:extLst>
                </p14:cNvPr>
                <p14:cNvContentPartPr/>
                <p14:nvPr/>
              </p14:nvContentPartPr>
              <p14:xfrm>
                <a:off x="1282362" y="992832"/>
                <a:ext cx="37807" cy="35048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9CC104D-87B0-4FB4-80D0-05C261318EB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273445" y="983891"/>
                  <a:ext cx="55284" cy="5257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A75FE4D-BCFC-4C04-9276-5AD208A40B01}"/>
              </a:ext>
            </a:extLst>
          </p:cNvPr>
          <p:cNvGrpSpPr/>
          <p:nvPr/>
        </p:nvGrpSpPr>
        <p:grpSpPr>
          <a:xfrm>
            <a:off x="2234495" y="190239"/>
            <a:ext cx="3274624" cy="863280"/>
            <a:chOff x="1391711" y="560472"/>
            <a:chExt cx="3274624" cy="86328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BA7CCF5-82FB-44E9-A311-0949806CC91B}"/>
                </a:ext>
              </a:extLst>
            </p:cNvPr>
            <p:cNvGrpSpPr/>
            <p:nvPr/>
          </p:nvGrpSpPr>
          <p:grpSpPr>
            <a:xfrm>
              <a:off x="1391711" y="893919"/>
              <a:ext cx="1923809" cy="133362"/>
              <a:chOff x="1391711" y="893919"/>
              <a:chExt cx="1923809" cy="133362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6BB1CF0A-26CA-4AE5-82CF-F6BD6CFCF23D}"/>
                      </a:ext>
                    </a:extLst>
                  </p14:cNvPr>
                  <p14:cNvContentPartPr/>
                  <p14:nvPr/>
                </p14:nvContentPartPr>
                <p14:xfrm>
                  <a:off x="1391711" y="945220"/>
                  <a:ext cx="426834" cy="82061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6BB1CF0A-26CA-4AE5-82CF-F6BD6CFCF23D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383074" y="936222"/>
                    <a:ext cx="444469" cy="996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9902C88E-7010-437B-9B6A-B0EAE1D86FAD}"/>
                      </a:ext>
                    </a:extLst>
                  </p14:cNvPr>
                  <p14:cNvContentPartPr/>
                  <p14:nvPr/>
                </p14:nvContentPartPr>
                <p14:xfrm>
                  <a:off x="1750445" y="981976"/>
                  <a:ext cx="66390" cy="2194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9902C88E-7010-437B-9B6A-B0EAE1D86FAD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741832" y="973344"/>
                    <a:ext cx="83974" cy="395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48551F64-0F30-4AFE-B8D6-7BC650A15DF6}"/>
                      </a:ext>
                    </a:extLst>
                  </p14:cNvPr>
                  <p14:cNvContentPartPr/>
                  <p14:nvPr/>
                </p14:nvContentPartPr>
                <p14:xfrm>
                  <a:off x="2019347" y="920703"/>
                  <a:ext cx="518298" cy="74368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48551F64-0F30-4AFE-B8D6-7BC650A15DF6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2010349" y="911721"/>
                    <a:ext cx="535935" cy="919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456F99C8-A5A5-4DB6-8CAB-142C3C0DA8EB}"/>
                      </a:ext>
                    </a:extLst>
                  </p14:cNvPr>
                  <p14:cNvContentPartPr/>
                  <p14:nvPr/>
                </p14:nvContentPartPr>
                <p14:xfrm>
                  <a:off x="2700343" y="893919"/>
                  <a:ext cx="615177" cy="81492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456F99C8-A5A5-4DB6-8CAB-142C3C0DA8EB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691344" y="885265"/>
                    <a:ext cx="632815" cy="99161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D3BE80E-451F-46A4-B46D-DBCE6BC4E75D}"/>
                    </a:ext>
                  </a:extLst>
                </p14:cNvPr>
                <p14:cNvContentPartPr/>
                <p14:nvPr/>
              </p14:nvContentPartPr>
              <p14:xfrm>
                <a:off x="4092855" y="850272"/>
                <a:ext cx="309240" cy="273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D3BE80E-451F-46A4-B46D-DBCE6BC4E75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084215" y="841632"/>
                  <a:ext cx="326880" cy="291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37A7E05-B066-45B0-AF08-397CBB824424}"/>
                </a:ext>
              </a:extLst>
            </p:cNvPr>
            <p:cNvGrpSpPr/>
            <p:nvPr/>
          </p:nvGrpSpPr>
          <p:grpSpPr>
            <a:xfrm>
              <a:off x="3837975" y="560472"/>
              <a:ext cx="828360" cy="863280"/>
              <a:chOff x="3837975" y="560472"/>
              <a:chExt cx="828360" cy="86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56B670CE-3978-42C9-8A31-CB87FEBFA5B6}"/>
                      </a:ext>
                    </a:extLst>
                  </p14:cNvPr>
                  <p14:cNvContentPartPr/>
                  <p14:nvPr/>
                </p14:nvContentPartPr>
                <p14:xfrm>
                  <a:off x="4006455" y="678552"/>
                  <a:ext cx="213120" cy="21528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56B670CE-3978-42C9-8A31-CB87FEBFA5B6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3997455" y="669552"/>
                    <a:ext cx="230760" cy="23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5255817A-09B3-4979-BE15-0DF3C268BE6B}"/>
                      </a:ext>
                    </a:extLst>
                  </p14:cNvPr>
                  <p14:cNvContentPartPr/>
                  <p14:nvPr/>
                </p14:nvContentPartPr>
                <p14:xfrm>
                  <a:off x="3940935" y="908952"/>
                  <a:ext cx="157320" cy="2322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5255817A-09B3-4979-BE15-0DF3C268BE6B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3932295" y="900312"/>
                    <a:ext cx="17496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58B1BEBC-9DEE-4523-BD00-94C85DE9B16C}"/>
                      </a:ext>
                    </a:extLst>
                  </p14:cNvPr>
                  <p14:cNvContentPartPr/>
                  <p14:nvPr/>
                </p14:nvContentPartPr>
                <p14:xfrm>
                  <a:off x="4058295" y="1119912"/>
                  <a:ext cx="239400" cy="19404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58B1BEBC-9DEE-4523-BD00-94C85DE9B16C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4049655" y="1111272"/>
                    <a:ext cx="257040" cy="21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655B9E55-5F12-4422-9514-A2AFCD199B3E}"/>
                      </a:ext>
                    </a:extLst>
                  </p14:cNvPr>
                  <p14:cNvContentPartPr/>
                  <p14:nvPr/>
                </p14:nvContentPartPr>
                <p14:xfrm>
                  <a:off x="4298775" y="1041792"/>
                  <a:ext cx="263160" cy="21852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655B9E55-5F12-4422-9514-A2AFCD199B3E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4290135" y="1033152"/>
                    <a:ext cx="280800" cy="23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216EDC5E-E7B6-462E-B844-DA5D2B3F5189}"/>
                      </a:ext>
                    </a:extLst>
                  </p14:cNvPr>
                  <p14:cNvContentPartPr/>
                  <p14:nvPr/>
                </p14:nvContentPartPr>
                <p14:xfrm>
                  <a:off x="4392735" y="800952"/>
                  <a:ext cx="194400" cy="2484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216EDC5E-E7B6-462E-B844-DA5D2B3F5189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4383735" y="792312"/>
                    <a:ext cx="212040" cy="26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903964F7-4F49-4407-90B3-150C0D2BF6D9}"/>
                      </a:ext>
                    </a:extLst>
                  </p14:cNvPr>
                  <p14:cNvContentPartPr/>
                  <p14:nvPr/>
                </p14:nvContentPartPr>
                <p14:xfrm>
                  <a:off x="4233975" y="652632"/>
                  <a:ext cx="202680" cy="18828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903964F7-4F49-4407-90B3-150C0D2BF6D9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4224975" y="643632"/>
                    <a:ext cx="220320" cy="20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8A181023-9CF3-403C-97BC-E17604085D8E}"/>
                      </a:ext>
                    </a:extLst>
                  </p14:cNvPr>
                  <p14:cNvContentPartPr/>
                  <p14:nvPr/>
                </p14:nvContentPartPr>
                <p14:xfrm>
                  <a:off x="3863535" y="721032"/>
                  <a:ext cx="123480" cy="19584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8A181023-9CF3-403C-97BC-E17604085D8E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3854895" y="712392"/>
                    <a:ext cx="141120" cy="21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237A22E6-5D81-434C-870A-5B7C69BE4953}"/>
                      </a:ext>
                    </a:extLst>
                  </p14:cNvPr>
                  <p14:cNvContentPartPr/>
                  <p14:nvPr/>
                </p14:nvContentPartPr>
                <p14:xfrm>
                  <a:off x="3837975" y="924792"/>
                  <a:ext cx="100440" cy="18684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37A22E6-5D81-434C-870A-5B7C69BE4953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3829335" y="916152"/>
                    <a:ext cx="118080" cy="20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0170C7AC-EC98-4BDD-81FC-360B487BDCA2}"/>
                      </a:ext>
                    </a:extLst>
                  </p14:cNvPr>
                  <p14:cNvContentPartPr/>
                  <p14:nvPr/>
                </p14:nvContentPartPr>
                <p14:xfrm>
                  <a:off x="3885855" y="1118472"/>
                  <a:ext cx="123480" cy="14364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0170C7AC-EC98-4BDD-81FC-360B487BDCA2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3876855" y="1109472"/>
                    <a:ext cx="141120" cy="16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755F5341-04BC-453F-BE5C-EA4E48FF274C}"/>
                      </a:ext>
                    </a:extLst>
                  </p14:cNvPr>
                  <p14:cNvContentPartPr/>
                  <p14:nvPr/>
                </p14:nvContentPartPr>
                <p14:xfrm>
                  <a:off x="4003935" y="1223952"/>
                  <a:ext cx="135000" cy="1407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755F5341-04BC-453F-BE5C-EA4E48FF274C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3994935" y="1215312"/>
                    <a:ext cx="152640" cy="15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C8489725-1C61-462D-87B5-B5324CF68285}"/>
                      </a:ext>
                    </a:extLst>
                  </p14:cNvPr>
                  <p14:cNvContentPartPr/>
                  <p14:nvPr/>
                </p14:nvContentPartPr>
                <p14:xfrm>
                  <a:off x="4149735" y="1311432"/>
                  <a:ext cx="184680" cy="11232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C8489725-1C61-462D-87B5-B5324CF68285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4140735" y="1302432"/>
                    <a:ext cx="202320" cy="12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E9E5331D-BCB4-4F32-AD40-C28B46AA7648}"/>
                      </a:ext>
                    </a:extLst>
                  </p14:cNvPr>
                  <p14:cNvContentPartPr/>
                  <p14:nvPr/>
                </p14:nvContentPartPr>
                <p14:xfrm>
                  <a:off x="4339455" y="1254912"/>
                  <a:ext cx="165600" cy="11412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E9E5331D-BCB4-4F32-AD40-C28B46AA7648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4330455" y="1245912"/>
                    <a:ext cx="183240" cy="13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6D83F6E6-AF29-48FC-AA06-78C9CEEF3F34}"/>
                      </a:ext>
                    </a:extLst>
                  </p14:cNvPr>
                  <p14:cNvContentPartPr/>
                  <p14:nvPr/>
                </p14:nvContentPartPr>
                <p14:xfrm>
                  <a:off x="4502535" y="1150152"/>
                  <a:ext cx="126720" cy="14184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6D83F6E6-AF29-48FC-AA06-78C9CEEF3F34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4493535" y="1141512"/>
                    <a:ext cx="14436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D388A521-4BEC-41A3-83EB-2F80A06F77DE}"/>
                      </a:ext>
                    </a:extLst>
                  </p14:cNvPr>
                  <p14:cNvContentPartPr/>
                  <p14:nvPr/>
                </p14:nvContentPartPr>
                <p14:xfrm>
                  <a:off x="4565895" y="982752"/>
                  <a:ext cx="100440" cy="1303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D388A521-4BEC-41A3-83EB-2F80A06F77DE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4556895" y="973752"/>
                    <a:ext cx="118080" cy="14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B36F35DF-D550-4FBE-B1D0-D57528BEB152}"/>
                      </a:ext>
                    </a:extLst>
                  </p14:cNvPr>
                  <p14:cNvContentPartPr/>
                  <p14:nvPr/>
                </p14:nvContentPartPr>
                <p14:xfrm>
                  <a:off x="4587495" y="840192"/>
                  <a:ext cx="72720" cy="10656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B36F35DF-D550-4FBE-B1D0-D57528BEB152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4578495" y="831552"/>
                    <a:ext cx="90360" cy="12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1FA83914-17AA-41A0-83CB-9EA6077D453F}"/>
                      </a:ext>
                    </a:extLst>
                  </p14:cNvPr>
                  <p14:cNvContentPartPr/>
                  <p14:nvPr/>
                </p14:nvContentPartPr>
                <p14:xfrm>
                  <a:off x="4492095" y="696552"/>
                  <a:ext cx="84240" cy="9792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1FA83914-17AA-41A0-83CB-9EA6077D453F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4483095" y="687552"/>
                    <a:ext cx="10188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6BEC75AD-E9C7-45F5-8EED-0E2E22DB7238}"/>
                      </a:ext>
                    </a:extLst>
                  </p14:cNvPr>
                  <p14:cNvContentPartPr/>
                  <p14:nvPr/>
                </p14:nvContentPartPr>
                <p14:xfrm>
                  <a:off x="4380495" y="600432"/>
                  <a:ext cx="99720" cy="8208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6BEC75AD-E9C7-45F5-8EED-0E2E22DB7238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4371855" y="591432"/>
                    <a:ext cx="11736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B213BB53-BE50-4A7D-9F21-5139AAEFF4F4}"/>
                      </a:ext>
                    </a:extLst>
                  </p14:cNvPr>
                  <p14:cNvContentPartPr/>
                  <p14:nvPr/>
                </p14:nvContentPartPr>
                <p14:xfrm>
                  <a:off x="4209855" y="560472"/>
                  <a:ext cx="131040" cy="802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B213BB53-BE50-4A7D-9F21-5139AAEFF4F4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4200855" y="551832"/>
                    <a:ext cx="14868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33D45E7D-EDD1-41DD-AA78-BD07D46CBD73}"/>
                      </a:ext>
                    </a:extLst>
                  </p14:cNvPr>
                  <p14:cNvContentPartPr/>
                  <p14:nvPr/>
                </p14:nvContentPartPr>
                <p14:xfrm>
                  <a:off x="4070535" y="591792"/>
                  <a:ext cx="129960" cy="7308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33D45E7D-EDD1-41DD-AA78-BD07D46CBD73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4061535" y="582792"/>
                    <a:ext cx="14760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D5EA280C-5AF0-4B05-BD0F-0ED0EC04B44D}"/>
                      </a:ext>
                    </a:extLst>
                  </p14:cNvPr>
                  <p14:cNvContentPartPr/>
                  <p14:nvPr/>
                </p14:nvContentPartPr>
                <p14:xfrm>
                  <a:off x="3945975" y="637872"/>
                  <a:ext cx="112320" cy="9468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D5EA280C-5AF0-4B05-BD0F-0ED0EC04B44D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3937335" y="629232"/>
                    <a:ext cx="129960" cy="112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D20D628-F98D-442D-BB52-209444AAA3F7}"/>
                    </a:ext>
                  </a:extLst>
                </p14:cNvPr>
                <p14:cNvContentPartPr/>
                <p14:nvPr/>
              </p14:nvContentPartPr>
              <p14:xfrm>
                <a:off x="4083495" y="758112"/>
                <a:ext cx="33480" cy="39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D20D628-F98D-442D-BB52-209444AAA3F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074495" y="749472"/>
                  <a:ext cx="511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7ECB6F5-569E-4593-9F01-785877BEC02A}"/>
                    </a:ext>
                  </a:extLst>
                </p14:cNvPr>
                <p14:cNvContentPartPr/>
                <p14:nvPr/>
              </p14:nvContentPartPr>
              <p14:xfrm>
                <a:off x="4301655" y="723912"/>
                <a:ext cx="29880" cy="34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7ECB6F5-569E-4593-9F01-785877BEC02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293015" y="714912"/>
                  <a:ext cx="47520" cy="52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B1E2B28-16D3-4D9F-BFC3-99D63CFD168E}"/>
                </a:ext>
              </a:extLst>
            </p:cNvPr>
            <p:cNvGrpSpPr/>
            <p:nvPr/>
          </p:nvGrpSpPr>
          <p:grpSpPr>
            <a:xfrm>
              <a:off x="3926895" y="1133232"/>
              <a:ext cx="512280" cy="243720"/>
              <a:chOff x="3926895" y="1133232"/>
              <a:chExt cx="512280" cy="243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0A32BC6A-F980-4296-9099-7BAE44A6A067}"/>
                      </a:ext>
                    </a:extLst>
                  </p14:cNvPr>
                  <p14:cNvContentPartPr/>
                  <p14:nvPr/>
                </p14:nvContentPartPr>
                <p14:xfrm>
                  <a:off x="4161975" y="1182552"/>
                  <a:ext cx="39240" cy="4320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0A32BC6A-F980-4296-9099-7BAE44A6A067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4152975" y="1173552"/>
                    <a:ext cx="56880" cy="6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AFBB828B-2FAD-4867-B977-91013018C972}"/>
                      </a:ext>
                    </a:extLst>
                  </p14:cNvPr>
                  <p14:cNvContentPartPr/>
                  <p14:nvPr/>
                </p14:nvContentPartPr>
                <p14:xfrm>
                  <a:off x="4390935" y="1133232"/>
                  <a:ext cx="37080" cy="3528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AFBB828B-2FAD-4867-B977-91013018C972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4381935" y="1124232"/>
                    <a:ext cx="5472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3E953CFD-4C37-4270-B840-EB5CBB540C48}"/>
                      </a:ext>
                    </a:extLst>
                  </p14:cNvPr>
                  <p14:cNvContentPartPr/>
                  <p14:nvPr/>
                </p14:nvContentPartPr>
                <p14:xfrm>
                  <a:off x="4419015" y="1303872"/>
                  <a:ext cx="20160" cy="1944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3E953CFD-4C37-4270-B840-EB5CBB540C48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4410375" y="1295232"/>
                    <a:ext cx="3780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B41A39A9-65CB-4EB7-9E7D-A0718CA2DCB1}"/>
                      </a:ext>
                    </a:extLst>
                  </p14:cNvPr>
                  <p14:cNvContentPartPr/>
                  <p14:nvPr/>
                </p14:nvContentPartPr>
                <p14:xfrm>
                  <a:off x="4245855" y="1367952"/>
                  <a:ext cx="10440" cy="900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B41A39A9-65CB-4EB7-9E7D-A0718CA2DCB1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4236855" y="1358952"/>
                    <a:ext cx="2808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A679435D-ADCC-4438-B44B-33C3D70B3F77}"/>
                      </a:ext>
                    </a:extLst>
                  </p14:cNvPr>
                  <p14:cNvContentPartPr/>
                  <p14:nvPr/>
                </p14:nvContentPartPr>
                <p14:xfrm>
                  <a:off x="4051455" y="1289472"/>
                  <a:ext cx="17280" cy="15480"/>
                </p14:xfrm>
              </p:contentPart>
            </mc:Choice>
            <mc:Fallback xmlns=""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A679435D-ADCC-4438-B44B-33C3D70B3F77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4042815" y="1280832"/>
                    <a:ext cx="34920" cy="3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2CDCA63F-A877-41C7-BECD-E25ADA4595FF}"/>
                      </a:ext>
                    </a:extLst>
                  </p14:cNvPr>
                  <p14:cNvContentPartPr/>
                  <p14:nvPr/>
                </p14:nvContentPartPr>
                <p14:xfrm>
                  <a:off x="3926895" y="1181832"/>
                  <a:ext cx="6120" cy="14760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2CDCA63F-A877-41C7-BECD-E25ADA4595FF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3918255" y="1172832"/>
                    <a:ext cx="23760" cy="32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54A48A0-5F2B-4C45-A4BF-86CF76432D27}"/>
                </a:ext>
              </a:extLst>
            </p:cNvPr>
            <p:cNvGrpSpPr/>
            <p:nvPr/>
          </p:nvGrpSpPr>
          <p:grpSpPr>
            <a:xfrm>
              <a:off x="3876855" y="910752"/>
              <a:ext cx="605160" cy="137160"/>
              <a:chOff x="3876855" y="910752"/>
              <a:chExt cx="605160" cy="137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14AB3233-B4AE-4A9A-8D7D-0A04A1BEA929}"/>
                      </a:ext>
                    </a:extLst>
                  </p14:cNvPr>
                  <p14:cNvContentPartPr/>
                  <p14:nvPr/>
                </p14:nvContentPartPr>
                <p14:xfrm>
                  <a:off x="4220295" y="945672"/>
                  <a:ext cx="41040" cy="4716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14AB3233-B4AE-4A9A-8D7D-0A04A1BEA929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4211655" y="937032"/>
                    <a:ext cx="58680" cy="6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8326E60A-A622-44B0-9EC7-A380B04B7772}"/>
                      </a:ext>
                    </a:extLst>
                  </p14:cNvPr>
                  <p14:cNvContentPartPr/>
                  <p14:nvPr/>
                </p14:nvContentPartPr>
                <p14:xfrm>
                  <a:off x="4453935" y="910752"/>
                  <a:ext cx="28080" cy="3312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8326E60A-A622-44B0-9EC7-A380B04B7772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4444935" y="902112"/>
                    <a:ext cx="4572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67960EE0-39A8-4B56-A89A-7CA9111FE052}"/>
                      </a:ext>
                    </a:extLst>
                  </p14:cNvPr>
                  <p14:cNvContentPartPr/>
                  <p14:nvPr/>
                </p14:nvContentPartPr>
                <p14:xfrm>
                  <a:off x="4000695" y="1001112"/>
                  <a:ext cx="37440" cy="4680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67960EE0-39A8-4B56-A89A-7CA9111FE052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3991695" y="992112"/>
                    <a:ext cx="55080" cy="6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EA28923D-A63C-4C96-8754-A00C772F85E4}"/>
                      </a:ext>
                    </a:extLst>
                  </p14:cNvPr>
                  <p14:cNvContentPartPr/>
                  <p14:nvPr/>
                </p14:nvContentPartPr>
                <p14:xfrm>
                  <a:off x="3876855" y="1020192"/>
                  <a:ext cx="11880" cy="14760"/>
                </p14:xfrm>
              </p:contentPart>
            </mc:Choice>
            <mc:Fallback xmlns=""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EA28923D-A63C-4C96-8754-A00C772F85E4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3868215" y="1011192"/>
                    <a:ext cx="29520" cy="324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C354B4E-382A-4165-8F96-3CF3F623BA6E}"/>
                    </a:ext>
                  </a:extLst>
                </p14:cNvPr>
                <p14:cNvContentPartPr/>
                <p14:nvPr/>
              </p14:nvContentPartPr>
              <p14:xfrm>
                <a:off x="3901695" y="827232"/>
                <a:ext cx="15120" cy="23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C354B4E-382A-4165-8F96-3CF3F623BA6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893055" y="818232"/>
                  <a:ext cx="32760" cy="41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784F9C7-60C0-4417-A9C0-E73318DE8A06}"/>
                </a:ext>
              </a:extLst>
            </p:cNvPr>
            <p:cNvGrpSpPr/>
            <p:nvPr/>
          </p:nvGrpSpPr>
          <p:grpSpPr>
            <a:xfrm>
              <a:off x="3977295" y="598632"/>
              <a:ext cx="551160" cy="154800"/>
              <a:chOff x="3977295" y="598632"/>
              <a:chExt cx="551160" cy="154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1E80BE13-044A-40EC-8148-ECFB3B4C223B}"/>
                      </a:ext>
                    </a:extLst>
                  </p14:cNvPr>
                  <p14:cNvContentPartPr/>
                  <p14:nvPr/>
                </p14:nvContentPartPr>
                <p14:xfrm>
                  <a:off x="3977295" y="681072"/>
                  <a:ext cx="16200" cy="20880"/>
                </p14:xfrm>
              </p:contentPart>
            </mc:Choice>
            <mc:Fallback xmlns=""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1E80BE13-044A-40EC-8148-ECFB3B4C223B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3968655" y="672072"/>
                    <a:ext cx="3384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5131DD32-4C8F-4451-8C6F-D130907A3947}"/>
                      </a:ext>
                    </a:extLst>
                  </p14:cNvPr>
                  <p14:cNvContentPartPr/>
                  <p14:nvPr/>
                </p14:nvContentPartPr>
                <p14:xfrm>
                  <a:off x="4122375" y="625992"/>
                  <a:ext cx="23760" cy="12960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5131DD32-4C8F-4451-8C6F-D130907A3947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4113375" y="616992"/>
                    <a:ext cx="4140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A7FF5993-DE98-4CBD-9143-741BC33BC3E5}"/>
                      </a:ext>
                    </a:extLst>
                  </p14:cNvPr>
                  <p14:cNvContentPartPr/>
                  <p14:nvPr/>
                </p14:nvContentPartPr>
                <p14:xfrm>
                  <a:off x="4246215" y="598632"/>
                  <a:ext cx="28080" cy="792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A7FF5993-DE98-4CBD-9143-741BC33BC3E5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4237575" y="589992"/>
                    <a:ext cx="45720" cy="2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EDF68891-E821-46E7-91A7-1D432D5FB650}"/>
                      </a:ext>
                    </a:extLst>
                  </p14:cNvPr>
                  <p14:cNvContentPartPr/>
                  <p14:nvPr/>
                </p14:nvContentPartPr>
                <p14:xfrm>
                  <a:off x="4425855" y="636072"/>
                  <a:ext cx="16920" cy="972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EDF68891-E821-46E7-91A7-1D432D5FB650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4417215" y="627072"/>
                    <a:ext cx="34560" cy="2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B8576C65-0E51-4378-88C0-3DAC13034712}"/>
                      </a:ext>
                    </a:extLst>
                  </p14:cNvPr>
                  <p14:cNvContentPartPr/>
                  <p14:nvPr/>
                </p14:nvContentPartPr>
                <p14:xfrm>
                  <a:off x="4517295" y="742632"/>
                  <a:ext cx="11160" cy="1080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B8576C65-0E51-4378-88C0-3DAC13034712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4508655" y="733632"/>
                    <a:ext cx="28800" cy="284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08EEB89-489F-46AD-97C8-F5D70D79728C}"/>
                    </a:ext>
                  </a:extLst>
                </p14:cNvPr>
                <p14:cNvContentPartPr/>
                <p14:nvPr/>
              </p14:nvContentPartPr>
              <p14:xfrm>
                <a:off x="4623855" y="874752"/>
                <a:ext cx="5040" cy="19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08EEB89-489F-46AD-97C8-F5D70D79728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615215" y="865752"/>
                  <a:ext cx="22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41885B7-C810-4BFC-92FD-76E207D367E4}"/>
                    </a:ext>
                  </a:extLst>
                </p14:cNvPr>
                <p14:cNvContentPartPr/>
                <p14:nvPr/>
              </p14:nvContentPartPr>
              <p14:xfrm>
                <a:off x="4626375" y="1016952"/>
                <a:ext cx="11520" cy="30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41885B7-C810-4BFC-92FD-76E207D367E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617375" y="1008312"/>
                  <a:ext cx="291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E6D87BC-60C4-417B-B41A-BC8B0563D264}"/>
                    </a:ext>
                  </a:extLst>
                </p14:cNvPr>
                <p14:cNvContentPartPr/>
                <p14:nvPr/>
              </p14:nvContentPartPr>
              <p14:xfrm>
                <a:off x="4554015" y="1209192"/>
                <a:ext cx="15480" cy="19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E6D87BC-60C4-417B-B41A-BC8B0563D26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545015" y="1200192"/>
                  <a:ext cx="3312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05A0A72-F32B-4954-BEE6-03B3734C49A0}"/>
              </a:ext>
            </a:extLst>
          </p:cNvPr>
          <p:cNvGrpSpPr/>
          <p:nvPr/>
        </p:nvGrpSpPr>
        <p:grpSpPr>
          <a:xfrm>
            <a:off x="6328472" y="233087"/>
            <a:ext cx="5085976" cy="1447411"/>
            <a:chOff x="4576968" y="535165"/>
            <a:chExt cx="5085976" cy="144741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8699906-A335-4620-B8D3-578EAF887821}"/>
                    </a:ext>
                  </a:extLst>
                </p14:cNvPr>
                <p14:cNvContentPartPr/>
                <p14:nvPr/>
              </p14:nvContentPartPr>
              <p14:xfrm>
                <a:off x="4576968" y="876897"/>
                <a:ext cx="419400" cy="53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8699906-A335-4620-B8D3-578EAF88782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567968" y="868257"/>
                  <a:ext cx="437040" cy="70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5DBAE6E-CEB7-4815-8BED-BDE5092F01F7}"/>
                </a:ext>
              </a:extLst>
            </p:cNvPr>
            <p:cNvGrpSpPr/>
            <p:nvPr/>
          </p:nvGrpSpPr>
          <p:grpSpPr>
            <a:xfrm>
              <a:off x="5228928" y="877617"/>
              <a:ext cx="1168920" cy="61560"/>
              <a:chOff x="5228928" y="877617"/>
              <a:chExt cx="1168920" cy="61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60D90E53-BC08-483E-8589-2312D9CBCB3A}"/>
                      </a:ext>
                    </a:extLst>
                  </p14:cNvPr>
                  <p14:cNvContentPartPr/>
                  <p14:nvPr/>
                </p14:nvContentPartPr>
                <p14:xfrm>
                  <a:off x="5228928" y="877617"/>
                  <a:ext cx="478800" cy="5436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60D90E53-BC08-483E-8589-2312D9CBCB3A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5220288" y="868977"/>
                    <a:ext cx="49644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758AF8BF-1B5A-4AD2-A7A0-4D74810A4CE6}"/>
                      </a:ext>
                    </a:extLst>
                  </p14:cNvPr>
                  <p14:cNvContentPartPr/>
                  <p14:nvPr/>
                </p14:nvContentPartPr>
                <p14:xfrm>
                  <a:off x="5861088" y="878697"/>
                  <a:ext cx="536760" cy="6048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758AF8BF-1B5A-4AD2-A7A0-4D74810A4CE6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5852088" y="870057"/>
                    <a:ext cx="554400" cy="781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A485F26-7176-4D73-A571-04930E40B136}"/>
                    </a:ext>
                  </a:extLst>
                </p14:cNvPr>
                <p14:cNvContentPartPr/>
                <p14:nvPr/>
              </p14:nvContentPartPr>
              <p14:xfrm>
                <a:off x="8188024" y="1479296"/>
                <a:ext cx="12240" cy="57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A485F26-7176-4D73-A571-04930E40B13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179024" y="1470656"/>
                  <a:ext cx="29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83DF28D-2B0A-4425-B1CF-CCBF30A3F26B}"/>
                    </a:ext>
                  </a:extLst>
                </p14:cNvPr>
                <p14:cNvContentPartPr/>
                <p14:nvPr/>
              </p14:nvContentPartPr>
              <p14:xfrm>
                <a:off x="8026024" y="1563536"/>
                <a:ext cx="248400" cy="351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83DF28D-2B0A-4425-B1CF-CCBF30A3F26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017024" y="1554896"/>
                  <a:ext cx="2660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E17B022-210F-4725-B6EA-BE0442CE479A}"/>
                    </a:ext>
                  </a:extLst>
                </p14:cNvPr>
                <p14:cNvContentPartPr/>
                <p14:nvPr/>
              </p14:nvContentPartPr>
              <p14:xfrm>
                <a:off x="7993264" y="1535816"/>
                <a:ext cx="188280" cy="2444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E17B022-210F-4725-B6EA-BE0442CE479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984264" y="1526816"/>
                  <a:ext cx="2059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F88A0E9-657F-497C-A68F-AAC97DC77EA1}"/>
                    </a:ext>
                  </a:extLst>
                </p14:cNvPr>
                <p14:cNvContentPartPr/>
                <p14:nvPr/>
              </p14:nvContentPartPr>
              <p14:xfrm>
                <a:off x="7936384" y="1783496"/>
                <a:ext cx="43560" cy="98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F88A0E9-657F-497C-A68F-AAC97DC77EA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927744" y="1774856"/>
                  <a:ext cx="612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EA1C175-D9EB-4FB0-99C4-575E951CE815}"/>
                    </a:ext>
                  </a:extLst>
                </p14:cNvPr>
                <p14:cNvContentPartPr/>
                <p14:nvPr/>
              </p14:nvContentPartPr>
              <p14:xfrm>
                <a:off x="8163184" y="1635896"/>
                <a:ext cx="261360" cy="235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EA1C175-D9EB-4FB0-99C4-575E951CE81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154184" y="1627256"/>
                  <a:ext cx="2790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AB671CF-6BE4-4ECD-BFC6-74410D3FFA2E}"/>
                    </a:ext>
                  </a:extLst>
                </p14:cNvPr>
                <p14:cNvContentPartPr/>
                <p14:nvPr/>
              </p14:nvContentPartPr>
              <p14:xfrm>
                <a:off x="8329504" y="1813016"/>
                <a:ext cx="685800" cy="122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AB671CF-6BE4-4ECD-BFC6-74410D3FFA2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20864" y="1804016"/>
                  <a:ext cx="703440" cy="14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0BBA03CA-2B56-460F-AFB2-50874FA5FB47}"/>
                </a:ext>
              </a:extLst>
            </p:cNvPr>
            <p:cNvGrpSpPr/>
            <p:nvPr/>
          </p:nvGrpSpPr>
          <p:grpSpPr>
            <a:xfrm>
              <a:off x="7949053" y="535165"/>
              <a:ext cx="1055880" cy="1032691"/>
              <a:chOff x="7949053" y="535165"/>
              <a:chExt cx="1055880" cy="1032691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E3D3676B-DA7F-4CE1-8790-E9B2AE82AC0E}"/>
                      </a:ext>
                    </a:extLst>
                  </p14:cNvPr>
                  <p14:cNvContentPartPr/>
                  <p14:nvPr/>
                </p14:nvContentPartPr>
                <p14:xfrm>
                  <a:off x="7949053" y="538405"/>
                  <a:ext cx="576720" cy="95040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E3D3676B-DA7F-4CE1-8790-E9B2AE82AC0E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7940413" y="529765"/>
                    <a:ext cx="594360" cy="96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F67678EA-3A9C-41F5-A807-67B2542F343B}"/>
                      </a:ext>
                    </a:extLst>
                  </p14:cNvPr>
                  <p14:cNvContentPartPr/>
                  <p14:nvPr/>
                </p14:nvContentPartPr>
                <p14:xfrm>
                  <a:off x="8330653" y="535165"/>
                  <a:ext cx="674280" cy="93744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F67678EA-3A9C-41F5-A807-67B2542F343B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8322013" y="526165"/>
                    <a:ext cx="691920" cy="95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2FAEB18D-DE03-4C9E-A9A0-873645CDE86A}"/>
                      </a:ext>
                    </a:extLst>
                  </p14:cNvPr>
                  <p14:cNvContentPartPr/>
                  <p14:nvPr/>
                </p14:nvContentPartPr>
                <p14:xfrm>
                  <a:off x="8402293" y="537325"/>
                  <a:ext cx="50040" cy="7488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2FAEB18D-DE03-4C9E-A9A0-873645CDE86A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8393293" y="528685"/>
                    <a:ext cx="67680" cy="9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9314239A-7729-44DD-AFE3-BB529B15F4A0}"/>
                      </a:ext>
                    </a:extLst>
                  </p14:cNvPr>
                  <p14:cNvContentPartPr/>
                  <p14:nvPr/>
                </p14:nvContentPartPr>
                <p14:xfrm>
                  <a:off x="8425333" y="548485"/>
                  <a:ext cx="67320" cy="9504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9314239A-7729-44DD-AFE3-BB529B15F4A0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8416333" y="539485"/>
                    <a:ext cx="8496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63D608F5-9CD0-49BB-A6AD-DF2685104D77}"/>
                      </a:ext>
                    </a:extLst>
                  </p14:cNvPr>
                  <p14:cNvContentPartPr/>
                  <p14:nvPr/>
                </p14:nvContentPartPr>
                <p14:xfrm>
                  <a:off x="8526493" y="1468285"/>
                  <a:ext cx="47880" cy="1260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63D608F5-9CD0-49BB-A6AD-DF2685104D77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8517853" y="1459285"/>
                    <a:ext cx="6552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D5064D56-B307-4EEA-BAF5-443222CE12B7}"/>
                      </a:ext>
                    </a:extLst>
                  </p14:cNvPr>
                  <p14:cNvContentPartPr/>
                  <p14:nvPr/>
                </p14:nvContentPartPr>
                <p14:xfrm>
                  <a:off x="8190613" y="755845"/>
                  <a:ext cx="141120" cy="22752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D5064D56-B307-4EEA-BAF5-443222CE12B7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8181973" y="746845"/>
                    <a:ext cx="158760" cy="24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4467B244-A740-470C-9154-C8FB498C1E9C}"/>
                      </a:ext>
                    </a:extLst>
                  </p14:cNvPr>
                  <p14:cNvContentPartPr/>
                  <p14:nvPr/>
                </p14:nvContentPartPr>
                <p14:xfrm>
                  <a:off x="8565373" y="745045"/>
                  <a:ext cx="131040" cy="23040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4467B244-A740-470C-9154-C8FB498C1E9C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8556373" y="736405"/>
                    <a:ext cx="148680" cy="24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B934701E-5479-4A61-A945-E6AC0158A993}"/>
                      </a:ext>
                    </a:extLst>
                  </p14:cNvPr>
                  <p14:cNvContentPartPr/>
                  <p14:nvPr/>
                </p14:nvContentPartPr>
                <p14:xfrm>
                  <a:off x="8239933" y="906325"/>
                  <a:ext cx="33480" cy="6660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B934701E-5479-4A61-A945-E6AC0158A993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8231293" y="897325"/>
                    <a:ext cx="51120" cy="8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798C798E-C89E-4B39-B8D9-1D1F3A422C20}"/>
                      </a:ext>
                    </a:extLst>
                  </p14:cNvPr>
                  <p14:cNvContentPartPr/>
                  <p14:nvPr/>
                </p14:nvContentPartPr>
                <p14:xfrm>
                  <a:off x="8610013" y="899125"/>
                  <a:ext cx="36360" cy="6372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798C798E-C89E-4B39-B8D9-1D1F3A422C20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8601013" y="890485"/>
                    <a:ext cx="54000" cy="8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D5AA9910-AA4A-42B4-A6AA-5C66400CA1B2}"/>
                      </a:ext>
                    </a:extLst>
                  </p14:cNvPr>
                  <p14:cNvContentPartPr/>
                  <p14:nvPr/>
                </p14:nvContentPartPr>
                <p14:xfrm>
                  <a:off x="8408413" y="1066165"/>
                  <a:ext cx="62280" cy="3168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D5AA9910-AA4A-42B4-A6AA-5C66400CA1B2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8399413" y="1057525"/>
                    <a:ext cx="79920" cy="4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F21424DB-1CA8-4F9F-B7B2-2EED5EE1AC90}"/>
                      </a:ext>
                    </a:extLst>
                  </p14:cNvPr>
                  <p14:cNvContentPartPr/>
                  <p14:nvPr/>
                </p14:nvContentPartPr>
                <p14:xfrm>
                  <a:off x="8302933" y="1255525"/>
                  <a:ext cx="279360" cy="8352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F21424DB-1CA8-4F9F-B7B2-2EED5EE1AC90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8294293" y="1246885"/>
                    <a:ext cx="297000" cy="10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AA4B9452-CC40-4DBC-9769-8B92B0C5F69C}"/>
                      </a:ext>
                    </a:extLst>
                  </p14:cNvPr>
                  <p14:cNvContentPartPr/>
                  <p14:nvPr/>
                </p14:nvContentPartPr>
                <p14:xfrm>
                  <a:off x="8689144" y="1459496"/>
                  <a:ext cx="280800" cy="10836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AA4B9452-CC40-4DBC-9769-8B92B0C5F69C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8680504" y="1450856"/>
                    <a:ext cx="29844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3130B46-4843-4CFD-9A6E-6310CAC42157}"/>
                </a:ext>
              </a:extLst>
            </p:cNvPr>
            <p:cNvGrpSpPr/>
            <p:nvPr/>
          </p:nvGrpSpPr>
          <p:grpSpPr>
            <a:xfrm>
              <a:off x="8954104" y="1452296"/>
              <a:ext cx="708840" cy="530280"/>
              <a:chOff x="8954104" y="1452296"/>
              <a:chExt cx="708840" cy="530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B0D56BDA-0581-4520-93DC-5C0E723EF77E}"/>
                      </a:ext>
                    </a:extLst>
                  </p14:cNvPr>
                  <p14:cNvContentPartPr/>
                  <p14:nvPr/>
                </p14:nvContentPartPr>
                <p14:xfrm>
                  <a:off x="8954104" y="1582256"/>
                  <a:ext cx="57960" cy="32724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B0D56BDA-0581-4520-93DC-5C0E723EF77E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8945464" y="1573616"/>
                    <a:ext cx="75600" cy="34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A29E4633-711E-4E03-A29B-0AAD9015A18F}"/>
                      </a:ext>
                    </a:extLst>
                  </p14:cNvPr>
                  <p14:cNvContentPartPr/>
                  <p14:nvPr/>
                </p14:nvContentPartPr>
                <p14:xfrm>
                  <a:off x="9020344" y="1924616"/>
                  <a:ext cx="156600" cy="9360"/>
                </p14:xfrm>
              </p:contentPart>
            </mc:Choice>
            <mc:Fallback xmlns=""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A29E4633-711E-4E03-A29B-0AAD9015A18F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9011344" y="1915616"/>
                    <a:ext cx="174240" cy="2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5043CC2A-7FCD-46B3-9818-17B16FB1097E}"/>
                      </a:ext>
                    </a:extLst>
                  </p14:cNvPr>
                  <p14:cNvContentPartPr/>
                  <p14:nvPr/>
                </p14:nvContentPartPr>
                <p14:xfrm>
                  <a:off x="9185224" y="1753616"/>
                  <a:ext cx="104400" cy="16956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5043CC2A-7FCD-46B3-9818-17B16FB1097E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9176584" y="1744616"/>
                    <a:ext cx="122040" cy="18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71718C63-9E45-42C7-BFB1-8BE2B1D935ED}"/>
                      </a:ext>
                    </a:extLst>
                  </p14:cNvPr>
                  <p14:cNvContentPartPr/>
                  <p14:nvPr/>
                </p14:nvContentPartPr>
                <p14:xfrm>
                  <a:off x="8971024" y="1452296"/>
                  <a:ext cx="427680" cy="11592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71718C63-9E45-42C7-BFB1-8BE2B1D935ED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8962024" y="1443656"/>
                    <a:ext cx="44532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CA08EECF-8380-4EB1-900C-4A6BFE7496F5}"/>
                      </a:ext>
                    </a:extLst>
                  </p14:cNvPr>
                  <p14:cNvContentPartPr/>
                  <p14:nvPr/>
                </p14:nvContentPartPr>
                <p14:xfrm>
                  <a:off x="9323104" y="1752896"/>
                  <a:ext cx="61200" cy="14400"/>
                </p14:xfrm>
              </p:contentPart>
            </mc:Choice>
            <mc:Fallback xmlns=""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CA08EECF-8380-4EB1-900C-4A6BFE7496F5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9314104" y="1743896"/>
                    <a:ext cx="78840" cy="3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B3097CBE-75FD-4115-BB90-7128F5453E06}"/>
                      </a:ext>
                    </a:extLst>
                  </p14:cNvPr>
                  <p14:cNvContentPartPr/>
                  <p14:nvPr/>
                </p14:nvContentPartPr>
                <p14:xfrm>
                  <a:off x="9396544" y="1570736"/>
                  <a:ext cx="16560" cy="205560"/>
                </p14:xfrm>
              </p:contentPart>
            </mc:Choice>
            <mc:Fallback xmlns=""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B3097CBE-75FD-4115-BB90-7128F5453E06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9387544" y="1562096"/>
                    <a:ext cx="34200" cy="22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353E5077-5D48-439E-9C30-E01903AFC816}"/>
                      </a:ext>
                    </a:extLst>
                  </p14:cNvPr>
                  <p14:cNvContentPartPr/>
                  <p14:nvPr/>
                </p14:nvContentPartPr>
                <p14:xfrm>
                  <a:off x="9419224" y="1626176"/>
                  <a:ext cx="211320" cy="9432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353E5077-5D48-439E-9C30-E01903AFC816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9410584" y="1617176"/>
                    <a:ext cx="22896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2AA5BE3B-2C24-4846-AF8A-1B4EFD5BF4C1}"/>
                      </a:ext>
                    </a:extLst>
                  </p14:cNvPr>
                  <p14:cNvContentPartPr/>
                  <p14:nvPr/>
                </p14:nvContentPartPr>
                <p14:xfrm>
                  <a:off x="9388624" y="1744256"/>
                  <a:ext cx="274320" cy="126720"/>
                </p14:xfrm>
              </p:contentPart>
            </mc:Choice>
            <mc:Fallback xmlns=""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2AA5BE3B-2C24-4846-AF8A-1B4EFD5BF4C1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9379984" y="1735256"/>
                    <a:ext cx="291960" cy="14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7885B9A6-59E6-4F31-B75D-9B99A0EBDA85}"/>
                      </a:ext>
                    </a:extLst>
                  </p14:cNvPr>
                  <p14:cNvContentPartPr/>
                  <p14:nvPr/>
                </p14:nvContentPartPr>
                <p14:xfrm>
                  <a:off x="9180184" y="1852616"/>
                  <a:ext cx="469080" cy="129960"/>
                </p14:xfrm>
              </p:contentPart>
            </mc:Choice>
            <mc:Fallback xmlns=""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7885B9A6-59E6-4F31-B75D-9B99A0EBDA85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9171544" y="1843616"/>
                    <a:ext cx="486720" cy="14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A803B513-853D-4088-8FFD-FFCE43DF1974}"/>
                      </a:ext>
                    </a:extLst>
                  </p14:cNvPr>
                  <p14:cNvContentPartPr/>
                  <p14:nvPr/>
                </p14:nvContentPartPr>
                <p14:xfrm>
                  <a:off x="9612904" y="1680896"/>
                  <a:ext cx="28080" cy="52560"/>
                </p14:xfrm>
              </p:contentPart>
            </mc:Choice>
            <mc:Fallback xmlns=""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A803B513-853D-4088-8FFD-FFCE43DF1974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9604264" y="1672256"/>
                    <a:ext cx="45720" cy="70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14888C03-1068-4B81-A6CA-5092FDA13FB6}"/>
                </a:ext>
              </a:extLst>
            </p:cNvPr>
            <p:cNvGrpSpPr/>
            <p:nvPr/>
          </p:nvGrpSpPr>
          <p:grpSpPr>
            <a:xfrm>
              <a:off x="7064858" y="1307233"/>
              <a:ext cx="398160" cy="203400"/>
              <a:chOff x="7064858" y="1307233"/>
              <a:chExt cx="398160" cy="203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EC695A2B-39C6-4AD4-A3A3-9614F9B69A17}"/>
                      </a:ext>
                    </a:extLst>
                  </p14:cNvPr>
                  <p14:cNvContentPartPr/>
                  <p14:nvPr/>
                </p14:nvContentPartPr>
                <p14:xfrm>
                  <a:off x="7064858" y="1350793"/>
                  <a:ext cx="207360" cy="15984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EC695A2B-39C6-4AD4-A3A3-9614F9B69A17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7055858" y="1342153"/>
                    <a:ext cx="22500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0893DD2A-4EAE-4F02-B536-A98468442BCD}"/>
                      </a:ext>
                    </a:extLst>
                  </p14:cNvPr>
                  <p14:cNvContentPartPr/>
                  <p14:nvPr/>
                </p14:nvContentPartPr>
                <p14:xfrm>
                  <a:off x="7146218" y="1397593"/>
                  <a:ext cx="52920" cy="54360"/>
                </p14:xfrm>
              </p:contentPart>
            </mc:Choice>
            <mc:Fallback xmlns=""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0893DD2A-4EAE-4F02-B536-A98468442BCD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7137578" y="1388953"/>
                    <a:ext cx="7056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08EFF4E0-B858-4D56-A88A-32983951DB0F}"/>
                      </a:ext>
                    </a:extLst>
                  </p14:cNvPr>
                  <p14:cNvContentPartPr/>
                  <p14:nvPr/>
                </p14:nvContentPartPr>
                <p14:xfrm>
                  <a:off x="7284098" y="1307233"/>
                  <a:ext cx="178920" cy="16992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08EFF4E0-B858-4D56-A88A-32983951DB0F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7275458" y="1298233"/>
                    <a:ext cx="196560" cy="18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366BB233-9B15-4789-AA9C-8E0974D7960C}"/>
                      </a:ext>
                    </a:extLst>
                  </p14:cNvPr>
                  <p14:cNvContentPartPr/>
                  <p14:nvPr/>
                </p14:nvContentPartPr>
                <p14:xfrm>
                  <a:off x="7341698" y="1369513"/>
                  <a:ext cx="63360" cy="55080"/>
                </p14:xfrm>
              </p:contentPart>
            </mc:Choice>
            <mc:Fallback xmlns=""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366BB233-9B15-4789-AA9C-8E0974D7960C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7333058" y="1360873"/>
                    <a:ext cx="81000" cy="72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C2BC230-3A62-4FD7-BEB3-979F45728D8F}"/>
                </a:ext>
              </a:extLst>
            </p:cNvPr>
            <p:cNvGrpSpPr/>
            <p:nvPr/>
          </p:nvGrpSpPr>
          <p:grpSpPr>
            <a:xfrm>
              <a:off x="7038578" y="1479313"/>
              <a:ext cx="419760" cy="284040"/>
              <a:chOff x="7038578" y="1479313"/>
              <a:chExt cx="419760" cy="284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166" name="Ink 165">
                    <a:extLst>
                      <a:ext uri="{FF2B5EF4-FFF2-40B4-BE49-F238E27FC236}">
                        <a16:creationId xmlns:a16="http://schemas.microsoft.com/office/drawing/2014/main" id="{A27ADD12-26CF-4CAC-89CA-8AB8BBE16A28}"/>
                      </a:ext>
                    </a:extLst>
                  </p14:cNvPr>
                  <p14:cNvContentPartPr/>
                  <p14:nvPr/>
                </p14:nvContentPartPr>
                <p14:xfrm>
                  <a:off x="7173218" y="1517113"/>
                  <a:ext cx="84240" cy="246240"/>
                </p14:xfrm>
              </p:contentPart>
            </mc:Choice>
            <mc:Fallback xmlns="">
              <p:pic>
                <p:nvPicPr>
                  <p:cNvPr id="166" name="Ink 165">
                    <a:extLst>
                      <a:ext uri="{FF2B5EF4-FFF2-40B4-BE49-F238E27FC236}">
                        <a16:creationId xmlns:a16="http://schemas.microsoft.com/office/drawing/2014/main" id="{A27ADD12-26CF-4CAC-89CA-8AB8BBE16A28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7164218" y="1508113"/>
                    <a:ext cx="101880" cy="26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165" name="Ink 164">
                    <a:extLst>
                      <a:ext uri="{FF2B5EF4-FFF2-40B4-BE49-F238E27FC236}">
                        <a16:creationId xmlns:a16="http://schemas.microsoft.com/office/drawing/2014/main" id="{B6EB29F3-6F3E-46EB-ACC9-C48EABBF6A21}"/>
                      </a:ext>
                    </a:extLst>
                  </p14:cNvPr>
                  <p14:cNvContentPartPr/>
                  <p14:nvPr/>
                </p14:nvContentPartPr>
                <p14:xfrm>
                  <a:off x="7297418" y="1479313"/>
                  <a:ext cx="76680" cy="284040"/>
                </p14:xfrm>
              </p:contentPart>
            </mc:Choice>
            <mc:Fallback xmlns="">
              <p:pic>
                <p:nvPicPr>
                  <p:cNvPr id="165" name="Ink 164">
                    <a:extLst>
                      <a:ext uri="{FF2B5EF4-FFF2-40B4-BE49-F238E27FC236}">
                        <a16:creationId xmlns:a16="http://schemas.microsoft.com/office/drawing/2014/main" id="{B6EB29F3-6F3E-46EB-ACC9-C48EABBF6A21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7288418" y="1470673"/>
                    <a:ext cx="94320" cy="30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0298EE2D-DB38-4F40-8DC1-53D889BEEE98}"/>
                      </a:ext>
                    </a:extLst>
                  </p14:cNvPr>
                  <p14:cNvContentPartPr/>
                  <p14:nvPr/>
                </p14:nvContentPartPr>
                <p14:xfrm>
                  <a:off x="7038578" y="1609273"/>
                  <a:ext cx="144720" cy="4176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0298EE2D-DB38-4F40-8DC1-53D889BEEE98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7029578" y="1600273"/>
                    <a:ext cx="16236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2ED6EB5F-F2DC-442C-9B4F-B2AE7D7A8DC2}"/>
                      </a:ext>
                    </a:extLst>
                  </p14:cNvPr>
                  <p14:cNvContentPartPr/>
                  <p14:nvPr/>
                </p14:nvContentPartPr>
                <p14:xfrm>
                  <a:off x="7190138" y="1566073"/>
                  <a:ext cx="104400" cy="63360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2ED6EB5F-F2DC-442C-9B4F-B2AE7D7A8DC2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7181138" y="1557433"/>
                    <a:ext cx="12204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D0451639-ED5B-4BA3-AD19-BEC983D06DEE}"/>
                      </a:ext>
                    </a:extLst>
                  </p14:cNvPr>
                  <p14:cNvContentPartPr/>
                  <p14:nvPr/>
                </p14:nvContentPartPr>
                <p14:xfrm>
                  <a:off x="7264298" y="1527913"/>
                  <a:ext cx="67680" cy="60480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D0451639-ED5B-4BA3-AD19-BEC983D06DEE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7255658" y="1518913"/>
                    <a:ext cx="8532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865D7A2E-A4C1-4E1A-AC95-917E7B03AB35}"/>
                      </a:ext>
                    </a:extLst>
                  </p14:cNvPr>
                  <p14:cNvContentPartPr/>
                  <p14:nvPr/>
                </p14:nvContentPartPr>
                <p14:xfrm>
                  <a:off x="7343498" y="1589473"/>
                  <a:ext cx="114840" cy="53280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865D7A2E-A4C1-4E1A-AC95-917E7B03AB35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7334858" y="1580833"/>
                    <a:ext cx="132480" cy="70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0EE336B1-86B4-4EBD-9E6A-3B913DD7E951}"/>
              </a:ext>
            </a:extLst>
          </p:cNvPr>
          <p:cNvGrpSpPr/>
          <p:nvPr/>
        </p:nvGrpSpPr>
        <p:grpSpPr>
          <a:xfrm>
            <a:off x="2413963" y="1860450"/>
            <a:ext cx="5814707" cy="1052394"/>
            <a:chOff x="5813917" y="2842711"/>
            <a:chExt cx="5814707" cy="1052394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9B4B9A54-472B-44AA-BB99-68058EDF85DA}"/>
                </a:ext>
              </a:extLst>
            </p:cNvPr>
            <p:cNvGrpSpPr/>
            <p:nvPr/>
          </p:nvGrpSpPr>
          <p:grpSpPr>
            <a:xfrm>
              <a:off x="7734299" y="2842711"/>
              <a:ext cx="3894325" cy="1052394"/>
              <a:chOff x="7734299" y="2842711"/>
              <a:chExt cx="3894325" cy="1052394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254" name="Ink 253">
                    <a:extLst>
                      <a:ext uri="{FF2B5EF4-FFF2-40B4-BE49-F238E27FC236}">
                        <a16:creationId xmlns:a16="http://schemas.microsoft.com/office/drawing/2014/main" id="{D3972555-A02E-431B-A5C5-C207A6FECF48}"/>
                      </a:ext>
                    </a:extLst>
                  </p14:cNvPr>
                  <p14:cNvContentPartPr/>
                  <p14:nvPr/>
                </p14:nvContentPartPr>
                <p14:xfrm>
                  <a:off x="7875458" y="2941641"/>
                  <a:ext cx="318240" cy="318240"/>
                </p14:xfrm>
              </p:contentPart>
            </mc:Choice>
            <mc:Fallback xmlns="">
              <p:pic>
                <p:nvPicPr>
                  <p:cNvPr id="254" name="Ink 253">
                    <a:extLst>
                      <a:ext uri="{FF2B5EF4-FFF2-40B4-BE49-F238E27FC236}">
                        <a16:creationId xmlns:a16="http://schemas.microsoft.com/office/drawing/2014/main" id="{D3972555-A02E-431B-A5C5-C207A6FECF48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7866458" y="2932641"/>
                    <a:ext cx="335880" cy="3358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396" name="Group 395">
                <a:extLst>
                  <a:ext uri="{FF2B5EF4-FFF2-40B4-BE49-F238E27FC236}">
                    <a16:creationId xmlns:a16="http://schemas.microsoft.com/office/drawing/2014/main" id="{66EAF7B9-6C7C-4359-9F84-52BD06811DEF}"/>
                  </a:ext>
                </a:extLst>
              </p:cNvPr>
              <p:cNvGrpSpPr/>
              <p:nvPr/>
            </p:nvGrpSpPr>
            <p:grpSpPr>
              <a:xfrm>
                <a:off x="7734299" y="2842711"/>
                <a:ext cx="3894325" cy="1052394"/>
                <a:chOff x="7734299" y="2842711"/>
                <a:chExt cx="3894325" cy="1052394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13">
                  <p14:nvContentPartPr>
                    <p14:cNvPr id="256" name="Ink 255">
                      <a:extLst>
                        <a:ext uri="{FF2B5EF4-FFF2-40B4-BE49-F238E27FC236}">
                          <a16:creationId xmlns:a16="http://schemas.microsoft.com/office/drawing/2014/main" id="{A4BB2920-963F-406B-A867-3F887885157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90098" y="2937681"/>
                    <a:ext cx="1850040" cy="360"/>
                  </p14:xfrm>
                </p:contentPart>
              </mc:Choice>
              <mc:Fallback xmlns="">
                <p:pic>
                  <p:nvPicPr>
                    <p:cNvPr id="256" name="Ink 255">
                      <a:extLst>
                        <a:ext uri="{FF2B5EF4-FFF2-40B4-BE49-F238E27FC236}">
                          <a16:creationId xmlns:a16="http://schemas.microsoft.com/office/drawing/2014/main" id="{A4BB2920-963F-406B-A867-3F887885157D}"/>
                        </a:ext>
                      </a:extLst>
                    </p:cNvPr>
                    <p:cNvPicPr/>
                    <p:nvPr/>
                  </p:nvPicPr>
                  <p:blipFill>
                    <a:blip r:embed="rId214"/>
                    <a:stretch>
                      <a:fillRect/>
                    </a:stretch>
                  </p:blipFill>
                  <p:spPr>
                    <a:xfrm>
                      <a:off x="8181098" y="2928681"/>
                      <a:ext cx="186768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5">
                  <p14:nvContentPartPr>
                    <p14:cNvPr id="257" name="Ink 256">
                      <a:extLst>
                        <a:ext uri="{FF2B5EF4-FFF2-40B4-BE49-F238E27FC236}">
                          <a16:creationId xmlns:a16="http://schemas.microsoft.com/office/drawing/2014/main" id="{92946931-7BBE-493D-ACF7-DC07979BA6E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92178" y="3131001"/>
                    <a:ext cx="975600" cy="360"/>
                  </p14:xfrm>
                </p:contentPart>
              </mc:Choice>
              <mc:Fallback xmlns="">
                <p:pic>
                  <p:nvPicPr>
                    <p:cNvPr id="257" name="Ink 256">
                      <a:extLst>
                        <a:ext uri="{FF2B5EF4-FFF2-40B4-BE49-F238E27FC236}">
                          <a16:creationId xmlns:a16="http://schemas.microsoft.com/office/drawing/2014/main" id="{92946931-7BBE-493D-ACF7-DC07979BA6E3}"/>
                        </a:ext>
                      </a:extLst>
                    </p:cNvPr>
                    <p:cNvPicPr/>
                    <p:nvPr/>
                  </p:nvPicPr>
                  <p:blipFill>
                    <a:blip r:embed="rId216"/>
                    <a:stretch>
                      <a:fillRect/>
                    </a:stretch>
                  </p:blipFill>
                  <p:spPr>
                    <a:xfrm>
                      <a:off x="8983178" y="3122361"/>
                      <a:ext cx="99324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7">
                  <p14:nvContentPartPr>
                    <p14:cNvPr id="258" name="Ink 257">
                      <a:extLst>
                        <a:ext uri="{FF2B5EF4-FFF2-40B4-BE49-F238E27FC236}">
                          <a16:creationId xmlns:a16="http://schemas.microsoft.com/office/drawing/2014/main" id="{4E2CB71C-7409-41E1-B338-B49E79BBB1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52858" y="3136401"/>
                    <a:ext cx="127800" cy="127800"/>
                  </p14:xfrm>
                </p:contentPart>
              </mc:Choice>
              <mc:Fallback xmlns="">
                <p:pic>
                  <p:nvPicPr>
                    <p:cNvPr id="258" name="Ink 257">
                      <a:extLst>
                        <a:ext uri="{FF2B5EF4-FFF2-40B4-BE49-F238E27FC236}">
                          <a16:creationId xmlns:a16="http://schemas.microsoft.com/office/drawing/2014/main" id="{4E2CB71C-7409-41E1-B338-B49E79BBB131}"/>
                        </a:ext>
                      </a:extLst>
                    </p:cNvPr>
                    <p:cNvPicPr/>
                    <p:nvPr/>
                  </p:nvPicPr>
                  <p:blipFill>
                    <a:blip r:embed="rId218"/>
                    <a:stretch>
                      <a:fillRect/>
                    </a:stretch>
                  </p:blipFill>
                  <p:spPr>
                    <a:xfrm>
                      <a:off x="8844218" y="3127761"/>
                      <a:ext cx="145440" cy="145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9">
                  <p14:nvContentPartPr>
                    <p14:cNvPr id="264" name="Ink 263">
                      <a:extLst>
                        <a:ext uri="{FF2B5EF4-FFF2-40B4-BE49-F238E27FC236}">
                          <a16:creationId xmlns:a16="http://schemas.microsoft.com/office/drawing/2014/main" id="{6E47502E-8E2C-4B3E-8969-343B7A46D25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146261" y="2874751"/>
                    <a:ext cx="63720" cy="88560"/>
                  </p14:xfrm>
                </p:contentPart>
              </mc:Choice>
              <mc:Fallback xmlns="">
                <p:pic>
                  <p:nvPicPr>
                    <p:cNvPr id="264" name="Ink 263">
                      <a:extLst>
                        <a:ext uri="{FF2B5EF4-FFF2-40B4-BE49-F238E27FC236}">
                          <a16:creationId xmlns:a16="http://schemas.microsoft.com/office/drawing/2014/main" id="{6E47502E-8E2C-4B3E-8969-343B7A46D25A}"/>
                        </a:ext>
                      </a:extLst>
                    </p:cNvPr>
                    <p:cNvPicPr/>
                    <p:nvPr/>
                  </p:nvPicPr>
                  <p:blipFill>
                    <a:blip r:embed="rId220"/>
                    <a:stretch>
                      <a:fillRect/>
                    </a:stretch>
                  </p:blipFill>
                  <p:spPr>
                    <a:xfrm>
                      <a:off x="10137261" y="2866111"/>
                      <a:ext cx="81360" cy="10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1">
                  <p14:nvContentPartPr>
                    <p14:cNvPr id="265" name="Ink 264">
                      <a:extLst>
                        <a:ext uri="{FF2B5EF4-FFF2-40B4-BE49-F238E27FC236}">
                          <a16:creationId xmlns:a16="http://schemas.microsoft.com/office/drawing/2014/main" id="{B912311D-216E-46C7-AEAD-042F05CB69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35901" y="2869351"/>
                    <a:ext cx="9000" cy="85320"/>
                  </p14:xfrm>
                </p:contentPart>
              </mc:Choice>
              <mc:Fallback xmlns="">
                <p:pic>
                  <p:nvPicPr>
                    <p:cNvPr id="265" name="Ink 264">
                      <a:extLst>
                        <a:ext uri="{FF2B5EF4-FFF2-40B4-BE49-F238E27FC236}">
                          <a16:creationId xmlns:a16="http://schemas.microsoft.com/office/drawing/2014/main" id="{B912311D-216E-46C7-AEAD-042F05CB695C}"/>
                        </a:ext>
                      </a:extLst>
                    </p:cNvPr>
                    <p:cNvPicPr/>
                    <p:nvPr/>
                  </p:nvPicPr>
                  <p:blipFill>
                    <a:blip r:embed="rId222"/>
                    <a:stretch>
                      <a:fillRect/>
                    </a:stretch>
                  </p:blipFill>
                  <p:spPr>
                    <a:xfrm>
                      <a:off x="10227261" y="2860711"/>
                      <a:ext cx="26640" cy="102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3">
                  <p14:nvContentPartPr>
                    <p14:cNvPr id="266" name="Ink 265">
                      <a:extLst>
                        <a:ext uri="{FF2B5EF4-FFF2-40B4-BE49-F238E27FC236}">
                          <a16:creationId xmlns:a16="http://schemas.microsoft.com/office/drawing/2014/main" id="{D52F1690-0105-4B49-A384-87374BBE64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01781" y="2856751"/>
                    <a:ext cx="38520" cy="93960"/>
                  </p14:xfrm>
                </p:contentPart>
              </mc:Choice>
              <mc:Fallback xmlns="">
                <p:pic>
                  <p:nvPicPr>
                    <p:cNvPr id="266" name="Ink 265">
                      <a:extLst>
                        <a:ext uri="{FF2B5EF4-FFF2-40B4-BE49-F238E27FC236}">
                          <a16:creationId xmlns:a16="http://schemas.microsoft.com/office/drawing/2014/main" id="{D52F1690-0105-4B49-A384-87374BBE6431}"/>
                        </a:ext>
                      </a:extLst>
                    </p:cNvPr>
                    <p:cNvPicPr/>
                    <p:nvPr/>
                  </p:nvPicPr>
                  <p:blipFill>
                    <a:blip r:embed="rId224"/>
                    <a:stretch>
                      <a:fillRect/>
                    </a:stretch>
                  </p:blipFill>
                  <p:spPr>
                    <a:xfrm>
                      <a:off x="10292781" y="2847751"/>
                      <a:ext cx="56160" cy="111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5">
                  <p14:nvContentPartPr>
                    <p14:cNvPr id="267" name="Ink 266">
                      <a:extLst>
                        <a:ext uri="{FF2B5EF4-FFF2-40B4-BE49-F238E27FC236}">
                          <a16:creationId xmlns:a16="http://schemas.microsoft.com/office/drawing/2014/main" id="{AF134527-166D-4EF7-B814-17AD0A38450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77301" y="2916151"/>
                    <a:ext cx="51840" cy="1440"/>
                  </p14:xfrm>
                </p:contentPart>
              </mc:Choice>
              <mc:Fallback xmlns="">
                <p:pic>
                  <p:nvPicPr>
                    <p:cNvPr id="267" name="Ink 266">
                      <a:extLst>
                        <a:ext uri="{FF2B5EF4-FFF2-40B4-BE49-F238E27FC236}">
                          <a16:creationId xmlns:a16="http://schemas.microsoft.com/office/drawing/2014/main" id="{AF134527-166D-4EF7-B814-17AD0A38450C}"/>
                        </a:ext>
                      </a:extLst>
                    </p:cNvPr>
                    <p:cNvPicPr/>
                    <p:nvPr/>
                  </p:nvPicPr>
                  <p:blipFill>
                    <a:blip r:embed="rId226"/>
                    <a:stretch>
                      <a:fillRect/>
                    </a:stretch>
                  </p:blipFill>
                  <p:spPr>
                    <a:xfrm>
                      <a:off x="10268661" y="2907151"/>
                      <a:ext cx="69480" cy="19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7">
                  <p14:nvContentPartPr>
                    <p14:cNvPr id="268" name="Ink 267">
                      <a:extLst>
                        <a:ext uri="{FF2B5EF4-FFF2-40B4-BE49-F238E27FC236}">
                          <a16:creationId xmlns:a16="http://schemas.microsoft.com/office/drawing/2014/main" id="{9C720950-C705-4315-9A40-D12755C311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54341" y="2906071"/>
                    <a:ext cx="41400" cy="34920"/>
                  </p14:xfrm>
                </p:contentPart>
              </mc:Choice>
              <mc:Fallback xmlns="">
                <p:pic>
                  <p:nvPicPr>
                    <p:cNvPr id="268" name="Ink 267">
                      <a:extLst>
                        <a:ext uri="{FF2B5EF4-FFF2-40B4-BE49-F238E27FC236}">
                          <a16:creationId xmlns:a16="http://schemas.microsoft.com/office/drawing/2014/main" id="{9C720950-C705-4315-9A40-D12755C3110A}"/>
                        </a:ext>
                      </a:extLst>
                    </p:cNvPr>
                    <p:cNvPicPr/>
                    <p:nvPr/>
                  </p:nvPicPr>
                  <p:blipFill>
                    <a:blip r:embed="rId228"/>
                    <a:stretch>
                      <a:fillRect/>
                    </a:stretch>
                  </p:blipFill>
                  <p:spPr>
                    <a:xfrm>
                      <a:off x="10345701" y="2897071"/>
                      <a:ext cx="59040" cy="52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9">
                  <p14:nvContentPartPr>
                    <p14:cNvPr id="269" name="Ink 268">
                      <a:extLst>
                        <a:ext uri="{FF2B5EF4-FFF2-40B4-BE49-F238E27FC236}">
                          <a16:creationId xmlns:a16="http://schemas.microsoft.com/office/drawing/2014/main" id="{4D5D0058-C73B-4217-8CF9-3975E14E2B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15541" y="2897071"/>
                    <a:ext cx="27360" cy="45360"/>
                  </p14:xfrm>
                </p:contentPart>
              </mc:Choice>
              <mc:Fallback xmlns="">
                <p:pic>
                  <p:nvPicPr>
                    <p:cNvPr id="269" name="Ink 268">
                      <a:extLst>
                        <a:ext uri="{FF2B5EF4-FFF2-40B4-BE49-F238E27FC236}">
                          <a16:creationId xmlns:a16="http://schemas.microsoft.com/office/drawing/2014/main" id="{4D5D0058-C73B-4217-8CF9-3975E14E2BFC}"/>
                        </a:ext>
                      </a:extLst>
                    </p:cNvPr>
                    <p:cNvPicPr/>
                    <p:nvPr/>
                  </p:nvPicPr>
                  <p:blipFill>
                    <a:blip r:embed="rId230"/>
                    <a:stretch>
                      <a:fillRect/>
                    </a:stretch>
                  </p:blipFill>
                  <p:spPr>
                    <a:xfrm>
                      <a:off x="10406541" y="2888431"/>
                      <a:ext cx="45000" cy="63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1">
                  <p14:nvContentPartPr>
                    <p14:cNvPr id="270" name="Ink 269">
                      <a:extLst>
                        <a:ext uri="{FF2B5EF4-FFF2-40B4-BE49-F238E27FC236}">
                          <a16:creationId xmlns:a16="http://schemas.microsoft.com/office/drawing/2014/main" id="{79C96165-3421-4D38-9DDF-F1363366EC1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504461" y="2856031"/>
                    <a:ext cx="32400" cy="83880"/>
                  </p14:xfrm>
                </p:contentPart>
              </mc:Choice>
              <mc:Fallback xmlns="">
                <p:pic>
                  <p:nvPicPr>
                    <p:cNvPr id="270" name="Ink 269">
                      <a:extLst>
                        <a:ext uri="{FF2B5EF4-FFF2-40B4-BE49-F238E27FC236}">
                          <a16:creationId xmlns:a16="http://schemas.microsoft.com/office/drawing/2014/main" id="{79C96165-3421-4D38-9DDF-F1363366EC1C}"/>
                        </a:ext>
                      </a:extLst>
                    </p:cNvPr>
                    <p:cNvPicPr/>
                    <p:nvPr/>
                  </p:nvPicPr>
                  <p:blipFill>
                    <a:blip r:embed="rId232"/>
                    <a:stretch>
                      <a:fillRect/>
                    </a:stretch>
                  </p:blipFill>
                  <p:spPr>
                    <a:xfrm>
                      <a:off x="10495821" y="2847031"/>
                      <a:ext cx="50040" cy="101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3">
                  <p14:nvContentPartPr>
                    <p14:cNvPr id="271" name="Ink 270">
                      <a:extLst>
                        <a:ext uri="{FF2B5EF4-FFF2-40B4-BE49-F238E27FC236}">
                          <a16:creationId xmlns:a16="http://schemas.microsoft.com/office/drawing/2014/main" id="{6BB7CB91-4889-4D9B-91D9-9F192BD1C66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85021" y="2896351"/>
                    <a:ext cx="41040" cy="6120"/>
                  </p14:xfrm>
                </p:contentPart>
              </mc:Choice>
              <mc:Fallback xmlns="">
                <p:pic>
                  <p:nvPicPr>
                    <p:cNvPr id="271" name="Ink 270">
                      <a:extLst>
                        <a:ext uri="{FF2B5EF4-FFF2-40B4-BE49-F238E27FC236}">
                          <a16:creationId xmlns:a16="http://schemas.microsoft.com/office/drawing/2014/main" id="{6BB7CB91-4889-4D9B-91D9-9F192BD1C66A}"/>
                        </a:ext>
                      </a:extLst>
                    </p:cNvPr>
                    <p:cNvPicPr/>
                    <p:nvPr/>
                  </p:nvPicPr>
                  <p:blipFill>
                    <a:blip r:embed="rId234"/>
                    <a:stretch>
                      <a:fillRect/>
                    </a:stretch>
                  </p:blipFill>
                  <p:spPr>
                    <a:xfrm>
                      <a:off x="10476381" y="2887711"/>
                      <a:ext cx="58680" cy="2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5">
                  <p14:nvContentPartPr>
                    <p14:cNvPr id="272" name="Ink 271">
                      <a:extLst>
                        <a:ext uri="{FF2B5EF4-FFF2-40B4-BE49-F238E27FC236}">
                          <a16:creationId xmlns:a16="http://schemas.microsoft.com/office/drawing/2014/main" id="{38900C44-9159-4226-A0A8-369E20F1FAB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564221" y="2890591"/>
                    <a:ext cx="42120" cy="50760"/>
                  </p14:xfrm>
                </p:contentPart>
              </mc:Choice>
              <mc:Fallback xmlns="">
                <p:pic>
                  <p:nvPicPr>
                    <p:cNvPr id="272" name="Ink 271">
                      <a:extLst>
                        <a:ext uri="{FF2B5EF4-FFF2-40B4-BE49-F238E27FC236}">
                          <a16:creationId xmlns:a16="http://schemas.microsoft.com/office/drawing/2014/main" id="{38900C44-9159-4226-A0A8-369E20F1FABB}"/>
                        </a:ext>
                      </a:extLst>
                    </p:cNvPr>
                    <p:cNvPicPr/>
                    <p:nvPr/>
                  </p:nvPicPr>
                  <p:blipFill>
                    <a:blip r:embed="rId236"/>
                    <a:stretch>
                      <a:fillRect/>
                    </a:stretch>
                  </p:blipFill>
                  <p:spPr>
                    <a:xfrm>
                      <a:off x="10555221" y="2881951"/>
                      <a:ext cx="59760" cy="68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7">
                  <p14:nvContentPartPr>
                    <p14:cNvPr id="273" name="Ink 272">
                      <a:extLst>
                        <a:ext uri="{FF2B5EF4-FFF2-40B4-BE49-F238E27FC236}">
                          <a16:creationId xmlns:a16="http://schemas.microsoft.com/office/drawing/2014/main" id="{95DE6518-F37D-4416-8634-7E451748670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637661" y="2894911"/>
                    <a:ext cx="27720" cy="47520"/>
                  </p14:xfrm>
                </p:contentPart>
              </mc:Choice>
              <mc:Fallback xmlns="">
                <p:pic>
                  <p:nvPicPr>
                    <p:cNvPr id="273" name="Ink 272">
                      <a:extLst>
                        <a:ext uri="{FF2B5EF4-FFF2-40B4-BE49-F238E27FC236}">
                          <a16:creationId xmlns:a16="http://schemas.microsoft.com/office/drawing/2014/main" id="{95DE6518-F37D-4416-8634-7E4517486704}"/>
                        </a:ext>
                      </a:extLst>
                    </p:cNvPr>
                    <p:cNvPicPr/>
                    <p:nvPr/>
                  </p:nvPicPr>
                  <p:blipFill>
                    <a:blip r:embed="rId238"/>
                    <a:stretch>
                      <a:fillRect/>
                    </a:stretch>
                  </p:blipFill>
                  <p:spPr>
                    <a:xfrm>
                      <a:off x="10629021" y="2885911"/>
                      <a:ext cx="45360" cy="6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9">
                  <p14:nvContentPartPr>
                    <p14:cNvPr id="274" name="Ink 273">
                      <a:extLst>
                        <a:ext uri="{FF2B5EF4-FFF2-40B4-BE49-F238E27FC236}">
                          <a16:creationId xmlns:a16="http://schemas.microsoft.com/office/drawing/2014/main" id="{B47B8499-6B4B-4381-BE0F-BED8F262CD0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729821" y="2904271"/>
                    <a:ext cx="38880" cy="116280"/>
                  </p14:xfrm>
                </p:contentPart>
              </mc:Choice>
              <mc:Fallback xmlns="">
                <p:pic>
                  <p:nvPicPr>
                    <p:cNvPr id="274" name="Ink 273">
                      <a:extLst>
                        <a:ext uri="{FF2B5EF4-FFF2-40B4-BE49-F238E27FC236}">
                          <a16:creationId xmlns:a16="http://schemas.microsoft.com/office/drawing/2014/main" id="{B47B8499-6B4B-4381-BE0F-BED8F262CD04}"/>
                        </a:ext>
                      </a:extLst>
                    </p:cNvPr>
                    <p:cNvPicPr/>
                    <p:nvPr/>
                  </p:nvPicPr>
                  <p:blipFill>
                    <a:blip r:embed="rId240"/>
                    <a:stretch>
                      <a:fillRect/>
                    </a:stretch>
                  </p:blipFill>
                  <p:spPr>
                    <a:xfrm>
                      <a:off x="10720821" y="2895631"/>
                      <a:ext cx="56520" cy="133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1">
                  <p14:nvContentPartPr>
                    <p14:cNvPr id="275" name="Ink 274">
                      <a:extLst>
                        <a:ext uri="{FF2B5EF4-FFF2-40B4-BE49-F238E27FC236}">
                          <a16:creationId xmlns:a16="http://schemas.microsoft.com/office/drawing/2014/main" id="{458754C2-7BD5-4B5D-AE8A-B11DA347C5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905141" y="2872231"/>
                    <a:ext cx="11520" cy="63720"/>
                  </p14:xfrm>
                </p:contentPart>
              </mc:Choice>
              <mc:Fallback xmlns="">
                <p:pic>
                  <p:nvPicPr>
                    <p:cNvPr id="275" name="Ink 274">
                      <a:extLst>
                        <a:ext uri="{FF2B5EF4-FFF2-40B4-BE49-F238E27FC236}">
                          <a16:creationId xmlns:a16="http://schemas.microsoft.com/office/drawing/2014/main" id="{458754C2-7BD5-4B5D-AE8A-B11DA347C52B}"/>
                        </a:ext>
                      </a:extLst>
                    </p:cNvPr>
                    <p:cNvPicPr/>
                    <p:nvPr/>
                  </p:nvPicPr>
                  <p:blipFill>
                    <a:blip r:embed="rId242"/>
                    <a:stretch>
                      <a:fillRect/>
                    </a:stretch>
                  </p:blipFill>
                  <p:spPr>
                    <a:xfrm>
                      <a:off x="10896501" y="2863231"/>
                      <a:ext cx="29160" cy="81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3">
                  <p14:nvContentPartPr>
                    <p14:cNvPr id="276" name="Ink 275">
                      <a:extLst>
                        <a:ext uri="{FF2B5EF4-FFF2-40B4-BE49-F238E27FC236}">
                          <a16:creationId xmlns:a16="http://schemas.microsoft.com/office/drawing/2014/main" id="{3CA4EB87-8849-46D6-90D5-2B5FFADD3F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907301" y="2856031"/>
                    <a:ext cx="77760" cy="90720"/>
                  </p14:xfrm>
                </p:contentPart>
              </mc:Choice>
              <mc:Fallback xmlns="">
                <p:pic>
                  <p:nvPicPr>
                    <p:cNvPr id="276" name="Ink 275">
                      <a:extLst>
                        <a:ext uri="{FF2B5EF4-FFF2-40B4-BE49-F238E27FC236}">
                          <a16:creationId xmlns:a16="http://schemas.microsoft.com/office/drawing/2014/main" id="{3CA4EB87-8849-46D6-90D5-2B5FFADD3F4E}"/>
                        </a:ext>
                      </a:extLst>
                    </p:cNvPr>
                    <p:cNvPicPr/>
                    <p:nvPr/>
                  </p:nvPicPr>
                  <p:blipFill>
                    <a:blip r:embed="rId244"/>
                    <a:stretch>
                      <a:fillRect/>
                    </a:stretch>
                  </p:blipFill>
                  <p:spPr>
                    <a:xfrm>
                      <a:off x="10898661" y="2847031"/>
                      <a:ext cx="954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5">
                  <p14:nvContentPartPr>
                    <p14:cNvPr id="277" name="Ink 276">
                      <a:extLst>
                        <a:ext uri="{FF2B5EF4-FFF2-40B4-BE49-F238E27FC236}">
                          <a16:creationId xmlns:a16="http://schemas.microsoft.com/office/drawing/2014/main" id="{758CF6D0-B2E0-4E5C-BAC7-BF4ED784AC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009901" y="2910031"/>
                    <a:ext cx="46800" cy="32760"/>
                  </p14:xfrm>
                </p:contentPart>
              </mc:Choice>
              <mc:Fallback xmlns="">
                <p:pic>
                  <p:nvPicPr>
                    <p:cNvPr id="277" name="Ink 276">
                      <a:extLst>
                        <a:ext uri="{FF2B5EF4-FFF2-40B4-BE49-F238E27FC236}">
                          <a16:creationId xmlns:a16="http://schemas.microsoft.com/office/drawing/2014/main" id="{758CF6D0-B2E0-4E5C-BAC7-BF4ED784ACD6}"/>
                        </a:ext>
                      </a:extLst>
                    </p:cNvPr>
                    <p:cNvPicPr/>
                    <p:nvPr/>
                  </p:nvPicPr>
                  <p:blipFill>
                    <a:blip r:embed="rId246"/>
                    <a:stretch>
                      <a:fillRect/>
                    </a:stretch>
                  </p:blipFill>
                  <p:spPr>
                    <a:xfrm>
                      <a:off x="11000901" y="2901391"/>
                      <a:ext cx="64440" cy="50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7">
                  <p14:nvContentPartPr>
                    <p14:cNvPr id="278" name="Ink 277">
                      <a:extLst>
                        <a:ext uri="{FF2B5EF4-FFF2-40B4-BE49-F238E27FC236}">
                          <a16:creationId xmlns:a16="http://schemas.microsoft.com/office/drawing/2014/main" id="{53531997-9553-4004-8893-B755EDBFC4C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103861" y="2842711"/>
                    <a:ext cx="10080" cy="85680"/>
                  </p14:xfrm>
                </p:contentPart>
              </mc:Choice>
              <mc:Fallback xmlns="">
                <p:pic>
                  <p:nvPicPr>
                    <p:cNvPr id="278" name="Ink 277">
                      <a:extLst>
                        <a:ext uri="{FF2B5EF4-FFF2-40B4-BE49-F238E27FC236}">
                          <a16:creationId xmlns:a16="http://schemas.microsoft.com/office/drawing/2014/main" id="{53531997-9553-4004-8893-B755EDBFC4CF}"/>
                        </a:ext>
                      </a:extLst>
                    </p:cNvPr>
                    <p:cNvPicPr/>
                    <p:nvPr/>
                  </p:nvPicPr>
                  <p:blipFill>
                    <a:blip r:embed="rId248"/>
                    <a:stretch>
                      <a:fillRect/>
                    </a:stretch>
                  </p:blipFill>
                  <p:spPr>
                    <a:xfrm>
                      <a:off x="11094861" y="2834071"/>
                      <a:ext cx="2772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9">
                  <p14:nvContentPartPr>
                    <p14:cNvPr id="279" name="Ink 278">
                      <a:extLst>
                        <a:ext uri="{FF2B5EF4-FFF2-40B4-BE49-F238E27FC236}">
                          <a16:creationId xmlns:a16="http://schemas.microsoft.com/office/drawing/2014/main" id="{099D779B-ADEB-4198-914D-804AB3A9982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146341" y="2852071"/>
                    <a:ext cx="53640" cy="88920"/>
                  </p14:xfrm>
                </p:contentPart>
              </mc:Choice>
              <mc:Fallback xmlns="">
                <p:pic>
                  <p:nvPicPr>
                    <p:cNvPr id="279" name="Ink 278">
                      <a:extLst>
                        <a:ext uri="{FF2B5EF4-FFF2-40B4-BE49-F238E27FC236}">
                          <a16:creationId xmlns:a16="http://schemas.microsoft.com/office/drawing/2014/main" id="{099D779B-ADEB-4198-914D-804AB3A99820}"/>
                        </a:ext>
                      </a:extLst>
                    </p:cNvPr>
                    <p:cNvPicPr/>
                    <p:nvPr/>
                  </p:nvPicPr>
                  <p:blipFill>
                    <a:blip r:embed="rId250"/>
                    <a:stretch>
                      <a:fillRect/>
                    </a:stretch>
                  </p:blipFill>
                  <p:spPr>
                    <a:xfrm>
                      <a:off x="11137341" y="2843071"/>
                      <a:ext cx="7128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725E8460-F407-4F59-B590-572ECA1ED113}"/>
                    </a:ext>
                  </a:extLst>
                </p:cNvPr>
                <p:cNvGrpSpPr/>
                <p:nvPr/>
              </p:nvGrpSpPr>
              <p:grpSpPr>
                <a:xfrm>
                  <a:off x="10053381" y="3109806"/>
                  <a:ext cx="1163160" cy="169920"/>
                  <a:chOff x="9310061" y="3110972"/>
                  <a:chExt cx="1163160" cy="16992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51">
                    <p14:nvContentPartPr>
                      <p14:cNvPr id="281" name="Ink 280">
                        <a:extLst>
                          <a:ext uri="{FF2B5EF4-FFF2-40B4-BE49-F238E27FC236}">
                            <a16:creationId xmlns:a16="http://schemas.microsoft.com/office/drawing/2014/main" id="{455A826A-0BCD-4AE2-B570-3EAB2AFEC22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310061" y="3126092"/>
                      <a:ext cx="79920" cy="102960"/>
                    </p14:xfrm>
                  </p:contentPart>
                </mc:Choice>
                <mc:Fallback xmlns="">
                  <p:pic>
                    <p:nvPicPr>
                      <p:cNvPr id="281" name="Ink 280">
                        <a:extLst>
                          <a:ext uri="{FF2B5EF4-FFF2-40B4-BE49-F238E27FC236}">
                            <a16:creationId xmlns:a16="http://schemas.microsoft.com/office/drawing/2014/main" id="{455A826A-0BCD-4AE2-B570-3EAB2AFEC2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2"/>
                      <a:stretch>
                        <a:fillRect/>
                      </a:stretch>
                    </p:blipFill>
                    <p:spPr>
                      <a:xfrm>
                        <a:off x="9301421" y="3117452"/>
                        <a:ext cx="97560" cy="1206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53">
                    <p14:nvContentPartPr>
                      <p14:cNvPr id="282" name="Ink 281">
                        <a:extLst>
                          <a:ext uri="{FF2B5EF4-FFF2-40B4-BE49-F238E27FC236}">
                            <a16:creationId xmlns:a16="http://schemas.microsoft.com/office/drawing/2014/main" id="{3223014F-E50E-42D0-A712-4A7AAD801FB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416261" y="3125012"/>
                      <a:ext cx="16560" cy="97920"/>
                    </p14:xfrm>
                  </p:contentPart>
                </mc:Choice>
                <mc:Fallback xmlns="">
                  <p:pic>
                    <p:nvPicPr>
                      <p:cNvPr id="282" name="Ink 281">
                        <a:extLst>
                          <a:ext uri="{FF2B5EF4-FFF2-40B4-BE49-F238E27FC236}">
                            <a16:creationId xmlns:a16="http://schemas.microsoft.com/office/drawing/2014/main" id="{3223014F-E50E-42D0-A712-4A7AAD801F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4"/>
                      <a:stretch>
                        <a:fillRect/>
                      </a:stretch>
                    </p:blipFill>
                    <p:spPr>
                      <a:xfrm>
                        <a:off x="9407261" y="3116372"/>
                        <a:ext cx="34200" cy="1155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55">
                    <p14:nvContentPartPr>
                      <p14:cNvPr id="283" name="Ink 282">
                        <a:extLst>
                          <a:ext uri="{FF2B5EF4-FFF2-40B4-BE49-F238E27FC236}">
                            <a16:creationId xmlns:a16="http://schemas.microsoft.com/office/drawing/2014/main" id="{3209403B-823A-467C-944D-D857B49B751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502301" y="3110972"/>
                      <a:ext cx="44640" cy="97920"/>
                    </p14:xfrm>
                  </p:contentPart>
                </mc:Choice>
                <mc:Fallback xmlns="">
                  <p:pic>
                    <p:nvPicPr>
                      <p:cNvPr id="283" name="Ink 282">
                        <a:extLst>
                          <a:ext uri="{FF2B5EF4-FFF2-40B4-BE49-F238E27FC236}">
                            <a16:creationId xmlns:a16="http://schemas.microsoft.com/office/drawing/2014/main" id="{3209403B-823A-467C-944D-D857B49B75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6"/>
                      <a:stretch>
                        <a:fillRect/>
                      </a:stretch>
                    </p:blipFill>
                    <p:spPr>
                      <a:xfrm>
                        <a:off x="9493301" y="3102332"/>
                        <a:ext cx="62280" cy="1155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57">
                    <p14:nvContentPartPr>
                      <p14:cNvPr id="284" name="Ink 283">
                        <a:extLst>
                          <a:ext uri="{FF2B5EF4-FFF2-40B4-BE49-F238E27FC236}">
                            <a16:creationId xmlns:a16="http://schemas.microsoft.com/office/drawing/2014/main" id="{021A4D30-A433-4D2A-AB82-CE1717FF708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469541" y="3175772"/>
                      <a:ext cx="69840" cy="4680"/>
                    </p14:xfrm>
                  </p:contentPart>
                </mc:Choice>
                <mc:Fallback xmlns="">
                  <p:pic>
                    <p:nvPicPr>
                      <p:cNvPr id="284" name="Ink 283">
                        <a:extLst>
                          <a:ext uri="{FF2B5EF4-FFF2-40B4-BE49-F238E27FC236}">
                            <a16:creationId xmlns:a16="http://schemas.microsoft.com/office/drawing/2014/main" id="{021A4D30-A433-4D2A-AB82-CE1717FF70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8"/>
                      <a:stretch>
                        <a:fillRect/>
                      </a:stretch>
                    </p:blipFill>
                    <p:spPr>
                      <a:xfrm>
                        <a:off x="9460901" y="3166772"/>
                        <a:ext cx="87480" cy="223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59">
                    <p14:nvContentPartPr>
                      <p14:cNvPr id="285" name="Ink 284">
                        <a:extLst>
                          <a:ext uri="{FF2B5EF4-FFF2-40B4-BE49-F238E27FC236}">
                            <a16:creationId xmlns:a16="http://schemas.microsoft.com/office/drawing/2014/main" id="{8F8593A8-9EEC-4C58-BD6B-2A1BB6FDEFB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557021" y="3160652"/>
                      <a:ext cx="119520" cy="47520"/>
                    </p14:xfrm>
                  </p:contentPart>
                </mc:Choice>
                <mc:Fallback xmlns="">
                  <p:pic>
                    <p:nvPicPr>
                      <p:cNvPr id="285" name="Ink 284">
                        <a:extLst>
                          <a:ext uri="{FF2B5EF4-FFF2-40B4-BE49-F238E27FC236}">
                            <a16:creationId xmlns:a16="http://schemas.microsoft.com/office/drawing/2014/main" id="{8F8593A8-9EEC-4C58-BD6B-2A1BB6FDEF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0"/>
                      <a:stretch>
                        <a:fillRect/>
                      </a:stretch>
                    </p:blipFill>
                    <p:spPr>
                      <a:xfrm>
                        <a:off x="9548021" y="3152012"/>
                        <a:ext cx="137160" cy="651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61">
                    <p14:nvContentPartPr>
                      <p14:cNvPr id="286" name="Ink 285">
                        <a:extLst>
                          <a:ext uri="{FF2B5EF4-FFF2-40B4-BE49-F238E27FC236}">
                            <a16:creationId xmlns:a16="http://schemas.microsoft.com/office/drawing/2014/main" id="{CA76000E-0BDD-4AFC-97D7-CAEF825174A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732341" y="3113852"/>
                      <a:ext cx="19080" cy="82440"/>
                    </p14:xfrm>
                  </p:contentPart>
                </mc:Choice>
                <mc:Fallback xmlns="">
                  <p:pic>
                    <p:nvPicPr>
                      <p:cNvPr id="286" name="Ink 285">
                        <a:extLst>
                          <a:ext uri="{FF2B5EF4-FFF2-40B4-BE49-F238E27FC236}">
                            <a16:creationId xmlns:a16="http://schemas.microsoft.com/office/drawing/2014/main" id="{CA76000E-0BDD-4AFC-97D7-CAEF825174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2"/>
                      <a:stretch>
                        <a:fillRect/>
                      </a:stretch>
                    </p:blipFill>
                    <p:spPr>
                      <a:xfrm>
                        <a:off x="9723701" y="3104852"/>
                        <a:ext cx="36720" cy="1000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63">
                    <p14:nvContentPartPr>
                      <p14:cNvPr id="287" name="Ink 286">
                        <a:extLst>
                          <a:ext uri="{FF2B5EF4-FFF2-40B4-BE49-F238E27FC236}">
                            <a16:creationId xmlns:a16="http://schemas.microsoft.com/office/drawing/2014/main" id="{61444FA0-0BBE-476E-8F95-1E5FF7D54E5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698501" y="3150932"/>
                      <a:ext cx="124560" cy="48600"/>
                    </p14:xfrm>
                  </p:contentPart>
                </mc:Choice>
                <mc:Fallback xmlns="">
                  <p:pic>
                    <p:nvPicPr>
                      <p:cNvPr id="287" name="Ink 286">
                        <a:extLst>
                          <a:ext uri="{FF2B5EF4-FFF2-40B4-BE49-F238E27FC236}">
                            <a16:creationId xmlns:a16="http://schemas.microsoft.com/office/drawing/2014/main" id="{61444FA0-0BBE-476E-8F95-1E5FF7D54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4"/>
                      <a:stretch>
                        <a:fillRect/>
                      </a:stretch>
                    </p:blipFill>
                    <p:spPr>
                      <a:xfrm>
                        <a:off x="9689861" y="3142292"/>
                        <a:ext cx="142200" cy="662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65">
                    <p14:nvContentPartPr>
                      <p14:cNvPr id="288" name="Ink 287">
                        <a:extLst>
                          <a:ext uri="{FF2B5EF4-FFF2-40B4-BE49-F238E27FC236}">
                            <a16:creationId xmlns:a16="http://schemas.microsoft.com/office/drawing/2014/main" id="{0E58E98F-81AF-4634-BC58-73A3BA87DB6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866981" y="3163532"/>
                      <a:ext cx="19440" cy="39240"/>
                    </p14:xfrm>
                  </p:contentPart>
                </mc:Choice>
                <mc:Fallback xmlns="">
                  <p:pic>
                    <p:nvPicPr>
                      <p:cNvPr id="288" name="Ink 287">
                        <a:extLst>
                          <a:ext uri="{FF2B5EF4-FFF2-40B4-BE49-F238E27FC236}">
                            <a16:creationId xmlns:a16="http://schemas.microsoft.com/office/drawing/2014/main" id="{0E58E98F-81AF-4634-BC58-73A3BA87DB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6"/>
                      <a:stretch>
                        <a:fillRect/>
                      </a:stretch>
                    </p:blipFill>
                    <p:spPr>
                      <a:xfrm>
                        <a:off x="9858341" y="3154532"/>
                        <a:ext cx="37080" cy="568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67">
                    <p14:nvContentPartPr>
                      <p14:cNvPr id="289" name="Ink 288">
                        <a:extLst>
                          <a:ext uri="{FF2B5EF4-FFF2-40B4-BE49-F238E27FC236}">
                            <a16:creationId xmlns:a16="http://schemas.microsoft.com/office/drawing/2014/main" id="{406B7BAD-26ED-4F46-98BC-2809C9E77DA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922061" y="3173252"/>
                      <a:ext cx="40680" cy="107640"/>
                    </p14:xfrm>
                  </p:contentPart>
                </mc:Choice>
                <mc:Fallback xmlns="">
                  <p:pic>
                    <p:nvPicPr>
                      <p:cNvPr id="289" name="Ink 288">
                        <a:extLst>
                          <a:ext uri="{FF2B5EF4-FFF2-40B4-BE49-F238E27FC236}">
                            <a16:creationId xmlns:a16="http://schemas.microsoft.com/office/drawing/2014/main" id="{406B7BAD-26ED-4F46-98BC-2809C9E77D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8"/>
                      <a:stretch>
                        <a:fillRect/>
                      </a:stretch>
                    </p:blipFill>
                    <p:spPr>
                      <a:xfrm>
                        <a:off x="9913061" y="3164612"/>
                        <a:ext cx="58320" cy="1252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69">
                    <p14:nvContentPartPr>
                      <p14:cNvPr id="291" name="Ink 290">
                        <a:extLst>
                          <a:ext uri="{FF2B5EF4-FFF2-40B4-BE49-F238E27FC236}">
                            <a16:creationId xmlns:a16="http://schemas.microsoft.com/office/drawing/2014/main" id="{CFAD4F0C-A7FB-4C94-A11E-90BB83FCAEF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0093421" y="3162812"/>
                      <a:ext cx="37080" cy="44640"/>
                    </p14:xfrm>
                  </p:contentPart>
                </mc:Choice>
                <mc:Fallback xmlns="">
                  <p:pic>
                    <p:nvPicPr>
                      <p:cNvPr id="291" name="Ink 290">
                        <a:extLst>
                          <a:ext uri="{FF2B5EF4-FFF2-40B4-BE49-F238E27FC236}">
                            <a16:creationId xmlns:a16="http://schemas.microsoft.com/office/drawing/2014/main" id="{CFAD4F0C-A7FB-4C94-A11E-90BB83FCAE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0"/>
                      <a:stretch>
                        <a:fillRect/>
                      </a:stretch>
                    </p:blipFill>
                    <p:spPr>
                      <a:xfrm>
                        <a:off x="10084421" y="3154172"/>
                        <a:ext cx="54720" cy="622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71">
                    <p14:nvContentPartPr>
                      <p14:cNvPr id="292" name="Ink 291">
                        <a:extLst>
                          <a:ext uri="{FF2B5EF4-FFF2-40B4-BE49-F238E27FC236}">
                            <a16:creationId xmlns:a16="http://schemas.microsoft.com/office/drawing/2014/main" id="{F83D361E-6577-4C8C-831D-F141C0B90F7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0152821" y="3165332"/>
                      <a:ext cx="38880" cy="44280"/>
                    </p14:xfrm>
                  </p:contentPart>
                </mc:Choice>
                <mc:Fallback xmlns="">
                  <p:pic>
                    <p:nvPicPr>
                      <p:cNvPr id="292" name="Ink 291">
                        <a:extLst>
                          <a:ext uri="{FF2B5EF4-FFF2-40B4-BE49-F238E27FC236}">
                            <a16:creationId xmlns:a16="http://schemas.microsoft.com/office/drawing/2014/main" id="{F83D361E-6577-4C8C-831D-F141C0B90F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2"/>
                      <a:stretch>
                        <a:fillRect/>
                      </a:stretch>
                    </p:blipFill>
                    <p:spPr>
                      <a:xfrm>
                        <a:off x="10144181" y="3156692"/>
                        <a:ext cx="56520" cy="619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73">
                    <p14:nvContentPartPr>
                      <p14:cNvPr id="293" name="Ink 292">
                        <a:extLst>
                          <a:ext uri="{FF2B5EF4-FFF2-40B4-BE49-F238E27FC236}">
                            <a16:creationId xmlns:a16="http://schemas.microsoft.com/office/drawing/2014/main" id="{D6CAAE42-4CBA-4124-B825-ADF4C2E81F7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0220141" y="3166052"/>
                      <a:ext cx="30600" cy="33480"/>
                    </p14:xfrm>
                  </p:contentPart>
                </mc:Choice>
                <mc:Fallback xmlns="">
                  <p:pic>
                    <p:nvPicPr>
                      <p:cNvPr id="293" name="Ink 292">
                        <a:extLst>
                          <a:ext uri="{FF2B5EF4-FFF2-40B4-BE49-F238E27FC236}">
                            <a16:creationId xmlns:a16="http://schemas.microsoft.com/office/drawing/2014/main" id="{D6CAAE42-4CBA-4124-B825-ADF4C2E81F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4"/>
                      <a:stretch>
                        <a:fillRect/>
                      </a:stretch>
                    </p:blipFill>
                    <p:spPr>
                      <a:xfrm>
                        <a:off x="10211141" y="3157412"/>
                        <a:ext cx="48240" cy="511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75">
                    <p14:nvContentPartPr>
                      <p14:cNvPr id="294" name="Ink 293">
                        <a:extLst>
                          <a:ext uri="{FF2B5EF4-FFF2-40B4-BE49-F238E27FC236}">
                            <a16:creationId xmlns:a16="http://schemas.microsoft.com/office/drawing/2014/main" id="{CADFE86A-93A8-468C-A121-3E58B97D9B8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0289621" y="3128972"/>
                      <a:ext cx="26280" cy="72000"/>
                    </p14:xfrm>
                  </p:contentPart>
                </mc:Choice>
                <mc:Fallback xmlns="">
                  <p:pic>
                    <p:nvPicPr>
                      <p:cNvPr id="294" name="Ink 293">
                        <a:extLst>
                          <a:ext uri="{FF2B5EF4-FFF2-40B4-BE49-F238E27FC236}">
                            <a16:creationId xmlns:a16="http://schemas.microsoft.com/office/drawing/2014/main" id="{CADFE86A-93A8-468C-A121-3E58B97D9B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6"/>
                      <a:stretch>
                        <a:fillRect/>
                      </a:stretch>
                    </p:blipFill>
                    <p:spPr>
                      <a:xfrm>
                        <a:off x="10280981" y="3119972"/>
                        <a:ext cx="43920" cy="896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77">
                    <p14:nvContentPartPr>
                      <p14:cNvPr id="295" name="Ink 294">
                        <a:extLst>
                          <a:ext uri="{FF2B5EF4-FFF2-40B4-BE49-F238E27FC236}">
                            <a16:creationId xmlns:a16="http://schemas.microsoft.com/office/drawing/2014/main" id="{125E0940-D8DD-4653-AA0F-3777F3CB385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0269101" y="3163532"/>
                      <a:ext cx="42480" cy="1800"/>
                    </p14:xfrm>
                  </p:contentPart>
                </mc:Choice>
                <mc:Fallback xmlns="">
                  <p:pic>
                    <p:nvPicPr>
                      <p:cNvPr id="295" name="Ink 294">
                        <a:extLst>
                          <a:ext uri="{FF2B5EF4-FFF2-40B4-BE49-F238E27FC236}">
                            <a16:creationId xmlns:a16="http://schemas.microsoft.com/office/drawing/2014/main" id="{125E0940-D8DD-4653-AA0F-3777F3CB38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8"/>
                      <a:stretch>
                        <a:fillRect/>
                      </a:stretch>
                    </p:blipFill>
                    <p:spPr>
                      <a:xfrm>
                        <a:off x="10260101" y="3154892"/>
                        <a:ext cx="60120" cy="194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79">
                    <p14:nvContentPartPr>
                      <p14:cNvPr id="296" name="Ink 295">
                        <a:extLst>
                          <a:ext uri="{FF2B5EF4-FFF2-40B4-BE49-F238E27FC236}">
                            <a16:creationId xmlns:a16="http://schemas.microsoft.com/office/drawing/2014/main" id="{FE3C3E03-1C42-45DE-9706-385999CDF7F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0340741" y="3149132"/>
                      <a:ext cx="38880" cy="50760"/>
                    </p14:xfrm>
                  </p:contentPart>
                </mc:Choice>
                <mc:Fallback xmlns="">
                  <p:pic>
                    <p:nvPicPr>
                      <p:cNvPr id="296" name="Ink 295">
                        <a:extLst>
                          <a:ext uri="{FF2B5EF4-FFF2-40B4-BE49-F238E27FC236}">
                            <a16:creationId xmlns:a16="http://schemas.microsoft.com/office/drawing/2014/main" id="{FE3C3E03-1C42-45DE-9706-385999CDF7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0"/>
                      <a:stretch>
                        <a:fillRect/>
                      </a:stretch>
                    </p:blipFill>
                    <p:spPr>
                      <a:xfrm>
                        <a:off x="10332101" y="3140492"/>
                        <a:ext cx="56520" cy="684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81">
                    <p14:nvContentPartPr>
                      <p14:cNvPr id="297" name="Ink 296">
                        <a:extLst>
                          <a:ext uri="{FF2B5EF4-FFF2-40B4-BE49-F238E27FC236}">
                            <a16:creationId xmlns:a16="http://schemas.microsoft.com/office/drawing/2014/main" id="{973CB418-3E0C-4EB5-8ED2-9FF699E9FA5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0416341" y="3150212"/>
                      <a:ext cx="56880" cy="55080"/>
                    </p14:xfrm>
                  </p:contentPart>
                </mc:Choice>
                <mc:Fallback xmlns="">
                  <p:pic>
                    <p:nvPicPr>
                      <p:cNvPr id="297" name="Ink 296">
                        <a:extLst>
                          <a:ext uri="{FF2B5EF4-FFF2-40B4-BE49-F238E27FC236}">
                            <a16:creationId xmlns:a16="http://schemas.microsoft.com/office/drawing/2014/main" id="{973CB418-3E0C-4EB5-8ED2-9FF699E9FA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2"/>
                      <a:stretch>
                        <a:fillRect/>
                      </a:stretch>
                    </p:blipFill>
                    <p:spPr>
                      <a:xfrm>
                        <a:off x="10407701" y="3141572"/>
                        <a:ext cx="74520" cy="727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grpSp>
              <p:nvGrpSpPr>
                <p:cNvPr id="395" name="Group 394">
                  <a:extLst>
                    <a:ext uri="{FF2B5EF4-FFF2-40B4-BE49-F238E27FC236}">
                      <a16:creationId xmlns:a16="http://schemas.microsoft.com/office/drawing/2014/main" id="{2CBDA542-4FA2-4FDA-B4F5-270D35BEC83C}"/>
                    </a:ext>
                  </a:extLst>
                </p:cNvPr>
                <p:cNvGrpSpPr/>
                <p:nvPr/>
              </p:nvGrpSpPr>
              <p:grpSpPr>
                <a:xfrm>
                  <a:off x="7734299" y="3611961"/>
                  <a:ext cx="3894325" cy="283144"/>
                  <a:chOff x="7734299" y="3611961"/>
                  <a:chExt cx="3894325" cy="283144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83">
                    <p14:nvContentPartPr>
                      <p14:cNvPr id="259" name="Ink 258">
                        <a:extLst>
                          <a:ext uri="{FF2B5EF4-FFF2-40B4-BE49-F238E27FC236}">
                            <a16:creationId xmlns:a16="http://schemas.microsoft.com/office/drawing/2014/main" id="{E5577EB7-0062-4CD2-84AF-052A8850ACC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736498" y="3611961"/>
                      <a:ext cx="204480" cy="204480"/>
                    </p14:xfrm>
                  </p:contentPart>
                </mc:Choice>
                <mc:Fallback xmlns="">
                  <p:pic>
                    <p:nvPicPr>
                      <p:cNvPr id="259" name="Ink 258">
                        <a:extLst>
                          <a:ext uri="{FF2B5EF4-FFF2-40B4-BE49-F238E27FC236}">
                            <a16:creationId xmlns:a16="http://schemas.microsoft.com/office/drawing/2014/main" id="{E5577EB7-0062-4CD2-84AF-052A8850A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4"/>
                      <a:stretch>
                        <a:fillRect/>
                      </a:stretch>
                    </p:blipFill>
                    <p:spPr>
                      <a:xfrm>
                        <a:off x="7727498" y="3603321"/>
                        <a:ext cx="222120" cy="2221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85">
                    <p14:nvContentPartPr>
                      <p14:cNvPr id="263" name="Ink 262">
                        <a:extLst>
                          <a:ext uri="{FF2B5EF4-FFF2-40B4-BE49-F238E27FC236}">
                            <a16:creationId xmlns:a16="http://schemas.microsoft.com/office/drawing/2014/main" id="{03BB49CA-6065-43FF-A50D-86623BBE985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734299" y="3816971"/>
                      <a:ext cx="2208600" cy="360"/>
                    </p14:xfrm>
                  </p:contentPart>
                </mc:Choice>
                <mc:Fallback xmlns="">
                  <p:pic>
                    <p:nvPicPr>
                      <p:cNvPr id="263" name="Ink 262">
                        <a:extLst>
                          <a:ext uri="{FF2B5EF4-FFF2-40B4-BE49-F238E27FC236}">
                            <a16:creationId xmlns:a16="http://schemas.microsoft.com/office/drawing/2014/main" id="{03BB49CA-6065-43FF-A50D-86623BBE98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6"/>
                      <a:stretch>
                        <a:fillRect/>
                      </a:stretch>
                    </p:blipFill>
                    <p:spPr>
                      <a:xfrm>
                        <a:off x="7725659" y="3808331"/>
                        <a:ext cx="222624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p:grpSp>
                <p:nvGrpSpPr>
                  <p:cNvPr id="325" name="Group 324">
                    <a:extLst>
                      <a:ext uri="{FF2B5EF4-FFF2-40B4-BE49-F238E27FC236}">
                        <a16:creationId xmlns:a16="http://schemas.microsoft.com/office/drawing/2014/main" id="{36B47E1A-BDC4-4D2E-BF8B-0EF7C044D86C}"/>
                      </a:ext>
                    </a:extLst>
                  </p:cNvPr>
                  <p:cNvGrpSpPr/>
                  <p:nvPr/>
                </p:nvGrpSpPr>
                <p:grpSpPr>
                  <a:xfrm>
                    <a:off x="10041242" y="3734322"/>
                    <a:ext cx="1587382" cy="160783"/>
                    <a:chOff x="9297922" y="3735488"/>
                    <a:chExt cx="1587382" cy="160783"/>
                  </a:xfrm>
                </p:grpSpPr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287">
                      <p14:nvContentPartPr>
                        <p14:cNvPr id="299" name="Ink 298">
                          <a:extLst>
                            <a:ext uri="{FF2B5EF4-FFF2-40B4-BE49-F238E27FC236}">
                              <a16:creationId xmlns:a16="http://schemas.microsoft.com/office/drawing/2014/main" id="{0E525D0B-2054-4D78-804F-4658BF5A7456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9297922" y="3753711"/>
                        <a:ext cx="77040" cy="115200"/>
                      </p14:xfrm>
                    </p:contentPart>
                  </mc:Choice>
                  <mc:Fallback xmlns="">
                    <p:pic>
                      <p:nvPicPr>
                        <p:cNvPr id="299" name="Ink 298">
                          <a:extLst>
                            <a:ext uri="{FF2B5EF4-FFF2-40B4-BE49-F238E27FC236}">
                              <a16:creationId xmlns:a16="http://schemas.microsoft.com/office/drawing/2014/main" id="{0E525D0B-2054-4D78-804F-4658BF5A745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88"/>
                        <a:stretch>
                          <a:fillRect/>
                        </a:stretch>
                      </p:blipFill>
                      <p:spPr>
                        <a:xfrm>
                          <a:off x="9289282" y="3745071"/>
                          <a:ext cx="94680" cy="13284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289">
                      <p14:nvContentPartPr>
                        <p14:cNvPr id="300" name="Ink 299">
                          <a:extLst>
                            <a:ext uri="{FF2B5EF4-FFF2-40B4-BE49-F238E27FC236}">
                              <a16:creationId xmlns:a16="http://schemas.microsoft.com/office/drawing/2014/main" id="{6665B4DD-199C-4CCC-9013-EB7310321701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9410242" y="3747231"/>
                        <a:ext cx="10800" cy="109800"/>
                      </p14:xfrm>
                    </p:contentPart>
                  </mc:Choice>
                  <mc:Fallback xmlns="">
                    <p:pic>
                      <p:nvPicPr>
                        <p:cNvPr id="300" name="Ink 299">
                          <a:extLst>
                            <a:ext uri="{FF2B5EF4-FFF2-40B4-BE49-F238E27FC236}">
                              <a16:creationId xmlns:a16="http://schemas.microsoft.com/office/drawing/2014/main" id="{6665B4DD-199C-4CCC-9013-EB731032170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90"/>
                        <a:stretch>
                          <a:fillRect/>
                        </a:stretch>
                      </p:blipFill>
                      <p:spPr>
                        <a:xfrm>
                          <a:off x="9401602" y="3738231"/>
                          <a:ext cx="28440" cy="12744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291">
                      <p14:nvContentPartPr>
                        <p14:cNvPr id="301" name="Ink 300">
                          <a:extLst>
                            <a:ext uri="{FF2B5EF4-FFF2-40B4-BE49-F238E27FC236}">
                              <a16:creationId xmlns:a16="http://schemas.microsoft.com/office/drawing/2014/main" id="{36402E3B-C030-4AC3-961F-BC6300FE99FB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9493762" y="3736071"/>
                        <a:ext cx="56880" cy="115200"/>
                      </p14:xfrm>
                    </p:contentPart>
                  </mc:Choice>
                  <mc:Fallback xmlns="">
                    <p:pic>
                      <p:nvPicPr>
                        <p:cNvPr id="301" name="Ink 300">
                          <a:extLst>
                            <a:ext uri="{FF2B5EF4-FFF2-40B4-BE49-F238E27FC236}">
                              <a16:creationId xmlns:a16="http://schemas.microsoft.com/office/drawing/2014/main" id="{36402E3B-C030-4AC3-961F-BC6300FE99F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92"/>
                        <a:stretch>
                          <a:fillRect/>
                        </a:stretch>
                      </p:blipFill>
                      <p:spPr>
                        <a:xfrm>
                          <a:off x="9485122" y="3727071"/>
                          <a:ext cx="74520" cy="13284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293">
                      <p14:nvContentPartPr>
                        <p14:cNvPr id="302" name="Ink 301">
                          <a:extLst>
                            <a:ext uri="{FF2B5EF4-FFF2-40B4-BE49-F238E27FC236}">
                              <a16:creationId xmlns:a16="http://schemas.microsoft.com/office/drawing/2014/main" id="{815F9064-6E32-459F-9EB0-FE3240355E8C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9463522" y="3804831"/>
                        <a:ext cx="68760" cy="8280"/>
                      </p14:xfrm>
                    </p:contentPart>
                  </mc:Choice>
                  <mc:Fallback xmlns="">
                    <p:pic>
                      <p:nvPicPr>
                        <p:cNvPr id="302" name="Ink 301">
                          <a:extLst>
                            <a:ext uri="{FF2B5EF4-FFF2-40B4-BE49-F238E27FC236}">
                              <a16:creationId xmlns:a16="http://schemas.microsoft.com/office/drawing/2014/main" id="{815F9064-6E32-459F-9EB0-FE3240355E8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94"/>
                        <a:stretch>
                          <a:fillRect/>
                        </a:stretch>
                      </p:blipFill>
                      <p:spPr>
                        <a:xfrm>
                          <a:off x="9454522" y="3795831"/>
                          <a:ext cx="86400" cy="2592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295">
                      <p14:nvContentPartPr>
                        <p14:cNvPr id="303" name="Ink 302">
                          <a:extLst>
                            <a:ext uri="{FF2B5EF4-FFF2-40B4-BE49-F238E27FC236}">
                              <a16:creationId xmlns:a16="http://schemas.microsoft.com/office/drawing/2014/main" id="{ACC4D03A-3BE6-4B24-AED5-DE9A9DE73EBE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9554962" y="3792951"/>
                        <a:ext cx="37440" cy="40680"/>
                      </p14:xfrm>
                    </p:contentPart>
                  </mc:Choice>
                  <mc:Fallback xmlns="">
                    <p:pic>
                      <p:nvPicPr>
                        <p:cNvPr id="303" name="Ink 302">
                          <a:extLst>
                            <a:ext uri="{FF2B5EF4-FFF2-40B4-BE49-F238E27FC236}">
                              <a16:creationId xmlns:a16="http://schemas.microsoft.com/office/drawing/2014/main" id="{ACC4D03A-3BE6-4B24-AED5-DE9A9DE73EB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96"/>
                        <a:stretch>
                          <a:fillRect/>
                        </a:stretch>
                      </p:blipFill>
                      <p:spPr>
                        <a:xfrm>
                          <a:off x="9545962" y="3784311"/>
                          <a:ext cx="55080" cy="5832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297">
                      <p14:nvContentPartPr>
                        <p14:cNvPr id="304" name="Ink 303">
                          <a:extLst>
                            <a:ext uri="{FF2B5EF4-FFF2-40B4-BE49-F238E27FC236}">
                              <a16:creationId xmlns:a16="http://schemas.microsoft.com/office/drawing/2014/main" id="{713ED22A-C44F-41DC-83B3-7A6CEB57E733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9623722" y="3791511"/>
                        <a:ext cx="30600" cy="43920"/>
                      </p14:xfrm>
                    </p:contentPart>
                  </mc:Choice>
                  <mc:Fallback xmlns="">
                    <p:pic>
                      <p:nvPicPr>
                        <p:cNvPr id="304" name="Ink 303">
                          <a:extLst>
                            <a:ext uri="{FF2B5EF4-FFF2-40B4-BE49-F238E27FC236}">
                              <a16:creationId xmlns:a16="http://schemas.microsoft.com/office/drawing/2014/main" id="{713ED22A-C44F-41DC-83B3-7A6CEB57E73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98"/>
                        <a:stretch>
                          <a:fillRect/>
                        </a:stretch>
                      </p:blipFill>
                      <p:spPr>
                        <a:xfrm>
                          <a:off x="9615082" y="3782511"/>
                          <a:ext cx="48240" cy="6156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299">
                      <p14:nvContentPartPr>
                        <p14:cNvPr id="305" name="Ink 304">
                          <a:extLst>
                            <a:ext uri="{FF2B5EF4-FFF2-40B4-BE49-F238E27FC236}">
                              <a16:creationId xmlns:a16="http://schemas.microsoft.com/office/drawing/2014/main" id="{ADF67EB0-E90C-46BD-ACC2-8024214CE22E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9717322" y="3744711"/>
                        <a:ext cx="25920" cy="90360"/>
                      </p14:xfrm>
                    </p:contentPart>
                  </mc:Choice>
                  <mc:Fallback xmlns="">
                    <p:pic>
                      <p:nvPicPr>
                        <p:cNvPr id="305" name="Ink 304">
                          <a:extLst>
                            <a:ext uri="{FF2B5EF4-FFF2-40B4-BE49-F238E27FC236}">
                              <a16:creationId xmlns:a16="http://schemas.microsoft.com/office/drawing/2014/main" id="{ADF67EB0-E90C-46BD-ACC2-8024214CE22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0"/>
                        <a:stretch>
                          <a:fillRect/>
                        </a:stretch>
                      </p:blipFill>
                      <p:spPr>
                        <a:xfrm>
                          <a:off x="9708322" y="3736071"/>
                          <a:ext cx="43560" cy="10800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301">
                      <p14:nvContentPartPr>
                        <p14:cNvPr id="306" name="Ink 305">
                          <a:extLst>
                            <a:ext uri="{FF2B5EF4-FFF2-40B4-BE49-F238E27FC236}">
                              <a16:creationId xmlns:a16="http://schemas.microsoft.com/office/drawing/2014/main" id="{48BD8A0D-FED4-4085-9176-85C925521272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9696082" y="3777471"/>
                        <a:ext cx="113400" cy="52920"/>
                      </p14:xfrm>
                    </p:contentPart>
                  </mc:Choice>
                  <mc:Fallback xmlns="">
                    <p:pic>
                      <p:nvPicPr>
                        <p:cNvPr id="306" name="Ink 305">
                          <a:extLst>
                            <a:ext uri="{FF2B5EF4-FFF2-40B4-BE49-F238E27FC236}">
                              <a16:creationId xmlns:a16="http://schemas.microsoft.com/office/drawing/2014/main" id="{48BD8A0D-FED4-4085-9176-85C92552127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2"/>
                        <a:stretch>
                          <a:fillRect/>
                        </a:stretch>
                      </p:blipFill>
                      <p:spPr>
                        <a:xfrm>
                          <a:off x="9687082" y="3768831"/>
                          <a:ext cx="131040" cy="7056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303">
                      <p14:nvContentPartPr>
                        <p14:cNvPr id="307" name="Ink 306">
                          <a:extLst>
                            <a:ext uri="{FF2B5EF4-FFF2-40B4-BE49-F238E27FC236}">
                              <a16:creationId xmlns:a16="http://schemas.microsoft.com/office/drawing/2014/main" id="{DD9EFB3E-8EAD-4367-AE90-FA8A71F78E26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9849082" y="3790791"/>
                        <a:ext cx="31320" cy="42120"/>
                      </p14:xfrm>
                    </p:contentPart>
                  </mc:Choice>
                  <mc:Fallback xmlns="">
                    <p:pic>
                      <p:nvPicPr>
                        <p:cNvPr id="307" name="Ink 306">
                          <a:extLst>
                            <a:ext uri="{FF2B5EF4-FFF2-40B4-BE49-F238E27FC236}">
                              <a16:creationId xmlns:a16="http://schemas.microsoft.com/office/drawing/2014/main" id="{DD9EFB3E-8EAD-4367-AE90-FA8A71F78E2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4"/>
                        <a:stretch>
                          <a:fillRect/>
                        </a:stretch>
                      </p:blipFill>
                      <p:spPr>
                        <a:xfrm>
                          <a:off x="9840442" y="3782151"/>
                          <a:ext cx="48960" cy="5976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305">
                      <p14:nvContentPartPr>
                        <p14:cNvPr id="308" name="Ink 307">
                          <a:extLst>
                            <a:ext uri="{FF2B5EF4-FFF2-40B4-BE49-F238E27FC236}">
                              <a16:creationId xmlns:a16="http://schemas.microsoft.com/office/drawing/2014/main" id="{E7ABFF3A-8CFD-481A-B86F-B68110541DC1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9900922" y="3798351"/>
                        <a:ext cx="38880" cy="91080"/>
                      </p14:xfrm>
                    </p:contentPart>
                  </mc:Choice>
                  <mc:Fallback xmlns="">
                    <p:pic>
                      <p:nvPicPr>
                        <p:cNvPr id="308" name="Ink 307">
                          <a:extLst>
                            <a:ext uri="{FF2B5EF4-FFF2-40B4-BE49-F238E27FC236}">
                              <a16:creationId xmlns:a16="http://schemas.microsoft.com/office/drawing/2014/main" id="{E7ABFF3A-8CFD-481A-B86F-B68110541DC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6"/>
                        <a:stretch>
                          <a:fillRect/>
                        </a:stretch>
                      </p:blipFill>
                      <p:spPr>
                        <a:xfrm>
                          <a:off x="9891922" y="3789351"/>
                          <a:ext cx="56520" cy="10872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307">
                      <p14:nvContentPartPr>
                        <p14:cNvPr id="310" name="Ink 309">
                          <a:extLst>
                            <a:ext uri="{FF2B5EF4-FFF2-40B4-BE49-F238E27FC236}">
                              <a16:creationId xmlns:a16="http://schemas.microsoft.com/office/drawing/2014/main" id="{45308359-DF74-4689-91AB-6F3D48F78C84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10115122" y="3795111"/>
                        <a:ext cx="41400" cy="36000"/>
                      </p14:xfrm>
                    </p:contentPart>
                  </mc:Choice>
                  <mc:Fallback xmlns="">
                    <p:pic>
                      <p:nvPicPr>
                        <p:cNvPr id="310" name="Ink 309">
                          <a:extLst>
                            <a:ext uri="{FF2B5EF4-FFF2-40B4-BE49-F238E27FC236}">
                              <a16:creationId xmlns:a16="http://schemas.microsoft.com/office/drawing/2014/main" id="{45308359-DF74-4689-91AB-6F3D48F78C8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8"/>
                        <a:stretch>
                          <a:fillRect/>
                        </a:stretch>
                      </p:blipFill>
                      <p:spPr>
                        <a:xfrm>
                          <a:off x="10106122" y="3786111"/>
                          <a:ext cx="59040" cy="5364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309">
                      <p14:nvContentPartPr>
                        <p14:cNvPr id="311" name="Ink 310">
                          <a:extLst>
                            <a:ext uri="{FF2B5EF4-FFF2-40B4-BE49-F238E27FC236}">
                              <a16:creationId xmlns:a16="http://schemas.microsoft.com/office/drawing/2014/main" id="{40F6608D-2646-413E-8E66-E967BE651BCD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10200802" y="3803751"/>
                        <a:ext cx="5040" cy="92520"/>
                      </p14:xfrm>
                    </p:contentPart>
                  </mc:Choice>
                  <mc:Fallback xmlns="">
                    <p:pic>
                      <p:nvPicPr>
                        <p:cNvPr id="311" name="Ink 310">
                          <a:extLst>
                            <a:ext uri="{FF2B5EF4-FFF2-40B4-BE49-F238E27FC236}">
                              <a16:creationId xmlns:a16="http://schemas.microsoft.com/office/drawing/2014/main" id="{40F6608D-2646-413E-8E66-E967BE651BC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10"/>
                        <a:stretch>
                          <a:fillRect/>
                        </a:stretch>
                      </p:blipFill>
                      <p:spPr>
                        <a:xfrm>
                          <a:off x="10192162" y="3795111"/>
                          <a:ext cx="22680" cy="11016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311">
                      <p14:nvContentPartPr>
                        <p14:cNvPr id="312" name="Ink 311">
                          <a:extLst>
                            <a:ext uri="{FF2B5EF4-FFF2-40B4-BE49-F238E27FC236}">
                              <a16:creationId xmlns:a16="http://schemas.microsoft.com/office/drawing/2014/main" id="{8B06CFBE-EDD7-425F-AF8A-7740345D711D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10198642" y="3802311"/>
                        <a:ext cx="60480" cy="42120"/>
                      </p14:xfrm>
                    </p:contentPart>
                  </mc:Choice>
                  <mc:Fallback xmlns="">
                    <p:pic>
                      <p:nvPicPr>
                        <p:cNvPr id="312" name="Ink 311">
                          <a:extLst>
                            <a:ext uri="{FF2B5EF4-FFF2-40B4-BE49-F238E27FC236}">
                              <a16:creationId xmlns:a16="http://schemas.microsoft.com/office/drawing/2014/main" id="{8B06CFBE-EDD7-425F-AF8A-7740345D711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12"/>
                        <a:stretch>
                          <a:fillRect/>
                        </a:stretch>
                      </p:blipFill>
                      <p:spPr>
                        <a:xfrm>
                          <a:off x="10190002" y="3793311"/>
                          <a:ext cx="78120" cy="5976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313">
                      <p14:nvContentPartPr>
                        <p14:cNvPr id="313" name="Ink 312">
                          <a:extLst>
                            <a:ext uri="{FF2B5EF4-FFF2-40B4-BE49-F238E27FC236}">
                              <a16:creationId xmlns:a16="http://schemas.microsoft.com/office/drawing/2014/main" id="{360B2066-148F-496C-921F-0CA434D650BE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10302682" y="3793311"/>
                        <a:ext cx="21600" cy="43200"/>
                      </p14:xfrm>
                    </p:contentPart>
                  </mc:Choice>
                  <mc:Fallback xmlns="">
                    <p:pic>
                      <p:nvPicPr>
                        <p:cNvPr id="313" name="Ink 312">
                          <a:extLst>
                            <a:ext uri="{FF2B5EF4-FFF2-40B4-BE49-F238E27FC236}">
                              <a16:creationId xmlns:a16="http://schemas.microsoft.com/office/drawing/2014/main" id="{360B2066-148F-496C-921F-0CA434D650B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14"/>
                        <a:stretch>
                          <a:fillRect/>
                        </a:stretch>
                      </p:blipFill>
                      <p:spPr>
                        <a:xfrm>
                          <a:off x="10294042" y="3784311"/>
                          <a:ext cx="39240" cy="6084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315">
                      <p14:nvContentPartPr>
                        <p14:cNvPr id="314" name="Ink 313">
                          <a:extLst>
                            <a:ext uri="{FF2B5EF4-FFF2-40B4-BE49-F238E27FC236}">
                              <a16:creationId xmlns:a16="http://schemas.microsoft.com/office/drawing/2014/main" id="{1553272D-E15F-47CE-9B7F-65C769023A94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10298002" y="3741471"/>
                        <a:ext cx="88560" cy="92880"/>
                      </p14:xfrm>
                    </p:contentPart>
                  </mc:Choice>
                  <mc:Fallback xmlns="">
                    <p:pic>
                      <p:nvPicPr>
                        <p:cNvPr id="314" name="Ink 313">
                          <a:extLst>
                            <a:ext uri="{FF2B5EF4-FFF2-40B4-BE49-F238E27FC236}">
                              <a16:creationId xmlns:a16="http://schemas.microsoft.com/office/drawing/2014/main" id="{1553272D-E15F-47CE-9B7F-65C769023A9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16"/>
                        <a:stretch>
                          <a:fillRect/>
                        </a:stretch>
                      </p:blipFill>
                      <p:spPr>
                        <a:xfrm>
                          <a:off x="10289362" y="3732471"/>
                          <a:ext cx="106200" cy="11052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317">
                      <p14:nvContentPartPr>
                        <p14:cNvPr id="315" name="Ink 314">
                          <a:extLst>
                            <a:ext uri="{FF2B5EF4-FFF2-40B4-BE49-F238E27FC236}">
                              <a16:creationId xmlns:a16="http://schemas.microsoft.com/office/drawing/2014/main" id="{9A92684F-375A-4CBF-9ADC-458023B4F040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10352002" y="3779631"/>
                        <a:ext cx="57600" cy="10800"/>
                      </p14:xfrm>
                    </p:contentPart>
                  </mc:Choice>
                  <mc:Fallback xmlns="">
                    <p:pic>
                      <p:nvPicPr>
                        <p:cNvPr id="315" name="Ink 314">
                          <a:extLst>
                            <a:ext uri="{FF2B5EF4-FFF2-40B4-BE49-F238E27FC236}">
                              <a16:creationId xmlns:a16="http://schemas.microsoft.com/office/drawing/2014/main" id="{9A92684F-375A-4CBF-9ADC-458023B4F04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18"/>
                        <a:stretch>
                          <a:fillRect/>
                        </a:stretch>
                      </p:blipFill>
                      <p:spPr>
                        <a:xfrm>
                          <a:off x="10343362" y="3770991"/>
                          <a:ext cx="75240" cy="2844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319">
                      <p14:nvContentPartPr>
                        <p14:cNvPr id="316" name="Ink 315">
                          <a:extLst>
                            <a:ext uri="{FF2B5EF4-FFF2-40B4-BE49-F238E27FC236}">
                              <a16:creationId xmlns:a16="http://schemas.microsoft.com/office/drawing/2014/main" id="{D8A653DC-EE29-480D-AECB-01766C268A57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10434802" y="3742911"/>
                        <a:ext cx="44280" cy="86400"/>
                      </p14:xfrm>
                    </p:contentPart>
                  </mc:Choice>
                  <mc:Fallback xmlns="">
                    <p:pic>
                      <p:nvPicPr>
                        <p:cNvPr id="316" name="Ink 315">
                          <a:extLst>
                            <a:ext uri="{FF2B5EF4-FFF2-40B4-BE49-F238E27FC236}">
                              <a16:creationId xmlns:a16="http://schemas.microsoft.com/office/drawing/2014/main" id="{D8A653DC-EE29-480D-AECB-01766C268A5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20"/>
                        <a:stretch>
                          <a:fillRect/>
                        </a:stretch>
                      </p:blipFill>
                      <p:spPr>
                        <a:xfrm>
                          <a:off x="10426162" y="3734271"/>
                          <a:ext cx="61920" cy="10404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321">
                      <p14:nvContentPartPr>
                        <p14:cNvPr id="317" name="Ink 316">
                          <a:extLst>
                            <a:ext uri="{FF2B5EF4-FFF2-40B4-BE49-F238E27FC236}">
                              <a16:creationId xmlns:a16="http://schemas.microsoft.com/office/drawing/2014/main" id="{92344FFF-C765-40CD-9F46-DF871345F9DB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10513282" y="3766671"/>
                        <a:ext cx="38520" cy="54000"/>
                      </p14:xfrm>
                    </p:contentPart>
                  </mc:Choice>
                  <mc:Fallback xmlns="">
                    <p:pic>
                      <p:nvPicPr>
                        <p:cNvPr id="317" name="Ink 316">
                          <a:extLst>
                            <a:ext uri="{FF2B5EF4-FFF2-40B4-BE49-F238E27FC236}">
                              <a16:creationId xmlns:a16="http://schemas.microsoft.com/office/drawing/2014/main" id="{92344FFF-C765-40CD-9F46-DF871345F9D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22"/>
                        <a:stretch>
                          <a:fillRect/>
                        </a:stretch>
                      </p:blipFill>
                      <p:spPr>
                        <a:xfrm>
                          <a:off x="10504282" y="3758031"/>
                          <a:ext cx="56160" cy="7164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323">
                      <p14:nvContentPartPr>
                        <p14:cNvPr id="319" name="Ink 318">
                          <a:extLst>
                            <a:ext uri="{FF2B5EF4-FFF2-40B4-BE49-F238E27FC236}">
                              <a16:creationId xmlns:a16="http://schemas.microsoft.com/office/drawing/2014/main" id="{10890A95-BD68-4495-8FD9-64943FD7AC0A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10615304" y="3735488"/>
                        <a:ext cx="5760" cy="107280"/>
                      </p14:xfrm>
                    </p:contentPart>
                  </mc:Choice>
                  <mc:Fallback xmlns="">
                    <p:pic>
                      <p:nvPicPr>
                        <p:cNvPr id="319" name="Ink 318">
                          <a:extLst>
                            <a:ext uri="{FF2B5EF4-FFF2-40B4-BE49-F238E27FC236}">
                              <a16:creationId xmlns:a16="http://schemas.microsoft.com/office/drawing/2014/main" id="{10890A95-BD68-4495-8FD9-64943FD7AC0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24"/>
                        <a:stretch>
                          <a:fillRect/>
                        </a:stretch>
                      </p:blipFill>
                      <p:spPr>
                        <a:xfrm>
                          <a:off x="10606304" y="3726488"/>
                          <a:ext cx="23400" cy="12492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325">
                      <p14:nvContentPartPr>
                        <p14:cNvPr id="320" name="Ink 319">
                          <a:extLst>
                            <a:ext uri="{FF2B5EF4-FFF2-40B4-BE49-F238E27FC236}">
                              <a16:creationId xmlns:a16="http://schemas.microsoft.com/office/drawing/2014/main" id="{E6663FAA-8004-47F7-9034-CD54D1C3C3BB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10657064" y="3797048"/>
                        <a:ext cx="19440" cy="36360"/>
                      </p14:xfrm>
                    </p:contentPart>
                  </mc:Choice>
                  <mc:Fallback xmlns="">
                    <p:pic>
                      <p:nvPicPr>
                        <p:cNvPr id="320" name="Ink 319">
                          <a:extLst>
                            <a:ext uri="{FF2B5EF4-FFF2-40B4-BE49-F238E27FC236}">
                              <a16:creationId xmlns:a16="http://schemas.microsoft.com/office/drawing/2014/main" id="{E6663FAA-8004-47F7-9034-CD54D1C3C3B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26"/>
                        <a:stretch>
                          <a:fillRect/>
                        </a:stretch>
                      </p:blipFill>
                      <p:spPr>
                        <a:xfrm>
                          <a:off x="10648064" y="3788048"/>
                          <a:ext cx="37080" cy="5400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327">
                      <p14:nvContentPartPr>
                        <p14:cNvPr id="321" name="Ink 320">
                          <a:extLst>
                            <a:ext uri="{FF2B5EF4-FFF2-40B4-BE49-F238E27FC236}">
                              <a16:creationId xmlns:a16="http://schemas.microsoft.com/office/drawing/2014/main" id="{901F2FFC-12C5-42BC-8663-5EAF7DEBD46E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10668584" y="3761408"/>
                        <a:ext cx="3960" cy="4680"/>
                      </p14:xfrm>
                    </p:contentPart>
                  </mc:Choice>
                  <mc:Fallback xmlns="">
                    <p:pic>
                      <p:nvPicPr>
                        <p:cNvPr id="321" name="Ink 320">
                          <a:extLst>
                            <a:ext uri="{FF2B5EF4-FFF2-40B4-BE49-F238E27FC236}">
                              <a16:creationId xmlns:a16="http://schemas.microsoft.com/office/drawing/2014/main" id="{901F2FFC-12C5-42BC-8663-5EAF7DEBD46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28"/>
                        <a:stretch>
                          <a:fillRect/>
                        </a:stretch>
                      </p:blipFill>
                      <p:spPr>
                        <a:xfrm>
                          <a:off x="10659944" y="3752768"/>
                          <a:ext cx="21600" cy="2232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329">
                      <p14:nvContentPartPr>
                        <p14:cNvPr id="322" name="Ink 321">
                          <a:extLst>
                            <a:ext uri="{FF2B5EF4-FFF2-40B4-BE49-F238E27FC236}">
                              <a16:creationId xmlns:a16="http://schemas.microsoft.com/office/drawing/2014/main" id="{6EE9A55A-8AF8-417B-8B01-2B5E8A171F37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10734104" y="3791288"/>
                        <a:ext cx="38160" cy="48960"/>
                      </p14:xfrm>
                    </p:contentPart>
                  </mc:Choice>
                  <mc:Fallback xmlns="">
                    <p:pic>
                      <p:nvPicPr>
                        <p:cNvPr id="322" name="Ink 321">
                          <a:extLst>
                            <a:ext uri="{FF2B5EF4-FFF2-40B4-BE49-F238E27FC236}">
                              <a16:creationId xmlns:a16="http://schemas.microsoft.com/office/drawing/2014/main" id="{6EE9A55A-8AF8-417B-8B01-2B5E8A171F3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30"/>
                        <a:stretch>
                          <a:fillRect/>
                        </a:stretch>
                      </p:blipFill>
                      <p:spPr>
                        <a:xfrm>
                          <a:off x="10725104" y="3782648"/>
                          <a:ext cx="55800" cy="6660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331">
                      <p14:nvContentPartPr>
                        <p14:cNvPr id="323" name="Ink 322">
                          <a:extLst>
                            <a:ext uri="{FF2B5EF4-FFF2-40B4-BE49-F238E27FC236}">
                              <a16:creationId xmlns:a16="http://schemas.microsoft.com/office/drawing/2014/main" id="{38474C7E-9124-4F6F-8EB8-F98AD5B70DA7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10815464" y="3806408"/>
                        <a:ext cx="69840" cy="23400"/>
                      </p14:xfrm>
                    </p:contentPart>
                  </mc:Choice>
                  <mc:Fallback xmlns="">
                    <p:pic>
                      <p:nvPicPr>
                        <p:cNvPr id="323" name="Ink 322">
                          <a:extLst>
                            <a:ext uri="{FF2B5EF4-FFF2-40B4-BE49-F238E27FC236}">
                              <a16:creationId xmlns:a16="http://schemas.microsoft.com/office/drawing/2014/main" id="{38474C7E-9124-4F6F-8EB8-F98AD5B70DA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32"/>
                        <a:stretch>
                          <a:fillRect/>
                        </a:stretch>
                      </p:blipFill>
                      <p:spPr>
                        <a:xfrm>
                          <a:off x="10806824" y="3797408"/>
                          <a:ext cx="87480" cy="4104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333">
                      <p14:nvContentPartPr>
                        <p14:cNvPr id="324" name="Ink 323">
                          <a:extLst>
                            <a:ext uri="{FF2B5EF4-FFF2-40B4-BE49-F238E27FC236}">
                              <a16:creationId xmlns:a16="http://schemas.microsoft.com/office/drawing/2014/main" id="{7396FF0E-B348-4DC3-AA65-B877C27BADEA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10299584" y="3758888"/>
                        <a:ext cx="10080" cy="2880"/>
                      </p14:xfrm>
                    </p:contentPart>
                  </mc:Choice>
                  <mc:Fallback xmlns="">
                    <p:pic>
                      <p:nvPicPr>
                        <p:cNvPr id="324" name="Ink 323">
                          <a:extLst>
                            <a:ext uri="{FF2B5EF4-FFF2-40B4-BE49-F238E27FC236}">
                              <a16:creationId xmlns:a16="http://schemas.microsoft.com/office/drawing/2014/main" id="{7396FF0E-B348-4DC3-AA65-B877C27BADE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34"/>
                        <a:stretch>
                          <a:fillRect/>
                        </a:stretch>
                      </p:blipFill>
                      <p:spPr>
                        <a:xfrm>
                          <a:off x="10290584" y="3749888"/>
                          <a:ext cx="27720" cy="2052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</p:grpSp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BF7B9BEF-6217-47AD-A92F-DFDA04A88778}"/>
                    </a:ext>
                  </a:extLst>
                </p14:cNvPr>
                <p14:cNvContentPartPr/>
                <p14:nvPr/>
              </p14:nvContentPartPr>
              <p14:xfrm>
                <a:off x="6712477" y="3563259"/>
                <a:ext cx="411840" cy="36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BF7B9BEF-6217-47AD-A92F-DFDA04A8877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703477" y="3554259"/>
                  <a:ext cx="429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59C6DB4F-9EF7-47AC-B03B-D134A9CED23C}"/>
                    </a:ext>
                  </a:extLst>
                </p14:cNvPr>
                <p14:cNvContentPartPr/>
                <p14:nvPr/>
              </p14:nvContentPartPr>
              <p14:xfrm>
                <a:off x="6867277" y="3566859"/>
                <a:ext cx="263880" cy="2638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59C6DB4F-9EF7-47AC-B03B-D134A9CED23C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858637" y="3558219"/>
                  <a:ext cx="281520" cy="2815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6C72DBF3-817A-4DC5-9C69-2DA000AADAF8}"/>
                </a:ext>
              </a:extLst>
            </p:cNvPr>
            <p:cNvGrpSpPr/>
            <p:nvPr/>
          </p:nvGrpSpPr>
          <p:grpSpPr>
            <a:xfrm>
              <a:off x="5813917" y="3509619"/>
              <a:ext cx="673200" cy="115200"/>
              <a:chOff x="5070597" y="3510785"/>
              <a:chExt cx="673200" cy="115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9">
                <p14:nvContentPartPr>
                  <p14:cNvPr id="383" name="Ink 382">
                    <a:extLst>
                      <a:ext uri="{FF2B5EF4-FFF2-40B4-BE49-F238E27FC236}">
                        <a16:creationId xmlns:a16="http://schemas.microsoft.com/office/drawing/2014/main" id="{D0EFD16F-C968-41F3-8D13-036070BCFAD9}"/>
                      </a:ext>
                    </a:extLst>
                  </p14:cNvPr>
                  <p14:cNvContentPartPr/>
                  <p14:nvPr/>
                </p14:nvContentPartPr>
                <p14:xfrm>
                  <a:off x="5070597" y="3570905"/>
                  <a:ext cx="61200" cy="55080"/>
                </p14:xfrm>
              </p:contentPart>
            </mc:Choice>
            <mc:Fallback xmlns="">
              <p:pic>
                <p:nvPicPr>
                  <p:cNvPr id="383" name="Ink 382">
                    <a:extLst>
                      <a:ext uri="{FF2B5EF4-FFF2-40B4-BE49-F238E27FC236}">
                        <a16:creationId xmlns:a16="http://schemas.microsoft.com/office/drawing/2014/main" id="{D0EFD16F-C968-41F3-8D13-036070BCFAD9}"/>
                      </a:ext>
                    </a:extLst>
                  </p:cNvPr>
                  <p:cNvPicPr/>
                  <p:nvPr/>
                </p:nvPicPr>
                <p:blipFill>
                  <a:blip r:embed="rId340"/>
                  <a:stretch>
                    <a:fillRect/>
                  </a:stretch>
                </p:blipFill>
                <p:spPr>
                  <a:xfrm>
                    <a:off x="5061597" y="3561905"/>
                    <a:ext cx="7884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1">
                <p14:nvContentPartPr>
                  <p14:cNvPr id="384" name="Ink 383">
                    <a:extLst>
                      <a:ext uri="{FF2B5EF4-FFF2-40B4-BE49-F238E27FC236}">
                        <a16:creationId xmlns:a16="http://schemas.microsoft.com/office/drawing/2014/main" id="{72454D46-7DC3-4A68-BAB8-1B4560202488}"/>
                      </a:ext>
                    </a:extLst>
                  </p14:cNvPr>
                  <p14:cNvContentPartPr/>
                  <p14:nvPr/>
                </p14:nvContentPartPr>
                <p14:xfrm>
                  <a:off x="5142957" y="3538145"/>
                  <a:ext cx="51480" cy="87840"/>
                </p14:xfrm>
              </p:contentPart>
            </mc:Choice>
            <mc:Fallback xmlns="">
              <p:pic>
                <p:nvPicPr>
                  <p:cNvPr id="384" name="Ink 383">
                    <a:extLst>
                      <a:ext uri="{FF2B5EF4-FFF2-40B4-BE49-F238E27FC236}">
                        <a16:creationId xmlns:a16="http://schemas.microsoft.com/office/drawing/2014/main" id="{72454D46-7DC3-4A68-BAB8-1B4560202488}"/>
                      </a:ext>
                    </a:extLst>
                  </p:cNvPr>
                  <p:cNvPicPr/>
                  <p:nvPr/>
                </p:nvPicPr>
                <p:blipFill>
                  <a:blip r:embed="rId342"/>
                  <a:stretch>
                    <a:fillRect/>
                  </a:stretch>
                </p:blipFill>
                <p:spPr>
                  <a:xfrm>
                    <a:off x="5134317" y="3529145"/>
                    <a:ext cx="69120" cy="10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3">
                <p14:nvContentPartPr>
                  <p14:cNvPr id="385" name="Ink 384">
                    <a:extLst>
                      <a:ext uri="{FF2B5EF4-FFF2-40B4-BE49-F238E27FC236}">
                        <a16:creationId xmlns:a16="http://schemas.microsoft.com/office/drawing/2014/main" id="{A95459B5-4CBE-4A40-9461-6011927D1956}"/>
                      </a:ext>
                    </a:extLst>
                  </p14:cNvPr>
                  <p14:cNvContentPartPr/>
                  <p14:nvPr/>
                </p14:nvContentPartPr>
                <p14:xfrm>
                  <a:off x="5228277" y="3573785"/>
                  <a:ext cx="34560" cy="44280"/>
                </p14:xfrm>
              </p:contentPart>
            </mc:Choice>
            <mc:Fallback xmlns="">
              <p:pic>
                <p:nvPicPr>
                  <p:cNvPr id="385" name="Ink 384">
                    <a:extLst>
                      <a:ext uri="{FF2B5EF4-FFF2-40B4-BE49-F238E27FC236}">
                        <a16:creationId xmlns:a16="http://schemas.microsoft.com/office/drawing/2014/main" id="{A95459B5-4CBE-4A40-9461-6011927D1956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5219637" y="3564785"/>
                    <a:ext cx="52200" cy="6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5">
                <p14:nvContentPartPr>
                  <p14:cNvPr id="386" name="Ink 385">
                    <a:extLst>
                      <a:ext uri="{FF2B5EF4-FFF2-40B4-BE49-F238E27FC236}">
                        <a16:creationId xmlns:a16="http://schemas.microsoft.com/office/drawing/2014/main" id="{44DA7B02-088B-4EF0-A044-B39477268E74}"/>
                      </a:ext>
                    </a:extLst>
                  </p14:cNvPr>
                  <p14:cNvContentPartPr/>
                  <p14:nvPr/>
                </p14:nvContentPartPr>
                <p14:xfrm>
                  <a:off x="5285517" y="3578105"/>
                  <a:ext cx="49320" cy="37080"/>
                </p14:xfrm>
              </p:contentPart>
            </mc:Choice>
            <mc:Fallback xmlns="">
              <p:pic>
                <p:nvPicPr>
                  <p:cNvPr id="386" name="Ink 385">
                    <a:extLst>
                      <a:ext uri="{FF2B5EF4-FFF2-40B4-BE49-F238E27FC236}">
                        <a16:creationId xmlns:a16="http://schemas.microsoft.com/office/drawing/2014/main" id="{44DA7B02-088B-4EF0-A044-B39477268E74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5276877" y="3569465"/>
                    <a:ext cx="66960" cy="5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7">
                <p14:nvContentPartPr>
                  <p14:cNvPr id="387" name="Ink 386">
                    <a:extLst>
                      <a:ext uri="{FF2B5EF4-FFF2-40B4-BE49-F238E27FC236}">
                        <a16:creationId xmlns:a16="http://schemas.microsoft.com/office/drawing/2014/main" id="{7167D1A4-CD61-40AD-9F2C-0D1A3385B9C7}"/>
                      </a:ext>
                    </a:extLst>
                  </p14:cNvPr>
                  <p14:cNvContentPartPr/>
                  <p14:nvPr/>
                </p14:nvContentPartPr>
                <p14:xfrm>
                  <a:off x="5366157" y="3564785"/>
                  <a:ext cx="36360" cy="38520"/>
                </p14:xfrm>
              </p:contentPart>
            </mc:Choice>
            <mc:Fallback xmlns="">
              <p:pic>
                <p:nvPicPr>
                  <p:cNvPr id="387" name="Ink 386">
                    <a:extLst>
                      <a:ext uri="{FF2B5EF4-FFF2-40B4-BE49-F238E27FC236}">
                        <a16:creationId xmlns:a16="http://schemas.microsoft.com/office/drawing/2014/main" id="{7167D1A4-CD61-40AD-9F2C-0D1A3385B9C7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5357157" y="3555785"/>
                    <a:ext cx="54000" cy="5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9">
                <p14:nvContentPartPr>
                  <p14:cNvPr id="388" name="Ink 387">
                    <a:extLst>
                      <a:ext uri="{FF2B5EF4-FFF2-40B4-BE49-F238E27FC236}">
                        <a16:creationId xmlns:a16="http://schemas.microsoft.com/office/drawing/2014/main" id="{A9FDF8B9-591B-46B4-899A-B81662222AB4}"/>
                      </a:ext>
                    </a:extLst>
                  </p14:cNvPr>
                  <p14:cNvContentPartPr/>
                  <p14:nvPr/>
                </p14:nvContentPartPr>
                <p14:xfrm>
                  <a:off x="5449317" y="3565505"/>
                  <a:ext cx="48240" cy="44280"/>
                </p14:xfrm>
              </p:contentPart>
            </mc:Choice>
            <mc:Fallback xmlns="">
              <p:pic>
                <p:nvPicPr>
                  <p:cNvPr id="388" name="Ink 387">
                    <a:extLst>
                      <a:ext uri="{FF2B5EF4-FFF2-40B4-BE49-F238E27FC236}">
                        <a16:creationId xmlns:a16="http://schemas.microsoft.com/office/drawing/2014/main" id="{A9FDF8B9-591B-46B4-899A-B81662222AB4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5440677" y="3556505"/>
                    <a:ext cx="65880" cy="6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1">
                <p14:nvContentPartPr>
                  <p14:cNvPr id="389" name="Ink 388">
                    <a:extLst>
                      <a:ext uri="{FF2B5EF4-FFF2-40B4-BE49-F238E27FC236}">
                        <a16:creationId xmlns:a16="http://schemas.microsoft.com/office/drawing/2014/main" id="{9DFE3CD6-5E49-4C0A-873D-569C214AEC70}"/>
                      </a:ext>
                    </a:extLst>
                  </p14:cNvPr>
                  <p14:cNvContentPartPr/>
                  <p14:nvPr/>
                </p14:nvContentPartPr>
                <p14:xfrm>
                  <a:off x="5531037" y="3559385"/>
                  <a:ext cx="50040" cy="41400"/>
                </p14:xfrm>
              </p:contentPart>
            </mc:Choice>
            <mc:Fallback xmlns="">
              <p:pic>
                <p:nvPicPr>
                  <p:cNvPr id="389" name="Ink 388">
                    <a:extLst>
                      <a:ext uri="{FF2B5EF4-FFF2-40B4-BE49-F238E27FC236}">
                        <a16:creationId xmlns:a16="http://schemas.microsoft.com/office/drawing/2014/main" id="{9DFE3CD6-5E49-4C0A-873D-569C214AEC70}"/>
                      </a:ext>
                    </a:extLst>
                  </p:cNvPr>
                  <p:cNvPicPr/>
                  <p:nvPr/>
                </p:nvPicPr>
                <p:blipFill>
                  <a:blip r:embed="rId352"/>
                  <a:stretch>
                    <a:fillRect/>
                  </a:stretch>
                </p:blipFill>
                <p:spPr>
                  <a:xfrm>
                    <a:off x="5522397" y="3550745"/>
                    <a:ext cx="67680" cy="5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3">
                <p14:nvContentPartPr>
                  <p14:cNvPr id="390" name="Ink 389">
                    <a:extLst>
                      <a:ext uri="{FF2B5EF4-FFF2-40B4-BE49-F238E27FC236}">
                        <a16:creationId xmlns:a16="http://schemas.microsoft.com/office/drawing/2014/main" id="{246DEFD4-B7CC-4323-BDDA-C4A3F8243A2F}"/>
                      </a:ext>
                    </a:extLst>
                  </p14:cNvPr>
                  <p14:cNvContentPartPr/>
                  <p14:nvPr/>
                </p14:nvContentPartPr>
                <p14:xfrm>
                  <a:off x="5632557" y="3510785"/>
                  <a:ext cx="10800" cy="80640"/>
                </p14:xfrm>
              </p:contentPart>
            </mc:Choice>
            <mc:Fallback xmlns="">
              <p:pic>
                <p:nvPicPr>
                  <p:cNvPr id="390" name="Ink 389">
                    <a:extLst>
                      <a:ext uri="{FF2B5EF4-FFF2-40B4-BE49-F238E27FC236}">
                        <a16:creationId xmlns:a16="http://schemas.microsoft.com/office/drawing/2014/main" id="{246DEFD4-B7CC-4323-BDDA-C4A3F8243A2F}"/>
                      </a:ext>
                    </a:extLst>
                  </p:cNvPr>
                  <p:cNvPicPr/>
                  <p:nvPr/>
                </p:nvPicPr>
                <p:blipFill>
                  <a:blip r:embed="rId354"/>
                  <a:stretch>
                    <a:fillRect/>
                  </a:stretch>
                </p:blipFill>
                <p:spPr>
                  <a:xfrm>
                    <a:off x="5623917" y="3502145"/>
                    <a:ext cx="28440" cy="9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5">
                <p14:nvContentPartPr>
                  <p14:cNvPr id="391" name="Ink 390">
                    <a:extLst>
                      <a:ext uri="{FF2B5EF4-FFF2-40B4-BE49-F238E27FC236}">
                        <a16:creationId xmlns:a16="http://schemas.microsoft.com/office/drawing/2014/main" id="{725BF018-0B26-4D69-80F3-5231E6D74A06}"/>
                      </a:ext>
                    </a:extLst>
                  </p14:cNvPr>
                  <p14:cNvContentPartPr/>
                  <p14:nvPr/>
                </p14:nvContentPartPr>
                <p14:xfrm>
                  <a:off x="5606277" y="3553625"/>
                  <a:ext cx="56880" cy="2160"/>
                </p14:xfrm>
              </p:contentPart>
            </mc:Choice>
            <mc:Fallback xmlns="">
              <p:pic>
                <p:nvPicPr>
                  <p:cNvPr id="391" name="Ink 390">
                    <a:extLst>
                      <a:ext uri="{FF2B5EF4-FFF2-40B4-BE49-F238E27FC236}">
                        <a16:creationId xmlns:a16="http://schemas.microsoft.com/office/drawing/2014/main" id="{725BF018-0B26-4D69-80F3-5231E6D74A06}"/>
                      </a:ext>
                    </a:extLst>
                  </p:cNvPr>
                  <p:cNvPicPr/>
                  <p:nvPr/>
                </p:nvPicPr>
                <p:blipFill>
                  <a:blip r:embed="rId356"/>
                  <a:stretch>
                    <a:fillRect/>
                  </a:stretch>
                </p:blipFill>
                <p:spPr>
                  <a:xfrm>
                    <a:off x="5597637" y="3544625"/>
                    <a:ext cx="7452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7">
                <p14:nvContentPartPr>
                  <p14:cNvPr id="392" name="Ink 391">
                    <a:extLst>
                      <a:ext uri="{FF2B5EF4-FFF2-40B4-BE49-F238E27FC236}">
                        <a16:creationId xmlns:a16="http://schemas.microsoft.com/office/drawing/2014/main" id="{0B1B3597-76A7-4571-A53B-450B4068C041}"/>
                      </a:ext>
                    </a:extLst>
                  </p14:cNvPr>
                  <p14:cNvContentPartPr/>
                  <p14:nvPr/>
                </p14:nvContentPartPr>
                <p14:xfrm>
                  <a:off x="5695197" y="3535265"/>
                  <a:ext cx="48600" cy="61560"/>
                </p14:xfrm>
              </p:contentPart>
            </mc:Choice>
            <mc:Fallback xmlns="">
              <p:pic>
                <p:nvPicPr>
                  <p:cNvPr id="392" name="Ink 391">
                    <a:extLst>
                      <a:ext uri="{FF2B5EF4-FFF2-40B4-BE49-F238E27FC236}">
                        <a16:creationId xmlns:a16="http://schemas.microsoft.com/office/drawing/2014/main" id="{0B1B3597-76A7-4571-A53B-450B4068C041}"/>
                      </a:ext>
                    </a:extLst>
                  </p:cNvPr>
                  <p:cNvPicPr/>
                  <p:nvPr/>
                </p:nvPicPr>
                <p:blipFill>
                  <a:blip r:embed="rId358"/>
                  <a:stretch>
                    <a:fillRect/>
                  </a:stretch>
                </p:blipFill>
                <p:spPr>
                  <a:xfrm>
                    <a:off x="5686197" y="3526265"/>
                    <a:ext cx="66240" cy="79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AB724198-3401-4FBA-B44E-EE3113A52614}"/>
              </a:ext>
            </a:extLst>
          </p:cNvPr>
          <p:cNvGrpSpPr/>
          <p:nvPr/>
        </p:nvGrpSpPr>
        <p:grpSpPr>
          <a:xfrm>
            <a:off x="3031379" y="1403078"/>
            <a:ext cx="3331980" cy="2253338"/>
            <a:chOff x="6424973" y="2351890"/>
            <a:chExt cx="3331980" cy="225333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5935133-583E-4EDE-94E6-7E7A7FAE2E89}"/>
                    </a:ext>
                  </a:extLst>
                </p14:cNvPr>
                <p14:cNvContentPartPr/>
                <p14:nvPr/>
              </p14:nvContentPartPr>
              <p14:xfrm>
                <a:off x="7586513" y="2693530"/>
                <a:ext cx="135720" cy="626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5935133-583E-4EDE-94E6-7E7A7FAE2E8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7577873" y="2684890"/>
                  <a:ext cx="15336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8BE55CA-B1DA-4D35-BC11-73A9D052013E}"/>
                    </a:ext>
                  </a:extLst>
                </p14:cNvPr>
                <p14:cNvContentPartPr/>
                <p14:nvPr/>
              </p14:nvContentPartPr>
              <p14:xfrm>
                <a:off x="7337753" y="3344410"/>
                <a:ext cx="334080" cy="729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8BE55CA-B1DA-4D35-BC11-73A9D052013E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328753" y="3335410"/>
                  <a:ext cx="351720" cy="7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0271B74-3DE8-436E-B4B8-09B278BBF54C}"/>
                    </a:ext>
                  </a:extLst>
                </p14:cNvPr>
                <p14:cNvContentPartPr/>
                <p14:nvPr/>
              </p14:nvContentPartPr>
              <p14:xfrm>
                <a:off x="9256553" y="2536570"/>
                <a:ext cx="500400" cy="1668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0271B74-3DE8-436E-B4B8-09B278BBF54C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247553" y="2527570"/>
                  <a:ext cx="518040" cy="16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B19D20A-33C5-4E5B-982B-3F7E4C481179}"/>
                    </a:ext>
                  </a:extLst>
                </p14:cNvPr>
                <p14:cNvContentPartPr/>
                <p14:nvPr/>
              </p14:nvContentPartPr>
              <p14:xfrm>
                <a:off x="7718633" y="2598490"/>
                <a:ext cx="97920" cy="975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B19D20A-33C5-4E5B-982B-3F7E4C48117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709993" y="2589490"/>
                  <a:ext cx="115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9F2F213-6A29-4ACE-9F81-45208D3A8C48}"/>
                    </a:ext>
                  </a:extLst>
                </p14:cNvPr>
                <p14:cNvContentPartPr/>
                <p14:nvPr/>
              </p14:nvContentPartPr>
              <p14:xfrm>
                <a:off x="7729433" y="2351890"/>
                <a:ext cx="1620720" cy="345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9F2F213-6A29-4ACE-9F81-45208D3A8C48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720433" y="2343250"/>
                  <a:ext cx="16383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548AC5D-E99E-4E48-98B1-1C209201C5A7}"/>
                    </a:ext>
                  </a:extLst>
                </p14:cNvPr>
                <p14:cNvContentPartPr/>
                <p14:nvPr/>
              </p14:nvContentPartPr>
              <p14:xfrm>
                <a:off x="7694109" y="2462264"/>
                <a:ext cx="1789920" cy="761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548AC5D-E99E-4E48-98B1-1C209201C5A7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685109" y="2453624"/>
                  <a:ext cx="1807560" cy="7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56F8F04-8587-4EAF-A5DD-44F7E2F66AB3}"/>
                    </a:ext>
                  </a:extLst>
                </p14:cNvPr>
                <p14:cNvContentPartPr/>
                <p14:nvPr/>
              </p14:nvContentPartPr>
              <p14:xfrm>
                <a:off x="9478629" y="2883464"/>
                <a:ext cx="123840" cy="4132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56F8F04-8587-4EAF-A5DD-44F7E2F66AB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469629" y="2874464"/>
                  <a:ext cx="141480" cy="430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ABE71EDD-9CE2-491E-A150-D632CEE3881E}"/>
                </a:ext>
              </a:extLst>
            </p:cNvPr>
            <p:cNvGrpSpPr/>
            <p:nvPr/>
          </p:nvGrpSpPr>
          <p:grpSpPr>
            <a:xfrm>
              <a:off x="7684389" y="3194864"/>
              <a:ext cx="174960" cy="75600"/>
              <a:chOff x="6941069" y="3196030"/>
              <a:chExt cx="174960" cy="75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3">
                <p14:nvContentPartPr>
                  <p14:cNvPr id="194" name="Ink 193">
                    <a:extLst>
                      <a:ext uri="{FF2B5EF4-FFF2-40B4-BE49-F238E27FC236}">
                        <a16:creationId xmlns:a16="http://schemas.microsoft.com/office/drawing/2014/main" id="{531109CF-FEBB-4A0D-8E36-34DCF21A2C5C}"/>
                      </a:ext>
                    </a:extLst>
                  </p14:cNvPr>
                  <p14:cNvContentPartPr/>
                  <p14:nvPr/>
                </p14:nvContentPartPr>
                <p14:xfrm>
                  <a:off x="6941069" y="3227350"/>
                  <a:ext cx="41400" cy="44280"/>
                </p14:xfrm>
              </p:contentPart>
            </mc:Choice>
            <mc:Fallback xmlns="">
              <p:pic>
                <p:nvPicPr>
                  <p:cNvPr id="194" name="Ink 193">
                    <a:extLst>
                      <a:ext uri="{FF2B5EF4-FFF2-40B4-BE49-F238E27FC236}">
                        <a16:creationId xmlns:a16="http://schemas.microsoft.com/office/drawing/2014/main" id="{531109CF-FEBB-4A0D-8E36-34DCF21A2C5C}"/>
                      </a:ext>
                    </a:extLst>
                  </p:cNvPr>
                  <p:cNvPicPr/>
                  <p:nvPr/>
                </p:nvPicPr>
                <p:blipFill>
                  <a:blip r:embed="rId374"/>
                  <a:stretch>
                    <a:fillRect/>
                  </a:stretch>
                </p:blipFill>
                <p:spPr>
                  <a:xfrm>
                    <a:off x="6932429" y="3218710"/>
                    <a:ext cx="59040" cy="6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5">
                <p14:nvContentPartPr>
                  <p14:cNvPr id="221" name="Ink 220">
                    <a:extLst>
                      <a:ext uri="{FF2B5EF4-FFF2-40B4-BE49-F238E27FC236}">
                        <a16:creationId xmlns:a16="http://schemas.microsoft.com/office/drawing/2014/main" id="{A4E791BA-8DA6-4E45-BF83-3E76C0001261}"/>
                      </a:ext>
                    </a:extLst>
                  </p14:cNvPr>
                  <p14:cNvContentPartPr/>
                  <p14:nvPr/>
                </p14:nvContentPartPr>
                <p14:xfrm>
                  <a:off x="6999749" y="3196030"/>
                  <a:ext cx="116280" cy="75240"/>
                </p14:xfrm>
              </p:contentPart>
            </mc:Choice>
            <mc:Fallback xmlns="">
              <p:pic>
                <p:nvPicPr>
                  <p:cNvPr id="221" name="Ink 220">
                    <a:extLst>
                      <a:ext uri="{FF2B5EF4-FFF2-40B4-BE49-F238E27FC236}">
                        <a16:creationId xmlns:a16="http://schemas.microsoft.com/office/drawing/2014/main" id="{A4E791BA-8DA6-4E45-BF83-3E76C0001261}"/>
                      </a:ext>
                    </a:extLst>
                  </p:cNvPr>
                  <p:cNvPicPr/>
                  <p:nvPr/>
                </p:nvPicPr>
                <p:blipFill>
                  <a:blip r:embed="rId376"/>
                  <a:stretch>
                    <a:fillRect/>
                  </a:stretch>
                </p:blipFill>
                <p:spPr>
                  <a:xfrm>
                    <a:off x="6990749" y="3187030"/>
                    <a:ext cx="133920" cy="928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B0E73F8-0BCC-41C8-88DF-D9FD0D8A9212}"/>
                    </a:ext>
                  </a:extLst>
                </p14:cNvPr>
                <p14:cNvContentPartPr/>
                <p14:nvPr/>
              </p14:nvContentPartPr>
              <p14:xfrm>
                <a:off x="7737669" y="3286664"/>
                <a:ext cx="174240" cy="741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B0E73F8-0BCC-41C8-88DF-D9FD0D8A9212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728669" y="3278024"/>
                  <a:ext cx="191880" cy="91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8178AC60-7C57-4581-904D-2A5441F411B8}"/>
                </a:ext>
              </a:extLst>
            </p:cNvPr>
            <p:cNvGrpSpPr/>
            <p:nvPr/>
          </p:nvGrpSpPr>
          <p:grpSpPr>
            <a:xfrm>
              <a:off x="8299269" y="3199904"/>
              <a:ext cx="644760" cy="190080"/>
              <a:chOff x="7555949" y="3201070"/>
              <a:chExt cx="644760" cy="190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224" name="Ink 223">
                    <a:extLst>
                      <a:ext uri="{FF2B5EF4-FFF2-40B4-BE49-F238E27FC236}">
                        <a16:creationId xmlns:a16="http://schemas.microsoft.com/office/drawing/2014/main" id="{D3F09AF8-BA62-49F1-9FF8-4EA01612BE06}"/>
                      </a:ext>
                    </a:extLst>
                  </p14:cNvPr>
                  <p14:cNvContentPartPr/>
                  <p14:nvPr/>
                </p14:nvContentPartPr>
                <p14:xfrm>
                  <a:off x="7555949" y="3293590"/>
                  <a:ext cx="31320" cy="1800"/>
                </p14:xfrm>
              </p:contentPart>
            </mc:Choice>
            <mc:Fallback xmlns="">
              <p:pic>
                <p:nvPicPr>
                  <p:cNvPr id="224" name="Ink 223">
                    <a:extLst>
                      <a:ext uri="{FF2B5EF4-FFF2-40B4-BE49-F238E27FC236}">
                        <a16:creationId xmlns:a16="http://schemas.microsoft.com/office/drawing/2014/main" id="{D3F09AF8-BA62-49F1-9FF8-4EA01612BE06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7547309" y="3284950"/>
                    <a:ext cx="4896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1">
                <p14:nvContentPartPr>
                  <p14:cNvPr id="219" name="Ink 218">
                    <a:extLst>
                      <a:ext uri="{FF2B5EF4-FFF2-40B4-BE49-F238E27FC236}">
                        <a16:creationId xmlns:a16="http://schemas.microsoft.com/office/drawing/2014/main" id="{336EA6AA-BEE4-4799-859E-91AA0459B2C0}"/>
                      </a:ext>
                    </a:extLst>
                  </p14:cNvPr>
                  <p14:cNvContentPartPr/>
                  <p14:nvPr/>
                </p14:nvContentPartPr>
                <p14:xfrm>
                  <a:off x="7555949" y="3250750"/>
                  <a:ext cx="113400" cy="12600"/>
                </p14:xfrm>
              </p:contentPart>
            </mc:Choice>
            <mc:Fallback xmlns="">
              <p:pic>
                <p:nvPicPr>
                  <p:cNvPr id="219" name="Ink 218">
                    <a:extLst>
                      <a:ext uri="{FF2B5EF4-FFF2-40B4-BE49-F238E27FC236}">
                        <a16:creationId xmlns:a16="http://schemas.microsoft.com/office/drawing/2014/main" id="{336EA6AA-BEE4-4799-859E-91AA0459B2C0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7547309" y="3242110"/>
                    <a:ext cx="13104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216" name="Ink 215">
                    <a:extLst>
                      <a:ext uri="{FF2B5EF4-FFF2-40B4-BE49-F238E27FC236}">
                        <a16:creationId xmlns:a16="http://schemas.microsoft.com/office/drawing/2014/main" id="{6EB18A3B-7BA9-40F2-89B0-E50AF8847D0D}"/>
                      </a:ext>
                    </a:extLst>
                  </p14:cNvPr>
                  <p14:cNvContentPartPr/>
                  <p14:nvPr/>
                </p14:nvContentPartPr>
                <p14:xfrm>
                  <a:off x="7567829" y="3288190"/>
                  <a:ext cx="340200" cy="83880"/>
                </p14:xfrm>
              </p:contentPart>
            </mc:Choice>
            <mc:Fallback xmlns="">
              <p:pic>
                <p:nvPicPr>
                  <p:cNvPr id="216" name="Ink 215">
                    <a:extLst>
                      <a:ext uri="{FF2B5EF4-FFF2-40B4-BE49-F238E27FC236}">
                        <a16:creationId xmlns:a16="http://schemas.microsoft.com/office/drawing/2014/main" id="{6EB18A3B-7BA9-40F2-89B0-E50AF8847D0D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7558829" y="3279190"/>
                    <a:ext cx="357840" cy="10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217" name="Ink 216">
                    <a:extLst>
                      <a:ext uri="{FF2B5EF4-FFF2-40B4-BE49-F238E27FC236}">
                        <a16:creationId xmlns:a16="http://schemas.microsoft.com/office/drawing/2014/main" id="{E70BB3B9-C2E4-4E63-96D6-B2181C787315}"/>
                      </a:ext>
                    </a:extLst>
                  </p14:cNvPr>
                  <p14:cNvContentPartPr/>
                  <p14:nvPr/>
                </p14:nvContentPartPr>
                <p14:xfrm>
                  <a:off x="7677989" y="3201070"/>
                  <a:ext cx="522720" cy="190080"/>
                </p14:xfrm>
              </p:contentPart>
            </mc:Choice>
            <mc:Fallback xmlns="">
              <p:pic>
                <p:nvPicPr>
                  <p:cNvPr id="217" name="Ink 216">
                    <a:extLst>
                      <a:ext uri="{FF2B5EF4-FFF2-40B4-BE49-F238E27FC236}">
                        <a16:creationId xmlns:a16="http://schemas.microsoft.com/office/drawing/2014/main" id="{E70BB3B9-C2E4-4E63-96D6-B2181C787315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7668989" y="3192430"/>
                    <a:ext cx="540360" cy="207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822F8B56-EE96-4048-8273-FA7795A912EC}"/>
                    </a:ext>
                  </a:extLst>
                </p14:cNvPr>
                <p14:cNvContentPartPr/>
                <p14:nvPr/>
              </p14:nvContentPartPr>
              <p14:xfrm>
                <a:off x="7850349" y="3196304"/>
                <a:ext cx="453600" cy="626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822F8B56-EE96-4048-8273-FA7795A912E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841349" y="3187664"/>
                  <a:ext cx="4712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B16E6EA-FE69-4926-8420-A54BBD723979}"/>
                    </a:ext>
                  </a:extLst>
                </p14:cNvPr>
                <p14:cNvContentPartPr/>
                <p14:nvPr/>
              </p14:nvContentPartPr>
              <p14:xfrm>
                <a:off x="8291349" y="3302504"/>
                <a:ext cx="1290600" cy="4381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B16E6EA-FE69-4926-8420-A54BBD723979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282709" y="3293864"/>
                  <a:ext cx="1308240" cy="455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0B0CFED6-129A-49C0-AA0D-FA2FD9E0A6A8}"/>
                </a:ext>
              </a:extLst>
            </p:cNvPr>
            <p:cNvGrpSpPr/>
            <p:nvPr/>
          </p:nvGrpSpPr>
          <p:grpSpPr>
            <a:xfrm>
              <a:off x="7385894" y="3396995"/>
              <a:ext cx="641160" cy="436680"/>
              <a:chOff x="6642574" y="3398161"/>
              <a:chExt cx="641160" cy="436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231" name="Ink 230">
                    <a:extLst>
                      <a:ext uri="{FF2B5EF4-FFF2-40B4-BE49-F238E27FC236}">
                        <a16:creationId xmlns:a16="http://schemas.microsoft.com/office/drawing/2014/main" id="{9200B69A-A2D2-4505-B35F-A48EE370D56B}"/>
                      </a:ext>
                    </a:extLst>
                  </p14:cNvPr>
                  <p14:cNvContentPartPr/>
                  <p14:nvPr/>
                </p14:nvContentPartPr>
                <p14:xfrm>
                  <a:off x="6642574" y="3415081"/>
                  <a:ext cx="396000" cy="419760"/>
                </p14:xfrm>
              </p:contentPart>
            </mc:Choice>
            <mc:Fallback xmlns="">
              <p:pic>
                <p:nvPicPr>
                  <p:cNvPr id="231" name="Ink 230">
                    <a:extLst>
                      <a:ext uri="{FF2B5EF4-FFF2-40B4-BE49-F238E27FC236}">
                        <a16:creationId xmlns:a16="http://schemas.microsoft.com/office/drawing/2014/main" id="{9200B69A-A2D2-4505-B35F-A48EE370D56B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6633934" y="3406441"/>
                    <a:ext cx="413640" cy="43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236" name="Ink 235">
                    <a:extLst>
                      <a:ext uri="{FF2B5EF4-FFF2-40B4-BE49-F238E27FC236}">
                        <a16:creationId xmlns:a16="http://schemas.microsoft.com/office/drawing/2014/main" id="{B326F717-C4A3-4C49-A5D2-8263180D20A3}"/>
                      </a:ext>
                    </a:extLst>
                  </p14:cNvPr>
                  <p14:cNvContentPartPr/>
                  <p14:nvPr/>
                </p14:nvContentPartPr>
                <p14:xfrm>
                  <a:off x="7035694" y="3398161"/>
                  <a:ext cx="248040" cy="14760"/>
                </p14:xfrm>
              </p:contentPart>
            </mc:Choice>
            <mc:Fallback xmlns="">
              <p:pic>
                <p:nvPicPr>
                  <p:cNvPr id="236" name="Ink 235">
                    <a:extLst>
                      <a:ext uri="{FF2B5EF4-FFF2-40B4-BE49-F238E27FC236}">
                        <a16:creationId xmlns:a16="http://schemas.microsoft.com/office/drawing/2014/main" id="{B326F717-C4A3-4C49-A5D2-8263180D20A3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7027054" y="3389161"/>
                    <a:ext cx="265680" cy="324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06447CE-404E-4BFF-B13A-B480471C9CE7}"/>
                    </a:ext>
                  </a:extLst>
                </p14:cNvPr>
                <p14:cNvContentPartPr/>
                <p14:nvPr/>
              </p14:nvContentPartPr>
              <p14:xfrm>
                <a:off x="8024174" y="3403115"/>
                <a:ext cx="386280" cy="4654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06447CE-404E-4BFF-B13A-B480471C9CE7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015534" y="3394475"/>
                  <a:ext cx="403920" cy="48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33B41BF9-E90B-4493-8ABD-D839C711BE76}"/>
                </a:ext>
              </a:extLst>
            </p:cNvPr>
            <p:cNvGrpSpPr/>
            <p:nvPr/>
          </p:nvGrpSpPr>
          <p:grpSpPr>
            <a:xfrm>
              <a:off x="7896789" y="3245264"/>
              <a:ext cx="442800" cy="426771"/>
              <a:chOff x="7153469" y="3246430"/>
              <a:chExt cx="442800" cy="426771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226" name="Ink 225">
                    <a:extLst>
                      <a:ext uri="{FF2B5EF4-FFF2-40B4-BE49-F238E27FC236}">
                        <a16:creationId xmlns:a16="http://schemas.microsoft.com/office/drawing/2014/main" id="{EB7E446F-84F4-4142-AF36-B45E32A10989}"/>
                      </a:ext>
                    </a:extLst>
                  </p14:cNvPr>
                  <p14:cNvContentPartPr/>
                  <p14:nvPr/>
                </p14:nvContentPartPr>
                <p14:xfrm>
                  <a:off x="7153469" y="3283870"/>
                  <a:ext cx="421560" cy="79200"/>
                </p14:xfrm>
              </p:contentPart>
            </mc:Choice>
            <mc:Fallback xmlns="">
              <p:pic>
                <p:nvPicPr>
                  <p:cNvPr id="226" name="Ink 225">
                    <a:extLst>
                      <a:ext uri="{FF2B5EF4-FFF2-40B4-BE49-F238E27FC236}">
                        <a16:creationId xmlns:a16="http://schemas.microsoft.com/office/drawing/2014/main" id="{EB7E446F-84F4-4142-AF36-B45E32A10989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7144469" y="3275230"/>
                    <a:ext cx="43920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9">
                <p14:nvContentPartPr>
                  <p14:cNvPr id="227" name="Ink 226">
                    <a:extLst>
                      <a:ext uri="{FF2B5EF4-FFF2-40B4-BE49-F238E27FC236}">
                        <a16:creationId xmlns:a16="http://schemas.microsoft.com/office/drawing/2014/main" id="{21166695-0B67-4253-B725-7EE194DF42CB}"/>
                      </a:ext>
                    </a:extLst>
                  </p14:cNvPr>
                  <p14:cNvContentPartPr/>
                  <p14:nvPr/>
                </p14:nvContentPartPr>
                <p14:xfrm>
                  <a:off x="7334189" y="3246430"/>
                  <a:ext cx="262080" cy="19440"/>
                </p14:xfrm>
              </p:contentPart>
            </mc:Choice>
            <mc:Fallback xmlns="">
              <p:pic>
                <p:nvPicPr>
                  <p:cNvPr id="227" name="Ink 226">
                    <a:extLst>
                      <a:ext uri="{FF2B5EF4-FFF2-40B4-BE49-F238E27FC236}">
                        <a16:creationId xmlns:a16="http://schemas.microsoft.com/office/drawing/2014/main" id="{21166695-0B67-4253-B725-7EE194DF42CB}"/>
                      </a:ext>
                    </a:extLst>
                  </p:cNvPr>
                  <p:cNvPicPr/>
                  <p:nvPr/>
                </p:nvPicPr>
                <p:blipFill>
                  <a:blip r:embed="rId400"/>
                  <a:stretch>
                    <a:fillRect/>
                  </a:stretch>
                </p:blipFill>
                <p:spPr>
                  <a:xfrm>
                    <a:off x="7325549" y="3237430"/>
                    <a:ext cx="27972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240" name="Ink 239">
                    <a:extLst>
                      <a:ext uri="{FF2B5EF4-FFF2-40B4-BE49-F238E27FC236}">
                        <a16:creationId xmlns:a16="http://schemas.microsoft.com/office/drawing/2014/main" id="{4C98FC55-4013-4BEE-9A81-D0F7612CD621}"/>
                      </a:ext>
                    </a:extLst>
                  </p14:cNvPr>
                  <p14:cNvContentPartPr/>
                  <p14:nvPr/>
                </p14:nvContentPartPr>
                <p14:xfrm>
                  <a:off x="7240894" y="3341641"/>
                  <a:ext cx="317160" cy="331560"/>
                </p14:xfrm>
              </p:contentPart>
            </mc:Choice>
            <mc:Fallback xmlns="">
              <p:pic>
                <p:nvPicPr>
                  <p:cNvPr id="240" name="Ink 239">
                    <a:extLst>
                      <a:ext uri="{FF2B5EF4-FFF2-40B4-BE49-F238E27FC236}">
                        <a16:creationId xmlns:a16="http://schemas.microsoft.com/office/drawing/2014/main" id="{4C98FC55-4013-4BEE-9A81-D0F7612CD621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7232254" y="3333001"/>
                    <a:ext cx="334800" cy="349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BF27695A-63A9-4B47-AC21-77ACD297624E}"/>
                    </a:ext>
                  </a:extLst>
                </p14:cNvPr>
                <p14:cNvContentPartPr/>
                <p14:nvPr/>
              </p14:nvContentPartPr>
              <p14:xfrm>
                <a:off x="7746974" y="3439115"/>
                <a:ext cx="285120" cy="129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BF27695A-63A9-4B47-AC21-77ACD297624E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7738334" y="3430115"/>
                  <a:ext cx="302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A7D3009-AAAF-467D-9333-93E0186D1F94}"/>
                    </a:ext>
                  </a:extLst>
                </p14:cNvPr>
                <p14:cNvContentPartPr/>
                <p14:nvPr/>
              </p14:nvContentPartPr>
              <p14:xfrm>
                <a:off x="7698374" y="3453875"/>
                <a:ext cx="354600" cy="1976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A7D3009-AAAF-467D-9333-93E0186D1F94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689374" y="3444875"/>
                  <a:ext cx="3722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D6ABC37E-356D-4052-B6B6-D41D3079C5ED}"/>
                    </a:ext>
                  </a:extLst>
                </p14:cNvPr>
                <p14:cNvContentPartPr/>
                <p14:nvPr/>
              </p14:nvContentPartPr>
              <p14:xfrm>
                <a:off x="7920138" y="2540264"/>
                <a:ext cx="1365480" cy="4939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D6ABC37E-356D-4052-B6B6-D41D3079C5ED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655898" y="2157224"/>
                  <a:ext cx="1893960" cy="12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F31156F-3A35-4B3E-A942-1E1C5F9B672E}"/>
                    </a:ext>
                  </a:extLst>
                </p14:cNvPr>
                <p14:cNvContentPartPr/>
                <p14:nvPr/>
              </p14:nvContentPartPr>
              <p14:xfrm>
                <a:off x="7781898" y="2692544"/>
                <a:ext cx="1737000" cy="9874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F31156F-3A35-4B3E-A942-1E1C5F9B672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7647978" y="2309504"/>
                  <a:ext cx="2004480" cy="17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F9B47A07-CC94-442F-B91A-F74F823E6C6C}"/>
                    </a:ext>
                  </a:extLst>
                </p14:cNvPr>
                <p14:cNvContentPartPr/>
                <p14:nvPr/>
              </p14:nvContentPartPr>
              <p14:xfrm>
                <a:off x="6445853" y="4297428"/>
                <a:ext cx="381240" cy="9720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F9B47A07-CC94-442F-B91A-F74F823E6C6C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437213" y="4288788"/>
                  <a:ext cx="398880" cy="114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A0BEF1E9-5FE7-463F-9763-647AB16876CF}"/>
                </a:ext>
              </a:extLst>
            </p:cNvPr>
            <p:cNvGrpSpPr/>
            <p:nvPr/>
          </p:nvGrpSpPr>
          <p:grpSpPr>
            <a:xfrm>
              <a:off x="6424973" y="4117788"/>
              <a:ext cx="423720" cy="288360"/>
              <a:chOff x="5681653" y="4118954"/>
              <a:chExt cx="423720" cy="288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13">
                <p14:nvContentPartPr>
                  <p14:cNvPr id="326" name="Ink 325">
                    <a:extLst>
                      <a:ext uri="{FF2B5EF4-FFF2-40B4-BE49-F238E27FC236}">
                        <a16:creationId xmlns:a16="http://schemas.microsoft.com/office/drawing/2014/main" id="{A49E0A31-C5DC-4347-B8B8-F0B49F5DBE6E}"/>
                      </a:ext>
                    </a:extLst>
                  </p14:cNvPr>
                  <p14:cNvContentPartPr/>
                  <p14:nvPr/>
                </p14:nvContentPartPr>
                <p14:xfrm>
                  <a:off x="5681653" y="4165754"/>
                  <a:ext cx="214920" cy="154080"/>
                </p14:xfrm>
              </p:contentPart>
            </mc:Choice>
            <mc:Fallback xmlns="">
              <p:pic>
                <p:nvPicPr>
                  <p:cNvPr id="326" name="Ink 325">
                    <a:extLst>
                      <a:ext uri="{FF2B5EF4-FFF2-40B4-BE49-F238E27FC236}">
                        <a16:creationId xmlns:a16="http://schemas.microsoft.com/office/drawing/2014/main" id="{A49E0A31-C5DC-4347-B8B8-F0B49F5DBE6E}"/>
                      </a:ext>
                    </a:extLst>
                  </p:cNvPr>
                  <p:cNvPicPr/>
                  <p:nvPr/>
                </p:nvPicPr>
                <p:blipFill>
                  <a:blip r:embed="rId414"/>
                  <a:stretch>
                    <a:fillRect/>
                  </a:stretch>
                </p:blipFill>
                <p:spPr>
                  <a:xfrm>
                    <a:off x="5673013" y="4156754"/>
                    <a:ext cx="2325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5">
                <p14:nvContentPartPr>
                  <p14:cNvPr id="327" name="Ink 326">
                    <a:extLst>
                      <a:ext uri="{FF2B5EF4-FFF2-40B4-BE49-F238E27FC236}">
                        <a16:creationId xmlns:a16="http://schemas.microsoft.com/office/drawing/2014/main" id="{6735E7BE-8E93-4000-ABA4-5BCFBB035E8A}"/>
                      </a:ext>
                    </a:extLst>
                  </p14:cNvPr>
                  <p14:cNvContentPartPr/>
                  <p14:nvPr/>
                </p14:nvContentPartPr>
                <p14:xfrm>
                  <a:off x="5745013" y="4161434"/>
                  <a:ext cx="160200" cy="78840"/>
                </p14:xfrm>
              </p:contentPart>
            </mc:Choice>
            <mc:Fallback xmlns="">
              <p:pic>
                <p:nvPicPr>
                  <p:cNvPr id="327" name="Ink 326">
                    <a:extLst>
                      <a:ext uri="{FF2B5EF4-FFF2-40B4-BE49-F238E27FC236}">
                        <a16:creationId xmlns:a16="http://schemas.microsoft.com/office/drawing/2014/main" id="{6735E7BE-8E93-4000-ABA4-5BCFBB035E8A}"/>
                      </a:ext>
                    </a:extLst>
                  </p:cNvPr>
                  <p:cNvPicPr/>
                  <p:nvPr/>
                </p:nvPicPr>
                <p:blipFill>
                  <a:blip r:embed="rId416"/>
                  <a:stretch>
                    <a:fillRect/>
                  </a:stretch>
                </p:blipFill>
                <p:spPr>
                  <a:xfrm>
                    <a:off x="5736373" y="4152794"/>
                    <a:ext cx="177840" cy="9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7">
                <p14:nvContentPartPr>
                  <p14:cNvPr id="329" name="Ink 328">
                    <a:extLst>
                      <a:ext uri="{FF2B5EF4-FFF2-40B4-BE49-F238E27FC236}">
                        <a16:creationId xmlns:a16="http://schemas.microsoft.com/office/drawing/2014/main" id="{D57F6DF5-DD46-442E-BFCF-C9CAA4CE88BB}"/>
                      </a:ext>
                    </a:extLst>
                  </p14:cNvPr>
                  <p14:cNvContentPartPr/>
                  <p14:nvPr/>
                </p14:nvContentPartPr>
                <p14:xfrm>
                  <a:off x="5796853" y="4118954"/>
                  <a:ext cx="153360" cy="70560"/>
                </p14:xfrm>
              </p:contentPart>
            </mc:Choice>
            <mc:Fallback xmlns="">
              <p:pic>
                <p:nvPicPr>
                  <p:cNvPr id="329" name="Ink 328">
                    <a:extLst>
                      <a:ext uri="{FF2B5EF4-FFF2-40B4-BE49-F238E27FC236}">
                        <a16:creationId xmlns:a16="http://schemas.microsoft.com/office/drawing/2014/main" id="{D57F6DF5-DD46-442E-BFCF-C9CAA4CE88BB}"/>
                      </a:ext>
                    </a:extLst>
                  </p:cNvPr>
                  <p:cNvPicPr/>
                  <p:nvPr/>
                </p:nvPicPr>
                <p:blipFill>
                  <a:blip r:embed="rId418"/>
                  <a:stretch>
                    <a:fillRect/>
                  </a:stretch>
                </p:blipFill>
                <p:spPr>
                  <a:xfrm>
                    <a:off x="5787853" y="4109954"/>
                    <a:ext cx="171000" cy="8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9">
                <p14:nvContentPartPr>
                  <p14:cNvPr id="331" name="Ink 330">
                    <a:extLst>
                      <a:ext uri="{FF2B5EF4-FFF2-40B4-BE49-F238E27FC236}">
                        <a16:creationId xmlns:a16="http://schemas.microsoft.com/office/drawing/2014/main" id="{907A2910-59A4-4782-B259-F40AD669BB27}"/>
                      </a:ext>
                    </a:extLst>
                  </p14:cNvPr>
                  <p14:cNvContentPartPr/>
                  <p14:nvPr/>
                </p14:nvContentPartPr>
                <p14:xfrm>
                  <a:off x="5912773" y="4208954"/>
                  <a:ext cx="1440" cy="74160"/>
                </p14:xfrm>
              </p:contentPart>
            </mc:Choice>
            <mc:Fallback xmlns="">
              <p:pic>
                <p:nvPicPr>
                  <p:cNvPr id="331" name="Ink 330">
                    <a:extLst>
                      <a:ext uri="{FF2B5EF4-FFF2-40B4-BE49-F238E27FC236}">
                        <a16:creationId xmlns:a16="http://schemas.microsoft.com/office/drawing/2014/main" id="{907A2910-59A4-4782-B259-F40AD669BB27}"/>
                      </a:ext>
                    </a:extLst>
                  </p:cNvPr>
                  <p:cNvPicPr/>
                  <p:nvPr/>
                </p:nvPicPr>
                <p:blipFill>
                  <a:blip r:embed="rId420"/>
                  <a:stretch>
                    <a:fillRect/>
                  </a:stretch>
                </p:blipFill>
                <p:spPr>
                  <a:xfrm>
                    <a:off x="5903773" y="4199954"/>
                    <a:ext cx="1908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1">
                <p14:nvContentPartPr>
                  <p14:cNvPr id="332" name="Ink 331">
                    <a:extLst>
                      <a:ext uri="{FF2B5EF4-FFF2-40B4-BE49-F238E27FC236}">
                        <a16:creationId xmlns:a16="http://schemas.microsoft.com/office/drawing/2014/main" id="{4ED70832-05BF-4D88-93D2-9491FBF23325}"/>
                      </a:ext>
                    </a:extLst>
                  </p14:cNvPr>
                  <p14:cNvContentPartPr/>
                  <p14:nvPr/>
                </p14:nvContentPartPr>
                <p14:xfrm>
                  <a:off x="5931853" y="4214354"/>
                  <a:ext cx="5040" cy="55440"/>
                </p14:xfrm>
              </p:contentPart>
            </mc:Choice>
            <mc:Fallback xmlns="">
              <p:pic>
                <p:nvPicPr>
                  <p:cNvPr id="332" name="Ink 331">
                    <a:extLst>
                      <a:ext uri="{FF2B5EF4-FFF2-40B4-BE49-F238E27FC236}">
                        <a16:creationId xmlns:a16="http://schemas.microsoft.com/office/drawing/2014/main" id="{4ED70832-05BF-4D88-93D2-9491FBF23325}"/>
                      </a:ext>
                    </a:extLst>
                  </p:cNvPr>
                  <p:cNvPicPr/>
                  <p:nvPr/>
                </p:nvPicPr>
                <p:blipFill>
                  <a:blip r:embed="rId422"/>
                  <a:stretch>
                    <a:fillRect/>
                  </a:stretch>
                </p:blipFill>
                <p:spPr>
                  <a:xfrm>
                    <a:off x="5923213" y="4205354"/>
                    <a:ext cx="2268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3">
                <p14:nvContentPartPr>
                  <p14:cNvPr id="333" name="Ink 332">
                    <a:extLst>
                      <a:ext uri="{FF2B5EF4-FFF2-40B4-BE49-F238E27FC236}">
                        <a16:creationId xmlns:a16="http://schemas.microsoft.com/office/drawing/2014/main" id="{7CFBA667-25A1-4749-8418-13814C07F83B}"/>
                      </a:ext>
                    </a:extLst>
                  </p14:cNvPr>
                  <p14:cNvContentPartPr/>
                  <p14:nvPr/>
                </p14:nvContentPartPr>
                <p14:xfrm>
                  <a:off x="5944813" y="4211834"/>
                  <a:ext cx="17640" cy="70920"/>
                </p14:xfrm>
              </p:contentPart>
            </mc:Choice>
            <mc:Fallback xmlns="">
              <p:pic>
                <p:nvPicPr>
                  <p:cNvPr id="333" name="Ink 332">
                    <a:extLst>
                      <a:ext uri="{FF2B5EF4-FFF2-40B4-BE49-F238E27FC236}">
                        <a16:creationId xmlns:a16="http://schemas.microsoft.com/office/drawing/2014/main" id="{7CFBA667-25A1-4749-8418-13814C07F83B}"/>
                      </a:ext>
                    </a:extLst>
                  </p:cNvPr>
                  <p:cNvPicPr/>
                  <p:nvPr/>
                </p:nvPicPr>
                <p:blipFill>
                  <a:blip r:embed="rId424"/>
                  <a:stretch>
                    <a:fillRect/>
                  </a:stretch>
                </p:blipFill>
                <p:spPr>
                  <a:xfrm>
                    <a:off x="5936173" y="4203194"/>
                    <a:ext cx="35280" cy="8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5">
                <p14:nvContentPartPr>
                  <p14:cNvPr id="335" name="Ink 334">
                    <a:extLst>
                      <a:ext uri="{FF2B5EF4-FFF2-40B4-BE49-F238E27FC236}">
                        <a16:creationId xmlns:a16="http://schemas.microsoft.com/office/drawing/2014/main" id="{FDDC1024-0358-4436-A1B7-0EE1F8F5F17A}"/>
                      </a:ext>
                    </a:extLst>
                  </p14:cNvPr>
                  <p14:cNvContentPartPr/>
                  <p14:nvPr/>
                </p14:nvContentPartPr>
                <p14:xfrm>
                  <a:off x="5954533" y="4131554"/>
                  <a:ext cx="150120" cy="74880"/>
                </p14:xfrm>
              </p:contentPart>
            </mc:Choice>
            <mc:Fallback xmlns="">
              <p:pic>
                <p:nvPicPr>
                  <p:cNvPr id="335" name="Ink 334">
                    <a:extLst>
                      <a:ext uri="{FF2B5EF4-FFF2-40B4-BE49-F238E27FC236}">
                        <a16:creationId xmlns:a16="http://schemas.microsoft.com/office/drawing/2014/main" id="{FDDC1024-0358-4436-A1B7-0EE1F8F5F17A}"/>
                      </a:ext>
                    </a:extLst>
                  </p:cNvPr>
                  <p:cNvPicPr/>
                  <p:nvPr/>
                </p:nvPicPr>
                <p:blipFill>
                  <a:blip r:embed="rId426"/>
                  <a:stretch>
                    <a:fillRect/>
                  </a:stretch>
                </p:blipFill>
                <p:spPr>
                  <a:xfrm>
                    <a:off x="5945533" y="4122914"/>
                    <a:ext cx="167760" cy="9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7">
                <p14:nvContentPartPr>
                  <p14:cNvPr id="336" name="Ink 335">
                    <a:extLst>
                      <a:ext uri="{FF2B5EF4-FFF2-40B4-BE49-F238E27FC236}">
                        <a16:creationId xmlns:a16="http://schemas.microsoft.com/office/drawing/2014/main" id="{188BF498-7F0C-4689-9F8D-384451947286}"/>
                      </a:ext>
                    </a:extLst>
                  </p14:cNvPr>
                  <p14:cNvContentPartPr/>
                  <p14:nvPr/>
                </p14:nvContentPartPr>
                <p14:xfrm>
                  <a:off x="6022213" y="4198514"/>
                  <a:ext cx="61200" cy="33840"/>
                </p14:xfrm>
              </p:contentPart>
            </mc:Choice>
            <mc:Fallback xmlns="">
              <p:pic>
                <p:nvPicPr>
                  <p:cNvPr id="336" name="Ink 335">
                    <a:extLst>
                      <a:ext uri="{FF2B5EF4-FFF2-40B4-BE49-F238E27FC236}">
                        <a16:creationId xmlns:a16="http://schemas.microsoft.com/office/drawing/2014/main" id="{188BF498-7F0C-4689-9F8D-384451947286}"/>
                      </a:ext>
                    </a:extLst>
                  </p:cNvPr>
                  <p:cNvPicPr/>
                  <p:nvPr/>
                </p:nvPicPr>
                <p:blipFill>
                  <a:blip r:embed="rId428"/>
                  <a:stretch>
                    <a:fillRect/>
                  </a:stretch>
                </p:blipFill>
                <p:spPr>
                  <a:xfrm>
                    <a:off x="6013573" y="4189514"/>
                    <a:ext cx="7884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9">
                <p14:nvContentPartPr>
                  <p14:cNvPr id="338" name="Ink 337">
                    <a:extLst>
                      <a:ext uri="{FF2B5EF4-FFF2-40B4-BE49-F238E27FC236}">
                        <a16:creationId xmlns:a16="http://schemas.microsoft.com/office/drawing/2014/main" id="{85DB6319-FA31-40EA-BC30-812E54EE6FEA}"/>
                      </a:ext>
                    </a:extLst>
                  </p14:cNvPr>
                  <p14:cNvContentPartPr/>
                  <p14:nvPr/>
                </p14:nvContentPartPr>
                <p14:xfrm>
                  <a:off x="5984413" y="4212914"/>
                  <a:ext cx="120960" cy="163080"/>
                </p14:xfrm>
              </p:contentPart>
            </mc:Choice>
            <mc:Fallback xmlns="">
              <p:pic>
                <p:nvPicPr>
                  <p:cNvPr id="338" name="Ink 337">
                    <a:extLst>
                      <a:ext uri="{FF2B5EF4-FFF2-40B4-BE49-F238E27FC236}">
                        <a16:creationId xmlns:a16="http://schemas.microsoft.com/office/drawing/2014/main" id="{85DB6319-FA31-40EA-BC30-812E54EE6FEA}"/>
                      </a:ext>
                    </a:extLst>
                  </p:cNvPr>
                  <p:cNvPicPr/>
                  <p:nvPr/>
                </p:nvPicPr>
                <p:blipFill>
                  <a:blip r:embed="rId430"/>
                  <a:stretch>
                    <a:fillRect/>
                  </a:stretch>
                </p:blipFill>
                <p:spPr>
                  <a:xfrm>
                    <a:off x="5975413" y="4204274"/>
                    <a:ext cx="138600" cy="18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1">
                <p14:nvContentPartPr>
                  <p14:cNvPr id="341" name="Ink 340">
                    <a:extLst>
                      <a:ext uri="{FF2B5EF4-FFF2-40B4-BE49-F238E27FC236}">
                        <a16:creationId xmlns:a16="http://schemas.microsoft.com/office/drawing/2014/main" id="{DF1B3E02-FFA1-4011-97DF-D229BAB60280}"/>
                      </a:ext>
                    </a:extLst>
                  </p14:cNvPr>
                  <p14:cNvContentPartPr/>
                  <p14:nvPr/>
                </p14:nvContentPartPr>
                <p14:xfrm>
                  <a:off x="5955973" y="4283114"/>
                  <a:ext cx="52560" cy="44280"/>
                </p14:xfrm>
              </p:contentPart>
            </mc:Choice>
            <mc:Fallback xmlns="">
              <p:pic>
                <p:nvPicPr>
                  <p:cNvPr id="341" name="Ink 340">
                    <a:extLst>
                      <a:ext uri="{FF2B5EF4-FFF2-40B4-BE49-F238E27FC236}">
                        <a16:creationId xmlns:a16="http://schemas.microsoft.com/office/drawing/2014/main" id="{DF1B3E02-FFA1-4011-97DF-D229BAB60280}"/>
                      </a:ext>
                    </a:extLst>
                  </p:cNvPr>
                  <p:cNvPicPr/>
                  <p:nvPr/>
                </p:nvPicPr>
                <p:blipFill>
                  <a:blip r:embed="rId432"/>
                  <a:stretch>
                    <a:fillRect/>
                  </a:stretch>
                </p:blipFill>
                <p:spPr>
                  <a:xfrm>
                    <a:off x="5946973" y="4274474"/>
                    <a:ext cx="70200" cy="6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3">
                <p14:nvContentPartPr>
                  <p14:cNvPr id="350" name="Ink 349">
                    <a:extLst>
                      <a:ext uri="{FF2B5EF4-FFF2-40B4-BE49-F238E27FC236}">
                        <a16:creationId xmlns:a16="http://schemas.microsoft.com/office/drawing/2014/main" id="{925488CB-8152-44A0-BCA7-C0A83CA211F0}"/>
                      </a:ext>
                    </a:extLst>
                  </p14:cNvPr>
                  <p14:cNvContentPartPr/>
                  <p14:nvPr/>
                </p14:nvContentPartPr>
                <p14:xfrm>
                  <a:off x="5723773" y="4294634"/>
                  <a:ext cx="204120" cy="95400"/>
                </p14:xfrm>
              </p:contentPart>
            </mc:Choice>
            <mc:Fallback xmlns="">
              <p:pic>
                <p:nvPicPr>
                  <p:cNvPr id="350" name="Ink 349">
                    <a:extLst>
                      <a:ext uri="{FF2B5EF4-FFF2-40B4-BE49-F238E27FC236}">
                        <a16:creationId xmlns:a16="http://schemas.microsoft.com/office/drawing/2014/main" id="{925488CB-8152-44A0-BCA7-C0A83CA211F0}"/>
                      </a:ext>
                    </a:extLst>
                  </p:cNvPr>
                  <p:cNvPicPr/>
                  <p:nvPr/>
                </p:nvPicPr>
                <p:blipFill>
                  <a:blip r:embed="rId434"/>
                  <a:stretch>
                    <a:fillRect/>
                  </a:stretch>
                </p:blipFill>
                <p:spPr>
                  <a:xfrm>
                    <a:off x="5715133" y="4285634"/>
                    <a:ext cx="221760" cy="11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5">
                <p14:nvContentPartPr>
                  <p14:cNvPr id="351" name="Ink 350">
                    <a:extLst>
                      <a:ext uri="{FF2B5EF4-FFF2-40B4-BE49-F238E27FC236}">
                        <a16:creationId xmlns:a16="http://schemas.microsoft.com/office/drawing/2014/main" id="{1791B311-070F-493E-B11C-938345DB430A}"/>
                      </a:ext>
                    </a:extLst>
                  </p14:cNvPr>
                  <p14:cNvContentPartPr/>
                  <p14:nvPr/>
                </p14:nvContentPartPr>
                <p14:xfrm>
                  <a:off x="5851213" y="4303274"/>
                  <a:ext cx="185400" cy="104040"/>
                </p14:xfrm>
              </p:contentPart>
            </mc:Choice>
            <mc:Fallback xmlns="">
              <p:pic>
                <p:nvPicPr>
                  <p:cNvPr id="351" name="Ink 350">
                    <a:extLst>
                      <a:ext uri="{FF2B5EF4-FFF2-40B4-BE49-F238E27FC236}">
                        <a16:creationId xmlns:a16="http://schemas.microsoft.com/office/drawing/2014/main" id="{1791B311-070F-493E-B11C-938345DB430A}"/>
                      </a:ext>
                    </a:extLst>
                  </p:cNvPr>
                  <p:cNvPicPr/>
                  <p:nvPr/>
                </p:nvPicPr>
                <p:blipFill>
                  <a:blip r:embed="rId436"/>
                  <a:stretch>
                    <a:fillRect/>
                  </a:stretch>
                </p:blipFill>
                <p:spPr>
                  <a:xfrm>
                    <a:off x="5842213" y="4294634"/>
                    <a:ext cx="203040" cy="121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12B6E1AC-74C7-45A2-97E0-586CFC34356B}"/>
                </a:ext>
              </a:extLst>
            </p:cNvPr>
            <p:cNvGrpSpPr/>
            <p:nvPr/>
          </p:nvGrpSpPr>
          <p:grpSpPr>
            <a:xfrm>
              <a:off x="6562853" y="4420908"/>
              <a:ext cx="80640" cy="184320"/>
              <a:chOff x="5819533" y="4422074"/>
              <a:chExt cx="80640" cy="18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7">
                <p14:nvContentPartPr>
                  <p14:cNvPr id="353" name="Ink 352">
                    <a:extLst>
                      <a:ext uri="{FF2B5EF4-FFF2-40B4-BE49-F238E27FC236}">
                        <a16:creationId xmlns:a16="http://schemas.microsoft.com/office/drawing/2014/main" id="{5BC12D76-46FC-4414-BC23-5607F873A5D2}"/>
                      </a:ext>
                    </a:extLst>
                  </p14:cNvPr>
                  <p14:cNvContentPartPr/>
                  <p14:nvPr/>
                </p14:nvContentPartPr>
                <p14:xfrm>
                  <a:off x="5819533" y="4422074"/>
                  <a:ext cx="50040" cy="169200"/>
                </p14:xfrm>
              </p:contentPart>
            </mc:Choice>
            <mc:Fallback xmlns="">
              <p:pic>
                <p:nvPicPr>
                  <p:cNvPr id="353" name="Ink 352">
                    <a:extLst>
                      <a:ext uri="{FF2B5EF4-FFF2-40B4-BE49-F238E27FC236}">
                        <a16:creationId xmlns:a16="http://schemas.microsoft.com/office/drawing/2014/main" id="{5BC12D76-46FC-4414-BC23-5607F873A5D2}"/>
                      </a:ext>
                    </a:extLst>
                  </p:cNvPr>
                  <p:cNvPicPr/>
                  <p:nvPr/>
                </p:nvPicPr>
                <p:blipFill>
                  <a:blip r:embed="rId438"/>
                  <a:stretch>
                    <a:fillRect/>
                  </a:stretch>
                </p:blipFill>
                <p:spPr>
                  <a:xfrm>
                    <a:off x="5810533" y="4413074"/>
                    <a:ext cx="67680" cy="18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9">
                <p14:nvContentPartPr>
                  <p14:cNvPr id="354" name="Ink 353">
                    <a:extLst>
                      <a:ext uri="{FF2B5EF4-FFF2-40B4-BE49-F238E27FC236}">
                        <a16:creationId xmlns:a16="http://schemas.microsoft.com/office/drawing/2014/main" id="{4741F8B1-7DF0-4573-8AC6-9F55B8B741C0}"/>
                      </a:ext>
                    </a:extLst>
                  </p14:cNvPr>
                  <p14:cNvContentPartPr/>
                  <p14:nvPr/>
                </p14:nvContentPartPr>
                <p14:xfrm>
                  <a:off x="5843293" y="4427114"/>
                  <a:ext cx="56880" cy="179280"/>
                </p14:xfrm>
              </p:contentPart>
            </mc:Choice>
            <mc:Fallback xmlns="">
              <p:pic>
                <p:nvPicPr>
                  <p:cNvPr id="354" name="Ink 353">
                    <a:extLst>
                      <a:ext uri="{FF2B5EF4-FFF2-40B4-BE49-F238E27FC236}">
                        <a16:creationId xmlns:a16="http://schemas.microsoft.com/office/drawing/2014/main" id="{4741F8B1-7DF0-4573-8AC6-9F55B8B741C0}"/>
                      </a:ext>
                    </a:extLst>
                  </p:cNvPr>
                  <p:cNvPicPr/>
                  <p:nvPr/>
                </p:nvPicPr>
                <p:blipFill>
                  <a:blip r:embed="rId440"/>
                  <a:stretch>
                    <a:fillRect/>
                  </a:stretch>
                </p:blipFill>
                <p:spPr>
                  <a:xfrm>
                    <a:off x="5834653" y="4418474"/>
                    <a:ext cx="74520" cy="196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4A6A7724-2B61-4710-956D-50702462EF7C}"/>
                </a:ext>
              </a:extLst>
            </p:cNvPr>
            <p:cNvGrpSpPr/>
            <p:nvPr/>
          </p:nvGrpSpPr>
          <p:grpSpPr>
            <a:xfrm>
              <a:off x="6806213" y="3862188"/>
              <a:ext cx="369720" cy="291600"/>
              <a:chOff x="6062893" y="3863354"/>
              <a:chExt cx="369720" cy="29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1">
                <p14:nvContentPartPr>
                  <p14:cNvPr id="356" name="Ink 355">
                    <a:extLst>
                      <a:ext uri="{FF2B5EF4-FFF2-40B4-BE49-F238E27FC236}">
                        <a16:creationId xmlns:a16="http://schemas.microsoft.com/office/drawing/2014/main" id="{ADA71173-752F-4B61-98CF-312B1FDB8BCC}"/>
                      </a:ext>
                    </a:extLst>
                  </p14:cNvPr>
                  <p14:cNvContentPartPr/>
                  <p14:nvPr/>
                </p14:nvContentPartPr>
                <p14:xfrm>
                  <a:off x="6062893" y="3884594"/>
                  <a:ext cx="21240" cy="24120"/>
                </p14:xfrm>
              </p:contentPart>
            </mc:Choice>
            <mc:Fallback xmlns="">
              <p:pic>
                <p:nvPicPr>
                  <p:cNvPr id="356" name="Ink 355">
                    <a:extLst>
                      <a:ext uri="{FF2B5EF4-FFF2-40B4-BE49-F238E27FC236}">
                        <a16:creationId xmlns:a16="http://schemas.microsoft.com/office/drawing/2014/main" id="{ADA71173-752F-4B61-98CF-312B1FDB8BCC}"/>
                      </a:ext>
                    </a:extLst>
                  </p:cNvPr>
                  <p:cNvPicPr/>
                  <p:nvPr/>
                </p:nvPicPr>
                <p:blipFill>
                  <a:blip r:embed="rId442"/>
                  <a:stretch>
                    <a:fillRect/>
                  </a:stretch>
                </p:blipFill>
                <p:spPr>
                  <a:xfrm>
                    <a:off x="6054253" y="3875954"/>
                    <a:ext cx="3888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3">
                <p14:nvContentPartPr>
                  <p14:cNvPr id="357" name="Ink 356">
                    <a:extLst>
                      <a:ext uri="{FF2B5EF4-FFF2-40B4-BE49-F238E27FC236}">
                        <a16:creationId xmlns:a16="http://schemas.microsoft.com/office/drawing/2014/main" id="{9431BB1D-29F8-44B7-98F1-131F101D6F10}"/>
                      </a:ext>
                    </a:extLst>
                  </p14:cNvPr>
                  <p14:cNvContentPartPr/>
                  <p14:nvPr/>
                </p14:nvContentPartPr>
                <p14:xfrm>
                  <a:off x="6072613" y="3864794"/>
                  <a:ext cx="45360" cy="37440"/>
                </p14:xfrm>
              </p:contentPart>
            </mc:Choice>
            <mc:Fallback xmlns="">
              <p:pic>
                <p:nvPicPr>
                  <p:cNvPr id="357" name="Ink 356">
                    <a:extLst>
                      <a:ext uri="{FF2B5EF4-FFF2-40B4-BE49-F238E27FC236}">
                        <a16:creationId xmlns:a16="http://schemas.microsoft.com/office/drawing/2014/main" id="{9431BB1D-29F8-44B7-98F1-131F101D6F10}"/>
                      </a:ext>
                    </a:extLst>
                  </p:cNvPr>
                  <p:cNvPicPr/>
                  <p:nvPr/>
                </p:nvPicPr>
                <p:blipFill>
                  <a:blip r:embed="rId444"/>
                  <a:stretch>
                    <a:fillRect/>
                  </a:stretch>
                </p:blipFill>
                <p:spPr>
                  <a:xfrm>
                    <a:off x="6063973" y="3856154"/>
                    <a:ext cx="63000" cy="5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5">
                <p14:nvContentPartPr>
                  <p14:cNvPr id="358" name="Ink 357">
                    <a:extLst>
                      <a:ext uri="{FF2B5EF4-FFF2-40B4-BE49-F238E27FC236}">
                        <a16:creationId xmlns:a16="http://schemas.microsoft.com/office/drawing/2014/main" id="{447BF891-3CB7-4333-8E3D-BD8DA6E0B300}"/>
                      </a:ext>
                    </a:extLst>
                  </p14:cNvPr>
                  <p14:cNvContentPartPr/>
                  <p14:nvPr/>
                </p14:nvContentPartPr>
                <p14:xfrm>
                  <a:off x="6155773" y="3946154"/>
                  <a:ext cx="2520" cy="21240"/>
                </p14:xfrm>
              </p:contentPart>
            </mc:Choice>
            <mc:Fallback xmlns="">
              <p:pic>
                <p:nvPicPr>
                  <p:cNvPr id="358" name="Ink 357">
                    <a:extLst>
                      <a:ext uri="{FF2B5EF4-FFF2-40B4-BE49-F238E27FC236}">
                        <a16:creationId xmlns:a16="http://schemas.microsoft.com/office/drawing/2014/main" id="{447BF891-3CB7-4333-8E3D-BD8DA6E0B300}"/>
                      </a:ext>
                    </a:extLst>
                  </p:cNvPr>
                  <p:cNvPicPr/>
                  <p:nvPr/>
                </p:nvPicPr>
                <p:blipFill>
                  <a:blip r:embed="rId446"/>
                  <a:stretch>
                    <a:fillRect/>
                  </a:stretch>
                </p:blipFill>
                <p:spPr>
                  <a:xfrm>
                    <a:off x="6146773" y="3937514"/>
                    <a:ext cx="2016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7">
                <p14:nvContentPartPr>
                  <p14:cNvPr id="359" name="Ink 358">
                    <a:extLst>
                      <a:ext uri="{FF2B5EF4-FFF2-40B4-BE49-F238E27FC236}">
                        <a16:creationId xmlns:a16="http://schemas.microsoft.com/office/drawing/2014/main" id="{926394B5-8FAE-4CEC-ABC6-B2E38F5FFAAB}"/>
                      </a:ext>
                    </a:extLst>
                  </p14:cNvPr>
                  <p14:cNvContentPartPr/>
                  <p14:nvPr/>
                </p14:nvContentPartPr>
                <p14:xfrm>
                  <a:off x="6159013" y="3940394"/>
                  <a:ext cx="28440" cy="32400"/>
                </p14:xfrm>
              </p:contentPart>
            </mc:Choice>
            <mc:Fallback xmlns="">
              <p:pic>
                <p:nvPicPr>
                  <p:cNvPr id="359" name="Ink 358">
                    <a:extLst>
                      <a:ext uri="{FF2B5EF4-FFF2-40B4-BE49-F238E27FC236}">
                        <a16:creationId xmlns:a16="http://schemas.microsoft.com/office/drawing/2014/main" id="{926394B5-8FAE-4CEC-ABC6-B2E38F5FFAAB}"/>
                      </a:ext>
                    </a:extLst>
                  </p:cNvPr>
                  <p:cNvPicPr/>
                  <p:nvPr/>
                </p:nvPicPr>
                <p:blipFill>
                  <a:blip r:embed="rId448"/>
                  <a:stretch>
                    <a:fillRect/>
                  </a:stretch>
                </p:blipFill>
                <p:spPr>
                  <a:xfrm>
                    <a:off x="6150013" y="3931754"/>
                    <a:ext cx="46080" cy="5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9">
                <p14:nvContentPartPr>
                  <p14:cNvPr id="361" name="Ink 360">
                    <a:extLst>
                      <a:ext uri="{FF2B5EF4-FFF2-40B4-BE49-F238E27FC236}">
                        <a16:creationId xmlns:a16="http://schemas.microsoft.com/office/drawing/2014/main" id="{A1D5240C-EFEB-48F1-B949-A8F2C17041F6}"/>
                      </a:ext>
                    </a:extLst>
                  </p14:cNvPr>
                  <p14:cNvContentPartPr/>
                  <p14:nvPr/>
                </p14:nvContentPartPr>
                <p14:xfrm>
                  <a:off x="6243253" y="3875594"/>
                  <a:ext cx="2520" cy="16920"/>
                </p14:xfrm>
              </p:contentPart>
            </mc:Choice>
            <mc:Fallback xmlns="">
              <p:pic>
                <p:nvPicPr>
                  <p:cNvPr id="361" name="Ink 360">
                    <a:extLst>
                      <a:ext uri="{FF2B5EF4-FFF2-40B4-BE49-F238E27FC236}">
                        <a16:creationId xmlns:a16="http://schemas.microsoft.com/office/drawing/2014/main" id="{A1D5240C-EFEB-48F1-B949-A8F2C17041F6}"/>
                      </a:ext>
                    </a:extLst>
                  </p:cNvPr>
                  <p:cNvPicPr/>
                  <p:nvPr/>
                </p:nvPicPr>
                <p:blipFill>
                  <a:blip r:embed="rId450"/>
                  <a:stretch>
                    <a:fillRect/>
                  </a:stretch>
                </p:blipFill>
                <p:spPr>
                  <a:xfrm>
                    <a:off x="6234253" y="3866954"/>
                    <a:ext cx="20160" cy="3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1">
                <p14:nvContentPartPr>
                  <p14:cNvPr id="362" name="Ink 361">
                    <a:extLst>
                      <a:ext uri="{FF2B5EF4-FFF2-40B4-BE49-F238E27FC236}">
                        <a16:creationId xmlns:a16="http://schemas.microsoft.com/office/drawing/2014/main" id="{47FF5546-8ECB-4CA9-801B-028B825922B6}"/>
                      </a:ext>
                    </a:extLst>
                  </p14:cNvPr>
                  <p14:cNvContentPartPr/>
                  <p14:nvPr/>
                </p14:nvContentPartPr>
                <p14:xfrm>
                  <a:off x="6244333" y="3863354"/>
                  <a:ext cx="32040" cy="33840"/>
                </p14:xfrm>
              </p:contentPart>
            </mc:Choice>
            <mc:Fallback xmlns="">
              <p:pic>
                <p:nvPicPr>
                  <p:cNvPr id="362" name="Ink 361">
                    <a:extLst>
                      <a:ext uri="{FF2B5EF4-FFF2-40B4-BE49-F238E27FC236}">
                        <a16:creationId xmlns:a16="http://schemas.microsoft.com/office/drawing/2014/main" id="{47FF5546-8ECB-4CA9-801B-028B825922B6}"/>
                      </a:ext>
                    </a:extLst>
                  </p:cNvPr>
                  <p:cNvPicPr/>
                  <p:nvPr/>
                </p:nvPicPr>
                <p:blipFill>
                  <a:blip r:embed="rId452"/>
                  <a:stretch>
                    <a:fillRect/>
                  </a:stretch>
                </p:blipFill>
                <p:spPr>
                  <a:xfrm>
                    <a:off x="6235333" y="3854714"/>
                    <a:ext cx="496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3">
                <p14:nvContentPartPr>
                  <p14:cNvPr id="363" name="Ink 362">
                    <a:extLst>
                      <a:ext uri="{FF2B5EF4-FFF2-40B4-BE49-F238E27FC236}">
                        <a16:creationId xmlns:a16="http://schemas.microsoft.com/office/drawing/2014/main" id="{61393D52-02C7-43C9-8891-0876FABDEA68}"/>
                      </a:ext>
                    </a:extLst>
                  </p14:cNvPr>
                  <p14:cNvContentPartPr/>
                  <p14:nvPr/>
                </p14:nvContentPartPr>
                <p14:xfrm>
                  <a:off x="6281413" y="3986834"/>
                  <a:ext cx="3240" cy="21240"/>
                </p14:xfrm>
              </p:contentPart>
            </mc:Choice>
            <mc:Fallback xmlns="">
              <p:pic>
                <p:nvPicPr>
                  <p:cNvPr id="363" name="Ink 362">
                    <a:extLst>
                      <a:ext uri="{FF2B5EF4-FFF2-40B4-BE49-F238E27FC236}">
                        <a16:creationId xmlns:a16="http://schemas.microsoft.com/office/drawing/2014/main" id="{61393D52-02C7-43C9-8891-0876FABDEA68}"/>
                      </a:ext>
                    </a:extLst>
                  </p:cNvPr>
                  <p:cNvPicPr/>
                  <p:nvPr/>
                </p:nvPicPr>
                <p:blipFill>
                  <a:blip r:embed="rId454"/>
                  <a:stretch>
                    <a:fillRect/>
                  </a:stretch>
                </p:blipFill>
                <p:spPr>
                  <a:xfrm>
                    <a:off x="6272773" y="3978194"/>
                    <a:ext cx="2088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5">
                <p14:nvContentPartPr>
                  <p14:cNvPr id="364" name="Ink 363">
                    <a:extLst>
                      <a:ext uri="{FF2B5EF4-FFF2-40B4-BE49-F238E27FC236}">
                        <a16:creationId xmlns:a16="http://schemas.microsoft.com/office/drawing/2014/main" id="{78A43BF2-B9FC-4129-828D-751495ABDEB5}"/>
                      </a:ext>
                    </a:extLst>
                  </p14:cNvPr>
                  <p14:cNvContentPartPr/>
                  <p14:nvPr/>
                </p14:nvContentPartPr>
                <p14:xfrm>
                  <a:off x="6287533" y="3980714"/>
                  <a:ext cx="32760" cy="29160"/>
                </p14:xfrm>
              </p:contentPart>
            </mc:Choice>
            <mc:Fallback xmlns="">
              <p:pic>
                <p:nvPicPr>
                  <p:cNvPr id="364" name="Ink 363">
                    <a:extLst>
                      <a:ext uri="{FF2B5EF4-FFF2-40B4-BE49-F238E27FC236}">
                        <a16:creationId xmlns:a16="http://schemas.microsoft.com/office/drawing/2014/main" id="{78A43BF2-B9FC-4129-828D-751495ABDEB5}"/>
                      </a:ext>
                    </a:extLst>
                  </p:cNvPr>
                  <p:cNvPicPr/>
                  <p:nvPr/>
                </p:nvPicPr>
                <p:blipFill>
                  <a:blip r:embed="rId456"/>
                  <a:stretch>
                    <a:fillRect/>
                  </a:stretch>
                </p:blipFill>
                <p:spPr>
                  <a:xfrm>
                    <a:off x="6278893" y="3971714"/>
                    <a:ext cx="50400" cy="4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7">
                <p14:nvContentPartPr>
                  <p14:cNvPr id="365" name="Ink 364">
                    <a:extLst>
                      <a:ext uri="{FF2B5EF4-FFF2-40B4-BE49-F238E27FC236}">
                        <a16:creationId xmlns:a16="http://schemas.microsoft.com/office/drawing/2014/main" id="{8011C589-56EA-476B-B001-10D0B501AA35}"/>
                      </a:ext>
                    </a:extLst>
                  </p14:cNvPr>
                  <p14:cNvContentPartPr/>
                  <p14:nvPr/>
                </p14:nvContentPartPr>
                <p14:xfrm>
                  <a:off x="6288973" y="4090154"/>
                  <a:ext cx="2160" cy="19440"/>
                </p14:xfrm>
              </p:contentPart>
            </mc:Choice>
            <mc:Fallback xmlns="">
              <p:pic>
                <p:nvPicPr>
                  <p:cNvPr id="365" name="Ink 364">
                    <a:extLst>
                      <a:ext uri="{FF2B5EF4-FFF2-40B4-BE49-F238E27FC236}">
                        <a16:creationId xmlns:a16="http://schemas.microsoft.com/office/drawing/2014/main" id="{8011C589-56EA-476B-B001-10D0B501AA35}"/>
                      </a:ext>
                    </a:extLst>
                  </p:cNvPr>
                  <p:cNvPicPr/>
                  <p:nvPr/>
                </p:nvPicPr>
                <p:blipFill>
                  <a:blip r:embed="rId458"/>
                  <a:stretch>
                    <a:fillRect/>
                  </a:stretch>
                </p:blipFill>
                <p:spPr>
                  <a:xfrm>
                    <a:off x="6279973" y="4081514"/>
                    <a:ext cx="1980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9">
                <p14:nvContentPartPr>
                  <p14:cNvPr id="366" name="Ink 365">
                    <a:extLst>
                      <a:ext uri="{FF2B5EF4-FFF2-40B4-BE49-F238E27FC236}">
                        <a16:creationId xmlns:a16="http://schemas.microsoft.com/office/drawing/2014/main" id="{1EEE279F-7005-49B7-8926-8C8B095A64B8}"/>
                      </a:ext>
                    </a:extLst>
                  </p14:cNvPr>
                  <p14:cNvContentPartPr/>
                  <p14:nvPr/>
                </p14:nvContentPartPr>
                <p14:xfrm>
                  <a:off x="6293293" y="4084754"/>
                  <a:ext cx="34560" cy="31680"/>
                </p14:xfrm>
              </p:contentPart>
            </mc:Choice>
            <mc:Fallback xmlns="">
              <p:pic>
                <p:nvPicPr>
                  <p:cNvPr id="366" name="Ink 365">
                    <a:extLst>
                      <a:ext uri="{FF2B5EF4-FFF2-40B4-BE49-F238E27FC236}">
                        <a16:creationId xmlns:a16="http://schemas.microsoft.com/office/drawing/2014/main" id="{1EEE279F-7005-49B7-8926-8C8B095A64B8}"/>
                      </a:ext>
                    </a:extLst>
                  </p:cNvPr>
                  <p:cNvPicPr/>
                  <p:nvPr/>
                </p:nvPicPr>
                <p:blipFill>
                  <a:blip r:embed="rId460"/>
                  <a:stretch>
                    <a:fillRect/>
                  </a:stretch>
                </p:blipFill>
                <p:spPr>
                  <a:xfrm>
                    <a:off x="6284293" y="4076114"/>
                    <a:ext cx="52200" cy="4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1">
                <p14:nvContentPartPr>
                  <p14:cNvPr id="367" name="Ink 366">
                    <a:extLst>
                      <a:ext uri="{FF2B5EF4-FFF2-40B4-BE49-F238E27FC236}">
                        <a16:creationId xmlns:a16="http://schemas.microsoft.com/office/drawing/2014/main" id="{C5467196-08F3-4ECE-B257-0479957C06A7}"/>
                      </a:ext>
                    </a:extLst>
                  </p14:cNvPr>
                  <p14:cNvContentPartPr/>
                  <p14:nvPr/>
                </p14:nvContentPartPr>
                <p14:xfrm>
                  <a:off x="6396613" y="4124354"/>
                  <a:ext cx="2160" cy="19440"/>
                </p14:xfrm>
              </p:contentPart>
            </mc:Choice>
            <mc:Fallback xmlns="">
              <p:pic>
                <p:nvPicPr>
                  <p:cNvPr id="367" name="Ink 366">
                    <a:extLst>
                      <a:ext uri="{FF2B5EF4-FFF2-40B4-BE49-F238E27FC236}">
                        <a16:creationId xmlns:a16="http://schemas.microsoft.com/office/drawing/2014/main" id="{C5467196-08F3-4ECE-B257-0479957C06A7}"/>
                      </a:ext>
                    </a:extLst>
                  </p:cNvPr>
                  <p:cNvPicPr/>
                  <p:nvPr/>
                </p:nvPicPr>
                <p:blipFill>
                  <a:blip r:embed="rId462"/>
                  <a:stretch>
                    <a:fillRect/>
                  </a:stretch>
                </p:blipFill>
                <p:spPr>
                  <a:xfrm>
                    <a:off x="6387613" y="4115354"/>
                    <a:ext cx="1980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3">
                <p14:nvContentPartPr>
                  <p14:cNvPr id="368" name="Ink 367">
                    <a:extLst>
                      <a:ext uri="{FF2B5EF4-FFF2-40B4-BE49-F238E27FC236}">
                        <a16:creationId xmlns:a16="http://schemas.microsoft.com/office/drawing/2014/main" id="{9E9660A4-31EB-48EE-A70F-CE5B29DEDB95}"/>
                      </a:ext>
                    </a:extLst>
                  </p14:cNvPr>
                  <p14:cNvContentPartPr/>
                  <p14:nvPr/>
                </p14:nvContentPartPr>
                <p14:xfrm>
                  <a:off x="6404893" y="4123994"/>
                  <a:ext cx="27720" cy="30960"/>
                </p14:xfrm>
              </p:contentPart>
            </mc:Choice>
            <mc:Fallback xmlns="">
              <p:pic>
                <p:nvPicPr>
                  <p:cNvPr id="368" name="Ink 367">
                    <a:extLst>
                      <a:ext uri="{FF2B5EF4-FFF2-40B4-BE49-F238E27FC236}">
                        <a16:creationId xmlns:a16="http://schemas.microsoft.com/office/drawing/2014/main" id="{9E9660A4-31EB-48EE-A70F-CE5B29DEDB95}"/>
                      </a:ext>
                    </a:extLst>
                  </p:cNvPr>
                  <p:cNvPicPr/>
                  <p:nvPr/>
                </p:nvPicPr>
                <p:blipFill>
                  <a:blip r:embed="rId464"/>
                  <a:stretch>
                    <a:fillRect/>
                  </a:stretch>
                </p:blipFill>
                <p:spPr>
                  <a:xfrm>
                    <a:off x="6395893" y="4115354"/>
                    <a:ext cx="453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5">
                <p14:nvContentPartPr>
                  <p14:cNvPr id="369" name="Ink 368">
                    <a:extLst>
                      <a:ext uri="{FF2B5EF4-FFF2-40B4-BE49-F238E27FC236}">
                        <a16:creationId xmlns:a16="http://schemas.microsoft.com/office/drawing/2014/main" id="{3428DCF5-A3D5-4F80-83E4-ECA878F04279}"/>
                      </a:ext>
                    </a:extLst>
                  </p14:cNvPr>
                  <p14:cNvContentPartPr/>
                  <p14:nvPr/>
                </p14:nvContentPartPr>
                <p14:xfrm>
                  <a:off x="6400933" y="3982154"/>
                  <a:ext cx="2520" cy="19440"/>
                </p14:xfrm>
              </p:contentPart>
            </mc:Choice>
            <mc:Fallback xmlns="">
              <p:pic>
                <p:nvPicPr>
                  <p:cNvPr id="369" name="Ink 368">
                    <a:extLst>
                      <a:ext uri="{FF2B5EF4-FFF2-40B4-BE49-F238E27FC236}">
                        <a16:creationId xmlns:a16="http://schemas.microsoft.com/office/drawing/2014/main" id="{3428DCF5-A3D5-4F80-83E4-ECA878F04279}"/>
                      </a:ext>
                    </a:extLst>
                  </p:cNvPr>
                  <p:cNvPicPr/>
                  <p:nvPr/>
                </p:nvPicPr>
                <p:blipFill>
                  <a:blip r:embed="rId466"/>
                  <a:stretch>
                    <a:fillRect/>
                  </a:stretch>
                </p:blipFill>
                <p:spPr>
                  <a:xfrm>
                    <a:off x="6392293" y="3973514"/>
                    <a:ext cx="2016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7">
                <p14:nvContentPartPr>
                  <p14:cNvPr id="370" name="Ink 369">
                    <a:extLst>
                      <a:ext uri="{FF2B5EF4-FFF2-40B4-BE49-F238E27FC236}">
                        <a16:creationId xmlns:a16="http://schemas.microsoft.com/office/drawing/2014/main" id="{68E17F79-3869-48A9-81F7-F6708C09F8E9}"/>
                      </a:ext>
                    </a:extLst>
                  </p14:cNvPr>
                  <p14:cNvContentPartPr/>
                  <p14:nvPr/>
                </p14:nvContentPartPr>
                <p14:xfrm>
                  <a:off x="6401293" y="3978554"/>
                  <a:ext cx="28440" cy="32040"/>
                </p14:xfrm>
              </p:contentPart>
            </mc:Choice>
            <mc:Fallback xmlns="">
              <p:pic>
                <p:nvPicPr>
                  <p:cNvPr id="370" name="Ink 369">
                    <a:extLst>
                      <a:ext uri="{FF2B5EF4-FFF2-40B4-BE49-F238E27FC236}">
                        <a16:creationId xmlns:a16="http://schemas.microsoft.com/office/drawing/2014/main" id="{68E17F79-3869-48A9-81F7-F6708C09F8E9}"/>
                      </a:ext>
                    </a:extLst>
                  </p:cNvPr>
                  <p:cNvPicPr/>
                  <p:nvPr/>
                </p:nvPicPr>
                <p:blipFill>
                  <a:blip r:embed="rId468"/>
                  <a:stretch>
                    <a:fillRect/>
                  </a:stretch>
                </p:blipFill>
                <p:spPr>
                  <a:xfrm>
                    <a:off x="6392653" y="3969914"/>
                    <a:ext cx="46080" cy="49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623AAF56-ED3C-4FFE-878D-9567470167D8}"/>
                </a:ext>
              </a:extLst>
            </p:cNvPr>
            <p:cNvGrpSpPr/>
            <p:nvPr/>
          </p:nvGrpSpPr>
          <p:grpSpPr>
            <a:xfrm>
              <a:off x="7812972" y="3345994"/>
              <a:ext cx="159840" cy="94680"/>
              <a:chOff x="7812972" y="3345994"/>
              <a:chExt cx="159840" cy="9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69">
                <p14:nvContentPartPr>
                  <p14:cNvPr id="486" name="Ink 485">
                    <a:extLst>
                      <a:ext uri="{FF2B5EF4-FFF2-40B4-BE49-F238E27FC236}">
                        <a16:creationId xmlns:a16="http://schemas.microsoft.com/office/drawing/2014/main" id="{1CB290DD-C1ED-4E34-B79A-20392954F6DE}"/>
                      </a:ext>
                    </a:extLst>
                  </p14:cNvPr>
                  <p14:cNvContentPartPr/>
                  <p14:nvPr/>
                </p14:nvContentPartPr>
                <p14:xfrm>
                  <a:off x="7812972" y="3345994"/>
                  <a:ext cx="9000" cy="94680"/>
                </p14:xfrm>
              </p:contentPart>
            </mc:Choice>
            <mc:Fallback xmlns="">
              <p:pic>
                <p:nvPicPr>
                  <p:cNvPr id="486" name="Ink 485">
                    <a:extLst>
                      <a:ext uri="{FF2B5EF4-FFF2-40B4-BE49-F238E27FC236}">
                        <a16:creationId xmlns:a16="http://schemas.microsoft.com/office/drawing/2014/main" id="{1CB290DD-C1ED-4E34-B79A-20392954F6DE}"/>
                      </a:ext>
                    </a:extLst>
                  </p:cNvPr>
                  <p:cNvPicPr/>
                  <p:nvPr/>
                </p:nvPicPr>
                <p:blipFill>
                  <a:blip r:embed="rId470"/>
                  <a:stretch>
                    <a:fillRect/>
                  </a:stretch>
                </p:blipFill>
                <p:spPr>
                  <a:xfrm>
                    <a:off x="7803972" y="3336994"/>
                    <a:ext cx="26640" cy="11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1">
                <p14:nvContentPartPr>
                  <p14:cNvPr id="487" name="Ink 486">
                    <a:extLst>
                      <a:ext uri="{FF2B5EF4-FFF2-40B4-BE49-F238E27FC236}">
                        <a16:creationId xmlns:a16="http://schemas.microsoft.com/office/drawing/2014/main" id="{E33FA1FC-CBBA-41D2-99B5-CF8C04206F1B}"/>
                      </a:ext>
                    </a:extLst>
                  </p14:cNvPr>
                  <p14:cNvContentPartPr/>
                  <p14:nvPr/>
                </p14:nvContentPartPr>
                <p14:xfrm>
                  <a:off x="7847892" y="3364354"/>
                  <a:ext cx="9720" cy="73800"/>
                </p14:xfrm>
              </p:contentPart>
            </mc:Choice>
            <mc:Fallback xmlns="">
              <p:pic>
                <p:nvPicPr>
                  <p:cNvPr id="487" name="Ink 486">
                    <a:extLst>
                      <a:ext uri="{FF2B5EF4-FFF2-40B4-BE49-F238E27FC236}">
                        <a16:creationId xmlns:a16="http://schemas.microsoft.com/office/drawing/2014/main" id="{E33FA1FC-CBBA-41D2-99B5-CF8C04206F1B}"/>
                      </a:ext>
                    </a:extLst>
                  </p:cNvPr>
                  <p:cNvPicPr/>
                  <p:nvPr/>
                </p:nvPicPr>
                <p:blipFill>
                  <a:blip r:embed="rId472"/>
                  <a:stretch>
                    <a:fillRect/>
                  </a:stretch>
                </p:blipFill>
                <p:spPr>
                  <a:xfrm>
                    <a:off x="7838892" y="3355714"/>
                    <a:ext cx="27360" cy="9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3">
                <p14:nvContentPartPr>
                  <p14:cNvPr id="488" name="Ink 487">
                    <a:extLst>
                      <a:ext uri="{FF2B5EF4-FFF2-40B4-BE49-F238E27FC236}">
                        <a16:creationId xmlns:a16="http://schemas.microsoft.com/office/drawing/2014/main" id="{0B789624-B061-4F94-BC46-978EA50556BE}"/>
                      </a:ext>
                    </a:extLst>
                  </p14:cNvPr>
                  <p14:cNvContentPartPr/>
                  <p14:nvPr/>
                </p14:nvContentPartPr>
                <p14:xfrm>
                  <a:off x="7897212" y="3367954"/>
                  <a:ext cx="9000" cy="72360"/>
                </p14:xfrm>
              </p:contentPart>
            </mc:Choice>
            <mc:Fallback xmlns="">
              <p:pic>
                <p:nvPicPr>
                  <p:cNvPr id="488" name="Ink 487">
                    <a:extLst>
                      <a:ext uri="{FF2B5EF4-FFF2-40B4-BE49-F238E27FC236}">
                        <a16:creationId xmlns:a16="http://schemas.microsoft.com/office/drawing/2014/main" id="{0B789624-B061-4F94-BC46-978EA50556BE}"/>
                      </a:ext>
                    </a:extLst>
                  </p:cNvPr>
                  <p:cNvPicPr/>
                  <p:nvPr/>
                </p:nvPicPr>
                <p:blipFill>
                  <a:blip r:embed="rId474"/>
                  <a:stretch>
                    <a:fillRect/>
                  </a:stretch>
                </p:blipFill>
                <p:spPr>
                  <a:xfrm>
                    <a:off x="7888212" y="3358954"/>
                    <a:ext cx="26640" cy="9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89" name="Ink 488">
                    <a:extLst>
                      <a:ext uri="{FF2B5EF4-FFF2-40B4-BE49-F238E27FC236}">
                        <a16:creationId xmlns:a16="http://schemas.microsoft.com/office/drawing/2014/main" id="{43B43BC4-7983-4D04-AB9B-780CD0F49816}"/>
                      </a:ext>
                    </a:extLst>
                  </p14:cNvPr>
                  <p14:cNvContentPartPr/>
                  <p14:nvPr/>
                </p14:nvContentPartPr>
                <p14:xfrm>
                  <a:off x="7933212" y="3362914"/>
                  <a:ext cx="5400" cy="68400"/>
                </p14:xfrm>
              </p:contentPart>
            </mc:Choice>
            <mc:Fallback xmlns="">
              <p:pic>
                <p:nvPicPr>
                  <p:cNvPr id="489" name="Ink 488">
                    <a:extLst>
                      <a:ext uri="{FF2B5EF4-FFF2-40B4-BE49-F238E27FC236}">
                        <a16:creationId xmlns:a16="http://schemas.microsoft.com/office/drawing/2014/main" id="{43B43BC4-7983-4D04-AB9B-780CD0F4981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7924572" y="3354274"/>
                    <a:ext cx="23040" cy="8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90" name="Ink 489">
                    <a:extLst>
                      <a:ext uri="{FF2B5EF4-FFF2-40B4-BE49-F238E27FC236}">
                        <a16:creationId xmlns:a16="http://schemas.microsoft.com/office/drawing/2014/main" id="{6208A296-007C-4635-B184-276D1A21DB64}"/>
                      </a:ext>
                    </a:extLst>
                  </p14:cNvPr>
                  <p14:cNvContentPartPr/>
                  <p14:nvPr/>
                </p14:nvContentPartPr>
                <p14:xfrm>
                  <a:off x="7971732" y="3357874"/>
                  <a:ext cx="1080" cy="66240"/>
                </p14:xfrm>
              </p:contentPart>
            </mc:Choice>
            <mc:Fallback xmlns="">
              <p:pic>
                <p:nvPicPr>
                  <p:cNvPr id="490" name="Ink 489">
                    <a:extLst>
                      <a:ext uri="{FF2B5EF4-FFF2-40B4-BE49-F238E27FC236}">
                        <a16:creationId xmlns:a16="http://schemas.microsoft.com/office/drawing/2014/main" id="{6208A296-007C-4635-B184-276D1A21DB64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7962732" y="3349234"/>
                    <a:ext cx="18720" cy="838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009" name="Group 1008">
            <a:extLst>
              <a:ext uri="{FF2B5EF4-FFF2-40B4-BE49-F238E27FC236}">
                <a16:creationId xmlns:a16="http://schemas.microsoft.com/office/drawing/2014/main" id="{80F14995-9A45-41DF-8571-21F28527474B}"/>
              </a:ext>
            </a:extLst>
          </p:cNvPr>
          <p:cNvGrpSpPr/>
          <p:nvPr/>
        </p:nvGrpSpPr>
        <p:grpSpPr>
          <a:xfrm>
            <a:off x="3754728" y="3715948"/>
            <a:ext cx="6718326" cy="3067929"/>
            <a:chOff x="213101" y="3666882"/>
            <a:chExt cx="6718326" cy="3067929"/>
          </a:xfrm>
        </p:grpSpPr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D932B2BE-214F-4CD0-AC64-A5B2E118A7A9}"/>
                </a:ext>
              </a:extLst>
            </p:cNvPr>
            <p:cNvGrpSpPr/>
            <p:nvPr/>
          </p:nvGrpSpPr>
          <p:grpSpPr>
            <a:xfrm>
              <a:off x="654092" y="4099864"/>
              <a:ext cx="1538280" cy="306000"/>
              <a:chOff x="654092" y="4099864"/>
              <a:chExt cx="1538280" cy="306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96" name="Ink 495">
                    <a:extLst>
                      <a:ext uri="{FF2B5EF4-FFF2-40B4-BE49-F238E27FC236}">
                        <a16:creationId xmlns:a16="http://schemas.microsoft.com/office/drawing/2014/main" id="{4BDBB8F7-10B4-4945-B95A-17C877B48AF4}"/>
                      </a:ext>
                    </a:extLst>
                  </p14:cNvPr>
                  <p14:cNvContentPartPr/>
                  <p14:nvPr/>
                </p14:nvContentPartPr>
                <p14:xfrm>
                  <a:off x="676772" y="4253944"/>
                  <a:ext cx="19440" cy="20520"/>
                </p14:xfrm>
              </p:contentPart>
            </mc:Choice>
            <mc:Fallback xmlns="">
              <p:pic>
                <p:nvPicPr>
                  <p:cNvPr id="496" name="Ink 495">
                    <a:extLst>
                      <a:ext uri="{FF2B5EF4-FFF2-40B4-BE49-F238E27FC236}">
                        <a16:creationId xmlns:a16="http://schemas.microsoft.com/office/drawing/2014/main" id="{4BDBB8F7-10B4-4945-B95A-17C877B48AF4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667772" y="4244944"/>
                    <a:ext cx="3708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97" name="Ink 496">
                    <a:extLst>
                      <a:ext uri="{FF2B5EF4-FFF2-40B4-BE49-F238E27FC236}">
                        <a16:creationId xmlns:a16="http://schemas.microsoft.com/office/drawing/2014/main" id="{2D4C803E-597C-467B-A50C-961AE9EA47D1}"/>
                      </a:ext>
                    </a:extLst>
                  </p14:cNvPr>
                  <p14:cNvContentPartPr/>
                  <p14:nvPr/>
                </p14:nvContentPartPr>
                <p14:xfrm>
                  <a:off x="654092" y="4305064"/>
                  <a:ext cx="9720" cy="31320"/>
                </p14:xfrm>
              </p:contentPart>
            </mc:Choice>
            <mc:Fallback xmlns="">
              <p:pic>
                <p:nvPicPr>
                  <p:cNvPr id="497" name="Ink 496">
                    <a:extLst>
                      <a:ext uri="{FF2B5EF4-FFF2-40B4-BE49-F238E27FC236}">
                        <a16:creationId xmlns:a16="http://schemas.microsoft.com/office/drawing/2014/main" id="{2D4C803E-597C-467B-A50C-961AE9EA47D1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645452" y="4296064"/>
                    <a:ext cx="2736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98" name="Ink 497">
                    <a:extLst>
                      <a:ext uri="{FF2B5EF4-FFF2-40B4-BE49-F238E27FC236}">
                        <a16:creationId xmlns:a16="http://schemas.microsoft.com/office/drawing/2014/main" id="{293837BB-BD6D-4EEA-869C-AD0C545FF321}"/>
                      </a:ext>
                    </a:extLst>
                  </p14:cNvPr>
                  <p14:cNvContentPartPr/>
                  <p14:nvPr/>
                </p14:nvContentPartPr>
                <p14:xfrm>
                  <a:off x="660932" y="4359784"/>
                  <a:ext cx="96840" cy="46080"/>
                </p14:xfrm>
              </p:contentPart>
            </mc:Choice>
            <mc:Fallback xmlns="">
              <p:pic>
                <p:nvPicPr>
                  <p:cNvPr id="498" name="Ink 497">
                    <a:extLst>
                      <a:ext uri="{FF2B5EF4-FFF2-40B4-BE49-F238E27FC236}">
                        <a16:creationId xmlns:a16="http://schemas.microsoft.com/office/drawing/2014/main" id="{293837BB-BD6D-4EEA-869C-AD0C545FF321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652292" y="4350784"/>
                    <a:ext cx="114480" cy="6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99" name="Ink 498">
                    <a:extLst>
                      <a:ext uri="{FF2B5EF4-FFF2-40B4-BE49-F238E27FC236}">
                        <a16:creationId xmlns:a16="http://schemas.microsoft.com/office/drawing/2014/main" id="{C7CC12A5-5572-4490-8183-30A574830721}"/>
                      </a:ext>
                    </a:extLst>
                  </p14:cNvPr>
                  <p14:cNvContentPartPr/>
                  <p14:nvPr/>
                </p14:nvContentPartPr>
                <p14:xfrm>
                  <a:off x="787652" y="4323064"/>
                  <a:ext cx="23400" cy="57960"/>
                </p14:xfrm>
              </p:contentPart>
            </mc:Choice>
            <mc:Fallback xmlns="">
              <p:pic>
                <p:nvPicPr>
                  <p:cNvPr id="499" name="Ink 498">
                    <a:extLst>
                      <a:ext uri="{FF2B5EF4-FFF2-40B4-BE49-F238E27FC236}">
                        <a16:creationId xmlns:a16="http://schemas.microsoft.com/office/drawing/2014/main" id="{C7CC12A5-5572-4490-8183-30A574830721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778652" y="4314424"/>
                    <a:ext cx="41040" cy="7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500" name="Ink 499">
                    <a:extLst>
                      <a:ext uri="{FF2B5EF4-FFF2-40B4-BE49-F238E27FC236}">
                        <a16:creationId xmlns:a16="http://schemas.microsoft.com/office/drawing/2014/main" id="{5EA35D89-BF90-4C41-887A-FE6EE960B725}"/>
                      </a:ext>
                    </a:extLst>
                  </p14:cNvPr>
                  <p14:cNvContentPartPr/>
                  <p14:nvPr/>
                </p14:nvContentPartPr>
                <p14:xfrm>
                  <a:off x="780812" y="4244584"/>
                  <a:ext cx="21600" cy="46080"/>
                </p14:xfrm>
              </p:contentPart>
            </mc:Choice>
            <mc:Fallback xmlns="">
              <p:pic>
                <p:nvPicPr>
                  <p:cNvPr id="500" name="Ink 499">
                    <a:extLst>
                      <a:ext uri="{FF2B5EF4-FFF2-40B4-BE49-F238E27FC236}">
                        <a16:creationId xmlns:a16="http://schemas.microsoft.com/office/drawing/2014/main" id="{5EA35D89-BF90-4C41-887A-FE6EE960B725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772172" y="4235584"/>
                    <a:ext cx="39240" cy="6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501" name="Ink 500">
                    <a:extLst>
                      <a:ext uri="{FF2B5EF4-FFF2-40B4-BE49-F238E27FC236}">
                        <a16:creationId xmlns:a16="http://schemas.microsoft.com/office/drawing/2014/main" id="{24CB8A00-DE40-4F4A-9A6F-8CEDDF2F3C78}"/>
                      </a:ext>
                    </a:extLst>
                  </p14:cNvPr>
                  <p14:cNvContentPartPr/>
                  <p14:nvPr/>
                </p14:nvContentPartPr>
                <p14:xfrm>
                  <a:off x="707012" y="4241344"/>
                  <a:ext cx="57240" cy="9360"/>
                </p14:xfrm>
              </p:contentPart>
            </mc:Choice>
            <mc:Fallback xmlns="">
              <p:pic>
                <p:nvPicPr>
                  <p:cNvPr id="501" name="Ink 500">
                    <a:extLst>
                      <a:ext uri="{FF2B5EF4-FFF2-40B4-BE49-F238E27FC236}">
                        <a16:creationId xmlns:a16="http://schemas.microsoft.com/office/drawing/2014/main" id="{24CB8A00-DE40-4F4A-9A6F-8CEDDF2F3C78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698012" y="4232344"/>
                    <a:ext cx="74880" cy="2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503" name="Ink 502">
                    <a:extLst>
                      <a:ext uri="{FF2B5EF4-FFF2-40B4-BE49-F238E27FC236}">
                        <a16:creationId xmlns:a16="http://schemas.microsoft.com/office/drawing/2014/main" id="{8B11E141-E5AC-46A6-BC30-D3D4D9661A82}"/>
                      </a:ext>
                    </a:extLst>
                  </p14:cNvPr>
                  <p14:cNvContentPartPr/>
                  <p14:nvPr/>
                </p14:nvContentPartPr>
                <p14:xfrm>
                  <a:off x="865772" y="4163944"/>
                  <a:ext cx="24480" cy="18000"/>
                </p14:xfrm>
              </p:contentPart>
            </mc:Choice>
            <mc:Fallback xmlns="">
              <p:pic>
                <p:nvPicPr>
                  <p:cNvPr id="503" name="Ink 502">
                    <a:extLst>
                      <a:ext uri="{FF2B5EF4-FFF2-40B4-BE49-F238E27FC236}">
                        <a16:creationId xmlns:a16="http://schemas.microsoft.com/office/drawing/2014/main" id="{8B11E141-E5AC-46A6-BC30-D3D4D9661A82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857132" y="4155304"/>
                    <a:ext cx="42120" cy="3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504" name="Ink 503">
                    <a:extLst>
                      <a:ext uri="{FF2B5EF4-FFF2-40B4-BE49-F238E27FC236}">
                        <a16:creationId xmlns:a16="http://schemas.microsoft.com/office/drawing/2014/main" id="{3525E1C6-A5AD-493D-943D-AE1885BB2162}"/>
                      </a:ext>
                    </a:extLst>
                  </p14:cNvPr>
                  <p14:cNvContentPartPr/>
                  <p14:nvPr/>
                </p14:nvContentPartPr>
                <p14:xfrm>
                  <a:off x="845972" y="4204264"/>
                  <a:ext cx="10440" cy="63000"/>
                </p14:xfrm>
              </p:contentPart>
            </mc:Choice>
            <mc:Fallback xmlns="">
              <p:pic>
                <p:nvPicPr>
                  <p:cNvPr id="504" name="Ink 503">
                    <a:extLst>
                      <a:ext uri="{FF2B5EF4-FFF2-40B4-BE49-F238E27FC236}">
                        <a16:creationId xmlns:a16="http://schemas.microsoft.com/office/drawing/2014/main" id="{3525E1C6-A5AD-493D-943D-AE1885BB2162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836972" y="4195624"/>
                    <a:ext cx="28080" cy="8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505" name="Ink 504">
                    <a:extLst>
                      <a:ext uri="{FF2B5EF4-FFF2-40B4-BE49-F238E27FC236}">
                        <a16:creationId xmlns:a16="http://schemas.microsoft.com/office/drawing/2014/main" id="{C9D4D642-E41C-432F-A8D6-CCB5EFF9147F}"/>
                      </a:ext>
                    </a:extLst>
                  </p14:cNvPr>
                  <p14:cNvContentPartPr/>
                  <p14:nvPr/>
                </p14:nvContentPartPr>
                <p14:xfrm>
                  <a:off x="853172" y="4293544"/>
                  <a:ext cx="60120" cy="34920"/>
                </p14:xfrm>
              </p:contentPart>
            </mc:Choice>
            <mc:Fallback xmlns="">
              <p:pic>
                <p:nvPicPr>
                  <p:cNvPr id="505" name="Ink 504">
                    <a:extLst>
                      <a:ext uri="{FF2B5EF4-FFF2-40B4-BE49-F238E27FC236}">
                        <a16:creationId xmlns:a16="http://schemas.microsoft.com/office/drawing/2014/main" id="{C9D4D642-E41C-432F-A8D6-CCB5EFF9147F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844532" y="4284544"/>
                    <a:ext cx="77760" cy="5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506" name="Ink 505">
                    <a:extLst>
                      <a:ext uri="{FF2B5EF4-FFF2-40B4-BE49-F238E27FC236}">
                        <a16:creationId xmlns:a16="http://schemas.microsoft.com/office/drawing/2014/main" id="{D55CE8EA-F2E1-4C7E-8CBC-4D879E8AF38B}"/>
                      </a:ext>
                    </a:extLst>
                  </p14:cNvPr>
                  <p14:cNvContentPartPr/>
                  <p14:nvPr/>
                </p14:nvContentPartPr>
                <p14:xfrm>
                  <a:off x="940652" y="4292824"/>
                  <a:ext cx="55800" cy="34920"/>
                </p14:xfrm>
              </p:contentPart>
            </mc:Choice>
            <mc:Fallback xmlns="">
              <p:pic>
                <p:nvPicPr>
                  <p:cNvPr id="506" name="Ink 505">
                    <a:extLst>
                      <a:ext uri="{FF2B5EF4-FFF2-40B4-BE49-F238E27FC236}">
                        <a16:creationId xmlns:a16="http://schemas.microsoft.com/office/drawing/2014/main" id="{D55CE8EA-F2E1-4C7E-8CBC-4D879E8AF38B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931652" y="4284184"/>
                    <a:ext cx="73440" cy="5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507" name="Ink 506">
                    <a:extLst>
                      <a:ext uri="{FF2B5EF4-FFF2-40B4-BE49-F238E27FC236}">
                        <a16:creationId xmlns:a16="http://schemas.microsoft.com/office/drawing/2014/main" id="{E4ABBE46-8FE4-4A6E-AA9F-03A8F4B0F695}"/>
                      </a:ext>
                    </a:extLst>
                  </p14:cNvPr>
                  <p14:cNvContentPartPr/>
                  <p14:nvPr/>
                </p14:nvContentPartPr>
                <p14:xfrm>
                  <a:off x="1010852" y="4242784"/>
                  <a:ext cx="1440" cy="18360"/>
                </p14:xfrm>
              </p:contentPart>
            </mc:Choice>
            <mc:Fallback xmlns="">
              <p:pic>
                <p:nvPicPr>
                  <p:cNvPr id="507" name="Ink 506">
                    <a:extLst>
                      <a:ext uri="{FF2B5EF4-FFF2-40B4-BE49-F238E27FC236}">
                        <a16:creationId xmlns:a16="http://schemas.microsoft.com/office/drawing/2014/main" id="{E4ABBE46-8FE4-4A6E-AA9F-03A8F4B0F695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01852" y="4233784"/>
                    <a:ext cx="1908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508" name="Ink 507">
                    <a:extLst>
                      <a:ext uri="{FF2B5EF4-FFF2-40B4-BE49-F238E27FC236}">
                        <a16:creationId xmlns:a16="http://schemas.microsoft.com/office/drawing/2014/main" id="{51B8E736-4C33-41BE-83B1-3CEE27821DC0}"/>
                      </a:ext>
                    </a:extLst>
                  </p14:cNvPr>
                  <p14:cNvContentPartPr/>
                  <p14:nvPr/>
                </p14:nvContentPartPr>
                <p14:xfrm>
                  <a:off x="956132" y="4160704"/>
                  <a:ext cx="52200" cy="50400"/>
                </p14:xfrm>
              </p:contentPart>
            </mc:Choice>
            <mc:Fallback xmlns="">
              <p:pic>
                <p:nvPicPr>
                  <p:cNvPr id="508" name="Ink 507">
                    <a:extLst>
                      <a:ext uri="{FF2B5EF4-FFF2-40B4-BE49-F238E27FC236}">
                        <a16:creationId xmlns:a16="http://schemas.microsoft.com/office/drawing/2014/main" id="{51B8E736-4C33-41BE-83B1-3CEE27821DC0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947492" y="4151704"/>
                    <a:ext cx="69840" cy="6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509" name="Ink 508">
                    <a:extLst>
                      <a:ext uri="{FF2B5EF4-FFF2-40B4-BE49-F238E27FC236}">
                        <a16:creationId xmlns:a16="http://schemas.microsoft.com/office/drawing/2014/main" id="{AD8EE9D7-0A6B-4F61-AC06-4046040954AE}"/>
                      </a:ext>
                    </a:extLst>
                  </p14:cNvPr>
                  <p14:cNvContentPartPr/>
                  <p14:nvPr/>
                </p14:nvContentPartPr>
                <p14:xfrm>
                  <a:off x="910052" y="4152064"/>
                  <a:ext cx="23040" cy="3240"/>
                </p14:xfrm>
              </p:contentPart>
            </mc:Choice>
            <mc:Fallback xmlns="">
              <p:pic>
                <p:nvPicPr>
                  <p:cNvPr id="509" name="Ink 508">
                    <a:extLst>
                      <a:ext uri="{FF2B5EF4-FFF2-40B4-BE49-F238E27FC236}">
                        <a16:creationId xmlns:a16="http://schemas.microsoft.com/office/drawing/2014/main" id="{AD8EE9D7-0A6B-4F61-AC06-4046040954AE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901412" y="4143424"/>
                    <a:ext cx="4068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510" name="Ink 509">
                    <a:extLst>
                      <a:ext uri="{FF2B5EF4-FFF2-40B4-BE49-F238E27FC236}">
                        <a16:creationId xmlns:a16="http://schemas.microsoft.com/office/drawing/2014/main" id="{159AB5B7-E121-4AA2-A50E-F6F0C4BA4488}"/>
                      </a:ext>
                    </a:extLst>
                  </p14:cNvPr>
                  <p14:cNvContentPartPr/>
                  <p14:nvPr/>
                </p14:nvContentPartPr>
                <p14:xfrm>
                  <a:off x="1083932" y="4119664"/>
                  <a:ext cx="23040" cy="14040"/>
                </p14:xfrm>
              </p:contentPart>
            </mc:Choice>
            <mc:Fallback xmlns="">
              <p:pic>
                <p:nvPicPr>
                  <p:cNvPr id="510" name="Ink 509">
                    <a:extLst>
                      <a:ext uri="{FF2B5EF4-FFF2-40B4-BE49-F238E27FC236}">
                        <a16:creationId xmlns:a16="http://schemas.microsoft.com/office/drawing/2014/main" id="{159AB5B7-E121-4AA2-A50E-F6F0C4BA4488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075292" y="4110664"/>
                    <a:ext cx="406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511" name="Ink 510">
                    <a:extLst>
                      <a:ext uri="{FF2B5EF4-FFF2-40B4-BE49-F238E27FC236}">
                        <a16:creationId xmlns:a16="http://schemas.microsoft.com/office/drawing/2014/main" id="{2D83B13D-FFB2-4800-A519-0B77AE745BA2}"/>
                      </a:ext>
                    </a:extLst>
                  </p14:cNvPr>
                  <p14:cNvContentPartPr/>
                  <p14:nvPr/>
                </p14:nvContentPartPr>
                <p14:xfrm>
                  <a:off x="1066292" y="4153864"/>
                  <a:ext cx="7200" cy="16920"/>
                </p14:xfrm>
              </p:contentPart>
            </mc:Choice>
            <mc:Fallback xmlns="">
              <p:pic>
                <p:nvPicPr>
                  <p:cNvPr id="511" name="Ink 510">
                    <a:extLst>
                      <a:ext uri="{FF2B5EF4-FFF2-40B4-BE49-F238E27FC236}">
                        <a16:creationId xmlns:a16="http://schemas.microsoft.com/office/drawing/2014/main" id="{2D83B13D-FFB2-4800-A519-0B77AE745BA2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057292" y="4144864"/>
                    <a:ext cx="24840" cy="3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512" name="Ink 511">
                    <a:extLst>
                      <a:ext uri="{FF2B5EF4-FFF2-40B4-BE49-F238E27FC236}">
                        <a16:creationId xmlns:a16="http://schemas.microsoft.com/office/drawing/2014/main" id="{0FEEAEDE-414A-4473-B39D-C5207BF5D174}"/>
                      </a:ext>
                    </a:extLst>
                  </p14:cNvPr>
                  <p14:cNvContentPartPr/>
                  <p14:nvPr/>
                </p14:nvContentPartPr>
                <p14:xfrm>
                  <a:off x="1059092" y="4196344"/>
                  <a:ext cx="14760" cy="65880"/>
                </p14:xfrm>
              </p:contentPart>
            </mc:Choice>
            <mc:Fallback xmlns="">
              <p:pic>
                <p:nvPicPr>
                  <p:cNvPr id="512" name="Ink 511">
                    <a:extLst>
                      <a:ext uri="{FF2B5EF4-FFF2-40B4-BE49-F238E27FC236}">
                        <a16:creationId xmlns:a16="http://schemas.microsoft.com/office/drawing/2014/main" id="{0FEEAEDE-414A-4473-B39D-C5207BF5D174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1050452" y="4187344"/>
                    <a:ext cx="3240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513" name="Ink 512">
                    <a:extLst>
                      <a:ext uri="{FF2B5EF4-FFF2-40B4-BE49-F238E27FC236}">
                        <a16:creationId xmlns:a16="http://schemas.microsoft.com/office/drawing/2014/main" id="{562BC53F-0084-4B33-B5C1-8EEB20F5DA99}"/>
                      </a:ext>
                    </a:extLst>
                  </p14:cNvPr>
                  <p14:cNvContentPartPr/>
                  <p14:nvPr/>
                </p14:nvContentPartPr>
                <p14:xfrm>
                  <a:off x="1100852" y="4283464"/>
                  <a:ext cx="64440" cy="11520"/>
                </p14:xfrm>
              </p:contentPart>
            </mc:Choice>
            <mc:Fallback xmlns="">
              <p:pic>
                <p:nvPicPr>
                  <p:cNvPr id="513" name="Ink 512">
                    <a:extLst>
                      <a:ext uri="{FF2B5EF4-FFF2-40B4-BE49-F238E27FC236}">
                        <a16:creationId xmlns:a16="http://schemas.microsoft.com/office/drawing/2014/main" id="{562BC53F-0084-4B33-B5C1-8EEB20F5DA99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1092212" y="4274464"/>
                    <a:ext cx="82080" cy="2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514" name="Ink 513">
                    <a:extLst>
                      <a:ext uri="{FF2B5EF4-FFF2-40B4-BE49-F238E27FC236}">
                        <a16:creationId xmlns:a16="http://schemas.microsoft.com/office/drawing/2014/main" id="{33D4B8FD-DFC6-48AD-AA65-5D56E2670F01}"/>
                      </a:ext>
                    </a:extLst>
                  </p14:cNvPr>
                  <p14:cNvContentPartPr/>
                  <p14:nvPr/>
                </p14:nvContentPartPr>
                <p14:xfrm>
                  <a:off x="1198772" y="4228384"/>
                  <a:ext cx="30600" cy="50040"/>
                </p14:xfrm>
              </p:contentPart>
            </mc:Choice>
            <mc:Fallback xmlns="">
              <p:pic>
                <p:nvPicPr>
                  <p:cNvPr id="514" name="Ink 513">
                    <a:extLst>
                      <a:ext uri="{FF2B5EF4-FFF2-40B4-BE49-F238E27FC236}">
                        <a16:creationId xmlns:a16="http://schemas.microsoft.com/office/drawing/2014/main" id="{33D4B8FD-DFC6-48AD-AA65-5D56E2670F01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1189772" y="4219744"/>
                    <a:ext cx="48240" cy="6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515" name="Ink 514">
                    <a:extLst>
                      <a:ext uri="{FF2B5EF4-FFF2-40B4-BE49-F238E27FC236}">
                        <a16:creationId xmlns:a16="http://schemas.microsoft.com/office/drawing/2014/main" id="{BAE0F339-EEFE-4E9E-AF2F-ABCDC4EA457F}"/>
                      </a:ext>
                    </a:extLst>
                  </p14:cNvPr>
                  <p14:cNvContentPartPr/>
                  <p14:nvPr/>
                </p14:nvContentPartPr>
                <p14:xfrm>
                  <a:off x="1210292" y="4146304"/>
                  <a:ext cx="21600" cy="56880"/>
                </p14:xfrm>
              </p:contentPart>
            </mc:Choice>
            <mc:Fallback xmlns="">
              <p:pic>
                <p:nvPicPr>
                  <p:cNvPr id="515" name="Ink 514">
                    <a:extLst>
                      <a:ext uri="{FF2B5EF4-FFF2-40B4-BE49-F238E27FC236}">
                        <a16:creationId xmlns:a16="http://schemas.microsoft.com/office/drawing/2014/main" id="{BAE0F339-EEFE-4E9E-AF2F-ABCDC4EA457F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201652" y="4137304"/>
                    <a:ext cx="39240" cy="7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516" name="Ink 515">
                    <a:extLst>
                      <a:ext uri="{FF2B5EF4-FFF2-40B4-BE49-F238E27FC236}">
                        <a16:creationId xmlns:a16="http://schemas.microsoft.com/office/drawing/2014/main" id="{0ABB1A9E-CBC2-4CD7-AFC6-33715FF4C19A}"/>
                      </a:ext>
                    </a:extLst>
                  </p14:cNvPr>
                  <p14:cNvContentPartPr/>
                  <p14:nvPr/>
                </p14:nvContentPartPr>
                <p14:xfrm>
                  <a:off x="1164932" y="4121824"/>
                  <a:ext cx="33120" cy="15480"/>
                </p14:xfrm>
              </p:contentPart>
            </mc:Choice>
            <mc:Fallback xmlns="">
              <p:pic>
                <p:nvPicPr>
                  <p:cNvPr id="516" name="Ink 515">
                    <a:extLst>
                      <a:ext uri="{FF2B5EF4-FFF2-40B4-BE49-F238E27FC236}">
                        <a16:creationId xmlns:a16="http://schemas.microsoft.com/office/drawing/2014/main" id="{0ABB1A9E-CBC2-4CD7-AFC6-33715FF4C19A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156292" y="4113184"/>
                    <a:ext cx="50760" cy="3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518" name="Ink 517">
                    <a:extLst>
                      <a:ext uri="{FF2B5EF4-FFF2-40B4-BE49-F238E27FC236}">
                        <a16:creationId xmlns:a16="http://schemas.microsoft.com/office/drawing/2014/main" id="{33DCB8B3-B0B2-464E-9CC0-004EAA1738FC}"/>
                      </a:ext>
                    </a:extLst>
                  </p14:cNvPr>
                  <p14:cNvContentPartPr/>
                  <p14:nvPr/>
                </p14:nvContentPartPr>
                <p14:xfrm>
                  <a:off x="1123892" y="4117144"/>
                  <a:ext cx="17640" cy="2160"/>
                </p14:xfrm>
              </p:contentPart>
            </mc:Choice>
            <mc:Fallback xmlns="">
              <p:pic>
                <p:nvPicPr>
                  <p:cNvPr id="518" name="Ink 517">
                    <a:extLst>
                      <a:ext uri="{FF2B5EF4-FFF2-40B4-BE49-F238E27FC236}">
                        <a16:creationId xmlns:a16="http://schemas.microsoft.com/office/drawing/2014/main" id="{33DCB8B3-B0B2-464E-9CC0-004EAA1738FC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14892" y="4108144"/>
                    <a:ext cx="3528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519" name="Ink 518">
                    <a:extLst>
                      <a:ext uri="{FF2B5EF4-FFF2-40B4-BE49-F238E27FC236}">
                        <a16:creationId xmlns:a16="http://schemas.microsoft.com/office/drawing/2014/main" id="{63112940-6E9C-4358-85BA-054BC6FDE057}"/>
                      </a:ext>
                    </a:extLst>
                  </p14:cNvPr>
                  <p14:cNvContentPartPr/>
                  <p14:nvPr/>
                </p14:nvContentPartPr>
                <p14:xfrm>
                  <a:off x="1310732" y="4102384"/>
                  <a:ext cx="21960" cy="7200"/>
                </p14:xfrm>
              </p:contentPart>
            </mc:Choice>
            <mc:Fallback xmlns="">
              <p:pic>
                <p:nvPicPr>
                  <p:cNvPr id="519" name="Ink 518">
                    <a:extLst>
                      <a:ext uri="{FF2B5EF4-FFF2-40B4-BE49-F238E27FC236}">
                        <a16:creationId xmlns:a16="http://schemas.microsoft.com/office/drawing/2014/main" id="{63112940-6E9C-4358-85BA-054BC6FDE057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01732" y="4093384"/>
                    <a:ext cx="39600" cy="2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520" name="Ink 519">
                    <a:extLst>
                      <a:ext uri="{FF2B5EF4-FFF2-40B4-BE49-F238E27FC236}">
                        <a16:creationId xmlns:a16="http://schemas.microsoft.com/office/drawing/2014/main" id="{E729ABE6-9549-450F-AFC1-D46491DB39E5}"/>
                      </a:ext>
                    </a:extLst>
                  </p14:cNvPr>
                  <p14:cNvContentPartPr/>
                  <p14:nvPr/>
                </p14:nvContentPartPr>
                <p14:xfrm>
                  <a:off x="1275452" y="4127944"/>
                  <a:ext cx="26280" cy="48960"/>
                </p14:xfrm>
              </p:contentPart>
            </mc:Choice>
            <mc:Fallback xmlns="">
              <p:pic>
                <p:nvPicPr>
                  <p:cNvPr id="520" name="Ink 519">
                    <a:extLst>
                      <a:ext uri="{FF2B5EF4-FFF2-40B4-BE49-F238E27FC236}">
                        <a16:creationId xmlns:a16="http://schemas.microsoft.com/office/drawing/2014/main" id="{E729ABE6-9549-450F-AFC1-D46491DB39E5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266812" y="4119304"/>
                    <a:ext cx="43920" cy="6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521" name="Ink 520">
                    <a:extLst>
                      <a:ext uri="{FF2B5EF4-FFF2-40B4-BE49-F238E27FC236}">
                        <a16:creationId xmlns:a16="http://schemas.microsoft.com/office/drawing/2014/main" id="{C6279B48-D0C5-47FA-A275-36C6D4570134}"/>
                      </a:ext>
                    </a:extLst>
                  </p14:cNvPr>
                  <p14:cNvContentPartPr/>
                  <p14:nvPr/>
                </p14:nvContentPartPr>
                <p14:xfrm>
                  <a:off x="1266092" y="4217584"/>
                  <a:ext cx="3600" cy="17640"/>
                </p14:xfrm>
              </p:contentPart>
            </mc:Choice>
            <mc:Fallback xmlns="">
              <p:pic>
                <p:nvPicPr>
                  <p:cNvPr id="521" name="Ink 520">
                    <a:extLst>
                      <a:ext uri="{FF2B5EF4-FFF2-40B4-BE49-F238E27FC236}">
                        <a16:creationId xmlns:a16="http://schemas.microsoft.com/office/drawing/2014/main" id="{C6279B48-D0C5-47FA-A275-36C6D4570134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257452" y="4208944"/>
                    <a:ext cx="21240" cy="3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522" name="Ink 521">
                    <a:extLst>
                      <a:ext uri="{FF2B5EF4-FFF2-40B4-BE49-F238E27FC236}">
                        <a16:creationId xmlns:a16="http://schemas.microsoft.com/office/drawing/2014/main" id="{B61F608B-B0A0-42A3-A52D-3DF065E03C8B}"/>
                      </a:ext>
                    </a:extLst>
                  </p14:cNvPr>
                  <p14:cNvContentPartPr/>
                  <p14:nvPr/>
                </p14:nvContentPartPr>
                <p14:xfrm>
                  <a:off x="1277252" y="4250704"/>
                  <a:ext cx="45360" cy="38160"/>
                </p14:xfrm>
              </p:contentPart>
            </mc:Choice>
            <mc:Fallback xmlns="">
              <p:pic>
                <p:nvPicPr>
                  <p:cNvPr id="522" name="Ink 521">
                    <a:extLst>
                      <a:ext uri="{FF2B5EF4-FFF2-40B4-BE49-F238E27FC236}">
                        <a16:creationId xmlns:a16="http://schemas.microsoft.com/office/drawing/2014/main" id="{B61F608B-B0A0-42A3-A52D-3DF065E03C8B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268252" y="4242064"/>
                    <a:ext cx="63000" cy="5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23" name="Ink 522">
                    <a:extLst>
                      <a:ext uri="{FF2B5EF4-FFF2-40B4-BE49-F238E27FC236}">
                        <a16:creationId xmlns:a16="http://schemas.microsoft.com/office/drawing/2014/main" id="{5D2F2D6B-E9CB-47BA-B57E-A2E358D09C65}"/>
                      </a:ext>
                    </a:extLst>
                  </p14:cNvPr>
                  <p14:cNvContentPartPr/>
                  <p14:nvPr/>
                </p14:nvContentPartPr>
                <p14:xfrm>
                  <a:off x="1352132" y="4283464"/>
                  <a:ext cx="55080" cy="12600"/>
                </p14:xfrm>
              </p:contentPart>
            </mc:Choice>
            <mc:Fallback xmlns="">
              <p:pic>
                <p:nvPicPr>
                  <p:cNvPr id="523" name="Ink 522">
                    <a:extLst>
                      <a:ext uri="{FF2B5EF4-FFF2-40B4-BE49-F238E27FC236}">
                        <a16:creationId xmlns:a16="http://schemas.microsoft.com/office/drawing/2014/main" id="{5D2F2D6B-E9CB-47BA-B57E-A2E358D09C65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1343132" y="4274464"/>
                    <a:ext cx="7272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1">
                <p14:nvContentPartPr>
                  <p14:cNvPr id="524" name="Ink 523">
                    <a:extLst>
                      <a:ext uri="{FF2B5EF4-FFF2-40B4-BE49-F238E27FC236}">
                        <a16:creationId xmlns:a16="http://schemas.microsoft.com/office/drawing/2014/main" id="{72932AC1-82D8-42B9-B7B6-EF5A1A5626BC}"/>
                      </a:ext>
                    </a:extLst>
                  </p14:cNvPr>
                  <p14:cNvContentPartPr/>
                  <p14:nvPr/>
                </p14:nvContentPartPr>
                <p14:xfrm>
                  <a:off x="1430972" y="4205344"/>
                  <a:ext cx="28800" cy="60840"/>
                </p14:xfrm>
              </p:contentPart>
            </mc:Choice>
            <mc:Fallback xmlns="">
              <p:pic>
                <p:nvPicPr>
                  <p:cNvPr id="524" name="Ink 523">
                    <a:extLst>
                      <a:ext uri="{FF2B5EF4-FFF2-40B4-BE49-F238E27FC236}">
                        <a16:creationId xmlns:a16="http://schemas.microsoft.com/office/drawing/2014/main" id="{72932AC1-82D8-42B9-B7B6-EF5A1A5626BC}"/>
                      </a:ext>
                    </a:extLst>
                  </p:cNvPr>
                  <p:cNvPicPr/>
                  <p:nvPr/>
                </p:nvPicPr>
                <p:blipFill>
                  <a:blip r:embed="rId532"/>
                  <a:stretch>
                    <a:fillRect/>
                  </a:stretch>
                </p:blipFill>
                <p:spPr>
                  <a:xfrm>
                    <a:off x="1422332" y="4196704"/>
                    <a:ext cx="46440" cy="7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3">
                <p14:nvContentPartPr>
                  <p14:cNvPr id="525" name="Ink 524">
                    <a:extLst>
                      <a:ext uri="{FF2B5EF4-FFF2-40B4-BE49-F238E27FC236}">
                        <a16:creationId xmlns:a16="http://schemas.microsoft.com/office/drawing/2014/main" id="{74A9F101-2DE4-4463-83D6-F00CD60EE03B}"/>
                      </a:ext>
                    </a:extLst>
                  </p14:cNvPr>
                  <p14:cNvContentPartPr/>
                  <p14:nvPr/>
                </p14:nvContentPartPr>
                <p14:xfrm>
                  <a:off x="1412612" y="4105984"/>
                  <a:ext cx="51480" cy="72360"/>
                </p14:xfrm>
              </p:contentPart>
            </mc:Choice>
            <mc:Fallback xmlns="">
              <p:pic>
                <p:nvPicPr>
                  <p:cNvPr id="525" name="Ink 524">
                    <a:extLst>
                      <a:ext uri="{FF2B5EF4-FFF2-40B4-BE49-F238E27FC236}">
                        <a16:creationId xmlns:a16="http://schemas.microsoft.com/office/drawing/2014/main" id="{74A9F101-2DE4-4463-83D6-F00CD60EE03B}"/>
                      </a:ext>
                    </a:extLst>
                  </p:cNvPr>
                  <p:cNvPicPr/>
                  <p:nvPr/>
                </p:nvPicPr>
                <p:blipFill>
                  <a:blip r:embed="rId534"/>
                  <a:stretch>
                    <a:fillRect/>
                  </a:stretch>
                </p:blipFill>
                <p:spPr>
                  <a:xfrm>
                    <a:off x="1403612" y="4096984"/>
                    <a:ext cx="69120" cy="9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5">
                <p14:nvContentPartPr>
                  <p14:cNvPr id="526" name="Ink 525">
                    <a:extLst>
                      <a:ext uri="{FF2B5EF4-FFF2-40B4-BE49-F238E27FC236}">
                        <a16:creationId xmlns:a16="http://schemas.microsoft.com/office/drawing/2014/main" id="{BF53F650-0DBD-4918-A6BB-A0E634AD1EDE}"/>
                      </a:ext>
                    </a:extLst>
                  </p14:cNvPr>
                  <p14:cNvContentPartPr/>
                  <p14:nvPr/>
                </p14:nvContentPartPr>
                <p14:xfrm>
                  <a:off x="1378052" y="4100224"/>
                  <a:ext cx="13320" cy="1440"/>
                </p14:xfrm>
              </p:contentPart>
            </mc:Choice>
            <mc:Fallback xmlns="">
              <p:pic>
                <p:nvPicPr>
                  <p:cNvPr id="526" name="Ink 525">
                    <a:extLst>
                      <a:ext uri="{FF2B5EF4-FFF2-40B4-BE49-F238E27FC236}">
                        <a16:creationId xmlns:a16="http://schemas.microsoft.com/office/drawing/2014/main" id="{BF53F650-0DBD-4918-A6BB-A0E634AD1EDE}"/>
                      </a:ext>
                    </a:extLst>
                  </p:cNvPr>
                  <p:cNvPicPr/>
                  <p:nvPr/>
                </p:nvPicPr>
                <p:blipFill>
                  <a:blip r:embed="rId536"/>
                  <a:stretch>
                    <a:fillRect/>
                  </a:stretch>
                </p:blipFill>
                <p:spPr>
                  <a:xfrm>
                    <a:off x="1369412" y="4091224"/>
                    <a:ext cx="30960" cy="1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7">
                <p14:nvContentPartPr>
                  <p14:cNvPr id="528" name="Ink 527">
                    <a:extLst>
                      <a:ext uri="{FF2B5EF4-FFF2-40B4-BE49-F238E27FC236}">
                        <a16:creationId xmlns:a16="http://schemas.microsoft.com/office/drawing/2014/main" id="{24BA3A1B-4EC9-4BA5-9345-3051DFF6CDFA}"/>
                      </a:ext>
                    </a:extLst>
                  </p14:cNvPr>
                  <p14:cNvContentPartPr/>
                  <p14:nvPr/>
                </p14:nvContentPartPr>
                <p14:xfrm>
                  <a:off x="1562372" y="4101304"/>
                  <a:ext cx="15840" cy="8280"/>
                </p14:xfrm>
              </p:contentPart>
            </mc:Choice>
            <mc:Fallback xmlns="">
              <p:pic>
                <p:nvPicPr>
                  <p:cNvPr id="528" name="Ink 527">
                    <a:extLst>
                      <a:ext uri="{FF2B5EF4-FFF2-40B4-BE49-F238E27FC236}">
                        <a16:creationId xmlns:a16="http://schemas.microsoft.com/office/drawing/2014/main" id="{24BA3A1B-4EC9-4BA5-9345-3051DFF6CDFA}"/>
                      </a:ext>
                    </a:extLst>
                  </p:cNvPr>
                  <p:cNvPicPr/>
                  <p:nvPr/>
                </p:nvPicPr>
                <p:blipFill>
                  <a:blip r:embed="rId538"/>
                  <a:stretch>
                    <a:fillRect/>
                  </a:stretch>
                </p:blipFill>
                <p:spPr>
                  <a:xfrm>
                    <a:off x="1553732" y="4092664"/>
                    <a:ext cx="33480" cy="2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9">
                <p14:nvContentPartPr>
                  <p14:cNvPr id="529" name="Ink 528">
                    <a:extLst>
                      <a:ext uri="{FF2B5EF4-FFF2-40B4-BE49-F238E27FC236}">
                        <a16:creationId xmlns:a16="http://schemas.microsoft.com/office/drawing/2014/main" id="{C55D7A40-9E88-4D0C-A2A5-CE4270E29655}"/>
                      </a:ext>
                    </a:extLst>
                  </p14:cNvPr>
                  <p14:cNvContentPartPr/>
                  <p14:nvPr/>
                </p14:nvContentPartPr>
                <p14:xfrm>
                  <a:off x="1529972" y="4122184"/>
                  <a:ext cx="19800" cy="14760"/>
                </p14:xfrm>
              </p:contentPart>
            </mc:Choice>
            <mc:Fallback xmlns="">
              <p:pic>
                <p:nvPicPr>
                  <p:cNvPr id="529" name="Ink 528">
                    <a:extLst>
                      <a:ext uri="{FF2B5EF4-FFF2-40B4-BE49-F238E27FC236}">
                        <a16:creationId xmlns:a16="http://schemas.microsoft.com/office/drawing/2014/main" id="{C55D7A40-9E88-4D0C-A2A5-CE4270E29655}"/>
                      </a:ext>
                    </a:extLst>
                  </p:cNvPr>
                  <p:cNvPicPr/>
                  <p:nvPr/>
                </p:nvPicPr>
                <p:blipFill>
                  <a:blip r:embed="rId540"/>
                  <a:stretch>
                    <a:fillRect/>
                  </a:stretch>
                </p:blipFill>
                <p:spPr>
                  <a:xfrm>
                    <a:off x="1521332" y="4113544"/>
                    <a:ext cx="37440" cy="3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1">
                <p14:nvContentPartPr>
                  <p14:cNvPr id="530" name="Ink 529">
                    <a:extLst>
                      <a:ext uri="{FF2B5EF4-FFF2-40B4-BE49-F238E27FC236}">
                        <a16:creationId xmlns:a16="http://schemas.microsoft.com/office/drawing/2014/main" id="{EC9BC3C6-07B0-495F-AEC9-60BD2D458863}"/>
                      </a:ext>
                    </a:extLst>
                  </p14:cNvPr>
                  <p14:cNvContentPartPr/>
                  <p14:nvPr/>
                </p14:nvContentPartPr>
                <p14:xfrm>
                  <a:off x="1503692" y="4173304"/>
                  <a:ext cx="8640" cy="63720"/>
                </p14:xfrm>
              </p:contentPart>
            </mc:Choice>
            <mc:Fallback xmlns="">
              <p:pic>
                <p:nvPicPr>
                  <p:cNvPr id="530" name="Ink 529">
                    <a:extLst>
                      <a:ext uri="{FF2B5EF4-FFF2-40B4-BE49-F238E27FC236}">
                        <a16:creationId xmlns:a16="http://schemas.microsoft.com/office/drawing/2014/main" id="{EC9BC3C6-07B0-495F-AEC9-60BD2D458863}"/>
                      </a:ext>
                    </a:extLst>
                  </p:cNvPr>
                  <p:cNvPicPr/>
                  <p:nvPr/>
                </p:nvPicPr>
                <p:blipFill>
                  <a:blip r:embed="rId542"/>
                  <a:stretch>
                    <a:fillRect/>
                  </a:stretch>
                </p:blipFill>
                <p:spPr>
                  <a:xfrm>
                    <a:off x="1495052" y="4164304"/>
                    <a:ext cx="26280" cy="8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3">
                <p14:nvContentPartPr>
                  <p14:cNvPr id="531" name="Ink 530">
                    <a:extLst>
                      <a:ext uri="{FF2B5EF4-FFF2-40B4-BE49-F238E27FC236}">
                        <a16:creationId xmlns:a16="http://schemas.microsoft.com/office/drawing/2014/main" id="{E0E964AD-81DE-42B5-B18F-AE8B0AD5B474}"/>
                      </a:ext>
                    </a:extLst>
                  </p14:cNvPr>
                  <p14:cNvContentPartPr/>
                  <p14:nvPr/>
                </p14:nvContentPartPr>
                <p14:xfrm>
                  <a:off x="1523492" y="4257904"/>
                  <a:ext cx="58680" cy="36720"/>
                </p14:xfrm>
              </p:contentPart>
            </mc:Choice>
            <mc:Fallback xmlns="">
              <p:pic>
                <p:nvPicPr>
                  <p:cNvPr id="531" name="Ink 530">
                    <a:extLst>
                      <a:ext uri="{FF2B5EF4-FFF2-40B4-BE49-F238E27FC236}">
                        <a16:creationId xmlns:a16="http://schemas.microsoft.com/office/drawing/2014/main" id="{E0E964AD-81DE-42B5-B18F-AE8B0AD5B474}"/>
                      </a:ext>
                    </a:extLst>
                  </p:cNvPr>
                  <p:cNvPicPr/>
                  <p:nvPr/>
                </p:nvPicPr>
                <p:blipFill>
                  <a:blip r:embed="rId544"/>
                  <a:stretch>
                    <a:fillRect/>
                  </a:stretch>
                </p:blipFill>
                <p:spPr>
                  <a:xfrm>
                    <a:off x="1514852" y="4249264"/>
                    <a:ext cx="76320" cy="5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5">
                <p14:nvContentPartPr>
                  <p14:cNvPr id="532" name="Ink 531">
                    <a:extLst>
                      <a:ext uri="{FF2B5EF4-FFF2-40B4-BE49-F238E27FC236}">
                        <a16:creationId xmlns:a16="http://schemas.microsoft.com/office/drawing/2014/main" id="{82A568F7-24B8-4F64-825C-36D5CD2958E3}"/>
                      </a:ext>
                    </a:extLst>
                  </p14:cNvPr>
                  <p14:cNvContentPartPr/>
                  <p14:nvPr/>
                </p14:nvContentPartPr>
                <p14:xfrm>
                  <a:off x="1608452" y="4283104"/>
                  <a:ext cx="66240" cy="15120"/>
                </p14:xfrm>
              </p:contentPart>
            </mc:Choice>
            <mc:Fallback xmlns="">
              <p:pic>
                <p:nvPicPr>
                  <p:cNvPr id="532" name="Ink 531">
                    <a:extLst>
                      <a:ext uri="{FF2B5EF4-FFF2-40B4-BE49-F238E27FC236}">
                        <a16:creationId xmlns:a16="http://schemas.microsoft.com/office/drawing/2014/main" id="{82A568F7-24B8-4F64-825C-36D5CD2958E3}"/>
                      </a:ext>
                    </a:extLst>
                  </p:cNvPr>
                  <p:cNvPicPr/>
                  <p:nvPr/>
                </p:nvPicPr>
                <p:blipFill>
                  <a:blip r:embed="rId546"/>
                  <a:stretch>
                    <a:fillRect/>
                  </a:stretch>
                </p:blipFill>
                <p:spPr>
                  <a:xfrm>
                    <a:off x="1599452" y="4274104"/>
                    <a:ext cx="83880" cy="3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7">
                <p14:nvContentPartPr>
                  <p14:cNvPr id="533" name="Ink 532">
                    <a:extLst>
                      <a:ext uri="{FF2B5EF4-FFF2-40B4-BE49-F238E27FC236}">
                        <a16:creationId xmlns:a16="http://schemas.microsoft.com/office/drawing/2014/main" id="{4F8C0ABD-DA64-4241-AA86-739D081F1337}"/>
                      </a:ext>
                    </a:extLst>
                  </p14:cNvPr>
                  <p14:cNvContentPartPr/>
                  <p14:nvPr/>
                </p14:nvContentPartPr>
                <p14:xfrm>
                  <a:off x="1698092" y="4201384"/>
                  <a:ext cx="15480" cy="55800"/>
                </p14:xfrm>
              </p:contentPart>
            </mc:Choice>
            <mc:Fallback xmlns="">
              <p:pic>
                <p:nvPicPr>
                  <p:cNvPr id="533" name="Ink 532">
                    <a:extLst>
                      <a:ext uri="{FF2B5EF4-FFF2-40B4-BE49-F238E27FC236}">
                        <a16:creationId xmlns:a16="http://schemas.microsoft.com/office/drawing/2014/main" id="{4F8C0ABD-DA64-4241-AA86-739D081F1337}"/>
                      </a:ext>
                    </a:extLst>
                  </p:cNvPr>
                  <p:cNvPicPr/>
                  <p:nvPr/>
                </p:nvPicPr>
                <p:blipFill>
                  <a:blip r:embed="rId548"/>
                  <a:stretch>
                    <a:fillRect/>
                  </a:stretch>
                </p:blipFill>
                <p:spPr>
                  <a:xfrm>
                    <a:off x="1689092" y="4192384"/>
                    <a:ext cx="33120" cy="7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9">
                <p14:nvContentPartPr>
                  <p14:cNvPr id="534" name="Ink 533">
                    <a:extLst>
                      <a:ext uri="{FF2B5EF4-FFF2-40B4-BE49-F238E27FC236}">
                        <a16:creationId xmlns:a16="http://schemas.microsoft.com/office/drawing/2014/main" id="{F347D689-7B05-4FA7-BEEC-B15E402745FD}"/>
                      </a:ext>
                    </a:extLst>
                  </p14:cNvPr>
                  <p14:cNvContentPartPr/>
                  <p14:nvPr/>
                </p14:nvContentPartPr>
                <p14:xfrm>
                  <a:off x="1679732" y="4134784"/>
                  <a:ext cx="27000" cy="48960"/>
                </p14:xfrm>
              </p:contentPart>
            </mc:Choice>
            <mc:Fallback xmlns="">
              <p:pic>
                <p:nvPicPr>
                  <p:cNvPr id="534" name="Ink 533">
                    <a:extLst>
                      <a:ext uri="{FF2B5EF4-FFF2-40B4-BE49-F238E27FC236}">
                        <a16:creationId xmlns:a16="http://schemas.microsoft.com/office/drawing/2014/main" id="{F347D689-7B05-4FA7-BEEC-B15E402745FD}"/>
                      </a:ext>
                    </a:extLst>
                  </p:cNvPr>
                  <p:cNvPicPr/>
                  <p:nvPr/>
                </p:nvPicPr>
                <p:blipFill>
                  <a:blip r:embed="rId550"/>
                  <a:stretch>
                    <a:fillRect/>
                  </a:stretch>
                </p:blipFill>
                <p:spPr>
                  <a:xfrm>
                    <a:off x="1670732" y="4126144"/>
                    <a:ext cx="44640" cy="6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1">
                <p14:nvContentPartPr>
                  <p14:cNvPr id="535" name="Ink 534">
                    <a:extLst>
                      <a:ext uri="{FF2B5EF4-FFF2-40B4-BE49-F238E27FC236}">
                        <a16:creationId xmlns:a16="http://schemas.microsoft.com/office/drawing/2014/main" id="{7C3DFA2F-1549-4C9B-BB23-15D9F8591043}"/>
                      </a:ext>
                    </a:extLst>
                  </p14:cNvPr>
                  <p14:cNvContentPartPr/>
                  <p14:nvPr/>
                </p14:nvContentPartPr>
                <p14:xfrm>
                  <a:off x="1606292" y="4099864"/>
                  <a:ext cx="55800" cy="24480"/>
                </p14:xfrm>
              </p:contentPart>
            </mc:Choice>
            <mc:Fallback xmlns="">
              <p:pic>
                <p:nvPicPr>
                  <p:cNvPr id="535" name="Ink 534">
                    <a:extLst>
                      <a:ext uri="{FF2B5EF4-FFF2-40B4-BE49-F238E27FC236}">
                        <a16:creationId xmlns:a16="http://schemas.microsoft.com/office/drawing/2014/main" id="{7C3DFA2F-1549-4C9B-BB23-15D9F8591043}"/>
                      </a:ext>
                    </a:extLst>
                  </p:cNvPr>
                  <p:cNvPicPr/>
                  <p:nvPr/>
                </p:nvPicPr>
                <p:blipFill>
                  <a:blip r:embed="rId552"/>
                  <a:stretch>
                    <a:fillRect/>
                  </a:stretch>
                </p:blipFill>
                <p:spPr>
                  <a:xfrm>
                    <a:off x="1597652" y="4091224"/>
                    <a:ext cx="7344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3">
                <p14:nvContentPartPr>
                  <p14:cNvPr id="537" name="Ink 536">
                    <a:extLst>
                      <a:ext uri="{FF2B5EF4-FFF2-40B4-BE49-F238E27FC236}">
                        <a16:creationId xmlns:a16="http://schemas.microsoft.com/office/drawing/2014/main" id="{DFB61DC6-EE99-444E-81EE-2EF14560D36B}"/>
                      </a:ext>
                    </a:extLst>
                  </p14:cNvPr>
                  <p14:cNvContentPartPr/>
                  <p14:nvPr/>
                </p14:nvContentPartPr>
                <p14:xfrm>
                  <a:off x="1813292" y="4132624"/>
                  <a:ext cx="15480" cy="1440"/>
                </p14:xfrm>
              </p:contentPart>
            </mc:Choice>
            <mc:Fallback xmlns="">
              <p:pic>
                <p:nvPicPr>
                  <p:cNvPr id="537" name="Ink 536">
                    <a:extLst>
                      <a:ext uri="{FF2B5EF4-FFF2-40B4-BE49-F238E27FC236}">
                        <a16:creationId xmlns:a16="http://schemas.microsoft.com/office/drawing/2014/main" id="{DFB61DC6-EE99-444E-81EE-2EF14560D36B}"/>
                      </a:ext>
                    </a:extLst>
                  </p:cNvPr>
                  <p:cNvPicPr/>
                  <p:nvPr/>
                </p:nvPicPr>
                <p:blipFill>
                  <a:blip r:embed="rId554"/>
                  <a:stretch>
                    <a:fillRect/>
                  </a:stretch>
                </p:blipFill>
                <p:spPr>
                  <a:xfrm>
                    <a:off x="1804292" y="4123984"/>
                    <a:ext cx="33120" cy="1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5">
                <p14:nvContentPartPr>
                  <p14:cNvPr id="538" name="Ink 537">
                    <a:extLst>
                      <a:ext uri="{FF2B5EF4-FFF2-40B4-BE49-F238E27FC236}">
                        <a16:creationId xmlns:a16="http://schemas.microsoft.com/office/drawing/2014/main" id="{30B7CD2A-B0FE-4CD5-86EA-B456DD81A6FE}"/>
                      </a:ext>
                    </a:extLst>
                  </p14:cNvPr>
                  <p14:cNvContentPartPr/>
                  <p14:nvPr/>
                </p14:nvContentPartPr>
                <p14:xfrm>
                  <a:off x="1755692" y="4145584"/>
                  <a:ext cx="39240" cy="62280"/>
                </p14:xfrm>
              </p:contentPart>
            </mc:Choice>
            <mc:Fallback xmlns="">
              <p:pic>
                <p:nvPicPr>
                  <p:cNvPr id="538" name="Ink 537">
                    <a:extLst>
                      <a:ext uri="{FF2B5EF4-FFF2-40B4-BE49-F238E27FC236}">
                        <a16:creationId xmlns:a16="http://schemas.microsoft.com/office/drawing/2014/main" id="{30B7CD2A-B0FE-4CD5-86EA-B456DD81A6FE}"/>
                      </a:ext>
                    </a:extLst>
                  </p:cNvPr>
                  <p:cNvPicPr/>
                  <p:nvPr/>
                </p:nvPicPr>
                <p:blipFill>
                  <a:blip r:embed="rId556"/>
                  <a:stretch>
                    <a:fillRect/>
                  </a:stretch>
                </p:blipFill>
                <p:spPr>
                  <a:xfrm>
                    <a:off x="1746692" y="4136944"/>
                    <a:ext cx="56880" cy="7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7">
                <p14:nvContentPartPr>
                  <p14:cNvPr id="539" name="Ink 538">
                    <a:extLst>
                      <a:ext uri="{FF2B5EF4-FFF2-40B4-BE49-F238E27FC236}">
                        <a16:creationId xmlns:a16="http://schemas.microsoft.com/office/drawing/2014/main" id="{8933D68E-0D75-4E6B-A9B8-85C5730CCBE5}"/>
                      </a:ext>
                    </a:extLst>
                  </p14:cNvPr>
                  <p14:cNvContentPartPr/>
                  <p14:nvPr/>
                </p14:nvContentPartPr>
                <p14:xfrm>
                  <a:off x="1747412" y="4216504"/>
                  <a:ext cx="6840" cy="34560"/>
                </p14:xfrm>
              </p:contentPart>
            </mc:Choice>
            <mc:Fallback xmlns="">
              <p:pic>
                <p:nvPicPr>
                  <p:cNvPr id="539" name="Ink 538">
                    <a:extLst>
                      <a:ext uri="{FF2B5EF4-FFF2-40B4-BE49-F238E27FC236}">
                        <a16:creationId xmlns:a16="http://schemas.microsoft.com/office/drawing/2014/main" id="{8933D68E-0D75-4E6B-A9B8-85C5730CCBE5}"/>
                      </a:ext>
                    </a:extLst>
                  </p:cNvPr>
                  <p:cNvPicPr/>
                  <p:nvPr/>
                </p:nvPicPr>
                <p:blipFill>
                  <a:blip r:embed="rId558"/>
                  <a:stretch>
                    <a:fillRect/>
                  </a:stretch>
                </p:blipFill>
                <p:spPr>
                  <a:xfrm>
                    <a:off x="1738772" y="4207864"/>
                    <a:ext cx="2448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9">
                <p14:nvContentPartPr>
                  <p14:cNvPr id="540" name="Ink 539">
                    <a:extLst>
                      <a:ext uri="{FF2B5EF4-FFF2-40B4-BE49-F238E27FC236}">
                        <a16:creationId xmlns:a16="http://schemas.microsoft.com/office/drawing/2014/main" id="{9D476661-43AC-45BB-9562-29744F3D608D}"/>
                      </a:ext>
                    </a:extLst>
                  </p14:cNvPr>
                  <p14:cNvContentPartPr/>
                  <p14:nvPr/>
                </p14:nvContentPartPr>
                <p14:xfrm>
                  <a:off x="1751732" y="4271944"/>
                  <a:ext cx="70560" cy="46440"/>
                </p14:xfrm>
              </p:contentPart>
            </mc:Choice>
            <mc:Fallback xmlns="">
              <p:pic>
                <p:nvPicPr>
                  <p:cNvPr id="540" name="Ink 539">
                    <a:extLst>
                      <a:ext uri="{FF2B5EF4-FFF2-40B4-BE49-F238E27FC236}">
                        <a16:creationId xmlns:a16="http://schemas.microsoft.com/office/drawing/2014/main" id="{9D476661-43AC-45BB-9562-29744F3D608D}"/>
                      </a:ext>
                    </a:extLst>
                  </p:cNvPr>
                  <p:cNvPicPr/>
                  <p:nvPr/>
                </p:nvPicPr>
                <p:blipFill>
                  <a:blip r:embed="rId560"/>
                  <a:stretch>
                    <a:fillRect/>
                  </a:stretch>
                </p:blipFill>
                <p:spPr>
                  <a:xfrm>
                    <a:off x="1743092" y="4262944"/>
                    <a:ext cx="88200" cy="6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1">
                <p14:nvContentPartPr>
                  <p14:cNvPr id="541" name="Ink 540">
                    <a:extLst>
                      <a:ext uri="{FF2B5EF4-FFF2-40B4-BE49-F238E27FC236}">
                        <a16:creationId xmlns:a16="http://schemas.microsoft.com/office/drawing/2014/main" id="{6F7CDBBB-2C5F-4E5B-B638-E95BBCDCC0D3}"/>
                      </a:ext>
                    </a:extLst>
                  </p14:cNvPr>
                  <p14:cNvContentPartPr/>
                  <p14:nvPr/>
                </p14:nvContentPartPr>
                <p14:xfrm>
                  <a:off x="1860812" y="4260784"/>
                  <a:ext cx="88920" cy="61560"/>
                </p14:xfrm>
              </p:contentPart>
            </mc:Choice>
            <mc:Fallback xmlns="">
              <p:pic>
                <p:nvPicPr>
                  <p:cNvPr id="541" name="Ink 540">
                    <a:extLst>
                      <a:ext uri="{FF2B5EF4-FFF2-40B4-BE49-F238E27FC236}">
                        <a16:creationId xmlns:a16="http://schemas.microsoft.com/office/drawing/2014/main" id="{6F7CDBBB-2C5F-4E5B-B638-E95BBCDCC0D3}"/>
                      </a:ext>
                    </a:extLst>
                  </p:cNvPr>
                  <p:cNvPicPr/>
                  <p:nvPr/>
                </p:nvPicPr>
                <p:blipFill>
                  <a:blip r:embed="rId562"/>
                  <a:stretch>
                    <a:fillRect/>
                  </a:stretch>
                </p:blipFill>
                <p:spPr>
                  <a:xfrm>
                    <a:off x="1852172" y="4252144"/>
                    <a:ext cx="106560" cy="7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3">
                <p14:nvContentPartPr>
                  <p14:cNvPr id="542" name="Ink 541">
                    <a:extLst>
                      <a:ext uri="{FF2B5EF4-FFF2-40B4-BE49-F238E27FC236}">
                        <a16:creationId xmlns:a16="http://schemas.microsoft.com/office/drawing/2014/main" id="{E7EE9344-7959-4D88-82BF-3C6D92FFC57E}"/>
                      </a:ext>
                    </a:extLst>
                  </p14:cNvPr>
                  <p14:cNvContentPartPr/>
                  <p14:nvPr/>
                </p14:nvContentPartPr>
                <p14:xfrm>
                  <a:off x="1940012" y="4184824"/>
                  <a:ext cx="15840" cy="49680"/>
                </p14:xfrm>
              </p:contentPart>
            </mc:Choice>
            <mc:Fallback xmlns="">
              <p:pic>
                <p:nvPicPr>
                  <p:cNvPr id="542" name="Ink 541">
                    <a:extLst>
                      <a:ext uri="{FF2B5EF4-FFF2-40B4-BE49-F238E27FC236}">
                        <a16:creationId xmlns:a16="http://schemas.microsoft.com/office/drawing/2014/main" id="{E7EE9344-7959-4D88-82BF-3C6D92FFC57E}"/>
                      </a:ext>
                    </a:extLst>
                  </p:cNvPr>
                  <p:cNvPicPr/>
                  <p:nvPr/>
                </p:nvPicPr>
                <p:blipFill>
                  <a:blip r:embed="rId564"/>
                  <a:stretch>
                    <a:fillRect/>
                  </a:stretch>
                </p:blipFill>
                <p:spPr>
                  <a:xfrm>
                    <a:off x="1931372" y="4175824"/>
                    <a:ext cx="3348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5">
                <p14:nvContentPartPr>
                  <p14:cNvPr id="543" name="Ink 542">
                    <a:extLst>
                      <a:ext uri="{FF2B5EF4-FFF2-40B4-BE49-F238E27FC236}">
                        <a16:creationId xmlns:a16="http://schemas.microsoft.com/office/drawing/2014/main" id="{D2CA115D-89B3-4598-817B-F8785F9BC641}"/>
                      </a:ext>
                    </a:extLst>
                  </p14:cNvPr>
                  <p14:cNvContentPartPr/>
                  <p14:nvPr/>
                </p14:nvContentPartPr>
                <p14:xfrm>
                  <a:off x="1893212" y="4140544"/>
                  <a:ext cx="38160" cy="28800"/>
                </p14:xfrm>
              </p:contentPart>
            </mc:Choice>
            <mc:Fallback xmlns="">
              <p:pic>
                <p:nvPicPr>
                  <p:cNvPr id="543" name="Ink 542">
                    <a:extLst>
                      <a:ext uri="{FF2B5EF4-FFF2-40B4-BE49-F238E27FC236}">
                        <a16:creationId xmlns:a16="http://schemas.microsoft.com/office/drawing/2014/main" id="{D2CA115D-89B3-4598-817B-F8785F9BC641}"/>
                      </a:ext>
                    </a:extLst>
                  </p:cNvPr>
                  <p:cNvPicPr/>
                  <p:nvPr/>
                </p:nvPicPr>
                <p:blipFill>
                  <a:blip r:embed="rId566"/>
                  <a:stretch>
                    <a:fillRect/>
                  </a:stretch>
                </p:blipFill>
                <p:spPr>
                  <a:xfrm>
                    <a:off x="1884572" y="4131904"/>
                    <a:ext cx="558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7">
                <p14:nvContentPartPr>
                  <p14:cNvPr id="544" name="Ink 543">
                    <a:extLst>
                      <a:ext uri="{FF2B5EF4-FFF2-40B4-BE49-F238E27FC236}">
                        <a16:creationId xmlns:a16="http://schemas.microsoft.com/office/drawing/2014/main" id="{166E2076-D494-4D33-A8F6-B7688EA2DF53}"/>
                      </a:ext>
                    </a:extLst>
                  </p14:cNvPr>
                  <p14:cNvContentPartPr/>
                  <p14:nvPr/>
                </p14:nvContentPartPr>
                <p14:xfrm>
                  <a:off x="1855772" y="4126864"/>
                  <a:ext cx="5040" cy="2520"/>
                </p14:xfrm>
              </p:contentPart>
            </mc:Choice>
            <mc:Fallback xmlns="">
              <p:pic>
                <p:nvPicPr>
                  <p:cNvPr id="544" name="Ink 543">
                    <a:extLst>
                      <a:ext uri="{FF2B5EF4-FFF2-40B4-BE49-F238E27FC236}">
                        <a16:creationId xmlns:a16="http://schemas.microsoft.com/office/drawing/2014/main" id="{166E2076-D494-4D33-A8F6-B7688EA2DF53}"/>
                      </a:ext>
                    </a:extLst>
                  </p:cNvPr>
                  <p:cNvPicPr/>
                  <p:nvPr/>
                </p:nvPicPr>
                <p:blipFill>
                  <a:blip r:embed="rId568"/>
                  <a:stretch>
                    <a:fillRect/>
                  </a:stretch>
                </p:blipFill>
                <p:spPr>
                  <a:xfrm>
                    <a:off x="1847132" y="4118224"/>
                    <a:ext cx="2268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9">
                <p14:nvContentPartPr>
                  <p14:cNvPr id="546" name="Ink 545">
                    <a:extLst>
                      <a:ext uri="{FF2B5EF4-FFF2-40B4-BE49-F238E27FC236}">
                        <a16:creationId xmlns:a16="http://schemas.microsoft.com/office/drawing/2014/main" id="{A2DE0584-6B57-4A50-B9B2-7A0D078D3CE0}"/>
                      </a:ext>
                    </a:extLst>
                  </p14:cNvPr>
                  <p14:cNvContentPartPr/>
                  <p14:nvPr/>
                </p14:nvContentPartPr>
                <p14:xfrm>
                  <a:off x="2062052" y="4168264"/>
                  <a:ext cx="25200" cy="3960"/>
                </p14:xfrm>
              </p:contentPart>
            </mc:Choice>
            <mc:Fallback xmlns="">
              <p:pic>
                <p:nvPicPr>
                  <p:cNvPr id="546" name="Ink 545">
                    <a:extLst>
                      <a:ext uri="{FF2B5EF4-FFF2-40B4-BE49-F238E27FC236}">
                        <a16:creationId xmlns:a16="http://schemas.microsoft.com/office/drawing/2014/main" id="{A2DE0584-6B57-4A50-B9B2-7A0D078D3CE0}"/>
                      </a:ext>
                    </a:extLst>
                  </p:cNvPr>
                  <p:cNvPicPr/>
                  <p:nvPr/>
                </p:nvPicPr>
                <p:blipFill>
                  <a:blip r:embed="rId570"/>
                  <a:stretch>
                    <a:fillRect/>
                  </a:stretch>
                </p:blipFill>
                <p:spPr>
                  <a:xfrm>
                    <a:off x="2053052" y="4159624"/>
                    <a:ext cx="4284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1">
                <p14:nvContentPartPr>
                  <p14:cNvPr id="547" name="Ink 546">
                    <a:extLst>
                      <a:ext uri="{FF2B5EF4-FFF2-40B4-BE49-F238E27FC236}">
                        <a16:creationId xmlns:a16="http://schemas.microsoft.com/office/drawing/2014/main" id="{93F36B38-DCCB-4FDD-A6CF-28B6970CFA02}"/>
                      </a:ext>
                    </a:extLst>
                  </p14:cNvPr>
                  <p14:cNvContentPartPr/>
                  <p14:nvPr/>
                </p14:nvContentPartPr>
                <p14:xfrm>
                  <a:off x="2020652" y="4195264"/>
                  <a:ext cx="19080" cy="17640"/>
                </p14:xfrm>
              </p:contentPart>
            </mc:Choice>
            <mc:Fallback xmlns="">
              <p:pic>
                <p:nvPicPr>
                  <p:cNvPr id="547" name="Ink 546">
                    <a:extLst>
                      <a:ext uri="{FF2B5EF4-FFF2-40B4-BE49-F238E27FC236}">
                        <a16:creationId xmlns:a16="http://schemas.microsoft.com/office/drawing/2014/main" id="{93F36B38-DCCB-4FDD-A6CF-28B6970CFA02}"/>
                      </a:ext>
                    </a:extLst>
                  </p:cNvPr>
                  <p:cNvPicPr/>
                  <p:nvPr/>
                </p:nvPicPr>
                <p:blipFill>
                  <a:blip r:embed="rId572"/>
                  <a:stretch>
                    <a:fillRect/>
                  </a:stretch>
                </p:blipFill>
                <p:spPr>
                  <a:xfrm>
                    <a:off x="2012012" y="4186264"/>
                    <a:ext cx="36720" cy="3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3">
                <p14:nvContentPartPr>
                  <p14:cNvPr id="548" name="Ink 547">
                    <a:extLst>
                      <a:ext uri="{FF2B5EF4-FFF2-40B4-BE49-F238E27FC236}">
                        <a16:creationId xmlns:a16="http://schemas.microsoft.com/office/drawing/2014/main" id="{8C288B13-C7B0-4409-BD8E-F9EEFF602914}"/>
                      </a:ext>
                    </a:extLst>
                  </p14:cNvPr>
                  <p14:cNvContentPartPr/>
                  <p14:nvPr/>
                </p14:nvContentPartPr>
                <p14:xfrm>
                  <a:off x="1998692" y="4258624"/>
                  <a:ext cx="57960" cy="83520"/>
                </p14:xfrm>
              </p:contentPart>
            </mc:Choice>
            <mc:Fallback xmlns="">
              <p:pic>
                <p:nvPicPr>
                  <p:cNvPr id="548" name="Ink 547">
                    <a:extLst>
                      <a:ext uri="{FF2B5EF4-FFF2-40B4-BE49-F238E27FC236}">
                        <a16:creationId xmlns:a16="http://schemas.microsoft.com/office/drawing/2014/main" id="{8C288B13-C7B0-4409-BD8E-F9EEFF602914}"/>
                      </a:ext>
                    </a:extLst>
                  </p:cNvPr>
                  <p:cNvPicPr/>
                  <p:nvPr/>
                </p:nvPicPr>
                <p:blipFill>
                  <a:blip r:embed="rId574"/>
                  <a:stretch>
                    <a:fillRect/>
                  </a:stretch>
                </p:blipFill>
                <p:spPr>
                  <a:xfrm>
                    <a:off x="1989692" y="4249984"/>
                    <a:ext cx="75600" cy="10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5">
                <p14:nvContentPartPr>
                  <p14:cNvPr id="549" name="Ink 548">
                    <a:extLst>
                      <a:ext uri="{FF2B5EF4-FFF2-40B4-BE49-F238E27FC236}">
                        <a16:creationId xmlns:a16="http://schemas.microsoft.com/office/drawing/2014/main" id="{5521B1B0-1383-4F0E-B278-14812D3D9C67}"/>
                      </a:ext>
                    </a:extLst>
                  </p14:cNvPr>
                  <p14:cNvContentPartPr/>
                  <p14:nvPr/>
                </p14:nvContentPartPr>
                <p14:xfrm>
                  <a:off x="2081132" y="4324504"/>
                  <a:ext cx="68040" cy="23760"/>
                </p14:xfrm>
              </p:contentPart>
            </mc:Choice>
            <mc:Fallback xmlns="">
              <p:pic>
                <p:nvPicPr>
                  <p:cNvPr id="549" name="Ink 548">
                    <a:extLst>
                      <a:ext uri="{FF2B5EF4-FFF2-40B4-BE49-F238E27FC236}">
                        <a16:creationId xmlns:a16="http://schemas.microsoft.com/office/drawing/2014/main" id="{5521B1B0-1383-4F0E-B278-14812D3D9C67}"/>
                      </a:ext>
                    </a:extLst>
                  </p:cNvPr>
                  <p:cNvPicPr/>
                  <p:nvPr/>
                </p:nvPicPr>
                <p:blipFill>
                  <a:blip r:embed="rId576"/>
                  <a:stretch>
                    <a:fillRect/>
                  </a:stretch>
                </p:blipFill>
                <p:spPr>
                  <a:xfrm>
                    <a:off x="2072132" y="4315504"/>
                    <a:ext cx="85680" cy="4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7">
                <p14:nvContentPartPr>
                  <p14:cNvPr id="550" name="Ink 549">
                    <a:extLst>
                      <a:ext uri="{FF2B5EF4-FFF2-40B4-BE49-F238E27FC236}">
                        <a16:creationId xmlns:a16="http://schemas.microsoft.com/office/drawing/2014/main" id="{2F061728-212F-4DAE-BBFB-06656AFDD8B1}"/>
                      </a:ext>
                    </a:extLst>
                  </p14:cNvPr>
                  <p14:cNvContentPartPr/>
                  <p14:nvPr/>
                </p14:nvContentPartPr>
                <p14:xfrm>
                  <a:off x="2166092" y="4255024"/>
                  <a:ext cx="26280" cy="51120"/>
                </p14:xfrm>
              </p:contentPart>
            </mc:Choice>
            <mc:Fallback xmlns="">
              <p:pic>
                <p:nvPicPr>
                  <p:cNvPr id="550" name="Ink 549">
                    <a:extLst>
                      <a:ext uri="{FF2B5EF4-FFF2-40B4-BE49-F238E27FC236}">
                        <a16:creationId xmlns:a16="http://schemas.microsoft.com/office/drawing/2014/main" id="{2F061728-212F-4DAE-BBFB-06656AFDD8B1}"/>
                      </a:ext>
                    </a:extLst>
                  </p:cNvPr>
                  <p:cNvPicPr/>
                  <p:nvPr/>
                </p:nvPicPr>
                <p:blipFill>
                  <a:blip r:embed="rId578"/>
                  <a:stretch>
                    <a:fillRect/>
                  </a:stretch>
                </p:blipFill>
                <p:spPr>
                  <a:xfrm>
                    <a:off x="2157092" y="4246024"/>
                    <a:ext cx="43920" cy="6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9">
                <p14:nvContentPartPr>
                  <p14:cNvPr id="551" name="Ink 550">
                    <a:extLst>
                      <a:ext uri="{FF2B5EF4-FFF2-40B4-BE49-F238E27FC236}">
                        <a16:creationId xmlns:a16="http://schemas.microsoft.com/office/drawing/2014/main" id="{69392B25-D8D1-47D5-84D9-69487D0AA379}"/>
                      </a:ext>
                    </a:extLst>
                  </p14:cNvPr>
                  <p14:cNvContentPartPr/>
                  <p14:nvPr/>
                </p14:nvContentPartPr>
                <p14:xfrm>
                  <a:off x="2158532" y="4194904"/>
                  <a:ext cx="32040" cy="43920"/>
                </p14:xfrm>
              </p:contentPart>
            </mc:Choice>
            <mc:Fallback xmlns="">
              <p:pic>
                <p:nvPicPr>
                  <p:cNvPr id="551" name="Ink 550">
                    <a:extLst>
                      <a:ext uri="{FF2B5EF4-FFF2-40B4-BE49-F238E27FC236}">
                        <a16:creationId xmlns:a16="http://schemas.microsoft.com/office/drawing/2014/main" id="{69392B25-D8D1-47D5-84D9-69487D0AA379}"/>
                      </a:ext>
                    </a:extLst>
                  </p:cNvPr>
                  <p:cNvPicPr/>
                  <p:nvPr/>
                </p:nvPicPr>
                <p:blipFill>
                  <a:blip r:embed="rId580"/>
                  <a:stretch>
                    <a:fillRect/>
                  </a:stretch>
                </p:blipFill>
                <p:spPr>
                  <a:xfrm>
                    <a:off x="2149532" y="4185904"/>
                    <a:ext cx="49680" cy="6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1">
                <p14:nvContentPartPr>
                  <p14:cNvPr id="552" name="Ink 551">
                    <a:extLst>
                      <a:ext uri="{FF2B5EF4-FFF2-40B4-BE49-F238E27FC236}">
                        <a16:creationId xmlns:a16="http://schemas.microsoft.com/office/drawing/2014/main" id="{4EB653B4-515D-4A41-A5F5-253EEEB6BCDE}"/>
                      </a:ext>
                    </a:extLst>
                  </p14:cNvPr>
                  <p14:cNvContentPartPr/>
                  <p14:nvPr/>
                </p14:nvContentPartPr>
                <p14:xfrm>
                  <a:off x="2122172" y="4177264"/>
                  <a:ext cx="15840" cy="3240"/>
                </p14:xfrm>
              </p:contentPart>
            </mc:Choice>
            <mc:Fallback xmlns="">
              <p:pic>
                <p:nvPicPr>
                  <p:cNvPr id="552" name="Ink 551">
                    <a:extLst>
                      <a:ext uri="{FF2B5EF4-FFF2-40B4-BE49-F238E27FC236}">
                        <a16:creationId xmlns:a16="http://schemas.microsoft.com/office/drawing/2014/main" id="{4EB653B4-515D-4A41-A5F5-253EEEB6BCDE}"/>
                      </a:ext>
                    </a:extLst>
                  </p:cNvPr>
                  <p:cNvPicPr/>
                  <p:nvPr/>
                </p:nvPicPr>
                <p:blipFill>
                  <a:blip r:embed="rId582"/>
                  <a:stretch>
                    <a:fillRect/>
                  </a:stretch>
                </p:blipFill>
                <p:spPr>
                  <a:xfrm>
                    <a:off x="2113532" y="4168264"/>
                    <a:ext cx="33480" cy="20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1B3B7DE6-5D67-4621-9009-BA9362C737EA}"/>
                </a:ext>
              </a:extLst>
            </p:cNvPr>
            <p:cNvGrpSpPr/>
            <p:nvPr/>
          </p:nvGrpSpPr>
          <p:grpSpPr>
            <a:xfrm>
              <a:off x="563732" y="4459864"/>
              <a:ext cx="1580040" cy="442440"/>
              <a:chOff x="563732" y="4459864"/>
              <a:chExt cx="1580040" cy="442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83">
                <p14:nvContentPartPr>
                  <p14:cNvPr id="553" name="Ink 552">
                    <a:extLst>
                      <a:ext uri="{FF2B5EF4-FFF2-40B4-BE49-F238E27FC236}">
                        <a16:creationId xmlns:a16="http://schemas.microsoft.com/office/drawing/2014/main" id="{5979F11D-0D73-4BBC-9BE8-18F1F512F3D4}"/>
                      </a:ext>
                    </a:extLst>
                  </p14:cNvPr>
                  <p14:cNvContentPartPr/>
                  <p14:nvPr/>
                </p14:nvContentPartPr>
                <p14:xfrm>
                  <a:off x="610172" y="4459864"/>
                  <a:ext cx="18360" cy="12600"/>
                </p14:xfrm>
              </p:contentPart>
            </mc:Choice>
            <mc:Fallback xmlns="">
              <p:pic>
                <p:nvPicPr>
                  <p:cNvPr id="553" name="Ink 552">
                    <a:extLst>
                      <a:ext uri="{FF2B5EF4-FFF2-40B4-BE49-F238E27FC236}">
                        <a16:creationId xmlns:a16="http://schemas.microsoft.com/office/drawing/2014/main" id="{5979F11D-0D73-4BBC-9BE8-18F1F512F3D4}"/>
                      </a:ext>
                    </a:extLst>
                  </p:cNvPr>
                  <p:cNvPicPr/>
                  <p:nvPr/>
                </p:nvPicPr>
                <p:blipFill>
                  <a:blip r:embed="rId584"/>
                  <a:stretch>
                    <a:fillRect/>
                  </a:stretch>
                </p:blipFill>
                <p:spPr>
                  <a:xfrm>
                    <a:off x="601532" y="4451224"/>
                    <a:ext cx="3600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5">
                <p14:nvContentPartPr>
                  <p14:cNvPr id="554" name="Ink 553">
                    <a:extLst>
                      <a:ext uri="{FF2B5EF4-FFF2-40B4-BE49-F238E27FC236}">
                        <a16:creationId xmlns:a16="http://schemas.microsoft.com/office/drawing/2014/main" id="{CBB6B34B-3286-4857-9842-836B59056777}"/>
                      </a:ext>
                    </a:extLst>
                  </p14:cNvPr>
                  <p14:cNvContentPartPr/>
                  <p14:nvPr/>
                </p14:nvContentPartPr>
                <p14:xfrm>
                  <a:off x="563732" y="4505944"/>
                  <a:ext cx="27360" cy="68040"/>
                </p14:xfrm>
              </p:contentPart>
            </mc:Choice>
            <mc:Fallback xmlns="">
              <p:pic>
                <p:nvPicPr>
                  <p:cNvPr id="554" name="Ink 553">
                    <a:extLst>
                      <a:ext uri="{FF2B5EF4-FFF2-40B4-BE49-F238E27FC236}">
                        <a16:creationId xmlns:a16="http://schemas.microsoft.com/office/drawing/2014/main" id="{CBB6B34B-3286-4857-9842-836B59056777}"/>
                      </a:ext>
                    </a:extLst>
                  </p:cNvPr>
                  <p:cNvPicPr/>
                  <p:nvPr/>
                </p:nvPicPr>
                <p:blipFill>
                  <a:blip r:embed="rId586"/>
                  <a:stretch>
                    <a:fillRect/>
                  </a:stretch>
                </p:blipFill>
                <p:spPr>
                  <a:xfrm>
                    <a:off x="555092" y="4496944"/>
                    <a:ext cx="4500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7">
                <p14:nvContentPartPr>
                  <p14:cNvPr id="555" name="Ink 554">
                    <a:extLst>
                      <a:ext uri="{FF2B5EF4-FFF2-40B4-BE49-F238E27FC236}">
                        <a16:creationId xmlns:a16="http://schemas.microsoft.com/office/drawing/2014/main" id="{9199F4F9-D8BC-4B2C-B715-50418C577385}"/>
                      </a:ext>
                    </a:extLst>
                  </p14:cNvPr>
                  <p14:cNvContentPartPr/>
                  <p14:nvPr/>
                </p14:nvContentPartPr>
                <p14:xfrm>
                  <a:off x="571652" y="4606024"/>
                  <a:ext cx="43200" cy="59040"/>
                </p14:xfrm>
              </p:contentPart>
            </mc:Choice>
            <mc:Fallback xmlns="">
              <p:pic>
                <p:nvPicPr>
                  <p:cNvPr id="555" name="Ink 554">
                    <a:extLst>
                      <a:ext uri="{FF2B5EF4-FFF2-40B4-BE49-F238E27FC236}">
                        <a16:creationId xmlns:a16="http://schemas.microsoft.com/office/drawing/2014/main" id="{9199F4F9-D8BC-4B2C-B715-50418C577385}"/>
                      </a:ext>
                    </a:extLst>
                  </p:cNvPr>
                  <p:cNvPicPr/>
                  <p:nvPr/>
                </p:nvPicPr>
                <p:blipFill>
                  <a:blip r:embed="rId588"/>
                  <a:stretch>
                    <a:fillRect/>
                  </a:stretch>
                </p:blipFill>
                <p:spPr>
                  <a:xfrm>
                    <a:off x="563012" y="4597024"/>
                    <a:ext cx="60840" cy="7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9">
                <p14:nvContentPartPr>
                  <p14:cNvPr id="556" name="Ink 555">
                    <a:extLst>
                      <a:ext uri="{FF2B5EF4-FFF2-40B4-BE49-F238E27FC236}">
                        <a16:creationId xmlns:a16="http://schemas.microsoft.com/office/drawing/2014/main" id="{34FD401E-BB20-49FD-B19C-CE46D0C269BA}"/>
                      </a:ext>
                    </a:extLst>
                  </p14:cNvPr>
                  <p14:cNvContentPartPr/>
                  <p14:nvPr/>
                </p14:nvContentPartPr>
                <p14:xfrm>
                  <a:off x="637892" y="4675504"/>
                  <a:ext cx="61920" cy="6120"/>
                </p14:xfrm>
              </p:contentPart>
            </mc:Choice>
            <mc:Fallback xmlns="">
              <p:pic>
                <p:nvPicPr>
                  <p:cNvPr id="556" name="Ink 555">
                    <a:extLst>
                      <a:ext uri="{FF2B5EF4-FFF2-40B4-BE49-F238E27FC236}">
                        <a16:creationId xmlns:a16="http://schemas.microsoft.com/office/drawing/2014/main" id="{34FD401E-BB20-49FD-B19C-CE46D0C269BA}"/>
                      </a:ext>
                    </a:extLst>
                  </p:cNvPr>
                  <p:cNvPicPr/>
                  <p:nvPr/>
                </p:nvPicPr>
                <p:blipFill>
                  <a:blip r:embed="rId590"/>
                  <a:stretch>
                    <a:fillRect/>
                  </a:stretch>
                </p:blipFill>
                <p:spPr>
                  <a:xfrm>
                    <a:off x="628892" y="4666504"/>
                    <a:ext cx="79560" cy="2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1">
                <p14:nvContentPartPr>
                  <p14:cNvPr id="557" name="Ink 556">
                    <a:extLst>
                      <a:ext uri="{FF2B5EF4-FFF2-40B4-BE49-F238E27FC236}">
                        <a16:creationId xmlns:a16="http://schemas.microsoft.com/office/drawing/2014/main" id="{FF7DE6B0-2187-4508-A735-75BCA208CF8A}"/>
                      </a:ext>
                    </a:extLst>
                  </p14:cNvPr>
                  <p14:cNvContentPartPr/>
                  <p14:nvPr/>
                </p14:nvContentPartPr>
                <p14:xfrm>
                  <a:off x="729692" y="4584424"/>
                  <a:ext cx="37080" cy="68040"/>
                </p14:xfrm>
              </p:contentPart>
            </mc:Choice>
            <mc:Fallback xmlns="">
              <p:pic>
                <p:nvPicPr>
                  <p:cNvPr id="557" name="Ink 556">
                    <a:extLst>
                      <a:ext uri="{FF2B5EF4-FFF2-40B4-BE49-F238E27FC236}">
                        <a16:creationId xmlns:a16="http://schemas.microsoft.com/office/drawing/2014/main" id="{FF7DE6B0-2187-4508-A735-75BCA208CF8A}"/>
                      </a:ext>
                    </a:extLst>
                  </p:cNvPr>
                  <p:cNvPicPr/>
                  <p:nvPr/>
                </p:nvPicPr>
                <p:blipFill>
                  <a:blip r:embed="rId592"/>
                  <a:stretch>
                    <a:fillRect/>
                  </a:stretch>
                </p:blipFill>
                <p:spPr>
                  <a:xfrm>
                    <a:off x="720692" y="4575784"/>
                    <a:ext cx="5472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3">
                <p14:nvContentPartPr>
                  <p14:cNvPr id="558" name="Ink 557">
                    <a:extLst>
                      <a:ext uri="{FF2B5EF4-FFF2-40B4-BE49-F238E27FC236}">
                        <a16:creationId xmlns:a16="http://schemas.microsoft.com/office/drawing/2014/main" id="{EEB43FE3-E268-4B3A-A37A-CE8C81C8A5BE}"/>
                      </a:ext>
                    </a:extLst>
                  </p14:cNvPr>
                  <p14:cNvContentPartPr/>
                  <p14:nvPr/>
                </p14:nvContentPartPr>
                <p14:xfrm>
                  <a:off x="758132" y="4518184"/>
                  <a:ext cx="7200" cy="52560"/>
                </p14:xfrm>
              </p:contentPart>
            </mc:Choice>
            <mc:Fallback xmlns="">
              <p:pic>
                <p:nvPicPr>
                  <p:cNvPr id="558" name="Ink 557">
                    <a:extLst>
                      <a:ext uri="{FF2B5EF4-FFF2-40B4-BE49-F238E27FC236}">
                        <a16:creationId xmlns:a16="http://schemas.microsoft.com/office/drawing/2014/main" id="{EEB43FE3-E268-4B3A-A37A-CE8C81C8A5BE}"/>
                      </a:ext>
                    </a:extLst>
                  </p:cNvPr>
                  <p:cNvPicPr/>
                  <p:nvPr/>
                </p:nvPicPr>
                <p:blipFill>
                  <a:blip r:embed="rId594"/>
                  <a:stretch>
                    <a:fillRect/>
                  </a:stretch>
                </p:blipFill>
                <p:spPr>
                  <a:xfrm>
                    <a:off x="749492" y="4509544"/>
                    <a:ext cx="2484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5">
                <p14:nvContentPartPr>
                  <p14:cNvPr id="559" name="Ink 558">
                    <a:extLst>
                      <a:ext uri="{FF2B5EF4-FFF2-40B4-BE49-F238E27FC236}">
                        <a16:creationId xmlns:a16="http://schemas.microsoft.com/office/drawing/2014/main" id="{866CF1CE-E676-4440-9615-EF20CBEE3243}"/>
                      </a:ext>
                    </a:extLst>
                  </p14:cNvPr>
                  <p14:cNvContentPartPr/>
                  <p14:nvPr/>
                </p14:nvContentPartPr>
                <p14:xfrm>
                  <a:off x="707012" y="4470664"/>
                  <a:ext cx="39600" cy="37440"/>
                </p14:xfrm>
              </p:contentPart>
            </mc:Choice>
            <mc:Fallback xmlns="">
              <p:pic>
                <p:nvPicPr>
                  <p:cNvPr id="559" name="Ink 558">
                    <a:extLst>
                      <a:ext uri="{FF2B5EF4-FFF2-40B4-BE49-F238E27FC236}">
                        <a16:creationId xmlns:a16="http://schemas.microsoft.com/office/drawing/2014/main" id="{866CF1CE-E676-4440-9615-EF20CBEE3243}"/>
                      </a:ext>
                    </a:extLst>
                  </p:cNvPr>
                  <p:cNvPicPr/>
                  <p:nvPr/>
                </p:nvPicPr>
                <p:blipFill>
                  <a:blip r:embed="rId596"/>
                  <a:stretch>
                    <a:fillRect/>
                  </a:stretch>
                </p:blipFill>
                <p:spPr>
                  <a:xfrm>
                    <a:off x="698012" y="4461664"/>
                    <a:ext cx="57240" cy="5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7">
                <p14:nvContentPartPr>
                  <p14:cNvPr id="560" name="Ink 559">
                    <a:extLst>
                      <a:ext uri="{FF2B5EF4-FFF2-40B4-BE49-F238E27FC236}">
                        <a16:creationId xmlns:a16="http://schemas.microsoft.com/office/drawing/2014/main" id="{A16C3F4D-8C28-4F9D-BBC5-ABC1037FDB47}"/>
                      </a:ext>
                    </a:extLst>
                  </p14:cNvPr>
                  <p14:cNvContentPartPr/>
                  <p14:nvPr/>
                </p14:nvContentPartPr>
                <p14:xfrm>
                  <a:off x="658052" y="4463824"/>
                  <a:ext cx="28800" cy="2520"/>
                </p14:xfrm>
              </p:contentPart>
            </mc:Choice>
            <mc:Fallback xmlns="">
              <p:pic>
                <p:nvPicPr>
                  <p:cNvPr id="560" name="Ink 559">
                    <a:extLst>
                      <a:ext uri="{FF2B5EF4-FFF2-40B4-BE49-F238E27FC236}">
                        <a16:creationId xmlns:a16="http://schemas.microsoft.com/office/drawing/2014/main" id="{A16C3F4D-8C28-4F9D-BBC5-ABC1037FDB47}"/>
                      </a:ext>
                    </a:extLst>
                  </p:cNvPr>
                  <p:cNvPicPr/>
                  <p:nvPr/>
                </p:nvPicPr>
                <p:blipFill>
                  <a:blip r:embed="rId598"/>
                  <a:stretch>
                    <a:fillRect/>
                  </a:stretch>
                </p:blipFill>
                <p:spPr>
                  <a:xfrm>
                    <a:off x="649052" y="4454824"/>
                    <a:ext cx="4644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9">
                <p14:nvContentPartPr>
                  <p14:cNvPr id="563" name="Ink 562">
                    <a:extLst>
                      <a:ext uri="{FF2B5EF4-FFF2-40B4-BE49-F238E27FC236}">
                        <a16:creationId xmlns:a16="http://schemas.microsoft.com/office/drawing/2014/main" id="{6BC0ED74-595E-4684-8362-84FF054D6738}"/>
                      </a:ext>
                    </a:extLst>
                  </p14:cNvPr>
                  <p14:cNvContentPartPr/>
                  <p14:nvPr/>
                </p14:nvContentPartPr>
                <p14:xfrm>
                  <a:off x="819692" y="4592344"/>
                  <a:ext cx="28440" cy="11520"/>
                </p14:xfrm>
              </p:contentPart>
            </mc:Choice>
            <mc:Fallback xmlns="">
              <p:pic>
                <p:nvPicPr>
                  <p:cNvPr id="563" name="Ink 562">
                    <a:extLst>
                      <a:ext uri="{FF2B5EF4-FFF2-40B4-BE49-F238E27FC236}">
                        <a16:creationId xmlns:a16="http://schemas.microsoft.com/office/drawing/2014/main" id="{6BC0ED74-595E-4684-8362-84FF054D6738}"/>
                      </a:ext>
                    </a:extLst>
                  </p:cNvPr>
                  <p:cNvPicPr/>
                  <p:nvPr/>
                </p:nvPicPr>
                <p:blipFill>
                  <a:blip r:embed="rId600"/>
                  <a:stretch>
                    <a:fillRect/>
                  </a:stretch>
                </p:blipFill>
                <p:spPr>
                  <a:xfrm>
                    <a:off x="811052" y="4583704"/>
                    <a:ext cx="46080" cy="2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1">
                <p14:nvContentPartPr>
                  <p14:cNvPr id="564" name="Ink 563">
                    <a:extLst>
                      <a:ext uri="{FF2B5EF4-FFF2-40B4-BE49-F238E27FC236}">
                        <a16:creationId xmlns:a16="http://schemas.microsoft.com/office/drawing/2014/main" id="{20FAC35F-A7CF-4FF8-928F-B1C57DA29FC1}"/>
                      </a:ext>
                    </a:extLst>
                  </p14:cNvPr>
                  <p14:cNvContentPartPr/>
                  <p14:nvPr/>
                </p14:nvContentPartPr>
                <p14:xfrm>
                  <a:off x="781172" y="4630504"/>
                  <a:ext cx="10800" cy="15480"/>
                </p14:xfrm>
              </p:contentPart>
            </mc:Choice>
            <mc:Fallback xmlns="">
              <p:pic>
                <p:nvPicPr>
                  <p:cNvPr id="564" name="Ink 563">
                    <a:extLst>
                      <a:ext uri="{FF2B5EF4-FFF2-40B4-BE49-F238E27FC236}">
                        <a16:creationId xmlns:a16="http://schemas.microsoft.com/office/drawing/2014/main" id="{20FAC35F-A7CF-4FF8-928F-B1C57DA29FC1}"/>
                      </a:ext>
                    </a:extLst>
                  </p:cNvPr>
                  <p:cNvPicPr/>
                  <p:nvPr/>
                </p:nvPicPr>
                <p:blipFill>
                  <a:blip r:embed="rId602"/>
                  <a:stretch>
                    <a:fillRect/>
                  </a:stretch>
                </p:blipFill>
                <p:spPr>
                  <a:xfrm>
                    <a:off x="772172" y="4621864"/>
                    <a:ext cx="28440" cy="3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3">
                <p14:nvContentPartPr>
                  <p14:cNvPr id="565" name="Ink 564">
                    <a:extLst>
                      <a:ext uri="{FF2B5EF4-FFF2-40B4-BE49-F238E27FC236}">
                        <a16:creationId xmlns:a16="http://schemas.microsoft.com/office/drawing/2014/main" id="{65E59942-557C-456F-98E9-548BFD2E6D3C}"/>
                      </a:ext>
                    </a:extLst>
                  </p14:cNvPr>
                  <p14:cNvContentPartPr/>
                  <p14:nvPr/>
                </p14:nvContentPartPr>
                <p14:xfrm>
                  <a:off x="758132" y="4671544"/>
                  <a:ext cx="12960" cy="104760"/>
                </p14:xfrm>
              </p:contentPart>
            </mc:Choice>
            <mc:Fallback xmlns="">
              <p:pic>
                <p:nvPicPr>
                  <p:cNvPr id="565" name="Ink 564">
                    <a:extLst>
                      <a:ext uri="{FF2B5EF4-FFF2-40B4-BE49-F238E27FC236}">
                        <a16:creationId xmlns:a16="http://schemas.microsoft.com/office/drawing/2014/main" id="{65E59942-557C-456F-98E9-548BFD2E6D3C}"/>
                      </a:ext>
                    </a:extLst>
                  </p:cNvPr>
                  <p:cNvPicPr/>
                  <p:nvPr/>
                </p:nvPicPr>
                <p:blipFill>
                  <a:blip r:embed="rId604"/>
                  <a:stretch>
                    <a:fillRect/>
                  </a:stretch>
                </p:blipFill>
                <p:spPr>
                  <a:xfrm>
                    <a:off x="749492" y="4662904"/>
                    <a:ext cx="30600" cy="12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5">
                <p14:nvContentPartPr>
                  <p14:cNvPr id="566" name="Ink 565">
                    <a:extLst>
                      <a:ext uri="{FF2B5EF4-FFF2-40B4-BE49-F238E27FC236}">
                        <a16:creationId xmlns:a16="http://schemas.microsoft.com/office/drawing/2014/main" id="{F981F6A9-B12F-42A3-B39A-F90AEF76B3C2}"/>
                      </a:ext>
                    </a:extLst>
                  </p14:cNvPr>
                  <p14:cNvContentPartPr/>
                  <p14:nvPr/>
                </p14:nvContentPartPr>
                <p14:xfrm>
                  <a:off x="787292" y="4796104"/>
                  <a:ext cx="49320" cy="28440"/>
                </p14:xfrm>
              </p:contentPart>
            </mc:Choice>
            <mc:Fallback xmlns="">
              <p:pic>
                <p:nvPicPr>
                  <p:cNvPr id="566" name="Ink 565">
                    <a:extLst>
                      <a:ext uri="{FF2B5EF4-FFF2-40B4-BE49-F238E27FC236}">
                        <a16:creationId xmlns:a16="http://schemas.microsoft.com/office/drawing/2014/main" id="{F981F6A9-B12F-42A3-B39A-F90AEF76B3C2}"/>
                      </a:ext>
                    </a:extLst>
                  </p:cNvPr>
                  <p:cNvPicPr/>
                  <p:nvPr/>
                </p:nvPicPr>
                <p:blipFill>
                  <a:blip r:embed="rId606"/>
                  <a:stretch>
                    <a:fillRect/>
                  </a:stretch>
                </p:blipFill>
                <p:spPr>
                  <a:xfrm>
                    <a:off x="778652" y="4787104"/>
                    <a:ext cx="66960" cy="4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7">
                <p14:nvContentPartPr>
                  <p14:cNvPr id="567" name="Ink 566">
                    <a:extLst>
                      <a:ext uri="{FF2B5EF4-FFF2-40B4-BE49-F238E27FC236}">
                        <a16:creationId xmlns:a16="http://schemas.microsoft.com/office/drawing/2014/main" id="{D037BC76-65A9-4690-B35A-31BAAEEF2D88}"/>
                      </a:ext>
                    </a:extLst>
                  </p14:cNvPr>
                  <p14:cNvContentPartPr/>
                  <p14:nvPr/>
                </p14:nvContentPartPr>
                <p14:xfrm>
                  <a:off x="864332" y="4817344"/>
                  <a:ext cx="61920" cy="17640"/>
                </p14:xfrm>
              </p:contentPart>
            </mc:Choice>
            <mc:Fallback xmlns="">
              <p:pic>
                <p:nvPicPr>
                  <p:cNvPr id="567" name="Ink 566">
                    <a:extLst>
                      <a:ext uri="{FF2B5EF4-FFF2-40B4-BE49-F238E27FC236}">
                        <a16:creationId xmlns:a16="http://schemas.microsoft.com/office/drawing/2014/main" id="{D037BC76-65A9-4690-B35A-31BAAEEF2D88}"/>
                      </a:ext>
                    </a:extLst>
                  </p:cNvPr>
                  <p:cNvPicPr/>
                  <p:nvPr/>
                </p:nvPicPr>
                <p:blipFill>
                  <a:blip r:embed="rId608"/>
                  <a:stretch>
                    <a:fillRect/>
                  </a:stretch>
                </p:blipFill>
                <p:spPr>
                  <a:xfrm>
                    <a:off x="855332" y="4808704"/>
                    <a:ext cx="79560" cy="3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9">
                <p14:nvContentPartPr>
                  <p14:cNvPr id="568" name="Ink 567">
                    <a:extLst>
                      <a:ext uri="{FF2B5EF4-FFF2-40B4-BE49-F238E27FC236}">
                        <a16:creationId xmlns:a16="http://schemas.microsoft.com/office/drawing/2014/main" id="{FEECA8ED-6148-4120-96EB-FA2119DED206}"/>
                      </a:ext>
                    </a:extLst>
                  </p14:cNvPr>
                  <p14:cNvContentPartPr/>
                  <p14:nvPr/>
                </p14:nvContentPartPr>
                <p14:xfrm>
                  <a:off x="951092" y="4749664"/>
                  <a:ext cx="32400" cy="50040"/>
                </p14:xfrm>
              </p:contentPart>
            </mc:Choice>
            <mc:Fallback xmlns="">
              <p:pic>
                <p:nvPicPr>
                  <p:cNvPr id="568" name="Ink 567">
                    <a:extLst>
                      <a:ext uri="{FF2B5EF4-FFF2-40B4-BE49-F238E27FC236}">
                        <a16:creationId xmlns:a16="http://schemas.microsoft.com/office/drawing/2014/main" id="{FEECA8ED-6148-4120-96EB-FA2119DED206}"/>
                      </a:ext>
                    </a:extLst>
                  </p:cNvPr>
                  <p:cNvPicPr/>
                  <p:nvPr/>
                </p:nvPicPr>
                <p:blipFill>
                  <a:blip r:embed="rId610"/>
                  <a:stretch>
                    <a:fillRect/>
                  </a:stretch>
                </p:blipFill>
                <p:spPr>
                  <a:xfrm>
                    <a:off x="942092" y="4741024"/>
                    <a:ext cx="50040" cy="6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1">
                <p14:nvContentPartPr>
                  <p14:cNvPr id="569" name="Ink 568">
                    <a:extLst>
                      <a:ext uri="{FF2B5EF4-FFF2-40B4-BE49-F238E27FC236}">
                        <a16:creationId xmlns:a16="http://schemas.microsoft.com/office/drawing/2014/main" id="{F97420E2-17DC-434B-A0E4-1A7E1F4FE797}"/>
                      </a:ext>
                    </a:extLst>
                  </p14:cNvPr>
                  <p14:cNvContentPartPr/>
                  <p14:nvPr/>
                </p14:nvContentPartPr>
                <p14:xfrm>
                  <a:off x="970172" y="4679824"/>
                  <a:ext cx="15840" cy="49320"/>
                </p14:xfrm>
              </p:contentPart>
            </mc:Choice>
            <mc:Fallback xmlns="">
              <p:pic>
                <p:nvPicPr>
                  <p:cNvPr id="569" name="Ink 568">
                    <a:extLst>
                      <a:ext uri="{FF2B5EF4-FFF2-40B4-BE49-F238E27FC236}">
                        <a16:creationId xmlns:a16="http://schemas.microsoft.com/office/drawing/2014/main" id="{F97420E2-17DC-434B-A0E4-1A7E1F4FE797}"/>
                      </a:ext>
                    </a:extLst>
                  </p:cNvPr>
                  <p:cNvPicPr/>
                  <p:nvPr/>
                </p:nvPicPr>
                <p:blipFill>
                  <a:blip r:embed="rId612"/>
                  <a:stretch>
                    <a:fillRect/>
                  </a:stretch>
                </p:blipFill>
                <p:spPr>
                  <a:xfrm>
                    <a:off x="961172" y="4670824"/>
                    <a:ext cx="3348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3">
                <p14:nvContentPartPr>
                  <p14:cNvPr id="570" name="Ink 569">
                    <a:extLst>
                      <a:ext uri="{FF2B5EF4-FFF2-40B4-BE49-F238E27FC236}">
                        <a16:creationId xmlns:a16="http://schemas.microsoft.com/office/drawing/2014/main" id="{E0C23366-A685-4CE9-86A1-95A989165EB3}"/>
                      </a:ext>
                    </a:extLst>
                  </p14:cNvPr>
                  <p14:cNvContentPartPr/>
                  <p14:nvPr/>
                </p14:nvContentPartPr>
                <p14:xfrm>
                  <a:off x="929852" y="4617184"/>
                  <a:ext cx="27360" cy="39600"/>
                </p14:xfrm>
              </p:contentPart>
            </mc:Choice>
            <mc:Fallback xmlns="">
              <p:pic>
                <p:nvPicPr>
                  <p:cNvPr id="570" name="Ink 569">
                    <a:extLst>
                      <a:ext uri="{FF2B5EF4-FFF2-40B4-BE49-F238E27FC236}">
                        <a16:creationId xmlns:a16="http://schemas.microsoft.com/office/drawing/2014/main" id="{E0C23366-A685-4CE9-86A1-95A989165EB3}"/>
                      </a:ext>
                    </a:extLst>
                  </p:cNvPr>
                  <p:cNvPicPr/>
                  <p:nvPr/>
                </p:nvPicPr>
                <p:blipFill>
                  <a:blip r:embed="rId614"/>
                  <a:stretch>
                    <a:fillRect/>
                  </a:stretch>
                </p:blipFill>
                <p:spPr>
                  <a:xfrm>
                    <a:off x="921212" y="4608184"/>
                    <a:ext cx="45000" cy="5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5">
                <p14:nvContentPartPr>
                  <p14:cNvPr id="571" name="Ink 570">
                    <a:extLst>
                      <a:ext uri="{FF2B5EF4-FFF2-40B4-BE49-F238E27FC236}">
                        <a16:creationId xmlns:a16="http://schemas.microsoft.com/office/drawing/2014/main" id="{A79A4A9A-1BC8-4648-814C-0723E51F3F3B}"/>
                      </a:ext>
                    </a:extLst>
                  </p14:cNvPr>
                  <p14:cNvContentPartPr/>
                  <p14:nvPr/>
                </p14:nvContentPartPr>
                <p14:xfrm>
                  <a:off x="887372" y="4604584"/>
                  <a:ext cx="27000" cy="5760"/>
                </p14:xfrm>
              </p:contentPart>
            </mc:Choice>
            <mc:Fallback xmlns="">
              <p:pic>
                <p:nvPicPr>
                  <p:cNvPr id="571" name="Ink 570">
                    <a:extLst>
                      <a:ext uri="{FF2B5EF4-FFF2-40B4-BE49-F238E27FC236}">
                        <a16:creationId xmlns:a16="http://schemas.microsoft.com/office/drawing/2014/main" id="{A79A4A9A-1BC8-4648-814C-0723E51F3F3B}"/>
                      </a:ext>
                    </a:extLst>
                  </p:cNvPr>
                  <p:cNvPicPr/>
                  <p:nvPr/>
                </p:nvPicPr>
                <p:blipFill>
                  <a:blip r:embed="rId616"/>
                  <a:stretch>
                    <a:fillRect/>
                  </a:stretch>
                </p:blipFill>
                <p:spPr>
                  <a:xfrm>
                    <a:off x="878372" y="4595584"/>
                    <a:ext cx="4464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7">
                <p14:nvContentPartPr>
                  <p14:cNvPr id="572" name="Ink 571">
                    <a:extLst>
                      <a:ext uri="{FF2B5EF4-FFF2-40B4-BE49-F238E27FC236}">
                        <a16:creationId xmlns:a16="http://schemas.microsoft.com/office/drawing/2014/main" id="{EA13E32D-C549-4869-BC50-B00538096277}"/>
                      </a:ext>
                    </a:extLst>
                  </p14:cNvPr>
                  <p14:cNvContentPartPr/>
                  <p14:nvPr/>
                </p14:nvContentPartPr>
                <p14:xfrm>
                  <a:off x="759932" y="4710424"/>
                  <a:ext cx="1440" cy="11160"/>
                </p14:xfrm>
              </p:contentPart>
            </mc:Choice>
            <mc:Fallback xmlns="">
              <p:pic>
                <p:nvPicPr>
                  <p:cNvPr id="572" name="Ink 571">
                    <a:extLst>
                      <a:ext uri="{FF2B5EF4-FFF2-40B4-BE49-F238E27FC236}">
                        <a16:creationId xmlns:a16="http://schemas.microsoft.com/office/drawing/2014/main" id="{EA13E32D-C549-4869-BC50-B00538096277}"/>
                      </a:ext>
                    </a:extLst>
                  </p:cNvPr>
                  <p:cNvPicPr/>
                  <p:nvPr/>
                </p:nvPicPr>
                <p:blipFill>
                  <a:blip r:embed="rId618"/>
                  <a:stretch>
                    <a:fillRect/>
                  </a:stretch>
                </p:blipFill>
                <p:spPr>
                  <a:xfrm>
                    <a:off x="750932" y="4701424"/>
                    <a:ext cx="19080" cy="2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9">
                <p14:nvContentPartPr>
                  <p14:cNvPr id="574" name="Ink 573">
                    <a:extLst>
                      <a:ext uri="{FF2B5EF4-FFF2-40B4-BE49-F238E27FC236}">
                        <a16:creationId xmlns:a16="http://schemas.microsoft.com/office/drawing/2014/main" id="{788882B1-EBFB-411A-BC61-1AF979042446}"/>
                      </a:ext>
                    </a:extLst>
                  </p14:cNvPr>
                  <p14:cNvContentPartPr/>
                  <p14:nvPr/>
                </p14:nvContentPartPr>
                <p14:xfrm>
                  <a:off x="1129652" y="4660744"/>
                  <a:ext cx="7560" cy="2160"/>
                </p14:xfrm>
              </p:contentPart>
            </mc:Choice>
            <mc:Fallback xmlns="">
              <p:pic>
                <p:nvPicPr>
                  <p:cNvPr id="574" name="Ink 573">
                    <a:extLst>
                      <a:ext uri="{FF2B5EF4-FFF2-40B4-BE49-F238E27FC236}">
                        <a16:creationId xmlns:a16="http://schemas.microsoft.com/office/drawing/2014/main" id="{788882B1-EBFB-411A-BC61-1AF979042446}"/>
                      </a:ext>
                    </a:extLst>
                  </p:cNvPr>
                  <p:cNvPicPr/>
                  <p:nvPr/>
                </p:nvPicPr>
                <p:blipFill>
                  <a:blip r:embed="rId620"/>
                  <a:stretch>
                    <a:fillRect/>
                  </a:stretch>
                </p:blipFill>
                <p:spPr>
                  <a:xfrm>
                    <a:off x="1120652" y="4652104"/>
                    <a:ext cx="2520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1">
                <p14:nvContentPartPr>
                  <p14:cNvPr id="575" name="Ink 574">
                    <a:extLst>
                      <a:ext uri="{FF2B5EF4-FFF2-40B4-BE49-F238E27FC236}">
                        <a16:creationId xmlns:a16="http://schemas.microsoft.com/office/drawing/2014/main" id="{CB2C6E3E-DEDA-4991-BEB7-A7EBD95E7B7B}"/>
                      </a:ext>
                    </a:extLst>
                  </p14:cNvPr>
                  <p14:cNvContentPartPr/>
                  <p14:nvPr/>
                </p14:nvContentPartPr>
                <p14:xfrm>
                  <a:off x="1055492" y="4671184"/>
                  <a:ext cx="47160" cy="46080"/>
                </p14:xfrm>
              </p:contentPart>
            </mc:Choice>
            <mc:Fallback xmlns="">
              <p:pic>
                <p:nvPicPr>
                  <p:cNvPr id="575" name="Ink 574">
                    <a:extLst>
                      <a:ext uri="{FF2B5EF4-FFF2-40B4-BE49-F238E27FC236}">
                        <a16:creationId xmlns:a16="http://schemas.microsoft.com/office/drawing/2014/main" id="{CB2C6E3E-DEDA-4991-BEB7-A7EBD95E7B7B}"/>
                      </a:ext>
                    </a:extLst>
                  </p:cNvPr>
                  <p:cNvPicPr/>
                  <p:nvPr/>
                </p:nvPicPr>
                <p:blipFill>
                  <a:blip r:embed="rId622"/>
                  <a:stretch>
                    <a:fillRect/>
                  </a:stretch>
                </p:blipFill>
                <p:spPr>
                  <a:xfrm>
                    <a:off x="1046492" y="4662184"/>
                    <a:ext cx="64800" cy="6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3">
                <p14:nvContentPartPr>
                  <p14:cNvPr id="576" name="Ink 575">
                    <a:extLst>
                      <a:ext uri="{FF2B5EF4-FFF2-40B4-BE49-F238E27FC236}">
                        <a16:creationId xmlns:a16="http://schemas.microsoft.com/office/drawing/2014/main" id="{B1106C80-357E-4D3C-BCD2-97C411F933AF}"/>
                      </a:ext>
                    </a:extLst>
                  </p14:cNvPr>
                  <p14:cNvContentPartPr/>
                  <p14:nvPr/>
                </p14:nvContentPartPr>
                <p14:xfrm>
                  <a:off x="1024172" y="4743544"/>
                  <a:ext cx="13320" cy="62280"/>
                </p14:xfrm>
              </p:contentPart>
            </mc:Choice>
            <mc:Fallback xmlns="">
              <p:pic>
                <p:nvPicPr>
                  <p:cNvPr id="576" name="Ink 575">
                    <a:extLst>
                      <a:ext uri="{FF2B5EF4-FFF2-40B4-BE49-F238E27FC236}">
                        <a16:creationId xmlns:a16="http://schemas.microsoft.com/office/drawing/2014/main" id="{B1106C80-357E-4D3C-BCD2-97C411F933AF}"/>
                      </a:ext>
                    </a:extLst>
                  </p:cNvPr>
                  <p:cNvPicPr/>
                  <p:nvPr/>
                </p:nvPicPr>
                <p:blipFill>
                  <a:blip r:embed="rId624"/>
                  <a:stretch>
                    <a:fillRect/>
                  </a:stretch>
                </p:blipFill>
                <p:spPr>
                  <a:xfrm>
                    <a:off x="1015532" y="4734544"/>
                    <a:ext cx="30960" cy="7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5">
                <p14:nvContentPartPr>
                  <p14:cNvPr id="577" name="Ink 576">
                    <a:extLst>
                      <a:ext uri="{FF2B5EF4-FFF2-40B4-BE49-F238E27FC236}">
                        <a16:creationId xmlns:a16="http://schemas.microsoft.com/office/drawing/2014/main" id="{DA612960-631F-414F-B0C0-393F99A98934}"/>
                      </a:ext>
                    </a:extLst>
                  </p14:cNvPr>
                  <p14:cNvContentPartPr/>
                  <p14:nvPr/>
                </p14:nvContentPartPr>
                <p14:xfrm>
                  <a:off x="1037492" y="4833904"/>
                  <a:ext cx="58680" cy="46800"/>
                </p14:xfrm>
              </p:contentPart>
            </mc:Choice>
            <mc:Fallback xmlns="">
              <p:pic>
                <p:nvPicPr>
                  <p:cNvPr id="577" name="Ink 576">
                    <a:extLst>
                      <a:ext uri="{FF2B5EF4-FFF2-40B4-BE49-F238E27FC236}">
                        <a16:creationId xmlns:a16="http://schemas.microsoft.com/office/drawing/2014/main" id="{DA612960-631F-414F-B0C0-393F99A98934}"/>
                      </a:ext>
                    </a:extLst>
                  </p:cNvPr>
                  <p:cNvPicPr/>
                  <p:nvPr/>
                </p:nvPicPr>
                <p:blipFill>
                  <a:blip r:embed="rId626"/>
                  <a:stretch>
                    <a:fillRect/>
                  </a:stretch>
                </p:blipFill>
                <p:spPr>
                  <a:xfrm>
                    <a:off x="1028852" y="4824904"/>
                    <a:ext cx="76320" cy="6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7">
                <p14:nvContentPartPr>
                  <p14:cNvPr id="578" name="Ink 577">
                    <a:extLst>
                      <a:ext uri="{FF2B5EF4-FFF2-40B4-BE49-F238E27FC236}">
                        <a16:creationId xmlns:a16="http://schemas.microsoft.com/office/drawing/2014/main" id="{EEAB80EC-8AB0-4C9F-881D-F9671E9DF4CD}"/>
                      </a:ext>
                    </a:extLst>
                  </p14:cNvPr>
                  <p14:cNvContentPartPr/>
                  <p14:nvPr/>
                </p14:nvContentPartPr>
                <p14:xfrm>
                  <a:off x="1114172" y="4874224"/>
                  <a:ext cx="107640" cy="24840"/>
                </p14:xfrm>
              </p:contentPart>
            </mc:Choice>
            <mc:Fallback xmlns="">
              <p:pic>
                <p:nvPicPr>
                  <p:cNvPr id="578" name="Ink 577">
                    <a:extLst>
                      <a:ext uri="{FF2B5EF4-FFF2-40B4-BE49-F238E27FC236}">
                        <a16:creationId xmlns:a16="http://schemas.microsoft.com/office/drawing/2014/main" id="{EEAB80EC-8AB0-4C9F-881D-F9671E9DF4CD}"/>
                      </a:ext>
                    </a:extLst>
                  </p:cNvPr>
                  <p:cNvPicPr/>
                  <p:nvPr/>
                </p:nvPicPr>
                <p:blipFill>
                  <a:blip r:embed="rId628"/>
                  <a:stretch>
                    <a:fillRect/>
                  </a:stretch>
                </p:blipFill>
                <p:spPr>
                  <a:xfrm>
                    <a:off x="1105532" y="4865224"/>
                    <a:ext cx="125280" cy="4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9">
                <p14:nvContentPartPr>
                  <p14:cNvPr id="579" name="Ink 578">
                    <a:extLst>
                      <a:ext uri="{FF2B5EF4-FFF2-40B4-BE49-F238E27FC236}">
                        <a16:creationId xmlns:a16="http://schemas.microsoft.com/office/drawing/2014/main" id="{612C1927-4EC9-458B-A5E3-699623C6EC13}"/>
                      </a:ext>
                    </a:extLst>
                  </p14:cNvPr>
                  <p14:cNvContentPartPr/>
                  <p14:nvPr/>
                </p14:nvContentPartPr>
                <p14:xfrm>
                  <a:off x="1240172" y="4800784"/>
                  <a:ext cx="16200" cy="51480"/>
                </p14:xfrm>
              </p:contentPart>
            </mc:Choice>
            <mc:Fallback xmlns="">
              <p:pic>
                <p:nvPicPr>
                  <p:cNvPr id="579" name="Ink 578">
                    <a:extLst>
                      <a:ext uri="{FF2B5EF4-FFF2-40B4-BE49-F238E27FC236}">
                        <a16:creationId xmlns:a16="http://schemas.microsoft.com/office/drawing/2014/main" id="{612C1927-4EC9-458B-A5E3-699623C6EC13}"/>
                      </a:ext>
                    </a:extLst>
                  </p:cNvPr>
                  <p:cNvPicPr/>
                  <p:nvPr/>
                </p:nvPicPr>
                <p:blipFill>
                  <a:blip r:embed="rId630"/>
                  <a:stretch>
                    <a:fillRect/>
                  </a:stretch>
                </p:blipFill>
                <p:spPr>
                  <a:xfrm>
                    <a:off x="1231532" y="4792144"/>
                    <a:ext cx="3384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1">
                <p14:nvContentPartPr>
                  <p14:cNvPr id="580" name="Ink 579">
                    <a:extLst>
                      <a:ext uri="{FF2B5EF4-FFF2-40B4-BE49-F238E27FC236}">
                        <a16:creationId xmlns:a16="http://schemas.microsoft.com/office/drawing/2014/main" id="{D14EAF32-C62F-4EE7-968B-C8B017B29A96}"/>
                      </a:ext>
                    </a:extLst>
                  </p14:cNvPr>
                  <p14:cNvContentPartPr/>
                  <p14:nvPr/>
                </p14:nvContentPartPr>
                <p14:xfrm>
                  <a:off x="1242692" y="4724464"/>
                  <a:ext cx="16920" cy="54360"/>
                </p14:xfrm>
              </p:contentPart>
            </mc:Choice>
            <mc:Fallback xmlns="">
              <p:pic>
                <p:nvPicPr>
                  <p:cNvPr id="580" name="Ink 579">
                    <a:extLst>
                      <a:ext uri="{FF2B5EF4-FFF2-40B4-BE49-F238E27FC236}">
                        <a16:creationId xmlns:a16="http://schemas.microsoft.com/office/drawing/2014/main" id="{D14EAF32-C62F-4EE7-968B-C8B017B29A96}"/>
                      </a:ext>
                    </a:extLst>
                  </p:cNvPr>
                  <p:cNvPicPr/>
                  <p:nvPr/>
                </p:nvPicPr>
                <p:blipFill>
                  <a:blip r:embed="rId632"/>
                  <a:stretch>
                    <a:fillRect/>
                  </a:stretch>
                </p:blipFill>
                <p:spPr>
                  <a:xfrm>
                    <a:off x="1234052" y="4715824"/>
                    <a:ext cx="3456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3">
                <p14:nvContentPartPr>
                  <p14:cNvPr id="581" name="Ink 580">
                    <a:extLst>
                      <a:ext uri="{FF2B5EF4-FFF2-40B4-BE49-F238E27FC236}">
                        <a16:creationId xmlns:a16="http://schemas.microsoft.com/office/drawing/2014/main" id="{55B16E36-6DFD-4E84-AB89-B73CD28EAC8E}"/>
                      </a:ext>
                    </a:extLst>
                  </p14:cNvPr>
                  <p14:cNvContentPartPr/>
                  <p14:nvPr/>
                </p14:nvContentPartPr>
                <p14:xfrm>
                  <a:off x="1192652" y="4677664"/>
                  <a:ext cx="30600" cy="29160"/>
                </p14:xfrm>
              </p:contentPart>
            </mc:Choice>
            <mc:Fallback xmlns="">
              <p:pic>
                <p:nvPicPr>
                  <p:cNvPr id="581" name="Ink 580">
                    <a:extLst>
                      <a:ext uri="{FF2B5EF4-FFF2-40B4-BE49-F238E27FC236}">
                        <a16:creationId xmlns:a16="http://schemas.microsoft.com/office/drawing/2014/main" id="{55B16E36-6DFD-4E84-AB89-B73CD28EAC8E}"/>
                      </a:ext>
                    </a:extLst>
                  </p:cNvPr>
                  <p:cNvPicPr/>
                  <p:nvPr/>
                </p:nvPicPr>
                <p:blipFill>
                  <a:blip r:embed="rId634"/>
                  <a:stretch>
                    <a:fillRect/>
                  </a:stretch>
                </p:blipFill>
                <p:spPr>
                  <a:xfrm>
                    <a:off x="1184012" y="4669024"/>
                    <a:ext cx="48240" cy="4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5">
                <p14:nvContentPartPr>
                  <p14:cNvPr id="582" name="Ink 581">
                    <a:extLst>
                      <a:ext uri="{FF2B5EF4-FFF2-40B4-BE49-F238E27FC236}">
                        <a16:creationId xmlns:a16="http://schemas.microsoft.com/office/drawing/2014/main" id="{24F9A292-14CE-4ECC-91F6-C68C87A3A172}"/>
                      </a:ext>
                    </a:extLst>
                  </p14:cNvPr>
                  <p14:cNvContentPartPr/>
                  <p14:nvPr/>
                </p14:nvContentPartPr>
                <p14:xfrm>
                  <a:off x="1169972" y="4664704"/>
                  <a:ext cx="1080" cy="2160"/>
                </p14:xfrm>
              </p:contentPart>
            </mc:Choice>
            <mc:Fallback xmlns="">
              <p:pic>
                <p:nvPicPr>
                  <p:cNvPr id="582" name="Ink 581">
                    <a:extLst>
                      <a:ext uri="{FF2B5EF4-FFF2-40B4-BE49-F238E27FC236}">
                        <a16:creationId xmlns:a16="http://schemas.microsoft.com/office/drawing/2014/main" id="{24F9A292-14CE-4ECC-91F6-C68C87A3A172}"/>
                      </a:ext>
                    </a:extLst>
                  </p:cNvPr>
                  <p:cNvPicPr/>
                  <p:nvPr/>
                </p:nvPicPr>
                <p:blipFill>
                  <a:blip r:embed="rId636"/>
                  <a:stretch>
                    <a:fillRect/>
                  </a:stretch>
                </p:blipFill>
                <p:spPr>
                  <a:xfrm>
                    <a:off x="1161332" y="4656064"/>
                    <a:ext cx="1872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7">
                <p14:nvContentPartPr>
                  <p14:cNvPr id="584" name="Ink 583">
                    <a:extLst>
                      <a:ext uri="{FF2B5EF4-FFF2-40B4-BE49-F238E27FC236}">
                        <a16:creationId xmlns:a16="http://schemas.microsoft.com/office/drawing/2014/main" id="{A5D7C23B-64FA-45AE-8D39-1BCCA7C47D6B}"/>
                      </a:ext>
                    </a:extLst>
                  </p14:cNvPr>
                  <p14:cNvContentPartPr/>
                  <p14:nvPr/>
                </p14:nvContentPartPr>
                <p14:xfrm>
                  <a:off x="1405412" y="4678384"/>
                  <a:ext cx="22320" cy="8280"/>
                </p14:xfrm>
              </p:contentPart>
            </mc:Choice>
            <mc:Fallback xmlns="">
              <p:pic>
                <p:nvPicPr>
                  <p:cNvPr id="584" name="Ink 583">
                    <a:extLst>
                      <a:ext uri="{FF2B5EF4-FFF2-40B4-BE49-F238E27FC236}">
                        <a16:creationId xmlns:a16="http://schemas.microsoft.com/office/drawing/2014/main" id="{A5D7C23B-64FA-45AE-8D39-1BCCA7C47D6B}"/>
                      </a:ext>
                    </a:extLst>
                  </p:cNvPr>
                  <p:cNvPicPr/>
                  <p:nvPr/>
                </p:nvPicPr>
                <p:blipFill>
                  <a:blip r:embed="rId638"/>
                  <a:stretch>
                    <a:fillRect/>
                  </a:stretch>
                </p:blipFill>
                <p:spPr>
                  <a:xfrm>
                    <a:off x="1396412" y="4669384"/>
                    <a:ext cx="39960" cy="2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9">
                <p14:nvContentPartPr>
                  <p14:cNvPr id="585" name="Ink 584">
                    <a:extLst>
                      <a:ext uri="{FF2B5EF4-FFF2-40B4-BE49-F238E27FC236}">
                        <a16:creationId xmlns:a16="http://schemas.microsoft.com/office/drawing/2014/main" id="{B1115C0B-A8DC-416F-8CE3-6183FCD53DD2}"/>
                      </a:ext>
                    </a:extLst>
                  </p14:cNvPr>
                  <p14:cNvContentPartPr/>
                  <p14:nvPr/>
                </p14:nvContentPartPr>
                <p14:xfrm>
                  <a:off x="1350332" y="4700704"/>
                  <a:ext cx="31680" cy="23400"/>
                </p14:xfrm>
              </p:contentPart>
            </mc:Choice>
            <mc:Fallback xmlns="">
              <p:pic>
                <p:nvPicPr>
                  <p:cNvPr id="585" name="Ink 584">
                    <a:extLst>
                      <a:ext uri="{FF2B5EF4-FFF2-40B4-BE49-F238E27FC236}">
                        <a16:creationId xmlns:a16="http://schemas.microsoft.com/office/drawing/2014/main" id="{B1115C0B-A8DC-416F-8CE3-6183FCD53DD2}"/>
                      </a:ext>
                    </a:extLst>
                  </p:cNvPr>
                  <p:cNvPicPr/>
                  <p:nvPr/>
                </p:nvPicPr>
                <p:blipFill>
                  <a:blip r:embed="rId640"/>
                  <a:stretch>
                    <a:fillRect/>
                  </a:stretch>
                </p:blipFill>
                <p:spPr>
                  <a:xfrm>
                    <a:off x="1341692" y="4692064"/>
                    <a:ext cx="4932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1">
                <p14:nvContentPartPr>
                  <p14:cNvPr id="586" name="Ink 585">
                    <a:extLst>
                      <a:ext uri="{FF2B5EF4-FFF2-40B4-BE49-F238E27FC236}">
                        <a16:creationId xmlns:a16="http://schemas.microsoft.com/office/drawing/2014/main" id="{AB2BA40B-A466-41D7-AAB4-E067BEECE52E}"/>
                      </a:ext>
                    </a:extLst>
                  </p14:cNvPr>
                  <p14:cNvContentPartPr/>
                  <p14:nvPr/>
                </p14:nvContentPartPr>
                <p14:xfrm>
                  <a:off x="1319732" y="4755424"/>
                  <a:ext cx="14760" cy="90720"/>
                </p14:xfrm>
              </p:contentPart>
            </mc:Choice>
            <mc:Fallback xmlns="">
              <p:pic>
                <p:nvPicPr>
                  <p:cNvPr id="586" name="Ink 585">
                    <a:extLst>
                      <a:ext uri="{FF2B5EF4-FFF2-40B4-BE49-F238E27FC236}">
                        <a16:creationId xmlns:a16="http://schemas.microsoft.com/office/drawing/2014/main" id="{AB2BA40B-A466-41D7-AAB4-E067BEECE52E}"/>
                      </a:ext>
                    </a:extLst>
                  </p:cNvPr>
                  <p:cNvPicPr/>
                  <p:nvPr/>
                </p:nvPicPr>
                <p:blipFill>
                  <a:blip r:embed="rId642"/>
                  <a:stretch>
                    <a:fillRect/>
                  </a:stretch>
                </p:blipFill>
                <p:spPr>
                  <a:xfrm>
                    <a:off x="1311092" y="4746784"/>
                    <a:ext cx="32400" cy="10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3">
                <p14:nvContentPartPr>
                  <p14:cNvPr id="587" name="Ink 586">
                    <a:extLst>
                      <a:ext uri="{FF2B5EF4-FFF2-40B4-BE49-F238E27FC236}">
                        <a16:creationId xmlns:a16="http://schemas.microsoft.com/office/drawing/2014/main" id="{098EB825-09E8-42EE-B191-865861FC101B}"/>
                      </a:ext>
                    </a:extLst>
                  </p14:cNvPr>
                  <p14:cNvContentPartPr/>
                  <p14:nvPr/>
                </p14:nvContentPartPr>
                <p14:xfrm>
                  <a:off x="1356812" y="4873864"/>
                  <a:ext cx="55800" cy="26280"/>
                </p14:xfrm>
              </p:contentPart>
            </mc:Choice>
            <mc:Fallback xmlns="">
              <p:pic>
                <p:nvPicPr>
                  <p:cNvPr id="587" name="Ink 586">
                    <a:extLst>
                      <a:ext uri="{FF2B5EF4-FFF2-40B4-BE49-F238E27FC236}">
                        <a16:creationId xmlns:a16="http://schemas.microsoft.com/office/drawing/2014/main" id="{098EB825-09E8-42EE-B191-865861FC101B}"/>
                      </a:ext>
                    </a:extLst>
                  </p:cNvPr>
                  <p:cNvPicPr/>
                  <p:nvPr/>
                </p:nvPicPr>
                <p:blipFill>
                  <a:blip r:embed="rId644"/>
                  <a:stretch>
                    <a:fillRect/>
                  </a:stretch>
                </p:blipFill>
                <p:spPr>
                  <a:xfrm>
                    <a:off x="1348172" y="4864864"/>
                    <a:ext cx="73440" cy="4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5">
                <p14:nvContentPartPr>
                  <p14:cNvPr id="588" name="Ink 587">
                    <a:extLst>
                      <a:ext uri="{FF2B5EF4-FFF2-40B4-BE49-F238E27FC236}">
                        <a16:creationId xmlns:a16="http://schemas.microsoft.com/office/drawing/2014/main" id="{CF6484FE-CBA7-47D0-9BB4-7601EF8943B2}"/>
                      </a:ext>
                    </a:extLst>
                  </p14:cNvPr>
                  <p14:cNvContentPartPr/>
                  <p14:nvPr/>
                </p14:nvContentPartPr>
                <p14:xfrm>
                  <a:off x="1437812" y="4899424"/>
                  <a:ext cx="20520" cy="2880"/>
                </p14:xfrm>
              </p:contentPart>
            </mc:Choice>
            <mc:Fallback xmlns="">
              <p:pic>
                <p:nvPicPr>
                  <p:cNvPr id="588" name="Ink 587">
                    <a:extLst>
                      <a:ext uri="{FF2B5EF4-FFF2-40B4-BE49-F238E27FC236}">
                        <a16:creationId xmlns:a16="http://schemas.microsoft.com/office/drawing/2014/main" id="{CF6484FE-CBA7-47D0-9BB4-7601EF8943B2}"/>
                      </a:ext>
                    </a:extLst>
                  </p:cNvPr>
                  <p:cNvPicPr/>
                  <p:nvPr/>
                </p:nvPicPr>
                <p:blipFill>
                  <a:blip r:embed="rId646"/>
                  <a:stretch>
                    <a:fillRect/>
                  </a:stretch>
                </p:blipFill>
                <p:spPr>
                  <a:xfrm>
                    <a:off x="1428812" y="4890784"/>
                    <a:ext cx="38160" cy="2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7">
                <p14:nvContentPartPr>
                  <p14:cNvPr id="589" name="Ink 588">
                    <a:extLst>
                      <a:ext uri="{FF2B5EF4-FFF2-40B4-BE49-F238E27FC236}">
                        <a16:creationId xmlns:a16="http://schemas.microsoft.com/office/drawing/2014/main" id="{4A6986DD-F936-4DD0-A5C6-8D90B3364E68}"/>
                      </a:ext>
                    </a:extLst>
                  </p14:cNvPr>
                  <p14:cNvContentPartPr/>
                  <p14:nvPr/>
                </p14:nvContentPartPr>
                <p14:xfrm>
                  <a:off x="1490732" y="4801144"/>
                  <a:ext cx="77400" cy="95040"/>
                </p14:xfrm>
              </p:contentPart>
            </mc:Choice>
            <mc:Fallback xmlns="">
              <p:pic>
                <p:nvPicPr>
                  <p:cNvPr id="589" name="Ink 588">
                    <a:extLst>
                      <a:ext uri="{FF2B5EF4-FFF2-40B4-BE49-F238E27FC236}">
                        <a16:creationId xmlns:a16="http://schemas.microsoft.com/office/drawing/2014/main" id="{4A6986DD-F936-4DD0-A5C6-8D90B3364E68}"/>
                      </a:ext>
                    </a:extLst>
                  </p:cNvPr>
                  <p:cNvPicPr/>
                  <p:nvPr/>
                </p:nvPicPr>
                <p:blipFill>
                  <a:blip r:embed="rId648"/>
                  <a:stretch>
                    <a:fillRect/>
                  </a:stretch>
                </p:blipFill>
                <p:spPr>
                  <a:xfrm>
                    <a:off x="1482092" y="4792504"/>
                    <a:ext cx="9504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9">
                <p14:nvContentPartPr>
                  <p14:cNvPr id="590" name="Ink 589">
                    <a:extLst>
                      <a:ext uri="{FF2B5EF4-FFF2-40B4-BE49-F238E27FC236}">
                        <a16:creationId xmlns:a16="http://schemas.microsoft.com/office/drawing/2014/main" id="{3B6B5C42-DC05-4BA3-898D-65C48D6A428B}"/>
                      </a:ext>
                    </a:extLst>
                  </p14:cNvPr>
                  <p14:cNvContentPartPr/>
                  <p14:nvPr/>
                </p14:nvContentPartPr>
                <p14:xfrm>
                  <a:off x="1551932" y="4727704"/>
                  <a:ext cx="19080" cy="52200"/>
                </p14:xfrm>
              </p:contentPart>
            </mc:Choice>
            <mc:Fallback xmlns="">
              <p:pic>
                <p:nvPicPr>
                  <p:cNvPr id="590" name="Ink 589">
                    <a:extLst>
                      <a:ext uri="{FF2B5EF4-FFF2-40B4-BE49-F238E27FC236}">
                        <a16:creationId xmlns:a16="http://schemas.microsoft.com/office/drawing/2014/main" id="{3B6B5C42-DC05-4BA3-898D-65C48D6A428B}"/>
                      </a:ext>
                    </a:extLst>
                  </p:cNvPr>
                  <p:cNvPicPr/>
                  <p:nvPr/>
                </p:nvPicPr>
                <p:blipFill>
                  <a:blip r:embed="rId650"/>
                  <a:stretch>
                    <a:fillRect/>
                  </a:stretch>
                </p:blipFill>
                <p:spPr>
                  <a:xfrm>
                    <a:off x="1542932" y="4718704"/>
                    <a:ext cx="36720" cy="6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1">
                <p14:nvContentPartPr>
                  <p14:cNvPr id="591" name="Ink 590">
                    <a:extLst>
                      <a:ext uri="{FF2B5EF4-FFF2-40B4-BE49-F238E27FC236}">
                        <a16:creationId xmlns:a16="http://schemas.microsoft.com/office/drawing/2014/main" id="{D24717FF-CC22-4A5B-811E-FACF130CF767}"/>
                      </a:ext>
                    </a:extLst>
                  </p14:cNvPr>
                  <p14:cNvContentPartPr/>
                  <p14:nvPr/>
                </p14:nvContentPartPr>
                <p14:xfrm>
                  <a:off x="1489292" y="4684144"/>
                  <a:ext cx="45720" cy="23400"/>
                </p14:xfrm>
              </p:contentPart>
            </mc:Choice>
            <mc:Fallback xmlns="">
              <p:pic>
                <p:nvPicPr>
                  <p:cNvPr id="591" name="Ink 590">
                    <a:extLst>
                      <a:ext uri="{FF2B5EF4-FFF2-40B4-BE49-F238E27FC236}">
                        <a16:creationId xmlns:a16="http://schemas.microsoft.com/office/drawing/2014/main" id="{D24717FF-CC22-4A5B-811E-FACF130CF767}"/>
                      </a:ext>
                    </a:extLst>
                  </p:cNvPr>
                  <p:cNvPicPr/>
                  <p:nvPr/>
                </p:nvPicPr>
                <p:blipFill>
                  <a:blip r:embed="rId652"/>
                  <a:stretch>
                    <a:fillRect/>
                  </a:stretch>
                </p:blipFill>
                <p:spPr>
                  <a:xfrm>
                    <a:off x="1480652" y="4675504"/>
                    <a:ext cx="6336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3">
                <p14:nvContentPartPr>
                  <p14:cNvPr id="592" name="Ink 591">
                    <a:extLst>
                      <a:ext uri="{FF2B5EF4-FFF2-40B4-BE49-F238E27FC236}">
                        <a16:creationId xmlns:a16="http://schemas.microsoft.com/office/drawing/2014/main" id="{3E410050-A708-49F7-94AF-E280A019F88D}"/>
                      </a:ext>
                    </a:extLst>
                  </p14:cNvPr>
                  <p14:cNvContentPartPr/>
                  <p14:nvPr/>
                </p14:nvContentPartPr>
                <p14:xfrm>
                  <a:off x="1452932" y="4679104"/>
                  <a:ext cx="12960" cy="360"/>
                </p14:xfrm>
              </p:contentPart>
            </mc:Choice>
            <mc:Fallback xmlns="">
              <p:pic>
                <p:nvPicPr>
                  <p:cNvPr id="592" name="Ink 591">
                    <a:extLst>
                      <a:ext uri="{FF2B5EF4-FFF2-40B4-BE49-F238E27FC236}">
                        <a16:creationId xmlns:a16="http://schemas.microsoft.com/office/drawing/2014/main" id="{3E410050-A708-49F7-94AF-E280A019F88D}"/>
                      </a:ext>
                    </a:extLst>
                  </p:cNvPr>
                  <p:cNvPicPr/>
                  <p:nvPr/>
                </p:nvPicPr>
                <p:blipFill>
                  <a:blip r:embed="rId654"/>
                  <a:stretch>
                    <a:fillRect/>
                  </a:stretch>
                </p:blipFill>
                <p:spPr>
                  <a:xfrm>
                    <a:off x="1444292" y="4670104"/>
                    <a:ext cx="306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5">
                <p14:nvContentPartPr>
                  <p14:cNvPr id="593" name="Ink 592">
                    <a:extLst>
                      <a:ext uri="{FF2B5EF4-FFF2-40B4-BE49-F238E27FC236}">
                        <a16:creationId xmlns:a16="http://schemas.microsoft.com/office/drawing/2014/main" id="{1C940CE3-016B-4443-B4E2-B78227CB2B55}"/>
                      </a:ext>
                    </a:extLst>
                  </p14:cNvPr>
                  <p14:cNvContentPartPr/>
                  <p14:nvPr/>
                </p14:nvContentPartPr>
                <p14:xfrm>
                  <a:off x="1699172" y="4688824"/>
                  <a:ext cx="18000" cy="3240"/>
                </p14:xfrm>
              </p:contentPart>
            </mc:Choice>
            <mc:Fallback xmlns="">
              <p:pic>
                <p:nvPicPr>
                  <p:cNvPr id="593" name="Ink 592">
                    <a:extLst>
                      <a:ext uri="{FF2B5EF4-FFF2-40B4-BE49-F238E27FC236}">
                        <a16:creationId xmlns:a16="http://schemas.microsoft.com/office/drawing/2014/main" id="{1C940CE3-016B-4443-B4E2-B78227CB2B55}"/>
                      </a:ext>
                    </a:extLst>
                  </p:cNvPr>
                  <p:cNvPicPr/>
                  <p:nvPr/>
                </p:nvPicPr>
                <p:blipFill>
                  <a:blip r:embed="rId656"/>
                  <a:stretch>
                    <a:fillRect/>
                  </a:stretch>
                </p:blipFill>
                <p:spPr>
                  <a:xfrm>
                    <a:off x="1690172" y="4680184"/>
                    <a:ext cx="3564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7">
                <p14:nvContentPartPr>
                  <p14:cNvPr id="594" name="Ink 593">
                    <a:extLst>
                      <a:ext uri="{FF2B5EF4-FFF2-40B4-BE49-F238E27FC236}">
                        <a16:creationId xmlns:a16="http://schemas.microsoft.com/office/drawing/2014/main" id="{DD6F19D7-B9B2-40D9-8222-B0B2556E0C4F}"/>
                      </a:ext>
                    </a:extLst>
                  </p14:cNvPr>
                  <p14:cNvContentPartPr/>
                  <p14:nvPr/>
                </p14:nvContentPartPr>
                <p14:xfrm>
                  <a:off x="1632572" y="4705384"/>
                  <a:ext cx="34560" cy="38520"/>
                </p14:xfrm>
              </p:contentPart>
            </mc:Choice>
            <mc:Fallback xmlns="">
              <p:pic>
                <p:nvPicPr>
                  <p:cNvPr id="594" name="Ink 593">
                    <a:extLst>
                      <a:ext uri="{FF2B5EF4-FFF2-40B4-BE49-F238E27FC236}">
                        <a16:creationId xmlns:a16="http://schemas.microsoft.com/office/drawing/2014/main" id="{DD6F19D7-B9B2-40D9-8222-B0B2556E0C4F}"/>
                      </a:ext>
                    </a:extLst>
                  </p:cNvPr>
                  <p:cNvPicPr/>
                  <p:nvPr/>
                </p:nvPicPr>
                <p:blipFill>
                  <a:blip r:embed="rId658"/>
                  <a:stretch>
                    <a:fillRect/>
                  </a:stretch>
                </p:blipFill>
                <p:spPr>
                  <a:xfrm>
                    <a:off x="1623572" y="4696384"/>
                    <a:ext cx="52200" cy="5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9">
                <p14:nvContentPartPr>
                  <p14:cNvPr id="595" name="Ink 594">
                    <a:extLst>
                      <a:ext uri="{FF2B5EF4-FFF2-40B4-BE49-F238E27FC236}">
                        <a16:creationId xmlns:a16="http://schemas.microsoft.com/office/drawing/2014/main" id="{4E4CB5E7-D4E2-4267-885D-E8C8EEAC207C}"/>
                      </a:ext>
                    </a:extLst>
                  </p14:cNvPr>
                  <p14:cNvContentPartPr/>
                  <p14:nvPr/>
                </p14:nvContentPartPr>
                <p14:xfrm>
                  <a:off x="1614572" y="4768744"/>
                  <a:ext cx="10800" cy="66240"/>
                </p14:xfrm>
              </p:contentPart>
            </mc:Choice>
            <mc:Fallback xmlns="">
              <p:pic>
                <p:nvPicPr>
                  <p:cNvPr id="595" name="Ink 594">
                    <a:extLst>
                      <a:ext uri="{FF2B5EF4-FFF2-40B4-BE49-F238E27FC236}">
                        <a16:creationId xmlns:a16="http://schemas.microsoft.com/office/drawing/2014/main" id="{4E4CB5E7-D4E2-4267-885D-E8C8EEAC207C}"/>
                      </a:ext>
                    </a:extLst>
                  </p:cNvPr>
                  <p:cNvPicPr/>
                  <p:nvPr/>
                </p:nvPicPr>
                <p:blipFill>
                  <a:blip r:embed="rId660"/>
                  <a:stretch>
                    <a:fillRect/>
                  </a:stretch>
                </p:blipFill>
                <p:spPr>
                  <a:xfrm>
                    <a:off x="1605932" y="4759744"/>
                    <a:ext cx="28440" cy="8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1">
                <p14:nvContentPartPr>
                  <p14:cNvPr id="596" name="Ink 595">
                    <a:extLst>
                      <a:ext uri="{FF2B5EF4-FFF2-40B4-BE49-F238E27FC236}">
                        <a16:creationId xmlns:a16="http://schemas.microsoft.com/office/drawing/2014/main" id="{4A46B71A-8D46-4A22-B500-284E89ED5FBD}"/>
                      </a:ext>
                    </a:extLst>
                  </p14:cNvPr>
                  <p14:cNvContentPartPr/>
                  <p14:nvPr/>
                </p14:nvContentPartPr>
                <p14:xfrm>
                  <a:off x="1649132" y="4854424"/>
                  <a:ext cx="70200" cy="33480"/>
                </p14:xfrm>
              </p:contentPart>
            </mc:Choice>
            <mc:Fallback xmlns="">
              <p:pic>
                <p:nvPicPr>
                  <p:cNvPr id="596" name="Ink 595">
                    <a:extLst>
                      <a:ext uri="{FF2B5EF4-FFF2-40B4-BE49-F238E27FC236}">
                        <a16:creationId xmlns:a16="http://schemas.microsoft.com/office/drawing/2014/main" id="{4A46B71A-8D46-4A22-B500-284E89ED5FBD}"/>
                      </a:ext>
                    </a:extLst>
                  </p:cNvPr>
                  <p:cNvPicPr/>
                  <p:nvPr/>
                </p:nvPicPr>
                <p:blipFill>
                  <a:blip r:embed="rId662"/>
                  <a:stretch>
                    <a:fillRect/>
                  </a:stretch>
                </p:blipFill>
                <p:spPr>
                  <a:xfrm>
                    <a:off x="1640492" y="4845784"/>
                    <a:ext cx="87840" cy="5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3">
                <p14:nvContentPartPr>
                  <p14:cNvPr id="597" name="Ink 596">
                    <a:extLst>
                      <a:ext uri="{FF2B5EF4-FFF2-40B4-BE49-F238E27FC236}">
                        <a16:creationId xmlns:a16="http://schemas.microsoft.com/office/drawing/2014/main" id="{021F3EED-008E-486D-B140-A67D67AEAE7E}"/>
                      </a:ext>
                    </a:extLst>
                  </p14:cNvPr>
                  <p14:cNvContentPartPr/>
                  <p14:nvPr/>
                </p14:nvContentPartPr>
                <p14:xfrm>
                  <a:off x="1751012" y="4879624"/>
                  <a:ext cx="51840" cy="10440"/>
                </p14:xfrm>
              </p:contentPart>
            </mc:Choice>
            <mc:Fallback xmlns="">
              <p:pic>
                <p:nvPicPr>
                  <p:cNvPr id="597" name="Ink 596">
                    <a:extLst>
                      <a:ext uri="{FF2B5EF4-FFF2-40B4-BE49-F238E27FC236}">
                        <a16:creationId xmlns:a16="http://schemas.microsoft.com/office/drawing/2014/main" id="{021F3EED-008E-486D-B140-A67D67AEAE7E}"/>
                      </a:ext>
                    </a:extLst>
                  </p:cNvPr>
                  <p:cNvPicPr/>
                  <p:nvPr/>
                </p:nvPicPr>
                <p:blipFill>
                  <a:blip r:embed="rId664"/>
                  <a:stretch>
                    <a:fillRect/>
                  </a:stretch>
                </p:blipFill>
                <p:spPr>
                  <a:xfrm>
                    <a:off x="1742012" y="4870624"/>
                    <a:ext cx="69480" cy="2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5">
                <p14:nvContentPartPr>
                  <p14:cNvPr id="598" name="Ink 597">
                    <a:extLst>
                      <a:ext uri="{FF2B5EF4-FFF2-40B4-BE49-F238E27FC236}">
                        <a16:creationId xmlns:a16="http://schemas.microsoft.com/office/drawing/2014/main" id="{55A1DE4F-C408-4618-BC47-14B4412C9FBB}"/>
                      </a:ext>
                    </a:extLst>
                  </p14:cNvPr>
                  <p14:cNvContentPartPr/>
                  <p14:nvPr/>
                </p14:nvContentPartPr>
                <p14:xfrm>
                  <a:off x="1840292" y="4803304"/>
                  <a:ext cx="28440" cy="56160"/>
                </p14:xfrm>
              </p:contentPart>
            </mc:Choice>
            <mc:Fallback xmlns="">
              <p:pic>
                <p:nvPicPr>
                  <p:cNvPr id="598" name="Ink 597">
                    <a:extLst>
                      <a:ext uri="{FF2B5EF4-FFF2-40B4-BE49-F238E27FC236}">
                        <a16:creationId xmlns:a16="http://schemas.microsoft.com/office/drawing/2014/main" id="{55A1DE4F-C408-4618-BC47-14B4412C9FBB}"/>
                      </a:ext>
                    </a:extLst>
                  </p:cNvPr>
                  <p:cNvPicPr/>
                  <p:nvPr/>
                </p:nvPicPr>
                <p:blipFill>
                  <a:blip r:embed="rId666"/>
                  <a:stretch>
                    <a:fillRect/>
                  </a:stretch>
                </p:blipFill>
                <p:spPr>
                  <a:xfrm>
                    <a:off x="1831292" y="4794304"/>
                    <a:ext cx="46080" cy="7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7">
                <p14:nvContentPartPr>
                  <p14:cNvPr id="599" name="Ink 598">
                    <a:extLst>
                      <a:ext uri="{FF2B5EF4-FFF2-40B4-BE49-F238E27FC236}">
                        <a16:creationId xmlns:a16="http://schemas.microsoft.com/office/drawing/2014/main" id="{4D2BAF06-202C-45C2-BE31-66F3011CEAE3}"/>
                      </a:ext>
                    </a:extLst>
                  </p14:cNvPr>
                  <p14:cNvContentPartPr/>
                  <p14:nvPr/>
                </p14:nvContentPartPr>
                <p14:xfrm>
                  <a:off x="1845692" y="4729864"/>
                  <a:ext cx="26640" cy="47520"/>
                </p14:xfrm>
              </p:contentPart>
            </mc:Choice>
            <mc:Fallback xmlns="">
              <p:pic>
                <p:nvPicPr>
                  <p:cNvPr id="599" name="Ink 598">
                    <a:extLst>
                      <a:ext uri="{FF2B5EF4-FFF2-40B4-BE49-F238E27FC236}">
                        <a16:creationId xmlns:a16="http://schemas.microsoft.com/office/drawing/2014/main" id="{4D2BAF06-202C-45C2-BE31-66F3011CEAE3}"/>
                      </a:ext>
                    </a:extLst>
                  </p:cNvPr>
                  <p:cNvPicPr/>
                  <p:nvPr/>
                </p:nvPicPr>
                <p:blipFill>
                  <a:blip r:embed="rId668"/>
                  <a:stretch>
                    <a:fillRect/>
                  </a:stretch>
                </p:blipFill>
                <p:spPr>
                  <a:xfrm>
                    <a:off x="1836692" y="4721224"/>
                    <a:ext cx="4428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9">
                <p14:nvContentPartPr>
                  <p14:cNvPr id="600" name="Ink 599">
                    <a:extLst>
                      <a:ext uri="{FF2B5EF4-FFF2-40B4-BE49-F238E27FC236}">
                        <a16:creationId xmlns:a16="http://schemas.microsoft.com/office/drawing/2014/main" id="{44CF395A-06F2-41DF-82B2-CE1BA93EEE2E}"/>
                      </a:ext>
                    </a:extLst>
                  </p14:cNvPr>
                  <p14:cNvContentPartPr/>
                  <p14:nvPr/>
                </p14:nvContentPartPr>
                <p14:xfrm>
                  <a:off x="1776212" y="4675144"/>
                  <a:ext cx="55800" cy="34200"/>
                </p14:xfrm>
              </p:contentPart>
            </mc:Choice>
            <mc:Fallback xmlns="">
              <p:pic>
                <p:nvPicPr>
                  <p:cNvPr id="600" name="Ink 599">
                    <a:extLst>
                      <a:ext uri="{FF2B5EF4-FFF2-40B4-BE49-F238E27FC236}">
                        <a16:creationId xmlns:a16="http://schemas.microsoft.com/office/drawing/2014/main" id="{44CF395A-06F2-41DF-82B2-CE1BA93EEE2E}"/>
                      </a:ext>
                    </a:extLst>
                  </p:cNvPr>
                  <p:cNvPicPr/>
                  <p:nvPr/>
                </p:nvPicPr>
                <p:blipFill>
                  <a:blip r:embed="rId670"/>
                  <a:stretch>
                    <a:fillRect/>
                  </a:stretch>
                </p:blipFill>
                <p:spPr>
                  <a:xfrm>
                    <a:off x="1767212" y="4666144"/>
                    <a:ext cx="73440" cy="5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1">
                <p14:nvContentPartPr>
                  <p14:cNvPr id="601" name="Ink 600">
                    <a:extLst>
                      <a:ext uri="{FF2B5EF4-FFF2-40B4-BE49-F238E27FC236}">
                        <a16:creationId xmlns:a16="http://schemas.microsoft.com/office/drawing/2014/main" id="{D9928A9E-D144-43DA-90C1-0375752F714F}"/>
                      </a:ext>
                    </a:extLst>
                  </p14:cNvPr>
                  <p14:cNvContentPartPr/>
                  <p14:nvPr/>
                </p14:nvContentPartPr>
                <p14:xfrm>
                  <a:off x="1749212" y="4673344"/>
                  <a:ext cx="6480" cy="1800"/>
                </p14:xfrm>
              </p:contentPart>
            </mc:Choice>
            <mc:Fallback xmlns="">
              <p:pic>
                <p:nvPicPr>
                  <p:cNvPr id="601" name="Ink 600">
                    <a:extLst>
                      <a:ext uri="{FF2B5EF4-FFF2-40B4-BE49-F238E27FC236}">
                        <a16:creationId xmlns:a16="http://schemas.microsoft.com/office/drawing/2014/main" id="{D9928A9E-D144-43DA-90C1-0375752F714F}"/>
                      </a:ext>
                    </a:extLst>
                  </p:cNvPr>
                  <p:cNvPicPr/>
                  <p:nvPr/>
                </p:nvPicPr>
                <p:blipFill>
                  <a:blip r:embed="rId672"/>
                  <a:stretch>
                    <a:fillRect/>
                  </a:stretch>
                </p:blipFill>
                <p:spPr>
                  <a:xfrm>
                    <a:off x="1740212" y="4664344"/>
                    <a:ext cx="2412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3">
                <p14:nvContentPartPr>
                  <p14:cNvPr id="603" name="Ink 602">
                    <a:extLst>
                      <a:ext uri="{FF2B5EF4-FFF2-40B4-BE49-F238E27FC236}">
                        <a16:creationId xmlns:a16="http://schemas.microsoft.com/office/drawing/2014/main" id="{2B33C213-48A5-425F-9C3C-1D1C2B4B7EDE}"/>
                      </a:ext>
                    </a:extLst>
                  </p14:cNvPr>
                  <p14:cNvContentPartPr/>
                  <p14:nvPr/>
                </p14:nvContentPartPr>
                <p14:xfrm>
                  <a:off x="1976372" y="4667944"/>
                  <a:ext cx="19080" cy="7560"/>
                </p14:xfrm>
              </p:contentPart>
            </mc:Choice>
            <mc:Fallback xmlns="">
              <p:pic>
                <p:nvPicPr>
                  <p:cNvPr id="603" name="Ink 602">
                    <a:extLst>
                      <a:ext uri="{FF2B5EF4-FFF2-40B4-BE49-F238E27FC236}">
                        <a16:creationId xmlns:a16="http://schemas.microsoft.com/office/drawing/2014/main" id="{2B33C213-48A5-425F-9C3C-1D1C2B4B7EDE}"/>
                      </a:ext>
                    </a:extLst>
                  </p:cNvPr>
                  <p:cNvPicPr/>
                  <p:nvPr/>
                </p:nvPicPr>
                <p:blipFill>
                  <a:blip r:embed="rId674"/>
                  <a:stretch>
                    <a:fillRect/>
                  </a:stretch>
                </p:blipFill>
                <p:spPr>
                  <a:xfrm>
                    <a:off x="1967732" y="4658944"/>
                    <a:ext cx="36720" cy="2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5">
                <p14:nvContentPartPr>
                  <p14:cNvPr id="604" name="Ink 603">
                    <a:extLst>
                      <a:ext uri="{FF2B5EF4-FFF2-40B4-BE49-F238E27FC236}">
                        <a16:creationId xmlns:a16="http://schemas.microsoft.com/office/drawing/2014/main" id="{7CB23FA4-98D0-4264-8AA5-563A86AB8F7C}"/>
                      </a:ext>
                    </a:extLst>
                  </p14:cNvPr>
                  <p14:cNvContentPartPr/>
                  <p14:nvPr/>
                </p14:nvContentPartPr>
                <p14:xfrm>
                  <a:off x="1916612" y="4695304"/>
                  <a:ext cx="33120" cy="48960"/>
                </p14:xfrm>
              </p:contentPart>
            </mc:Choice>
            <mc:Fallback xmlns="">
              <p:pic>
                <p:nvPicPr>
                  <p:cNvPr id="604" name="Ink 603">
                    <a:extLst>
                      <a:ext uri="{FF2B5EF4-FFF2-40B4-BE49-F238E27FC236}">
                        <a16:creationId xmlns:a16="http://schemas.microsoft.com/office/drawing/2014/main" id="{7CB23FA4-98D0-4264-8AA5-563A86AB8F7C}"/>
                      </a:ext>
                    </a:extLst>
                  </p:cNvPr>
                  <p:cNvPicPr/>
                  <p:nvPr/>
                </p:nvPicPr>
                <p:blipFill>
                  <a:blip r:embed="rId676"/>
                  <a:stretch>
                    <a:fillRect/>
                  </a:stretch>
                </p:blipFill>
                <p:spPr>
                  <a:xfrm>
                    <a:off x="1907972" y="4686664"/>
                    <a:ext cx="50760" cy="6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7">
                <p14:nvContentPartPr>
                  <p14:cNvPr id="605" name="Ink 604">
                    <a:extLst>
                      <a:ext uri="{FF2B5EF4-FFF2-40B4-BE49-F238E27FC236}">
                        <a16:creationId xmlns:a16="http://schemas.microsoft.com/office/drawing/2014/main" id="{C025B015-6A46-4335-BD99-D2F4EEBD3507}"/>
                      </a:ext>
                    </a:extLst>
                  </p14:cNvPr>
                  <p14:cNvContentPartPr/>
                  <p14:nvPr/>
                </p14:nvContentPartPr>
                <p14:xfrm>
                  <a:off x="1904372" y="4775944"/>
                  <a:ext cx="23400" cy="68760"/>
                </p14:xfrm>
              </p:contentPart>
            </mc:Choice>
            <mc:Fallback xmlns="">
              <p:pic>
                <p:nvPicPr>
                  <p:cNvPr id="605" name="Ink 604">
                    <a:extLst>
                      <a:ext uri="{FF2B5EF4-FFF2-40B4-BE49-F238E27FC236}">
                        <a16:creationId xmlns:a16="http://schemas.microsoft.com/office/drawing/2014/main" id="{C025B015-6A46-4335-BD99-D2F4EEBD3507}"/>
                      </a:ext>
                    </a:extLst>
                  </p:cNvPr>
                  <p:cNvPicPr/>
                  <p:nvPr/>
                </p:nvPicPr>
                <p:blipFill>
                  <a:blip r:embed="rId678"/>
                  <a:stretch>
                    <a:fillRect/>
                  </a:stretch>
                </p:blipFill>
                <p:spPr>
                  <a:xfrm>
                    <a:off x="1895372" y="4767304"/>
                    <a:ext cx="41040" cy="8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9">
                <p14:nvContentPartPr>
                  <p14:cNvPr id="606" name="Ink 605">
                    <a:extLst>
                      <a:ext uri="{FF2B5EF4-FFF2-40B4-BE49-F238E27FC236}">
                        <a16:creationId xmlns:a16="http://schemas.microsoft.com/office/drawing/2014/main" id="{22AB25CF-6F80-4875-B0A6-D1180E137B0A}"/>
                      </a:ext>
                    </a:extLst>
                  </p14:cNvPr>
                  <p14:cNvContentPartPr/>
                  <p14:nvPr/>
                </p14:nvContentPartPr>
                <p14:xfrm>
                  <a:off x="1965932" y="4864864"/>
                  <a:ext cx="16560" cy="6840"/>
                </p14:xfrm>
              </p:contentPart>
            </mc:Choice>
            <mc:Fallback xmlns="">
              <p:pic>
                <p:nvPicPr>
                  <p:cNvPr id="606" name="Ink 605">
                    <a:extLst>
                      <a:ext uri="{FF2B5EF4-FFF2-40B4-BE49-F238E27FC236}">
                        <a16:creationId xmlns:a16="http://schemas.microsoft.com/office/drawing/2014/main" id="{22AB25CF-6F80-4875-B0A6-D1180E137B0A}"/>
                      </a:ext>
                    </a:extLst>
                  </p:cNvPr>
                  <p:cNvPicPr/>
                  <p:nvPr/>
                </p:nvPicPr>
                <p:blipFill>
                  <a:blip r:embed="rId680"/>
                  <a:stretch>
                    <a:fillRect/>
                  </a:stretch>
                </p:blipFill>
                <p:spPr>
                  <a:xfrm>
                    <a:off x="1956932" y="4856224"/>
                    <a:ext cx="34200" cy="2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1">
                <p14:nvContentPartPr>
                  <p14:cNvPr id="607" name="Ink 606">
                    <a:extLst>
                      <a:ext uri="{FF2B5EF4-FFF2-40B4-BE49-F238E27FC236}">
                        <a16:creationId xmlns:a16="http://schemas.microsoft.com/office/drawing/2014/main" id="{B8F94C3D-71B8-4D23-9D69-2B7605404B71}"/>
                      </a:ext>
                    </a:extLst>
                  </p14:cNvPr>
                  <p14:cNvContentPartPr/>
                  <p14:nvPr/>
                </p14:nvContentPartPr>
                <p14:xfrm>
                  <a:off x="2023532" y="4827064"/>
                  <a:ext cx="96120" cy="51840"/>
                </p14:xfrm>
              </p:contentPart>
            </mc:Choice>
            <mc:Fallback xmlns="">
              <p:pic>
                <p:nvPicPr>
                  <p:cNvPr id="607" name="Ink 606">
                    <a:extLst>
                      <a:ext uri="{FF2B5EF4-FFF2-40B4-BE49-F238E27FC236}">
                        <a16:creationId xmlns:a16="http://schemas.microsoft.com/office/drawing/2014/main" id="{B8F94C3D-71B8-4D23-9D69-2B7605404B71}"/>
                      </a:ext>
                    </a:extLst>
                  </p:cNvPr>
                  <p:cNvPicPr/>
                  <p:nvPr/>
                </p:nvPicPr>
                <p:blipFill>
                  <a:blip r:embed="rId682"/>
                  <a:stretch>
                    <a:fillRect/>
                  </a:stretch>
                </p:blipFill>
                <p:spPr>
                  <a:xfrm>
                    <a:off x="2014532" y="4818064"/>
                    <a:ext cx="113760" cy="6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3">
                <p14:nvContentPartPr>
                  <p14:cNvPr id="608" name="Ink 607">
                    <a:extLst>
                      <a:ext uri="{FF2B5EF4-FFF2-40B4-BE49-F238E27FC236}">
                        <a16:creationId xmlns:a16="http://schemas.microsoft.com/office/drawing/2014/main" id="{8DA4FA28-CE5D-44BD-BC89-D74E0B85C1BF}"/>
                      </a:ext>
                    </a:extLst>
                  </p14:cNvPr>
                  <p14:cNvContentPartPr/>
                  <p14:nvPr/>
                </p14:nvContentPartPr>
                <p14:xfrm>
                  <a:off x="2135492" y="4749304"/>
                  <a:ext cx="8280" cy="43920"/>
                </p14:xfrm>
              </p:contentPart>
            </mc:Choice>
            <mc:Fallback xmlns="">
              <p:pic>
                <p:nvPicPr>
                  <p:cNvPr id="608" name="Ink 607">
                    <a:extLst>
                      <a:ext uri="{FF2B5EF4-FFF2-40B4-BE49-F238E27FC236}">
                        <a16:creationId xmlns:a16="http://schemas.microsoft.com/office/drawing/2014/main" id="{8DA4FA28-CE5D-44BD-BC89-D74E0B85C1BF}"/>
                      </a:ext>
                    </a:extLst>
                  </p:cNvPr>
                  <p:cNvPicPr/>
                  <p:nvPr/>
                </p:nvPicPr>
                <p:blipFill>
                  <a:blip r:embed="rId684"/>
                  <a:stretch>
                    <a:fillRect/>
                  </a:stretch>
                </p:blipFill>
                <p:spPr>
                  <a:xfrm>
                    <a:off x="2126852" y="4740304"/>
                    <a:ext cx="25920" cy="6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5">
                <p14:nvContentPartPr>
                  <p14:cNvPr id="609" name="Ink 608">
                    <a:extLst>
                      <a:ext uri="{FF2B5EF4-FFF2-40B4-BE49-F238E27FC236}">
                        <a16:creationId xmlns:a16="http://schemas.microsoft.com/office/drawing/2014/main" id="{27F18E56-4BCE-4E52-9595-95C13BD49A4B}"/>
                      </a:ext>
                    </a:extLst>
                  </p14:cNvPr>
                  <p14:cNvContentPartPr/>
                  <p14:nvPr/>
                </p14:nvContentPartPr>
                <p14:xfrm>
                  <a:off x="2098052" y="4688824"/>
                  <a:ext cx="32040" cy="27360"/>
                </p14:xfrm>
              </p:contentPart>
            </mc:Choice>
            <mc:Fallback xmlns="">
              <p:pic>
                <p:nvPicPr>
                  <p:cNvPr id="609" name="Ink 608">
                    <a:extLst>
                      <a:ext uri="{FF2B5EF4-FFF2-40B4-BE49-F238E27FC236}">
                        <a16:creationId xmlns:a16="http://schemas.microsoft.com/office/drawing/2014/main" id="{27F18E56-4BCE-4E52-9595-95C13BD49A4B}"/>
                      </a:ext>
                    </a:extLst>
                  </p:cNvPr>
                  <p:cNvPicPr/>
                  <p:nvPr/>
                </p:nvPicPr>
                <p:blipFill>
                  <a:blip r:embed="rId686"/>
                  <a:stretch>
                    <a:fillRect/>
                  </a:stretch>
                </p:blipFill>
                <p:spPr>
                  <a:xfrm>
                    <a:off x="2089412" y="4680184"/>
                    <a:ext cx="49680" cy="4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7">
                <p14:nvContentPartPr>
                  <p14:cNvPr id="610" name="Ink 609">
                    <a:extLst>
                      <a:ext uri="{FF2B5EF4-FFF2-40B4-BE49-F238E27FC236}">
                        <a16:creationId xmlns:a16="http://schemas.microsoft.com/office/drawing/2014/main" id="{D9D3B9AB-038A-4F0E-9BF7-29F9811850AD}"/>
                      </a:ext>
                    </a:extLst>
                  </p14:cNvPr>
                  <p14:cNvContentPartPr/>
                  <p14:nvPr/>
                </p14:nvContentPartPr>
                <p14:xfrm>
                  <a:off x="2027492" y="4673344"/>
                  <a:ext cx="37800" cy="6120"/>
                </p14:xfrm>
              </p:contentPart>
            </mc:Choice>
            <mc:Fallback xmlns="">
              <p:pic>
                <p:nvPicPr>
                  <p:cNvPr id="610" name="Ink 609">
                    <a:extLst>
                      <a:ext uri="{FF2B5EF4-FFF2-40B4-BE49-F238E27FC236}">
                        <a16:creationId xmlns:a16="http://schemas.microsoft.com/office/drawing/2014/main" id="{D9D3B9AB-038A-4F0E-9BF7-29F9811850AD}"/>
                      </a:ext>
                    </a:extLst>
                  </p:cNvPr>
                  <p:cNvPicPr/>
                  <p:nvPr/>
                </p:nvPicPr>
                <p:blipFill>
                  <a:blip r:embed="rId688"/>
                  <a:stretch>
                    <a:fillRect/>
                  </a:stretch>
                </p:blipFill>
                <p:spPr>
                  <a:xfrm>
                    <a:off x="2018852" y="4664344"/>
                    <a:ext cx="55440" cy="23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A6F01F97-002C-4502-8DF1-EB1789BAA18F}"/>
                    </a:ext>
                  </a:extLst>
                </p14:cNvPr>
                <p14:cNvContentPartPr/>
                <p14:nvPr/>
              </p14:nvContentPartPr>
              <p14:xfrm>
                <a:off x="1027114" y="4864626"/>
                <a:ext cx="123120" cy="591480"/>
              </p14:xfrm>
            </p:contentPart>
          </mc:Choice>
          <mc:Fallback xmlns=""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A6F01F97-002C-4502-8DF1-EB1789BAA18F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1018114" y="4855986"/>
                  <a:ext cx="140760" cy="609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52" name="Group 651">
              <a:extLst>
                <a:ext uri="{FF2B5EF4-FFF2-40B4-BE49-F238E27FC236}">
                  <a16:creationId xmlns:a16="http://schemas.microsoft.com/office/drawing/2014/main" id="{B9321079-6C4D-458D-8403-155B5B7C8942}"/>
                </a:ext>
              </a:extLst>
            </p:cNvPr>
            <p:cNvGrpSpPr/>
            <p:nvPr/>
          </p:nvGrpSpPr>
          <p:grpSpPr>
            <a:xfrm>
              <a:off x="590794" y="4623066"/>
              <a:ext cx="638280" cy="871920"/>
              <a:chOff x="590794" y="4623066"/>
              <a:chExt cx="638280" cy="871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91">
                <p14:nvContentPartPr>
                  <p14:cNvPr id="612" name="Ink 611">
                    <a:extLst>
                      <a:ext uri="{FF2B5EF4-FFF2-40B4-BE49-F238E27FC236}">
                        <a16:creationId xmlns:a16="http://schemas.microsoft.com/office/drawing/2014/main" id="{A4B19697-8A06-4C74-A50A-B642D4652075}"/>
                      </a:ext>
                    </a:extLst>
                  </p14:cNvPr>
                  <p14:cNvContentPartPr/>
                  <p14:nvPr/>
                </p14:nvContentPartPr>
                <p14:xfrm>
                  <a:off x="780874" y="4716306"/>
                  <a:ext cx="28440" cy="46080"/>
                </p14:xfrm>
              </p:contentPart>
            </mc:Choice>
            <mc:Fallback xmlns="">
              <p:pic>
                <p:nvPicPr>
                  <p:cNvPr id="612" name="Ink 611">
                    <a:extLst>
                      <a:ext uri="{FF2B5EF4-FFF2-40B4-BE49-F238E27FC236}">
                        <a16:creationId xmlns:a16="http://schemas.microsoft.com/office/drawing/2014/main" id="{A4B19697-8A06-4C74-A50A-B642D4652075}"/>
                      </a:ext>
                    </a:extLst>
                  </p:cNvPr>
                  <p:cNvPicPr/>
                  <p:nvPr/>
                </p:nvPicPr>
                <p:blipFill>
                  <a:blip r:embed="rId692"/>
                  <a:stretch>
                    <a:fillRect/>
                  </a:stretch>
                </p:blipFill>
                <p:spPr>
                  <a:xfrm>
                    <a:off x="771874" y="4707306"/>
                    <a:ext cx="46080" cy="6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3">
                <p14:nvContentPartPr>
                  <p14:cNvPr id="613" name="Ink 612">
                    <a:extLst>
                      <a:ext uri="{FF2B5EF4-FFF2-40B4-BE49-F238E27FC236}">
                        <a16:creationId xmlns:a16="http://schemas.microsoft.com/office/drawing/2014/main" id="{3042ED23-8920-478E-A804-A51CA371A920}"/>
                      </a:ext>
                    </a:extLst>
                  </p14:cNvPr>
                  <p14:cNvContentPartPr/>
                  <p14:nvPr/>
                </p14:nvContentPartPr>
                <p14:xfrm>
                  <a:off x="802834" y="4663026"/>
                  <a:ext cx="14400" cy="93600"/>
                </p14:xfrm>
              </p:contentPart>
            </mc:Choice>
            <mc:Fallback xmlns="">
              <p:pic>
                <p:nvPicPr>
                  <p:cNvPr id="613" name="Ink 612">
                    <a:extLst>
                      <a:ext uri="{FF2B5EF4-FFF2-40B4-BE49-F238E27FC236}">
                        <a16:creationId xmlns:a16="http://schemas.microsoft.com/office/drawing/2014/main" id="{3042ED23-8920-478E-A804-A51CA371A920}"/>
                      </a:ext>
                    </a:extLst>
                  </p:cNvPr>
                  <p:cNvPicPr/>
                  <p:nvPr/>
                </p:nvPicPr>
                <p:blipFill>
                  <a:blip r:embed="rId694"/>
                  <a:stretch>
                    <a:fillRect/>
                  </a:stretch>
                </p:blipFill>
                <p:spPr>
                  <a:xfrm>
                    <a:off x="794194" y="4654386"/>
                    <a:ext cx="32040" cy="11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5">
                <p14:nvContentPartPr>
                  <p14:cNvPr id="615" name="Ink 614">
                    <a:extLst>
                      <a:ext uri="{FF2B5EF4-FFF2-40B4-BE49-F238E27FC236}">
                        <a16:creationId xmlns:a16="http://schemas.microsoft.com/office/drawing/2014/main" id="{7E771F5C-87A9-49F4-9518-1B50AFF3560C}"/>
                      </a:ext>
                    </a:extLst>
                  </p14:cNvPr>
                  <p14:cNvContentPartPr/>
                  <p14:nvPr/>
                </p14:nvContentPartPr>
                <p14:xfrm>
                  <a:off x="811114" y="4642146"/>
                  <a:ext cx="59040" cy="42120"/>
                </p14:xfrm>
              </p:contentPart>
            </mc:Choice>
            <mc:Fallback xmlns="">
              <p:pic>
                <p:nvPicPr>
                  <p:cNvPr id="615" name="Ink 614">
                    <a:extLst>
                      <a:ext uri="{FF2B5EF4-FFF2-40B4-BE49-F238E27FC236}">
                        <a16:creationId xmlns:a16="http://schemas.microsoft.com/office/drawing/2014/main" id="{7E771F5C-87A9-49F4-9518-1B50AFF3560C}"/>
                      </a:ext>
                    </a:extLst>
                  </p:cNvPr>
                  <p:cNvPicPr/>
                  <p:nvPr/>
                </p:nvPicPr>
                <p:blipFill>
                  <a:blip r:embed="rId696"/>
                  <a:stretch>
                    <a:fillRect/>
                  </a:stretch>
                </p:blipFill>
                <p:spPr>
                  <a:xfrm>
                    <a:off x="802114" y="4633506"/>
                    <a:ext cx="76680" cy="5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7">
                <p14:nvContentPartPr>
                  <p14:cNvPr id="616" name="Ink 615">
                    <a:extLst>
                      <a:ext uri="{FF2B5EF4-FFF2-40B4-BE49-F238E27FC236}">
                        <a16:creationId xmlns:a16="http://schemas.microsoft.com/office/drawing/2014/main" id="{278841D5-1046-43C7-9476-879335BFAADA}"/>
                      </a:ext>
                    </a:extLst>
                  </p14:cNvPr>
                  <p14:cNvContentPartPr/>
                  <p14:nvPr/>
                </p14:nvContentPartPr>
                <p14:xfrm>
                  <a:off x="839554" y="4623066"/>
                  <a:ext cx="5040" cy="38880"/>
                </p14:xfrm>
              </p:contentPart>
            </mc:Choice>
            <mc:Fallback xmlns="">
              <p:pic>
                <p:nvPicPr>
                  <p:cNvPr id="616" name="Ink 615">
                    <a:extLst>
                      <a:ext uri="{FF2B5EF4-FFF2-40B4-BE49-F238E27FC236}">
                        <a16:creationId xmlns:a16="http://schemas.microsoft.com/office/drawing/2014/main" id="{278841D5-1046-43C7-9476-879335BFAADA}"/>
                      </a:ext>
                    </a:extLst>
                  </p:cNvPr>
                  <p:cNvPicPr/>
                  <p:nvPr/>
                </p:nvPicPr>
                <p:blipFill>
                  <a:blip r:embed="rId698"/>
                  <a:stretch>
                    <a:fillRect/>
                  </a:stretch>
                </p:blipFill>
                <p:spPr>
                  <a:xfrm>
                    <a:off x="830554" y="4614426"/>
                    <a:ext cx="22680" cy="5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9">
                <p14:nvContentPartPr>
                  <p14:cNvPr id="618" name="Ink 617">
                    <a:extLst>
                      <a:ext uri="{FF2B5EF4-FFF2-40B4-BE49-F238E27FC236}">
                        <a16:creationId xmlns:a16="http://schemas.microsoft.com/office/drawing/2014/main" id="{AD09DF27-A50F-4534-8FF7-090EE46EB2D2}"/>
                      </a:ext>
                    </a:extLst>
                  </p14:cNvPr>
                  <p14:cNvContentPartPr/>
                  <p14:nvPr/>
                </p14:nvContentPartPr>
                <p14:xfrm>
                  <a:off x="856474" y="4659066"/>
                  <a:ext cx="40320" cy="65160"/>
                </p14:xfrm>
              </p:contentPart>
            </mc:Choice>
            <mc:Fallback xmlns="">
              <p:pic>
                <p:nvPicPr>
                  <p:cNvPr id="618" name="Ink 617">
                    <a:extLst>
                      <a:ext uri="{FF2B5EF4-FFF2-40B4-BE49-F238E27FC236}">
                        <a16:creationId xmlns:a16="http://schemas.microsoft.com/office/drawing/2014/main" id="{AD09DF27-A50F-4534-8FF7-090EE46EB2D2}"/>
                      </a:ext>
                    </a:extLst>
                  </p:cNvPr>
                  <p:cNvPicPr/>
                  <p:nvPr/>
                </p:nvPicPr>
                <p:blipFill>
                  <a:blip r:embed="rId700"/>
                  <a:stretch>
                    <a:fillRect/>
                  </a:stretch>
                </p:blipFill>
                <p:spPr>
                  <a:xfrm>
                    <a:off x="847834" y="4650426"/>
                    <a:ext cx="5796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1">
                <p14:nvContentPartPr>
                  <p14:cNvPr id="619" name="Ink 618">
                    <a:extLst>
                      <a:ext uri="{FF2B5EF4-FFF2-40B4-BE49-F238E27FC236}">
                        <a16:creationId xmlns:a16="http://schemas.microsoft.com/office/drawing/2014/main" id="{73746006-F601-469A-BFD6-6F020C15955C}"/>
                      </a:ext>
                    </a:extLst>
                  </p14:cNvPr>
                  <p14:cNvContentPartPr/>
                  <p14:nvPr/>
                </p14:nvContentPartPr>
                <p14:xfrm>
                  <a:off x="888874" y="4686426"/>
                  <a:ext cx="51480" cy="9720"/>
                </p14:xfrm>
              </p:contentPart>
            </mc:Choice>
            <mc:Fallback xmlns="">
              <p:pic>
                <p:nvPicPr>
                  <p:cNvPr id="619" name="Ink 618">
                    <a:extLst>
                      <a:ext uri="{FF2B5EF4-FFF2-40B4-BE49-F238E27FC236}">
                        <a16:creationId xmlns:a16="http://schemas.microsoft.com/office/drawing/2014/main" id="{73746006-F601-469A-BFD6-6F020C15955C}"/>
                      </a:ext>
                    </a:extLst>
                  </p:cNvPr>
                  <p:cNvPicPr/>
                  <p:nvPr/>
                </p:nvPicPr>
                <p:blipFill>
                  <a:blip r:embed="rId702"/>
                  <a:stretch>
                    <a:fillRect/>
                  </a:stretch>
                </p:blipFill>
                <p:spPr>
                  <a:xfrm>
                    <a:off x="879874" y="4677426"/>
                    <a:ext cx="69120" cy="2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3">
                <p14:nvContentPartPr>
                  <p14:cNvPr id="621" name="Ink 620">
                    <a:extLst>
                      <a:ext uri="{FF2B5EF4-FFF2-40B4-BE49-F238E27FC236}">
                        <a16:creationId xmlns:a16="http://schemas.microsoft.com/office/drawing/2014/main" id="{5CD4B7BA-EBB5-4AD4-8CA8-D56B822191FD}"/>
                      </a:ext>
                    </a:extLst>
                  </p14:cNvPr>
                  <p14:cNvContentPartPr/>
                  <p14:nvPr/>
                </p14:nvContentPartPr>
                <p14:xfrm>
                  <a:off x="905434" y="4704426"/>
                  <a:ext cx="34920" cy="33480"/>
                </p14:xfrm>
              </p:contentPart>
            </mc:Choice>
            <mc:Fallback xmlns="">
              <p:pic>
                <p:nvPicPr>
                  <p:cNvPr id="621" name="Ink 620">
                    <a:extLst>
                      <a:ext uri="{FF2B5EF4-FFF2-40B4-BE49-F238E27FC236}">
                        <a16:creationId xmlns:a16="http://schemas.microsoft.com/office/drawing/2014/main" id="{5CD4B7BA-EBB5-4AD4-8CA8-D56B822191FD}"/>
                      </a:ext>
                    </a:extLst>
                  </p:cNvPr>
                  <p:cNvPicPr/>
                  <p:nvPr/>
                </p:nvPicPr>
                <p:blipFill>
                  <a:blip r:embed="rId704"/>
                  <a:stretch>
                    <a:fillRect/>
                  </a:stretch>
                </p:blipFill>
                <p:spPr>
                  <a:xfrm>
                    <a:off x="896794" y="4695426"/>
                    <a:ext cx="52560" cy="5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5">
                <p14:nvContentPartPr>
                  <p14:cNvPr id="623" name="Ink 622">
                    <a:extLst>
                      <a:ext uri="{FF2B5EF4-FFF2-40B4-BE49-F238E27FC236}">
                        <a16:creationId xmlns:a16="http://schemas.microsoft.com/office/drawing/2014/main" id="{C86C5082-EDA9-44C1-9D18-E3D7EFAE002A}"/>
                      </a:ext>
                    </a:extLst>
                  </p14:cNvPr>
                  <p14:cNvContentPartPr/>
                  <p14:nvPr/>
                </p14:nvContentPartPr>
                <p14:xfrm>
                  <a:off x="829474" y="4705146"/>
                  <a:ext cx="28440" cy="43920"/>
                </p14:xfrm>
              </p:contentPart>
            </mc:Choice>
            <mc:Fallback xmlns="">
              <p:pic>
                <p:nvPicPr>
                  <p:cNvPr id="623" name="Ink 622">
                    <a:extLst>
                      <a:ext uri="{FF2B5EF4-FFF2-40B4-BE49-F238E27FC236}">
                        <a16:creationId xmlns:a16="http://schemas.microsoft.com/office/drawing/2014/main" id="{C86C5082-EDA9-44C1-9D18-E3D7EFAE002A}"/>
                      </a:ext>
                    </a:extLst>
                  </p:cNvPr>
                  <p:cNvPicPr/>
                  <p:nvPr/>
                </p:nvPicPr>
                <p:blipFill>
                  <a:blip r:embed="rId706"/>
                  <a:stretch>
                    <a:fillRect/>
                  </a:stretch>
                </p:blipFill>
                <p:spPr>
                  <a:xfrm>
                    <a:off x="820834" y="4696146"/>
                    <a:ext cx="46080" cy="6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7">
                <p14:nvContentPartPr>
                  <p14:cNvPr id="624" name="Ink 623">
                    <a:extLst>
                      <a:ext uri="{FF2B5EF4-FFF2-40B4-BE49-F238E27FC236}">
                        <a16:creationId xmlns:a16="http://schemas.microsoft.com/office/drawing/2014/main" id="{BABF4592-300B-4FA7-95A8-A5BD85AFEA1F}"/>
                      </a:ext>
                    </a:extLst>
                  </p14:cNvPr>
                  <p14:cNvContentPartPr/>
                  <p14:nvPr/>
                </p14:nvContentPartPr>
                <p14:xfrm>
                  <a:off x="848914" y="4739706"/>
                  <a:ext cx="48600" cy="39600"/>
                </p14:xfrm>
              </p:contentPart>
            </mc:Choice>
            <mc:Fallback xmlns="">
              <p:pic>
                <p:nvPicPr>
                  <p:cNvPr id="624" name="Ink 623">
                    <a:extLst>
                      <a:ext uri="{FF2B5EF4-FFF2-40B4-BE49-F238E27FC236}">
                        <a16:creationId xmlns:a16="http://schemas.microsoft.com/office/drawing/2014/main" id="{BABF4592-300B-4FA7-95A8-A5BD85AFEA1F}"/>
                      </a:ext>
                    </a:extLst>
                  </p:cNvPr>
                  <p:cNvPicPr/>
                  <p:nvPr/>
                </p:nvPicPr>
                <p:blipFill>
                  <a:blip r:embed="rId708"/>
                  <a:stretch>
                    <a:fillRect/>
                  </a:stretch>
                </p:blipFill>
                <p:spPr>
                  <a:xfrm>
                    <a:off x="840274" y="4730706"/>
                    <a:ext cx="66240" cy="5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9">
                <p14:nvContentPartPr>
                  <p14:cNvPr id="625" name="Ink 624">
                    <a:extLst>
                      <a:ext uri="{FF2B5EF4-FFF2-40B4-BE49-F238E27FC236}">
                        <a16:creationId xmlns:a16="http://schemas.microsoft.com/office/drawing/2014/main" id="{5B38A883-654A-4480-8709-652C913AAB41}"/>
                      </a:ext>
                    </a:extLst>
                  </p14:cNvPr>
                  <p14:cNvContentPartPr/>
                  <p14:nvPr/>
                </p14:nvContentPartPr>
                <p14:xfrm>
                  <a:off x="873754" y="4758426"/>
                  <a:ext cx="12960" cy="45360"/>
                </p14:xfrm>
              </p:contentPart>
            </mc:Choice>
            <mc:Fallback xmlns="">
              <p:pic>
                <p:nvPicPr>
                  <p:cNvPr id="625" name="Ink 624">
                    <a:extLst>
                      <a:ext uri="{FF2B5EF4-FFF2-40B4-BE49-F238E27FC236}">
                        <a16:creationId xmlns:a16="http://schemas.microsoft.com/office/drawing/2014/main" id="{5B38A883-654A-4480-8709-652C913AAB41}"/>
                      </a:ext>
                    </a:extLst>
                  </p:cNvPr>
                  <p:cNvPicPr/>
                  <p:nvPr/>
                </p:nvPicPr>
                <p:blipFill>
                  <a:blip r:embed="rId710"/>
                  <a:stretch>
                    <a:fillRect/>
                  </a:stretch>
                </p:blipFill>
                <p:spPr>
                  <a:xfrm>
                    <a:off x="865114" y="4749426"/>
                    <a:ext cx="30600" cy="6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1">
                <p14:nvContentPartPr>
                  <p14:cNvPr id="627" name="Ink 626">
                    <a:extLst>
                      <a:ext uri="{FF2B5EF4-FFF2-40B4-BE49-F238E27FC236}">
                        <a16:creationId xmlns:a16="http://schemas.microsoft.com/office/drawing/2014/main" id="{59CF6E02-C855-4C30-B125-2D78AB014B5E}"/>
                      </a:ext>
                    </a:extLst>
                  </p14:cNvPr>
                  <p14:cNvContentPartPr/>
                  <p14:nvPr/>
                </p14:nvContentPartPr>
                <p14:xfrm>
                  <a:off x="883474" y="4766346"/>
                  <a:ext cx="34560" cy="38160"/>
                </p14:xfrm>
              </p:contentPart>
            </mc:Choice>
            <mc:Fallback xmlns="">
              <p:pic>
                <p:nvPicPr>
                  <p:cNvPr id="627" name="Ink 626">
                    <a:extLst>
                      <a:ext uri="{FF2B5EF4-FFF2-40B4-BE49-F238E27FC236}">
                        <a16:creationId xmlns:a16="http://schemas.microsoft.com/office/drawing/2014/main" id="{59CF6E02-C855-4C30-B125-2D78AB014B5E}"/>
                      </a:ext>
                    </a:extLst>
                  </p:cNvPr>
                  <p:cNvPicPr/>
                  <p:nvPr/>
                </p:nvPicPr>
                <p:blipFill>
                  <a:blip r:embed="rId712"/>
                  <a:stretch>
                    <a:fillRect/>
                  </a:stretch>
                </p:blipFill>
                <p:spPr>
                  <a:xfrm>
                    <a:off x="874474" y="4757706"/>
                    <a:ext cx="52200" cy="5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3">
                <p14:nvContentPartPr>
                  <p14:cNvPr id="743" name="Ink 742">
                    <a:extLst>
                      <a:ext uri="{FF2B5EF4-FFF2-40B4-BE49-F238E27FC236}">
                        <a16:creationId xmlns:a16="http://schemas.microsoft.com/office/drawing/2014/main" id="{77C5D916-8E73-4A55-8B16-F411EA2D6199}"/>
                      </a:ext>
                    </a:extLst>
                  </p14:cNvPr>
                  <p14:cNvContentPartPr/>
                  <p14:nvPr/>
                </p14:nvContentPartPr>
                <p14:xfrm>
                  <a:off x="662794" y="4783986"/>
                  <a:ext cx="183240" cy="682920"/>
                </p14:xfrm>
              </p:contentPart>
            </mc:Choice>
            <mc:Fallback xmlns="">
              <p:pic>
                <p:nvPicPr>
                  <p:cNvPr id="743" name="Ink 742">
                    <a:extLst>
                      <a:ext uri="{FF2B5EF4-FFF2-40B4-BE49-F238E27FC236}">
                        <a16:creationId xmlns:a16="http://schemas.microsoft.com/office/drawing/2014/main" id="{77C5D916-8E73-4A55-8B16-F411EA2D6199}"/>
                      </a:ext>
                    </a:extLst>
                  </p:cNvPr>
                  <p:cNvPicPr/>
                  <p:nvPr/>
                </p:nvPicPr>
                <p:blipFill>
                  <a:blip r:embed="rId714"/>
                  <a:stretch>
                    <a:fillRect/>
                  </a:stretch>
                </p:blipFill>
                <p:spPr>
                  <a:xfrm>
                    <a:off x="653794" y="4775346"/>
                    <a:ext cx="200880" cy="70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5">
                <p14:nvContentPartPr>
                  <p14:cNvPr id="742" name="Ink 741">
                    <a:extLst>
                      <a:ext uri="{FF2B5EF4-FFF2-40B4-BE49-F238E27FC236}">
                        <a16:creationId xmlns:a16="http://schemas.microsoft.com/office/drawing/2014/main" id="{5630CA16-4A52-46B5-BDAB-80946A316517}"/>
                      </a:ext>
                    </a:extLst>
                  </p14:cNvPr>
                  <p14:cNvContentPartPr/>
                  <p14:nvPr/>
                </p14:nvContentPartPr>
                <p14:xfrm>
                  <a:off x="590794" y="4768866"/>
                  <a:ext cx="215280" cy="698400"/>
                </p14:xfrm>
              </p:contentPart>
            </mc:Choice>
            <mc:Fallback xmlns="">
              <p:pic>
                <p:nvPicPr>
                  <p:cNvPr id="742" name="Ink 741">
                    <a:extLst>
                      <a:ext uri="{FF2B5EF4-FFF2-40B4-BE49-F238E27FC236}">
                        <a16:creationId xmlns:a16="http://schemas.microsoft.com/office/drawing/2014/main" id="{5630CA16-4A52-46B5-BDAB-80946A316517}"/>
                      </a:ext>
                    </a:extLst>
                  </p:cNvPr>
                  <p:cNvPicPr/>
                  <p:nvPr/>
                </p:nvPicPr>
                <p:blipFill>
                  <a:blip r:embed="rId716"/>
                  <a:stretch>
                    <a:fillRect/>
                  </a:stretch>
                </p:blipFill>
                <p:spPr>
                  <a:xfrm>
                    <a:off x="581794" y="4759866"/>
                    <a:ext cx="232920" cy="71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7">
                <p14:nvContentPartPr>
                  <p14:cNvPr id="746" name="Ink 745">
                    <a:extLst>
                      <a:ext uri="{FF2B5EF4-FFF2-40B4-BE49-F238E27FC236}">
                        <a16:creationId xmlns:a16="http://schemas.microsoft.com/office/drawing/2014/main" id="{717D7869-0354-414A-9E11-FE1054A3FCA2}"/>
                      </a:ext>
                    </a:extLst>
                  </p14:cNvPr>
                  <p14:cNvContentPartPr/>
                  <p14:nvPr/>
                </p14:nvContentPartPr>
                <p14:xfrm>
                  <a:off x="729754" y="4807386"/>
                  <a:ext cx="152280" cy="687600"/>
                </p14:xfrm>
              </p:contentPart>
            </mc:Choice>
            <mc:Fallback xmlns="">
              <p:pic>
                <p:nvPicPr>
                  <p:cNvPr id="746" name="Ink 745">
                    <a:extLst>
                      <a:ext uri="{FF2B5EF4-FFF2-40B4-BE49-F238E27FC236}">
                        <a16:creationId xmlns:a16="http://schemas.microsoft.com/office/drawing/2014/main" id="{717D7869-0354-414A-9E11-FE1054A3FCA2}"/>
                      </a:ext>
                    </a:extLst>
                  </p:cNvPr>
                  <p:cNvPicPr/>
                  <p:nvPr/>
                </p:nvPicPr>
                <p:blipFill>
                  <a:blip r:embed="rId718"/>
                  <a:stretch>
                    <a:fillRect/>
                  </a:stretch>
                </p:blipFill>
                <p:spPr>
                  <a:xfrm>
                    <a:off x="720754" y="4798746"/>
                    <a:ext cx="169920" cy="70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9">
                <p14:nvContentPartPr>
                  <p14:cNvPr id="636" name="Ink 635">
                    <a:extLst>
                      <a:ext uri="{FF2B5EF4-FFF2-40B4-BE49-F238E27FC236}">
                        <a16:creationId xmlns:a16="http://schemas.microsoft.com/office/drawing/2014/main" id="{5D995658-6894-4FAD-B5DA-03904645ACB8}"/>
                      </a:ext>
                    </a:extLst>
                  </p14:cNvPr>
                  <p14:cNvContentPartPr/>
                  <p14:nvPr/>
                </p14:nvContentPartPr>
                <p14:xfrm>
                  <a:off x="1096954" y="4694706"/>
                  <a:ext cx="55080" cy="163080"/>
                </p14:xfrm>
              </p:contentPart>
            </mc:Choice>
            <mc:Fallback xmlns="">
              <p:pic>
                <p:nvPicPr>
                  <p:cNvPr id="636" name="Ink 635">
                    <a:extLst>
                      <a:ext uri="{FF2B5EF4-FFF2-40B4-BE49-F238E27FC236}">
                        <a16:creationId xmlns:a16="http://schemas.microsoft.com/office/drawing/2014/main" id="{5D995658-6894-4FAD-B5DA-03904645ACB8}"/>
                      </a:ext>
                    </a:extLst>
                  </p:cNvPr>
                  <p:cNvPicPr/>
                  <p:nvPr/>
                </p:nvPicPr>
                <p:blipFill>
                  <a:blip r:embed="rId720"/>
                  <a:stretch>
                    <a:fillRect/>
                  </a:stretch>
                </p:blipFill>
                <p:spPr>
                  <a:xfrm>
                    <a:off x="1088314" y="4685706"/>
                    <a:ext cx="72720" cy="18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1">
                <p14:nvContentPartPr>
                  <p14:cNvPr id="637" name="Ink 636">
                    <a:extLst>
                      <a:ext uri="{FF2B5EF4-FFF2-40B4-BE49-F238E27FC236}">
                        <a16:creationId xmlns:a16="http://schemas.microsoft.com/office/drawing/2014/main" id="{010BD0D3-1C2B-4263-A0FE-6DCF29565944}"/>
                      </a:ext>
                    </a:extLst>
                  </p14:cNvPr>
                  <p14:cNvContentPartPr/>
                  <p14:nvPr/>
                </p14:nvContentPartPr>
                <p14:xfrm>
                  <a:off x="1118554" y="4704786"/>
                  <a:ext cx="14040" cy="27720"/>
                </p14:xfrm>
              </p:contentPart>
            </mc:Choice>
            <mc:Fallback xmlns="">
              <p:pic>
                <p:nvPicPr>
                  <p:cNvPr id="637" name="Ink 636">
                    <a:extLst>
                      <a:ext uri="{FF2B5EF4-FFF2-40B4-BE49-F238E27FC236}">
                        <a16:creationId xmlns:a16="http://schemas.microsoft.com/office/drawing/2014/main" id="{010BD0D3-1C2B-4263-A0FE-6DCF29565944}"/>
                      </a:ext>
                    </a:extLst>
                  </p:cNvPr>
                  <p:cNvPicPr/>
                  <p:nvPr/>
                </p:nvPicPr>
                <p:blipFill>
                  <a:blip r:embed="rId722"/>
                  <a:stretch>
                    <a:fillRect/>
                  </a:stretch>
                </p:blipFill>
                <p:spPr>
                  <a:xfrm>
                    <a:off x="1109554" y="4695786"/>
                    <a:ext cx="31680" cy="4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3">
                <p14:nvContentPartPr>
                  <p14:cNvPr id="638" name="Ink 637">
                    <a:extLst>
                      <a:ext uri="{FF2B5EF4-FFF2-40B4-BE49-F238E27FC236}">
                        <a16:creationId xmlns:a16="http://schemas.microsoft.com/office/drawing/2014/main" id="{84187081-C4D7-4F21-AB7A-E8126295D55A}"/>
                      </a:ext>
                    </a:extLst>
                  </p14:cNvPr>
                  <p14:cNvContentPartPr/>
                  <p14:nvPr/>
                </p14:nvContentPartPr>
                <p14:xfrm>
                  <a:off x="1082194" y="4737906"/>
                  <a:ext cx="49680" cy="41400"/>
                </p14:xfrm>
              </p:contentPart>
            </mc:Choice>
            <mc:Fallback xmlns="">
              <p:pic>
                <p:nvPicPr>
                  <p:cNvPr id="638" name="Ink 637">
                    <a:extLst>
                      <a:ext uri="{FF2B5EF4-FFF2-40B4-BE49-F238E27FC236}">
                        <a16:creationId xmlns:a16="http://schemas.microsoft.com/office/drawing/2014/main" id="{84187081-C4D7-4F21-AB7A-E8126295D55A}"/>
                      </a:ext>
                    </a:extLst>
                  </p:cNvPr>
                  <p:cNvPicPr/>
                  <p:nvPr/>
                </p:nvPicPr>
                <p:blipFill>
                  <a:blip r:embed="rId724"/>
                  <a:stretch>
                    <a:fillRect/>
                  </a:stretch>
                </p:blipFill>
                <p:spPr>
                  <a:xfrm>
                    <a:off x="1073554" y="4728906"/>
                    <a:ext cx="67320" cy="5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5">
                <p14:nvContentPartPr>
                  <p14:cNvPr id="639" name="Ink 638">
                    <a:extLst>
                      <a:ext uri="{FF2B5EF4-FFF2-40B4-BE49-F238E27FC236}">
                        <a16:creationId xmlns:a16="http://schemas.microsoft.com/office/drawing/2014/main" id="{712F864D-7366-4703-9DDF-0ACC5C845DC0}"/>
                      </a:ext>
                    </a:extLst>
                  </p14:cNvPr>
                  <p14:cNvContentPartPr/>
                  <p14:nvPr/>
                </p14:nvContentPartPr>
                <p14:xfrm>
                  <a:off x="1060234" y="4768866"/>
                  <a:ext cx="22320" cy="82080"/>
                </p14:xfrm>
              </p:contentPart>
            </mc:Choice>
            <mc:Fallback xmlns="">
              <p:pic>
                <p:nvPicPr>
                  <p:cNvPr id="639" name="Ink 638">
                    <a:extLst>
                      <a:ext uri="{FF2B5EF4-FFF2-40B4-BE49-F238E27FC236}">
                        <a16:creationId xmlns:a16="http://schemas.microsoft.com/office/drawing/2014/main" id="{712F864D-7366-4703-9DDF-0ACC5C845DC0}"/>
                      </a:ext>
                    </a:extLst>
                  </p:cNvPr>
                  <p:cNvPicPr/>
                  <p:nvPr/>
                </p:nvPicPr>
                <p:blipFill>
                  <a:blip r:embed="rId726"/>
                  <a:stretch>
                    <a:fillRect/>
                  </a:stretch>
                </p:blipFill>
                <p:spPr>
                  <a:xfrm>
                    <a:off x="1051594" y="4759866"/>
                    <a:ext cx="3996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7">
                <p14:nvContentPartPr>
                  <p14:cNvPr id="640" name="Ink 639">
                    <a:extLst>
                      <a:ext uri="{FF2B5EF4-FFF2-40B4-BE49-F238E27FC236}">
                        <a16:creationId xmlns:a16="http://schemas.microsoft.com/office/drawing/2014/main" id="{744733F2-BF06-4F53-BAC7-2CFCE3BD81C8}"/>
                      </a:ext>
                    </a:extLst>
                  </p14:cNvPr>
                  <p14:cNvContentPartPr/>
                  <p14:nvPr/>
                </p14:nvContentPartPr>
                <p14:xfrm>
                  <a:off x="1073194" y="4788666"/>
                  <a:ext cx="29160" cy="25560"/>
                </p14:xfrm>
              </p:contentPart>
            </mc:Choice>
            <mc:Fallback xmlns="">
              <p:pic>
                <p:nvPicPr>
                  <p:cNvPr id="640" name="Ink 639">
                    <a:extLst>
                      <a:ext uri="{FF2B5EF4-FFF2-40B4-BE49-F238E27FC236}">
                        <a16:creationId xmlns:a16="http://schemas.microsoft.com/office/drawing/2014/main" id="{744733F2-BF06-4F53-BAC7-2CFCE3BD81C8}"/>
                      </a:ext>
                    </a:extLst>
                  </p:cNvPr>
                  <p:cNvPicPr/>
                  <p:nvPr/>
                </p:nvPicPr>
                <p:blipFill>
                  <a:blip r:embed="rId728"/>
                  <a:stretch>
                    <a:fillRect/>
                  </a:stretch>
                </p:blipFill>
                <p:spPr>
                  <a:xfrm>
                    <a:off x="1064194" y="4780026"/>
                    <a:ext cx="46800" cy="4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9">
                <p14:nvContentPartPr>
                  <p14:cNvPr id="642" name="Ink 641">
                    <a:extLst>
                      <a:ext uri="{FF2B5EF4-FFF2-40B4-BE49-F238E27FC236}">
                        <a16:creationId xmlns:a16="http://schemas.microsoft.com/office/drawing/2014/main" id="{1E2118F6-5469-4299-9A63-730613AC1E39}"/>
                      </a:ext>
                    </a:extLst>
                  </p14:cNvPr>
                  <p14:cNvContentPartPr/>
                  <p14:nvPr/>
                </p14:nvContentPartPr>
                <p14:xfrm>
                  <a:off x="1175794" y="4738266"/>
                  <a:ext cx="17640" cy="75600"/>
                </p14:xfrm>
              </p:contentPart>
            </mc:Choice>
            <mc:Fallback xmlns="">
              <p:pic>
                <p:nvPicPr>
                  <p:cNvPr id="642" name="Ink 641">
                    <a:extLst>
                      <a:ext uri="{FF2B5EF4-FFF2-40B4-BE49-F238E27FC236}">
                        <a16:creationId xmlns:a16="http://schemas.microsoft.com/office/drawing/2014/main" id="{1E2118F6-5469-4299-9A63-730613AC1E39}"/>
                      </a:ext>
                    </a:extLst>
                  </p:cNvPr>
                  <p:cNvPicPr/>
                  <p:nvPr/>
                </p:nvPicPr>
                <p:blipFill>
                  <a:blip r:embed="rId730"/>
                  <a:stretch>
                    <a:fillRect/>
                  </a:stretch>
                </p:blipFill>
                <p:spPr>
                  <a:xfrm>
                    <a:off x="1167154" y="4729626"/>
                    <a:ext cx="3528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1">
                <p14:nvContentPartPr>
                  <p14:cNvPr id="643" name="Ink 642">
                    <a:extLst>
                      <a:ext uri="{FF2B5EF4-FFF2-40B4-BE49-F238E27FC236}">
                        <a16:creationId xmlns:a16="http://schemas.microsoft.com/office/drawing/2014/main" id="{98B69E45-9347-4699-95DD-350D43E1B0A6}"/>
                      </a:ext>
                    </a:extLst>
                  </p14:cNvPr>
                  <p14:cNvContentPartPr/>
                  <p14:nvPr/>
                </p14:nvContentPartPr>
                <p14:xfrm>
                  <a:off x="1173274" y="4715226"/>
                  <a:ext cx="12240" cy="45360"/>
                </p14:xfrm>
              </p:contentPart>
            </mc:Choice>
            <mc:Fallback xmlns="">
              <p:pic>
                <p:nvPicPr>
                  <p:cNvPr id="643" name="Ink 642">
                    <a:extLst>
                      <a:ext uri="{FF2B5EF4-FFF2-40B4-BE49-F238E27FC236}">
                        <a16:creationId xmlns:a16="http://schemas.microsoft.com/office/drawing/2014/main" id="{98B69E45-9347-4699-95DD-350D43E1B0A6}"/>
                      </a:ext>
                    </a:extLst>
                  </p:cNvPr>
                  <p:cNvPicPr/>
                  <p:nvPr/>
                </p:nvPicPr>
                <p:blipFill>
                  <a:blip r:embed="rId732"/>
                  <a:stretch>
                    <a:fillRect/>
                  </a:stretch>
                </p:blipFill>
                <p:spPr>
                  <a:xfrm>
                    <a:off x="1164274" y="4706226"/>
                    <a:ext cx="29880" cy="6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3">
                <p14:nvContentPartPr>
                  <p14:cNvPr id="644" name="Ink 643">
                    <a:extLst>
                      <a:ext uri="{FF2B5EF4-FFF2-40B4-BE49-F238E27FC236}">
                        <a16:creationId xmlns:a16="http://schemas.microsoft.com/office/drawing/2014/main" id="{4FA22F36-8C03-44CB-924A-4DD4E41EC022}"/>
                      </a:ext>
                    </a:extLst>
                  </p14:cNvPr>
                  <p14:cNvContentPartPr/>
                  <p14:nvPr/>
                </p14:nvContentPartPr>
                <p14:xfrm>
                  <a:off x="1187674" y="4776066"/>
                  <a:ext cx="41400" cy="16560"/>
                </p14:xfrm>
              </p:contentPart>
            </mc:Choice>
            <mc:Fallback xmlns="">
              <p:pic>
                <p:nvPicPr>
                  <p:cNvPr id="644" name="Ink 643">
                    <a:extLst>
                      <a:ext uri="{FF2B5EF4-FFF2-40B4-BE49-F238E27FC236}">
                        <a16:creationId xmlns:a16="http://schemas.microsoft.com/office/drawing/2014/main" id="{4FA22F36-8C03-44CB-924A-4DD4E41EC022}"/>
                      </a:ext>
                    </a:extLst>
                  </p:cNvPr>
                  <p:cNvPicPr/>
                  <p:nvPr/>
                </p:nvPicPr>
                <p:blipFill>
                  <a:blip r:embed="rId734"/>
                  <a:stretch>
                    <a:fillRect/>
                  </a:stretch>
                </p:blipFill>
                <p:spPr>
                  <a:xfrm>
                    <a:off x="1179034" y="4767066"/>
                    <a:ext cx="59040" cy="3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5">
                <p14:nvContentPartPr>
                  <p14:cNvPr id="645" name="Ink 644">
                    <a:extLst>
                      <a:ext uri="{FF2B5EF4-FFF2-40B4-BE49-F238E27FC236}">
                        <a16:creationId xmlns:a16="http://schemas.microsoft.com/office/drawing/2014/main" id="{4DFB08B2-609E-42B9-981A-AD6084290BE8}"/>
                      </a:ext>
                    </a:extLst>
                  </p14:cNvPr>
                  <p14:cNvContentPartPr/>
                  <p14:nvPr/>
                </p14:nvContentPartPr>
                <p14:xfrm>
                  <a:off x="1170754" y="4831506"/>
                  <a:ext cx="21240" cy="56160"/>
                </p14:xfrm>
              </p:contentPart>
            </mc:Choice>
            <mc:Fallback xmlns="">
              <p:pic>
                <p:nvPicPr>
                  <p:cNvPr id="645" name="Ink 644">
                    <a:extLst>
                      <a:ext uri="{FF2B5EF4-FFF2-40B4-BE49-F238E27FC236}">
                        <a16:creationId xmlns:a16="http://schemas.microsoft.com/office/drawing/2014/main" id="{4DFB08B2-609E-42B9-981A-AD6084290BE8}"/>
                      </a:ext>
                    </a:extLst>
                  </p:cNvPr>
                  <p:cNvPicPr/>
                  <p:nvPr/>
                </p:nvPicPr>
                <p:blipFill>
                  <a:blip r:embed="rId736"/>
                  <a:stretch>
                    <a:fillRect/>
                  </a:stretch>
                </p:blipFill>
                <p:spPr>
                  <a:xfrm>
                    <a:off x="1161754" y="4822506"/>
                    <a:ext cx="38880" cy="7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7">
                <p14:nvContentPartPr>
                  <p14:cNvPr id="646" name="Ink 645">
                    <a:extLst>
                      <a:ext uri="{FF2B5EF4-FFF2-40B4-BE49-F238E27FC236}">
                        <a16:creationId xmlns:a16="http://schemas.microsoft.com/office/drawing/2014/main" id="{67E561EC-E12B-43B6-987A-9BC490550EDD}"/>
                      </a:ext>
                    </a:extLst>
                  </p14:cNvPr>
                  <p14:cNvContentPartPr/>
                  <p14:nvPr/>
                </p14:nvContentPartPr>
                <p14:xfrm>
                  <a:off x="1189474" y="4808826"/>
                  <a:ext cx="26640" cy="45720"/>
                </p14:xfrm>
              </p:contentPart>
            </mc:Choice>
            <mc:Fallback xmlns="">
              <p:pic>
                <p:nvPicPr>
                  <p:cNvPr id="646" name="Ink 645">
                    <a:extLst>
                      <a:ext uri="{FF2B5EF4-FFF2-40B4-BE49-F238E27FC236}">
                        <a16:creationId xmlns:a16="http://schemas.microsoft.com/office/drawing/2014/main" id="{67E561EC-E12B-43B6-987A-9BC490550EDD}"/>
                      </a:ext>
                    </a:extLst>
                  </p:cNvPr>
                  <p:cNvPicPr/>
                  <p:nvPr/>
                </p:nvPicPr>
                <p:blipFill>
                  <a:blip r:embed="rId738"/>
                  <a:stretch>
                    <a:fillRect/>
                  </a:stretch>
                </p:blipFill>
                <p:spPr>
                  <a:xfrm>
                    <a:off x="1180474" y="4799826"/>
                    <a:ext cx="44280" cy="6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9">
                <p14:nvContentPartPr>
                  <p14:cNvPr id="755" name="Ink 754">
                    <a:extLst>
                      <a:ext uri="{FF2B5EF4-FFF2-40B4-BE49-F238E27FC236}">
                        <a16:creationId xmlns:a16="http://schemas.microsoft.com/office/drawing/2014/main" id="{EFEB262F-33A9-4B5F-A371-CCB43C9667FC}"/>
                      </a:ext>
                    </a:extLst>
                  </p14:cNvPr>
                  <p14:cNvContentPartPr/>
                  <p14:nvPr/>
                </p14:nvContentPartPr>
                <p14:xfrm>
                  <a:off x="976714" y="4850586"/>
                  <a:ext cx="121320" cy="624600"/>
                </p14:xfrm>
              </p:contentPart>
            </mc:Choice>
            <mc:Fallback xmlns="">
              <p:pic>
                <p:nvPicPr>
                  <p:cNvPr id="755" name="Ink 754">
                    <a:extLst>
                      <a:ext uri="{FF2B5EF4-FFF2-40B4-BE49-F238E27FC236}">
                        <a16:creationId xmlns:a16="http://schemas.microsoft.com/office/drawing/2014/main" id="{EFEB262F-33A9-4B5F-A371-CCB43C9667FC}"/>
                      </a:ext>
                    </a:extLst>
                  </p:cNvPr>
                  <p:cNvPicPr/>
                  <p:nvPr/>
                </p:nvPicPr>
                <p:blipFill>
                  <a:blip r:embed="rId740"/>
                  <a:stretch>
                    <a:fillRect/>
                  </a:stretch>
                </p:blipFill>
                <p:spPr>
                  <a:xfrm>
                    <a:off x="967714" y="4841586"/>
                    <a:ext cx="138960" cy="64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1">
                <p14:nvContentPartPr>
                  <p14:cNvPr id="754" name="Ink 753">
                    <a:extLst>
                      <a:ext uri="{FF2B5EF4-FFF2-40B4-BE49-F238E27FC236}">
                        <a16:creationId xmlns:a16="http://schemas.microsoft.com/office/drawing/2014/main" id="{EEBF5218-25F4-4438-ACE4-78657DB50E02}"/>
                      </a:ext>
                    </a:extLst>
                  </p14:cNvPr>
                  <p14:cNvContentPartPr/>
                  <p14:nvPr/>
                </p14:nvContentPartPr>
                <p14:xfrm>
                  <a:off x="1081114" y="4881546"/>
                  <a:ext cx="111240" cy="557640"/>
                </p14:xfrm>
              </p:contentPart>
            </mc:Choice>
            <mc:Fallback xmlns="">
              <p:pic>
                <p:nvPicPr>
                  <p:cNvPr id="754" name="Ink 753">
                    <a:extLst>
                      <a:ext uri="{FF2B5EF4-FFF2-40B4-BE49-F238E27FC236}">
                        <a16:creationId xmlns:a16="http://schemas.microsoft.com/office/drawing/2014/main" id="{EEBF5218-25F4-4438-ACE4-78657DB50E02}"/>
                      </a:ext>
                    </a:extLst>
                  </p:cNvPr>
                  <p:cNvPicPr/>
                  <p:nvPr/>
                </p:nvPicPr>
                <p:blipFill>
                  <a:blip r:embed="rId742"/>
                  <a:stretch>
                    <a:fillRect/>
                  </a:stretch>
                </p:blipFill>
                <p:spPr>
                  <a:xfrm>
                    <a:off x="1072474" y="4872546"/>
                    <a:ext cx="128880" cy="5752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C2F44BEA-39D3-4009-963F-1CCE89FB5249}"/>
                    </a:ext>
                  </a:extLst>
                </p14:cNvPr>
                <p14:cNvContentPartPr/>
                <p14:nvPr/>
              </p14:nvContentPartPr>
              <p14:xfrm>
                <a:off x="1690637" y="4820154"/>
                <a:ext cx="165960" cy="612360"/>
              </p14:xfrm>
            </p:contentPart>
          </mc:Choice>
          <mc:Fallback xmlns=""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C2F44BEA-39D3-4009-963F-1CCE89FB5249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1681637" y="4811154"/>
                  <a:ext cx="183600" cy="630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92" name="Group 691">
              <a:extLst>
                <a:ext uri="{FF2B5EF4-FFF2-40B4-BE49-F238E27FC236}">
                  <a16:creationId xmlns:a16="http://schemas.microsoft.com/office/drawing/2014/main" id="{8BB65528-9E89-4474-9649-AE471A0BFB8C}"/>
                </a:ext>
              </a:extLst>
            </p:cNvPr>
            <p:cNvGrpSpPr/>
            <p:nvPr/>
          </p:nvGrpSpPr>
          <p:grpSpPr>
            <a:xfrm>
              <a:off x="1355477" y="4708194"/>
              <a:ext cx="596160" cy="714960"/>
              <a:chOff x="1355477" y="4708194"/>
              <a:chExt cx="596160" cy="714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45">
                <p14:nvContentPartPr>
                  <p14:cNvPr id="653" name="Ink 652">
                    <a:extLst>
                      <a:ext uri="{FF2B5EF4-FFF2-40B4-BE49-F238E27FC236}">
                        <a16:creationId xmlns:a16="http://schemas.microsoft.com/office/drawing/2014/main" id="{AA952819-5DCA-427A-9390-76276E178906}"/>
                      </a:ext>
                    </a:extLst>
                  </p14:cNvPr>
                  <p14:cNvContentPartPr/>
                  <p14:nvPr/>
                </p14:nvContentPartPr>
                <p14:xfrm>
                  <a:off x="1393997" y="4721874"/>
                  <a:ext cx="45360" cy="37080"/>
                </p14:xfrm>
              </p:contentPart>
            </mc:Choice>
            <mc:Fallback xmlns="">
              <p:pic>
                <p:nvPicPr>
                  <p:cNvPr id="653" name="Ink 652">
                    <a:extLst>
                      <a:ext uri="{FF2B5EF4-FFF2-40B4-BE49-F238E27FC236}">
                        <a16:creationId xmlns:a16="http://schemas.microsoft.com/office/drawing/2014/main" id="{AA952819-5DCA-427A-9390-76276E178906}"/>
                      </a:ext>
                    </a:extLst>
                  </p:cNvPr>
                  <p:cNvPicPr/>
                  <p:nvPr/>
                </p:nvPicPr>
                <p:blipFill>
                  <a:blip r:embed="rId746"/>
                  <a:stretch>
                    <a:fillRect/>
                  </a:stretch>
                </p:blipFill>
                <p:spPr>
                  <a:xfrm>
                    <a:off x="1385357" y="4713234"/>
                    <a:ext cx="63000" cy="5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7">
                <p14:nvContentPartPr>
                  <p14:cNvPr id="654" name="Ink 653">
                    <a:extLst>
                      <a:ext uri="{FF2B5EF4-FFF2-40B4-BE49-F238E27FC236}">
                        <a16:creationId xmlns:a16="http://schemas.microsoft.com/office/drawing/2014/main" id="{D71002C7-889D-48A7-8D88-892A55C72E7B}"/>
                      </a:ext>
                    </a:extLst>
                  </p14:cNvPr>
                  <p14:cNvContentPartPr/>
                  <p14:nvPr/>
                </p14:nvContentPartPr>
                <p14:xfrm>
                  <a:off x="1360517" y="4744554"/>
                  <a:ext cx="62640" cy="10080"/>
                </p14:xfrm>
              </p:contentPart>
            </mc:Choice>
            <mc:Fallback xmlns="">
              <p:pic>
                <p:nvPicPr>
                  <p:cNvPr id="654" name="Ink 653">
                    <a:extLst>
                      <a:ext uri="{FF2B5EF4-FFF2-40B4-BE49-F238E27FC236}">
                        <a16:creationId xmlns:a16="http://schemas.microsoft.com/office/drawing/2014/main" id="{D71002C7-889D-48A7-8D88-892A55C72E7B}"/>
                      </a:ext>
                    </a:extLst>
                  </p:cNvPr>
                  <p:cNvPicPr/>
                  <p:nvPr/>
                </p:nvPicPr>
                <p:blipFill>
                  <a:blip r:embed="rId748"/>
                  <a:stretch>
                    <a:fillRect/>
                  </a:stretch>
                </p:blipFill>
                <p:spPr>
                  <a:xfrm>
                    <a:off x="1351877" y="4735914"/>
                    <a:ext cx="80280" cy="2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9">
                <p14:nvContentPartPr>
                  <p14:cNvPr id="655" name="Ink 654">
                    <a:extLst>
                      <a:ext uri="{FF2B5EF4-FFF2-40B4-BE49-F238E27FC236}">
                        <a16:creationId xmlns:a16="http://schemas.microsoft.com/office/drawing/2014/main" id="{0CAA31D4-46BD-4D59-AEF6-67329C350067}"/>
                      </a:ext>
                    </a:extLst>
                  </p14:cNvPr>
                  <p14:cNvContentPartPr/>
                  <p14:nvPr/>
                </p14:nvContentPartPr>
                <p14:xfrm>
                  <a:off x="1355477" y="4785594"/>
                  <a:ext cx="66240" cy="85680"/>
                </p14:xfrm>
              </p:contentPart>
            </mc:Choice>
            <mc:Fallback xmlns="">
              <p:pic>
                <p:nvPicPr>
                  <p:cNvPr id="655" name="Ink 654">
                    <a:extLst>
                      <a:ext uri="{FF2B5EF4-FFF2-40B4-BE49-F238E27FC236}">
                        <a16:creationId xmlns:a16="http://schemas.microsoft.com/office/drawing/2014/main" id="{0CAA31D4-46BD-4D59-AEF6-67329C350067}"/>
                      </a:ext>
                    </a:extLst>
                  </p:cNvPr>
                  <p:cNvPicPr/>
                  <p:nvPr/>
                </p:nvPicPr>
                <p:blipFill>
                  <a:blip r:embed="rId750"/>
                  <a:stretch>
                    <a:fillRect/>
                  </a:stretch>
                </p:blipFill>
                <p:spPr>
                  <a:xfrm>
                    <a:off x="1346837" y="4776954"/>
                    <a:ext cx="83880" cy="1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1">
                <p14:nvContentPartPr>
                  <p14:cNvPr id="656" name="Ink 655">
                    <a:extLst>
                      <a:ext uri="{FF2B5EF4-FFF2-40B4-BE49-F238E27FC236}">
                        <a16:creationId xmlns:a16="http://schemas.microsoft.com/office/drawing/2014/main" id="{04F29AC0-9E29-4BD8-998A-8B3873958823}"/>
                      </a:ext>
                    </a:extLst>
                  </p14:cNvPr>
                  <p14:cNvContentPartPr/>
                  <p14:nvPr/>
                </p14:nvContentPartPr>
                <p14:xfrm>
                  <a:off x="1378877" y="4785594"/>
                  <a:ext cx="14760" cy="31320"/>
                </p14:xfrm>
              </p:contentPart>
            </mc:Choice>
            <mc:Fallback xmlns="">
              <p:pic>
                <p:nvPicPr>
                  <p:cNvPr id="656" name="Ink 655">
                    <a:extLst>
                      <a:ext uri="{FF2B5EF4-FFF2-40B4-BE49-F238E27FC236}">
                        <a16:creationId xmlns:a16="http://schemas.microsoft.com/office/drawing/2014/main" id="{04F29AC0-9E29-4BD8-998A-8B3873958823}"/>
                      </a:ext>
                    </a:extLst>
                  </p:cNvPr>
                  <p:cNvPicPr/>
                  <p:nvPr/>
                </p:nvPicPr>
                <p:blipFill>
                  <a:blip r:embed="rId752"/>
                  <a:stretch>
                    <a:fillRect/>
                  </a:stretch>
                </p:blipFill>
                <p:spPr>
                  <a:xfrm>
                    <a:off x="1369877" y="4776594"/>
                    <a:ext cx="324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3">
                <p14:nvContentPartPr>
                  <p14:cNvPr id="657" name="Ink 656">
                    <a:extLst>
                      <a:ext uri="{FF2B5EF4-FFF2-40B4-BE49-F238E27FC236}">
                        <a16:creationId xmlns:a16="http://schemas.microsoft.com/office/drawing/2014/main" id="{720852DB-53E0-4790-A044-4A695A41A949}"/>
                      </a:ext>
                    </a:extLst>
                  </p14:cNvPr>
                  <p14:cNvContentPartPr/>
                  <p14:nvPr/>
                </p14:nvContentPartPr>
                <p14:xfrm>
                  <a:off x="1436837" y="4765074"/>
                  <a:ext cx="24840" cy="119520"/>
                </p14:xfrm>
              </p:contentPart>
            </mc:Choice>
            <mc:Fallback xmlns="">
              <p:pic>
                <p:nvPicPr>
                  <p:cNvPr id="657" name="Ink 656">
                    <a:extLst>
                      <a:ext uri="{FF2B5EF4-FFF2-40B4-BE49-F238E27FC236}">
                        <a16:creationId xmlns:a16="http://schemas.microsoft.com/office/drawing/2014/main" id="{720852DB-53E0-4790-A044-4A695A41A949}"/>
                      </a:ext>
                    </a:extLst>
                  </p:cNvPr>
                  <p:cNvPicPr/>
                  <p:nvPr/>
                </p:nvPicPr>
                <p:blipFill>
                  <a:blip r:embed="rId754"/>
                  <a:stretch>
                    <a:fillRect/>
                  </a:stretch>
                </p:blipFill>
                <p:spPr>
                  <a:xfrm>
                    <a:off x="1427837" y="4756434"/>
                    <a:ext cx="42480" cy="13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5">
                <p14:nvContentPartPr>
                  <p14:cNvPr id="658" name="Ink 657">
                    <a:extLst>
                      <a:ext uri="{FF2B5EF4-FFF2-40B4-BE49-F238E27FC236}">
                        <a16:creationId xmlns:a16="http://schemas.microsoft.com/office/drawing/2014/main" id="{277E91AD-0D50-46BF-A593-DBB47AE50675}"/>
                      </a:ext>
                    </a:extLst>
                  </p14:cNvPr>
                  <p14:cNvContentPartPr/>
                  <p14:nvPr/>
                </p14:nvContentPartPr>
                <p14:xfrm>
                  <a:off x="1390037" y="4803954"/>
                  <a:ext cx="16560" cy="34560"/>
                </p14:xfrm>
              </p:contentPart>
            </mc:Choice>
            <mc:Fallback xmlns="">
              <p:pic>
                <p:nvPicPr>
                  <p:cNvPr id="658" name="Ink 657">
                    <a:extLst>
                      <a:ext uri="{FF2B5EF4-FFF2-40B4-BE49-F238E27FC236}">
                        <a16:creationId xmlns:a16="http://schemas.microsoft.com/office/drawing/2014/main" id="{277E91AD-0D50-46BF-A593-DBB47AE50675}"/>
                      </a:ext>
                    </a:extLst>
                  </p:cNvPr>
                  <p:cNvPicPr/>
                  <p:nvPr/>
                </p:nvPicPr>
                <p:blipFill>
                  <a:blip r:embed="rId756"/>
                  <a:stretch>
                    <a:fillRect/>
                  </a:stretch>
                </p:blipFill>
                <p:spPr>
                  <a:xfrm>
                    <a:off x="1381037" y="4795314"/>
                    <a:ext cx="34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7">
                <p14:nvContentPartPr>
                  <p14:cNvPr id="660" name="Ink 659">
                    <a:extLst>
                      <a:ext uri="{FF2B5EF4-FFF2-40B4-BE49-F238E27FC236}">
                        <a16:creationId xmlns:a16="http://schemas.microsoft.com/office/drawing/2014/main" id="{D6B1F837-C17B-44C9-ADDB-5DE607B0CEC2}"/>
                      </a:ext>
                    </a:extLst>
                  </p14:cNvPr>
                  <p14:cNvContentPartPr/>
                  <p14:nvPr/>
                </p14:nvContentPartPr>
                <p14:xfrm>
                  <a:off x="1455197" y="4756794"/>
                  <a:ext cx="34920" cy="44280"/>
                </p14:xfrm>
              </p:contentPart>
            </mc:Choice>
            <mc:Fallback xmlns="">
              <p:pic>
                <p:nvPicPr>
                  <p:cNvPr id="660" name="Ink 659">
                    <a:extLst>
                      <a:ext uri="{FF2B5EF4-FFF2-40B4-BE49-F238E27FC236}">
                        <a16:creationId xmlns:a16="http://schemas.microsoft.com/office/drawing/2014/main" id="{D6B1F837-C17B-44C9-ADDB-5DE607B0CEC2}"/>
                      </a:ext>
                    </a:extLst>
                  </p:cNvPr>
                  <p:cNvPicPr/>
                  <p:nvPr/>
                </p:nvPicPr>
                <p:blipFill>
                  <a:blip r:embed="rId758"/>
                  <a:stretch>
                    <a:fillRect/>
                  </a:stretch>
                </p:blipFill>
                <p:spPr>
                  <a:xfrm>
                    <a:off x="1446197" y="4747794"/>
                    <a:ext cx="52560" cy="6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9">
                <p14:nvContentPartPr>
                  <p14:cNvPr id="661" name="Ink 660">
                    <a:extLst>
                      <a:ext uri="{FF2B5EF4-FFF2-40B4-BE49-F238E27FC236}">
                        <a16:creationId xmlns:a16="http://schemas.microsoft.com/office/drawing/2014/main" id="{BED62D4A-0998-49CC-8FA6-12A7FD6317D7}"/>
                      </a:ext>
                    </a:extLst>
                  </p14:cNvPr>
                  <p14:cNvContentPartPr/>
                  <p14:nvPr/>
                </p14:nvContentPartPr>
                <p14:xfrm>
                  <a:off x="1476437" y="4775514"/>
                  <a:ext cx="47160" cy="45360"/>
                </p14:xfrm>
              </p:contentPart>
            </mc:Choice>
            <mc:Fallback xmlns="">
              <p:pic>
                <p:nvPicPr>
                  <p:cNvPr id="661" name="Ink 660">
                    <a:extLst>
                      <a:ext uri="{FF2B5EF4-FFF2-40B4-BE49-F238E27FC236}">
                        <a16:creationId xmlns:a16="http://schemas.microsoft.com/office/drawing/2014/main" id="{BED62D4A-0998-49CC-8FA6-12A7FD6317D7}"/>
                      </a:ext>
                    </a:extLst>
                  </p:cNvPr>
                  <p:cNvPicPr/>
                  <p:nvPr/>
                </p:nvPicPr>
                <p:blipFill>
                  <a:blip r:embed="rId760"/>
                  <a:stretch>
                    <a:fillRect/>
                  </a:stretch>
                </p:blipFill>
                <p:spPr>
                  <a:xfrm>
                    <a:off x="1467797" y="4766874"/>
                    <a:ext cx="64800" cy="6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1">
                <p14:nvContentPartPr>
                  <p14:cNvPr id="663" name="Ink 662">
                    <a:extLst>
                      <a:ext uri="{FF2B5EF4-FFF2-40B4-BE49-F238E27FC236}">
                        <a16:creationId xmlns:a16="http://schemas.microsoft.com/office/drawing/2014/main" id="{F724F4DF-FDEB-4193-951F-6E3A85A365C5}"/>
                      </a:ext>
                    </a:extLst>
                  </p14:cNvPr>
                  <p14:cNvContentPartPr/>
                  <p14:nvPr/>
                </p14:nvContentPartPr>
                <p14:xfrm>
                  <a:off x="1488317" y="4726914"/>
                  <a:ext cx="39600" cy="108360"/>
                </p14:xfrm>
              </p:contentPart>
            </mc:Choice>
            <mc:Fallback xmlns="">
              <p:pic>
                <p:nvPicPr>
                  <p:cNvPr id="663" name="Ink 662">
                    <a:extLst>
                      <a:ext uri="{FF2B5EF4-FFF2-40B4-BE49-F238E27FC236}">
                        <a16:creationId xmlns:a16="http://schemas.microsoft.com/office/drawing/2014/main" id="{F724F4DF-FDEB-4193-951F-6E3A85A365C5}"/>
                      </a:ext>
                    </a:extLst>
                  </p:cNvPr>
                  <p:cNvPicPr/>
                  <p:nvPr/>
                </p:nvPicPr>
                <p:blipFill>
                  <a:blip r:embed="rId762"/>
                  <a:stretch>
                    <a:fillRect/>
                  </a:stretch>
                </p:blipFill>
                <p:spPr>
                  <a:xfrm>
                    <a:off x="1479677" y="4718274"/>
                    <a:ext cx="572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3">
                <p14:nvContentPartPr>
                  <p14:cNvPr id="664" name="Ink 663">
                    <a:extLst>
                      <a:ext uri="{FF2B5EF4-FFF2-40B4-BE49-F238E27FC236}">
                        <a16:creationId xmlns:a16="http://schemas.microsoft.com/office/drawing/2014/main" id="{9772C7A3-01C0-4D35-A935-E2DC30D75999}"/>
                      </a:ext>
                    </a:extLst>
                  </p14:cNvPr>
                  <p14:cNvContentPartPr/>
                  <p14:nvPr/>
                </p14:nvContentPartPr>
                <p14:xfrm>
                  <a:off x="1450157" y="4729434"/>
                  <a:ext cx="19440" cy="34200"/>
                </p14:xfrm>
              </p:contentPart>
            </mc:Choice>
            <mc:Fallback xmlns="">
              <p:pic>
                <p:nvPicPr>
                  <p:cNvPr id="664" name="Ink 663">
                    <a:extLst>
                      <a:ext uri="{FF2B5EF4-FFF2-40B4-BE49-F238E27FC236}">
                        <a16:creationId xmlns:a16="http://schemas.microsoft.com/office/drawing/2014/main" id="{9772C7A3-01C0-4D35-A935-E2DC30D75999}"/>
                      </a:ext>
                    </a:extLst>
                  </p:cNvPr>
                  <p:cNvPicPr/>
                  <p:nvPr/>
                </p:nvPicPr>
                <p:blipFill>
                  <a:blip r:embed="rId764"/>
                  <a:stretch>
                    <a:fillRect/>
                  </a:stretch>
                </p:blipFill>
                <p:spPr>
                  <a:xfrm>
                    <a:off x="1441517" y="4720434"/>
                    <a:ext cx="37080" cy="5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5">
                <p14:nvContentPartPr>
                  <p14:cNvPr id="665" name="Ink 664">
                    <a:extLst>
                      <a:ext uri="{FF2B5EF4-FFF2-40B4-BE49-F238E27FC236}">
                        <a16:creationId xmlns:a16="http://schemas.microsoft.com/office/drawing/2014/main" id="{D2242D44-45D2-4FAD-BA2F-4DE20B2DCE4E}"/>
                      </a:ext>
                    </a:extLst>
                  </p14:cNvPr>
                  <p14:cNvContentPartPr/>
                  <p14:nvPr/>
                </p14:nvContentPartPr>
                <p14:xfrm>
                  <a:off x="1502717" y="4718274"/>
                  <a:ext cx="13680" cy="17640"/>
                </p14:xfrm>
              </p:contentPart>
            </mc:Choice>
            <mc:Fallback xmlns="">
              <p:pic>
                <p:nvPicPr>
                  <p:cNvPr id="665" name="Ink 664">
                    <a:extLst>
                      <a:ext uri="{FF2B5EF4-FFF2-40B4-BE49-F238E27FC236}">
                        <a16:creationId xmlns:a16="http://schemas.microsoft.com/office/drawing/2014/main" id="{D2242D44-45D2-4FAD-BA2F-4DE20B2DCE4E}"/>
                      </a:ext>
                    </a:extLst>
                  </p:cNvPr>
                  <p:cNvPicPr/>
                  <p:nvPr/>
                </p:nvPicPr>
                <p:blipFill>
                  <a:blip r:embed="rId766"/>
                  <a:stretch>
                    <a:fillRect/>
                  </a:stretch>
                </p:blipFill>
                <p:spPr>
                  <a:xfrm>
                    <a:off x="1494077" y="4709634"/>
                    <a:ext cx="31320" cy="3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7">
                <p14:nvContentPartPr>
                  <p14:cNvPr id="666" name="Ink 665">
                    <a:extLst>
                      <a:ext uri="{FF2B5EF4-FFF2-40B4-BE49-F238E27FC236}">
                        <a16:creationId xmlns:a16="http://schemas.microsoft.com/office/drawing/2014/main" id="{A83F2F3F-31DC-4CB7-9B7A-7FF35C8AEC56}"/>
                      </a:ext>
                    </a:extLst>
                  </p14:cNvPr>
                  <p14:cNvContentPartPr/>
                  <p14:nvPr/>
                </p14:nvContentPartPr>
                <p14:xfrm>
                  <a:off x="1493717" y="4836714"/>
                  <a:ext cx="23400" cy="49680"/>
                </p14:xfrm>
              </p:contentPart>
            </mc:Choice>
            <mc:Fallback xmlns="">
              <p:pic>
                <p:nvPicPr>
                  <p:cNvPr id="666" name="Ink 665">
                    <a:extLst>
                      <a:ext uri="{FF2B5EF4-FFF2-40B4-BE49-F238E27FC236}">
                        <a16:creationId xmlns:a16="http://schemas.microsoft.com/office/drawing/2014/main" id="{A83F2F3F-31DC-4CB7-9B7A-7FF35C8AEC56}"/>
                      </a:ext>
                    </a:extLst>
                  </p:cNvPr>
                  <p:cNvPicPr/>
                  <p:nvPr/>
                </p:nvPicPr>
                <p:blipFill>
                  <a:blip r:embed="rId768"/>
                  <a:stretch>
                    <a:fillRect/>
                  </a:stretch>
                </p:blipFill>
                <p:spPr>
                  <a:xfrm>
                    <a:off x="1484717" y="4827714"/>
                    <a:ext cx="4104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9">
                <p14:nvContentPartPr>
                  <p14:cNvPr id="796" name="Ink 795">
                    <a:extLst>
                      <a:ext uri="{FF2B5EF4-FFF2-40B4-BE49-F238E27FC236}">
                        <a16:creationId xmlns:a16="http://schemas.microsoft.com/office/drawing/2014/main" id="{3D9387EB-B4B7-46E6-BFDF-2D34B71D7C5B}"/>
                      </a:ext>
                    </a:extLst>
                  </p14:cNvPr>
                  <p14:cNvContentPartPr/>
                  <p14:nvPr/>
                </p14:nvContentPartPr>
                <p14:xfrm>
                  <a:off x="1364477" y="4876674"/>
                  <a:ext cx="73800" cy="507600"/>
                </p14:xfrm>
              </p:contentPart>
            </mc:Choice>
            <mc:Fallback xmlns="">
              <p:pic>
                <p:nvPicPr>
                  <p:cNvPr id="796" name="Ink 795">
                    <a:extLst>
                      <a:ext uri="{FF2B5EF4-FFF2-40B4-BE49-F238E27FC236}">
                        <a16:creationId xmlns:a16="http://schemas.microsoft.com/office/drawing/2014/main" id="{3D9387EB-B4B7-46E6-BFDF-2D34B71D7C5B}"/>
                      </a:ext>
                    </a:extLst>
                  </p:cNvPr>
                  <p:cNvPicPr/>
                  <p:nvPr/>
                </p:nvPicPr>
                <p:blipFill>
                  <a:blip r:embed="rId770"/>
                  <a:stretch>
                    <a:fillRect/>
                  </a:stretch>
                </p:blipFill>
                <p:spPr>
                  <a:xfrm>
                    <a:off x="1355837" y="4867674"/>
                    <a:ext cx="91440" cy="52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1">
                <p14:nvContentPartPr>
                  <p14:cNvPr id="795" name="Ink 794">
                    <a:extLst>
                      <a:ext uri="{FF2B5EF4-FFF2-40B4-BE49-F238E27FC236}">
                        <a16:creationId xmlns:a16="http://schemas.microsoft.com/office/drawing/2014/main" id="{AC56EFA9-BD7E-4973-B9E9-B404F320D45C}"/>
                      </a:ext>
                    </a:extLst>
                  </p14:cNvPr>
                  <p14:cNvContentPartPr/>
                  <p14:nvPr/>
                </p14:nvContentPartPr>
                <p14:xfrm>
                  <a:off x="1398677" y="4888554"/>
                  <a:ext cx="67680" cy="495720"/>
                </p14:xfrm>
              </p:contentPart>
            </mc:Choice>
            <mc:Fallback xmlns="">
              <p:pic>
                <p:nvPicPr>
                  <p:cNvPr id="795" name="Ink 794">
                    <a:extLst>
                      <a:ext uri="{FF2B5EF4-FFF2-40B4-BE49-F238E27FC236}">
                        <a16:creationId xmlns:a16="http://schemas.microsoft.com/office/drawing/2014/main" id="{AC56EFA9-BD7E-4973-B9E9-B404F320D45C}"/>
                      </a:ext>
                    </a:extLst>
                  </p:cNvPr>
                  <p:cNvPicPr/>
                  <p:nvPr/>
                </p:nvPicPr>
                <p:blipFill>
                  <a:blip r:embed="rId772"/>
                  <a:stretch>
                    <a:fillRect/>
                  </a:stretch>
                </p:blipFill>
                <p:spPr>
                  <a:xfrm>
                    <a:off x="1390037" y="4879554"/>
                    <a:ext cx="85320" cy="51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3">
                <p14:nvContentPartPr>
                  <p14:cNvPr id="794" name="Ink 793">
                    <a:extLst>
                      <a:ext uri="{FF2B5EF4-FFF2-40B4-BE49-F238E27FC236}">
                        <a16:creationId xmlns:a16="http://schemas.microsoft.com/office/drawing/2014/main" id="{12BE9EBA-CF79-4F25-B004-DE8887D0864E}"/>
                      </a:ext>
                    </a:extLst>
                  </p14:cNvPr>
                  <p14:cNvContentPartPr/>
                  <p14:nvPr/>
                </p14:nvContentPartPr>
                <p14:xfrm>
                  <a:off x="1441877" y="4890354"/>
                  <a:ext cx="59760" cy="493920"/>
                </p14:xfrm>
              </p:contentPart>
            </mc:Choice>
            <mc:Fallback xmlns="">
              <p:pic>
                <p:nvPicPr>
                  <p:cNvPr id="794" name="Ink 793">
                    <a:extLst>
                      <a:ext uri="{FF2B5EF4-FFF2-40B4-BE49-F238E27FC236}">
                        <a16:creationId xmlns:a16="http://schemas.microsoft.com/office/drawing/2014/main" id="{12BE9EBA-CF79-4F25-B004-DE8887D0864E}"/>
                      </a:ext>
                    </a:extLst>
                  </p:cNvPr>
                  <p:cNvPicPr/>
                  <p:nvPr/>
                </p:nvPicPr>
                <p:blipFill>
                  <a:blip r:embed="rId774"/>
                  <a:stretch>
                    <a:fillRect/>
                  </a:stretch>
                </p:blipFill>
                <p:spPr>
                  <a:xfrm>
                    <a:off x="1432877" y="4881354"/>
                    <a:ext cx="77400" cy="51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5">
                <p14:nvContentPartPr>
                  <p14:cNvPr id="672" name="Ink 671">
                    <a:extLst>
                      <a:ext uri="{FF2B5EF4-FFF2-40B4-BE49-F238E27FC236}">
                        <a16:creationId xmlns:a16="http://schemas.microsoft.com/office/drawing/2014/main" id="{DFBB5C16-3582-425F-A6EF-DFE4DAB8767E}"/>
                      </a:ext>
                    </a:extLst>
                  </p14:cNvPr>
                  <p14:cNvContentPartPr/>
                  <p14:nvPr/>
                </p14:nvContentPartPr>
                <p14:xfrm>
                  <a:off x="1657877" y="4749954"/>
                  <a:ext cx="58320" cy="23760"/>
                </p14:xfrm>
              </p:contentPart>
            </mc:Choice>
            <mc:Fallback xmlns="">
              <p:pic>
                <p:nvPicPr>
                  <p:cNvPr id="672" name="Ink 671">
                    <a:extLst>
                      <a:ext uri="{FF2B5EF4-FFF2-40B4-BE49-F238E27FC236}">
                        <a16:creationId xmlns:a16="http://schemas.microsoft.com/office/drawing/2014/main" id="{DFBB5C16-3582-425F-A6EF-DFE4DAB8767E}"/>
                      </a:ext>
                    </a:extLst>
                  </p:cNvPr>
                  <p:cNvPicPr/>
                  <p:nvPr/>
                </p:nvPicPr>
                <p:blipFill>
                  <a:blip r:embed="rId776"/>
                  <a:stretch>
                    <a:fillRect/>
                  </a:stretch>
                </p:blipFill>
                <p:spPr>
                  <a:xfrm>
                    <a:off x="1648877" y="4740954"/>
                    <a:ext cx="75960" cy="4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7">
                <p14:nvContentPartPr>
                  <p14:cNvPr id="673" name="Ink 672">
                    <a:extLst>
                      <a:ext uri="{FF2B5EF4-FFF2-40B4-BE49-F238E27FC236}">
                        <a16:creationId xmlns:a16="http://schemas.microsoft.com/office/drawing/2014/main" id="{09733404-1C20-4470-93C4-E056555C863D}"/>
                      </a:ext>
                    </a:extLst>
                  </p14:cNvPr>
                  <p14:cNvContentPartPr/>
                  <p14:nvPr/>
                </p14:nvContentPartPr>
                <p14:xfrm>
                  <a:off x="1683077" y="4735554"/>
                  <a:ext cx="5040" cy="30960"/>
                </p14:xfrm>
              </p:contentPart>
            </mc:Choice>
            <mc:Fallback xmlns="">
              <p:pic>
                <p:nvPicPr>
                  <p:cNvPr id="673" name="Ink 672">
                    <a:extLst>
                      <a:ext uri="{FF2B5EF4-FFF2-40B4-BE49-F238E27FC236}">
                        <a16:creationId xmlns:a16="http://schemas.microsoft.com/office/drawing/2014/main" id="{09733404-1C20-4470-93C4-E056555C863D}"/>
                      </a:ext>
                    </a:extLst>
                  </p:cNvPr>
                  <p:cNvPicPr/>
                  <p:nvPr/>
                </p:nvPicPr>
                <p:blipFill>
                  <a:blip r:embed="rId778"/>
                  <a:stretch>
                    <a:fillRect/>
                  </a:stretch>
                </p:blipFill>
                <p:spPr>
                  <a:xfrm>
                    <a:off x="1674437" y="4726914"/>
                    <a:ext cx="2268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9">
                <p14:nvContentPartPr>
                  <p14:cNvPr id="675" name="Ink 674">
                    <a:extLst>
                      <a:ext uri="{FF2B5EF4-FFF2-40B4-BE49-F238E27FC236}">
                        <a16:creationId xmlns:a16="http://schemas.microsoft.com/office/drawing/2014/main" id="{E71C7622-E7CB-40CB-BE72-600C9EA07A11}"/>
                      </a:ext>
                    </a:extLst>
                  </p14:cNvPr>
                  <p14:cNvContentPartPr/>
                  <p14:nvPr/>
                </p14:nvContentPartPr>
                <p14:xfrm>
                  <a:off x="1644197" y="4794954"/>
                  <a:ext cx="66600" cy="50040"/>
                </p14:xfrm>
              </p:contentPart>
            </mc:Choice>
            <mc:Fallback xmlns="">
              <p:pic>
                <p:nvPicPr>
                  <p:cNvPr id="675" name="Ink 674">
                    <a:extLst>
                      <a:ext uri="{FF2B5EF4-FFF2-40B4-BE49-F238E27FC236}">
                        <a16:creationId xmlns:a16="http://schemas.microsoft.com/office/drawing/2014/main" id="{E71C7622-E7CB-40CB-BE72-600C9EA07A11}"/>
                      </a:ext>
                    </a:extLst>
                  </p:cNvPr>
                  <p:cNvPicPr/>
                  <p:nvPr/>
                </p:nvPicPr>
                <p:blipFill>
                  <a:blip r:embed="rId780"/>
                  <a:stretch>
                    <a:fillRect/>
                  </a:stretch>
                </p:blipFill>
                <p:spPr>
                  <a:xfrm>
                    <a:off x="1635557" y="4785954"/>
                    <a:ext cx="84240" cy="6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1">
                <p14:nvContentPartPr>
                  <p14:cNvPr id="676" name="Ink 675">
                    <a:extLst>
                      <a:ext uri="{FF2B5EF4-FFF2-40B4-BE49-F238E27FC236}">
                        <a16:creationId xmlns:a16="http://schemas.microsoft.com/office/drawing/2014/main" id="{BD3094C9-068C-45E5-A9B9-3C1F90DEF8CE}"/>
                      </a:ext>
                    </a:extLst>
                  </p14:cNvPr>
                  <p14:cNvContentPartPr/>
                  <p14:nvPr/>
                </p14:nvContentPartPr>
                <p14:xfrm>
                  <a:off x="1670117" y="4794234"/>
                  <a:ext cx="2880" cy="28080"/>
                </p14:xfrm>
              </p:contentPart>
            </mc:Choice>
            <mc:Fallback xmlns="">
              <p:pic>
                <p:nvPicPr>
                  <p:cNvPr id="676" name="Ink 675">
                    <a:extLst>
                      <a:ext uri="{FF2B5EF4-FFF2-40B4-BE49-F238E27FC236}">
                        <a16:creationId xmlns:a16="http://schemas.microsoft.com/office/drawing/2014/main" id="{BD3094C9-068C-45E5-A9B9-3C1F90DEF8CE}"/>
                      </a:ext>
                    </a:extLst>
                  </p:cNvPr>
                  <p:cNvPicPr/>
                  <p:nvPr/>
                </p:nvPicPr>
                <p:blipFill>
                  <a:blip r:embed="rId782"/>
                  <a:stretch>
                    <a:fillRect/>
                  </a:stretch>
                </p:blipFill>
                <p:spPr>
                  <a:xfrm>
                    <a:off x="1661117" y="4785594"/>
                    <a:ext cx="20520" cy="4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3">
                <p14:nvContentPartPr>
                  <p14:cNvPr id="678" name="Ink 677">
                    <a:extLst>
                      <a:ext uri="{FF2B5EF4-FFF2-40B4-BE49-F238E27FC236}">
                        <a16:creationId xmlns:a16="http://schemas.microsoft.com/office/drawing/2014/main" id="{83B3FCF1-D534-450F-A018-0A7D87849C33}"/>
                      </a:ext>
                    </a:extLst>
                  </p14:cNvPr>
                  <p14:cNvContentPartPr/>
                  <p14:nvPr/>
                </p14:nvContentPartPr>
                <p14:xfrm>
                  <a:off x="1719797" y="4708194"/>
                  <a:ext cx="36720" cy="42480"/>
                </p14:xfrm>
              </p:contentPart>
            </mc:Choice>
            <mc:Fallback xmlns="">
              <p:pic>
                <p:nvPicPr>
                  <p:cNvPr id="678" name="Ink 677">
                    <a:extLst>
                      <a:ext uri="{FF2B5EF4-FFF2-40B4-BE49-F238E27FC236}">
                        <a16:creationId xmlns:a16="http://schemas.microsoft.com/office/drawing/2014/main" id="{83B3FCF1-D534-450F-A018-0A7D87849C33}"/>
                      </a:ext>
                    </a:extLst>
                  </p:cNvPr>
                  <p:cNvPicPr/>
                  <p:nvPr/>
                </p:nvPicPr>
                <p:blipFill>
                  <a:blip r:embed="rId784"/>
                  <a:stretch>
                    <a:fillRect/>
                  </a:stretch>
                </p:blipFill>
                <p:spPr>
                  <a:xfrm>
                    <a:off x="1710797" y="4699194"/>
                    <a:ext cx="54360" cy="6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5">
                <p14:nvContentPartPr>
                  <p14:cNvPr id="679" name="Ink 678">
                    <a:extLst>
                      <a:ext uri="{FF2B5EF4-FFF2-40B4-BE49-F238E27FC236}">
                        <a16:creationId xmlns:a16="http://schemas.microsoft.com/office/drawing/2014/main" id="{DB158BE0-3A0E-4E5B-B822-31D71A0845F5}"/>
                      </a:ext>
                    </a:extLst>
                  </p14:cNvPr>
                  <p14:cNvContentPartPr/>
                  <p14:nvPr/>
                </p14:nvContentPartPr>
                <p14:xfrm>
                  <a:off x="1747517" y="4721154"/>
                  <a:ext cx="51840" cy="6480"/>
                </p14:xfrm>
              </p:contentPart>
            </mc:Choice>
            <mc:Fallback xmlns="">
              <p:pic>
                <p:nvPicPr>
                  <p:cNvPr id="679" name="Ink 678">
                    <a:extLst>
                      <a:ext uri="{FF2B5EF4-FFF2-40B4-BE49-F238E27FC236}">
                        <a16:creationId xmlns:a16="http://schemas.microsoft.com/office/drawing/2014/main" id="{DB158BE0-3A0E-4E5B-B822-31D71A0845F5}"/>
                      </a:ext>
                    </a:extLst>
                  </p:cNvPr>
                  <p:cNvPicPr/>
                  <p:nvPr/>
                </p:nvPicPr>
                <p:blipFill>
                  <a:blip r:embed="rId786"/>
                  <a:stretch>
                    <a:fillRect/>
                  </a:stretch>
                </p:blipFill>
                <p:spPr>
                  <a:xfrm>
                    <a:off x="1738517" y="4712154"/>
                    <a:ext cx="69480" cy="2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7">
                <p14:nvContentPartPr>
                  <p14:cNvPr id="681" name="Ink 680">
                    <a:extLst>
                      <a:ext uri="{FF2B5EF4-FFF2-40B4-BE49-F238E27FC236}">
                        <a16:creationId xmlns:a16="http://schemas.microsoft.com/office/drawing/2014/main" id="{78520082-4ED9-4147-ADB5-E40362468EC1}"/>
                      </a:ext>
                    </a:extLst>
                  </p14:cNvPr>
                  <p14:cNvContentPartPr/>
                  <p14:nvPr/>
                </p14:nvContentPartPr>
                <p14:xfrm>
                  <a:off x="1765157" y="4751754"/>
                  <a:ext cx="28800" cy="94680"/>
                </p14:xfrm>
              </p:contentPart>
            </mc:Choice>
            <mc:Fallback xmlns="">
              <p:pic>
                <p:nvPicPr>
                  <p:cNvPr id="681" name="Ink 680">
                    <a:extLst>
                      <a:ext uri="{FF2B5EF4-FFF2-40B4-BE49-F238E27FC236}">
                        <a16:creationId xmlns:a16="http://schemas.microsoft.com/office/drawing/2014/main" id="{78520082-4ED9-4147-ADB5-E40362468EC1}"/>
                      </a:ext>
                    </a:extLst>
                  </p:cNvPr>
                  <p:cNvPicPr/>
                  <p:nvPr/>
                </p:nvPicPr>
                <p:blipFill>
                  <a:blip r:embed="rId788"/>
                  <a:stretch>
                    <a:fillRect/>
                  </a:stretch>
                </p:blipFill>
                <p:spPr>
                  <a:xfrm>
                    <a:off x="1756157" y="4743114"/>
                    <a:ext cx="46440" cy="11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9">
                <p14:nvContentPartPr>
                  <p14:cNvPr id="682" name="Ink 681">
                    <a:extLst>
                      <a:ext uri="{FF2B5EF4-FFF2-40B4-BE49-F238E27FC236}">
                        <a16:creationId xmlns:a16="http://schemas.microsoft.com/office/drawing/2014/main" id="{8338EB69-C8C7-404C-AE9A-00D5C5204B22}"/>
                      </a:ext>
                    </a:extLst>
                  </p14:cNvPr>
                  <p14:cNvContentPartPr/>
                  <p14:nvPr/>
                </p14:nvContentPartPr>
                <p14:xfrm>
                  <a:off x="1721957" y="4753914"/>
                  <a:ext cx="61560" cy="26640"/>
                </p14:xfrm>
              </p:contentPart>
            </mc:Choice>
            <mc:Fallback xmlns="">
              <p:pic>
                <p:nvPicPr>
                  <p:cNvPr id="682" name="Ink 681">
                    <a:extLst>
                      <a:ext uri="{FF2B5EF4-FFF2-40B4-BE49-F238E27FC236}">
                        <a16:creationId xmlns:a16="http://schemas.microsoft.com/office/drawing/2014/main" id="{8338EB69-C8C7-404C-AE9A-00D5C5204B22}"/>
                      </a:ext>
                    </a:extLst>
                  </p:cNvPr>
                  <p:cNvPicPr/>
                  <p:nvPr/>
                </p:nvPicPr>
                <p:blipFill>
                  <a:blip r:embed="rId790"/>
                  <a:stretch>
                    <a:fillRect/>
                  </a:stretch>
                </p:blipFill>
                <p:spPr>
                  <a:xfrm>
                    <a:off x="1712957" y="4744914"/>
                    <a:ext cx="79200" cy="4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1">
                <p14:nvContentPartPr>
                  <p14:cNvPr id="683" name="Ink 682">
                    <a:extLst>
                      <a:ext uri="{FF2B5EF4-FFF2-40B4-BE49-F238E27FC236}">
                        <a16:creationId xmlns:a16="http://schemas.microsoft.com/office/drawing/2014/main" id="{66F5E386-183F-44B2-8309-26E98777C9CF}"/>
                      </a:ext>
                    </a:extLst>
                  </p14:cNvPr>
                  <p14:cNvContentPartPr/>
                  <p14:nvPr/>
                </p14:nvContentPartPr>
                <p14:xfrm>
                  <a:off x="1793597" y="4772274"/>
                  <a:ext cx="40320" cy="56160"/>
                </p14:xfrm>
              </p:contentPart>
            </mc:Choice>
            <mc:Fallback xmlns="">
              <p:pic>
                <p:nvPicPr>
                  <p:cNvPr id="683" name="Ink 682">
                    <a:extLst>
                      <a:ext uri="{FF2B5EF4-FFF2-40B4-BE49-F238E27FC236}">
                        <a16:creationId xmlns:a16="http://schemas.microsoft.com/office/drawing/2014/main" id="{66F5E386-183F-44B2-8309-26E98777C9CF}"/>
                      </a:ext>
                    </a:extLst>
                  </p:cNvPr>
                  <p:cNvPicPr/>
                  <p:nvPr/>
                </p:nvPicPr>
                <p:blipFill>
                  <a:blip r:embed="rId792"/>
                  <a:stretch>
                    <a:fillRect/>
                  </a:stretch>
                </p:blipFill>
                <p:spPr>
                  <a:xfrm>
                    <a:off x="1784957" y="4763274"/>
                    <a:ext cx="57960" cy="7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3">
                <p14:nvContentPartPr>
                  <p14:cNvPr id="761" name="Ink 760">
                    <a:extLst>
                      <a:ext uri="{FF2B5EF4-FFF2-40B4-BE49-F238E27FC236}">
                        <a16:creationId xmlns:a16="http://schemas.microsoft.com/office/drawing/2014/main" id="{96FEECB8-5DD8-49F2-A6EF-36EB9989DBF2}"/>
                      </a:ext>
                    </a:extLst>
                  </p14:cNvPr>
                  <p14:cNvContentPartPr/>
                  <p14:nvPr/>
                </p14:nvContentPartPr>
                <p14:xfrm>
                  <a:off x="1786397" y="4857234"/>
                  <a:ext cx="127800" cy="565920"/>
                </p14:xfrm>
              </p:contentPart>
            </mc:Choice>
            <mc:Fallback xmlns="">
              <p:pic>
                <p:nvPicPr>
                  <p:cNvPr id="761" name="Ink 760">
                    <a:extLst>
                      <a:ext uri="{FF2B5EF4-FFF2-40B4-BE49-F238E27FC236}">
                        <a16:creationId xmlns:a16="http://schemas.microsoft.com/office/drawing/2014/main" id="{96FEECB8-5DD8-49F2-A6EF-36EB9989DBF2}"/>
                      </a:ext>
                    </a:extLst>
                  </p:cNvPr>
                  <p:cNvPicPr/>
                  <p:nvPr/>
                </p:nvPicPr>
                <p:blipFill>
                  <a:blip r:embed="rId794"/>
                  <a:stretch>
                    <a:fillRect/>
                  </a:stretch>
                </p:blipFill>
                <p:spPr>
                  <a:xfrm>
                    <a:off x="1777397" y="4848234"/>
                    <a:ext cx="145440" cy="58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5">
                <p14:nvContentPartPr>
                  <p14:cNvPr id="688" name="Ink 687">
                    <a:extLst>
                      <a:ext uri="{FF2B5EF4-FFF2-40B4-BE49-F238E27FC236}">
                        <a16:creationId xmlns:a16="http://schemas.microsoft.com/office/drawing/2014/main" id="{E40AE586-FA08-4FF8-A0BF-AFC354FD8E45}"/>
                      </a:ext>
                    </a:extLst>
                  </p14:cNvPr>
                  <p14:cNvContentPartPr/>
                  <p14:nvPr/>
                </p14:nvContentPartPr>
                <p14:xfrm>
                  <a:off x="1719077" y="4787034"/>
                  <a:ext cx="49320" cy="55800"/>
                </p14:xfrm>
              </p:contentPart>
            </mc:Choice>
            <mc:Fallback xmlns="">
              <p:pic>
                <p:nvPicPr>
                  <p:cNvPr id="688" name="Ink 687">
                    <a:extLst>
                      <a:ext uri="{FF2B5EF4-FFF2-40B4-BE49-F238E27FC236}">
                        <a16:creationId xmlns:a16="http://schemas.microsoft.com/office/drawing/2014/main" id="{E40AE586-FA08-4FF8-A0BF-AFC354FD8E45}"/>
                      </a:ext>
                    </a:extLst>
                  </p:cNvPr>
                  <p:cNvPicPr/>
                  <p:nvPr/>
                </p:nvPicPr>
                <p:blipFill>
                  <a:blip r:embed="rId796"/>
                  <a:stretch>
                    <a:fillRect/>
                  </a:stretch>
                </p:blipFill>
                <p:spPr>
                  <a:xfrm>
                    <a:off x="1710437" y="4778034"/>
                    <a:ext cx="66960" cy="7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7">
                <p14:nvContentPartPr>
                  <p14:cNvPr id="760" name="Ink 759">
                    <a:extLst>
                      <a:ext uri="{FF2B5EF4-FFF2-40B4-BE49-F238E27FC236}">
                        <a16:creationId xmlns:a16="http://schemas.microsoft.com/office/drawing/2014/main" id="{16B6DCFB-26C2-46CD-9580-578E4A7219D8}"/>
                      </a:ext>
                    </a:extLst>
                  </p14:cNvPr>
                  <p14:cNvContentPartPr/>
                  <p14:nvPr/>
                </p14:nvContentPartPr>
                <p14:xfrm>
                  <a:off x="1811597" y="4799634"/>
                  <a:ext cx="140040" cy="620280"/>
                </p14:xfrm>
              </p:contentPart>
            </mc:Choice>
            <mc:Fallback xmlns="">
              <p:pic>
                <p:nvPicPr>
                  <p:cNvPr id="760" name="Ink 759">
                    <a:extLst>
                      <a:ext uri="{FF2B5EF4-FFF2-40B4-BE49-F238E27FC236}">
                        <a16:creationId xmlns:a16="http://schemas.microsoft.com/office/drawing/2014/main" id="{16B6DCFB-26C2-46CD-9580-578E4A7219D8}"/>
                      </a:ext>
                    </a:extLst>
                  </p:cNvPr>
                  <p:cNvPicPr/>
                  <p:nvPr/>
                </p:nvPicPr>
                <p:blipFill>
                  <a:blip r:embed="rId798"/>
                  <a:stretch>
                    <a:fillRect/>
                  </a:stretch>
                </p:blipFill>
                <p:spPr>
                  <a:xfrm>
                    <a:off x="1802597" y="4790994"/>
                    <a:ext cx="157680" cy="637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19" name="Group 718">
              <a:extLst>
                <a:ext uri="{FF2B5EF4-FFF2-40B4-BE49-F238E27FC236}">
                  <a16:creationId xmlns:a16="http://schemas.microsoft.com/office/drawing/2014/main" id="{6FC7D94F-9915-406D-AB71-8E925876ABDA}"/>
                </a:ext>
              </a:extLst>
            </p:cNvPr>
            <p:cNvGrpSpPr/>
            <p:nvPr/>
          </p:nvGrpSpPr>
          <p:grpSpPr>
            <a:xfrm>
              <a:off x="363677" y="4970634"/>
              <a:ext cx="1794960" cy="224280"/>
              <a:chOff x="363677" y="4970634"/>
              <a:chExt cx="1794960" cy="224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9">
                <p14:nvContentPartPr>
                  <p14:cNvPr id="693" name="Ink 692">
                    <a:extLst>
                      <a:ext uri="{FF2B5EF4-FFF2-40B4-BE49-F238E27FC236}">
                        <a16:creationId xmlns:a16="http://schemas.microsoft.com/office/drawing/2014/main" id="{6A22DAFA-4702-41DC-B53E-A447E55BD29A}"/>
                      </a:ext>
                    </a:extLst>
                  </p14:cNvPr>
                  <p14:cNvContentPartPr/>
                  <p14:nvPr/>
                </p14:nvContentPartPr>
                <p14:xfrm>
                  <a:off x="382397" y="4983594"/>
                  <a:ext cx="184680" cy="18720"/>
                </p14:xfrm>
              </p:contentPart>
            </mc:Choice>
            <mc:Fallback xmlns="">
              <p:pic>
                <p:nvPicPr>
                  <p:cNvPr id="693" name="Ink 692">
                    <a:extLst>
                      <a:ext uri="{FF2B5EF4-FFF2-40B4-BE49-F238E27FC236}">
                        <a16:creationId xmlns:a16="http://schemas.microsoft.com/office/drawing/2014/main" id="{6A22DAFA-4702-41DC-B53E-A447E55BD29A}"/>
                      </a:ext>
                    </a:extLst>
                  </p:cNvPr>
                  <p:cNvPicPr/>
                  <p:nvPr/>
                </p:nvPicPr>
                <p:blipFill>
                  <a:blip r:embed="rId800"/>
                  <a:stretch>
                    <a:fillRect/>
                  </a:stretch>
                </p:blipFill>
                <p:spPr>
                  <a:xfrm>
                    <a:off x="373397" y="4974594"/>
                    <a:ext cx="20232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1">
                <p14:nvContentPartPr>
                  <p14:cNvPr id="694" name="Ink 693">
                    <a:extLst>
                      <a:ext uri="{FF2B5EF4-FFF2-40B4-BE49-F238E27FC236}">
                        <a16:creationId xmlns:a16="http://schemas.microsoft.com/office/drawing/2014/main" id="{22783E46-1A1B-4B19-B1A4-8235FE853E58}"/>
                      </a:ext>
                    </a:extLst>
                  </p14:cNvPr>
                  <p14:cNvContentPartPr/>
                  <p14:nvPr/>
                </p14:nvContentPartPr>
                <p14:xfrm>
                  <a:off x="363677" y="5155314"/>
                  <a:ext cx="177120" cy="10080"/>
                </p14:xfrm>
              </p:contentPart>
            </mc:Choice>
            <mc:Fallback xmlns="">
              <p:pic>
                <p:nvPicPr>
                  <p:cNvPr id="694" name="Ink 693">
                    <a:extLst>
                      <a:ext uri="{FF2B5EF4-FFF2-40B4-BE49-F238E27FC236}">
                        <a16:creationId xmlns:a16="http://schemas.microsoft.com/office/drawing/2014/main" id="{22783E46-1A1B-4B19-B1A4-8235FE853E58}"/>
                      </a:ext>
                    </a:extLst>
                  </p:cNvPr>
                  <p:cNvPicPr/>
                  <p:nvPr/>
                </p:nvPicPr>
                <p:blipFill>
                  <a:blip r:embed="rId802"/>
                  <a:stretch>
                    <a:fillRect/>
                  </a:stretch>
                </p:blipFill>
                <p:spPr>
                  <a:xfrm>
                    <a:off x="354677" y="5146674"/>
                    <a:ext cx="194760" cy="2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3">
                <p14:nvContentPartPr>
                  <p14:cNvPr id="695" name="Ink 694">
                    <a:extLst>
                      <a:ext uri="{FF2B5EF4-FFF2-40B4-BE49-F238E27FC236}">
                        <a16:creationId xmlns:a16="http://schemas.microsoft.com/office/drawing/2014/main" id="{568F8892-83C4-4162-8F18-C595EE519AFC}"/>
                      </a:ext>
                    </a:extLst>
                  </p14:cNvPr>
                  <p14:cNvContentPartPr/>
                  <p14:nvPr/>
                </p14:nvContentPartPr>
                <p14:xfrm>
                  <a:off x="551237" y="4999794"/>
                  <a:ext cx="34560" cy="161280"/>
                </p14:xfrm>
              </p:contentPart>
            </mc:Choice>
            <mc:Fallback xmlns="">
              <p:pic>
                <p:nvPicPr>
                  <p:cNvPr id="695" name="Ink 694">
                    <a:extLst>
                      <a:ext uri="{FF2B5EF4-FFF2-40B4-BE49-F238E27FC236}">
                        <a16:creationId xmlns:a16="http://schemas.microsoft.com/office/drawing/2014/main" id="{568F8892-83C4-4162-8F18-C595EE519AFC}"/>
                      </a:ext>
                    </a:extLst>
                  </p:cNvPr>
                  <p:cNvPicPr/>
                  <p:nvPr/>
                </p:nvPicPr>
                <p:blipFill>
                  <a:blip r:embed="rId804"/>
                  <a:stretch>
                    <a:fillRect/>
                  </a:stretch>
                </p:blipFill>
                <p:spPr>
                  <a:xfrm>
                    <a:off x="542237" y="4991154"/>
                    <a:ext cx="52200" cy="17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5">
                <p14:nvContentPartPr>
                  <p14:cNvPr id="696" name="Ink 695">
                    <a:extLst>
                      <a:ext uri="{FF2B5EF4-FFF2-40B4-BE49-F238E27FC236}">
                        <a16:creationId xmlns:a16="http://schemas.microsoft.com/office/drawing/2014/main" id="{C63B7642-F8B2-4556-8370-2CEFA413713D}"/>
                      </a:ext>
                    </a:extLst>
                  </p14:cNvPr>
                  <p14:cNvContentPartPr/>
                  <p14:nvPr/>
                </p14:nvContentPartPr>
                <p14:xfrm>
                  <a:off x="543317" y="5093754"/>
                  <a:ext cx="297720" cy="87120"/>
                </p14:xfrm>
              </p:contentPart>
            </mc:Choice>
            <mc:Fallback xmlns="">
              <p:pic>
                <p:nvPicPr>
                  <p:cNvPr id="696" name="Ink 695">
                    <a:extLst>
                      <a:ext uri="{FF2B5EF4-FFF2-40B4-BE49-F238E27FC236}">
                        <a16:creationId xmlns:a16="http://schemas.microsoft.com/office/drawing/2014/main" id="{C63B7642-F8B2-4556-8370-2CEFA413713D}"/>
                      </a:ext>
                    </a:extLst>
                  </p:cNvPr>
                  <p:cNvPicPr/>
                  <p:nvPr/>
                </p:nvPicPr>
                <p:blipFill>
                  <a:blip r:embed="rId806"/>
                  <a:stretch>
                    <a:fillRect/>
                  </a:stretch>
                </p:blipFill>
                <p:spPr>
                  <a:xfrm>
                    <a:off x="534677" y="5084754"/>
                    <a:ext cx="315360" cy="10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7">
                <p14:nvContentPartPr>
                  <p14:cNvPr id="697" name="Ink 696">
                    <a:extLst>
                      <a:ext uri="{FF2B5EF4-FFF2-40B4-BE49-F238E27FC236}">
                        <a16:creationId xmlns:a16="http://schemas.microsoft.com/office/drawing/2014/main" id="{46DB148D-4143-4B0E-9928-673F417DDBF4}"/>
                      </a:ext>
                    </a:extLst>
                  </p14:cNvPr>
                  <p14:cNvContentPartPr/>
                  <p14:nvPr/>
                </p14:nvContentPartPr>
                <p14:xfrm>
                  <a:off x="593717" y="4970634"/>
                  <a:ext cx="275040" cy="81000"/>
                </p14:xfrm>
              </p:contentPart>
            </mc:Choice>
            <mc:Fallback xmlns="">
              <p:pic>
                <p:nvPicPr>
                  <p:cNvPr id="697" name="Ink 696">
                    <a:extLst>
                      <a:ext uri="{FF2B5EF4-FFF2-40B4-BE49-F238E27FC236}">
                        <a16:creationId xmlns:a16="http://schemas.microsoft.com/office/drawing/2014/main" id="{46DB148D-4143-4B0E-9928-673F417DDBF4}"/>
                      </a:ext>
                    </a:extLst>
                  </p:cNvPr>
                  <p:cNvPicPr/>
                  <p:nvPr/>
                </p:nvPicPr>
                <p:blipFill>
                  <a:blip r:embed="rId808"/>
                  <a:stretch>
                    <a:fillRect/>
                  </a:stretch>
                </p:blipFill>
                <p:spPr>
                  <a:xfrm>
                    <a:off x="584717" y="4961634"/>
                    <a:ext cx="292680" cy="9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9">
                <p14:nvContentPartPr>
                  <p14:cNvPr id="698" name="Ink 697">
                    <a:extLst>
                      <a:ext uri="{FF2B5EF4-FFF2-40B4-BE49-F238E27FC236}">
                        <a16:creationId xmlns:a16="http://schemas.microsoft.com/office/drawing/2014/main" id="{0D0D4931-D939-48D2-BDF0-4B4E518DBCD3}"/>
                      </a:ext>
                    </a:extLst>
                  </p14:cNvPr>
                  <p14:cNvContentPartPr/>
                  <p14:nvPr/>
                </p14:nvContentPartPr>
                <p14:xfrm>
                  <a:off x="838877" y="5046954"/>
                  <a:ext cx="18720" cy="110160"/>
                </p14:xfrm>
              </p:contentPart>
            </mc:Choice>
            <mc:Fallback xmlns="">
              <p:pic>
                <p:nvPicPr>
                  <p:cNvPr id="698" name="Ink 697">
                    <a:extLst>
                      <a:ext uri="{FF2B5EF4-FFF2-40B4-BE49-F238E27FC236}">
                        <a16:creationId xmlns:a16="http://schemas.microsoft.com/office/drawing/2014/main" id="{0D0D4931-D939-48D2-BDF0-4B4E518DBCD3}"/>
                      </a:ext>
                    </a:extLst>
                  </p:cNvPr>
                  <p:cNvPicPr/>
                  <p:nvPr/>
                </p:nvPicPr>
                <p:blipFill>
                  <a:blip r:embed="rId810"/>
                  <a:stretch>
                    <a:fillRect/>
                  </a:stretch>
                </p:blipFill>
                <p:spPr>
                  <a:xfrm>
                    <a:off x="830237" y="5037954"/>
                    <a:ext cx="36360" cy="12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1">
                <p14:nvContentPartPr>
                  <p14:cNvPr id="699" name="Ink 698">
                    <a:extLst>
                      <a:ext uri="{FF2B5EF4-FFF2-40B4-BE49-F238E27FC236}">
                        <a16:creationId xmlns:a16="http://schemas.microsoft.com/office/drawing/2014/main" id="{606D08E7-6930-449A-9AF1-91DAEF0D4E87}"/>
                      </a:ext>
                    </a:extLst>
                  </p14:cNvPr>
                  <p14:cNvContentPartPr/>
                  <p14:nvPr/>
                </p14:nvContentPartPr>
                <p14:xfrm>
                  <a:off x="829877" y="5170434"/>
                  <a:ext cx="158040" cy="10440"/>
                </p14:xfrm>
              </p:contentPart>
            </mc:Choice>
            <mc:Fallback xmlns="">
              <p:pic>
                <p:nvPicPr>
                  <p:cNvPr id="699" name="Ink 698">
                    <a:extLst>
                      <a:ext uri="{FF2B5EF4-FFF2-40B4-BE49-F238E27FC236}">
                        <a16:creationId xmlns:a16="http://schemas.microsoft.com/office/drawing/2014/main" id="{606D08E7-6930-449A-9AF1-91DAEF0D4E87}"/>
                      </a:ext>
                    </a:extLst>
                  </p:cNvPr>
                  <p:cNvPicPr/>
                  <p:nvPr/>
                </p:nvPicPr>
                <p:blipFill>
                  <a:blip r:embed="rId812"/>
                  <a:stretch>
                    <a:fillRect/>
                  </a:stretch>
                </p:blipFill>
                <p:spPr>
                  <a:xfrm>
                    <a:off x="820877" y="5161434"/>
                    <a:ext cx="175680" cy="2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3">
                <p14:nvContentPartPr>
                  <p14:cNvPr id="700" name="Ink 699">
                    <a:extLst>
                      <a:ext uri="{FF2B5EF4-FFF2-40B4-BE49-F238E27FC236}">
                        <a16:creationId xmlns:a16="http://schemas.microsoft.com/office/drawing/2014/main" id="{B9C5B3B1-23C3-4FDB-B48E-95A334446D51}"/>
                      </a:ext>
                    </a:extLst>
                  </p14:cNvPr>
                  <p14:cNvContentPartPr/>
                  <p14:nvPr/>
                </p14:nvContentPartPr>
                <p14:xfrm>
                  <a:off x="875597" y="5039034"/>
                  <a:ext cx="111240" cy="5040"/>
                </p14:xfrm>
              </p:contentPart>
            </mc:Choice>
            <mc:Fallback xmlns="">
              <p:pic>
                <p:nvPicPr>
                  <p:cNvPr id="700" name="Ink 699">
                    <a:extLst>
                      <a:ext uri="{FF2B5EF4-FFF2-40B4-BE49-F238E27FC236}">
                        <a16:creationId xmlns:a16="http://schemas.microsoft.com/office/drawing/2014/main" id="{B9C5B3B1-23C3-4FDB-B48E-95A334446D51}"/>
                      </a:ext>
                    </a:extLst>
                  </p:cNvPr>
                  <p:cNvPicPr/>
                  <p:nvPr/>
                </p:nvPicPr>
                <p:blipFill>
                  <a:blip r:embed="rId814"/>
                  <a:stretch>
                    <a:fillRect/>
                  </a:stretch>
                </p:blipFill>
                <p:spPr>
                  <a:xfrm>
                    <a:off x="866957" y="5030034"/>
                    <a:ext cx="128880" cy="2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5">
                <p14:nvContentPartPr>
                  <p14:cNvPr id="701" name="Ink 700">
                    <a:extLst>
                      <a:ext uri="{FF2B5EF4-FFF2-40B4-BE49-F238E27FC236}">
                        <a16:creationId xmlns:a16="http://schemas.microsoft.com/office/drawing/2014/main" id="{C5A8AF99-B548-4FF0-87E3-4F84259F2D17}"/>
                      </a:ext>
                    </a:extLst>
                  </p14:cNvPr>
                  <p14:cNvContentPartPr/>
                  <p14:nvPr/>
                </p14:nvContentPartPr>
                <p14:xfrm>
                  <a:off x="988637" y="5047674"/>
                  <a:ext cx="18360" cy="124920"/>
                </p14:xfrm>
              </p:contentPart>
            </mc:Choice>
            <mc:Fallback xmlns="">
              <p:pic>
                <p:nvPicPr>
                  <p:cNvPr id="701" name="Ink 700">
                    <a:extLst>
                      <a:ext uri="{FF2B5EF4-FFF2-40B4-BE49-F238E27FC236}">
                        <a16:creationId xmlns:a16="http://schemas.microsoft.com/office/drawing/2014/main" id="{C5A8AF99-B548-4FF0-87E3-4F84259F2D17}"/>
                      </a:ext>
                    </a:extLst>
                  </p:cNvPr>
                  <p:cNvPicPr/>
                  <p:nvPr/>
                </p:nvPicPr>
                <p:blipFill>
                  <a:blip r:embed="rId816"/>
                  <a:stretch>
                    <a:fillRect/>
                  </a:stretch>
                </p:blipFill>
                <p:spPr>
                  <a:xfrm>
                    <a:off x="979997" y="5038674"/>
                    <a:ext cx="3600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7">
                <p14:nvContentPartPr>
                  <p14:cNvPr id="702" name="Ink 701">
                    <a:extLst>
                      <a:ext uri="{FF2B5EF4-FFF2-40B4-BE49-F238E27FC236}">
                        <a16:creationId xmlns:a16="http://schemas.microsoft.com/office/drawing/2014/main" id="{FCAA965D-A893-4040-9B85-042AC37A6334}"/>
                      </a:ext>
                    </a:extLst>
                  </p14:cNvPr>
                  <p14:cNvContentPartPr/>
                  <p14:nvPr/>
                </p14:nvContentPartPr>
                <p14:xfrm>
                  <a:off x="1003757" y="5005554"/>
                  <a:ext cx="185400" cy="52560"/>
                </p14:xfrm>
              </p:contentPart>
            </mc:Choice>
            <mc:Fallback xmlns="">
              <p:pic>
                <p:nvPicPr>
                  <p:cNvPr id="702" name="Ink 701">
                    <a:extLst>
                      <a:ext uri="{FF2B5EF4-FFF2-40B4-BE49-F238E27FC236}">
                        <a16:creationId xmlns:a16="http://schemas.microsoft.com/office/drawing/2014/main" id="{FCAA965D-A893-4040-9B85-042AC37A6334}"/>
                      </a:ext>
                    </a:extLst>
                  </p:cNvPr>
                  <p:cNvPicPr/>
                  <p:nvPr/>
                </p:nvPicPr>
                <p:blipFill>
                  <a:blip r:embed="rId818"/>
                  <a:stretch>
                    <a:fillRect/>
                  </a:stretch>
                </p:blipFill>
                <p:spPr>
                  <a:xfrm>
                    <a:off x="995117" y="4996914"/>
                    <a:ext cx="20304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9">
                <p14:nvContentPartPr>
                  <p14:cNvPr id="703" name="Ink 702">
                    <a:extLst>
                      <a:ext uri="{FF2B5EF4-FFF2-40B4-BE49-F238E27FC236}">
                        <a16:creationId xmlns:a16="http://schemas.microsoft.com/office/drawing/2014/main" id="{078AC575-4A7C-471A-B3D8-F6E9F278B6C2}"/>
                      </a:ext>
                    </a:extLst>
                  </p14:cNvPr>
                  <p14:cNvContentPartPr/>
                  <p14:nvPr/>
                </p14:nvContentPartPr>
                <p14:xfrm>
                  <a:off x="986117" y="5125794"/>
                  <a:ext cx="177840" cy="48240"/>
                </p14:xfrm>
              </p:contentPart>
            </mc:Choice>
            <mc:Fallback xmlns="">
              <p:pic>
                <p:nvPicPr>
                  <p:cNvPr id="703" name="Ink 702">
                    <a:extLst>
                      <a:ext uri="{FF2B5EF4-FFF2-40B4-BE49-F238E27FC236}">
                        <a16:creationId xmlns:a16="http://schemas.microsoft.com/office/drawing/2014/main" id="{078AC575-4A7C-471A-B3D8-F6E9F278B6C2}"/>
                      </a:ext>
                    </a:extLst>
                  </p:cNvPr>
                  <p:cNvPicPr/>
                  <p:nvPr/>
                </p:nvPicPr>
                <p:blipFill>
                  <a:blip r:embed="rId820"/>
                  <a:stretch>
                    <a:fillRect/>
                  </a:stretch>
                </p:blipFill>
                <p:spPr>
                  <a:xfrm>
                    <a:off x="977477" y="5117154"/>
                    <a:ext cx="19548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1">
                <p14:nvContentPartPr>
                  <p14:cNvPr id="704" name="Ink 703">
                    <a:extLst>
                      <a:ext uri="{FF2B5EF4-FFF2-40B4-BE49-F238E27FC236}">
                        <a16:creationId xmlns:a16="http://schemas.microsoft.com/office/drawing/2014/main" id="{E828BEE2-517F-4A66-A61D-7DDAE6440A71}"/>
                      </a:ext>
                    </a:extLst>
                  </p14:cNvPr>
                  <p14:cNvContentPartPr/>
                  <p14:nvPr/>
                </p14:nvContentPartPr>
                <p14:xfrm>
                  <a:off x="1179437" y="5041914"/>
                  <a:ext cx="8280" cy="122040"/>
                </p14:xfrm>
              </p:contentPart>
            </mc:Choice>
            <mc:Fallback xmlns="">
              <p:pic>
                <p:nvPicPr>
                  <p:cNvPr id="704" name="Ink 703">
                    <a:extLst>
                      <a:ext uri="{FF2B5EF4-FFF2-40B4-BE49-F238E27FC236}">
                        <a16:creationId xmlns:a16="http://schemas.microsoft.com/office/drawing/2014/main" id="{E828BEE2-517F-4A66-A61D-7DDAE6440A71}"/>
                      </a:ext>
                    </a:extLst>
                  </p:cNvPr>
                  <p:cNvPicPr/>
                  <p:nvPr/>
                </p:nvPicPr>
                <p:blipFill>
                  <a:blip r:embed="rId822"/>
                  <a:stretch>
                    <a:fillRect/>
                  </a:stretch>
                </p:blipFill>
                <p:spPr>
                  <a:xfrm>
                    <a:off x="1170797" y="5032914"/>
                    <a:ext cx="25920" cy="13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3">
                <p14:nvContentPartPr>
                  <p14:cNvPr id="705" name="Ink 704">
                    <a:extLst>
                      <a:ext uri="{FF2B5EF4-FFF2-40B4-BE49-F238E27FC236}">
                        <a16:creationId xmlns:a16="http://schemas.microsoft.com/office/drawing/2014/main" id="{4BC053E0-0447-4DBC-849D-E637B887AFE7}"/>
                      </a:ext>
                    </a:extLst>
                  </p14:cNvPr>
                  <p14:cNvContentPartPr/>
                  <p14:nvPr/>
                </p14:nvContentPartPr>
                <p14:xfrm>
                  <a:off x="1171877" y="5165394"/>
                  <a:ext cx="173160" cy="3960"/>
                </p14:xfrm>
              </p:contentPart>
            </mc:Choice>
            <mc:Fallback xmlns="">
              <p:pic>
                <p:nvPicPr>
                  <p:cNvPr id="705" name="Ink 704">
                    <a:extLst>
                      <a:ext uri="{FF2B5EF4-FFF2-40B4-BE49-F238E27FC236}">
                        <a16:creationId xmlns:a16="http://schemas.microsoft.com/office/drawing/2014/main" id="{4BC053E0-0447-4DBC-849D-E637B887AFE7}"/>
                      </a:ext>
                    </a:extLst>
                  </p:cNvPr>
                  <p:cNvPicPr/>
                  <p:nvPr/>
                </p:nvPicPr>
                <p:blipFill>
                  <a:blip r:embed="rId824"/>
                  <a:stretch>
                    <a:fillRect/>
                  </a:stretch>
                </p:blipFill>
                <p:spPr>
                  <a:xfrm>
                    <a:off x="1163237" y="5156394"/>
                    <a:ext cx="19080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5">
                <p14:nvContentPartPr>
                  <p14:cNvPr id="706" name="Ink 705">
                    <a:extLst>
                      <a:ext uri="{FF2B5EF4-FFF2-40B4-BE49-F238E27FC236}">
                        <a16:creationId xmlns:a16="http://schemas.microsoft.com/office/drawing/2014/main" id="{D01EEB30-4C7C-454C-891F-A3C70FF6CD62}"/>
                      </a:ext>
                    </a:extLst>
                  </p14:cNvPr>
                  <p14:cNvContentPartPr/>
                  <p14:nvPr/>
                </p14:nvContentPartPr>
                <p14:xfrm>
                  <a:off x="1201397" y="5048394"/>
                  <a:ext cx="145440" cy="8640"/>
                </p14:xfrm>
              </p:contentPart>
            </mc:Choice>
            <mc:Fallback xmlns="">
              <p:pic>
                <p:nvPicPr>
                  <p:cNvPr id="706" name="Ink 705">
                    <a:extLst>
                      <a:ext uri="{FF2B5EF4-FFF2-40B4-BE49-F238E27FC236}">
                        <a16:creationId xmlns:a16="http://schemas.microsoft.com/office/drawing/2014/main" id="{D01EEB30-4C7C-454C-891F-A3C70FF6CD62}"/>
                      </a:ext>
                    </a:extLst>
                  </p:cNvPr>
                  <p:cNvPicPr/>
                  <p:nvPr/>
                </p:nvPicPr>
                <p:blipFill>
                  <a:blip r:embed="rId826"/>
                  <a:stretch>
                    <a:fillRect/>
                  </a:stretch>
                </p:blipFill>
                <p:spPr>
                  <a:xfrm>
                    <a:off x="1192757" y="5039394"/>
                    <a:ext cx="163080" cy="2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7">
                <p14:nvContentPartPr>
                  <p14:cNvPr id="707" name="Ink 706">
                    <a:extLst>
                      <a:ext uri="{FF2B5EF4-FFF2-40B4-BE49-F238E27FC236}">
                        <a16:creationId xmlns:a16="http://schemas.microsoft.com/office/drawing/2014/main" id="{4C3F043E-B367-430B-81CD-EE461B8598B7}"/>
                      </a:ext>
                    </a:extLst>
                  </p14:cNvPr>
                  <p14:cNvContentPartPr/>
                  <p14:nvPr/>
                </p14:nvContentPartPr>
                <p14:xfrm>
                  <a:off x="1352597" y="5058474"/>
                  <a:ext cx="8640" cy="116280"/>
                </p14:xfrm>
              </p:contentPart>
            </mc:Choice>
            <mc:Fallback xmlns="">
              <p:pic>
                <p:nvPicPr>
                  <p:cNvPr id="707" name="Ink 706">
                    <a:extLst>
                      <a:ext uri="{FF2B5EF4-FFF2-40B4-BE49-F238E27FC236}">
                        <a16:creationId xmlns:a16="http://schemas.microsoft.com/office/drawing/2014/main" id="{4C3F043E-B367-430B-81CD-EE461B8598B7}"/>
                      </a:ext>
                    </a:extLst>
                  </p:cNvPr>
                  <p:cNvPicPr/>
                  <p:nvPr/>
                </p:nvPicPr>
                <p:blipFill>
                  <a:blip r:embed="rId828"/>
                  <a:stretch>
                    <a:fillRect/>
                  </a:stretch>
                </p:blipFill>
                <p:spPr>
                  <a:xfrm>
                    <a:off x="1343597" y="5049474"/>
                    <a:ext cx="26280" cy="13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9">
                <p14:nvContentPartPr>
                  <p14:cNvPr id="708" name="Ink 707">
                    <a:extLst>
                      <a:ext uri="{FF2B5EF4-FFF2-40B4-BE49-F238E27FC236}">
                        <a16:creationId xmlns:a16="http://schemas.microsoft.com/office/drawing/2014/main" id="{09C2A261-8BE4-46E8-9B52-0BE73D1737CA}"/>
                      </a:ext>
                    </a:extLst>
                  </p14:cNvPr>
                  <p14:cNvContentPartPr/>
                  <p14:nvPr/>
                </p14:nvContentPartPr>
                <p14:xfrm>
                  <a:off x="1356557" y="5005554"/>
                  <a:ext cx="182880" cy="85680"/>
                </p14:xfrm>
              </p:contentPart>
            </mc:Choice>
            <mc:Fallback xmlns="">
              <p:pic>
                <p:nvPicPr>
                  <p:cNvPr id="708" name="Ink 707">
                    <a:extLst>
                      <a:ext uri="{FF2B5EF4-FFF2-40B4-BE49-F238E27FC236}">
                        <a16:creationId xmlns:a16="http://schemas.microsoft.com/office/drawing/2014/main" id="{09C2A261-8BE4-46E8-9B52-0BE73D1737CA}"/>
                      </a:ext>
                    </a:extLst>
                  </p:cNvPr>
                  <p:cNvPicPr/>
                  <p:nvPr/>
                </p:nvPicPr>
                <p:blipFill>
                  <a:blip r:embed="rId830"/>
                  <a:stretch>
                    <a:fillRect/>
                  </a:stretch>
                </p:blipFill>
                <p:spPr>
                  <a:xfrm>
                    <a:off x="1347917" y="4996554"/>
                    <a:ext cx="200520" cy="1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1">
                <p14:nvContentPartPr>
                  <p14:cNvPr id="709" name="Ink 708">
                    <a:extLst>
                      <a:ext uri="{FF2B5EF4-FFF2-40B4-BE49-F238E27FC236}">
                        <a16:creationId xmlns:a16="http://schemas.microsoft.com/office/drawing/2014/main" id="{56F43260-315D-4C2B-BF9A-433026146740}"/>
                      </a:ext>
                    </a:extLst>
                  </p14:cNvPr>
                  <p14:cNvContentPartPr/>
                  <p14:nvPr/>
                </p14:nvContentPartPr>
                <p14:xfrm>
                  <a:off x="1355117" y="5152074"/>
                  <a:ext cx="193680" cy="37080"/>
                </p14:xfrm>
              </p:contentPart>
            </mc:Choice>
            <mc:Fallback xmlns="">
              <p:pic>
                <p:nvPicPr>
                  <p:cNvPr id="709" name="Ink 708">
                    <a:extLst>
                      <a:ext uri="{FF2B5EF4-FFF2-40B4-BE49-F238E27FC236}">
                        <a16:creationId xmlns:a16="http://schemas.microsoft.com/office/drawing/2014/main" id="{56F43260-315D-4C2B-BF9A-433026146740}"/>
                      </a:ext>
                    </a:extLst>
                  </p:cNvPr>
                  <p:cNvPicPr/>
                  <p:nvPr/>
                </p:nvPicPr>
                <p:blipFill>
                  <a:blip r:embed="rId832"/>
                  <a:stretch>
                    <a:fillRect/>
                  </a:stretch>
                </p:blipFill>
                <p:spPr>
                  <a:xfrm>
                    <a:off x="1346477" y="5143434"/>
                    <a:ext cx="211320" cy="5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3">
                <p14:nvContentPartPr>
                  <p14:cNvPr id="710" name="Ink 709">
                    <a:extLst>
                      <a:ext uri="{FF2B5EF4-FFF2-40B4-BE49-F238E27FC236}">
                        <a16:creationId xmlns:a16="http://schemas.microsoft.com/office/drawing/2014/main" id="{AD57EDD1-A683-42CB-82BE-F8C12CAE1695}"/>
                      </a:ext>
                    </a:extLst>
                  </p14:cNvPr>
                  <p14:cNvContentPartPr/>
                  <p14:nvPr/>
                </p14:nvContentPartPr>
                <p14:xfrm>
                  <a:off x="1535477" y="5182674"/>
                  <a:ext cx="195840" cy="9000"/>
                </p14:xfrm>
              </p:contentPart>
            </mc:Choice>
            <mc:Fallback xmlns="">
              <p:pic>
                <p:nvPicPr>
                  <p:cNvPr id="710" name="Ink 709">
                    <a:extLst>
                      <a:ext uri="{FF2B5EF4-FFF2-40B4-BE49-F238E27FC236}">
                        <a16:creationId xmlns:a16="http://schemas.microsoft.com/office/drawing/2014/main" id="{AD57EDD1-A683-42CB-82BE-F8C12CAE1695}"/>
                      </a:ext>
                    </a:extLst>
                  </p:cNvPr>
                  <p:cNvPicPr/>
                  <p:nvPr/>
                </p:nvPicPr>
                <p:blipFill>
                  <a:blip r:embed="rId834"/>
                  <a:stretch>
                    <a:fillRect/>
                  </a:stretch>
                </p:blipFill>
                <p:spPr>
                  <a:xfrm>
                    <a:off x="1526837" y="5174034"/>
                    <a:ext cx="21348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5">
                <p14:nvContentPartPr>
                  <p14:cNvPr id="711" name="Ink 710">
                    <a:extLst>
                      <a:ext uri="{FF2B5EF4-FFF2-40B4-BE49-F238E27FC236}">
                        <a16:creationId xmlns:a16="http://schemas.microsoft.com/office/drawing/2014/main" id="{51B58A2A-290A-4AD6-AD05-9B58175B2C69}"/>
                      </a:ext>
                    </a:extLst>
                  </p14:cNvPr>
                  <p14:cNvContentPartPr/>
                  <p14:nvPr/>
                </p14:nvContentPartPr>
                <p14:xfrm>
                  <a:off x="1544477" y="5094114"/>
                  <a:ext cx="154800" cy="3600"/>
                </p14:xfrm>
              </p:contentPart>
            </mc:Choice>
            <mc:Fallback xmlns="">
              <p:pic>
                <p:nvPicPr>
                  <p:cNvPr id="711" name="Ink 710">
                    <a:extLst>
                      <a:ext uri="{FF2B5EF4-FFF2-40B4-BE49-F238E27FC236}">
                        <a16:creationId xmlns:a16="http://schemas.microsoft.com/office/drawing/2014/main" id="{51B58A2A-290A-4AD6-AD05-9B58175B2C69}"/>
                      </a:ext>
                    </a:extLst>
                  </p:cNvPr>
                  <p:cNvPicPr/>
                  <p:nvPr/>
                </p:nvPicPr>
                <p:blipFill>
                  <a:blip r:embed="rId836"/>
                  <a:stretch>
                    <a:fillRect/>
                  </a:stretch>
                </p:blipFill>
                <p:spPr>
                  <a:xfrm>
                    <a:off x="1535477" y="5085474"/>
                    <a:ext cx="17244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7">
                <p14:nvContentPartPr>
                  <p14:cNvPr id="712" name="Ink 711">
                    <a:extLst>
                      <a:ext uri="{FF2B5EF4-FFF2-40B4-BE49-F238E27FC236}">
                        <a16:creationId xmlns:a16="http://schemas.microsoft.com/office/drawing/2014/main" id="{B40213A2-5B95-44CD-B018-10F1A1034F93}"/>
                      </a:ext>
                    </a:extLst>
                  </p14:cNvPr>
                  <p14:cNvContentPartPr/>
                  <p14:nvPr/>
                </p14:nvContentPartPr>
                <p14:xfrm>
                  <a:off x="1555997" y="5100234"/>
                  <a:ext cx="6840" cy="94680"/>
                </p14:xfrm>
              </p:contentPart>
            </mc:Choice>
            <mc:Fallback xmlns="">
              <p:pic>
                <p:nvPicPr>
                  <p:cNvPr id="712" name="Ink 711">
                    <a:extLst>
                      <a:ext uri="{FF2B5EF4-FFF2-40B4-BE49-F238E27FC236}">
                        <a16:creationId xmlns:a16="http://schemas.microsoft.com/office/drawing/2014/main" id="{B40213A2-5B95-44CD-B018-10F1A1034F93}"/>
                      </a:ext>
                    </a:extLst>
                  </p:cNvPr>
                  <p:cNvPicPr/>
                  <p:nvPr/>
                </p:nvPicPr>
                <p:blipFill>
                  <a:blip r:embed="rId838"/>
                  <a:stretch>
                    <a:fillRect/>
                  </a:stretch>
                </p:blipFill>
                <p:spPr>
                  <a:xfrm>
                    <a:off x="1547357" y="5091234"/>
                    <a:ext cx="24480" cy="11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9">
                <p14:nvContentPartPr>
                  <p14:cNvPr id="713" name="Ink 712">
                    <a:extLst>
                      <a:ext uri="{FF2B5EF4-FFF2-40B4-BE49-F238E27FC236}">
                        <a16:creationId xmlns:a16="http://schemas.microsoft.com/office/drawing/2014/main" id="{69EECF95-54D6-4618-AD16-3282CD6B51CC}"/>
                      </a:ext>
                    </a:extLst>
                  </p14:cNvPr>
                  <p14:cNvContentPartPr/>
                  <p14:nvPr/>
                </p14:nvContentPartPr>
                <p14:xfrm>
                  <a:off x="1708637" y="5092674"/>
                  <a:ext cx="45720" cy="82800"/>
                </p14:xfrm>
              </p:contentPart>
            </mc:Choice>
            <mc:Fallback xmlns="">
              <p:pic>
                <p:nvPicPr>
                  <p:cNvPr id="713" name="Ink 712">
                    <a:extLst>
                      <a:ext uri="{FF2B5EF4-FFF2-40B4-BE49-F238E27FC236}">
                        <a16:creationId xmlns:a16="http://schemas.microsoft.com/office/drawing/2014/main" id="{69EECF95-54D6-4618-AD16-3282CD6B51CC}"/>
                      </a:ext>
                    </a:extLst>
                  </p:cNvPr>
                  <p:cNvPicPr/>
                  <p:nvPr/>
                </p:nvPicPr>
                <p:blipFill>
                  <a:blip r:embed="rId840"/>
                  <a:stretch>
                    <a:fillRect/>
                  </a:stretch>
                </p:blipFill>
                <p:spPr>
                  <a:xfrm>
                    <a:off x="1699637" y="5083674"/>
                    <a:ext cx="63360" cy="10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1">
                <p14:nvContentPartPr>
                  <p14:cNvPr id="714" name="Ink 713">
                    <a:extLst>
                      <a:ext uri="{FF2B5EF4-FFF2-40B4-BE49-F238E27FC236}">
                        <a16:creationId xmlns:a16="http://schemas.microsoft.com/office/drawing/2014/main" id="{F095986A-50D3-4ABE-A4A5-63568453A2F9}"/>
                      </a:ext>
                    </a:extLst>
                  </p14:cNvPr>
                  <p14:cNvContentPartPr/>
                  <p14:nvPr/>
                </p14:nvContentPartPr>
                <p14:xfrm>
                  <a:off x="1739957" y="5078634"/>
                  <a:ext cx="253800" cy="106200"/>
                </p14:xfrm>
              </p:contentPart>
            </mc:Choice>
            <mc:Fallback xmlns="">
              <p:pic>
                <p:nvPicPr>
                  <p:cNvPr id="714" name="Ink 713">
                    <a:extLst>
                      <a:ext uri="{FF2B5EF4-FFF2-40B4-BE49-F238E27FC236}">
                        <a16:creationId xmlns:a16="http://schemas.microsoft.com/office/drawing/2014/main" id="{F095986A-50D3-4ABE-A4A5-63568453A2F9}"/>
                      </a:ext>
                    </a:extLst>
                  </p:cNvPr>
                  <p:cNvPicPr/>
                  <p:nvPr/>
                </p:nvPicPr>
                <p:blipFill>
                  <a:blip r:embed="rId842"/>
                  <a:stretch>
                    <a:fillRect/>
                  </a:stretch>
                </p:blipFill>
                <p:spPr>
                  <a:xfrm>
                    <a:off x="1730957" y="5069994"/>
                    <a:ext cx="271440" cy="12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3">
                <p14:nvContentPartPr>
                  <p14:cNvPr id="715" name="Ink 714">
                    <a:extLst>
                      <a:ext uri="{FF2B5EF4-FFF2-40B4-BE49-F238E27FC236}">
                        <a16:creationId xmlns:a16="http://schemas.microsoft.com/office/drawing/2014/main" id="{3EC8DA61-F85F-41BB-9C6B-A2934C3CAD98}"/>
                      </a:ext>
                    </a:extLst>
                  </p14:cNvPr>
                  <p14:cNvContentPartPr/>
                  <p14:nvPr/>
                </p14:nvContentPartPr>
                <p14:xfrm>
                  <a:off x="1726277" y="5011314"/>
                  <a:ext cx="257760" cy="64080"/>
                </p14:xfrm>
              </p:contentPart>
            </mc:Choice>
            <mc:Fallback xmlns="">
              <p:pic>
                <p:nvPicPr>
                  <p:cNvPr id="715" name="Ink 714">
                    <a:extLst>
                      <a:ext uri="{FF2B5EF4-FFF2-40B4-BE49-F238E27FC236}">
                        <a16:creationId xmlns:a16="http://schemas.microsoft.com/office/drawing/2014/main" id="{3EC8DA61-F85F-41BB-9C6B-A2934C3CAD98}"/>
                      </a:ext>
                    </a:extLst>
                  </p:cNvPr>
                  <p:cNvPicPr/>
                  <p:nvPr/>
                </p:nvPicPr>
                <p:blipFill>
                  <a:blip r:embed="rId844"/>
                  <a:stretch>
                    <a:fillRect/>
                  </a:stretch>
                </p:blipFill>
                <p:spPr>
                  <a:xfrm>
                    <a:off x="1717277" y="5002674"/>
                    <a:ext cx="275400" cy="8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5">
                <p14:nvContentPartPr>
                  <p14:cNvPr id="716" name="Ink 715">
                    <a:extLst>
                      <a:ext uri="{FF2B5EF4-FFF2-40B4-BE49-F238E27FC236}">
                        <a16:creationId xmlns:a16="http://schemas.microsoft.com/office/drawing/2014/main" id="{FC943AC9-DD08-42EC-B0AE-0967936FF63E}"/>
                      </a:ext>
                    </a:extLst>
                  </p14:cNvPr>
                  <p14:cNvContentPartPr/>
                  <p14:nvPr/>
                </p14:nvContentPartPr>
                <p14:xfrm>
                  <a:off x="1956317" y="5059554"/>
                  <a:ext cx="42120" cy="79920"/>
                </p14:xfrm>
              </p:contentPart>
            </mc:Choice>
            <mc:Fallback xmlns="">
              <p:pic>
                <p:nvPicPr>
                  <p:cNvPr id="716" name="Ink 715">
                    <a:extLst>
                      <a:ext uri="{FF2B5EF4-FFF2-40B4-BE49-F238E27FC236}">
                        <a16:creationId xmlns:a16="http://schemas.microsoft.com/office/drawing/2014/main" id="{FC943AC9-DD08-42EC-B0AE-0967936FF63E}"/>
                      </a:ext>
                    </a:extLst>
                  </p:cNvPr>
                  <p:cNvPicPr/>
                  <p:nvPr/>
                </p:nvPicPr>
                <p:blipFill>
                  <a:blip r:embed="rId846"/>
                  <a:stretch>
                    <a:fillRect/>
                  </a:stretch>
                </p:blipFill>
                <p:spPr>
                  <a:xfrm>
                    <a:off x="1947677" y="5050914"/>
                    <a:ext cx="5976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7">
                <p14:nvContentPartPr>
                  <p14:cNvPr id="717" name="Ink 716">
                    <a:extLst>
                      <a:ext uri="{FF2B5EF4-FFF2-40B4-BE49-F238E27FC236}">
                        <a16:creationId xmlns:a16="http://schemas.microsoft.com/office/drawing/2014/main" id="{4115E4C2-87FA-4605-925A-74FC995FD5A1}"/>
                      </a:ext>
                    </a:extLst>
                  </p14:cNvPr>
                  <p14:cNvContentPartPr/>
                  <p14:nvPr/>
                </p14:nvContentPartPr>
                <p14:xfrm>
                  <a:off x="1986557" y="5145234"/>
                  <a:ext cx="172080" cy="3600"/>
                </p14:xfrm>
              </p:contentPart>
            </mc:Choice>
            <mc:Fallback xmlns="">
              <p:pic>
                <p:nvPicPr>
                  <p:cNvPr id="717" name="Ink 716">
                    <a:extLst>
                      <a:ext uri="{FF2B5EF4-FFF2-40B4-BE49-F238E27FC236}">
                        <a16:creationId xmlns:a16="http://schemas.microsoft.com/office/drawing/2014/main" id="{4115E4C2-87FA-4605-925A-74FC995FD5A1}"/>
                      </a:ext>
                    </a:extLst>
                  </p:cNvPr>
                  <p:cNvPicPr/>
                  <p:nvPr/>
                </p:nvPicPr>
                <p:blipFill>
                  <a:blip r:embed="rId848"/>
                  <a:stretch>
                    <a:fillRect/>
                  </a:stretch>
                </p:blipFill>
                <p:spPr>
                  <a:xfrm>
                    <a:off x="1977917" y="5136234"/>
                    <a:ext cx="18972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9">
                <p14:nvContentPartPr>
                  <p14:cNvPr id="718" name="Ink 717">
                    <a:extLst>
                      <a:ext uri="{FF2B5EF4-FFF2-40B4-BE49-F238E27FC236}">
                        <a16:creationId xmlns:a16="http://schemas.microsoft.com/office/drawing/2014/main" id="{346360D2-FB20-492C-81E9-D6C1D09CEFCE}"/>
                      </a:ext>
                    </a:extLst>
                  </p14:cNvPr>
                  <p14:cNvContentPartPr/>
                  <p14:nvPr/>
                </p14:nvContentPartPr>
                <p14:xfrm>
                  <a:off x="1988357" y="5073234"/>
                  <a:ext cx="162000" cy="9360"/>
                </p14:xfrm>
              </p:contentPart>
            </mc:Choice>
            <mc:Fallback xmlns="">
              <p:pic>
                <p:nvPicPr>
                  <p:cNvPr id="718" name="Ink 717">
                    <a:extLst>
                      <a:ext uri="{FF2B5EF4-FFF2-40B4-BE49-F238E27FC236}">
                        <a16:creationId xmlns:a16="http://schemas.microsoft.com/office/drawing/2014/main" id="{346360D2-FB20-492C-81E9-D6C1D09CEFCE}"/>
                      </a:ext>
                    </a:extLst>
                  </p:cNvPr>
                  <p:cNvPicPr/>
                  <p:nvPr/>
                </p:nvPicPr>
                <p:blipFill>
                  <a:blip r:embed="rId850"/>
                  <a:stretch>
                    <a:fillRect/>
                  </a:stretch>
                </p:blipFill>
                <p:spPr>
                  <a:xfrm>
                    <a:off x="1979357" y="5064594"/>
                    <a:ext cx="179640" cy="27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51">
              <p14:nvContentPartPr>
                <p14:cNvPr id="720" name="Ink 719">
                  <a:extLst>
                    <a:ext uri="{FF2B5EF4-FFF2-40B4-BE49-F238E27FC236}">
                      <a16:creationId xmlns:a16="http://schemas.microsoft.com/office/drawing/2014/main" id="{5210A284-F726-413B-BA4F-65C814D6377A}"/>
                    </a:ext>
                  </a:extLst>
                </p14:cNvPr>
                <p14:cNvContentPartPr/>
                <p14:nvPr/>
              </p14:nvContentPartPr>
              <p14:xfrm>
                <a:off x="356261" y="5272140"/>
                <a:ext cx="1845720" cy="41040"/>
              </p14:xfrm>
            </p:contentPart>
          </mc:Choice>
          <mc:Fallback xmlns=""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5210A284-F726-413B-BA4F-65C814D6377A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347261" y="5263140"/>
                  <a:ext cx="1863360" cy="58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24" name="Group 723">
              <a:extLst>
                <a:ext uri="{FF2B5EF4-FFF2-40B4-BE49-F238E27FC236}">
                  <a16:creationId xmlns:a16="http://schemas.microsoft.com/office/drawing/2014/main" id="{A7515925-EA93-4A5E-8E0A-875DC5032979}"/>
                </a:ext>
              </a:extLst>
            </p:cNvPr>
            <p:cNvGrpSpPr/>
            <p:nvPr/>
          </p:nvGrpSpPr>
          <p:grpSpPr>
            <a:xfrm>
              <a:off x="774581" y="5338020"/>
              <a:ext cx="154800" cy="84960"/>
              <a:chOff x="774581" y="5338020"/>
              <a:chExt cx="154800" cy="84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53">
                <p14:nvContentPartPr>
                  <p14:cNvPr id="721" name="Ink 720">
                    <a:extLst>
                      <a:ext uri="{FF2B5EF4-FFF2-40B4-BE49-F238E27FC236}">
                        <a16:creationId xmlns:a16="http://schemas.microsoft.com/office/drawing/2014/main" id="{B38393CB-9F1E-449E-941F-94238BA4D289}"/>
                      </a:ext>
                    </a:extLst>
                  </p14:cNvPr>
                  <p14:cNvContentPartPr/>
                  <p14:nvPr/>
                </p14:nvContentPartPr>
                <p14:xfrm>
                  <a:off x="774581" y="5338020"/>
                  <a:ext cx="68760" cy="79920"/>
                </p14:xfrm>
              </p:contentPart>
            </mc:Choice>
            <mc:Fallback xmlns="">
              <p:pic>
                <p:nvPicPr>
                  <p:cNvPr id="721" name="Ink 720">
                    <a:extLst>
                      <a:ext uri="{FF2B5EF4-FFF2-40B4-BE49-F238E27FC236}">
                        <a16:creationId xmlns:a16="http://schemas.microsoft.com/office/drawing/2014/main" id="{B38393CB-9F1E-449E-941F-94238BA4D289}"/>
                      </a:ext>
                    </a:extLst>
                  </p:cNvPr>
                  <p:cNvPicPr/>
                  <p:nvPr/>
                </p:nvPicPr>
                <p:blipFill>
                  <a:blip r:embed="rId854"/>
                  <a:stretch>
                    <a:fillRect/>
                  </a:stretch>
                </p:blipFill>
                <p:spPr>
                  <a:xfrm>
                    <a:off x="765941" y="5329020"/>
                    <a:ext cx="864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5">
                <p14:nvContentPartPr>
                  <p14:cNvPr id="722" name="Ink 721">
                    <a:extLst>
                      <a:ext uri="{FF2B5EF4-FFF2-40B4-BE49-F238E27FC236}">
                        <a16:creationId xmlns:a16="http://schemas.microsoft.com/office/drawing/2014/main" id="{7B304B73-FC0E-4BAD-92B3-1D664248F8AA}"/>
                      </a:ext>
                    </a:extLst>
                  </p14:cNvPr>
                  <p14:cNvContentPartPr/>
                  <p14:nvPr/>
                </p14:nvContentPartPr>
                <p14:xfrm>
                  <a:off x="794021" y="5344140"/>
                  <a:ext cx="66240" cy="66600"/>
                </p14:xfrm>
              </p:contentPart>
            </mc:Choice>
            <mc:Fallback xmlns="">
              <p:pic>
                <p:nvPicPr>
                  <p:cNvPr id="722" name="Ink 721">
                    <a:extLst>
                      <a:ext uri="{FF2B5EF4-FFF2-40B4-BE49-F238E27FC236}">
                        <a16:creationId xmlns:a16="http://schemas.microsoft.com/office/drawing/2014/main" id="{7B304B73-FC0E-4BAD-92B3-1D664248F8AA}"/>
                      </a:ext>
                    </a:extLst>
                  </p:cNvPr>
                  <p:cNvPicPr/>
                  <p:nvPr/>
                </p:nvPicPr>
                <p:blipFill>
                  <a:blip r:embed="rId856"/>
                  <a:stretch>
                    <a:fillRect/>
                  </a:stretch>
                </p:blipFill>
                <p:spPr>
                  <a:xfrm>
                    <a:off x="785021" y="5335500"/>
                    <a:ext cx="83880" cy="8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7">
                <p14:nvContentPartPr>
                  <p14:cNvPr id="723" name="Ink 722">
                    <a:extLst>
                      <a:ext uri="{FF2B5EF4-FFF2-40B4-BE49-F238E27FC236}">
                        <a16:creationId xmlns:a16="http://schemas.microsoft.com/office/drawing/2014/main" id="{C88A6CE2-21BD-4A49-82D3-16AC4A5640BC}"/>
                      </a:ext>
                    </a:extLst>
                  </p14:cNvPr>
                  <p14:cNvContentPartPr/>
                  <p14:nvPr/>
                </p14:nvContentPartPr>
                <p14:xfrm>
                  <a:off x="882221" y="5339820"/>
                  <a:ext cx="47160" cy="83160"/>
                </p14:xfrm>
              </p:contentPart>
            </mc:Choice>
            <mc:Fallback xmlns="">
              <p:pic>
                <p:nvPicPr>
                  <p:cNvPr id="723" name="Ink 722">
                    <a:extLst>
                      <a:ext uri="{FF2B5EF4-FFF2-40B4-BE49-F238E27FC236}">
                        <a16:creationId xmlns:a16="http://schemas.microsoft.com/office/drawing/2014/main" id="{C88A6CE2-21BD-4A49-82D3-16AC4A5640BC}"/>
                      </a:ext>
                    </a:extLst>
                  </p:cNvPr>
                  <p:cNvPicPr/>
                  <p:nvPr/>
                </p:nvPicPr>
                <p:blipFill>
                  <a:blip r:embed="rId858"/>
                  <a:stretch>
                    <a:fillRect/>
                  </a:stretch>
                </p:blipFill>
                <p:spPr>
                  <a:xfrm>
                    <a:off x="873581" y="5330820"/>
                    <a:ext cx="64800" cy="100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37" name="Group 736">
              <a:extLst>
                <a:ext uri="{FF2B5EF4-FFF2-40B4-BE49-F238E27FC236}">
                  <a16:creationId xmlns:a16="http://schemas.microsoft.com/office/drawing/2014/main" id="{C0BA1BFE-6797-460D-B251-4E55435DAD2D}"/>
                </a:ext>
              </a:extLst>
            </p:cNvPr>
            <p:cNvGrpSpPr/>
            <p:nvPr/>
          </p:nvGrpSpPr>
          <p:grpSpPr>
            <a:xfrm>
              <a:off x="1106501" y="5330100"/>
              <a:ext cx="227520" cy="87120"/>
              <a:chOff x="1106501" y="5330100"/>
              <a:chExt cx="227520" cy="87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59">
                <p14:nvContentPartPr>
                  <p14:cNvPr id="725" name="Ink 724">
                    <a:extLst>
                      <a:ext uri="{FF2B5EF4-FFF2-40B4-BE49-F238E27FC236}">
                        <a16:creationId xmlns:a16="http://schemas.microsoft.com/office/drawing/2014/main" id="{5528B333-5500-4BAA-8884-8349AFD20360}"/>
                      </a:ext>
                    </a:extLst>
                  </p14:cNvPr>
                  <p14:cNvContentPartPr/>
                  <p14:nvPr/>
                </p14:nvContentPartPr>
                <p14:xfrm>
                  <a:off x="1106501" y="5335140"/>
                  <a:ext cx="69480" cy="9000"/>
                </p14:xfrm>
              </p:contentPart>
            </mc:Choice>
            <mc:Fallback xmlns="">
              <p:pic>
                <p:nvPicPr>
                  <p:cNvPr id="725" name="Ink 724">
                    <a:extLst>
                      <a:ext uri="{FF2B5EF4-FFF2-40B4-BE49-F238E27FC236}">
                        <a16:creationId xmlns:a16="http://schemas.microsoft.com/office/drawing/2014/main" id="{5528B333-5500-4BAA-8884-8349AFD20360}"/>
                      </a:ext>
                    </a:extLst>
                  </p:cNvPr>
                  <p:cNvPicPr/>
                  <p:nvPr/>
                </p:nvPicPr>
                <p:blipFill>
                  <a:blip r:embed="rId860"/>
                  <a:stretch>
                    <a:fillRect/>
                  </a:stretch>
                </p:blipFill>
                <p:spPr>
                  <a:xfrm>
                    <a:off x="1097861" y="5326500"/>
                    <a:ext cx="8712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1">
                <p14:nvContentPartPr>
                  <p14:cNvPr id="726" name="Ink 725">
                    <a:extLst>
                      <a:ext uri="{FF2B5EF4-FFF2-40B4-BE49-F238E27FC236}">
                        <a16:creationId xmlns:a16="http://schemas.microsoft.com/office/drawing/2014/main" id="{8643CFDB-3248-4B91-8320-33797ACD7830}"/>
                      </a:ext>
                    </a:extLst>
                  </p14:cNvPr>
                  <p14:cNvContentPartPr/>
                  <p14:nvPr/>
                </p14:nvContentPartPr>
                <p14:xfrm>
                  <a:off x="1107581" y="5340540"/>
                  <a:ext cx="74880" cy="76680"/>
                </p14:xfrm>
              </p:contentPart>
            </mc:Choice>
            <mc:Fallback xmlns="">
              <p:pic>
                <p:nvPicPr>
                  <p:cNvPr id="726" name="Ink 725">
                    <a:extLst>
                      <a:ext uri="{FF2B5EF4-FFF2-40B4-BE49-F238E27FC236}">
                        <a16:creationId xmlns:a16="http://schemas.microsoft.com/office/drawing/2014/main" id="{8643CFDB-3248-4B91-8320-33797ACD7830}"/>
                      </a:ext>
                    </a:extLst>
                  </p:cNvPr>
                  <p:cNvPicPr/>
                  <p:nvPr/>
                </p:nvPicPr>
                <p:blipFill>
                  <a:blip r:embed="rId862"/>
                  <a:stretch>
                    <a:fillRect/>
                  </a:stretch>
                </p:blipFill>
                <p:spPr>
                  <a:xfrm>
                    <a:off x="1098941" y="5331540"/>
                    <a:ext cx="92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3">
                <p14:nvContentPartPr>
                  <p14:cNvPr id="727" name="Ink 726">
                    <a:extLst>
                      <a:ext uri="{FF2B5EF4-FFF2-40B4-BE49-F238E27FC236}">
                        <a16:creationId xmlns:a16="http://schemas.microsoft.com/office/drawing/2014/main" id="{F1730BB4-ACCC-44C9-A353-3126E7D90EB8}"/>
                      </a:ext>
                    </a:extLst>
                  </p14:cNvPr>
                  <p14:cNvContentPartPr/>
                  <p14:nvPr/>
                </p14:nvContentPartPr>
                <p14:xfrm>
                  <a:off x="1202261" y="5330100"/>
                  <a:ext cx="73800" cy="73080"/>
                </p14:xfrm>
              </p:contentPart>
            </mc:Choice>
            <mc:Fallback xmlns="">
              <p:pic>
                <p:nvPicPr>
                  <p:cNvPr id="727" name="Ink 726">
                    <a:extLst>
                      <a:ext uri="{FF2B5EF4-FFF2-40B4-BE49-F238E27FC236}">
                        <a16:creationId xmlns:a16="http://schemas.microsoft.com/office/drawing/2014/main" id="{F1730BB4-ACCC-44C9-A353-3126E7D90EB8}"/>
                      </a:ext>
                    </a:extLst>
                  </p:cNvPr>
                  <p:cNvPicPr/>
                  <p:nvPr/>
                </p:nvPicPr>
                <p:blipFill>
                  <a:blip r:embed="rId864"/>
                  <a:stretch>
                    <a:fillRect/>
                  </a:stretch>
                </p:blipFill>
                <p:spPr>
                  <a:xfrm>
                    <a:off x="1193621" y="5321100"/>
                    <a:ext cx="9144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5">
                <p14:nvContentPartPr>
                  <p14:cNvPr id="793" name="Ink 792">
                    <a:extLst>
                      <a:ext uri="{FF2B5EF4-FFF2-40B4-BE49-F238E27FC236}">
                        <a16:creationId xmlns:a16="http://schemas.microsoft.com/office/drawing/2014/main" id="{E3519531-B185-4101-93E0-E8A7E17F1B1B}"/>
                      </a:ext>
                    </a:extLst>
                  </p14:cNvPr>
                  <p14:cNvContentPartPr/>
                  <p14:nvPr/>
                </p14:nvContentPartPr>
                <p14:xfrm>
                  <a:off x="1293341" y="5330100"/>
                  <a:ext cx="40680" cy="59040"/>
                </p14:xfrm>
              </p:contentPart>
            </mc:Choice>
            <mc:Fallback xmlns="">
              <p:pic>
                <p:nvPicPr>
                  <p:cNvPr id="793" name="Ink 792">
                    <a:extLst>
                      <a:ext uri="{FF2B5EF4-FFF2-40B4-BE49-F238E27FC236}">
                        <a16:creationId xmlns:a16="http://schemas.microsoft.com/office/drawing/2014/main" id="{E3519531-B185-4101-93E0-E8A7E17F1B1B}"/>
                      </a:ext>
                    </a:extLst>
                  </p:cNvPr>
                  <p:cNvPicPr/>
                  <p:nvPr/>
                </p:nvPicPr>
                <p:blipFill>
                  <a:blip r:embed="rId866"/>
                  <a:stretch>
                    <a:fillRect/>
                  </a:stretch>
                </p:blipFill>
                <p:spPr>
                  <a:xfrm>
                    <a:off x="1284341" y="5321100"/>
                    <a:ext cx="58320" cy="76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36" name="Group 735">
              <a:extLst>
                <a:ext uri="{FF2B5EF4-FFF2-40B4-BE49-F238E27FC236}">
                  <a16:creationId xmlns:a16="http://schemas.microsoft.com/office/drawing/2014/main" id="{7A347646-860E-4660-BF2A-07E6A4BD0108}"/>
                </a:ext>
              </a:extLst>
            </p:cNvPr>
            <p:cNvGrpSpPr/>
            <p:nvPr/>
          </p:nvGrpSpPr>
          <p:grpSpPr>
            <a:xfrm>
              <a:off x="1477301" y="5328300"/>
              <a:ext cx="308880" cy="83160"/>
              <a:chOff x="1477301" y="5328300"/>
              <a:chExt cx="308880" cy="8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67">
                <p14:nvContentPartPr>
                  <p14:cNvPr id="792" name="Ink 791">
                    <a:extLst>
                      <a:ext uri="{FF2B5EF4-FFF2-40B4-BE49-F238E27FC236}">
                        <a16:creationId xmlns:a16="http://schemas.microsoft.com/office/drawing/2014/main" id="{E9749076-FCA1-4CBA-8EC8-0E3631D6AC86}"/>
                      </a:ext>
                    </a:extLst>
                  </p14:cNvPr>
                  <p14:cNvContentPartPr/>
                  <p14:nvPr/>
                </p14:nvContentPartPr>
                <p14:xfrm>
                  <a:off x="1477301" y="5328300"/>
                  <a:ext cx="86040" cy="63720"/>
                </p14:xfrm>
              </p:contentPart>
            </mc:Choice>
            <mc:Fallback xmlns="">
              <p:pic>
                <p:nvPicPr>
                  <p:cNvPr id="792" name="Ink 791">
                    <a:extLst>
                      <a:ext uri="{FF2B5EF4-FFF2-40B4-BE49-F238E27FC236}">
                        <a16:creationId xmlns:a16="http://schemas.microsoft.com/office/drawing/2014/main" id="{E9749076-FCA1-4CBA-8EC8-0E3631D6AC86}"/>
                      </a:ext>
                    </a:extLst>
                  </p:cNvPr>
                  <p:cNvPicPr/>
                  <p:nvPr/>
                </p:nvPicPr>
                <p:blipFill>
                  <a:blip r:embed="rId868"/>
                  <a:stretch>
                    <a:fillRect/>
                  </a:stretch>
                </p:blipFill>
                <p:spPr>
                  <a:xfrm>
                    <a:off x="1468661" y="5319300"/>
                    <a:ext cx="103680" cy="8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9">
                <p14:nvContentPartPr>
                  <p14:cNvPr id="730" name="Ink 729">
                    <a:extLst>
                      <a:ext uri="{FF2B5EF4-FFF2-40B4-BE49-F238E27FC236}">
                        <a16:creationId xmlns:a16="http://schemas.microsoft.com/office/drawing/2014/main" id="{D179D650-3EC3-4E2F-A9DA-909777315FF8}"/>
                      </a:ext>
                    </a:extLst>
                  </p14:cNvPr>
                  <p14:cNvContentPartPr/>
                  <p14:nvPr/>
                </p14:nvContentPartPr>
                <p14:xfrm>
                  <a:off x="1595741" y="5336580"/>
                  <a:ext cx="25920" cy="74880"/>
                </p14:xfrm>
              </p:contentPart>
            </mc:Choice>
            <mc:Fallback xmlns="">
              <p:pic>
                <p:nvPicPr>
                  <p:cNvPr id="730" name="Ink 729">
                    <a:extLst>
                      <a:ext uri="{FF2B5EF4-FFF2-40B4-BE49-F238E27FC236}">
                        <a16:creationId xmlns:a16="http://schemas.microsoft.com/office/drawing/2014/main" id="{D179D650-3EC3-4E2F-A9DA-909777315FF8}"/>
                      </a:ext>
                    </a:extLst>
                  </p:cNvPr>
                  <p:cNvPicPr/>
                  <p:nvPr/>
                </p:nvPicPr>
                <p:blipFill>
                  <a:blip r:embed="rId870"/>
                  <a:stretch>
                    <a:fillRect/>
                  </a:stretch>
                </p:blipFill>
                <p:spPr>
                  <a:xfrm>
                    <a:off x="1586741" y="5327580"/>
                    <a:ext cx="43560" cy="9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1">
                <p14:nvContentPartPr>
                  <p14:cNvPr id="731" name="Ink 730">
                    <a:extLst>
                      <a:ext uri="{FF2B5EF4-FFF2-40B4-BE49-F238E27FC236}">
                        <a16:creationId xmlns:a16="http://schemas.microsoft.com/office/drawing/2014/main" id="{8ECDA093-45D2-4F13-BA6A-F8133F9D0F0C}"/>
                      </a:ext>
                    </a:extLst>
                  </p14:cNvPr>
                  <p14:cNvContentPartPr/>
                  <p14:nvPr/>
                </p14:nvContentPartPr>
                <p14:xfrm>
                  <a:off x="1603661" y="5329020"/>
                  <a:ext cx="64080" cy="82080"/>
                </p14:xfrm>
              </p:contentPart>
            </mc:Choice>
            <mc:Fallback xmlns="">
              <p:pic>
                <p:nvPicPr>
                  <p:cNvPr id="731" name="Ink 730">
                    <a:extLst>
                      <a:ext uri="{FF2B5EF4-FFF2-40B4-BE49-F238E27FC236}">
                        <a16:creationId xmlns:a16="http://schemas.microsoft.com/office/drawing/2014/main" id="{8ECDA093-45D2-4F13-BA6A-F8133F9D0F0C}"/>
                      </a:ext>
                    </a:extLst>
                  </p:cNvPr>
                  <p:cNvPicPr/>
                  <p:nvPr/>
                </p:nvPicPr>
                <p:blipFill>
                  <a:blip r:embed="rId872"/>
                  <a:stretch>
                    <a:fillRect/>
                  </a:stretch>
                </p:blipFill>
                <p:spPr>
                  <a:xfrm>
                    <a:off x="1595021" y="5320380"/>
                    <a:ext cx="8172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3">
                <p14:nvContentPartPr>
                  <p14:cNvPr id="732" name="Ink 731">
                    <a:extLst>
                      <a:ext uri="{FF2B5EF4-FFF2-40B4-BE49-F238E27FC236}">
                        <a16:creationId xmlns:a16="http://schemas.microsoft.com/office/drawing/2014/main" id="{AA117191-B743-4440-AA6A-1AA48B573512}"/>
                      </a:ext>
                    </a:extLst>
                  </p14:cNvPr>
                  <p14:cNvContentPartPr/>
                  <p14:nvPr/>
                </p14:nvContentPartPr>
                <p14:xfrm>
                  <a:off x="1700861" y="5330820"/>
                  <a:ext cx="85320" cy="74880"/>
                </p14:xfrm>
              </p:contentPart>
            </mc:Choice>
            <mc:Fallback xmlns="">
              <p:pic>
                <p:nvPicPr>
                  <p:cNvPr id="732" name="Ink 731">
                    <a:extLst>
                      <a:ext uri="{FF2B5EF4-FFF2-40B4-BE49-F238E27FC236}">
                        <a16:creationId xmlns:a16="http://schemas.microsoft.com/office/drawing/2014/main" id="{AA117191-B743-4440-AA6A-1AA48B573512}"/>
                      </a:ext>
                    </a:extLst>
                  </p:cNvPr>
                  <p:cNvPicPr/>
                  <p:nvPr/>
                </p:nvPicPr>
                <p:blipFill>
                  <a:blip r:embed="rId874"/>
                  <a:stretch>
                    <a:fillRect/>
                  </a:stretch>
                </p:blipFill>
                <p:spPr>
                  <a:xfrm>
                    <a:off x="1691861" y="5321820"/>
                    <a:ext cx="102960" cy="92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35" name="Group 734">
              <a:extLst>
                <a:ext uri="{FF2B5EF4-FFF2-40B4-BE49-F238E27FC236}">
                  <a16:creationId xmlns:a16="http://schemas.microsoft.com/office/drawing/2014/main" id="{F079B8CF-D1FD-49AE-9F20-27D63AB87518}"/>
                </a:ext>
              </a:extLst>
            </p:cNvPr>
            <p:cNvGrpSpPr/>
            <p:nvPr/>
          </p:nvGrpSpPr>
          <p:grpSpPr>
            <a:xfrm>
              <a:off x="1980581" y="5300940"/>
              <a:ext cx="210240" cy="84960"/>
              <a:chOff x="1980581" y="5300940"/>
              <a:chExt cx="210240" cy="84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75">
                <p14:nvContentPartPr>
                  <p14:cNvPr id="733" name="Ink 732">
                    <a:extLst>
                      <a:ext uri="{FF2B5EF4-FFF2-40B4-BE49-F238E27FC236}">
                        <a16:creationId xmlns:a16="http://schemas.microsoft.com/office/drawing/2014/main" id="{91D14F06-6D37-4081-94A8-FF9318F4426F}"/>
                      </a:ext>
                    </a:extLst>
                  </p14:cNvPr>
                  <p14:cNvContentPartPr/>
                  <p14:nvPr/>
                </p14:nvContentPartPr>
                <p14:xfrm>
                  <a:off x="1980581" y="5313900"/>
                  <a:ext cx="97560" cy="72000"/>
                </p14:xfrm>
              </p:contentPart>
            </mc:Choice>
            <mc:Fallback xmlns="">
              <p:pic>
                <p:nvPicPr>
                  <p:cNvPr id="733" name="Ink 732">
                    <a:extLst>
                      <a:ext uri="{FF2B5EF4-FFF2-40B4-BE49-F238E27FC236}">
                        <a16:creationId xmlns:a16="http://schemas.microsoft.com/office/drawing/2014/main" id="{91D14F06-6D37-4081-94A8-FF9318F4426F}"/>
                      </a:ext>
                    </a:extLst>
                  </p:cNvPr>
                  <p:cNvPicPr/>
                  <p:nvPr/>
                </p:nvPicPr>
                <p:blipFill>
                  <a:blip r:embed="rId876"/>
                  <a:stretch>
                    <a:fillRect/>
                  </a:stretch>
                </p:blipFill>
                <p:spPr>
                  <a:xfrm>
                    <a:off x="1971581" y="5304900"/>
                    <a:ext cx="115200" cy="8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7">
                <p14:nvContentPartPr>
                  <p14:cNvPr id="734" name="Ink 733">
                    <a:extLst>
                      <a:ext uri="{FF2B5EF4-FFF2-40B4-BE49-F238E27FC236}">
                        <a16:creationId xmlns:a16="http://schemas.microsoft.com/office/drawing/2014/main" id="{769D228C-5C4E-40F7-84CA-2F5B0A7516DB}"/>
                      </a:ext>
                    </a:extLst>
                  </p14:cNvPr>
                  <p14:cNvContentPartPr/>
                  <p14:nvPr/>
                </p14:nvContentPartPr>
                <p14:xfrm>
                  <a:off x="2084981" y="5300940"/>
                  <a:ext cx="105840" cy="79920"/>
                </p14:xfrm>
              </p:contentPart>
            </mc:Choice>
            <mc:Fallback xmlns="">
              <p:pic>
                <p:nvPicPr>
                  <p:cNvPr id="734" name="Ink 733">
                    <a:extLst>
                      <a:ext uri="{FF2B5EF4-FFF2-40B4-BE49-F238E27FC236}">
                        <a16:creationId xmlns:a16="http://schemas.microsoft.com/office/drawing/2014/main" id="{769D228C-5C4E-40F7-84CA-2F5B0A7516DB}"/>
                      </a:ext>
                    </a:extLst>
                  </p:cNvPr>
                  <p:cNvPicPr/>
                  <p:nvPr/>
                </p:nvPicPr>
                <p:blipFill>
                  <a:blip r:embed="rId878"/>
                  <a:stretch>
                    <a:fillRect/>
                  </a:stretch>
                </p:blipFill>
                <p:spPr>
                  <a:xfrm>
                    <a:off x="2076341" y="5292300"/>
                    <a:ext cx="123480" cy="97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40" name="Group 739">
              <a:extLst>
                <a:ext uri="{FF2B5EF4-FFF2-40B4-BE49-F238E27FC236}">
                  <a16:creationId xmlns:a16="http://schemas.microsoft.com/office/drawing/2014/main" id="{644EACA9-80A2-4AD2-AC67-CECE4A8BEDDE}"/>
                </a:ext>
              </a:extLst>
            </p:cNvPr>
            <p:cNvGrpSpPr/>
            <p:nvPr/>
          </p:nvGrpSpPr>
          <p:grpSpPr>
            <a:xfrm>
              <a:off x="419261" y="5322180"/>
              <a:ext cx="142560" cy="81360"/>
              <a:chOff x="419261" y="5322180"/>
              <a:chExt cx="142560" cy="81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79">
                <p14:nvContentPartPr>
                  <p14:cNvPr id="738" name="Ink 737">
                    <a:extLst>
                      <a:ext uri="{FF2B5EF4-FFF2-40B4-BE49-F238E27FC236}">
                        <a16:creationId xmlns:a16="http://schemas.microsoft.com/office/drawing/2014/main" id="{93454EA6-E68E-44FB-9CDF-FE755556D572}"/>
                      </a:ext>
                    </a:extLst>
                  </p14:cNvPr>
                  <p14:cNvContentPartPr/>
                  <p14:nvPr/>
                </p14:nvContentPartPr>
                <p14:xfrm>
                  <a:off x="505661" y="5323980"/>
                  <a:ext cx="56160" cy="68400"/>
                </p14:xfrm>
              </p:contentPart>
            </mc:Choice>
            <mc:Fallback xmlns="">
              <p:pic>
                <p:nvPicPr>
                  <p:cNvPr id="738" name="Ink 737">
                    <a:extLst>
                      <a:ext uri="{FF2B5EF4-FFF2-40B4-BE49-F238E27FC236}">
                        <a16:creationId xmlns:a16="http://schemas.microsoft.com/office/drawing/2014/main" id="{93454EA6-E68E-44FB-9CDF-FE755556D572}"/>
                      </a:ext>
                    </a:extLst>
                  </p:cNvPr>
                  <p:cNvPicPr/>
                  <p:nvPr/>
                </p:nvPicPr>
                <p:blipFill>
                  <a:blip r:embed="rId880"/>
                  <a:stretch>
                    <a:fillRect/>
                  </a:stretch>
                </p:blipFill>
                <p:spPr>
                  <a:xfrm>
                    <a:off x="497021" y="5314980"/>
                    <a:ext cx="73800" cy="8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1">
                <p14:nvContentPartPr>
                  <p14:cNvPr id="739" name="Ink 738">
                    <a:extLst>
                      <a:ext uri="{FF2B5EF4-FFF2-40B4-BE49-F238E27FC236}">
                        <a16:creationId xmlns:a16="http://schemas.microsoft.com/office/drawing/2014/main" id="{7298EF75-C05D-4DEE-A1C3-F741ED19A1DB}"/>
                      </a:ext>
                    </a:extLst>
                  </p14:cNvPr>
                  <p14:cNvContentPartPr/>
                  <p14:nvPr/>
                </p14:nvContentPartPr>
                <p14:xfrm>
                  <a:off x="419261" y="5322180"/>
                  <a:ext cx="54720" cy="81360"/>
                </p14:xfrm>
              </p:contentPart>
            </mc:Choice>
            <mc:Fallback xmlns="">
              <p:pic>
                <p:nvPicPr>
                  <p:cNvPr id="739" name="Ink 738">
                    <a:extLst>
                      <a:ext uri="{FF2B5EF4-FFF2-40B4-BE49-F238E27FC236}">
                        <a16:creationId xmlns:a16="http://schemas.microsoft.com/office/drawing/2014/main" id="{7298EF75-C05D-4DEE-A1C3-F741ED19A1DB}"/>
                      </a:ext>
                    </a:extLst>
                  </p:cNvPr>
                  <p:cNvPicPr/>
                  <p:nvPr/>
                </p:nvPicPr>
                <p:blipFill>
                  <a:blip r:embed="rId882"/>
                  <a:stretch>
                    <a:fillRect/>
                  </a:stretch>
                </p:blipFill>
                <p:spPr>
                  <a:xfrm>
                    <a:off x="410261" y="5313180"/>
                    <a:ext cx="72360" cy="99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83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62CAE7AC-B673-4457-ADBD-6FF5D1B49DA8}"/>
                    </a:ext>
                  </a:extLst>
                </p14:cNvPr>
                <p14:cNvContentPartPr/>
                <p14:nvPr/>
              </p14:nvContentPartPr>
              <p14:xfrm>
                <a:off x="329464" y="5468618"/>
                <a:ext cx="255240" cy="847800"/>
              </p14:xfrm>
            </p:contentPart>
          </mc:Choice>
          <mc:Fallback xmlns=""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62CAE7AC-B673-4457-ADBD-6FF5D1B49DA8}"/>
                    </a:ext>
                  </a:extLst>
                </p:cNvPr>
                <p:cNvPicPr/>
                <p:nvPr/>
              </p:nvPicPr>
              <p:blipFill>
                <a:blip r:embed="rId884"/>
                <a:stretch>
                  <a:fillRect/>
                </a:stretch>
              </p:blipFill>
              <p:spPr>
                <a:xfrm>
                  <a:off x="320824" y="5459618"/>
                  <a:ext cx="272880" cy="865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67" name="Group 766">
              <a:extLst>
                <a:ext uri="{FF2B5EF4-FFF2-40B4-BE49-F238E27FC236}">
                  <a16:creationId xmlns:a16="http://schemas.microsoft.com/office/drawing/2014/main" id="{4D147729-5192-4F42-B577-D44873F93740}"/>
                </a:ext>
              </a:extLst>
            </p:cNvPr>
            <p:cNvGrpSpPr/>
            <p:nvPr/>
          </p:nvGrpSpPr>
          <p:grpSpPr>
            <a:xfrm>
              <a:off x="323344" y="5458178"/>
              <a:ext cx="280800" cy="916560"/>
              <a:chOff x="323344" y="5458178"/>
              <a:chExt cx="280800" cy="916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85">
                <p14:nvContentPartPr>
                  <p14:cNvPr id="765" name="Ink 764">
                    <a:extLst>
                      <a:ext uri="{FF2B5EF4-FFF2-40B4-BE49-F238E27FC236}">
                        <a16:creationId xmlns:a16="http://schemas.microsoft.com/office/drawing/2014/main" id="{C6EA7A20-9E8F-424A-BCD9-1D5B71A88D70}"/>
                      </a:ext>
                    </a:extLst>
                  </p14:cNvPr>
                  <p14:cNvContentPartPr/>
                  <p14:nvPr/>
                </p14:nvContentPartPr>
                <p14:xfrm>
                  <a:off x="349624" y="5458178"/>
                  <a:ext cx="254520" cy="896040"/>
                </p14:xfrm>
              </p:contentPart>
            </mc:Choice>
            <mc:Fallback xmlns="">
              <p:pic>
                <p:nvPicPr>
                  <p:cNvPr id="765" name="Ink 764">
                    <a:extLst>
                      <a:ext uri="{FF2B5EF4-FFF2-40B4-BE49-F238E27FC236}">
                        <a16:creationId xmlns:a16="http://schemas.microsoft.com/office/drawing/2014/main" id="{C6EA7A20-9E8F-424A-BCD9-1D5B71A88D70}"/>
                      </a:ext>
                    </a:extLst>
                  </p:cNvPr>
                  <p:cNvPicPr/>
                  <p:nvPr/>
                </p:nvPicPr>
                <p:blipFill>
                  <a:blip r:embed="rId886"/>
                  <a:stretch>
                    <a:fillRect/>
                  </a:stretch>
                </p:blipFill>
                <p:spPr>
                  <a:xfrm>
                    <a:off x="340984" y="5449178"/>
                    <a:ext cx="272160" cy="91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7">
                <p14:nvContentPartPr>
                  <p14:cNvPr id="766" name="Ink 765">
                    <a:extLst>
                      <a:ext uri="{FF2B5EF4-FFF2-40B4-BE49-F238E27FC236}">
                        <a16:creationId xmlns:a16="http://schemas.microsoft.com/office/drawing/2014/main" id="{3013F232-B26E-4FC5-AF96-7C2D1ACC02CD}"/>
                      </a:ext>
                    </a:extLst>
                  </p14:cNvPr>
                  <p14:cNvContentPartPr/>
                  <p14:nvPr/>
                </p14:nvContentPartPr>
                <p14:xfrm>
                  <a:off x="323344" y="6321818"/>
                  <a:ext cx="19800" cy="52920"/>
                </p14:xfrm>
              </p:contentPart>
            </mc:Choice>
            <mc:Fallback xmlns="">
              <p:pic>
                <p:nvPicPr>
                  <p:cNvPr id="766" name="Ink 765">
                    <a:extLst>
                      <a:ext uri="{FF2B5EF4-FFF2-40B4-BE49-F238E27FC236}">
                        <a16:creationId xmlns:a16="http://schemas.microsoft.com/office/drawing/2014/main" id="{3013F232-B26E-4FC5-AF96-7C2D1ACC02CD}"/>
                      </a:ext>
                    </a:extLst>
                  </p:cNvPr>
                  <p:cNvPicPr/>
                  <p:nvPr/>
                </p:nvPicPr>
                <p:blipFill>
                  <a:blip r:embed="rId888"/>
                  <a:stretch>
                    <a:fillRect/>
                  </a:stretch>
                </p:blipFill>
                <p:spPr>
                  <a:xfrm>
                    <a:off x="314344" y="6312818"/>
                    <a:ext cx="37440" cy="705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89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8A3DE6A8-30B5-469A-B78B-20774994CBE1}"/>
                    </a:ext>
                  </a:extLst>
                </p14:cNvPr>
                <p14:cNvContentPartPr/>
                <p14:nvPr/>
              </p14:nvContentPartPr>
              <p14:xfrm>
                <a:off x="571384" y="5468978"/>
                <a:ext cx="93240" cy="610200"/>
              </p14:xfrm>
            </p:contentPart>
          </mc:Choice>
          <mc:Fallback xmlns=""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8A3DE6A8-30B5-469A-B78B-20774994CBE1}"/>
                    </a:ext>
                  </a:extLst>
                </p:cNvPr>
                <p:cNvPicPr/>
                <p:nvPr/>
              </p:nvPicPr>
              <p:blipFill>
                <a:blip r:embed="rId890"/>
                <a:stretch>
                  <a:fillRect/>
                </a:stretch>
              </p:blipFill>
              <p:spPr>
                <a:xfrm>
                  <a:off x="562384" y="5460338"/>
                  <a:ext cx="11088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1">
              <p14:nvContentPartPr>
                <p14:cNvPr id="778" name="Ink 777">
                  <a:extLst>
                    <a:ext uri="{FF2B5EF4-FFF2-40B4-BE49-F238E27FC236}">
                      <a16:creationId xmlns:a16="http://schemas.microsoft.com/office/drawing/2014/main" id="{1EFBB83F-F224-4B87-B02D-C9A962AC9807}"/>
                    </a:ext>
                  </a:extLst>
                </p14:cNvPr>
                <p14:cNvContentPartPr/>
                <p14:nvPr/>
              </p14:nvContentPartPr>
              <p14:xfrm>
                <a:off x="566344" y="5466818"/>
                <a:ext cx="237240" cy="936720"/>
              </p14:xfrm>
            </p:contentPart>
          </mc:Choice>
          <mc:Fallback xmlns="">
            <p:pic>
              <p:nvPicPr>
                <p:cNvPr id="778" name="Ink 777">
                  <a:extLst>
                    <a:ext uri="{FF2B5EF4-FFF2-40B4-BE49-F238E27FC236}">
                      <a16:creationId xmlns:a16="http://schemas.microsoft.com/office/drawing/2014/main" id="{1EFBB83F-F224-4B87-B02D-C9A962AC9807}"/>
                    </a:ext>
                  </a:extLst>
                </p:cNvPr>
                <p:cNvPicPr/>
                <p:nvPr/>
              </p:nvPicPr>
              <p:blipFill>
                <a:blip r:embed="rId892"/>
                <a:stretch>
                  <a:fillRect/>
                </a:stretch>
              </p:blipFill>
              <p:spPr>
                <a:xfrm>
                  <a:off x="557344" y="5458178"/>
                  <a:ext cx="254880" cy="9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3">
              <p14:nvContentPartPr>
                <p14:cNvPr id="779" name="Ink 778">
                  <a:extLst>
                    <a:ext uri="{FF2B5EF4-FFF2-40B4-BE49-F238E27FC236}">
                      <a16:creationId xmlns:a16="http://schemas.microsoft.com/office/drawing/2014/main" id="{8A64F6F4-AF95-4083-AF5D-ED4B7EAF9860}"/>
                    </a:ext>
                  </a:extLst>
                </p14:cNvPr>
                <p14:cNvContentPartPr/>
                <p14:nvPr/>
              </p14:nvContentPartPr>
              <p14:xfrm>
                <a:off x="722224" y="5488418"/>
                <a:ext cx="248400" cy="942480"/>
              </p14:xfrm>
            </p:contentPart>
          </mc:Choice>
          <mc:Fallback xmlns="">
            <p:pic>
              <p:nvPicPr>
                <p:cNvPr id="779" name="Ink 778">
                  <a:extLst>
                    <a:ext uri="{FF2B5EF4-FFF2-40B4-BE49-F238E27FC236}">
                      <a16:creationId xmlns:a16="http://schemas.microsoft.com/office/drawing/2014/main" id="{8A64F6F4-AF95-4083-AF5D-ED4B7EAF9860}"/>
                    </a:ext>
                  </a:extLst>
                </p:cNvPr>
                <p:cNvPicPr/>
                <p:nvPr/>
              </p:nvPicPr>
              <p:blipFill>
                <a:blip r:embed="rId894"/>
                <a:stretch>
                  <a:fillRect/>
                </a:stretch>
              </p:blipFill>
              <p:spPr>
                <a:xfrm>
                  <a:off x="713584" y="5479418"/>
                  <a:ext cx="266040" cy="9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5">
              <p14:nvContentPartPr>
                <p14:cNvPr id="780" name="Ink 779">
                  <a:extLst>
                    <a:ext uri="{FF2B5EF4-FFF2-40B4-BE49-F238E27FC236}">
                      <a16:creationId xmlns:a16="http://schemas.microsoft.com/office/drawing/2014/main" id="{7672382F-ADD8-4718-B8F9-6CDCD82A7E98}"/>
                    </a:ext>
                  </a:extLst>
                </p14:cNvPr>
                <p14:cNvContentPartPr/>
                <p14:nvPr/>
              </p14:nvContentPartPr>
              <p14:xfrm>
                <a:off x="929584" y="5471498"/>
                <a:ext cx="89640" cy="954720"/>
              </p14:xfrm>
            </p:contentPart>
          </mc:Choice>
          <mc:Fallback xmlns="">
            <p:pic>
              <p:nvPicPr>
                <p:cNvPr id="780" name="Ink 779">
                  <a:extLst>
                    <a:ext uri="{FF2B5EF4-FFF2-40B4-BE49-F238E27FC236}">
                      <a16:creationId xmlns:a16="http://schemas.microsoft.com/office/drawing/2014/main" id="{7672382F-ADD8-4718-B8F9-6CDCD82A7E98}"/>
                    </a:ext>
                  </a:extLst>
                </p:cNvPr>
                <p:cNvPicPr/>
                <p:nvPr/>
              </p:nvPicPr>
              <p:blipFill>
                <a:blip r:embed="rId896"/>
                <a:stretch>
                  <a:fillRect/>
                </a:stretch>
              </p:blipFill>
              <p:spPr>
                <a:xfrm>
                  <a:off x="920584" y="5462858"/>
                  <a:ext cx="107280" cy="9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7">
              <p14:nvContentPartPr>
                <p14:cNvPr id="781" name="Ink 780">
                  <a:extLst>
                    <a:ext uri="{FF2B5EF4-FFF2-40B4-BE49-F238E27FC236}">
                      <a16:creationId xmlns:a16="http://schemas.microsoft.com/office/drawing/2014/main" id="{78A3E701-6EA6-42D0-8734-7D4BDFDF7840}"/>
                    </a:ext>
                  </a:extLst>
                </p14:cNvPr>
                <p14:cNvContentPartPr/>
                <p14:nvPr/>
              </p14:nvContentPartPr>
              <p14:xfrm>
                <a:off x="952984" y="5475098"/>
                <a:ext cx="195840" cy="973800"/>
              </p14:xfrm>
            </p:contentPart>
          </mc:Choice>
          <mc:Fallback xmlns="">
            <p:pic>
              <p:nvPicPr>
                <p:cNvPr id="781" name="Ink 780">
                  <a:extLst>
                    <a:ext uri="{FF2B5EF4-FFF2-40B4-BE49-F238E27FC236}">
                      <a16:creationId xmlns:a16="http://schemas.microsoft.com/office/drawing/2014/main" id="{78A3E701-6EA6-42D0-8734-7D4BDFDF7840}"/>
                    </a:ext>
                  </a:extLst>
                </p:cNvPr>
                <p:cNvPicPr/>
                <p:nvPr/>
              </p:nvPicPr>
              <p:blipFill>
                <a:blip r:embed="rId898"/>
                <a:stretch>
                  <a:fillRect/>
                </a:stretch>
              </p:blipFill>
              <p:spPr>
                <a:xfrm>
                  <a:off x="943984" y="5466098"/>
                  <a:ext cx="213480" cy="9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9">
              <p14:nvContentPartPr>
                <p14:cNvPr id="791" name="Ink 790">
                  <a:extLst>
                    <a:ext uri="{FF2B5EF4-FFF2-40B4-BE49-F238E27FC236}">
                      <a16:creationId xmlns:a16="http://schemas.microsoft.com/office/drawing/2014/main" id="{15FB8163-5C0D-44B9-8069-8C9919DB38AC}"/>
                    </a:ext>
                  </a:extLst>
                </p14:cNvPr>
                <p14:cNvContentPartPr/>
                <p14:nvPr/>
              </p14:nvContentPartPr>
              <p14:xfrm>
                <a:off x="1079704" y="5438018"/>
                <a:ext cx="408240" cy="261360"/>
              </p14:xfrm>
            </p:contentPart>
          </mc:Choice>
          <mc:Fallback xmlns="">
            <p:pic>
              <p:nvPicPr>
                <p:cNvPr id="791" name="Ink 790">
                  <a:extLst>
                    <a:ext uri="{FF2B5EF4-FFF2-40B4-BE49-F238E27FC236}">
                      <a16:creationId xmlns:a16="http://schemas.microsoft.com/office/drawing/2014/main" id="{15FB8163-5C0D-44B9-8069-8C9919DB38AC}"/>
                    </a:ext>
                  </a:extLst>
                </p:cNvPr>
                <p:cNvPicPr/>
                <p:nvPr/>
              </p:nvPicPr>
              <p:blipFill>
                <a:blip r:embed="rId900"/>
                <a:stretch>
                  <a:fillRect/>
                </a:stretch>
              </p:blipFill>
              <p:spPr>
                <a:xfrm>
                  <a:off x="1071064" y="5429378"/>
                  <a:ext cx="425880" cy="279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88" name="Group 787">
              <a:extLst>
                <a:ext uri="{FF2B5EF4-FFF2-40B4-BE49-F238E27FC236}">
                  <a16:creationId xmlns:a16="http://schemas.microsoft.com/office/drawing/2014/main" id="{1928C364-4D33-44F6-857B-A84555F05D9B}"/>
                </a:ext>
              </a:extLst>
            </p:cNvPr>
            <p:cNvGrpSpPr/>
            <p:nvPr/>
          </p:nvGrpSpPr>
          <p:grpSpPr>
            <a:xfrm>
              <a:off x="1020664" y="5436938"/>
              <a:ext cx="484920" cy="1018800"/>
              <a:chOff x="1020664" y="5436938"/>
              <a:chExt cx="484920" cy="101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01">
                <p14:nvContentPartPr>
                  <p14:cNvPr id="782" name="Ink 781">
                    <a:extLst>
                      <a:ext uri="{FF2B5EF4-FFF2-40B4-BE49-F238E27FC236}">
                        <a16:creationId xmlns:a16="http://schemas.microsoft.com/office/drawing/2014/main" id="{07F85878-9BE1-4022-80D8-AC6588BF18E9}"/>
                      </a:ext>
                    </a:extLst>
                  </p14:cNvPr>
                  <p14:cNvContentPartPr/>
                  <p14:nvPr/>
                </p14:nvContentPartPr>
                <p14:xfrm>
                  <a:off x="1020664" y="5456378"/>
                  <a:ext cx="322200" cy="999360"/>
                </p14:xfrm>
              </p:contentPart>
            </mc:Choice>
            <mc:Fallback xmlns="">
              <p:pic>
                <p:nvPicPr>
                  <p:cNvPr id="782" name="Ink 781">
                    <a:extLst>
                      <a:ext uri="{FF2B5EF4-FFF2-40B4-BE49-F238E27FC236}">
                        <a16:creationId xmlns:a16="http://schemas.microsoft.com/office/drawing/2014/main" id="{07F85878-9BE1-4022-80D8-AC6588BF18E9}"/>
                      </a:ext>
                    </a:extLst>
                  </p:cNvPr>
                  <p:cNvPicPr/>
                  <p:nvPr/>
                </p:nvPicPr>
                <p:blipFill>
                  <a:blip r:embed="rId902"/>
                  <a:stretch>
                    <a:fillRect/>
                  </a:stretch>
                </p:blipFill>
                <p:spPr>
                  <a:xfrm>
                    <a:off x="1012024" y="5447738"/>
                    <a:ext cx="339840" cy="101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3">
                <p14:nvContentPartPr>
                  <p14:cNvPr id="783" name="Ink 782">
                    <a:extLst>
                      <a:ext uri="{FF2B5EF4-FFF2-40B4-BE49-F238E27FC236}">
                        <a16:creationId xmlns:a16="http://schemas.microsoft.com/office/drawing/2014/main" id="{65817FFD-4F5A-4400-9F5A-DEF5094B5EC8}"/>
                      </a:ext>
                    </a:extLst>
                  </p14:cNvPr>
                  <p14:cNvContentPartPr/>
                  <p14:nvPr/>
                </p14:nvContentPartPr>
                <p14:xfrm>
                  <a:off x="1032544" y="5466818"/>
                  <a:ext cx="70920" cy="62280"/>
                </p14:xfrm>
              </p:contentPart>
            </mc:Choice>
            <mc:Fallback xmlns="">
              <p:pic>
                <p:nvPicPr>
                  <p:cNvPr id="783" name="Ink 782">
                    <a:extLst>
                      <a:ext uri="{FF2B5EF4-FFF2-40B4-BE49-F238E27FC236}">
                        <a16:creationId xmlns:a16="http://schemas.microsoft.com/office/drawing/2014/main" id="{65817FFD-4F5A-4400-9F5A-DEF5094B5EC8}"/>
                      </a:ext>
                    </a:extLst>
                  </p:cNvPr>
                  <p:cNvPicPr/>
                  <p:nvPr/>
                </p:nvPicPr>
                <p:blipFill>
                  <a:blip r:embed="rId904"/>
                  <a:stretch>
                    <a:fillRect/>
                  </a:stretch>
                </p:blipFill>
                <p:spPr>
                  <a:xfrm>
                    <a:off x="1023904" y="5458178"/>
                    <a:ext cx="88560" cy="7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5">
                <p14:nvContentPartPr>
                  <p14:cNvPr id="790" name="Ink 789">
                    <a:extLst>
                      <a:ext uri="{FF2B5EF4-FFF2-40B4-BE49-F238E27FC236}">
                        <a16:creationId xmlns:a16="http://schemas.microsoft.com/office/drawing/2014/main" id="{CD399FC4-16B8-4908-ABAA-16FEE1D12AAD}"/>
                      </a:ext>
                    </a:extLst>
                  </p14:cNvPr>
                  <p14:cNvContentPartPr/>
                  <p14:nvPr/>
                </p14:nvContentPartPr>
                <p14:xfrm>
                  <a:off x="1062424" y="5436938"/>
                  <a:ext cx="443160" cy="1007280"/>
                </p14:xfrm>
              </p:contentPart>
            </mc:Choice>
            <mc:Fallback xmlns="">
              <p:pic>
                <p:nvPicPr>
                  <p:cNvPr id="790" name="Ink 789">
                    <a:extLst>
                      <a:ext uri="{FF2B5EF4-FFF2-40B4-BE49-F238E27FC236}">
                        <a16:creationId xmlns:a16="http://schemas.microsoft.com/office/drawing/2014/main" id="{CD399FC4-16B8-4908-ABAA-16FEE1D12AAD}"/>
                      </a:ext>
                    </a:extLst>
                  </p:cNvPr>
                  <p:cNvPicPr/>
                  <p:nvPr/>
                </p:nvPicPr>
                <p:blipFill>
                  <a:blip r:embed="rId906"/>
                  <a:stretch>
                    <a:fillRect/>
                  </a:stretch>
                </p:blipFill>
                <p:spPr>
                  <a:xfrm>
                    <a:off x="1053784" y="5428298"/>
                    <a:ext cx="460800" cy="10249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07">
              <p14:nvContentPartPr>
                <p14:cNvPr id="802" name="Ink 801">
                  <a:extLst>
                    <a:ext uri="{FF2B5EF4-FFF2-40B4-BE49-F238E27FC236}">
                      <a16:creationId xmlns:a16="http://schemas.microsoft.com/office/drawing/2014/main" id="{1C9DC14E-7DB3-4824-8112-2F1BC830C331}"/>
                    </a:ext>
                  </a:extLst>
                </p14:cNvPr>
                <p14:cNvContentPartPr/>
                <p14:nvPr/>
              </p14:nvContentPartPr>
              <p14:xfrm>
                <a:off x="1558379" y="5523841"/>
                <a:ext cx="232200" cy="932760"/>
              </p14:xfrm>
            </p:contentPart>
          </mc:Choice>
          <mc:Fallback xmlns="">
            <p:pic>
              <p:nvPicPr>
                <p:cNvPr id="802" name="Ink 801">
                  <a:extLst>
                    <a:ext uri="{FF2B5EF4-FFF2-40B4-BE49-F238E27FC236}">
                      <a16:creationId xmlns:a16="http://schemas.microsoft.com/office/drawing/2014/main" id="{1C9DC14E-7DB3-4824-8112-2F1BC830C331}"/>
                    </a:ext>
                  </a:extLst>
                </p:cNvPr>
                <p:cNvPicPr/>
                <p:nvPr/>
              </p:nvPicPr>
              <p:blipFill>
                <a:blip r:embed="rId908"/>
                <a:stretch>
                  <a:fillRect/>
                </a:stretch>
              </p:blipFill>
              <p:spPr>
                <a:xfrm>
                  <a:off x="1549379" y="5514841"/>
                  <a:ext cx="249840" cy="95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09" name="Group 808">
              <a:extLst>
                <a:ext uri="{FF2B5EF4-FFF2-40B4-BE49-F238E27FC236}">
                  <a16:creationId xmlns:a16="http://schemas.microsoft.com/office/drawing/2014/main" id="{71294A17-486A-4881-8DE2-A642596570C2}"/>
                </a:ext>
              </a:extLst>
            </p:cNvPr>
            <p:cNvGrpSpPr/>
            <p:nvPr/>
          </p:nvGrpSpPr>
          <p:grpSpPr>
            <a:xfrm>
              <a:off x="1266059" y="5369761"/>
              <a:ext cx="708120" cy="1090440"/>
              <a:chOff x="1266059" y="5369761"/>
              <a:chExt cx="708120" cy="1090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09">
                <p14:nvContentPartPr>
                  <p14:cNvPr id="797" name="Ink 796">
                    <a:extLst>
                      <a:ext uri="{FF2B5EF4-FFF2-40B4-BE49-F238E27FC236}">
                        <a16:creationId xmlns:a16="http://schemas.microsoft.com/office/drawing/2014/main" id="{6739FC60-2200-41FB-8F6E-8945C7307FCC}"/>
                      </a:ext>
                    </a:extLst>
                  </p14:cNvPr>
                  <p14:cNvContentPartPr/>
                  <p14:nvPr/>
                </p14:nvContentPartPr>
                <p14:xfrm>
                  <a:off x="1266059" y="5516281"/>
                  <a:ext cx="113760" cy="79560"/>
                </p14:xfrm>
              </p:contentPart>
            </mc:Choice>
            <mc:Fallback xmlns="">
              <p:pic>
                <p:nvPicPr>
                  <p:cNvPr id="797" name="Ink 796">
                    <a:extLst>
                      <a:ext uri="{FF2B5EF4-FFF2-40B4-BE49-F238E27FC236}">
                        <a16:creationId xmlns:a16="http://schemas.microsoft.com/office/drawing/2014/main" id="{6739FC60-2200-41FB-8F6E-8945C7307FCC}"/>
                      </a:ext>
                    </a:extLst>
                  </p:cNvPr>
                  <p:cNvPicPr/>
                  <p:nvPr/>
                </p:nvPicPr>
                <p:blipFill>
                  <a:blip r:embed="rId910"/>
                  <a:stretch>
                    <a:fillRect/>
                  </a:stretch>
                </p:blipFill>
                <p:spPr>
                  <a:xfrm>
                    <a:off x="1257419" y="5507641"/>
                    <a:ext cx="131400" cy="9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1">
                <p14:nvContentPartPr>
                  <p14:cNvPr id="798" name="Ink 797">
                    <a:extLst>
                      <a:ext uri="{FF2B5EF4-FFF2-40B4-BE49-F238E27FC236}">
                        <a16:creationId xmlns:a16="http://schemas.microsoft.com/office/drawing/2014/main" id="{E1D91D68-41A8-438E-B189-80C2FDFB2B60}"/>
                      </a:ext>
                    </a:extLst>
                  </p14:cNvPr>
                  <p14:cNvContentPartPr/>
                  <p14:nvPr/>
                </p14:nvContentPartPr>
                <p14:xfrm>
                  <a:off x="1473419" y="5688721"/>
                  <a:ext cx="38160" cy="160560"/>
                </p14:xfrm>
              </p:contentPart>
            </mc:Choice>
            <mc:Fallback xmlns="">
              <p:pic>
                <p:nvPicPr>
                  <p:cNvPr id="798" name="Ink 797">
                    <a:extLst>
                      <a:ext uri="{FF2B5EF4-FFF2-40B4-BE49-F238E27FC236}">
                        <a16:creationId xmlns:a16="http://schemas.microsoft.com/office/drawing/2014/main" id="{E1D91D68-41A8-438E-B189-80C2FDFB2B60}"/>
                      </a:ext>
                    </a:extLst>
                  </p:cNvPr>
                  <p:cNvPicPr/>
                  <p:nvPr/>
                </p:nvPicPr>
                <p:blipFill>
                  <a:blip r:embed="rId912"/>
                  <a:stretch>
                    <a:fillRect/>
                  </a:stretch>
                </p:blipFill>
                <p:spPr>
                  <a:xfrm>
                    <a:off x="1464419" y="5680081"/>
                    <a:ext cx="55800" cy="17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3">
                <p14:nvContentPartPr>
                  <p14:cNvPr id="799" name="Ink 798">
                    <a:extLst>
                      <a:ext uri="{FF2B5EF4-FFF2-40B4-BE49-F238E27FC236}">
                        <a16:creationId xmlns:a16="http://schemas.microsoft.com/office/drawing/2014/main" id="{D8CB51EF-A84D-48DC-AE87-2A4BA609F38C}"/>
                      </a:ext>
                    </a:extLst>
                  </p14:cNvPr>
                  <p14:cNvContentPartPr/>
                  <p14:nvPr/>
                </p14:nvContentPartPr>
                <p14:xfrm>
                  <a:off x="1363259" y="5386681"/>
                  <a:ext cx="117360" cy="203040"/>
                </p14:xfrm>
              </p:contentPart>
            </mc:Choice>
            <mc:Fallback xmlns="">
              <p:pic>
                <p:nvPicPr>
                  <p:cNvPr id="799" name="Ink 798">
                    <a:extLst>
                      <a:ext uri="{FF2B5EF4-FFF2-40B4-BE49-F238E27FC236}">
                        <a16:creationId xmlns:a16="http://schemas.microsoft.com/office/drawing/2014/main" id="{D8CB51EF-A84D-48DC-AE87-2A4BA609F38C}"/>
                      </a:ext>
                    </a:extLst>
                  </p:cNvPr>
                  <p:cNvPicPr/>
                  <p:nvPr/>
                </p:nvPicPr>
                <p:blipFill>
                  <a:blip r:embed="rId914"/>
                  <a:stretch>
                    <a:fillRect/>
                  </a:stretch>
                </p:blipFill>
                <p:spPr>
                  <a:xfrm>
                    <a:off x="1354259" y="5378041"/>
                    <a:ext cx="13500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5">
                <p14:nvContentPartPr>
                  <p14:cNvPr id="800" name="Ink 799">
                    <a:extLst>
                      <a:ext uri="{FF2B5EF4-FFF2-40B4-BE49-F238E27FC236}">
                        <a16:creationId xmlns:a16="http://schemas.microsoft.com/office/drawing/2014/main" id="{B66EEF59-4B68-44B7-BAAC-A059489AB774}"/>
                      </a:ext>
                    </a:extLst>
                  </p14:cNvPr>
                  <p14:cNvContentPartPr/>
                  <p14:nvPr/>
                </p14:nvContentPartPr>
                <p14:xfrm>
                  <a:off x="1401419" y="5381281"/>
                  <a:ext cx="395640" cy="617760"/>
                </p14:xfrm>
              </p:contentPart>
            </mc:Choice>
            <mc:Fallback xmlns="">
              <p:pic>
                <p:nvPicPr>
                  <p:cNvPr id="800" name="Ink 799">
                    <a:extLst>
                      <a:ext uri="{FF2B5EF4-FFF2-40B4-BE49-F238E27FC236}">
                        <a16:creationId xmlns:a16="http://schemas.microsoft.com/office/drawing/2014/main" id="{B66EEF59-4B68-44B7-BAAC-A059489AB774}"/>
                      </a:ext>
                    </a:extLst>
                  </p:cNvPr>
                  <p:cNvPicPr/>
                  <p:nvPr/>
                </p:nvPicPr>
                <p:blipFill>
                  <a:blip r:embed="rId916"/>
                  <a:stretch>
                    <a:fillRect/>
                  </a:stretch>
                </p:blipFill>
                <p:spPr>
                  <a:xfrm>
                    <a:off x="1392779" y="5372281"/>
                    <a:ext cx="413280" cy="63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7">
                <p14:nvContentPartPr>
                  <p14:cNvPr id="803" name="Ink 802">
                    <a:extLst>
                      <a:ext uri="{FF2B5EF4-FFF2-40B4-BE49-F238E27FC236}">
                        <a16:creationId xmlns:a16="http://schemas.microsoft.com/office/drawing/2014/main" id="{4B341411-4CE3-40D4-8ABA-0B523F4F43C6}"/>
                      </a:ext>
                    </a:extLst>
                  </p14:cNvPr>
                  <p14:cNvContentPartPr/>
                  <p14:nvPr/>
                </p14:nvContentPartPr>
                <p14:xfrm>
                  <a:off x="1434899" y="5576761"/>
                  <a:ext cx="165960" cy="883440"/>
                </p14:xfrm>
              </p:contentPart>
            </mc:Choice>
            <mc:Fallback xmlns="">
              <p:pic>
                <p:nvPicPr>
                  <p:cNvPr id="803" name="Ink 802">
                    <a:extLst>
                      <a:ext uri="{FF2B5EF4-FFF2-40B4-BE49-F238E27FC236}">
                        <a16:creationId xmlns:a16="http://schemas.microsoft.com/office/drawing/2014/main" id="{4B341411-4CE3-40D4-8ABA-0B523F4F43C6}"/>
                      </a:ext>
                    </a:extLst>
                  </p:cNvPr>
                  <p:cNvPicPr/>
                  <p:nvPr/>
                </p:nvPicPr>
                <p:blipFill>
                  <a:blip r:embed="rId918"/>
                  <a:stretch>
                    <a:fillRect/>
                  </a:stretch>
                </p:blipFill>
                <p:spPr>
                  <a:xfrm>
                    <a:off x="1425899" y="5567761"/>
                    <a:ext cx="183600" cy="90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9">
                <p14:nvContentPartPr>
                  <p14:cNvPr id="806" name="Ink 805">
                    <a:extLst>
                      <a:ext uri="{FF2B5EF4-FFF2-40B4-BE49-F238E27FC236}">
                        <a16:creationId xmlns:a16="http://schemas.microsoft.com/office/drawing/2014/main" id="{AC16AA0D-5407-487D-8BAD-58489C68A1C2}"/>
                      </a:ext>
                    </a:extLst>
                  </p14:cNvPr>
                  <p14:cNvContentPartPr/>
                  <p14:nvPr/>
                </p14:nvContentPartPr>
                <p14:xfrm>
                  <a:off x="1400339" y="5378761"/>
                  <a:ext cx="21960" cy="34200"/>
                </p14:xfrm>
              </p:contentPart>
            </mc:Choice>
            <mc:Fallback xmlns="">
              <p:pic>
                <p:nvPicPr>
                  <p:cNvPr id="806" name="Ink 805">
                    <a:extLst>
                      <a:ext uri="{FF2B5EF4-FFF2-40B4-BE49-F238E27FC236}">
                        <a16:creationId xmlns:a16="http://schemas.microsoft.com/office/drawing/2014/main" id="{AC16AA0D-5407-487D-8BAD-58489C68A1C2}"/>
                      </a:ext>
                    </a:extLst>
                  </p:cNvPr>
                  <p:cNvPicPr/>
                  <p:nvPr/>
                </p:nvPicPr>
                <p:blipFill>
                  <a:blip r:embed="rId920"/>
                  <a:stretch>
                    <a:fillRect/>
                  </a:stretch>
                </p:blipFill>
                <p:spPr>
                  <a:xfrm>
                    <a:off x="1391699" y="5370121"/>
                    <a:ext cx="39600" cy="5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1">
                <p14:nvContentPartPr>
                  <p14:cNvPr id="807" name="Ink 806">
                    <a:extLst>
                      <a:ext uri="{FF2B5EF4-FFF2-40B4-BE49-F238E27FC236}">
                        <a16:creationId xmlns:a16="http://schemas.microsoft.com/office/drawing/2014/main" id="{67BB7465-B50A-42A3-B53B-B58B4842D9C1}"/>
                      </a:ext>
                    </a:extLst>
                  </p14:cNvPr>
                  <p14:cNvContentPartPr/>
                  <p14:nvPr/>
                </p14:nvContentPartPr>
                <p14:xfrm>
                  <a:off x="1443179" y="5369761"/>
                  <a:ext cx="531000" cy="534960"/>
                </p14:xfrm>
              </p:contentPart>
            </mc:Choice>
            <mc:Fallback xmlns="">
              <p:pic>
                <p:nvPicPr>
                  <p:cNvPr id="807" name="Ink 806">
                    <a:extLst>
                      <a:ext uri="{FF2B5EF4-FFF2-40B4-BE49-F238E27FC236}">
                        <a16:creationId xmlns:a16="http://schemas.microsoft.com/office/drawing/2014/main" id="{67BB7465-B50A-42A3-B53B-B58B4842D9C1}"/>
                      </a:ext>
                    </a:extLst>
                  </p:cNvPr>
                  <p:cNvPicPr/>
                  <p:nvPr/>
                </p:nvPicPr>
                <p:blipFill>
                  <a:blip r:embed="rId922"/>
                  <a:stretch>
                    <a:fillRect/>
                  </a:stretch>
                </p:blipFill>
                <p:spPr>
                  <a:xfrm>
                    <a:off x="1434179" y="5360761"/>
                    <a:ext cx="548640" cy="55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23">
              <p14:nvContentPartPr>
                <p14:cNvPr id="808" name="Ink 807">
                  <a:extLst>
                    <a:ext uri="{FF2B5EF4-FFF2-40B4-BE49-F238E27FC236}">
                      <a16:creationId xmlns:a16="http://schemas.microsoft.com/office/drawing/2014/main" id="{884263F8-BC75-439C-8102-9BC9F5945B9B}"/>
                    </a:ext>
                  </a:extLst>
                </p14:cNvPr>
                <p14:cNvContentPartPr/>
                <p14:nvPr/>
              </p14:nvContentPartPr>
              <p14:xfrm>
                <a:off x="1810019" y="5587201"/>
                <a:ext cx="169200" cy="911520"/>
              </p14:xfrm>
            </p:contentPart>
          </mc:Choice>
          <mc:Fallback xmlns="">
            <p:pic>
              <p:nvPicPr>
                <p:cNvPr id="808" name="Ink 807">
                  <a:extLst>
                    <a:ext uri="{FF2B5EF4-FFF2-40B4-BE49-F238E27FC236}">
                      <a16:creationId xmlns:a16="http://schemas.microsoft.com/office/drawing/2014/main" id="{884263F8-BC75-439C-8102-9BC9F5945B9B}"/>
                    </a:ext>
                  </a:extLst>
                </p:cNvPr>
                <p:cNvPicPr/>
                <p:nvPr/>
              </p:nvPicPr>
              <p:blipFill>
                <a:blip r:embed="rId924"/>
                <a:stretch>
                  <a:fillRect/>
                </a:stretch>
              </p:blipFill>
              <p:spPr>
                <a:xfrm>
                  <a:off x="1801379" y="5578201"/>
                  <a:ext cx="186840" cy="929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15" name="Group 814">
              <a:extLst>
                <a:ext uri="{FF2B5EF4-FFF2-40B4-BE49-F238E27FC236}">
                  <a16:creationId xmlns:a16="http://schemas.microsoft.com/office/drawing/2014/main" id="{8DE211F1-4DD1-4CE6-A836-CCEF2EBC6948}"/>
                </a:ext>
              </a:extLst>
            </p:cNvPr>
            <p:cNvGrpSpPr/>
            <p:nvPr/>
          </p:nvGrpSpPr>
          <p:grpSpPr>
            <a:xfrm>
              <a:off x="1853939" y="5406841"/>
              <a:ext cx="411840" cy="1094040"/>
              <a:chOff x="1853939" y="5406841"/>
              <a:chExt cx="411840" cy="1094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25">
                <p14:nvContentPartPr>
                  <p14:cNvPr id="812" name="Ink 811">
                    <a:extLst>
                      <a:ext uri="{FF2B5EF4-FFF2-40B4-BE49-F238E27FC236}">
                        <a16:creationId xmlns:a16="http://schemas.microsoft.com/office/drawing/2014/main" id="{A7D8C9A1-DAFC-4B20-8E70-3BFEB6D18D4B}"/>
                      </a:ext>
                    </a:extLst>
                  </p14:cNvPr>
                  <p14:cNvContentPartPr/>
                  <p14:nvPr/>
                </p14:nvContentPartPr>
                <p14:xfrm>
                  <a:off x="1992539" y="5525281"/>
                  <a:ext cx="273240" cy="975600"/>
                </p14:xfrm>
              </p:contentPart>
            </mc:Choice>
            <mc:Fallback xmlns="">
              <p:pic>
                <p:nvPicPr>
                  <p:cNvPr id="812" name="Ink 811">
                    <a:extLst>
                      <a:ext uri="{FF2B5EF4-FFF2-40B4-BE49-F238E27FC236}">
                        <a16:creationId xmlns:a16="http://schemas.microsoft.com/office/drawing/2014/main" id="{A7D8C9A1-DAFC-4B20-8E70-3BFEB6D18D4B}"/>
                      </a:ext>
                    </a:extLst>
                  </p:cNvPr>
                  <p:cNvPicPr/>
                  <p:nvPr/>
                </p:nvPicPr>
                <p:blipFill>
                  <a:blip r:embed="rId926"/>
                  <a:stretch>
                    <a:fillRect/>
                  </a:stretch>
                </p:blipFill>
                <p:spPr>
                  <a:xfrm>
                    <a:off x="1983899" y="5516641"/>
                    <a:ext cx="290880" cy="9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7">
                <p14:nvContentPartPr>
                  <p14:cNvPr id="810" name="Ink 809">
                    <a:extLst>
                      <a:ext uri="{FF2B5EF4-FFF2-40B4-BE49-F238E27FC236}">
                        <a16:creationId xmlns:a16="http://schemas.microsoft.com/office/drawing/2014/main" id="{86863520-0C9C-44AD-9C44-A876233FCA64}"/>
                      </a:ext>
                    </a:extLst>
                  </p14:cNvPr>
                  <p14:cNvContentPartPr/>
                  <p14:nvPr/>
                </p14:nvContentPartPr>
                <p14:xfrm>
                  <a:off x="1853939" y="5428441"/>
                  <a:ext cx="272160" cy="1046520"/>
                </p14:xfrm>
              </p:contentPart>
            </mc:Choice>
            <mc:Fallback xmlns="">
              <p:pic>
                <p:nvPicPr>
                  <p:cNvPr id="810" name="Ink 809">
                    <a:extLst>
                      <a:ext uri="{FF2B5EF4-FFF2-40B4-BE49-F238E27FC236}">
                        <a16:creationId xmlns:a16="http://schemas.microsoft.com/office/drawing/2014/main" id="{86863520-0C9C-44AD-9C44-A876233FCA64}"/>
                      </a:ext>
                    </a:extLst>
                  </p:cNvPr>
                  <p:cNvPicPr/>
                  <p:nvPr/>
                </p:nvPicPr>
                <p:blipFill>
                  <a:blip r:embed="rId928"/>
                  <a:stretch>
                    <a:fillRect/>
                  </a:stretch>
                </p:blipFill>
                <p:spPr>
                  <a:xfrm>
                    <a:off x="1845299" y="5419801"/>
                    <a:ext cx="289800" cy="10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9">
                <p14:nvContentPartPr>
                  <p14:cNvPr id="811" name="Ink 810">
                    <a:extLst>
                      <a:ext uri="{FF2B5EF4-FFF2-40B4-BE49-F238E27FC236}">
                        <a16:creationId xmlns:a16="http://schemas.microsoft.com/office/drawing/2014/main" id="{8C2CBE9A-88D4-4FBE-88FC-297691FE1060}"/>
                      </a:ext>
                    </a:extLst>
                  </p14:cNvPr>
                  <p14:cNvContentPartPr/>
                  <p14:nvPr/>
                </p14:nvContentPartPr>
                <p14:xfrm>
                  <a:off x="1902899" y="5406841"/>
                  <a:ext cx="297720" cy="387720"/>
                </p14:xfrm>
              </p:contentPart>
            </mc:Choice>
            <mc:Fallback xmlns="">
              <p:pic>
                <p:nvPicPr>
                  <p:cNvPr id="811" name="Ink 810">
                    <a:extLst>
                      <a:ext uri="{FF2B5EF4-FFF2-40B4-BE49-F238E27FC236}">
                        <a16:creationId xmlns:a16="http://schemas.microsoft.com/office/drawing/2014/main" id="{8C2CBE9A-88D4-4FBE-88FC-297691FE1060}"/>
                      </a:ext>
                    </a:extLst>
                  </p:cNvPr>
                  <p:cNvPicPr/>
                  <p:nvPr/>
                </p:nvPicPr>
                <p:blipFill>
                  <a:blip r:embed="rId930"/>
                  <a:stretch>
                    <a:fillRect/>
                  </a:stretch>
                </p:blipFill>
                <p:spPr>
                  <a:xfrm>
                    <a:off x="1894259" y="5397841"/>
                    <a:ext cx="315360" cy="405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31">
              <p14:nvContentPartPr>
                <p14:cNvPr id="813" name="Ink 812">
                  <a:extLst>
                    <a:ext uri="{FF2B5EF4-FFF2-40B4-BE49-F238E27FC236}">
                      <a16:creationId xmlns:a16="http://schemas.microsoft.com/office/drawing/2014/main" id="{8F2A9D2B-C8C8-43E7-BFCA-478CB93D3EE9}"/>
                    </a:ext>
                  </a:extLst>
                </p14:cNvPr>
                <p14:cNvContentPartPr/>
                <p14:nvPr/>
              </p14:nvContentPartPr>
              <p14:xfrm>
                <a:off x="1954019" y="5396401"/>
                <a:ext cx="504000" cy="1089360"/>
              </p14:xfrm>
            </p:contentPart>
          </mc:Choice>
          <mc:Fallback xmlns="">
            <p:pic>
              <p:nvPicPr>
                <p:cNvPr id="813" name="Ink 812">
                  <a:extLst>
                    <a:ext uri="{FF2B5EF4-FFF2-40B4-BE49-F238E27FC236}">
                      <a16:creationId xmlns:a16="http://schemas.microsoft.com/office/drawing/2014/main" id="{8F2A9D2B-C8C8-43E7-BFCA-478CB93D3EE9}"/>
                    </a:ext>
                  </a:extLst>
                </p:cNvPr>
                <p:cNvPicPr/>
                <p:nvPr/>
              </p:nvPicPr>
              <p:blipFill>
                <a:blip r:embed="rId932"/>
                <a:stretch>
                  <a:fillRect/>
                </a:stretch>
              </p:blipFill>
              <p:spPr>
                <a:xfrm>
                  <a:off x="1945019" y="5387761"/>
                  <a:ext cx="521640" cy="11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3">
              <p14:nvContentPartPr>
                <p14:cNvPr id="816" name="Ink 815">
                  <a:extLst>
                    <a:ext uri="{FF2B5EF4-FFF2-40B4-BE49-F238E27FC236}">
                      <a16:creationId xmlns:a16="http://schemas.microsoft.com/office/drawing/2014/main" id="{314A41DC-7592-447F-A2EA-9BE158174DF1}"/>
                    </a:ext>
                  </a:extLst>
                </p14:cNvPr>
                <p14:cNvContentPartPr/>
                <p14:nvPr/>
              </p14:nvContentPartPr>
              <p14:xfrm>
                <a:off x="485219" y="5726161"/>
                <a:ext cx="42480" cy="62280"/>
              </p14:xfrm>
            </p:contentPart>
          </mc:Choice>
          <mc:Fallback xmlns="">
            <p:pic>
              <p:nvPicPr>
                <p:cNvPr id="816" name="Ink 815">
                  <a:extLst>
                    <a:ext uri="{FF2B5EF4-FFF2-40B4-BE49-F238E27FC236}">
                      <a16:creationId xmlns:a16="http://schemas.microsoft.com/office/drawing/2014/main" id="{314A41DC-7592-447F-A2EA-9BE158174DF1}"/>
                    </a:ext>
                  </a:extLst>
                </p:cNvPr>
                <p:cNvPicPr/>
                <p:nvPr/>
              </p:nvPicPr>
              <p:blipFill>
                <a:blip r:embed="rId934"/>
                <a:stretch>
                  <a:fillRect/>
                </a:stretch>
              </p:blipFill>
              <p:spPr>
                <a:xfrm>
                  <a:off x="476219" y="5717161"/>
                  <a:ext cx="60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5">
              <p14:nvContentPartPr>
                <p14:cNvPr id="817" name="Ink 816">
                  <a:extLst>
                    <a:ext uri="{FF2B5EF4-FFF2-40B4-BE49-F238E27FC236}">
                      <a16:creationId xmlns:a16="http://schemas.microsoft.com/office/drawing/2014/main" id="{4A0F02DD-512C-4CE6-8B3F-B1FC9AC8AE28}"/>
                    </a:ext>
                  </a:extLst>
                </p14:cNvPr>
                <p14:cNvContentPartPr/>
                <p14:nvPr/>
              </p14:nvContentPartPr>
              <p14:xfrm>
                <a:off x="688979" y="5779081"/>
                <a:ext cx="41760" cy="67680"/>
              </p14:xfrm>
            </p:contentPart>
          </mc:Choice>
          <mc:Fallback xmlns="">
            <p:pic>
              <p:nvPicPr>
                <p:cNvPr id="817" name="Ink 816">
                  <a:extLst>
                    <a:ext uri="{FF2B5EF4-FFF2-40B4-BE49-F238E27FC236}">
                      <a16:creationId xmlns:a16="http://schemas.microsoft.com/office/drawing/2014/main" id="{4A0F02DD-512C-4CE6-8B3F-B1FC9AC8AE28}"/>
                    </a:ext>
                  </a:extLst>
                </p:cNvPr>
                <p:cNvPicPr/>
                <p:nvPr/>
              </p:nvPicPr>
              <p:blipFill>
                <a:blip r:embed="rId936"/>
                <a:stretch>
                  <a:fillRect/>
                </a:stretch>
              </p:blipFill>
              <p:spPr>
                <a:xfrm>
                  <a:off x="680339" y="5770441"/>
                  <a:ext cx="594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7">
              <p14:nvContentPartPr>
                <p14:cNvPr id="818" name="Ink 817">
                  <a:extLst>
                    <a:ext uri="{FF2B5EF4-FFF2-40B4-BE49-F238E27FC236}">
                      <a16:creationId xmlns:a16="http://schemas.microsoft.com/office/drawing/2014/main" id="{20D4F99F-D516-4D03-B08D-5B7627643864}"/>
                    </a:ext>
                  </a:extLst>
                </p14:cNvPr>
                <p14:cNvContentPartPr/>
                <p14:nvPr/>
              </p14:nvContentPartPr>
              <p14:xfrm>
                <a:off x="894179" y="5772601"/>
                <a:ext cx="35280" cy="64440"/>
              </p14:xfrm>
            </p:contentPart>
          </mc:Choice>
          <mc:Fallback xmlns="">
            <p:pic>
              <p:nvPicPr>
                <p:cNvPr id="818" name="Ink 817">
                  <a:extLst>
                    <a:ext uri="{FF2B5EF4-FFF2-40B4-BE49-F238E27FC236}">
                      <a16:creationId xmlns:a16="http://schemas.microsoft.com/office/drawing/2014/main" id="{20D4F99F-D516-4D03-B08D-5B7627643864}"/>
                    </a:ext>
                  </a:extLst>
                </p:cNvPr>
                <p:cNvPicPr/>
                <p:nvPr/>
              </p:nvPicPr>
              <p:blipFill>
                <a:blip r:embed="rId938"/>
                <a:stretch>
                  <a:fillRect/>
                </a:stretch>
              </p:blipFill>
              <p:spPr>
                <a:xfrm>
                  <a:off x="885539" y="5763961"/>
                  <a:ext cx="529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9">
              <p14:nvContentPartPr>
                <p14:cNvPr id="819" name="Ink 818">
                  <a:extLst>
                    <a:ext uri="{FF2B5EF4-FFF2-40B4-BE49-F238E27FC236}">
                      <a16:creationId xmlns:a16="http://schemas.microsoft.com/office/drawing/2014/main" id="{C712605D-BA48-4E28-A0BC-38E53DF6701C}"/>
                    </a:ext>
                  </a:extLst>
                </p14:cNvPr>
                <p14:cNvContentPartPr/>
                <p14:nvPr/>
              </p14:nvContentPartPr>
              <p14:xfrm>
                <a:off x="1058339" y="5786641"/>
                <a:ext cx="40320" cy="82440"/>
              </p14:xfrm>
            </p:contentPart>
          </mc:Choice>
          <mc:Fallback xmlns="">
            <p:pic>
              <p:nvPicPr>
                <p:cNvPr id="819" name="Ink 818">
                  <a:extLst>
                    <a:ext uri="{FF2B5EF4-FFF2-40B4-BE49-F238E27FC236}">
                      <a16:creationId xmlns:a16="http://schemas.microsoft.com/office/drawing/2014/main" id="{C712605D-BA48-4E28-A0BC-38E53DF6701C}"/>
                    </a:ext>
                  </a:extLst>
                </p:cNvPr>
                <p:cNvPicPr/>
                <p:nvPr/>
              </p:nvPicPr>
              <p:blipFill>
                <a:blip r:embed="rId940"/>
                <a:stretch>
                  <a:fillRect/>
                </a:stretch>
              </p:blipFill>
              <p:spPr>
                <a:xfrm>
                  <a:off x="1049699" y="5777641"/>
                  <a:ext cx="57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1">
              <p14:nvContentPartPr>
                <p14:cNvPr id="820" name="Ink 819">
                  <a:extLst>
                    <a:ext uri="{FF2B5EF4-FFF2-40B4-BE49-F238E27FC236}">
                      <a16:creationId xmlns:a16="http://schemas.microsoft.com/office/drawing/2014/main" id="{0C12AFD8-7B77-44B9-96ED-A03F5004721B}"/>
                    </a:ext>
                  </a:extLst>
                </p14:cNvPr>
                <p14:cNvContentPartPr/>
                <p14:nvPr/>
              </p14:nvContentPartPr>
              <p14:xfrm>
                <a:off x="1248419" y="5815441"/>
                <a:ext cx="32760" cy="45360"/>
              </p14:xfrm>
            </p:contentPart>
          </mc:Choice>
          <mc:Fallback xmlns="">
            <p:pic>
              <p:nvPicPr>
                <p:cNvPr id="820" name="Ink 819">
                  <a:extLst>
                    <a:ext uri="{FF2B5EF4-FFF2-40B4-BE49-F238E27FC236}">
                      <a16:creationId xmlns:a16="http://schemas.microsoft.com/office/drawing/2014/main" id="{0C12AFD8-7B77-44B9-96ED-A03F5004721B}"/>
                    </a:ext>
                  </a:extLst>
                </p:cNvPr>
                <p:cNvPicPr/>
                <p:nvPr/>
              </p:nvPicPr>
              <p:blipFill>
                <a:blip r:embed="rId942"/>
                <a:stretch>
                  <a:fillRect/>
                </a:stretch>
              </p:blipFill>
              <p:spPr>
                <a:xfrm>
                  <a:off x="1239419" y="5806801"/>
                  <a:ext cx="504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3">
              <p14:nvContentPartPr>
                <p14:cNvPr id="821" name="Ink 820">
                  <a:extLst>
                    <a:ext uri="{FF2B5EF4-FFF2-40B4-BE49-F238E27FC236}">
                      <a16:creationId xmlns:a16="http://schemas.microsoft.com/office/drawing/2014/main" id="{C6033D40-70FF-417B-BEDF-0C94DA948D59}"/>
                    </a:ext>
                  </a:extLst>
                </p14:cNvPr>
                <p14:cNvContentPartPr/>
                <p14:nvPr/>
              </p14:nvContentPartPr>
              <p14:xfrm>
                <a:off x="1420499" y="5780161"/>
                <a:ext cx="27720" cy="52560"/>
              </p14:xfrm>
            </p:contentPart>
          </mc:Choice>
          <mc:Fallback xmlns="">
            <p:pic>
              <p:nvPicPr>
                <p:cNvPr id="821" name="Ink 820">
                  <a:extLst>
                    <a:ext uri="{FF2B5EF4-FFF2-40B4-BE49-F238E27FC236}">
                      <a16:creationId xmlns:a16="http://schemas.microsoft.com/office/drawing/2014/main" id="{C6033D40-70FF-417B-BEDF-0C94DA948D59}"/>
                    </a:ext>
                  </a:extLst>
                </p:cNvPr>
                <p:cNvPicPr/>
                <p:nvPr/>
              </p:nvPicPr>
              <p:blipFill>
                <a:blip r:embed="rId944"/>
                <a:stretch>
                  <a:fillRect/>
                </a:stretch>
              </p:blipFill>
              <p:spPr>
                <a:xfrm>
                  <a:off x="1411499" y="5771161"/>
                  <a:ext cx="45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5">
              <p14:nvContentPartPr>
                <p14:cNvPr id="822" name="Ink 821">
                  <a:extLst>
                    <a:ext uri="{FF2B5EF4-FFF2-40B4-BE49-F238E27FC236}">
                      <a16:creationId xmlns:a16="http://schemas.microsoft.com/office/drawing/2014/main" id="{99FC08EA-E168-426C-ACB1-0F607CBEFEE5}"/>
                    </a:ext>
                  </a:extLst>
                </p14:cNvPr>
                <p14:cNvContentPartPr/>
                <p14:nvPr/>
              </p14:nvContentPartPr>
              <p14:xfrm>
                <a:off x="1502579" y="5979961"/>
                <a:ext cx="33480" cy="50400"/>
              </p14:xfrm>
            </p:contentPart>
          </mc:Choice>
          <mc:Fallback xmlns="">
            <p:pic>
              <p:nvPicPr>
                <p:cNvPr id="822" name="Ink 821">
                  <a:extLst>
                    <a:ext uri="{FF2B5EF4-FFF2-40B4-BE49-F238E27FC236}">
                      <a16:creationId xmlns:a16="http://schemas.microsoft.com/office/drawing/2014/main" id="{99FC08EA-E168-426C-ACB1-0F607CBEFEE5}"/>
                    </a:ext>
                  </a:extLst>
                </p:cNvPr>
                <p:cNvPicPr/>
                <p:nvPr/>
              </p:nvPicPr>
              <p:blipFill>
                <a:blip r:embed="rId946"/>
                <a:stretch>
                  <a:fillRect/>
                </a:stretch>
              </p:blipFill>
              <p:spPr>
                <a:xfrm>
                  <a:off x="1493939" y="5970961"/>
                  <a:ext cx="511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7">
              <p14:nvContentPartPr>
                <p14:cNvPr id="823" name="Ink 822">
                  <a:extLst>
                    <a:ext uri="{FF2B5EF4-FFF2-40B4-BE49-F238E27FC236}">
                      <a16:creationId xmlns:a16="http://schemas.microsoft.com/office/drawing/2014/main" id="{8A6A9FDA-55AB-4DDF-830E-3732242FDD77}"/>
                    </a:ext>
                  </a:extLst>
                </p14:cNvPr>
                <p14:cNvContentPartPr/>
                <p14:nvPr/>
              </p14:nvContentPartPr>
              <p14:xfrm>
                <a:off x="1675379" y="5908321"/>
                <a:ext cx="29160" cy="50400"/>
              </p14:xfrm>
            </p:contentPart>
          </mc:Choice>
          <mc:Fallback xmlns="">
            <p:pic>
              <p:nvPicPr>
                <p:cNvPr id="823" name="Ink 822">
                  <a:extLst>
                    <a:ext uri="{FF2B5EF4-FFF2-40B4-BE49-F238E27FC236}">
                      <a16:creationId xmlns:a16="http://schemas.microsoft.com/office/drawing/2014/main" id="{8A6A9FDA-55AB-4DDF-830E-3732242FDD77}"/>
                    </a:ext>
                  </a:extLst>
                </p:cNvPr>
                <p:cNvPicPr/>
                <p:nvPr/>
              </p:nvPicPr>
              <p:blipFill>
                <a:blip r:embed="rId948"/>
                <a:stretch>
                  <a:fillRect/>
                </a:stretch>
              </p:blipFill>
              <p:spPr>
                <a:xfrm>
                  <a:off x="1666739" y="5899321"/>
                  <a:ext cx="46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9">
              <p14:nvContentPartPr>
                <p14:cNvPr id="824" name="Ink 823">
                  <a:extLst>
                    <a:ext uri="{FF2B5EF4-FFF2-40B4-BE49-F238E27FC236}">
                      <a16:creationId xmlns:a16="http://schemas.microsoft.com/office/drawing/2014/main" id="{CCCB60BB-66DC-4D65-AFEF-B114877FF874}"/>
                    </a:ext>
                  </a:extLst>
                </p14:cNvPr>
                <p14:cNvContentPartPr/>
                <p14:nvPr/>
              </p14:nvContentPartPr>
              <p14:xfrm>
                <a:off x="1887059" y="5826601"/>
                <a:ext cx="27000" cy="39240"/>
              </p14:xfrm>
            </p:contentPart>
          </mc:Choice>
          <mc:Fallback xmlns="">
            <p:pic>
              <p:nvPicPr>
                <p:cNvPr id="824" name="Ink 823">
                  <a:extLst>
                    <a:ext uri="{FF2B5EF4-FFF2-40B4-BE49-F238E27FC236}">
                      <a16:creationId xmlns:a16="http://schemas.microsoft.com/office/drawing/2014/main" id="{CCCB60BB-66DC-4D65-AFEF-B114877FF874}"/>
                    </a:ext>
                  </a:extLst>
                </p:cNvPr>
                <p:cNvPicPr/>
                <p:nvPr/>
              </p:nvPicPr>
              <p:blipFill>
                <a:blip r:embed="rId950"/>
                <a:stretch>
                  <a:fillRect/>
                </a:stretch>
              </p:blipFill>
              <p:spPr>
                <a:xfrm>
                  <a:off x="1878059" y="5817601"/>
                  <a:ext cx="44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1">
              <p14:nvContentPartPr>
                <p14:cNvPr id="825" name="Ink 824">
                  <a:extLst>
                    <a:ext uri="{FF2B5EF4-FFF2-40B4-BE49-F238E27FC236}">
                      <a16:creationId xmlns:a16="http://schemas.microsoft.com/office/drawing/2014/main" id="{4B70E082-D702-41C2-A224-4538F80A092D}"/>
                    </a:ext>
                  </a:extLst>
                </p14:cNvPr>
                <p14:cNvContentPartPr/>
                <p14:nvPr/>
              </p14:nvContentPartPr>
              <p14:xfrm>
                <a:off x="2042579" y="5915521"/>
                <a:ext cx="18360" cy="40680"/>
              </p14:xfrm>
            </p:contentPart>
          </mc:Choice>
          <mc:Fallback xmlns="">
            <p:pic>
              <p:nvPicPr>
                <p:cNvPr id="825" name="Ink 824">
                  <a:extLst>
                    <a:ext uri="{FF2B5EF4-FFF2-40B4-BE49-F238E27FC236}">
                      <a16:creationId xmlns:a16="http://schemas.microsoft.com/office/drawing/2014/main" id="{4B70E082-D702-41C2-A224-4538F80A092D}"/>
                    </a:ext>
                  </a:extLst>
                </p:cNvPr>
                <p:cNvPicPr/>
                <p:nvPr/>
              </p:nvPicPr>
              <p:blipFill>
                <a:blip r:embed="rId952"/>
                <a:stretch>
                  <a:fillRect/>
                </a:stretch>
              </p:blipFill>
              <p:spPr>
                <a:xfrm>
                  <a:off x="2033939" y="5906521"/>
                  <a:ext cx="36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3">
              <p14:nvContentPartPr>
                <p14:cNvPr id="826" name="Ink 825">
                  <a:extLst>
                    <a:ext uri="{FF2B5EF4-FFF2-40B4-BE49-F238E27FC236}">
                      <a16:creationId xmlns:a16="http://schemas.microsoft.com/office/drawing/2014/main" id="{86E59C01-D473-482D-A8EB-F80E7525FFD6}"/>
                    </a:ext>
                  </a:extLst>
                </p14:cNvPr>
                <p14:cNvContentPartPr/>
                <p14:nvPr/>
              </p14:nvContentPartPr>
              <p14:xfrm>
                <a:off x="2190539" y="5927401"/>
                <a:ext cx="33480" cy="49680"/>
              </p14:xfrm>
            </p:contentPart>
          </mc:Choice>
          <mc:Fallback xmlns="">
            <p:pic>
              <p:nvPicPr>
                <p:cNvPr id="826" name="Ink 825">
                  <a:extLst>
                    <a:ext uri="{FF2B5EF4-FFF2-40B4-BE49-F238E27FC236}">
                      <a16:creationId xmlns:a16="http://schemas.microsoft.com/office/drawing/2014/main" id="{86E59C01-D473-482D-A8EB-F80E7525FFD6}"/>
                    </a:ext>
                  </a:extLst>
                </p:cNvPr>
                <p:cNvPicPr/>
                <p:nvPr/>
              </p:nvPicPr>
              <p:blipFill>
                <a:blip r:embed="rId954"/>
                <a:stretch>
                  <a:fillRect/>
                </a:stretch>
              </p:blipFill>
              <p:spPr>
                <a:xfrm>
                  <a:off x="2181899" y="5918401"/>
                  <a:ext cx="511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5">
              <p14:nvContentPartPr>
                <p14:cNvPr id="827" name="Ink 826">
                  <a:extLst>
                    <a:ext uri="{FF2B5EF4-FFF2-40B4-BE49-F238E27FC236}">
                      <a16:creationId xmlns:a16="http://schemas.microsoft.com/office/drawing/2014/main" id="{D4677749-3C7C-4120-870B-D00288585692}"/>
                    </a:ext>
                  </a:extLst>
                </p14:cNvPr>
                <p14:cNvContentPartPr/>
                <p14:nvPr/>
              </p14:nvContentPartPr>
              <p14:xfrm>
                <a:off x="2361899" y="5762881"/>
                <a:ext cx="35640" cy="49680"/>
              </p14:xfrm>
            </p:contentPart>
          </mc:Choice>
          <mc:Fallback xmlns="">
            <p:pic>
              <p:nvPicPr>
                <p:cNvPr id="827" name="Ink 826">
                  <a:extLst>
                    <a:ext uri="{FF2B5EF4-FFF2-40B4-BE49-F238E27FC236}">
                      <a16:creationId xmlns:a16="http://schemas.microsoft.com/office/drawing/2014/main" id="{D4677749-3C7C-4120-870B-D00288585692}"/>
                    </a:ext>
                  </a:extLst>
                </p:cNvPr>
                <p:cNvPicPr/>
                <p:nvPr/>
              </p:nvPicPr>
              <p:blipFill>
                <a:blip r:embed="rId956"/>
                <a:stretch>
                  <a:fillRect/>
                </a:stretch>
              </p:blipFill>
              <p:spPr>
                <a:xfrm>
                  <a:off x="2352899" y="5754241"/>
                  <a:ext cx="53280" cy="67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42" name="Group 841">
              <a:extLst>
                <a:ext uri="{FF2B5EF4-FFF2-40B4-BE49-F238E27FC236}">
                  <a16:creationId xmlns:a16="http://schemas.microsoft.com/office/drawing/2014/main" id="{C37CDC2F-8055-4AEF-BA80-DC19B6EC483F}"/>
                </a:ext>
              </a:extLst>
            </p:cNvPr>
            <p:cNvGrpSpPr/>
            <p:nvPr/>
          </p:nvGrpSpPr>
          <p:grpSpPr>
            <a:xfrm>
              <a:off x="213101" y="6353890"/>
              <a:ext cx="2219400" cy="165240"/>
              <a:chOff x="213101" y="6353890"/>
              <a:chExt cx="2219400" cy="16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57">
                <p14:nvContentPartPr>
                  <p14:cNvPr id="828" name="Ink 827">
                    <a:extLst>
                      <a:ext uri="{FF2B5EF4-FFF2-40B4-BE49-F238E27FC236}">
                        <a16:creationId xmlns:a16="http://schemas.microsoft.com/office/drawing/2014/main" id="{FD5931A7-BFF1-44BD-BAA6-5858C984BEDC}"/>
                      </a:ext>
                    </a:extLst>
                  </p14:cNvPr>
                  <p14:cNvContentPartPr/>
                  <p14:nvPr/>
                </p14:nvContentPartPr>
                <p14:xfrm>
                  <a:off x="213101" y="6353890"/>
                  <a:ext cx="97560" cy="40680"/>
                </p14:xfrm>
              </p:contentPart>
            </mc:Choice>
            <mc:Fallback xmlns="">
              <p:pic>
                <p:nvPicPr>
                  <p:cNvPr id="828" name="Ink 827">
                    <a:extLst>
                      <a:ext uri="{FF2B5EF4-FFF2-40B4-BE49-F238E27FC236}">
                        <a16:creationId xmlns:a16="http://schemas.microsoft.com/office/drawing/2014/main" id="{FD5931A7-BFF1-44BD-BAA6-5858C984BEDC}"/>
                      </a:ext>
                    </a:extLst>
                  </p:cNvPr>
                  <p:cNvPicPr/>
                  <p:nvPr/>
                </p:nvPicPr>
                <p:blipFill>
                  <a:blip r:embed="rId958"/>
                  <a:stretch>
                    <a:fillRect/>
                  </a:stretch>
                </p:blipFill>
                <p:spPr>
                  <a:xfrm>
                    <a:off x="204461" y="6344890"/>
                    <a:ext cx="115200" cy="5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9">
                <p14:nvContentPartPr>
                  <p14:cNvPr id="829" name="Ink 828">
                    <a:extLst>
                      <a:ext uri="{FF2B5EF4-FFF2-40B4-BE49-F238E27FC236}">
                        <a16:creationId xmlns:a16="http://schemas.microsoft.com/office/drawing/2014/main" id="{251FF06E-993D-4C79-B29A-CF8D66C4D17C}"/>
                      </a:ext>
                    </a:extLst>
                  </p14:cNvPr>
                  <p14:cNvContentPartPr/>
                  <p14:nvPr/>
                </p14:nvContentPartPr>
                <p14:xfrm>
                  <a:off x="363941" y="6367210"/>
                  <a:ext cx="192240" cy="82440"/>
                </p14:xfrm>
              </p:contentPart>
            </mc:Choice>
            <mc:Fallback xmlns="">
              <p:pic>
                <p:nvPicPr>
                  <p:cNvPr id="829" name="Ink 828">
                    <a:extLst>
                      <a:ext uri="{FF2B5EF4-FFF2-40B4-BE49-F238E27FC236}">
                        <a16:creationId xmlns:a16="http://schemas.microsoft.com/office/drawing/2014/main" id="{251FF06E-993D-4C79-B29A-CF8D66C4D17C}"/>
                      </a:ext>
                    </a:extLst>
                  </p:cNvPr>
                  <p:cNvPicPr/>
                  <p:nvPr/>
                </p:nvPicPr>
                <p:blipFill>
                  <a:blip r:embed="rId960"/>
                  <a:stretch>
                    <a:fillRect/>
                  </a:stretch>
                </p:blipFill>
                <p:spPr>
                  <a:xfrm>
                    <a:off x="355301" y="6358570"/>
                    <a:ext cx="209880" cy="10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1">
                <p14:nvContentPartPr>
                  <p14:cNvPr id="830" name="Ink 829">
                    <a:extLst>
                      <a:ext uri="{FF2B5EF4-FFF2-40B4-BE49-F238E27FC236}">
                        <a16:creationId xmlns:a16="http://schemas.microsoft.com/office/drawing/2014/main" id="{06E1A9A9-51C4-4837-9270-1DE61A982A01}"/>
                      </a:ext>
                    </a:extLst>
                  </p14:cNvPr>
                  <p14:cNvContentPartPr/>
                  <p14:nvPr/>
                </p14:nvContentPartPr>
                <p14:xfrm>
                  <a:off x="581021" y="6405010"/>
                  <a:ext cx="157680" cy="65520"/>
                </p14:xfrm>
              </p:contentPart>
            </mc:Choice>
            <mc:Fallback xmlns="">
              <p:pic>
                <p:nvPicPr>
                  <p:cNvPr id="830" name="Ink 829">
                    <a:extLst>
                      <a:ext uri="{FF2B5EF4-FFF2-40B4-BE49-F238E27FC236}">
                        <a16:creationId xmlns:a16="http://schemas.microsoft.com/office/drawing/2014/main" id="{06E1A9A9-51C4-4837-9270-1DE61A982A01}"/>
                      </a:ext>
                    </a:extLst>
                  </p:cNvPr>
                  <p:cNvPicPr/>
                  <p:nvPr/>
                </p:nvPicPr>
                <p:blipFill>
                  <a:blip r:embed="rId962"/>
                  <a:stretch>
                    <a:fillRect/>
                  </a:stretch>
                </p:blipFill>
                <p:spPr>
                  <a:xfrm>
                    <a:off x="572381" y="6396370"/>
                    <a:ext cx="17532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3">
                <p14:nvContentPartPr>
                  <p14:cNvPr id="831" name="Ink 830">
                    <a:extLst>
                      <a:ext uri="{FF2B5EF4-FFF2-40B4-BE49-F238E27FC236}">
                        <a16:creationId xmlns:a16="http://schemas.microsoft.com/office/drawing/2014/main" id="{C1C69FBB-2CCE-45BB-AC73-76614299E384}"/>
                      </a:ext>
                    </a:extLst>
                  </p14:cNvPr>
                  <p14:cNvContentPartPr/>
                  <p14:nvPr/>
                </p14:nvContentPartPr>
                <p14:xfrm>
                  <a:off x="775061" y="6429130"/>
                  <a:ext cx="160560" cy="44640"/>
                </p14:xfrm>
              </p:contentPart>
            </mc:Choice>
            <mc:Fallback xmlns="">
              <p:pic>
                <p:nvPicPr>
                  <p:cNvPr id="831" name="Ink 830">
                    <a:extLst>
                      <a:ext uri="{FF2B5EF4-FFF2-40B4-BE49-F238E27FC236}">
                        <a16:creationId xmlns:a16="http://schemas.microsoft.com/office/drawing/2014/main" id="{C1C69FBB-2CCE-45BB-AC73-76614299E384}"/>
                      </a:ext>
                    </a:extLst>
                  </p:cNvPr>
                  <p:cNvPicPr/>
                  <p:nvPr/>
                </p:nvPicPr>
                <p:blipFill>
                  <a:blip r:embed="rId964"/>
                  <a:stretch>
                    <a:fillRect/>
                  </a:stretch>
                </p:blipFill>
                <p:spPr>
                  <a:xfrm>
                    <a:off x="766421" y="6420130"/>
                    <a:ext cx="178200" cy="6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5">
                <p14:nvContentPartPr>
                  <p14:cNvPr id="832" name="Ink 831">
                    <a:extLst>
                      <a:ext uri="{FF2B5EF4-FFF2-40B4-BE49-F238E27FC236}">
                        <a16:creationId xmlns:a16="http://schemas.microsoft.com/office/drawing/2014/main" id="{04CAA030-C5CF-48CA-9ED4-96E5A92BDDCF}"/>
                      </a:ext>
                    </a:extLst>
                  </p14:cNvPr>
                  <p14:cNvContentPartPr/>
                  <p14:nvPr/>
                </p14:nvContentPartPr>
                <p14:xfrm>
                  <a:off x="980981" y="6441730"/>
                  <a:ext cx="171720" cy="37800"/>
                </p14:xfrm>
              </p:contentPart>
            </mc:Choice>
            <mc:Fallback xmlns="">
              <p:pic>
                <p:nvPicPr>
                  <p:cNvPr id="832" name="Ink 831">
                    <a:extLst>
                      <a:ext uri="{FF2B5EF4-FFF2-40B4-BE49-F238E27FC236}">
                        <a16:creationId xmlns:a16="http://schemas.microsoft.com/office/drawing/2014/main" id="{04CAA030-C5CF-48CA-9ED4-96E5A92BDDCF}"/>
                      </a:ext>
                    </a:extLst>
                  </p:cNvPr>
                  <p:cNvPicPr/>
                  <p:nvPr/>
                </p:nvPicPr>
                <p:blipFill>
                  <a:blip r:embed="rId966"/>
                  <a:stretch>
                    <a:fillRect/>
                  </a:stretch>
                </p:blipFill>
                <p:spPr>
                  <a:xfrm>
                    <a:off x="971981" y="6433090"/>
                    <a:ext cx="189360" cy="5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7">
                <p14:nvContentPartPr>
                  <p14:cNvPr id="834" name="Ink 833">
                    <a:extLst>
                      <a:ext uri="{FF2B5EF4-FFF2-40B4-BE49-F238E27FC236}">
                        <a16:creationId xmlns:a16="http://schemas.microsoft.com/office/drawing/2014/main" id="{4FD303C2-F77B-4393-8793-0CCB63DE670F}"/>
                      </a:ext>
                    </a:extLst>
                  </p14:cNvPr>
                  <p14:cNvContentPartPr/>
                  <p14:nvPr/>
                </p14:nvContentPartPr>
                <p14:xfrm>
                  <a:off x="1201301" y="6439930"/>
                  <a:ext cx="101520" cy="40680"/>
                </p14:xfrm>
              </p:contentPart>
            </mc:Choice>
            <mc:Fallback xmlns="">
              <p:pic>
                <p:nvPicPr>
                  <p:cNvPr id="834" name="Ink 833">
                    <a:extLst>
                      <a:ext uri="{FF2B5EF4-FFF2-40B4-BE49-F238E27FC236}">
                        <a16:creationId xmlns:a16="http://schemas.microsoft.com/office/drawing/2014/main" id="{4FD303C2-F77B-4393-8793-0CCB63DE670F}"/>
                      </a:ext>
                    </a:extLst>
                  </p:cNvPr>
                  <p:cNvPicPr/>
                  <p:nvPr/>
                </p:nvPicPr>
                <p:blipFill>
                  <a:blip r:embed="rId968"/>
                  <a:stretch>
                    <a:fillRect/>
                  </a:stretch>
                </p:blipFill>
                <p:spPr>
                  <a:xfrm>
                    <a:off x="1192661" y="6430930"/>
                    <a:ext cx="119160" cy="5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9">
                <p14:nvContentPartPr>
                  <p14:cNvPr id="835" name="Ink 834">
                    <a:extLst>
                      <a:ext uri="{FF2B5EF4-FFF2-40B4-BE49-F238E27FC236}">
                        <a16:creationId xmlns:a16="http://schemas.microsoft.com/office/drawing/2014/main" id="{5E92C83E-08E1-403B-B20C-D455AD8AFCF6}"/>
                      </a:ext>
                    </a:extLst>
                  </p14:cNvPr>
                  <p14:cNvContentPartPr/>
                  <p14:nvPr/>
                </p14:nvContentPartPr>
                <p14:xfrm>
                  <a:off x="1339541" y="6441010"/>
                  <a:ext cx="121320" cy="34560"/>
                </p14:xfrm>
              </p:contentPart>
            </mc:Choice>
            <mc:Fallback xmlns="">
              <p:pic>
                <p:nvPicPr>
                  <p:cNvPr id="835" name="Ink 834">
                    <a:extLst>
                      <a:ext uri="{FF2B5EF4-FFF2-40B4-BE49-F238E27FC236}">
                        <a16:creationId xmlns:a16="http://schemas.microsoft.com/office/drawing/2014/main" id="{5E92C83E-08E1-403B-B20C-D455AD8AFCF6}"/>
                      </a:ext>
                    </a:extLst>
                  </p:cNvPr>
                  <p:cNvPicPr/>
                  <p:nvPr/>
                </p:nvPicPr>
                <p:blipFill>
                  <a:blip r:embed="rId970"/>
                  <a:stretch>
                    <a:fillRect/>
                  </a:stretch>
                </p:blipFill>
                <p:spPr>
                  <a:xfrm>
                    <a:off x="1330901" y="6432010"/>
                    <a:ext cx="13896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1">
                <p14:nvContentPartPr>
                  <p14:cNvPr id="836" name="Ink 835">
                    <a:extLst>
                      <a:ext uri="{FF2B5EF4-FFF2-40B4-BE49-F238E27FC236}">
                        <a16:creationId xmlns:a16="http://schemas.microsoft.com/office/drawing/2014/main" id="{8449E65C-A7A4-4F1A-B65C-CE7320B63BB4}"/>
                      </a:ext>
                    </a:extLst>
                  </p14:cNvPr>
                  <p14:cNvContentPartPr/>
                  <p14:nvPr/>
                </p14:nvContentPartPr>
                <p14:xfrm>
                  <a:off x="1501181" y="6441730"/>
                  <a:ext cx="174600" cy="41760"/>
                </p14:xfrm>
              </p:contentPart>
            </mc:Choice>
            <mc:Fallback xmlns="">
              <p:pic>
                <p:nvPicPr>
                  <p:cNvPr id="836" name="Ink 835">
                    <a:extLst>
                      <a:ext uri="{FF2B5EF4-FFF2-40B4-BE49-F238E27FC236}">
                        <a16:creationId xmlns:a16="http://schemas.microsoft.com/office/drawing/2014/main" id="{8449E65C-A7A4-4F1A-B65C-CE7320B63BB4}"/>
                      </a:ext>
                    </a:extLst>
                  </p:cNvPr>
                  <p:cNvPicPr/>
                  <p:nvPr/>
                </p:nvPicPr>
                <p:blipFill>
                  <a:blip r:embed="rId972"/>
                  <a:stretch>
                    <a:fillRect/>
                  </a:stretch>
                </p:blipFill>
                <p:spPr>
                  <a:xfrm>
                    <a:off x="1492541" y="6433090"/>
                    <a:ext cx="1922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3">
                <p14:nvContentPartPr>
                  <p14:cNvPr id="837" name="Ink 836">
                    <a:extLst>
                      <a:ext uri="{FF2B5EF4-FFF2-40B4-BE49-F238E27FC236}">
                        <a16:creationId xmlns:a16="http://schemas.microsoft.com/office/drawing/2014/main" id="{B43D4261-EDF1-4A7A-92F5-36C1A4381D90}"/>
                      </a:ext>
                    </a:extLst>
                  </p14:cNvPr>
                  <p14:cNvContentPartPr/>
                  <p14:nvPr/>
                </p14:nvContentPartPr>
                <p14:xfrm>
                  <a:off x="1709621" y="6458290"/>
                  <a:ext cx="133200" cy="50400"/>
                </p14:xfrm>
              </p:contentPart>
            </mc:Choice>
            <mc:Fallback xmlns="">
              <p:pic>
                <p:nvPicPr>
                  <p:cNvPr id="837" name="Ink 836">
                    <a:extLst>
                      <a:ext uri="{FF2B5EF4-FFF2-40B4-BE49-F238E27FC236}">
                        <a16:creationId xmlns:a16="http://schemas.microsoft.com/office/drawing/2014/main" id="{B43D4261-EDF1-4A7A-92F5-36C1A4381D90}"/>
                      </a:ext>
                    </a:extLst>
                  </p:cNvPr>
                  <p:cNvPicPr/>
                  <p:nvPr/>
                </p:nvPicPr>
                <p:blipFill>
                  <a:blip r:embed="rId974"/>
                  <a:stretch>
                    <a:fillRect/>
                  </a:stretch>
                </p:blipFill>
                <p:spPr>
                  <a:xfrm>
                    <a:off x="1700621" y="6449650"/>
                    <a:ext cx="150840" cy="6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5">
                <p14:nvContentPartPr>
                  <p14:cNvPr id="838" name="Ink 837">
                    <a:extLst>
                      <a:ext uri="{FF2B5EF4-FFF2-40B4-BE49-F238E27FC236}">
                        <a16:creationId xmlns:a16="http://schemas.microsoft.com/office/drawing/2014/main" id="{74E0749D-6C60-42CD-BFE0-3EA1C137E49F}"/>
                      </a:ext>
                    </a:extLst>
                  </p14:cNvPr>
                  <p14:cNvContentPartPr/>
                  <p14:nvPr/>
                </p14:nvContentPartPr>
                <p14:xfrm>
                  <a:off x="1886021" y="6464410"/>
                  <a:ext cx="164160" cy="54720"/>
                </p14:xfrm>
              </p:contentPart>
            </mc:Choice>
            <mc:Fallback xmlns="">
              <p:pic>
                <p:nvPicPr>
                  <p:cNvPr id="838" name="Ink 837">
                    <a:extLst>
                      <a:ext uri="{FF2B5EF4-FFF2-40B4-BE49-F238E27FC236}">
                        <a16:creationId xmlns:a16="http://schemas.microsoft.com/office/drawing/2014/main" id="{74E0749D-6C60-42CD-BFE0-3EA1C137E49F}"/>
                      </a:ext>
                    </a:extLst>
                  </p:cNvPr>
                  <p:cNvPicPr/>
                  <p:nvPr/>
                </p:nvPicPr>
                <p:blipFill>
                  <a:blip r:embed="rId976"/>
                  <a:stretch>
                    <a:fillRect/>
                  </a:stretch>
                </p:blipFill>
                <p:spPr>
                  <a:xfrm>
                    <a:off x="1877381" y="6455410"/>
                    <a:ext cx="1818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7">
                <p14:nvContentPartPr>
                  <p14:cNvPr id="839" name="Ink 838">
                    <a:extLst>
                      <a:ext uri="{FF2B5EF4-FFF2-40B4-BE49-F238E27FC236}">
                        <a16:creationId xmlns:a16="http://schemas.microsoft.com/office/drawing/2014/main" id="{38CBD463-BA5D-4ED2-BB3C-D7D958DE0903}"/>
                      </a:ext>
                    </a:extLst>
                  </p14:cNvPr>
                  <p14:cNvContentPartPr/>
                  <p14:nvPr/>
                </p14:nvContentPartPr>
                <p14:xfrm>
                  <a:off x="2080061" y="6468730"/>
                  <a:ext cx="86400" cy="48240"/>
                </p14:xfrm>
              </p:contentPart>
            </mc:Choice>
            <mc:Fallback xmlns="">
              <p:pic>
                <p:nvPicPr>
                  <p:cNvPr id="839" name="Ink 838">
                    <a:extLst>
                      <a:ext uri="{FF2B5EF4-FFF2-40B4-BE49-F238E27FC236}">
                        <a16:creationId xmlns:a16="http://schemas.microsoft.com/office/drawing/2014/main" id="{38CBD463-BA5D-4ED2-BB3C-D7D958DE0903}"/>
                      </a:ext>
                    </a:extLst>
                  </p:cNvPr>
                  <p:cNvPicPr/>
                  <p:nvPr/>
                </p:nvPicPr>
                <p:blipFill>
                  <a:blip r:embed="rId978"/>
                  <a:stretch>
                    <a:fillRect/>
                  </a:stretch>
                </p:blipFill>
                <p:spPr>
                  <a:xfrm>
                    <a:off x="2071061" y="6460090"/>
                    <a:ext cx="10404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9">
                <p14:nvContentPartPr>
                  <p14:cNvPr id="840" name="Ink 839">
                    <a:extLst>
                      <a:ext uri="{FF2B5EF4-FFF2-40B4-BE49-F238E27FC236}">
                        <a16:creationId xmlns:a16="http://schemas.microsoft.com/office/drawing/2014/main" id="{7D6C8986-E00A-4DC0-B9EA-C5BF1B6AD6BD}"/>
                      </a:ext>
                    </a:extLst>
                  </p14:cNvPr>
                  <p14:cNvContentPartPr/>
                  <p14:nvPr/>
                </p14:nvContentPartPr>
                <p14:xfrm>
                  <a:off x="2198861" y="6475210"/>
                  <a:ext cx="93960" cy="39960"/>
                </p14:xfrm>
              </p:contentPart>
            </mc:Choice>
            <mc:Fallback xmlns="">
              <p:pic>
                <p:nvPicPr>
                  <p:cNvPr id="840" name="Ink 839">
                    <a:extLst>
                      <a:ext uri="{FF2B5EF4-FFF2-40B4-BE49-F238E27FC236}">
                        <a16:creationId xmlns:a16="http://schemas.microsoft.com/office/drawing/2014/main" id="{7D6C8986-E00A-4DC0-B9EA-C5BF1B6AD6BD}"/>
                      </a:ext>
                    </a:extLst>
                  </p:cNvPr>
                  <p:cNvPicPr/>
                  <p:nvPr/>
                </p:nvPicPr>
                <p:blipFill>
                  <a:blip r:embed="rId980"/>
                  <a:stretch>
                    <a:fillRect/>
                  </a:stretch>
                </p:blipFill>
                <p:spPr>
                  <a:xfrm>
                    <a:off x="2189861" y="6466210"/>
                    <a:ext cx="111600" cy="5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1">
                <p14:nvContentPartPr>
                  <p14:cNvPr id="841" name="Ink 840">
                    <a:extLst>
                      <a:ext uri="{FF2B5EF4-FFF2-40B4-BE49-F238E27FC236}">
                        <a16:creationId xmlns:a16="http://schemas.microsoft.com/office/drawing/2014/main" id="{63987A6D-8E8F-423F-AD6B-B0A9152D12E2}"/>
                      </a:ext>
                    </a:extLst>
                  </p14:cNvPr>
                  <p14:cNvContentPartPr/>
                  <p14:nvPr/>
                </p14:nvContentPartPr>
                <p14:xfrm>
                  <a:off x="2322701" y="6481330"/>
                  <a:ext cx="109800" cy="23400"/>
                </p14:xfrm>
              </p:contentPart>
            </mc:Choice>
            <mc:Fallback xmlns="">
              <p:pic>
                <p:nvPicPr>
                  <p:cNvPr id="841" name="Ink 840">
                    <a:extLst>
                      <a:ext uri="{FF2B5EF4-FFF2-40B4-BE49-F238E27FC236}">
                        <a16:creationId xmlns:a16="http://schemas.microsoft.com/office/drawing/2014/main" id="{63987A6D-8E8F-423F-AD6B-B0A9152D12E2}"/>
                      </a:ext>
                    </a:extLst>
                  </p:cNvPr>
                  <p:cNvPicPr/>
                  <p:nvPr/>
                </p:nvPicPr>
                <p:blipFill>
                  <a:blip r:embed="rId982"/>
                  <a:stretch>
                    <a:fillRect/>
                  </a:stretch>
                </p:blipFill>
                <p:spPr>
                  <a:xfrm>
                    <a:off x="2313701" y="6472330"/>
                    <a:ext cx="127440" cy="41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53" name="Group 852">
              <a:extLst>
                <a:ext uri="{FF2B5EF4-FFF2-40B4-BE49-F238E27FC236}">
                  <a16:creationId xmlns:a16="http://schemas.microsoft.com/office/drawing/2014/main" id="{6F0C4FF5-6B92-4BA0-A059-9087446B2850}"/>
                </a:ext>
              </a:extLst>
            </p:cNvPr>
            <p:cNvGrpSpPr/>
            <p:nvPr/>
          </p:nvGrpSpPr>
          <p:grpSpPr>
            <a:xfrm>
              <a:off x="258607" y="6386426"/>
              <a:ext cx="101520" cy="92880"/>
              <a:chOff x="258607" y="6386426"/>
              <a:chExt cx="101520" cy="92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83">
                <p14:nvContentPartPr>
                  <p14:cNvPr id="843" name="Ink 842">
                    <a:extLst>
                      <a:ext uri="{FF2B5EF4-FFF2-40B4-BE49-F238E27FC236}">
                        <a16:creationId xmlns:a16="http://schemas.microsoft.com/office/drawing/2014/main" id="{441D9C55-49BA-415C-93FD-B288FC1A4F19}"/>
                      </a:ext>
                    </a:extLst>
                  </p14:cNvPr>
                  <p14:cNvContentPartPr/>
                  <p14:nvPr/>
                </p14:nvContentPartPr>
                <p14:xfrm>
                  <a:off x="258607" y="6386426"/>
                  <a:ext cx="59400" cy="71640"/>
                </p14:xfrm>
              </p:contentPart>
            </mc:Choice>
            <mc:Fallback xmlns="">
              <p:pic>
                <p:nvPicPr>
                  <p:cNvPr id="843" name="Ink 842">
                    <a:extLst>
                      <a:ext uri="{FF2B5EF4-FFF2-40B4-BE49-F238E27FC236}">
                        <a16:creationId xmlns:a16="http://schemas.microsoft.com/office/drawing/2014/main" id="{441D9C55-49BA-415C-93FD-B288FC1A4F19}"/>
                      </a:ext>
                    </a:extLst>
                  </p:cNvPr>
                  <p:cNvPicPr/>
                  <p:nvPr/>
                </p:nvPicPr>
                <p:blipFill>
                  <a:blip r:embed="rId984"/>
                  <a:stretch>
                    <a:fillRect/>
                  </a:stretch>
                </p:blipFill>
                <p:spPr>
                  <a:xfrm>
                    <a:off x="249607" y="6377786"/>
                    <a:ext cx="77040" cy="8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5">
                <p14:nvContentPartPr>
                  <p14:cNvPr id="844" name="Ink 843">
                    <a:extLst>
                      <a:ext uri="{FF2B5EF4-FFF2-40B4-BE49-F238E27FC236}">
                        <a16:creationId xmlns:a16="http://schemas.microsoft.com/office/drawing/2014/main" id="{F2549219-C0CE-479F-8DD2-BD636358BBF5}"/>
                      </a:ext>
                    </a:extLst>
                  </p14:cNvPr>
                  <p14:cNvContentPartPr/>
                  <p14:nvPr/>
                </p14:nvContentPartPr>
                <p14:xfrm>
                  <a:off x="306127" y="6395786"/>
                  <a:ext cx="15840" cy="72360"/>
                </p14:xfrm>
              </p:contentPart>
            </mc:Choice>
            <mc:Fallback xmlns="">
              <p:pic>
                <p:nvPicPr>
                  <p:cNvPr id="844" name="Ink 843">
                    <a:extLst>
                      <a:ext uri="{FF2B5EF4-FFF2-40B4-BE49-F238E27FC236}">
                        <a16:creationId xmlns:a16="http://schemas.microsoft.com/office/drawing/2014/main" id="{F2549219-C0CE-479F-8DD2-BD636358BBF5}"/>
                      </a:ext>
                    </a:extLst>
                  </p:cNvPr>
                  <p:cNvPicPr/>
                  <p:nvPr/>
                </p:nvPicPr>
                <p:blipFill>
                  <a:blip r:embed="rId986"/>
                  <a:stretch>
                    <a:fillRect/>
                  </a:stretch>
                </p:blipFill>
                <p:spPr>
                  <a:xfrm>
                    <a:off x="297127" y="6386786"/>
                    <a:ext cx="33480" cy="9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7">
                <p14:nvContentPartPr>
                  <p14:cNvPr id="845" name="Ink 844">
                    <a:extLst>
                      <a:ext uri="{FF2B5EF4-FFF2-40B4-BE49-F238E27FC236}">
                        <a16:creationId xmlns:a16="http://schemas.microsoft.com/office/drawing/2014/main" id="{C320B0D0-701C-49E0-9C40-1DC67E7B769D}"/>
                      </a:ext>
                    </a:extLst>
                  </p14:cNvPr>
                  <p14:cNvContentPartPr/>
                  <p14:nvPr/>
                </p14:nvContentPartPr>
                <p14:xfrm>
                  <a:off x="334567" y="6388586"/>
                  <a:ext cx="25560" cy="90720"/>
                </p14:xfrm>
              </p:contentPart>
            </mc:Choice>
            <mc:Fallback xmlns="">
              <p:pic>
                <p:nvPicPr>
                  <p:cNvPr id="845" name="Ink 844">
                    <a:extLst>
                      <a:ext uri="{FF2B5EF4-FFF2-40B4-BE49-F238E27FC236}">
                        <a16:creationId xmlns:a16="http://schemas.microsoft.com/office/drawing/2014/main" id="{C320B0D0-701C-49E0-9C40-1DC67E7B769D}"/>
                      </a:ext>
                    </a:extLst>
                  </p:cNvPr>
                  <p:cNvPicPr/>
                  <p:nvPr/>
                </p:nvPicPr>
                <p:blipFill>
                  <a:blip r:embed="rId988"/>
                  <a:stretch>
                    <a:fillRect/>
                  </a:stretch>
                </p:blipFill>
                <p:spPr>
                  <a:xfrm>
                    <a:off x="325927" y="6379586"/>
                    <a:ext cx="432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52" name="Group 851">
              <a:extLst>
                <a:ext uri="{FF2B5EF4-FFF2-40B4-BE49-F238E27FC236}">
                  <a16:creationId xmlns:a16="http://schemas.microsoft.com/office/drawing/2014/main" id="{30449741-1E59-46D9-893A-134CCA07B6C8}"/>
                </a:ext>
              </a:extLst>
            </p:cNvPr>
            <p:cNvGrpSpPr/>
            <p:nvPr/>
          </p:nvGrpSpPr>
          <p:grpSpPr>
            <a:xfrm>
              <a:off x="521047" y="6414506"/>
              <a:ext cx="78840" cy="78480"/>
              <a:chOff x="521047" y="6414506"/>
              <a:chExt cx="78840" cy="78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89">
                <p14:nvContentPartPr>
                  <p14:cNvPr id="846" name="Ink 845">
                    <a:extLst>
                      <a:ext uri="{FF2B5EF4-FFF2-40B4-BE49-F238E27FC236}">
                        <a16:creationId xmlns:a16="http://schemas.microsoft.com/office/drawing/2014/main" id="{7507346E-88B0-4C1D-97FD-FF13E0041C16}"/>
                      </a:ext>
                    </a:extLst>
                  </p14:cNvPr>
                  <p14:cNvContentPartPr/>
                  <p14:nvPr/>
                </p14:nvContentPartPr>
                <p14:xfrm>
                  <a:off x="521047" y="6414506"/>
                  <a:ext cx="42120" cy="78480"/>
                </p14:xfrm>
              </p:contentPart>
            </mc:Choice>
            <mc:Fallback xmlns="">
              <p:pic>
                <p:nvPicPr>
                  <p:cNvPr id="846" name="Ink 845">
                    <a:extLst>
                      <a:ext uri="{FF2B5EF4-FFF2-40B4-BE49-F238E27FC236}">
                        <a16:creationId xmlns:a16="http://schemas.microsoft.com/office/drawing/2014/main" id="{7507346E-88B0-4C1D-97FD-FF13E0041C16}"/>
                      </a:ext>
                    </a:extLst>
                  </p:cNvPr>
                  <p:cNvPicPr/>
                  <p:nvPr/>
                </p:nvPicPr>
                <p:blipFill>
                  <a:blip r:embed="rId990"/>
                  <a:stretch>
                    <a:fillRect/>
                  </a:stretch>
                </p:blipFill>
                <p:spPr>
                  <a:xfrm>
                    <a:off x="512407" y="6405506"/>
                    <a:ext cx="59760" cy="9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1">
                <p14:nvContentPartPr>
                  <p14:cNvPr id="847" name="Ink 846">
                    <a:extLst>
                      <a:ext uri="{FF2B5EF4-FFF2-40B4-BE49-F238E27FC236}">
                        <a16:creationId xmlns:a16="http://schemas.microsoft.com/office/drawing/2014/main" id="{E40749C0-014B-4ADB-9F50-56D65E116333}"/>
                      </a:ext>
                    </a:extLst>
                  </p14:cNvPr>
                  <p14:cNvContentPartPr/>
                  <p14:nvPr/>
                </p14:nvContentPartPr>
                <p14:xfrm>
                  <a:off x="562807" y="6424946"/>
                  <a:ext cx="17280" cy="68040"/>
                </p14:xfrm>
              </p:contentPart>
            </mc:Choice>
            <mc:Fallback xmlns="">
              <p:pic>
                <p:nvPicPr>
                  <p:cNvPr id="847" name="Ink 846">
                    <a:extLst>
                      <a:ext uri="{FF2B5EF4-FFF2-40B4-BE49-F238E27FC236}">
                        <a16:creationId xmlns:a16="http://schemas.microsoft.com/office/drawing/2014/main" id="{E40749C0-014B-4ADB-9F50-56D65E116333}"/>
                      </a:ext>
                    </a:extLst>
                  </p:cNvPr>
                  <p:cNvPicPr/>
                  <p:nvPr/>
                </p:nvPicPr>
                <p:blipFill>
                  <a:blip r:embed="rId992"/>
                  <a:stretch>
                    <a:fillRect/>
                  </a:stretch>
                </p:blipFill>
                <p:spPr>
                  <a:xfrm>
                    <a:off x="554167" y="6415946"/>
                    <a:ext cx="3492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3">
                <p14:nvContentPartPr>
                  <p14:cNvPr id="848" name="Ink 847">
                    <a:extLst>
                      <a:ext uri="{FF2B5EF4-FFF2-40B4-BE49-F238E27FC236}">
                        <a16:creationId xmlns:a16="http://schemas.microsoft.com/office/drawing/2014/main" id="{24E15990-636C-4B5D-95A4-518751CFE3A5}"/>
                      </a:ext>
                    </a:extLst>
                  </p14:cNvPr>
                  <p14:cNvContentPartPr/>
                  <p14:nvPr/>
                </p14:nvContentPartPr>
                <p14:xfrm>
                  <a:off x="581887" y="6425306"/>
                  <a:ext cx="18000" cy="59760"/>
                </p14:xfrm>
              </p:contentPart>
            </mc:Choice>
            <mc:Fallback xmlns="">
              <p:pic>
                <p:nvPicPr>
                  <p:cNvPr id="848" name="Ink 847">
                    <a:extLst>
                      <a:ext uri="{FF2B5EF4-FFF2-40B4-BE49-F238E27FC236}">
                        <a16:creationId xmlns:a16="http://schemas.microsoft.com/office/drawing/2014/main" id="{24E15990-636C-4B5D-95A4-518751CFE3A5}"/>
                      </a:ext>
                    </a:extLst>
                  </p:cNvPr>
                  <p:cNvPicPr/>
                  <p:nvPr/>
                </p:nvPicPr>
                <p:blipFill>
                  <a:blip r:embed="rId994"/>
                  <a:stretch>
                    <a:fillRect/>
                  </a:stretch>
                </p:blipFill>
                <p:spPr>
                  <a:xfrm>
                    <a:off x="573247" y="6416306"/>
                    <a:ext cx="35640" cy="77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51" name="Group 850">
              <a:extLst>
                <a:ext uri="{FF2B5EF4-FFF2-40B4-BE49-F238E27FC236}">
                  <a16:creationId xmlns:a16="http://schemas.microsoft.com/office/drawing/2014/main" id="{94065B69-AEF1-4DB5-B5FA-B3E3E8FB9D0E}"/>
                </a:ext>
              </a:extLst>
            </p:cNvPr>
            <p:cNvGrpSpPr/>
            <p:nvPr/>
          </p:nvGrpSpPr>
          <p:grpSpPr>
            <a:xfrm>
              <a:off x="731647" y="6452666"/>
              <a:ext cx="48960" cy="74520"/>
              <a:chOff x="731647" y="6452666"/>
              <a:chExt cx="48960" cy="74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95">
                <p14:nvContentPartPr>
                  <p14:cNvPr id="849" name="Ink 848">
                    <a:extLst>
                      <a:ext uri="{FF2B5EF4-FFF2-40B4-BE49-F238E27FC236}">
                        <a16:creationId xmlns:a16="http://schemas.microsoft.com/office/drawing/2014/main" id="{4ECD0CF4-3928-4E24-B32F-51F348C23E02}"/>
                      </a:ext>
                    </a:extLst>
                  </p14:cNvPr>
                  <p14:cNvContentPartPr/>
                  <p14:nvPr/>
                </p14:nvContentPartPr>
                <p14:xfrm>
                  <a:off x="731647" y="6452666"/>
                  <a:ext cx="19800" cy="74520"/>
                </p14:xfrm>
              </p:contentPart>
            </mc:Choice>
            <mc:Fallback xmlns="">
              <p:pic>
                <p:nvPicPr>
                  <p:cNvPr id="849" name="Ink 848">
                    <a:extLst>
                      <a:ext uri="{FF2B5EF4-FFF2-40B4-BE49-F238E27FC236}">
                        <a16:creationId xmlns:a16="http://schemas.microsoft.com/office/drawing/2014/main" id="{4ECD0CF4-3928-4E24-B32F-51F348C23E02}"/>
                      </a:ext>
                    </a:extLst>
                  </p:cNvPr>
                  <p:cNvPicPr/>
                  <p:nvPr/>
                </p:nvPicPr>
                <p:blipFill>
                  <a:blip r:embed="rId996"/>
                  <a:stretch>
                    <a:fillRect/>
                  </a:stretch>
                </p:blipFill>
                <p:spPr>
                  <a:xfrm>
                    <a:off x="723007" y="6444026"/>
                    <a:ext cx="37440" cy="9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7">
                <p14:nvContentPartPr>
                  <p14:cNvPr id="850" name="Ink 849">
                    <a:extLst>
                      <a:ext uri="{FF2B5EF4-FFF2-40B4-BE49-F238E27FC236}">
                        <a16:creationId xmlns:a16="http://schemas.microsoft.com/office/drawing/2014/main" id="{3C35262A-C953-47BC-8FF5-F36B6E7AD504}"/>
                      </a:ext>
                    </a:extLst>
                  </p14:cNvPr>
                  <p14:cNvContentPartPr/>
                  <p14:nvPr/>
                </p14:nvContentPartPr>
                <p14:xfrm>
                  <a:off x="758647" y="6452666"/>
                  <a:ext cx="21960" cy="57960"/>
                </p14:xfrm>
              </p:contentPart>
            </mc:Choice>
            <mc:Fallback xmlns="">
              <p:pic>
                <p:nvPicPr>
                  <p:cNvPr id="850" name="Ink 849">
                    <a:extLst>
                      <a:ext uri="{FF2B5EF4-FFF2-40B4-BE49-F238E27FC236}">
                        <a16:creationId xmlns:a16="http://schemas.microsoft.com/office/drawing/2014/main" id="{3C35262A-C953-47BC-8FF5-F36B6E7AD504}"/>
                      </a:ext>
                    </a:extLst>
                  </p:cNvPr>
                  <p:cNvPicPr/>
                  <p:nvPr/>
                </p:nvPicPr>
                <p:blipFill>
                  <a:blip r:embed="rId998"/>
                  <a:stretch>
                    <a:fillRect/>
                  </a:stretch>
                </p:blipFill>
                <p:spPr>
                  <a:xfrm>
                    <a:off x="750007" y="6444026"/>
                    <a:ext cx="3960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80" name="Group 879">
              <a:extLst>
                <a:ext uri="{FF2B5EF4-FFF2-40B4-BE49-F238E27FC236}">
                  <a16:creationId xmlns:a16="http://schemas.microsoft.com/office/drawing/2014/main" id="{02AFB4C8-AAFB-4C81-8724-AF83CB736C89}"/>
                </a:ext>
              </a:extLst>
            </p:cNvPr>
            <p:cNvGrpSpPr/>
            <p:nvPr/>
          </p:nvGrpSpPr>
          <p:grpSpPr>
            <a:xfrm>
              <a:off x="915607" y="6454466"/>
              <a:ext cx="617040" cy="78840"/>
              <a:chOff x="915607" y="6454466"/>
              <a:chExt cx="617040" cy="78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99">
                <p14:nvContentPartPr>
                  <p14:cNvPr id="854" name="Ink 853">
                    <a:extLst>
                      <a:ext uri="{FF2B5EF4-FFF2-40B4-BE49-F238E27FC236}">
                        <a16:creationId xmlns:a16="http://schemas.microsoft.com/office/drawing/2014/main" id="{6EC2F2BC-BFE2-4F75-AA1E-9F4690585D2C}"/>
                      </a:ext>
                    </a:extLst>
                  </p14:cNvPr>
                  <p14:cNvContentPartPr/>
                  <p14:nvPr/>
                </p14:nvContentPartPr>
                <p14:xfrm>
                  <a:off x="915607" y="6454466"/>
                  <a:ext cx="34200" cy="56520"/>
                </p14:xfrm>
              </p:contentPart>
            </mc:Choice>
            <mc:Fallback xmlns="">
              <p:pic>
                <p:nvPicPr>
                  <p:cNvPr id="854" name="Ink 853">
                    <a:extLst>
                      <a:ext uri="{FF2B5EF4-FFF2-40B4-BE49-F238E27FC236}">
                        <a16:creationId xmlns:a16="http://schemas.microsoft.com/office/drawing/2014/main" id="{6EC2F2BC-BFE2-4F75-AA1E-9F4690585D2C}"/>
                      </a:ext>
                    </a:extLst>
                  </p:cNvPr>
                  <p:cNvPicPr/>
                  <p:nvPr/>
                </p:nvPicPr>
                <p:blipFill>
                  <a:blip r:embed="rId1000"/>
                  <a:stretch>
                    <a:fillRect/>
                  </a:stretch>
                </p:blipFill>
                <p:spPr>
                  <a:xfrm>
                    <a:off x="906607" y="6445466"/>
                    <a:ext cx="51840" cy="7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1">
                <p14:nvContentPartPr>
                  <p14:cNvPr id="855" name="Ink 854">
                    <a:extLst>
                      <a:ext uri="{FF2B5EF4-FFF2-40B4-BE49-F238E27FC236}">
                        <a16:creationId xmlns:a16="http://schemas.microsoft.com/office/drawing/2014/main" id="{F3C1943F-93FD-4496-9876-8F86681F878D}"/>
                      </a:ext>
                    </a:extLst>
                  </p14:cNvPr>
                  <p14:cNvContentPartPr/>
                  <p14:nvPr/>
                </p14:nvContentPartPr>
                <p14:xfrm>
                  <a:off x="950167" y="6462746"/>
                  <a:ext cx="30960" cy="57240"/>
                </p14:xfrm>
              </p:contentPart>
            </mc:Choice>
            <mc:Fallback xmlns="">
              <p:pic>
                <p:nvPicPr>
                  <p:cNvPr id="855" name="Ink 854">
                    <a:extLst>
                      <a:ext uri="{FF2B5EF4-FFF2-40B4-BE49-F238E27FC236}">
                        <a16:creationId xmlns:a16="http://schemas.microsoft.com/office/drawing/2014/main" id="{F3C1943F-93FD-4496-9876-8F86681F878D}"/>
                      </a:ext>
                    </a:extLst>
                  </p:cNvPr>
                  <p:cNvPicPr/>
                  <p:nvPr/>
                </p:nvPicPr>
                <p:blipFill>
                  <a:blip r:embed="rId1002"/>
                  <a:stretch>
                    <a:fillRect/>
                  </a:stretch>
                </p:blipFill>
                <p:spPr>
                  <a:xfrm>
                    <a:off x="941167" y="6454106"/>
                    <a:ext cx="4860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3">
                <p14:nvContentPartPr>
                  <p14:cNvPr id="856" name="Ink 855">
                    <a:extLst>
                      <a:ext uri="{FF2B5EF4-FFF2-40B4-BE49-F238E27FC236}">
                        <a16:creationId xmlns:a16="http://schemas.microsoft.com/office/drawing/2014/main" id="{6211DF50-3258-4547-B103-18433D8997E4}"/>
                      </a:ext>
                    </a:extLst>
                  </p14:cNvPr>
                  <p14:cNvContentPartPr/>
                  <p14:nvPr/>
                </p14:nvContentPartPr>
                <p14:xfrm>
                  <a:off x="969607" y="6464186"/>
                  <a:ext cx="42840" cy="47520"/>
                </p14:xfrm>
              </p:contentPart>
            </mc:Choice>
            <mc:Fallback xmlns="">
              <p:pic>
                <p:nvPicPr>
                  <p:cNvPr id="856" name="Ink 855">
                    <a:extLst>
                      <a:ext uri="{FF2B5EF4-FFF2-40B4-BE49-F238E27FC236}">
                        <a16:creationId xmlns:a16="http://schemas.microsoft.com/office/drawing/2014/main" id="{6211DF50-3258-4547-B103-18433D8997E4}"/>
                      </a:ext>
                    </a:extLst>
                  </p:cNvPr>
                  <p:cNvPicPr/>
                  <p:nvPr/>
                </p:nvPicPr>
                <p:blipFill>
                  <a:blip r:embed="rId1004"/>
                  <a:stretch>
                    <a:fillRect/>
                  </a:stretch>
                </p:blipFill>
                <p:spPr>
                  <a:xfrm>
                    <a:off x="960607" y="6455546"/>
                    <a:ext cx="6048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5">
                <p14:nvContentPartPr>
                  <p14:cNvPr id="857" name="Ink 856">
                    <a:extLst>
                      <a:ext uri="{FF2B5EF4-FFF2-40B4-BE49-F238E27FC236}">
                        <a16:creationId xmlns:a16="http://schemas.microsoft.com/office/drawing/2014/main" id="{1BE0C7CC-9ED1-41A5-9942-BC9CEC953B0A}"/>
                      </a:ext>
                    </a:extLst>
                  </p14:cNvPr>
                  <p14:cNvContentPartPr/>
                  <p14:nvPr/>
                </p14:nvContentPartPr>
                <p14:xfrm>
                  <a:off x="1117567" y="6462746"/>
                  <a:ext cx="51480" cy="56160"/>
                </p14:xfrm>
              </p:contentPart>
            </mc:Choice>
            <mc:Fallback xmlns="">
              <p:pic>
                <p:nvPicPr>
                  <p:cNvPr id="857" name="Ink 856">
                    <a:extLst>
                      <a:ext uri="{FF2B5EF4-FFF2-40B4-BE49-F238E27FC236}">
                        <a16:creationId xmlns:a16="http://schemas.microsoft.com/office/drawing/2014/main" id="{1BE0C7CC-9ED1-41A5-9942-BC9CEC953B0A}"/>
                      </a:ext>
                    </a:extLst>
                  </p:cNvPr>
                  <p:cNvPicPr/>
                  <p:nvPr/>
                </p:nvPicPr>
                <p:blipFill>
                  <a:blip r:embed="rId1006"/>
                  <a:stretch>
                    <a:fillRect/>
                  </a:stretch>
                </p:blipFill>
                <p:spPr>
                  <a:xfrm>
                    <a:off x="1108927" y="6454106"/>
                    <a:ext cx="69120" cy="7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7">
                <p14:nvContentPartPr>
                  <p14:cNvPr id="858" name="Ink 857">
                    <a:extLst>
                      <a:ext uri="{FF2B5EF4-FFF2-40B4-BE49-F238E27FC236}">
                        <a16:creationId xmlns:a16="http://schemas.microsoft.com/office/drawing/2014/main" id="{9787FC4B-8118-40D2-92F7-13E32429BE81}"/>
                      </a:ext>
                    </a:extLst>
                  </p14:cNvPr>
                  <p14:cNvContentPartPr/>
                  <p14:nvPr/>
                </p14:nvContentPartPr>
                <p14:xfrm>
                  <a:off x="1166887" y="6476066"/>
                  <a:ext cx="15840" cy="57240"/>
                </p14:xfrm>
              </p:contentPart>
            </mc:Choice>
            <mc:Fallback xmlns="">
              <p:pic>
                <p:nvPicPr>
                  <p:cNvPr id="858" name="Ink 857">
                    <a:extLst>
                      <a:ext uri="{FF2B5EF4-FFF2-40B4-BE49-F238E27FC236}">
                        <a16:creationId xmlns:a16="http://schemas.microsoft.com/office/drawing/2014/main" id="{9787FC4B-8118-40D2-92F7-13E32429BE81}"/>
                      </a:ext>
                    </a:extLst>
                  </p:cNvPr>
                  <p:cNvPicPr/>
                  <p:nvPr/>
                </p:nvPicPr>
                <p:blipFill>
                  <a:blip r:embed="rId1008"/>
                  <a:stretch>
                    <a:fillRect/>
                  </a:stretch>
                </p:blipFill>
                <p:spPr>
                  <a:xfrm>
                    <a:off x="1158247" y="6467426"/>
                    <a:ext cx="3348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9">
                <p14:nvContentPartPr>
                  <p14:cNvPr id="859" name="Ink 858">
                    <a:extLst>
                      <a:ext uri="{FF2B5EF4-FFF2-40B4-BE49-F238E27FC236}">
                        <a16:creationId xmlns:a16="http://schemas.microsoft.com/office/drawing/2014/main" id="{A5F03559-16E6-4425-9D32-156DE7BD0FAA}"/>
                      </a:ext>
                    </a:extLst>
                  </p14:cNvPr>
                  <p14:cNvContentPartPr/>
                  <p14:nvPr/>
                </p14:nvContentPartPr>
                <p14:xfrm>
                  <a:off x="1176967" y="6468146"/>
                  <a:ext cx="39240" cy="48600"/>
                </p14:xfrm>
              </p:contentPart>
            </mc:Choice>
            <mc:Fallback xmlns="">
              <p:pic>
                <p:nvPicPr>
                  <p:cNvPr id="859" name="Ink 858">
                    <a:extLst>
                      <a:ext uri="{FF2B5EF4-FFF2-40B4-BE49-F238E27FC236}">
                        <a16:creationId xmlns:a16="http://schemas.microsoft.com/office/drawing/2014/main" id="{A5F03559-16E6-4425-9D32-156DE7BD0FAA}"/>
                      </a:ext>
                    </a:extLst>
                  </p:cNvPr>
                  <p:cNvPicPr/>
                  <p:nvPr/>
                </p:nvPicPr>
                <p:blipFill>
                  <a:blip r:embed="rId1010"/>
                  <a:stretch>
                    <a:fillRect/>
                  </a:stretch>
                </p:blipFill>
                <p:spPr>
                  <a:xfrm>
                    <a:off x="1168327" y="6459506"/>
                    <a:ext cx="56880" cy="6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1">
                <p14:nvContentPartPr>
                  <p14:cNvPr id="860" name="Ink 859">
                    <a:extLst>
                      <a:ext uri="{FF2B5EF4-FFF2-40B4-BE49-F238E27FC236}">
                        <a16:creationId xmlns:a16="http://schemas.microsoft.com/office/drawing/2014/main" id="{970A3119-A0B2-4824-8FB5-AAD83C1DAF3D}"/>
                      </a:ext>
                    </a:extLst>
                  </p14:cNvPr>
                  <p14:cNvContentPartPr/>
                  <p14:nvPr/>
                </p14:nvContentPartPr>
                <p14:xfrm>
                  <a:off x="1302967" y="6461306"/>
                  <a:ext cx="15120" cy="64800"/>
                </p14:xfrm>
              </p:contentPart>
            </mc:Choice>
            <mc:Fallback xmlns="">
              <p:pic>
                <p:nvPicPr>
                  <p:cNvPr id="860" name="Ink 859">
                    <a:extLst>
                      <a:ext uri="{FF2B5EF4-FFF2-40B4-BE49-F238E27FC236}">
                        <a16:creationId xmlns:a16="http://schemas.microsoft.com/office/drawing/2014/main" id="{970A3119-A0B2-4824-8FB5-AAD83C1DAF3D}"/>
                      </a:ext>
                    </a:extLst>
                  </p:cNvPr>
                  <p:cNvPicPr/>
                  <p:nvPr/>
                </p:nvPicPr>
                <p:blipFill>
                  <a:blip r:embed="rId1012"/>
                  <a:stretch>
                    <a:fillRect/>
                  </a:stretch>
                </p:blipFill>
                <p:spPr>
                  <a:xfrm>
                    <a:off x="1293967" y="6452306"/>
                    <a:ext cx="32760" cy="8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3">
                <p14:nvContentPartPr>
                  <p14:cNvPr id="861" name="Ink 860">
                    <a:extLst>
                      <a:ext uri="{FF2B5EF4-FFF2-40B4-BE49-F238E27FC236}">
                        <a16:creationId xmlns:a16="http://schemas.microsoft.com/office/drawing/2014/main" id="{C3ED37D3-21B4-4827-BE68-6205E1EEF4F3}"/>
                      </a:ext>
                    </a:extLst>
                  </p14:cNvPr>
                  <p14:cNvContentPartPr/>
                  <p14:nvPr/>
                </p14:nvContentPartPr>
                <p14:xfrm>
                  <a:off x="1318807" y="6465266"/>
                  <a:ext cx="41400" cy="54000"/>
                </p14:xfrm>
              </p:contentPart>
            </mc:Choice>
            <mc:Fallback xmlns="">
              <p:pic>
                <p:nvPicPr>
                  <p:cNvPr id="861" name="Ink 860">
                    <a:extLst>
                      <a:ext uri="{FF2B5EF4-FFF2-40B4-BE49-F238E27FC236}">
                        <a16:creationId xmlns:a16="http://schemas.microsoft.com/office/drawing/2014/main" id="{C3ED37D3-21B4-4827-BE68-6205E1EEF4F3}"/>
                      </a:ext>
                    </a:extLst>
                  </p:cNvPr>
                  <p:cNvPicPr/>
                  <p:nvPr/>
                </p:nvPicPr>
                <p:blipFill>
                  <a:blip r:embed="rId1014"/>
                  <a:stretch>
                    <a:fillRect/>
                  </a:stretch>
                </p:blipFill>
                <p:spPr>
                  <a:xfrm>
                    <a:off x="1309807" y="6456266"/>
                    <a:ext cx="5904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5">
                <p14:nvContentPartPr>
                  <p14:cNvPr id="862" name="Ink 861">
                    <a:extLst>
                      <a:ext uri="{FF2B5EF4-FFF2-40B4-BE49-F238E27FC236}">
                        <a16:creationId xmlns:a16="http://schemas.microsoft.com/office/drawing/2014/main" id="{616F13AE-94A0-4B53-A8E0-E2D4323DD3F8}"/>
                      </a:ext>
                    </a:extLst>
                  </p14:cNvPr>
                  <p14:cNvContentPartPr/>
                  <p14:nvPr/>
                </p14:nvContentPartPr>
                <p14:xfrm>
                  <a:off x="1461367" y="6470666"/>
                  <a:ext cx="15480" cy="57600"/>
                </p14:xfrm>
              </p:contentPart>
            </mc:Choice>
            <mc:Fallback xmlns="">
              <p:pic>
                <p:nvPicPr>
                  <p:cNvPr id="862" name="Ink 861">
                    <a:extLst>
                      <a:ext uri="{FF2B5EF4-FFF2-40B4-BE49-F238E27FC236}">
                        <a16:creationId xmlns:a16="http://schemas.microsoft.com/office/drawing/2014/main" id="{616F13AE-94A0-4B53-A8E0-E2D4323DD3F8}"/>
                      </a:ext>
                    </a:extLst>
                  </p:cNvPr>
                  <p:cNvPicPr/>
                  <p:nvPr/>
                </p:nvPicPr>
                <p:blipFill>
                  <a:blip r:embed="rId1016"/>
                  <a:stretch>
                    <a:fillRect/>
                  </a:stretch>
                </p:blipFill>
                <p:spPr>
                  <a:xfrm>
                    <a:off x="1452367" y="6461666"/>
                    <a:ext cx="3312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7">
                <p14:nvContentPartPr>
                  <p14:cNvPr id="863" name="Ink 862">
                    <a:extLst>
                      <a:ext uri="{FF2B5EF4-FFF2-40B4-BE49-F238E27FC236}">
                        <a16:creationId xmlns:a16="http://schemas.microsoft.com/office/drawing/2014/main" id="{1CD064F6-7397-48B7-BAF5-A8781CAFA5C3}"/>
                      </a:ext>
                    </a:extLst>
                  </p14:cNvPr>
                  <p14:cNvContentPartPr/>
                  <p14:nvPr/>
                </p14:nvContentPartPr>
                <p14:xfrm>
                  <a:off x="1480447" y="6484346"/>
                  <a:ext cx="24840" cy="42120"/>
                </p14:xfrm>
              </p:contentPart>
            </mc:Choice>
            <mc:Fallback xmlns="">
              <p:pic>
                <p:nvPicPr>
                  <p:cNvPr id="863" name="Ink 862">
                    <a:extLst>
                      <a:ext uri="{FF2B5EF4-FFF2-40B4-BE49-F238E27FC236}">
                        <a16:creationId xmlns:a16="http://schemas.microsoft.com/office/drawing/2014/main" id="{1CD064F6-7397-48B7-BAF5-A8781CAFA5C3}"/>
                      </a:ext>
                    </a:extLst>
                  </p:cNvPr>
                  <p:cNvPicPr/>
                  <p:nvPr/>
                </p:nvPicPr>
                <p:blipFill>
                  <a:blip r:embed="rId1018"/>
                  <a:stretch>
                    <a:fillRect/>
                  </a:stretch>
                </p:blipFill>
                <p:spPr>
                  <a:xfrm>
                    <a:off x="1471447" y="6475346"/>
                    <a:ext cx="42480" cy="5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9">
                <p14:nvContentPartPr>
                  <p14:cNvPr id="864" name="Ink 863">
                    <a:extLst>
                      <a:ext uri="{FF2B5EF4-FFF2-40B4-BE49-F238E27FC236}">
                        <a16:creationId xmlns:a16="http://schemas.microsoft.com/office/drawing/2014/main" id="{DDDD0504-D374-412D-AB17-9CB6D02F6108}"/>
                      </a:ext>
                    </a:extLst>
                  </p14:cNvPr>
                  <p14:cNvContentPartPr/>
                  <p14:nvPr/>
                </p14:nvContentPartPr>
                <p14:xfrm>
                  <a:off x="1502047" y="6474986"/>
                  <a:ext cx="30600" cy="41760"/>
                </p14:xfrm>
              </p:contentPart>
            </mc:Choice>
            <mc:Fallback xmlns="">
              <p:pic>
                <p:nvPicPr>
                  <p:cNvPr id="864" name="Ink 863">
                    <a:extLst>
                      <a:ext uri="{FF2B5EF4-FFF2-40B4-BE49-F238E27FC236}">
                        <a16:creationId xmlns:a16="http://schemas.microsoft.com/office/drawing/2014/main" id="{DDDD0504-D374-412D-AB17-9CB6D02F6108}"/>
                      </a:ext>
                    </a:extLst>
                  </p:cNvPr>
                  <p:cNvPicPr/>
                  <p:nvPr/>
                </p:nvPicPr>
                <p:blipFill>
                  <a:blip r:embed="rId1020"/>
                  <a:stretch>
                    <a:fillRect/>
                  </a:stretch>
                </p:blipFill>
                <p:spPr>
                  <a:xfrm>
                    <a:off x="1493407" y="6466346"/>
                    <a:ext cx="48240" cy="59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79" name="Group 878">
              <a:extLst>
                <a:ext uri="{FF2B5EF4-FFF2-40B4-BE49-F238E27FC236}">
                  <a16:creationId xmlns:a16="http://schemas.microsoft.com/office/drawing/2014/main" id="{5D2A3314-EBC4-4AFE-A951-FA00D7092C9E}"/>
                </a:ext>
              </a:extLst>
            </p:cNvPr>
            <p:cNvGrpSpPr/>
            <p:nvPr/>
          </p:nvGrpSpPr>
          <p:grpSpPr>
            <a:xfrm>
              <a:off x="1646767" y="6467066"/>
              <a:ext cx="63720" cy="57240"/>
              <a:chOff x="1646767" y="6467066"/>
              <a:chExt cx="63720" cy="57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21">
                <p14:nvContentPartPr>
                  <p14:cNvPr id="865" name="Ink 864">
                    <a:extLst>
                      <a:ext uri="{FF2B5EF4-FFF2-40B4-BE49-F238E27FC236}">
                        <a16:creationId xmlns:a16="http://schemas.microsoft.com/office/drawing/2014/main" id="{A35EEEE4-901F-4CFB-A647-C83E4971DCD7}"/>
                      </a:ext>
                    </a:extLst>
                  </p14:cNvPr>
                  <p14:cNvContentPartPr/>
                  <p14:nvPr/>
                </p14:nvContentPartPr>
                <p14:xfrm>
                  <a:off x="1646767" y="6467066"/>
                  <a:ext cx="33840" cy="35640"/>
                </p14:xfrm>
              </p:contentPart>
            </mc:Choice>
            <mc:Fallback xmlns="">
              <p:pic>
                <p:nvPicPr>
                  <p:cNvPr id="865" name="Ink 864">
                    <a:extLst>
                      <a:ext uri="{FF2B5EF4-FFF2-40B4-BE49-F238E27FC236}">
                        <a16:creationId xmlns:a16="http://schemas.microsoft.com/office/drawing/2014/main" id="{A35EEEE4-901F-4CFB-A647-C83E4971DCD7}"/>
                      </a:ext>
                    </a:extLst>
                  </p:cNvPr>
                  <p:cNvPicPr/>
                  <p:nvPr/>
                </p:nvPicPr>
                <p:blipFill>
                  <a:blip r:embed="rId1022"/>
                  <a:stretch>
                    <a:fillRect/>
                  </a:stretch>
                </p:blipFill>
                <p:spPr>
                  <a:xfrm>
                    <a:off x="1638127" y="6458066"/>
                    <a:ext cx="51480" cy="5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3">
                <p14:nvContentPartPr>
                  <p14:cNvPr id="866" name="Ink 865">
                    <a:extLst>
                      <a:ext uri="{FF2B5EF4-FFF2-40B4-BE49-F238E27FC236}">
                        <a16:creationId xmlns:a16="http://schemas.microsoft.com/office/drawing/2014/main" id="{8408E83B-BAF4-4F43-8E6D-595DE9F90B92}"/>
                      </a:ext>
                    </a:extLst>
                  </p14:cNvPr>
                  <p14:cNvContentPartPr/>
                  <p14:nvPr/>
                </p14:nvContentPartPr>
                <p14:xfrm>
                  <a:off x="1679887" y="6471386"/>
                  <a:ext cx="30600" cy="52920"/>
                </p14:xfrm>
              </p:contentPart>
            </mc:Choice>
            <mc:Fallback xmlns="">
              <p:pic>
                <p:nvPicPr>
                  <p:cNvPr id="866" name="Ink 865">
                    <a:extLst>
                      <a:ext uri="{FF2B5EF4-FFF2-40B4-BE49-F238E27FC236}">
                        <a16:creationId xmlns:a16="http://schemas.microsoft.com/office/drawing/2014/main" id="{8408E83B-BAF4-4F43-8E6D-595DE9F90B92}"/>
                      </a:ext>
                    </a:extLst>
                  </p:cNvPr>
                  <p:cNvPicPr/>
                  <p:nvPr/>
                </p:nvPicPr>
                <p:blipFill>
                  <a:blip r:embed="rId1024"/>
                  <a:stretch>
                    <a:fillRect/>
                  </a:stretch>
                </p:blipFill>
                <p:spPr>
                  <a:xfrm>
                    <a:off x="1670887" y="6462386"/>
                    <a:ext cx="48240" cy="7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78" name="Group 877">
              <a:extLst>
                <a:ext uri="{FF2B5EF4-FFF2-40B4-BE49-F238E27FC236}">
                  <a16:creationId xmlns:a16="http://schemas.microsoft.com/office/drawing/2014/main" id="{F368E870-13D8-4F87-A4FE-B9C71A9E69BC}"/>
                </a:ext>
              </a:extLst>
            </p:cNvPr>
            <p:cNvGrpSpPr/>
            <p:nvPr/>
          </p:nvGrpSpPr>
          <p:grpSpPr>
            <a:xfrm>
              <a:off x="1824247" y="6507746"/>
              <a:ext cx="80640" cy="49320"/>
              <a:chOff x="1824247" y="6507746"/>
              <a:chExt cx="80640" cy="49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25">
                <p14:nvContentPartPr>
                  <p14:cNvPr id="867" name="Ink 866">
                    <a:extLst>
                      <a:ext uri="{FF2B5EF4-FFF2-40B4-BE49-F238E27FC236}">
                        <a16:creationId xmlns:a16="http://schemas.microsoft.com/office/drawing/2014/main" id="{02A076EB-CC40-41FA-A478-E23E38512609}"/>
                      </a:ext>
                    </a:extLst>
                  </p14:cNvPr>
                  <p14:cNvContentPartPr/>
                  <p14:nvPr/>
                </p14:nvContentPartPr>
                <p14:xfrm>
                  <a:off x="1824247" y="6507746"/>
                  <a:ext cx="32760" cy="44640"/>
                </p14:xfrm>
              </p:contentPart>
            </mc:Choice>
            <mc:Fallback xmlns="">
              <p:pic>
                <p:nvPicPr>
                  <p:cNvPr id="867" name="Ink 866">
                    <a:extLst>
                      <a:ext uri="{FF2B5EF4-FFF2-40B4-BE49-F238E27FC236}">
                        <a16:creationId xmlns:a16="http://schemas.microsoft.com/office/drawing/2014/main" id="{02A076EB-CC40-41FA-A478-E23E38512609}"/>
                      </a:ext>
                    </a:extLst>
                  </p:cNvPr>
                  <p:cNvPicPr/>
                  <p:nvPr/>
                </p:nvPicPr>
                <p:blipFill>
                  <a:blip r:embed="rId1026"/>
                  <a:stretch>
                    <a:fillRect/>
                  </a:stretch>
                </p:blipFill>
                <p:spPr>
                  <a:xfrm>
                    <a:off x="1815247" y="6498746"/>
                    <a:ext cx="50400" cy="6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7">
                <p14:nvContentPartPr>
                  <p14:cNvPr id="868" name="Ink 867">
                    <a:extLst>
                      <a:ext uri="{FF2B5EF4-FFF2-40B4-BE49-F238E27FC236}">
                        <a16:creationId xmlns:a16="http://schemas.microsoft.com/office/drawing/2014/main" id="{52153DC5-7BDF-4471-A423-FA4DC16E744E}"/>
                      </a:ext>
                    </a:extLst>
                  </p14:cNvPr>
                  <p14:cNvContentPartPr/>
                  <p14:nvPr/>
                </p14:nvContentPartPr>
                <p14:xfrm>
                  <a:off x="1863127" y="6518906"/>
                  <a:ext cx="25560" cy="38160"/>
                </p14:xfrm>
              </p:contentPart>
            </mc:Choice>
            <mc:Fallback xmlns="">
              <p:pic>
                <p:nvPicPr>
                  <p:cNvPr id="868" name="Ink 867">
                    <a:extLst>
                      <a:ext uri="{FF2B5EF4-FFF2-40B4-BE49-F238E27FC236}">
                        <a16:creationId xmlns:a16="http://schemas.microsoft.com/office/drawing/2014/main" id="{52153DC5-7BDF-4471-A423-FA4DC16E744E}"/>
                      </a:ext>
                    </a:extLst>
                  </p:cNvPr>
                  <p:cNvPicPr/>
                  <p:nvPr/>
                </p:nvPicPr>
                <p:blipFill>
                  <a:blip r:embed="rId1028"/>
                  <a:stretch>
                    <a:fillRect/>
                  </a:stretch>
                </p:blipFill>
                <p:spPr>
                  <a:xfrm>
                    <a:off x="1854487" y="6509906"/>
                    <a:ext cx="43200" cy="5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9">
                <p14:nvContentPartPr>
                  <p14:cNvPr id="869" name="Ink 868">
                    <a:extLst>
                      <a:ext uri="{FF2B5EF4-FFF2-40B4-BE49-F238E27FC236}">
                        <a16:creationId xmlns:a16="http://schemas.microsoft.com/office/drawing/2014/main" id="{09844BF1-7541-44A0-B118-E0B85981B26F}"/>
                      </a:ext>
                    </a:extLst>
                  </p14:cNvPr>
                  <p14:cNvContentPartPr/>
                  <p14:nvPr/>
                </p14:nvContentPartPr>
                <p14:xfrm>
                  <a:off x="1872847" y="6513506"/>
                  <a:ext cx="32040" cy="35280"/>
                </p14:xfrm>
              </p:contentPart>
            </mc:Choice>
            <mc:Fallback xmlns="">
              <p:pic>
                <p:nvPicPr>
                  <p:cNvPr id="869" name="Ink 868">
                    <a:extLst>
                      <a:ext uri="{FF2B5EF4-FFF2-40B4-BE49-F238E27FC236}">
                        <a16:creationId xmlns:a16="http://schemas.microsoft.com/office/drawing/2014/main" id="{09844BF1-7541-44A0-B118-E0B85981B26F}"/>
                      </a:ext>
                    </a:extLst>
                  </p:cNvPr>
                  <p:cNvPicPr/>
                  <p:nvPr/>
                </p:nvPicPr>
                <p:blipFill>
                  <a:blip r:embed="rId1030"/>
                  <a:stretch>
                    <a:fillRect/>
                  </a:stretch>
                </p:blipFill>
                <p:spPr>
                  <a:xfrm>
                    <a:off x="1863847" y="6504506"/>
                    <a:ext cx="49680" cy="52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77" name="Group 876">
              <a:extLst>
                <a:ext uri="{FF2B5EF4-FFF2-40B4-BE49-F238E27FC236}">
                  <a16:creationId xmlns:a16="http://schemas.microsoft.com/office/drawing/2014/main" id="{B5741279-FCA7-4E5E-99E8-40B6F8F24A2E}"/>
                </a:ext>
              </a:extLst>
            </p:cNvPr>
            <p:cNvGrpSpPr/>
            <p:nvPr/>
          </p:nvGrpSpPr>
          <p:grpSpPr>
            <a:xfrm>
              <a:off x="2017927" y="6490466"/>
              <a:ext cx="300960" cy="77760"/>
              <a:chOff x="2017927" y="6490466"/>
              <a:chExt cx="300960" cy="77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31">
                <p14:nvContentPartPr>
                  <p14:cNvPr id="870" name="Ink 869">
                    <a:extLst>
                      <a:ext uri="{FF2B5EF4-FFF2-40B4-BE49-F238E27FC236}">
                        <a16:creationId xmlns:a16="http://schemas.microsoft.com/office/drawing/2014/main" id="{A0471DB8-DDC3-42D8-B32B-01D1241BC445}"/>
                      </a:ext>
                    </a:extLst>
                  </p14:cNvPr>
                  <p14:cNvContentPartPr/>
                  <p14:nvPr/>
                </p14:nvContentPartPr>
                <p14:xfrm>
                  <a:off x="2050687" y="6490466"/>
                  <a:ext cx="20520" cy="51840"/>
                </p14:xfrm>
              </p:contentPart>
            </mc:Choice>
            <mc:Fallback xmlns="">
              <p:pic>
                <p:nvPicPr>
                  <p:cNvPr id="870" name="Ink 869">
                    <a:extLst>
                      <a:ext uri="{FF2B5EF4-FFF2-40B4-BE49-F238E27FC236}">
                        <a16:creationId xmlns:a16="http://schemas.microsoft.com/office/drawing/2014/main" id="{A0471DB8-DDC3-42D8-B32B-01D1241BC445}"/>
                      </a:ext>
                    </a:extLst>
                  </p:cNvPr>
                  <p:cNvPicPr/>
                  <p:nvPr/>
                </p:nvPicPr>
                <p:blipFill>
                  <a:blip r:embed="rId1032"/>
                  <a:stretch>
                    <a:fillRect/>
                  </a:stretch>
                </p:blipFill>
                <p:spPr>
                  <a:xfrm>
                    <a:off x="2042047" y="6481826"/>
                    <a:ext cx="38160" cy="6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3">
                <p14:nvContentPartPr>
                  <p14:cNvPr id="871" name="Ink 870">
                    <a:extLst>
                      <a:ext uri="{FF2B5EF4-FFF2-40B4-BE49-F238E27FC236}">
                        <a16:creationId xmlns:a16="http://schemas.microsoft.com/office/drawing/2014/main" id="{E78D2FEC-8C2C-405D-BB3B-10F38C52A5D1}"/>
                      </a:ext>
                    </a:extLst>
                  </p14:cNvPr>
                  <p14:cNvContentPartPr/>
                  <p14:nvPr/>
                </p14:nvContentPartPr>
                <p14:xfrm>
                  <a:off x="2066887" y="6496226"/>
                  <a:ext cx="21960" cy="37800"/>
                </p14:xfrm>
              </p:contentPart>
            </mc:Choice>
            <mc:Fallback xmlns="">
              <p:pic>
                <p:nvPicPr>
                  <p:cNvPr id="871" name="Ink 870">
                    <a:extLst>
                      <a:ext uri="{FF2B5EF4-FFF2-40B4-BE49-F238E27FC236}">
                        <a16:creationId xmlns:a16="http://schemas.microsoft.com/office/drawing/2014/main" id="{E78D2FEC-8C2C-405D-BB3B-10F38C52A5D1}"/>
                      </a:ext>
                    </a:extLst>
                  </p:cNvPr>
                  <p:cNvPicPr/>
                  <p:nvPr/>
                </p:nvPicPr>
                <p:blipFill>
                  <a:blip r:embed="rId1034"/>
                  <a:stretch>
                    <a:fillRect/>
                  </a:stretch>
                </p:blipFill>
                <p:spPr>
                  <a:xfrm>
                    <a:off x="2057887" y="6487586"/>
                    <a:ext cx="39600" cy="5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5">
                <p14:nvContentPartPr>
                  <p14:cNvPr id="872" name="Ink 871">
                    <a:extLst>
                      <a:ext uri="{FF2B5EF4-FFF2-40B4-BE49-F238E27FC236}">
                        <a16:creationId xmlns:a16="http://schemas.microsoft.com/office/drawing/2014/main" id="{D66F70B9-0897-431C-80AA-F7FFFA2D0DF1}"/>
                      </a:ext>
                    </a:extLst>
                  </p14:cNvPr>
                  <p14:cNvContentPartPr/>
                  <p14:nvPr/>
                </p14:nvContentPartPr>
                <p14:xfrm>
                  <a:off x="2017927" y="6490466"/>
                  <a:ext cx="20520" cy="53280"/>
                </p14:xfrm>
              </p:contentPart>
            </mc:Choice>
            <mc:Fallback xmlns="">
              <p:pic>
                <p:nvPicPr>
                  <p:cNvPr id="872" name="Ink 871">
                    <a:extLst>
                      <a:ext uri="{FF2B5EF4-FFF2-40B4-BE49-F238E27FC236}">
                        <a16:creationId xmlns:a16="http://schemas.microsoft.com/office/drawing/2014/main" id="{D66F70B9-0897-431C-80AA-F7FFFA2D0DF1}"/>
                      </a:ext>
                    </a:extLst>
                  </p:cNvPr>
                  <p:cNvPicPr/>
                  <p:nvPr/>
                </p:nvPicPr>
                <p:blipFill>
                  <a:blip r:embed="rId1036"/>
                  <a:stretch>
                    <a:fillRect/>
                  </a:stretch>
                </p:blipFill>
                <p:spPr>
                  <a:xfrm>
                    <a:off x="2009287" y="6481466"/>
                    <a:ext cx="3816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7">
                <p14:nvContentPartPr>
                  <p14:cNvPr id="873" name="Ink 872">
                    <a:extLst>
                      <a:ext uri="{FF2B5EF4-FFF2-40B4-BE49-F238E27FC236}">
                        <a16:creationId xmlns:a16="http://schemas.microsoft.com/office/drawing/2014/main" id="{88680587-7E8A-4205-A3D4-80C42B5BC4AC}"/>
                      </a:ext>
                    </a:extLst>
                  </p14:cNvPr>
                  <p14:cNvContentPartPr/>
                  <p14:nvPr/>
                </p14:nvContentPartPr>
                <p14:xfrm>
                  <a:off x="2186407" y="6516386"/>
                  <a:ext cx="12600" cy="51840"/>
                </p14:xfrm>
              </p:contentPart>
            </mc:Choice>
            <mc:Fallback xmlns="">
              <p:pic>
                <p:nvPicPr>
                  <p:cNvPr id="873" name="Ink 872">
                    <a:extLst>
                      <a:ext uri="{FF2B5EF4-FFF2-40B4-BE49-F238E27FC236}">
                        <a16:creationId xmlns:a16="http://schemas.microsoft.com/office/drawing/2014/main" id="{88680587-7E8A-4205-A3D4-80C42B5BC4AC}"/>
                      </a:ext>
                    </a:extLst>
                  </p:cNvPr>
                  <p:cNvPicPr/>
                  <p:nvPr/>
                </p:nvPicPr>
                <p:blipFill>
                  <a:blip r:embed="rId1038"/>
                  <a:stretch>
                    <a:fillRect/>
                  </a:stretch>
                </p:blipFill>
                <p:spPr>
                  <a:xfrm>
                    <a:off x="2177407" y="6507746"/>
                    <a:ext cx="30240" cy="6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9">
                <p14:nvContentPartPr>
                  <p14:cNvPr id="874" name="Ink 873">
                    <a:extLst>
                      <a:ext uri="{FF2B5EF4-FFF2-40B4-BE49-F238E27FC236}">
                        <a16:creationId xmlns:a16="http://schemas.microsoft.com/office/drawing/2014/main" id="{7795CF23-5CA6-452C-8AF2-E774B1D7BF9D}"/>
                      </a:ext>
                    </a:extLst>
                  </p14:cNvPr>
                  <p14:cNvContentPartPr/>
                  <p14:nvPr/>
                </p14:nvContentPartPr>
                <p14:xfrm>
                  <a:off x="2148607" y="6522146"/>
                  <a:ext cx="38520" cy="39600"/>
                </p14:xfrm>
              </p:contentPart>
            </mc:Choice>
            <mc:Fallback xmlns="">
              <p:pic>
                <p:nvPicPr>
                  <p:cNvPr id="874" name="Ink 873">
                    <a:extLst>
                      <a:ext uri="{FF2B5EF4-FFF2-40B4-BE49-F238E27FC236}">
                        <a16:creationId xmlns:a16="http://schemas.microsoft.com/office/drawing/2014/main" id="{7795CF23-5CA6-452C-8AF2-E774B1D7BF9D}"/>
                      </a:ext>
                    </a:extLst>
                  </p:cNvPr>
                  <p:cNvPicPr/>
                  <p:nvPr/>
                </p:nvPicPr>
                <p:blipFill>
                  <a:blip r:embed="rId1040"/>
                  <a:stretch>
                    <a:fillRect/>
                  </a:stretch>
                </p:blipFill>
                <p:spPr>
                  <a:xfrm>
                    <a:off x="2139607" y="6513506"/>
                    <a:ext cx="56160" cy="5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1">
                <p14:nvContentPartPr>
                  <p14:cNvPr id="875" name="Ink 874">
                    <a:extLst>
                      <a:ext uri="{FF2B5EF4-FFF2-40B4-BE49-F238E27FC236}">
                        <a16:creationId xmlns:a16="http://schemas.microsoft.com/office/drawing/2014/main" id="{F502A549-C251-4851-AA70-16F0BEE52160}"/>
                      </a:ext>
                    </a:extLst>
                  </p14:cNvPr>
                  <p14:cNvContentPartPr/>
                  <p14:nvPr/>
                </p14:nvContentPartPr>
                <p14:xfrm>
                  <a:off x="2268847" y="6499826"/>
                  <a:ext cx="28080" cy="39600"/>
                </p14:xfrm>
              </p:contentPart>
            </mc:Choice>
            <mc:Fallback xmlns="">
              <p:pic>
                <p:nvPicPr>
                  <p:cNvPr id="875" name="Ink 874">
                    <a:extLst>
                      <a:ext uri="{FF2B5EF4-FFF2-40B4-BE49-F238E27FC236}">
                        <a16:creationId xmlns:a16="http://schemas.microsoft.com/office/drawing/2014/main" id="{F502A549-C251-4851-AA70-16F0BEE52160}"/>
                      </a:ext>
                    </a:extLst>
                  </p:cNvPr>
                  <p:cNvPicPr/>
                  <p:nvPr/>
                </p:nvPicPr>
                <p:blipFill>
                  <a:blip r:embed="rId1042"/>
                  <a:stretch>
                    <a:fillRect/>
                  </a:stretch>
                </p:blipFill>
                <p:spPr>
                  <a:xfrm>
                    <a:off x="2259847" y="6490826"/>
                    <a:ext cx="45720" cy="5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3">
                <p14:nvContentPartPr>
                  <p14:cNvPr id="876" name="Ink 875">
                    <a:extLst>
                      <a:ext uri="{FF2B5EF4-FFF2-40B4-BE49-F238E27FC236}">
                        <a16:creationId xmlns:a16="http://schemas.microsoft.com/office/drawing/2014/main" id="{716BAAF5-1B45-42E1-A783-4D5CBF895210}"/>
                      </a:ext>
                    </a:extLst>
                  </p14:cNvPr>
                  <p14:cNvContentPartPr/>
                  <p14:nvPr/>
                </p14:nvContentPartPr>
                <p14:xfrm>
                  <a:off x="2299807" y="6498746"/>
                  <a:ext cx="19080" cy="35280"/>
                </p14:xfrm>
              </p:contentPart>
            </mc:Choice>
            <mc:Fallback xmlns="">
              <p:pic>
                <p:nvPicPr>
                  <p:cNvPr id="876" name="Ink 875">
                    <a:extLst>
                      <a:ext uri="{FF2B5EF4-FFF2-40B4-BE49-F238E27FC236}">
                        <a16:creationId xmlns:a16="http://schemas.microsoft.com/office/drawing/2014/main" id="{716BAAF5-1B45-42E1-A783-4D5CBF895210}"/>
                      </a:ext>
                    </a:extLst>
                  </p:cNvPr>
                  <p:cNvPicPr/>
                  <p:nvPr/>
                </p:nvPicPr>
                <p:blipFill>
                  <a:blip r:embed="rId1044"/>
                  <a:stretch>
                    <a:fillRect/>
                  </a:stretch>
                </p:blipFill>
                <p:spPr>
                  <a:xfrm>
                    <a:off x="2290807" y="6490106"/>
                    <a:ext cx="36720" cy="52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93" name="Group 892">
              <a:extLst>
                <a:ext uri="{FF2B5EF4-FFF2-40B4-BE49-F238E27FC236}">
                  <a16:creationId xmlns:a16="http://schemas.microsoft.com/office/drawing/2014/main" id="{680AB3F7-ABB0-4E37-8782-83763A5682F2}"/>
                </a:ext>
              </a:extLst>
            </p:cNvPr>
            <p:cNvGrpSpPr/>
            <p:nvPr/>
          </p:nvGrpSpPr>
          <p:grpSpPr>
            <a:xfrm>
              <a:off x="267977" y="6595131"/>
              <a:ext cx="87840" cy="79200"/>
              <a:chOff x="267977" y="6595131"/>
              <a:chExt cx="87840" cy="79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45">
                <p14:nvContentPartPr>
                  <p14:cNvPr id="881" name="Ink 880">
                    <a:extLst>
                      <a:ext uri="{FF2B5EF4-FFF2-40B4-BE49-F238E27FC236}">
                        <a16:creationId xmlns:a16="http://schemas.microsoft.com/office/drawing/2014/main" id="{419D5E09-FF61-4859-97F4-E8D0DD2D8AB3}"/>
                      </a:ext>
                    </a:extLst>
                  </p14:cNvPr>
                  <p14:cNvContentPartPr/>
                  <p14:nvPr/>
                </p14:nvContentPartPr>
                <p14:xfrm>
                  <a:off x="275177" y="6601251"/>
                  <a:ext cx="36000" cy="21240"/>
                </p14:xfrm>
              </p:contentPart>
            </mc:Choice>
            <mc:Fallback xmlns="">
              <p:pic>
                <p:nvPicPr>
                  <p:cNvPr id="881" name="Ink 880">
                    <a:extLst>
                      <a:ext uri="{FF2B5EF4-FFF2-40B4-BE49-F238E27FC236}">
                        <a16:creationId xmlns:a16="http://schemas.microsoft.com/office/drawing/2014/main" id="{419D5E09-FF61-4859-97F4-E8D0DD2D8AB3}"/>
                      </a:ext>
                    </a:extLst>
                  </p:cNvPr>
                  <p:cNvPicPr/>
                  <p:nvPr/>
                </p:nvPicPr>
                <p:blipFill>
                  <a:blip r:embed="rId1046"/>
                  <a:stretch>
                    <a:fillRect/>
                  </a:stretch>
                </p:blipFill>
                <p:spPr>
                  <a:xfrm>
                    <a:off x="266537" y="6592611"/>
                    <a:ext cx="53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7">
                <p14:nvContentPartPr>
                  <p14:cNvPr id="882" name="Ink 881">
                    <a:extLst>
                      <a:ext uri="{FF2B5EF4-FFF2-40B4-BE49-F238E27FC236}">
                        <a16:creationId xmlns:a16="http://schemas.microsoft.com/office/drawing/2014/main" id="{F7806F3C-539C-4AE2-A729-61952376F735}"/>
                      </a:ext>
                    </a:extLst>
                  </p14:cNvPr>
                  <p14:cNvContentPartPr/>
                  <p14:nvPr/>
                </p14:nvContentPartPr>
                <p14:xfrm>
                  <a:off x="267977" y="6634371"/>
                  <a:ext cx="27000" cy="27000"/>
                </p14:xfrm>
              </p:contentPart>
            </mc:Choice>
            <mc:Fallback xmlns="">
              <p:pic>
                <p:nvPicPr>
                  <p:cNvPr id="882" name="Ink 881">
                    <a:extLst>
                      <a:ext uri="{FF2B5EF4-FFF2-40B4-BE49-F238E27FC236}">
                        <a16:creationId xmlns:a16="http://schemas.microsoft.com/office/drawing/2014/main" id="{F7806F3C-539C-4AE2-A729-61952376F735}"/>
                      </a:ext>
                    </a:extLst>
                  </p:cNvPr>
                  <p:cNvPicPr/>
                  <p:nvPr/>
                </p:nvPicPr>
                <p:blipFill>
                  <a:blip r:embed="rId1048"/>
                  <a:stretch>
                    <a:fillRect/>
                  </a:stretch>
                </p:blipFill>
                <p:spPr>
                  <a:xfrm>
                    <a:off x="259337" y="6625731"/>
                    <a:ext cx="44640" cy="4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9">
                <p14:nvContentPartPr>
                  <p14:cNvPr id="883" name="Ink 882">
                    <a:extLst>
                      <a:ext uri="{FF2B5EF4-FFF2-40B4-BE49-F238E27FC236}">
                        <a16:creationId xmlns:a16="http://schemas.microsoft.com/office/drawing/2014/main" id="{87982807-1C77-4A1C-B6B2-3E52C3143619}"/>
                      </a:ext>
                    </a:extLst>
                  </p14:cNvPr>
                  <p14:cNvContentPartPr/>
                  <p14:nvPr/>
                </p14:nvContentPartPr>
                <p14:xfrm>
                  <a:off x="309737" y="6595131"/>
                  <a:ext cx="45360" cy="23400"/>
                </p14:xfrm>
              </p:contentPart>
            </mc:Choice>
            <mc:Fallback xmlns="">
              <p:pic>
                <p:nvPicPr>
                  <p:cNvPr id="883" name="Ink 882">
                    <a:extLst>
                      <a:ext uri="{FF2B5EF4-FFF2-40B4-BE49-F238E27FC236}">
                        <a16:creationId xmlns:a16="http://schemas.microsoft.com/office/drawing/2014/main" id="{87982807-1C77-4A1C-B6B2-3E52C3143619}"/>
                      </a:ext>
                    </a:extLst>
                  </p:cNvPr>
                  <p:cNvPicPr/>
                  <p:nvPr/>
                </p:nvPicPr>
                <p:blipFill>
                  <a:blip r:embed="rId1050"/>
                  <a:stretch>
                    <a:fillRect/>
                  </a:stretch>
                </p:blipFill>
                <p:spPr>
                  <a:xfrm>
                    <a:off x="300737" y="6586491"/>
                    <a:ext cx="6300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1">
                <p14:nvContentPartPr>
                  <p14:cNvPr id="884" name="Ink 883">
                    <a:extLst>
                      <a:ext uri="{FF2B5EF4-FFF2-40B4-BE49-F238E27FC236}">
                        <a16:creationId xmlns:a16="http://schemas.microsoft.com/office/drawing/2014/main" id="{0CAA7054-D94D-464E-8615-7808E1D2BB9E}"/>
                      </a:ext>
                    </a:extLst>
                  </p14:cNvPr>
                  <p14:cNvContentPartPr/>
                  <p14:nvPr/>
                </p14:nvContentPartPr>
                <p14:xfrm>
                  <a:off x="309737" y="6627891"/>
                  <a:ext cx="46080" cy="46440"/>
                </p14:xfrm>
              </p:contentPart>
            </mc:Choice>
            <mc:Fallback xmlns="">
              <p:pic>
                <p:nvPicPr>
                  <p:cNvPr id="884" name="Ink 883">
                    <a:extLst>
                      <a:ext uri="{FF2B5EF4-FFF2-40B4-BE49-F238E27FC236}">
                        <a16:creationId xmlns:a16="http://schemas.microsoft.com/office/drawing/2014/main" id="{0CAA7054-D94D-464E-8615-7808E1D2BB9E}"/>
                      </a:ext>
                    </a:extLst>
                  </p:cNvPr>
                  <p:cNvPicPr/>
                  <p:nvPr/>
                </p:nvPicPr>
                <p:blipFill>
                  <a:blip r:embed="rId1052"/>
                  <a:stretch>
                    <a:fillRect/>
                  </a:stretch>
                </p:blipFill>
                <p:spPr>
                  <a:xfrm>
                    <a:off x="300737" y="6619251"/>
                    <a:ext cx="63720" cy="64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92" name="Group 891">
              <a:extLst>
                <a:ext uri="{FF2B5EF4-FFF2-40B4-BE49-F238E27FC236}">
                  <a16:creationId xmlns:a16="http://schemas.microsoft.com/office/drawing/2014/main" id="{A319624A-21ED-4F24-BEE4-409711EAFF22}"/>
                </a:ext>
              </a:extLst>
            </p:cNvPr>
            <p:cNvGrpSpPr/>
            <p:nvPr/>
          </p:nvGrpSpPr>
          <p:grpSpPr>
            <a:xfrm>
              <a:off x="553817" y="6627891"/>
              <a:ext cx="87480" cy="80280"/>
              <a:chOff x="553817" y="6627891"/>
              <a:chExt cx="87480" cy="80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53">
                <p14:nvContentPartPr>
                  <p14:cNvPr id="885" name="Ink 884">
                    <a:extLst>
                      <a:ext uri="{FF2B5EF4-FFF2-40B4-BE49-F238E27FC236}">
                        <a16:creationId xmlns:a16="http://schemas.microsoft.com/office/drawing/2014/main" id="{A8C13372-AA2C-4C26-9AE4-26998BCC800D}"/>
                      </a:ext>
                    </a:extLst>
                  </p14:cNvPr>
                  <p14:cNvContentPartPr/>
                  <p14:nvPr/>
                </p14:nvContentPartPr>
                <p14:xfrm>
                  <a:off x="571457" y="6627891"/>
                  <a:ext cx="25560" cy="20880"/>
                </p14:xfrm>
              </p:contentPart>
            </mc:Choice>
            <mc:Fallback xmlns="">
              <p:pic>
                <p:nvPicPr>
                  <p:cNvPr id="885" name="Ink 884">
                    <a:extLst>
                      <a:ext uri="{FF2B5EF4-FFF2-40B4-BE49-F238E27FC236}">
                        <a16:creationId xmlns:a16="http://schemas.microsoft.com/office/drawing/2014/main" id="{A8C13372-AA2C-4C26-9AE4-26998BCC800D}"/>
                      </a:ext>
                    </a:extLst>
                  </p:cNvPr>
                  <p:cNvPicPr/>
                  <p:nvPr/>
                </p:nvPicPr>
                <p:blipFill>
                  <a:blip r:embed="rId1054"/>
                  <a:stretch>
                    <a:fillRect/>
                  </a:stretch>
                </p:blipFill>
                <p:spPr>
                  <a:xfrm>
                    <a:off x="562457" y="6619251"/>
                    <a:ext cx="4320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5">
                <p14:nvContentPartPr>
                  <p14:cNvPr id="886" name="Ink 885">
                    <a:extLst>
                      <a:ext uri="{FF2B5EF4-FFF2-40B4-BE49-F238E27FC236}">
                        <a16:creationId xmlns:a16="http://schemas.microsoft.com/office/drawing/2014/main" id="{A8A68094-CAAD-476C-B845-39F24561F43D}"/>
                      </a:ext>
                    </a:extLst>
                  </p14:cNvPr>
                  <p14:cNvContentPartPr/>
                  <p14:nvPr/>
                </p14:nvContentPartPr>
                <p14:xfrm>
                  <a:off x="553817" y="6669651"/>
                  <a:ext cx="26640" cy="31320"/>
                </p14:xfrm>
              </p:contentPart>
            </mc:Choice>
            <mc:Fallback xmlns="">
              <p:pic>
                <p:nvPicPr>
                  <p:cNvPr id="886" name="Ink 885">
                    <a:extLst>
                      <a:ext uri="{FF2B5EF4-FFF2-40B4-BE49-F238E27FC236}">
                        <a16:creationId xmlns:a16="http://schemas.microsoft.com/office/drawing/2014/main" id="{A8A68094-CAAD-476C-B845-39F24561F43D}"/>
                      </a:ext>
                    </a:extLst>
                  </p:cNvPr>
                  <p:cNvPicPr/>
                  <p:nvPr/>
                </p:nvPicPr>
                <p:blipFill>
                  <a:blip r:embed="rId1056"/>
                  <a:stretch>
                    <a:fillRect/>
                  </a:stretch>
                </p:blipFill>
                <p:spPr>
                  <a:xfrm>
                    <a:off x="545177" y="6661011"/>
                    <a:ext cx="4428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7">
                <p14:nvContentPartPr>
                  <p14:cNvPr id="887" name="Ink 886">
                    <a:extLst>
                      <a:ext uri="{FF2B5EF4-FFF2-40B4-BE49-F238E27FC236}">
                        <a16:creationId xmlns:a16="http://schemas.microsoft.com/office/drawing/2014/main" id="{1D6ED76E-F49F-43DE-B94E-FE680AFAE71A}"/>
                      </a:ext>
                    </a:extLst>
                  </p14:cNvPr>
                  <p14:cNvContentPartPr/>
                  <p14:nvPr/>
                </p14:nvContentPartPr>
                <p14:xfrm>
                  <a:off x="589097" y="6630771"/>
                  <a:ext cx="52200" cy="77400"/>
                </p14:xfrm>
              </p:contentPart>
            </mc:Choice>
            <mc:Fallback xmlns="">
              <p:pic>
                <p:nvPicPr>
                  <p:cNvPr id="887" name="Ink 886">
                    <a:extLst>
                      <a:ext uri="{FF2B5EF4-FFF2-40B4-BE49-F238E27FC236}">
                        <a16:creationId xmlns:a16="http://schemas.microsoft.com/office/drawing/2014/main" id="{1D6ED76E-F49F-43DE-B94E-FE680AFAE71A}"/>
                      </a:ext>
                    </a:extLst>
                  </p:cNvPr>
                  <p:cNvPicPr/>
                  <p:nvPr/>
                </p:nvPicPr>
                <p:blipFill>
                  <a:blip r:embed="rId1058"/>
                  <a:stretch>
                    <a:fillRect/>
                  </a:stretch>
                </p:blipFill>
                <p:spPr>
                  <a:xfrm>
                    <a:off x="580097" y="6622131"/>
                    <a:ext cx="69840" cy="9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9">
                <p14:nvContentPartPr>
                  <p14:cNvPr id="888" name="Ink 887">
                    <a:extLst>
                      <a:ext uri="{FF2B5EF4-FFF2-40B4-BE49-F238E27FC236}">
                        <a16:creationId xmlns:a16="http://schemas.microsoft.com/office/drawing/2014/main" id="{F75F0D20-6A7C-4BF8-A06A-49AEF3E83671}"/>
                      </a:ext>
                    </a:extLst>
                  </p14:cNvPr>
                  <p14:cNvContentPartPr/>
                  <p14:nvPr/>
                </p14:nvContentPartPr>
                <p14:xfrm>
                  <a:off x="556697" y="6647331"/>
                  <a:ext cx="15480" cy="31320"/>
                </p14:xfrm>
              </p:contentPart>
            </mc:Choice>
            <mc:Fallback xmlns="">
              <p:pic>
                <p:nvPicPr>
                  <p:cNvPr id="888" name="Ink 887">
                    <a:extLst>
                      <a:ext uri="{FF2B5EF4-FFF2-40B4-BE49-F238E27FC236}">
                        <a16:creationId xmlns:a16="http://schemas.microsoft.com/office/drawing/2014/main" id="{F75F0D20-6A7C-4BF8-A06A-49AEF3E83671}"/>
                      </a:ext>
                    </a:extLst>
                  </p:cNvPr>
                  <p:cNvPicPr/>
                  <p:nvPr/>
                </p:nvPicPr>
                <p:blipFill>
                  <a:blip r:embed="rId1060"/>
                  <a:stretch>
                    <a:fillRect/>
                  </a:stretch>
                </p:blipFill>
                <p:spPr>
                  <a:xfrm>
                    <a:off x="548057" y="6638691"/>
                    <a:ext cx="33120" cy="48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91" name="Group 890">
              <a:extLst>
                <a:ext uri="{FF2B5EF4-FFF2-40B4-BE49-F238E27FC236}">
                  <a16:creationId xmlns:a16="http://schemas.microsoft.com/office/drawing/2014/main" id="{0EC259E7-B5E1-43A6-806D-18C60DCA097F}"/>
                </a:ext>
              </a:extLst>
            </p:cNvPr>
            <p:cNvGrpSpPr/>
            <p:nvPr/>
          </p:nvGrpSpPr>
          <p:grpSpPr>
            <a:xfrm>
              <a:off x="961697" y="6623571"/>
              <a:ext cx="89280" cy="88200"/>
              <a:chOff x="961697" y="6623571"/>
              <a:chExt cx="89280" cy="88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61">
                <p14:nvContentPartPr>
                  <p14:cNvPr id="889" name="Ink 888">
                    <a:extLst>
                      <a:ext uri="{FF2B5EF4-FFF2-40B4-BE49-F238E27FC236}">
                        <a16:creationId xmlns:a16="http://schemas.microsoft.com/office/drawing/2014/main" id="{C8F35672-ACDA-45DA-A529-F6CBBC4F518F}"/>
                      </a:ext>
                    </a:extLst>
                  </p14:cNvPr>
                  <p14:cNvContentPartPr/>
                  <p14:nvPr/>
                </p14:nvContentPartPr>
                <p14:xfrm>
                  <a:off x="961697" y="6646251"/>
                  <a:ext cx="23760" cy="42480"/>
                </p14:xfrm>
              </p:contentPart>
            </mc:Choice>
            <mc:Fallback xmlns="">
              <p:pic>
                <p:nvPicPr>
                  <p:cNvPr id="889" name="Ink 888">
                    <a:extLst>
                      <a:ext uri="{FF2B5EF4-FFF2-40B4-BE49-F238E27FC236}">
                        <a16:creationId xmlns:a16="http://schemas.microsoft.com/office/drawing/2014/main" id="{C8F35672-ACDA-45DA-A529-F6CBBC4F518F}"/>
                      </a:ext>
                    </a:extLst>
                  </p:cNvPr>
                  <p:cNvPicPr/>
                  <p:nvPr/>
                </p:nvPicPr>
                <p:blipFill>
                  <a:blip r:embed="rId1062"/>
                  <a:stretch>
                    <a:fillRect/>
                  </a:stretch>
                </p:blipFill>
                <p:spPr>
                  <a:xfrm>
                    <a:off x="952697" y="6637611"/>
                    <a:ext cx="41400" cy="6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3">
                <p14:nvContentPartPr>
                  <p14:cNvPr id="890" name="Ink 889">
                    <a:extLst>
                      <a:ext uri="{FF2B5EF4-FFF2-40B4-BE49-F238E27FC236}">
                        <a16:creationId xmlns:a16="http://schemas.microsoft.com/office/drawing/2014/main" id="{3B47202C-9F3B-41EB-9AEA-A800CA68A105}"/>
                      </a:ext>
                    </a:extLst>
                  </p14:cNvPr>
                  <p14:cNvContentPartPr/>
                  <p14:nvPr/>
                </p14:nvContentPartPr>
                <p14:xfrm>
                  <a:off x="985097" y="6623571"/>
                  <a:ext cx="65880" cy="88200"/>
                </p14:xfrm>
              </p:contentPart>
            </mc:Choice>
            <mc:Fallback xmlns="">
              <p:pic>
                <p:nvPicPr>
                  <p:cNvPr id="890" name="Ink 889">
                    <a:extLst>
                      <a:ext uri="{FF2B5EF4-FFF2-40B4-BE49-F238E27FC236}">
                        <a16:creationId xmlns:a16="http://schemas.microsoft.com/office/drawing/2014/main" id="{3B47202C-9F3B-41EB-9AEA-A800CA68A105}"/>
                      </a:ext>
                    </a:extLst>
                  </p:cNvPr>
                  <p:cNvPicPr/>
                  <p:nvPr/>
                </p:nvPicPr>
                <p:blipFill>
                  <a:blip r:embed="rId1064"/>
                  <a:stretch>
                    <a:fillRect/>
                  </a:stretch>
                </p:blipFill>
                <p:spPr>
                  <a:xfrm>
                    <a:off x="976097" y="6614571"/>
                    <a:ext cx="83520" cy="105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98" name="Group 897">
              <a:extLst>
                <a:ext uri="{FF2B5EF4-FFF2-40B4-BE49-F238E27FC236}">
                  <a16:creationId xmlns:a16="http://schemas.microsoft.com/office/drawing/2014/main" id="{F94C9321-B8F8-4B32-96E4-FFDB33A31ADF}"/>
                </a:ext>
              </a:extLst>
            </p:cNvPr>
            <p:cNvGrpSpPr/>
            <p:nvPr/>
          </p:nvGrpSpPr>
          <p:grpSpPr>
            <a:xfrm>
              <a:off x="1425377" y="6619611"/>
              <a:ext cx="95400" cy="87120"/>
              <a:chOff x="1425377" y="6619611"/>
              <a:chExt cx="95400" cy="87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65">
                <p14:nvContentPartPr>
                  <p14:cNvPr id="894" name="Ink 893">
                    <a:extLst>
                      <a:ext uri="{FF2B5EF4-FFF2-40B4-BE49-F238E27FC236}">
                        <a16:creationId xmlns:a16="http://schemas.microsoft.com/office/drawing/2014/main" id="{4E65961B-64AF-4FC9-8C98-F4CC691BED69}"/>
                      </a:ext>
                    </a:extLst>
                  </p14:cNvPr>
                  <p14:cNvContentPartPr/>
                  <p14:nvPr/>
                </p14:nvContentPartPr>
                <p14:xfrm>
                  <a:off x="1428977" y="6619611"/>
                  <a:ext cx="64800" cy="32760"/>
                </p14:xfrm>
              </p:contentPart>
            </mc:Choice>
            <mc:Fallback xmlns="">
              <p:pic>
                <p:nvPicPr>
                  <p:cNvPr id="894" name="Ink 893">
                    <a:extLst>
                      <a:ext uri="{FF2B5EF4-FFF2-40B4-BE49-F238E27FC236}">
                        <a16:creationId xmlns:a16="http://schemas.microsoft.com/office/drawing/2014/main" id="{4E65961B-64AF-4FC9-8C98-F4CC691BED69}"/>
                      </a:ext>
                    </a:extLst>
                  </p:cNvPr>
                  <p:cNvPicPr/>
                  <p:nvPr/>
                </p:nvPicPr>
                <p:blipFill>
                  <a:blip r:embed="rId1066"/>
                  <a:stretch>
                    <a:fillRect/>
                  </a:stretch>
                </p:blipFill>
                <p:spPr>
                  <a:xfrm>
                    <a:off x="1420337" y="6610611"/>
                    <a:ext cx="82440" cy="5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7">
                <p14:nvContentPartPr>
                  <p14:cNvPr id="895" name="Ink 894">
                    <a:extLst>
                      <a:ext uri="{FF2B5EF4-FFF2-40B4-BE49-F238E27FC236}">
                        <a16:creationId xmlns:a16="http://schemas.microsoft.com/office/drawing/2014/main" id="{CF3D0245-1C0A-4861-BDBE-5A630811CD43}"/>
                      </a:ext>
                    </a:extLst>
                  </p14:cNvPr>
                  <p14:cNvContentPartPr/>
                  <p14:nvPr/>
                </p14:nvContentPartPr>
                <p14:xfrm>
                  <a:off x="1425377" y="6660291"/>
                  <a:ext cx="34560" cy="42120"/>
                </p14:xfrm>
              </p:contentPart>
            </mc:Choice>
            <mc:Fallback xmlns="">
              <p:pic>
                <p:nvPicPr>
                  <p:cNvPr id="895" name="Ink 894">
                    <a:extLst>
                      <a:ext uri="{FF2B5EF4-FFF2-40B4-BE49-F238E27FC236}">
                        <a16:creationId xmlns:a16="http://schemas.microsoft.com/office/drawing/2014/main" id="{CF3D0245-1C0A-4861-BDBE-5A630811CD43}"/>
                      </a:ext>
                    </a:extLst>
                  </p:cNvPr>
                  <p:cNvPicPr/>
                  <p:nvPr/>
                </p:nvPicPr>
                <p:blipFill>
                  <a:blip r:embed="rId1068"/>
                  <a:stretch>
                    <a:fillRect/>
                  </a:stretch>
                </p:blipFill>
                <p:spPr>
                  <a:xfrm>
                    <a:off x="1416377" y="6651651"/>
                    <a:ext cx="52200" cy="5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9">
                <p14:nvContentPartPr>
                  <p14:cNvPr id="896" name="Ink 895">
                    <a:extLst>
                      <a:ext uri="{FF2B5EF4-FFF2-40B4-BE49-F238E27FC236}">
                        <a16:creationId xmlns:a16="http://schemas.microsoft.com/office/drawing/2014/main" id="{7E11C8B1-D1FE-4536-9651-1D0691F65C99}"/>
                      </a:ext>
                    </a:extLst>
                  </p14:cNvPr>
                  <p14:cNvContentPartPr/>
                  <p14:nvPr/>
                </p14:nvContentPartPr>
                <p14:xfrm>
                  <a:off x="1487657" y="6622851"/>
                  <a:ext cx="33120" cy="42120"/>
                </p14:xfrm>
              </p:contentPart>
            </mc:Choice>
            <mc:Fallback xmlns="">
              <p:pic>
                <p:nvPicPr>
                  <p:cNvPr id="896" name="Ink 895">
                    <a:extLst>
                      <a:ext uri="{FF2B5EF4-FFF2-40B4-BE49-F238E27FC236}">
                        <a16:creationId xmlns:a16="http://schemas.microsoft.com/office/drawing/2014/main" id="{7E11C8B1-D1FE-4536-9651-1D0691F65C99}"/>
                      </a:ext>
                    </a:extLst>
                  </p:cNvPr>
                  <p:cNvPicPr/>
                  <p:nvPr/>
                </p:nvPicPr>
                <p:blipFill>
                  <a:blip r:embed="rId1070"/>
                  <a:stretch>
                    <a:fillRect/>
                  </a:stretch>
                </p:blipFill>
                <p:spPr>
                  <a:xfrm>
                    <a:off x="1478657" y="6614211"/>
                    <a:ext cx="50760" cy="5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1">
                <p14:nvContentPartPr>
                  <p14:cNvPr id="897" name="Ink 896">
                    <a:extLst>
                      <a:ext uri="{FF2B5EF4-FFF2-40B4-BE49-F238E27FC236}">
                        <a16:creationId xmlns:a16="http://schemas.microsoft.com/office/drawing/2014/main" id="{AD70849A-2DAD-4B00-BB42-48ACD602ED2D}"/>
                      </a:ext>
                    </a:extLst>
                  </p14:cNvPr>
                  <p14:cNvContentPartPr/>
                  <p14:nvPr/>
                </p14:nvContentPartPr>
                <p14:xfrm>
                  <a:off x="1471097" y="6672531"/>
                  <a:ext cx="49320" cy="34200"/>
                </p14:xfrm>
              </p:contentPart>
            </mc:Choice>
            <mc:Fallback xmlns="">
              <p:pic>
                <p:nvPicPr>
                  <p:cNvPr id="897" name="Ink 896">
                    <a:extLst>
                      <a:ext uri="{FF2B5EF4-FFF2-40B4-BE49-F238E27FC236}">
                        <a16:creationId xmlns:a16="http://schemas.microsoft.com/office/drawing/2014/main" id="{AD70849A-2DAD-4B00-BB42-48ACD602ED2D}"/>
                      </a:ext>
                    </a:extLst>
                  </p:cNvPr>
                  <p:cNvPicPr/>
                  <p:nvPr/>
                </p:nvPicPr>
                <p:blipFill>
                  <a:blip r:embed="rId1072"/>
                  <a:stretch>
                    <a:fillRect/>
                  </a:stretch>
                </p:blipFill>
                <p:spPr>
                  <a:xfrm>
                    <a:off x="1462097" y="6663891"/>
                    <a:ext cx="66960" cy="51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08" name="Group 907">
              <a:extLst>
                <a:ext uri="{FF2B5EF4-FFF2-40B4-BE49-F238E27FC236}">
                  <a16:creationId xmlns:a16="http://schemas.microsoft.com/office/drawing/2014/main" id="{DC191027-DE64-403A-A5A6-23163861113A}"/>
                </a:ext>
              </a:extLst>
            </p:cNvPr>
            <p:cNvGrpSpPr/>
            <p:nvPr/>
          </p:nvGrpSpPr>
          <p:grpSpPr>
            <a:xfrm>
              <a:off x="1833977" y="6670371"/>
              <a:ext cx="87480" cy="64440"/>
              <a:chOff x="1833977" y="6670371"/>
              <a:chExt cx="87480" cy="64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73">
                <p14:nvContentPartPr>
                  <p14:cNvPr id="899" name="Ink 898">
                    <a:extLst>
                      <a:ext uri="{FF2B5EF4-FFF2-40B4-BE49-F238E27FC236}">
                        <a16:creationId xmlns:a16="http://schemas.microsoft.com/office/drawing/2014/main" id="{D1717711-F19E-49B2-92A9-F342AC8B4C39}"/>
                      </a:ext>
                    </a:extLst>
                  </p14:cNvPr>
                  <p14:cNvContentPartPr/>
                  <p14:nvPr/>
                </p14:nvContentPartPr>
                <p14:xfrm>
                  <a:off x="1833977" y="6670731"/>
                  <a:ext cx="45000" cy="27720"/>
                </p14:xfrm>
              </p:contentPart>
            </mc:Choice>
            <mc:Fallback xmlns="">
              <p:pic>
                <p:nvPicPr>
                  <p:cNvPr id="899" name="Ink 898">
                    <a:extLst>
                      <a:ext uri="{FF2B5EF4-FFF2-40B4-BE49-F238E27FC236}">
                        <a16:creationId xmlns:a16="http://schemas.microsoft.com/office/drawing/2014/main" id="{D1717711-F19E-49B2-92A9-F342AC8B4C39}"/>
                      </a:ext>
                    </a:extLst>
                  </p:cNvPr>
                  <p:cNvPicPr/>
                  <p:nvPr/>
                </p:nvPicPr>
                <p:blipFill>
                  <a:blip r:embed="rId1074"/>
                  <a:stretch>
                    <a:fillRect/>
                  </a:stretch>
                </p:blipFill>
                <p:spPr>
                  <a:xfrm>
                    <a:off x="1824977" y="6661731"/>
                    <a:ext cx="62640" cy="4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5">
                <p14:nvContentPartPr>
                  <p14:cNvPr id="900" name="Ink 899">
                    <a:extLst>
                      <a:ext uri="{FF2B5EF4-FFF2-40B4-BE49-F238E27FC236}">
                        <a16:creationId xmlns:a16="http://schemas.microsoft.com/office/drawing/2014/main" id="{14B312B4-247A-48CF-816C-6755F2332EC7}"/>
                      </a:ext>
                    </a:extLst>
                  </p14:cNvPr>
                  <p14:cNvContentPartPr/>
                  <p14:nvPr/>
                </p14:nvContentPartPr>
                <p14:xfrm>
                  <a:off x="1835057" y="6698091"/>
                  <a:ext cx="24840" cy="32760"/>
                </p14:xfrm>
              </p:contentPart>
            </mc:Choice>
            <mc:Fallback xmlns="">
              <p:pic>
                <p:nvPicPr>
                  <p:cNvPr id="900" name="Ink 899">
                    <a:extLst>
                      <a:ext uri="{FF2B5EF4-FFF2-40B4-BE49-F238E27FC236}">
                        <a16:creationId xmlns:a16="http://schemas.microsoft.com/office/drawing/2014/main" id="{14B312B4-247A-48CF-816C-6755F2332EC7}"/>
                      </a:ext>
                    </a:extLst>
                  </p:cNvPr>
                  <p:cNvPicPr/>
                  <p:nvPr/>
                </p:nvPicPr>
                <p:blipFill>
                  <a:blip r:embed="rId1076"/>
                  <a:stretch>
                    <a:fillRect/>
                  </a:stretch>
                </p:blipFill>
                <p:spPr>
                  <a:xfrm>
                    <a:off x="1826057" y="6689451"/>
                    <a:ext cx="42480" cy="5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7">
                <p14:nvContentPartPr>
                  <p14:cNvPr id="901" name="Ink 900">
                    <a:extLst>
                      <a:ext uri="{FF2B5EF4-FFF2-40B4-BE49-F238E27FC236}">
                        <a16:creationId xmlns:a16="http://schemas.microsoft.com/office/drawing/2014/main" id="{B6FCF280-EF3F-44A8-B0E8-5E6C482B278E}"/>
                      </a:ext>
                    </a:extLst>
                  </p14:cNvPr>
                  <p14:cNvContentPartPr/>
                  <p14:nvPr/>
                </p14:nvContentPartPr>
                <p14:xfrm>
                  <a:off x="1880057" y="6670371"/>
                  <a:ext cx="41400" cy="25560"/>
                </p14:xfrm>
              </p:contentPart>
            </mc:Choice>
            <mc:Fallback xmlns="">
              <p:pic>
                <p:nvPicPr>
                  <p:cNvPr id="901" name="Ink 900">
                    <a:extLst>
                      <a:ext uri="{FF2B5EF4-FFF2-40B4-BE49-F238E27FC236}">
                        <a16:creationId xmlns:a16="http://schemas.microsoft.com/office/drawing/2014/main" id="{B6FCF280-EF3F-44A8-B0E8-5E6C482B278E}"/>
                      </a:ext>
                    </a:extLst>
                  </p:cNvPr>
                  <p:cNvPicPr/>
                  <p:nvPr/>
                </p:nvPicPr>
                <p:blipFill>
                  <a:blip r:embed="rId1078"/>
                  <a:stretch>
                    <a:fillRect/>
                  </a:stretch>
                </p:blipFill>
                <p:spPr>
                  <a:xfrm>
                    <a:off x="1871057" y="6661731"/>
                    <a:ext cx="59040" cy="4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9">
                <p14:nvContentPartPr>
                  <p14:cNvPr id="902" name="Ink 901">
                    <a:extLst>
                      <a:ext uri="{FF2B5EF4-FFF2-40B4-BE49-F238E27FC236}">
                        <a16:creationId xmlns:a16="http://schemas.microsoft.com/office/drawing/2014/main" id="{A653A1BF-A22C-4394-84B3-129BAA4E8429}"/>
                      </a:ext>
                    </a:extLst>
                  </p14:cNvPr>
                  <p14:cNvContentPartPr/>
                  <p14:nvPr/>
                </p14:nvContentPartPr>
                <p14:xfrm>
                  <a:off x="1870697" y="6699531"/>
                  <a:ext cx="47160" cy="35280"/>
                </p14:xfrm>
              </p:contentPart>
            </mc:Choice>
            <mc:Fallback xmlns="">
              <p:pic>
                <p:nvPicPr>
                  <p:cNvPr id="902" name="Ink 901">
                    <a:extLst>
                      <a:ext uri="{FF2B5EF4-FFF2-40B4-BE49-F238E27FC236}">
                        <a16:creationId xmlns:a16="http://schemas.microsoft.com/office/drawing/2014/main" id="{A653A1BF-A22C-4394-84B3-129BAA4E8429}"/>
                      </a:ext>
                    </a:extLst>
                  </p:cNvPr>
                  <p:cNvPicPr/>
                  <p:nvPr/>
                </p:nvPicPr>
                <p:blipFill>
                  <a:blip r:embed="rId1080"/>
                  <a:stretch>
                    <a:fillRect/>
                  </a:stretch>
                </p:blipFill>
                <p:spPr>
                  <a:xfrm>
                    <a:off x="1862057" y="6690891"/>
                    <a:ext cx="64800" cy="52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07" name="Group 906">
              <a:extLst>
                <a:ext uri="{FF2B5EF4-FFF2-40B4-BE49-F238E27FC236}">
                  <a16:creationId xmlns:a16="http://schemas.microsoft.com/office/drawing/2014/main" id="{C4403E4C-6B3E-45C0-AC98-742D68E41313}"/>
                </a:ext>
              </a:extLst>
            </p:cNvPr>
            <p:cNvGrpSpPr/>
            <p:nvPr/>
          </p:nvGrpSpPr>
          <p:grpSpPr>
            <a:xfrm>
              <a:off x="2117657" y="6657771"/>
              <a:ext cx="95040" cy="74160"/>
              <a:chOff x="2117657" y="6657771"/>
              <a:chExt cx="95040" cy="74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81">
                <p14:nvContentPartPr>
                  <p14:cNvPr id="903" name="Ink 902">
                    <a:extLst>
                      <a:ext uri="{FF2B5EF4-FFF2-40B4-BE49-F238E27FC236}">
                        <a16:creationId xmlns:a16="http://schemas.microsoft.com/office/drawing/2014/main" id="{19FD24B0-E841-4F14-9073-BB1EF291BDF1}"/>
                      </a:ext>
                    </a:extLst>
                  </p14:cNvPr>
                  <p14:cNvContentPartPr/>
                  <p14:nvPr/>
                </p14:nvContentPartPr>
                <p14:xfrm>
                  <a:off x="2120537" y="6657771"/>
                  <a:ext cx="42480" cy="23400"/>
                </p14:xfrm>
              </p:contentPart>
            </mc:Choice>
            <mc:Fallback xmlns="">
              <p:pic>
                <p:nvPicPr>
                  <p:cNvPr id="903" name="Ink 902">
                    <a:extLst>
                      <a:ext uri="{FF2B5EF4-FFF2-40B4-BE49-F238E27FC236}">
                        <a16:creationId xmlns:a16="http://schemas.microsoft.com/office/drawing/2014/main" id="{19FD24B0-E841-4F14-9073-BB1EF291BDF1}"/>
                      </a:ext>
                    </a:extLst>
                  </p:cNvPr>
                  <p:cNvPicPr/>
                  <p:nvPr/>
                </p:nvPicPr>
                <p:blipFill>
                  <a:blip r:embed="rId1082"/>
                  <a:stretch>
                    <a:fillRect/>
                  </a:stretch>
                </p:blipFill>
                <p:spPr>
                  <a:xfrm>
                    <a:off x="2111537" y="6649131"/>
                    <a:ext cx="6012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3">
                <p14:nvContentPartPr>
                  <p14:cNvPr id="904" name="Ink 903">
                    <a:extLst>
                      <a:ext uri="{FF2B5EF4-FFF2-40B4-BE49-F238E27FC236}">
                        <a16:creationId xmlns:a16="http://schemas.microsoft.com/office/drawing/2014/main" id="{6A9A9F53-F5DB-438B-A313-F69E678587EB}"/>
                      </a:ext>
                    </a:extLst>
                  </p14:cNvPr>
                  <p14:cNvContentPartPr/>
                  <p14:nvPr/>
                </p14:nvContentPartPr>
                <p14:xfrm>
                  <a:off x="2117657" y="6684411"/>
                  <a:ext cx="30600" cy="36720"/>
                </p14:xfrm>
              </p:contentPart>
            </mc:Choice>
            <mc:Fallback xmlns="">
              <p:pic>
                <p:nvPicPr>
                  <p:cNvPr id="904" name="Ink 903">
                    <a:extLst>
                      <a:ext uri="{FF2B5EF4-FFF2-40B4-BE49-F238E27FC236}">
                        <a16:creationId xmlns:a16="http://schemas.microsoft.com/office/drawing/2014/main" id="{6A9A9F53-F5DB-438B-A313-F69E678587EB}"/>
                      </a:ext>
                    </a:extLst>
                  </p:cNvPr>
                  <p:cNvPicPr/>
                  <p:nvPr/>
                </p:nvPicPr>
                <p:blipFill>
                  <a:blip r:embed="rId1084"/>
                  <a:stretch>
                    <a:fillRect/>
                  </a:stretch>
                </p:blipFill>
                <p:spPr>
                  <a:xfrm>
                    <a:off x="2109017" y="6675411"/>
                    <a:ext cx="48240" cy="5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5">
                <p14:nvContentPartPr>
                  <p14:cNvPr id="905" name="Ink 904">
                    <a:extLst>
                      <a:ext uri="{FF2B5EF4-FFF2-40B4-BE49-F238E27FC236}">
                        <a16:creationId xmlns:a16="http://schemas.microsoft.com/office/drawing/2014/main" id="{32A135C7-2380-4CD1-A5E1-A25E4158EDF6}"/>
                      </a:ext>
                    </a:extLst>
                  </p14:cNvPr>
                  <p14:cNvContentPartPr/>
                  <p14:nvPr/>
                </p14:nvContentPartPr>
                <p14:xfrm>
                  <a:off x="2165177" y="6660651"/>
                  <a:ext cx="47520" cy="23400"/>
                </p14:xfrm>
              </p:contentPart>
            </mc:Choice>
            <mc:Fallback xmlns="">
              <p:pic>
                <p:nvPicPr>
                  <p:cNvPr id="905" name="Ink 904">
                    <a:extLst>
                      <a:ext uri="{FF2B5EF4-FFF2-40B4-BE49-F238E27FC236}">
                        <a16:creationId xmlns:a16="http://schemas.microsoft.com/office/drawing/2014/main" id="{32A135C7-2380-4CD1-A5E1-A25E4158EDF6}"/>
                      </a:ext>
                    </a:extLst>
                  </p:cNvPr>
                  <p:cNvPicPr/>
                  <p:nvPr/>
                </p:nvPicPr>
                <p:blipFill>
                  <a:blip r:embed="rId1086"/>
                  <a:stretch>
                    <a:fillRect/>
                  </a:stretch>
                </p:blipFill>
                <p:spPr>
                  <a:xfrm>
                    <a:off x="2156177" y="6652011"/>
                    <a:ext cx="6516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7">
                <p14:nvContentPartPr>
                  <p14:cNvPr id="906" name="Ink 905">
                    <a:extLst>
                      <a:ext uri="{FF2B5EF4-FFF2-40B4-BE49-F238E27FC236}">
                        <a16:creationId xmlns:a16="http://schemas.microsoft.com/office/drawing/2014/main" id="{307989F3-2B7D-49E5-A956-5AAD192CAAF6}"/>
                      </a:ext>
                    </a:extLst>
                  </p14:cNvPr>
                  <p14:cNvContentPartPr/>
                  <p14:nvPr/>
                </p14:nvContentPartPr>
                <p14:xfrm>
                  <a:off x="2155457" y="6690171"/>
                  <a:ext cx="56880" cy="41760"/>
                </p14:xfrm>
              </p:contentPart>
            </mc:Choice>
            <mc:Fallback xmlns="">
              <p:pic>
                <p:nvPicPr>
                  <p:cNvPr id="906" name="Ink 905">
                    <a:extLst>
                      <a:ext uri="{FF2B5EF4-FFF2-40B4-BE49-F238E27FC236}">
                        <a16:creationId xmlns:a16="http://schemas.microsoft.com/office/drawing/2014/main" id="{307989F3-2B7D-49E5-A956-5AAD192CAAF6}"/>
                      </a:ext>
                    </a:extLst>
                  </p:cNvPr>
                  <p:cNvPicPr/>
                  <p:nvPr/>
                </p:nvPicPr>
                <p:blipFill>
                  <a:blip r:embed="rId1088"/>
                  <a:stretch>
                    <a:fillRect/>
                  </a:stretch>
                </p:blipFill>
                <p:spPr>
                  <a:xfrm>
                    <a:off x="2146817" y="6681171"/>
                    <a:ext cx="74520" cy="59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16" name="Group 915">
              <a:extLst>
                <a:ext uri="{FF2B5EF4-FFF2-40B4-BE49-F238E27FC236}">
                  <a16:creationId xmlns:a16="http://schemas.microsoft.com/office/drawing/2014/main" id="{7B7489E4-4A50-4889-AA48-F8694DE1DD59}"/>
                </a:ext>
              </a:extLst>
            </p:cNvPr>
            <p:cNvGrpSpPr/>
            <p:nvPr/>
          </p:nvGrpSpPr>
          <p:grpSpPr>
            <a:xfrm>
              <a:off x="836388" y="4480032"/>
              <a:ext cx="247320" cy="189000"/>
              <a:chOff x="836388" y="4480032"/>
              <a:chExt cx="247320" cy="189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89">
                <p14:nvContentPartPr>
                  <p14:cNvPr id="909" name="Ink 908">
                    <a:extLst>
                      <a:ext uri="{FF2B5EF4-FFF2-40B4-BE49-F238E27FC236}">
                        <a16:creationId xmlns:a16="http://schemas.microsoft.com/office/drawing/2014/main" id="{BE8332CB-9002-4829-99F8-D4AC314F8B57}"/>
                      </a:ext>
                    </a:extLst>
                  </p14:cNvPr>
                  <p14:cNvContentPartPr/>
                  <p14:nvPr/>
                </p14:nvContentPartPr>
                <p14:xfrm>
                  <a:off x="836388" y="4480032"/>
                  <a:ext cx="247320" cy="69120"/>
                </p14:xfrm>
              </p:contentPart>
            </mc:Choice>
            <mc:Fallback xmlns="">
              <p:pic>
                <p:nvPicPr>
                  <p:cNvPr id="909" name="Ink 908">
                    <a:extLst>
                      <a:ext uri="{FF2B5EF4-FFF2-40B4-BE49-F238E27FC236}">
                        <a16:creationId xmlns:a16="http://schemas.microsoft.com/office/drawing/2014/main" id="{BE8332CB-9002-4829-99F8-D4AC314F8B57}"/>
                      </a:ext>
                    </a:extLst>
                  </p:cNvPr>
                  <p:cNvPicPr/>
                  <p:nvPr/>
                </p:nvPicPr>
                <p:blipFill>
                  <a:blip r:embed="rId1090"/>
                  <a:stretch>
                    <a:fillRect/>
                  </a:stretch>
                </p:blipFill>
                <p:spPr>
                  <a:xfrm>
                    <a:off x="827748" y="4471392"/>
                    <a:ext cx="264960" cy="8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1">
                <p14:nvContentPartPr>
                  <p14:cNvPr id="910" name="Ink 909">
                    <a:extLst>
                      <a:ext uri="{FF2B5EF4-FFF2-40B4-BE49-F238E27FC236}">
                        <a16:creationId xmlns:a16="http://schemas.microsoft.com/office/drawing/2014/main" id="{C55E20F0-EE1D-4E98-9471-7A2CAE321A8C}"/>
                      </a:ext>
                    </a:extLst>
                  </p14:cNvPr>
                  <p14:cNvContentPartPr/>
                  <p14:nvPr/>
                </p14:nvContentPartPr>
                <p14:xfrm>
                  <a:off x="863028" y="4550232"/>
                  <a:ext cx="20880" cy="20160"/>
                </p14:xfrm>
              </p:contentPart>
            </mc:Choice>
            <mc:Fallback xmlns="">
              <p:pic>
                <p:nvPicPr>
                  <p:cNvPr id="910" name="Ink 909">
                    <a:extLst>
                      <a:ext uri="{FF2B5EF4-FFF2-40B4-BE49-F238E27FC236}">
                        <a16:creationId xmlns:a16="http://schemas.microsoft.com/office/drawing/2014/main" id="{C55E20F0-EE1D-4E98-9471-7A2CAE321A8C}"/>
                      </a:ext>
                    </a:extLst>
                  </p:cNvPr>
                  <p:cNvPicPr/>
                  <p:nvPr/>
                </p:nvPicPr>
                <p:blipFill>
                  <a:blip r:embed="rId1092"/>
                  <a:stretch>
                    <a:fillRect/>
                  </a:stretch>
                </p:blipFill>
                <p:spPr>
                  <a:xfrm>
                    <a:off x="854028" y="4541232"/>
                    <a:ext cx="3852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3">
                <p14:nvContentPartPr>
                  <p14:cNvPr id="912" name="Ink 911">
                    <a:extLst>
                      <a:ext uri="{FF2B5EF4-FFF2-40B4-BE49-F238E27FC236}">
                        <a16:creationId xmlns:a16="http://schemas.microsoft.com/office/drawing/2014/main" id="{4A68811E-98E1-44C4-91B1-A4EA5B365809}"/>
                      </a:ext>
                    </a:extLst>
                  </p14:cNvPr>
                  <p14:cNvContentPartPr/>
                  <p14:nvPr/>
                </p14:nvContentPartPr>
                <p14:xfrm>
                  <a:off x="978588" y="4507752"/>
                  <a:ext cx="69120" cy="121320"/>
                </p14:xfrm>
              </p:contentPart>
            </mc:Choice>
            <mc:Fallback xmlns="">
              <p:pic>
                <p:nvPicPr>
                  <p:cNvPr id="912" name="Ink 911">
                    <a:extLst>
                      <a:ext uri="{FF2B5EF4-FFF2-40B4-BE49-F238E27FC236}">
                        <a16:creationId xmlns:a16="http://schemas.microsoft.com/office/drawing/2014/main" id="{4A68811E-98E1-44C4-91B1-A4EA5B365809}"/>
                      </a:ext>
                    </a:extLst>
                  </p:cNvPr>
                  <p:cNvPicPr/>
                  <p:nvPr/>
                </p:nvPicPr>
                <p:blipFill>
                  <a:blip r:embed="rId1094"/>
                  <a:stretch>
                    <a:fillRect/>
                  </a:stretch>
                </p:blipFill>
                <p:spPr>
                  <a:xfrm>
                    <a:off x="969948" y="4498752"/>
                    <a:ext cx="86760" cy="13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5">
                <p14:nvContentPartPr>
                  <p14:cNvPr id="913" name="Ink 912">
                    <a:extLst>
                      <a:ext uri="{FF2B5EF4-FFF2-40B4-BE49-F238E27FC236}">
                        <a16:creationId xmlns:a16="http://schemas.microsoft.com/office/drawing/2014/main" id="{1ED2B470-4020-4A7D-AC5F-F8B0360FFC8E}"/>
                      </a:ext>
                    </a:extLst>
                  </p14:cNvPr>
                  <p14:cNvContentPartPr/>
                  <p14:nvPr/>
                </p14:nvContentPartPr>
                <p14:xfrm>
                  <a:off x="992628" y="4624392"/>
                  <a:ext cx="3960" cy="44640"/>
                </p14:xfrm>
              </p:contentPart>
            </mc:Choice>
            <mc:Fallback xmlns="">
              <p:pic>
                <p:nvPicPr>
                  <p:cNvPr id="913" name="Ink 912">
                    <a:extLst>
                      <a:ext uri="{FF2B5EF4-FFF2-40B4-BE49-F238E27FC236}">
                        <a16:creationId xmlns:a16="http://schemas.microsoft.com/office/drawing/2014/main" id="{1ED2B470-4020-4A7D-AC5F-F8B0360FFC8E}"/>
                      </a:ext>
                    </a:extLst>
                  </p:cNvPr>
                  <p:cNvPicPr/>
                  <p:nvPr/>
                </p:nvPicPr>
                <p:blipFill>
                  <a:blip r:embed="rId1096"/>
                  <a:stretch>
                    <a:fillRect/>
                  </a:stretch>
                </p:blipFill>
                <p:spPr>
                  <a:xfrm>
                    <a:off x="983988" y="4615392"/>
                    <a:ext cx="21600" cy="6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7">
                <p14:nvContentPartPr>
                  <p14:cNvPr id="915" name="Ink 914">
                    <a:extLst>
                      <a:ext uri="{FF2B5EF4-FFF2-40B4-BE49-F238E27FC236}">
                        <a16:creationId xmlns:a16="http://schemas.microsoft.com/office/drawing/2014/main" id="{518EE293-03A0-4B29-8CED-1E871E72D615}"/>
                      </a:ext>
                    </a:extLst>
                  </p14:cNvPr>
                  <p14:cNvContentPartPr/>
                  <p14:nvPr/>
                </p14:nvContentPartPr>
                <p14:xfrm>
                  <a:off x="1008828" y="4611072"/>
                  <a:ext cx="5400" cy="51120"/>
                </p14:xfrm>
              </p:contentPart>
            </mc:Choice>
            <mc:Fallback xmlns="">
              <p:pic>
                <p:nvPicPr>
                  <p:cNvPr id="915" name="Ink 914">
                    <a:extLst>
                      <a:ext uri="{FF2B5EF4-FFF2-40B4-BE49-F238E27FC236}">
                        <a16:creationId xmlns:a16="http://schemas.microsoft.com/office/drawing/2014/main" id="{518EE293-03A0-4B29-8CED-1E871E72D615}"/>
                      </a:ext>
                    </a:extLst>
                  </p:cNvPr>
                  <p:cNvPicPr/>
                  <p:nvPr/>
                </p:nvPicPr>
                <p:blipFill>
                  <a:blip r:embed="rId1098"/>
                  <a:stretch>
                    <a:fillRect/>
                  </a:stretch>
                </p:blipFill>
                <p:spPr>
                  <a:xfrm>
                    <a:off x="1000188" y="4602072"/>
                    <a:ext cx="23040" cy="68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099">
              <p14:nvContentPartPr>
                <p14:cNvPr id="917" name="Ink 916">
                  <a:extLst>
                    <a:ext uri="{FF2B5EF4-FFF2-40B4-BE49-F238E27FC236}">
                      <a16:creationId xmlns:a16="http://schemas.microsoft.com/office/drawing/2014/main" id="{59328192-0642-4680-9BB1-3A44F1AB04A7}"/>
                    </a:ext>
                  </a:extLst>
                </p14:cNvPr>
                <p14:cNvContentPartPr/>
                <p14:nvPr/>
              </p14:nvContentPartPr>
              <p14:xfrm>
                <a:off x="1076148" y="4433592"/>
                <a:ext cx="1886760" cy="86400"/>
              </p14:xfrm>
            </p:contentPart>
          </mc:Choice>
          <mc:Fallback xmlns="">
            <p:pic>
              <p:nvPicPr>
                <p:cNvPr id="917" name="Ink 916">
                  <a:extLst>
                    <a:ext uri="{FF2B5EF4-FFF2-40B4-BE49-F238E27FC236}">
                      <a16:creationId xmlns:a16="http://schemas.microsoft.com/office/drawing/2014/main" id="{59328192-0642-4680-9BB1-3A44F1AB04A7}"/>
                    </a:ext>
                  </a:extLst>
                </p:cNvPr>
                <p:cNvPicPr/>
                <p:nvPr/>
              </p:nvPicPr>
              <p:blipFill>
                <a:blip r:embed="rId1100"/>
                <a:stretch>
                  <a:fillRect/>
                </a:stretch>
              </p:blipFill>
              <p:spPr>
                <a:xfrm>
                  <a:off x="1067148" y="4424952"/>
                  <a:ext cx="1904400" cy="104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42" name="Group 941">
              <a:extLst>
                <a:ext uri="{FF2B5EF4-FFF2-40B4-BE49-F238E27FC236}">
                  <a16:creationId xmlns:a16="http://schemas.microsoft.com/office/drawing/2014/main" id="{C52EEE17-B988-4FF5-9A53-58F77BEA4ACD}"/>
                </a:ext>
              </a:extLst>
            </p:cNvPr>
            <p:cNvGrpSpPr/>
            <p:nvPr/>
          </p:nvGrpSpPr>
          <p:grpSpPr>
            <a:xfrm>
              <a:off x="1197828" y="4514232"/>
              <a:ext cx="1770480" cy="208800"/>
              <a:chOff x="1197828" y="4514232"/>
              <a:chExt cx="17704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1">
                <p14:nvContentPartPr>
                  <p14:cNvPr id="918" name="Ink 917">
                    <a:extLst>
                      <a:ext uri="{FF2B5EF4-FFF2-40B4-BE49-F238E27FC236}">
                        <a16:creationId xmlns:a16="http://schemas.microsoft.com/office/drawing/2014/main" id="{613330CB-1832-48AF-B9A0-432C2166B1D2}"/>
                      </a:ext>
                    </a:extLst>
                  </p14:cNvPr>
                  <p14:cNvContentPartPr/>
                  <p14:nvPr/>
                </p14:nvContentPartPr>
                <p14:xfrm>
                  <a:off x="1197828" y="4571472"/>
                  <a:ext cx="281880" cy="71280"/>
                </p14:xfrm>
              </p:contentPart>
            </mc:Choice>
            <mc:Fallback xmlns="">
              <p:pic>
                <p:nvPicPr>
                  <p:cNvPr id="918" name="Ink 917">
                    <a:extLst>
                      <a:ext uri="{FF2B5EF4-FFF2-40B4-BE49-F238E27FC236}">
                        <a16:creationId xmlns:a16="http://schemas.microsoft.com/office/drawing/2014/main" id="{613330CB-1832-48AF-B9A0-432C2166B1D2}"/>
                      </a:ext>
                    </a:extLst>
                  </p:cNvPr>
                  <p:cNvPicPr/>
                  <p:nvPr/>
                </p:nvPicPr>
                <p:blipFill>
                  <a:blip r:embed="rId1102"/>
                  <a:stretch>
                    <a:fillRect/>
                  </a:stretch>
                </p:blipFill>
                <p:spPr>
                  <a:xfrm>
                    <a:off x="1188828" y="4562472"/>
                    <a:ext cx="299520" cy="8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3">
                <p14:nvContentPartPr>
                  <p14:cNvPr id="919" name="Ink 918">
                    <a:extLst>
                      <a:ext uri="{FF2B5EF4-FFF2-40B4-BE49-F238E27FC236}">
                        <a16:creationId xmlns:a16="http://schemas.microsoft.com/office/drawing/2014/main" id="{27C4B495-7E70-4A18-8CB7-2F53614EC597}"/>
                      </a:ext>
                    </a:extLst>
                  </p14:cNvPr>
                  <p14:cNvContentPartPr/>
                  <p14:nvPr/>
                </p14:nvContentPartPr>
                <p14:xfrm>
                  <a:off x="1241388" y="4634112"/>
                  <a:ext cx="19800" cy="28080"/>
                </p14:xfrm>
              </p:contentPart>
            </mc:Choice>
            <mc:Fallback xmlns="">
              <p:pic>
                <p:nvPicPr>
                  <p:cNvPr id="919" name="Ink 918">
                    <a:extLst>
                      <a:ext uri="{FF2B5EF4-FFF2-40B4-BE49-F238E27FC236}">
                        <a16:creationId xmlns:a16="http://schemas.microsoft.com/office/drawing/2014/main" id="{27C4B495-7E70-4A18-8CB7-2F53614EC597}"/>
                      </a:ext>
                    </a:extLst>
                  </p:cNvPr>
                  <p:cNvPicPr/>
                  <p:nvPr/>
                </p:nvPicPr>
                <p:blipFill>
                  <a:blip r:embed="rId1104"/>
                  <a:stretch>
                    <a:fillRect/>
                  </a:stretch>
                </p:blipFill>
                <p:spPr>
                  <a:xfrm>
                    <a:off x="1232748" y="4625112"/>
                    <a:ext cx="37440" cy="4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5">
                <p14:nvContentPartPr>
                  <p14:cNvPr id="921" name="Ink 920">
                    <a:extLst>
                      <a:ext uri="{FF2B5EF4-FFF2-40B4-BE49-F238E27FC236}">
                        <a16:creationId xmlns:a16="http://schemas.microsoft.com/office/drawing/2014/main" id="{02CA56A9-4895-4B4C-8C2C-6AFD30C8CFE8}"/>
                      </a:ext>
                    </a:extLst>
                  </p14:cNvPr>
                  <p14:cNvContentPartPr/>
                  <p14:nvPr/>
                </p14:nvContentPartPr>
                <p14:xfrm>
                  <a:off x="1286028" y="4623672"/>
                  <a:ext cx="30600" cy="90360"/>
                </p14:xfrm>
              </p:contentPart>
            </mc:Choice>
            <mc:Fallback xmlns="">
              <p:pic>
                <p:nvPicPr>
                  <p:cNvPr id="921" name="Ink 920">
                    <a:extLst>
                      <a:ext uri="{FF2B5EF4-FFF2-40B4-BE49-F238E27FC236}">
                        <a16:creationId xmlns:a16="http://schemas.microsoft.com/office/drawing/2014/main" id="{02CA56A9-4895-4B4C-8C2C-6AFD30C8CFE8}"/>
                      </a:ext>
                    </a:extLst>
                  </p:cNvPr>
                  <p:cNvPicPr/>
                  <p:nvPr/>
                </p:nvPicPr>
                <p:blipFill>
                  <a:blip r:embed="rId1106"/>
                  <a:stretch>
                    <a:fillRect/>
                  </a:stretch>
                </p:blipFill>
                <p:spPr>
                  <a:xfrm>
                    <a:off x="1277028" y="4614672"/>
                    <a:ext cx="4824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7">
                <p14:nvContentPartPr>
                  <p14:cNvPr id="922" name="Ink 921">
                    <a:extLst>
                      <a:ext uri="{FF2B5EF4-FFF2-40B4-BE49-F238E27FC236}">
                        <a16:creationId xmlns:a16="http://schemas.microsoft.com/office/drawing/2014/main" id="{DC1AE2CF-7E9E-4118-B5BE-33410AEEB52C}"/>
                      </a:ext>
                    </a:extLst>
                  </p14:cNvPr>
                  <p14:cNvContentPartPr/>
                  <p14:nvPr/>
                </p14:nvContentPartPr>
                <p14:xfrm>
                  <a:off x="1299348" y="4705392"/>
                  <a:ext cx="18360" cy="17640"/>
                </p14:xfrm>
              </p:contentPart>
            </mc:Choice>
            <mc:Fallback xmlns="">
              <p:pic>
                <p:nvPicPr>
                  <p:cNvPr id="922" name="Ink 921">
                    <a:extLst>
                      <a:ext uri="{FF2B5EF4-FFF2-40B4-BE49-F238E27FC236}">
                        <a16:creationId xmlns:a16="http://schemas.microsoft.com/office/drawing/2014/main" id="{DC1AE2CF-7E9E-4118-B5BE-33410AEEB52C}"/>
                      </a:ext>
                    </a:extLst>
                  </p:cNvPr>
                  <p:cNvPicPr/>
                  <p:nvPr/>
                </p:nvPicPr>
                <p:blipFill>
                  <a:blip r:embed="rId1108"/>
                  <a:stretch>
                    <a:fillRect/>
                  </a:stretch>
                </p:blipFill>
                <p:spPr>
                  <a:xfrm>
                    <a:off x="1290348" y="4696752"/>
                    <a:ext cx="36000" cy="3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9">
                <p14:nvContentPartPr>
                  <p14:cNvPr id="923" name="Ink 922">
                    <a:extLst>
                      <a:ext uri="{FF2B5EF4-FFF2-40B4-BE49-F238E27FC236}">
                        <a16:creationId xmlns:a16="http://schemas.microsoft.com/office/drawing/2014/main" id="{45920C68-4F48-41ED-90B2-388BD0A775F7}"/>
                      </a:ext>
                    </a:extLst>
                  </p14:cNvPr>
                  <p14:cNvContentPartPr/>
                  <p14:nvPr/>
                </p14:nvContentPartPr>
                <p14:xfrm>
                  <a:off x="1349748" y="4619352"/>
                  <a:ext cx="64440" cy="41400"/>
                </p14:xfrm>
              </p:contentPart>
            </mc:Choice>
            <mc:Fallback xmlns="">
              <p:pic>
                <p:nvPicPr>
                  <p:cNvPr id="923" name="Ink 922">
                    <a:extLst>
                      <a:ext uri="{FF2B5EF4-FFF2-40B4-BE49-F238E27FC236}">
                        <a16:creationId xmlns:a16="http://schemas.microsoft.com/office/drawing/2014/main" id="{45920C68-4F48-41ED-90B2-388BD0A775F7}"/>
                      </a:ext>
                    </a:extLst>
                  </p:cNvPr>
                  <p:cNvPicPr/>
                  <p:nvPr/>
                </p:nvPicPr>
                <p:blipFill>
                  <a:blip r:embed="rId1110"/>
                  <a:stretch>
                    <a:fillRect/>
                  </a:stretch>
                </p:blipFill>
                <p:spPr>
                  <a:xfrm>
                    <a:off x="1341108" y="4610352"/>
                    <a:ext cx="82080" cy="5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1">
                <p14:nvContentPartPr>
                  <p14:cNvPr id="924" name="Ink 923">
                    <a:extLst>
                      <a:ext uri="{FF2B5EF4-FFF2-40B4-BE49-F238E27FC236}">
                        <a16:creationId xmlns:a16="http://schemas.microsoft.com/office/drawing/2014/main" id="{DEEA0B90-C295-4D46-B611-99198A6DB3C4}"/>
                      </a:ext>
                    </a:extLst>
                  </p14:cNvPr>
                  <p14:cNvContentPartPr/>
                  <p14:nvPr/>
                </p14:nvContentPartPr>
                <p14:xfrm>
                  <a:off x="1369548" y="4649232"/>
                  <a:ext cx="15840" cy="21600"/>
                </p14:xfrm>
              </p:contentPart>
            </mc:Choice>
            <mc:Fallback xmlns="">
              <p:pic>
                <p:nvPicPr>
                  <p:cNvPr id="924" name="Ink 923">
                    <a:extLst>
                      <a:ext uri="{FF2B5EF4-FFF2-40B4-BE49-F238E27FC236}">
                        <a16:creationId xmlns:a16="http://schemas.microsoft.com/office/drawing/2014/main" id="{DEEA0B90-C295-4D46-B611-99198A6DB3C4}"/>
                      </a:ext>
                    </a:extLst>
                  </p:cNvPr>
                  <p:cNvPicPr/>
                  <p:nvPr/>
                </p:nvPicPr>
                <p:blipFill>
                  <a:blip r:embed="rId1112"/>
                  <a:stretch>
                    <a:fillRect/>
                  </a:stretch>
                </p:blipFill>
                <p:spPr>
                  <a:xfrm>
                    <a:off x="1360548" y="4640592"/>
                    <a:ext cx="33480" cy="3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3">
                <p14:nvContentPartPr>
                  <p14:cNvPr id="925" name="Ink 924">
                    <a:extLst>
                      <a:ext uri="{FF2B5EF4-FFF2-40B4-BE49-F238E27FC236}">
                        <a16:creationId xmlns:a16="http://schemas.microsoft.com/office/drawing/2014/main" id="{453F57E3-002D-4C6B-AFE4-1EA7E311C2B2}"/>
                      </a:ext>
                    </a:extLst>
                  </p14:cNvPr>
                  <p14:cNvContentPartPr/>
                  <p14:nvPr/>
                </p14:nvContentPartPr>
                <p14:xfrm>
                  <a:off x="1412388" y="4655352"/>
                  <a:ext cx="35280" cy="5400"/>
                </p14:xfrm>
              </p:contentPart>
            </mc:Choice>
            <mc:Fallback xmlns="">
              <p:pic>
                <p:nvPicPr>
                  <p:cNvPr id="925" name="Ink 924">
                    <a:extLst>
                      <a:ext uri="{FF2B5EF4-FFF2-40B4-BE49-F238E27FC236}">
                        <a16:creationId xmlns:a16="http://schemas.microsoft.com/office/drawing/2014/main" id="{453F57E3-002D-4C6B-AFE4-1EA7E311C2B2}"/>
                      </a:ext>
                    </a:extLst>
                  </p:cNvPr>
                  <p:cNvPicPr/>
                  <p:nvPr/>
                </p:nvPicPr>
                <p:blipFill>
                  <a:blip r:embed="rId1114"/>
                  <a:stretch>
                    <a:fillRect/>
                  </a:stretch>
                </p:blipFill>
                <p:spPr>
                  <a:xfrm>
                    <a:off x="1403748" y="4646712"/>
                    <a:ext cx="5292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5">
                <p14:nvContentPartPr>
                  <p14:cNvPr id="927" name="Ink 926">
                    <a:extLst>
                      <a:ext uri="{FF2B5EF4-FFF2-40B4-BE49-F238E27FC236}">
                        <a16:creationId xmlns:a16="http://schemas.microsoft.com/office/drawing/2014/main" id="{89F7379B-622F-4F5E-A7B2-6C871AB84A78}"/>
                      </a:ext>
                    </a:extLst>
                  </p14:cNvPr>
                  <p14:cNvContentPartPr/>
                  <p14:nvPr/>
                </p14:nvContentPartPr>
                <p14:xfrm>
                  <a:off x="1465668" y="4523592"/>
                  <a:ext cx="134280" cy="73440"/>
                </p14:xfrm>
              </p:contentPart>
            </mc:Choice>
            <mc:Fallback xmlns="">
              <p:pic>
                <p:nvPicPr>
                  <p:cNvPr id="927" name="Ink 926">
                    <a:extLst>
                      <a:ext uri="{FF2B5EF4-FFF2-40B4-BE49-F238E27FC236}">
                        <a16:creationId xmlns:a16="http://schemas.microsoft.com/office/drawing/2014/main" id="{89F7379B-622F-4F5E-A7B2-6C871AB84A78}"/>
                      </a:ext>
                    </a:extLst>
                  </p:cNvPr>
                  <p:cNvPicPr/>
                  <p:nvPr/>
                </p:nvPicPr>
                <p:blipFill>
                  <a:blip r:embed="rId1116"/>
                  <a:stretch>
                    <a:fillRect/>
                  </a:stretch>
                </p:blipFill>
                <p:spPr>
                  <a:xfrm>
                    <a:off x="1456668" y="4514952"/>
                    <a:ext cx="15192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7">
                <p14:nvContentPartPr>
                  <p14:cNvPr id="928" name="Ink 927">
                    <a:extLst>
                      <a:ext uri="{FF2B5EF4-FFF2-40B4-BE49-F238E27FC236}">
                        <a16:creationId xmlns:a16="http://schemas.microsoft.com/office/drawing/2014/main" id="{FDC61798-D30C-47C5-B65D-EFAFEC8F6999}"/>
                      </a:ext>
                    </a:extLst>
                  </p14:cNvPr>
                  <p14:cNvContentPartPr/>
                  <p14:nvPr/>
                </p14:nvContentPartPr>
                <p14:xfrm>
                  <a:off x="1472508" y="4580472"/>
                  <a:ext cx="106560" cy="12240"/>
                </p14:xfrm>
              </p:contentPart>
            </mc:Choice>
            <mc:Fallback xmlns="">
              <p:pic>
                <p:nvPicPr>
                  <p:cNvPr id="928" name="Ink 927">
                    <a:extLst>
                      <a:ext uri="{FF2B5EF4-FFF2-40B4-BE49-F238E27FC236}">
                        <a16:creationId xmlns:a16="http://schemas.microsoft.com/office/drawing/2014/main" id="{FDC61798-D30C-47C5-B65D-EFAFEC8F6999}"/>
                      </a:ext>
                    </a:extLst>
                  </p:cNvPr>
                  <p:cNvPicPr/>
                  <p:nvPr/>
                </p:nvPicPr>
                <p:blipFill>
                  <a:blip r:embed="rId1118"/>
                  <a:stretch>
                    <a:fillRect/>
                  </a:stretch>
                </p:blipFill>
                <p:spPr>
                  <a:xfrm>
                    <a:off x="1463508" y="4571472"/>
                    <a:ext cx="124200" cy="2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9">
                <p14:nvContentPartPr>
                  <p14:cNvPr id="929" name="Ink 928">
                    <a:extLst>
                      <a:ext uri="{FF2B5EF4-FFF2-40B4-BE49-F238E27FC236}">
                        <a16:creationId xmlns:a16="http://schemas.microsoft.com/office/drawing/2014/main" id="{E46275EA-D91E-406A-8C12-9828A88D914A}"/>
                      </a:ext>
                    </a:extLst>
                  </p14:cNvPr>
                  <p14:cNvContentPartPr/>
                  <p14:nvPr/>
                </p14:nvContentPartPr>
                <p14:xfrm>
                  <a:off x="1499868" y="4547352"/>
                  <a:ext cx="86040" cy="32760"/>
                </p14:xfrm>
              </p:contentPart>
            </mc:Choice>
            <mc:Fallback xmlns="">
              <p:pic>
                <p:nvPicPr>
                  <p:cNvPr id="929" name="Ink 928">
                    <a:extLst>
                      <a:ext uri="{FF2B5EF4-FFF2-40B4-BE49-F238E27FC236}">
                        <a16:creationId xmlns:a16="http://schemas.microsoft.com/office/drawing/2014/main" id="{E46275EA-D91E-406A-8C12-9828A88D914A}"/>
                      </a:ext>
                    </a:extLst>
                  </p:cNvPr>
                  <p:cNvPicPr/>
                  <p:nvPr/>
                </p:nvPicPr>
                <p:blipFill>
                  <a:blip r:embed="rId1120"/>
                  <a:stretch>
                    <a:fillRect/>
                  </a:stretch>
                </p:blipFill>
                <p:spPr>
                  <a:xfrm>
                    <a:off x="1490868" y="4538712"/>
                    <a:ext cx="103680" cy="5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1">
                <p14:nvContentPartPr>
                  <p14:cNvPr id="930" name="Ink 929">
                    <a:extLst>
                      <a:ext uri="{FF2B5EF4-FFF2-40B4-BE49-F238E27FC236}">
                        <a16:creationId xmlns:a16="http://schemas.microsoft.com/office/drawing/2014/main" id="{419C031A-6B54-4846-A92A-D235446CC7A4}"/>
                      </a:ext>
                    </a:extLst>
                  </p14:cNvPr>
                  <p14:cNvContentPartPr/>
                  <p14:nvPr/>
                </p14:nvContentPartPr>
                <p14:xfrm>
                  <a:off x="1472508" y="4563192"/>
                  <a:ext cx="49320" cy="23400"/>
                </p14:xfrm>
              </p:contentPart>
            </mc:Choice>
            <mc:Fallback xmlns="">
              <p:pic>
                <p:nvPicPr>
                  <p:cNvPr id="930" name="Ink 929">
                    <a:extLst>
                      <a:ext uri="{FF2B5EF4-FFF2-40B4-BE49-F238E27FC236}">
                        <a16:creationId xmlns:a16="http://schemas.microsoft.com/office/drawing/2014/main" id="{419C031A-6B54-4846-A92A-D235446CC7A4}"/>
                      </a:ext>
                    </a:extLst>
                  </p:cNvPr>
                  <p:cNvPicPr/>
                  <p:nvPr/>
                </p:nvPicPr>
                <p:blipFill>
                  <a:blip r:embed="rId1122"/>
                  <a:stretch>
                    <a:fillRect/>
                  </a:stretch>
                </p:blipFill>
                <p:spPr>
                  <a:xfrm>
                    <a:off x="1463508" y="4554192"/>
                    <a:ext cx="6696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3">
                <p14:nvContentPartPr>
                  <p14:cNvPr id="931" name="Ink 930">
                    <a:extLst>
                      <a:ext uri="{FF2B5EF4-FFF2-40B4-BE49-F238E27FC236}">
                        <a16:creationId xmlns:a16="http://schemas.microsoft.com/office/drawing/2014/main" id="{8D5C242B-E294-4E84-BA38-1AC523DC1314}"/>
                      </a:ext>
                    </a:extLst>
                  </p14:cNvPr>
                  <p14:cNvContentPartPr/>
                  <p14:nvPr/>
                </p14:nvContentPartPr>
                <p14:xfrm>
                  <a:off x="1574388" y="4612512"/>
                  <a:ext cx="6840" cy="81720"/>
                </p14:xfrm>
              </p:contentPart>
            </mc:Choice>
            <mc:Fallback xmlns="">
              <p:pic>
                <p:nvPicPr>
                  <p:cNvPr id="931" name="Ink 930">
                    <a:extLst>
                      <a:ext uri="{FF2B5EF4-FFF2-40B4-BE49-F238E27FC236}">
                        <a16:creationId xmlns:a16="http://schemas.microsoft.com/office/drawing/2014/main" id="{8D5C242B-E294-4E84-BA38-1AC523DC1314}"/>
                      </a:ext>
                    </a:extLst>
                  </p:cNvPr>
                  <p:cNvPicPr/>
                  <p:nvPr/>
                </p:nvPicPr>
                <p:blipFill>
                  <a:blip r:embed="rId1124"/>
                  <a:stretch>
                    <a:fillRect/>
                  </a:stretch>
                </p:blipFill>
                <p:spPr>
                  <a:xfrm>
                    <a:off x="1565748" y="4603512"/>
                    <a:ext cx="24480" cy="9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5">
                <p14:nvContentPartPr>
                  <p14:cNvPr id="933" name="Ink 932">
                    <a:extLst>
                      <a:ext uri="{FF2B5EF4-FFF2-40B4-BE49-F238E27FC236}">
                        <a16:creationId xmlns:a16="http://schemas.microsoft.com/office/drawing/2014/main" id="{6E5BCE7D-5C4E-4530-B8B1-1352A6BE6B5A}"/>
                      </a:ext>
                    </a:extLst>
                  </p14:cNvPr>
                  <p14:cNvContentPartPr/>
                  <p14:nvPr/>
                </p14:nvContentPartPr>
                <p14:xfrm>
                  <a:off x="1574388" y="4666512"/>
                  <a:ext cx="31680" cy="25200"/>
                </p14:xfrm>
              </p:contentPart>
            </mc:Choice>
            <mc:Fallback xmlns="">
              <p:pic>
                <p:nvPicPr>
                  <p:cNvPr id="933" name="Ink 932">
                    <a:extLst>
                      <a:ext uri="{FF2B5EF4-FFF2-40B4-BE49-F238E27FC236}">
                        <a16:creationId xmlns:a16="http://schemas.microsoft.com/office/drawing/2014/main" id="{6E5BCE7D-5C4E-4530-B8B1-1352A6BE6B5A}"/>
                      </a:ext>
                    </a:extLst>
                  </p:cNvPr>
                  <p:cNvPicPr/>
                  <p:nvPr/>
                </p:nvPicPr>
                <p:blipFill>
                  <a:blip r:embed="rId1126"/>
                  <a:stretch>
                    <a:fillRect/>
                  </a:stretch>
                </p:blipFill>
                <p:spPr>
                  <a:xfrm>
                    <a:off x="1565748" y="4657872"/>
                    <a:ext cx="49320" cy="4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7">
                <p14:nvContentPartPr>
                  <p14:cNvPr id="934" name="Ink 933">
                    <a:extLst>
                      <a:ext uri="{FF2B5EF4-FFF2-40B4-BE49-F238E27FC236}">
                        <a16:creationId xmlns:a16="http://schemas.microsoft.com/office/drawing/2014/main" id="{1662B753-C8C5-4266-A399-A0F02AADF902}"/>
                      </a:ext>
                    </a:extLst>
                  </p14:cNvPr>
                  <p14:cNvContentPartPr/>
                  <p14:nvPr/>
                </p14:nvContentPartPr>
                <p14:xfrm>
                  <a:off x="1548828" y="4679832"/>
                  <a:ext cx="19800" cy="11160"/>
                </p14:xfrm>
              </p:contentPart>
            </mc:Choice>
            <mc:Fallback xmlns="">
              <p:pic>
                <p:nvPicPr>
                  <p:cNvPr id="934" name="Ink 933">
                    <a:extLst>
                      <a:ext uri="{FF2B5EF4-FFF2-40B4-BE49-F238E27FC236}">
                        <a16:creationId xmlns:a16="http://schemas.microsoft.com/office/drawing/2014/main" id="{1662B753-C8C5-4266-A399-A0F02AADF902}"/>
                      </a:ext>
                    </a:extLst>
                  </p:cNvPr>
                  <p:cNvPicPr/>
                  <p:nvPr/>
                </p:nvPicPr>
                <p:blipFill>
                  <a:blip r:embed="rId1128"/>
                  <a:stretch>
                    <a:fillRect/>
                  </a:stretch>
                </p:blipFill>
                <p:spPr>
                  <a:xfrm>
                    <a:off x="1540188" y="4671192"/>
                    <a:ext cx="37440" cy="2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9">
                <p14:nvContentPartPr>
                  <p14:cNvPr id="935" name="Ink 934">
                    <a:extLst>
                      <a:ext uri="{FF2B5EF4-FFF2-40B4-BE49-F238E27FC236}">
                        <a16:creationId xmlns:a16="http://schemas.microsoft.com/office/drawing/2014/main" id="{147CDCCF-237E-430A-B552-20EBA9836789}"/>
                      </a:ext>
                    </a:extLst>
                  </p14:cNvPr>
                  <p14:cNvContentPartPr/>
                  <p14:nvPr/>
                </p14:nvContentPartPr>
                <p14:xfrm>
                  <a:off x="1580148" y="4611072"/>
                  <a:ext cx="122040" cy="56520"/>
                </p14:xfrm>
              </p:contentPart>
            </mc:Choice>
            <mc:Fallback xmlns="">
              <p:pic>
                <p:nvPicPr>
                  <p:cNvPr id="935" name="Ink 934">
                    <a:extLst>
                      <a:ext uri="{FF2B5EF4-FFF2-40B4-BE49-F238E27FC236}">
                        <a16:creationId xmlns:a16="http://schemas.microsoft.com/office/drawing/2014/main" id="{147CDCCF-237E-430A-B552-20EBA9836789}"/>
                      </a:ext>
                    </a:extLst>
                  </p:cNvPr>
                  <p:cNvPicPr/>
                  <p:nvPr/>
                </p:nvPicPr>
                <p:blipFill>
                  <a:blip r:embed="rId1130"/>
                  <a:stretch>
                    <a:fillRect/>
                  </a:stretch>
                </p:blipFill>
                <p:spPr>
                  <a:xfrm>
                    <a:off x="1571148" y="4602072"/>
                    <a:ext cx="139680" cy="7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1">
                <p14:nvContentPartPr>
                  <p14:cNvPr id="936" name="Ink 935">
                    <a:extLst>
                      <a:ext uri="{FF2B5EF4-FFF2-40B4-BE49-F238E27FC236}">
                        <a16:creationId xmlns:a16="http://schemas.microsoft.com/office/drawing/2014/main" id="{B505DF3E-E511-483A-B363-DC9850BDE0C0}"/>
                      </a:ext>
                    </a:extLst>
                  </p14:cNvPr>
                  <p14:cNvContentPartPr/>
                  <p14:nvPr/>
                </p14:nvContentPartPr>
                <p14:xfrm>
                  <a:off x="1635228" y="4666512"/>
                  <a:ext cx="15480" cy="16200"/>
                </p14:xfrm>
              </p:contentPart>
            </mc:Choice>
            <mc:Fallback xmlns="">
              <p:pic>
                <p:nvPicPr>
                  <p:cNvPr id="936" name="Ink 935">
                    <a:extLst>
                      <a:ext uri="{FF2B5EF4-FFF2-40B4-BE49-F238E27FC236}">
                        <a16:creationId xmlns:a16="http://schemas.microsoft.com/office/drawing/2014/main" id="{B505DF3E-E511-483A-B363-DC9850BDE0C0}"/>
                      </a:ext>
                    </a:extLst>
                  </p:cNvPr>
                  <p:cNvPicPr/>
                  <p:nvPr/>
                </p:nvPicPr>
                <p:blipFill>
                  <a:blip r:embed="rId1132"/>
                  <a:stretch>
                    <a:fillRect/>
                  </a:stretch>
                </p:blipFill>
                <p:spPr>
                  <a:xfrm>
                    <a:off x="1626588" y="4657872"/>
                    <a:ext cx="33120" cy="3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3">
                <p14:nvContentPartPr>
                  <p14:cNvPr id="937" name="Ink 936">
                    <a:extLst>
                      <a:ext uri="{FF2B5EF4-FFF2-40B4-BE49-F238E27FC236}">
                        <a16:creationId xmlns:a16="http://schemas.microsoft.com/office/drawing/2014/main" id="{912CC2DD-8681-49B2-8ED4-A6B90D95FE75}"/>
                      </a:ext>
                    </a:extLst>
                  </p14:cNvPr>
                  <p14:cNvContentPartPr/>
                  <p14:nvPr/>
                </p14:nvContentPartPr>
                <p14:xfrm>
                  <a:off x="1665108" y="4654272"/>
                  <a:ext cx="40320" cy="1440"/>
                </p14:xfrm>
              </p:contentPart>
            </mc:Choice>
            <mc:Fallback xmlns="">
              <p:pic>
                <p:nvPicPr>
                  <p:cNvPr id="937" name="Ink 936">
                    <a:extLst>
                      <a:ext uri="{FF2B5EF4-FFF2-40B4-BE49-F238E27FC236}">
                        <a16:creationId xmlns:a16="http://schemas.microsoft.com/office/drawing/2014/main" id="{912CC2DD-8681-49B2-8ED4-A6B90D95FE75}"/>
                      </a:ext>
                    </a:extLst>
                  </p:cNvPr>
                  <p:cNvPicPr/>
                  <p:nvPr/>
                </p:nvPicPr>
                <p:blipFill>
                  <a:blip r:embed="rId1134"/>
                  <a:stretch>
                    <a:fillRect/>
                  </a:stretch>
                </p:blipFill>
                <p:spPr>
                  <a:xfrm>
                    <a:off x="1656108" y="4645272"/>
                    <a:ext cx="57960" cy="1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5">
                <p14:nvContentPartPr>
                  <p14:cNvPr id="939" name="Ink 938">
                    <a:extLst>
                      <a:ext uri="{FF2B5EF4-FFF2-40B4-BE49-F238E27FC236}">
                        <a16:creationId xmlns:a16="http://schemas.microsoft.com/office/drawing/2014/main" id="{96E71C73-2451-4D38-AEA9-4D0BCB491137}"/>
                      </a:ext>
                    </a:extLst>
                  </p14:cNvPr>
                  <p14:cNvContentPartPr/>
                  <p14:nvPr/>
                </p14:nvContentPartPr>
                <p14:xfrm>
                  <a:off x="1545588" y="4587672"/>
                  <a:ext cx="26280" cy="43920"/>
                </p14:xfrm>
              </p:contentPart>
            </mc:Choice>
            <mc:Fallback xmlns="">
              <p:pic>
                <p:nvPicPr>
                  <p:cNvPr id="939" name="Ink 938">
                    <a:extLst>
                      <a:ext uri="{FF2B5EF4-FFF2-40B4-BE49-F238E27FC236}">
                        <a16:creationId xmlns:a16="http://schemas.microsoft.com/office/drawing/2014/main" id="{96E71C73-2451-4D38-AEA9-4D0BCB491137}"/>
                      </a:ext>
                    </a:extLst>
                  </p:cNvPr>
                  <p:cNvPicPr/>
                  <p:nvPr/>
                </p:nvPicPr>
                <p:blipFill>
                  <a:blip r:embed="rId1136"/>
                  <a:stretch>
                    <a:fillRect/>
                  </a:stretch>
                </p:blipFill>
                <p:spPr>
                  <a:xfrm>
                    <a:off x="1536948" y="4578672"/>
                    <a:ext cx="43920" cy="6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7">
                <p14:nvContentPartPr>
                  <p14:cNvPr id="941" name="Ink 940">
                    <a:extLst>
                      <a:ext uri="{FF2B5EF4-FFF2-40B4-BE49-F238E27FC236}">
                        <a16:creationId xmlns:a16="http://schemas.microsoft.com/office/drawing/2014/main" id="{74B70E7E-851A-4EB1-AF11-E3DCE9427816}"/>
                      </a:ext>
                    </a:extLst>
                  </p14:cNvPr>
                  <p14:cNvContentPartPr/>
                  <p14:nvPr/>
                </p14:nvContentPartPr>
                <p14:xfrm>
                  <a:off x="1580868" y="4514232"/>
                  <a:ext cx="1387440" cy="84240"/>
                </p14:xfrm>
              </p:contentPart>
            </mc:Choice>
            <mc:Fallback xmlns="">
              <p:pic>
                <p:nvPicPr>
                  <p:cNvPr id="941" name="Ink 940">
                    <a:extLst>
                      <a:ext uri="{FF2B5EF4-FFF2-40B4-BE49-F238E27FC236}">
                        <a16:creationId xmlns:a16="http://schemas.microsoft.com/office/drawing/2014/main" id="{74B70E7E-851A-4EB1-AF11-E3DCE9427816}"/>
                      </a:ext>
                    </a:extLst>
                  </p:cNvPr>
                  <p:cNvPicPr/>
                  <p:nvPr/>
                </p:nvPicPr>
                <p:blipFill>
                  <a:blip r:embed="rId1138"/>
                  <a:stretch>
                    <a:fillRect/>
                  </a:stretch>
                </p:blipFill>
                <p:spPr>
                  <a:xfrm>
                    <a:off x="1571868" y="4505232"/>
                    <a:ext cx="1405080" cy="1018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39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EB0E19F5-3A06-4E51-8D95-5A215D9990A8}"/>
                    </a:ext>
                  </a:extLst>
                </p14:cNvPr>
                <p14:cNvContentPartPr/>
                <p14:nvPr/>
              </p14:nvContentPartPr>
              <p14:xfrm>
                <a:off x="506286" y="4065867"/>
                <a:ext cx="1780200" cy="88308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EB0E19F5-3A06-4E51-8D95-5A215D9990A8}"/>
                    </a:ext>
                  </a:extLst>
                </p:cNvPr>
                <p:cNvPicPr/>
                <p:nvPr/>
              </p:nvPicPr>
              <p:blipFill>
                <a:blip r:embed="rId1140"/>
                <a:stretch>
                  <a:fillRect/>
                </a:stretch>
              </p:blipFill>
              <p:spPr>
                <a:xfrm>
                  <a:off x="497646" y="4056867"/>
                  <a:ext cx="1797840" cy="90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1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AE58686C-FAC4-4C0D-A2C7-639A0A72E9C8}"/>
                    </a:ext>
                  </a:extLst>
                </p14:cNvPr>
                <p14:cNvContentPartPr/>
                <p14:nvPr/>
              </p14:nvContentPartPr>
              <p14:xfrm>
                <a:off x="2073366" y="4124547"/>
                <a:ext cx="209880" cy="5616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AE58686C-FAC4-4C0D-A2C7-639A0A72E9C8}"/>
                    </a:ext>
                  </a:extLst>
                </p:cNvPr>
                <p:cNvPicPr/>
                <p:nvPr/>
              </p:nvPicPr>
              <p:blipFill>
                <a:blip r:embed="rId1142"/>
                <a:stretch>
                  <a:fillRect/>
                </a:stretch>
              </p:blipFill>
              <p:spPr>
                <a:xfrm>
                  <a:off x="2064726" y="4115547"/>
                  <a:ext cx="227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3">
              <p14:nvContentPartPr>
                <p14:cNvPr id="943" name="Ink 942">
                  <a:extLst>
                    <a:ext uri="{FF2B5EF4-FFF2-40B4-BE49-F238E27FC236}">
                      <a16:creationId xmlns:a16="http://schemas.microsoft.com/office/drawing/2014/main" id="{437C2E17-13D8-459F-8A75-C7D0003700E5}"/>
                    </a:ext>
                  </a:extLst>
                </p14:cNvPr>
                <p14:cNvContentPartPr/>
                <p14:nvPr/>
              </p14:nvContentPartPr>
              <p14:xfrm>
                <a:off x="2279988" y="4728792"/>
                <a:ext cx="730800" cy="153720"/>
              </p14:xfrm>
            </p:contentPart>
          </mc:Choice>
          <mc:Fallback xmlns="">
            <p:pic>
              <p:nvPicPr>
                <p:cNvPr id="943" name="Ink 942">
                  <a:extLst>
                    <a:ext uri="{FF2B5EF4-FFF2-40B4-BE49-F238E27FC236}">
                      <a16:creationId xmlns:a16="http://schemas.microsoft.com/office/drawing/2014/main" id="{437C2E17-13D8-459F-8A75-C7D0003700E5}"/>
                    </a:ext>
                  </a:extLst>
                </p:cNvPr>
                <p:cNvPicPr/>
                <p:nvPr/>
              </p:nvPicPr>
              <p:blipFill>
                <a:blip r:embed="rId1144"/>
                <a:stretch>
                  <a:fillRect/>
                </a:stretch>
              </p:blipFill>
              <p:spPr>
                <a:xfrm>
                  <a:off x="2271348" y="4720152"/>
                  <a:ext cx="7484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5">
              <p14:nvContentPartPr>
                <p14:cNvPr id="944" name="Ink 943">
                  <a:extLst>
                    <a:ext uri="{FF2B5EF4-FFF2-40B4-BE49-F238E27FC236}">
                      <a16:creationId xmlns:a16="http://schemas.microsoft.com/office/drawing/2014/main" id="{1305FEA9-0E6D-4E13-A0CB-2EF69FD03CB0}"/>
                    </a:ext>
                  </a:extLst>
                </p14:cNvPr>
                <p14:cNvContentPartPr/>
                <p14:nvPr/>
              </p14:nvContentPartPr>
              <p14:xfrm>
                <a:off x="2284668" y="4182672"/>
                <a:ext cx="1353240" cy="242280"/>
              </p14:xfrm>
            </p:contentPart>
          </mc:Choice>
          <mc:Fallback xmlns="">
            <p:pic>
              <p:nvPicPr>
                <p:cNvPr id="944" name="Ink 943">
                  <a:extLst>
                    <a:ext uri="{FF2B5EF4-FFF2-40B4-BE49-F238E27FC236}">
                      <a16:creationId xmlns:a16="http://schemas.microsoft.com/office/drawing/2014/main" id="{1305FEA9-0E6D-4E13-A0CB-2EF69FD03CB0}"/>
                    </a:ext>
                  </a:extLst>
                </p:cNvPr>
                <p:cNvPicPr/>
                <p:nvPr/>
              </p:nvPicPr>
              <p:blipFill>
                <a:blip r:embed="rId1146"/>
                <a:stretch>
                  <a:fillRect/>
                </a:stretch>
              </p:blipFill>
              <p:spPr>
                <a:xfrm>
                  <a:off x="2275668" y="4173672"/>
                  <a:ext cx="1370880" cy="259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49" name="Group 948">
              <a:extLst>
                <a:ext uri="{FF2B5EF4-FFF2-40B4-BE49-F238E27FC236}">
                  <a16:creationId xmlns:a16="http://schemas.microsoft.com/office/drawing/2014/main" id="{BDFCC3BE-B1B1-48EF-9A6B-0F9BA0361188}"/>
                </a:ext>
              </a:extLst>
            </p:cNvPr>
            <p:cNvGrpSpPr/>
            <p:nvPr/>
          </p:nvGrpSpPr>
          <p:grpSpPr>
            <a:xfrm>
              <a:off x="2970468" y="4711152"/>
              <a:ext cx="2015280" cy="330840"/>
              <a:chOff x="2970468" y="4711152"/>
              <a:chExt cx="2015280" cy="330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7">
                <p14:nvContentPartPr>
                  <p14:cNvPr id="945" name="Ink 944">
                    <a:extLst>
                      <a:ext uri="{FF2B5EF4-FFF2-40B4-BE49-F238E27FC236}">
                        <a16:creationId xmlns:a16="http://schemas.microsoft.com/office/drawing/2014/main" id="{CF3736D7-FD85-4D2F-BEF5-2E254CC9E7BD}"/>
                      </a:ext>
                    </a:extLst>
                  </p14:cNvPr>
                  <p14:cNvContentPartPr/>
                  <p14:nvPr/>
                </p14:nvContentPartPr>
                <p14:xfrm>
                  <a:off x="2970468" y="4711152"/>
                  <a:ext cx="1001160" cy="14760"/>
                </p14:xfrm>
              </p:contentPart>
            </mc:Choice>
            <mc:Fallback xmlns="">
              <p:pic>
                <p:nvPicPr>
                  <p:cNvPr id="945" name="Ink 944">
                    <a:extLst>
                      <a:ext uri="{FF2B5EF4-FFF2-40B4-BE49-F238E27FC236}">
                        <a16:creationId xmlns:a16="http://schemas.microsoft.com/office/drawing/2014/main" id="{CF3736D7-FD85-4D2F-BEF5-2E254CC9E7BD}"/>
                      </a:ext>
                    </a:extLst>
                  </p:cNvPr>
                  <p:cNvPicPr/>
                  <p:nvPr/>
                </p:nvPicPr>
                <p:blipFill>
                  <a:blip r:embed="rId1148"/>
                  <a:stretch>
                    <a:fillRect/>
                  </a:stretch>
                </p:blipFill>
                <p:spPr>
                  <a:xfrm>
                    <a:off x="2961828" y="4702152"/>
                    <a:ext cx="1018800" cy="3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9">
                <p14:nvContentPartPr>
                  <p14:cNvPr id="947" name="Ink 946">
                    <a:extLst>
                      <a:ext uri="{FF2B5EF4-FFF2-40B4-BE49-F238E27FC236}">
                        <a16:creationId xmlns:a16="http://schemas.microsoft.com/office/drawing/2014/main" id="{35999E2F-31C0-4633-ADA0-64544D093C6B}"/>
                      </a:ext>
                    </a:extLst>
                  </p14:cNvPr>
                  <p14:cNvContentPartPr/>
                  <p14:nvPr/>
                </p14:nvContentPartPr>
                <p14:xfrm>
                  <a:off x="3950028" y="4728792"/>
                  <a:ext cx="1035720" cy="313200"/>
                </p14:xfrm>
              </p:contentPart>
            </mc:Choice>
            <mc:Fallback xmlns="">
              <p:pic>
                <p:nvPicPr>
                  <p:cNvPr id="947" name="Ink 946">
                    <a:extLst>
                      <a:ext uri="{FF2B5EF4-FFF2-40B4-BE49-F238E27FC236}">
                        <a16:creationId xmlns:a16="http://schemas.microsoft.com/office/drawing/2014/main" id="{35999E2F-31C0-4633-ADA0-64544D093C6B}"/>
                      </a:ext>
                    </a:extLst>
                  </p:cNvPr>
                  <p:cNvPicPr/>
                  <p:nvPr/>
                </p:nvPicPr>
                <p:blipFill>
                  <a:blip r:embed="rId1150"/>
                  <a:stretch>
                    <a:fillRect/>
                  </a:stretch>
                </p:blipFill>
                <p:spPr>
                  <a:xfrm>
                    <a:off x="3941388" y="4720152"/>
                    <a:ext cx="1053360" cy="330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51">
              <p14:nvContentPartPr>
                <p14:cNvPr id="948" name="Ink 947">
                  <a:extLst>
                    <a:ext uri="{FF2B5EF4-FFF2-40B4-BE49-F238E27FC236}">
                      <a16:creationId xmlns:a16="http://schemas.microsoft.com/office/drawing/2014/main" id="{C6CA089E-2F95-49A3-A3DD-66A937D6181E}"/>
                    </a:ext>
                  </a:extLst>
                </p14:cNvPr>
                <p14:cNvContentPartPr/>
                <p14:nvPr/>
              </p14:nvContentPartPr>
              <p14:xfrm>
                <a:off x="3602988" y="4083312"/>
                <a:ext cx="1450080" cy="391680"/>
              </p14:xfrm>
            </p:contentPart>
          </mc:Choice>
          <mc:Fallback xmlns="">
            <p:pic>
              <p:nvPicPr>
                <p:cNvPr id="948" name="Ink 947">
                  <a:extLst>
                    <a:ext uri="{FF2B5EF4-FFF2-40B4-BE49-F238E27FC236}">
                      <a16:creationId xmlns:a16="http://schemas.microsoft.com/office/drawing/2014/main" id="{C6CA089E-2F95-49A3-A3DD-66A937D6181E}"/>
                    </a:ext>
                  </a:extLst>
                </p:cNvPr>
                <p:cNvPicPr/>
                <p:nvPr/>
              </p:nvPicPr>
              <p:blipFill>
                <a:blip r:embed="rId1152"/>
                <a:stretch>
                  <a:fillRect/>
                </a:stretch>
              </p:blipFill>
              <p:spPr>
                <a:xfrm>
                  <a:off x="3594348" y="4074672"/>
                  <a:ext cx="14677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3">
              <p14:nvContentPartPr>
                <p14:cNvPr id="950" name="Ink 949">
                  <a:extLst>
                    <a:ext uri="{FF2B5EF4-FFF2-40B4-BE49-F238E27FC236}">
                      <a16:creationId xmlns:a16="http://schemas.microsoft.com/office/drawing/2014/main" id="{0CB4AC87-256B-433A-B56A-94F24CBBB0C1}"/>
                    </a:ext>
                  </a:extLst>
                </p14:cNvPr>
                <p14:cNvContentPartPr/>
                <p14:nvPr/>
              </p14:nvContentPartPr>
              <p14:xfrm>
                <a:off x="4713948" y="4084752"/>
                <a:ext cx="355320" cy="972360"/>
              </p14:xfrm>
            </p:contentPart>
          </mc:Choice>
          <mc:Fallback xmlns="">
            <p:pic>
              <p:nvPicPr>
                <p:cNvPr id="950" name="Ink 949">
                  <a:extLst>
                    <a:ext uri="{FF2B5EF4-FFF2-40B4-BE49-F238E27FC236}">
                      <a16:creationId xmlns:a16="http://schemas.microsoft.com/office/drawing/2014/main" id="{0CB4AC87-256B-433A-B56A-94F24CBBB0C1}"/>
                    </a:ext>
                  </a:extLst>
                </p:cNvPr>
                <p:cNvPicPr/>
                <p:nvPr/>
              </p:nvPicPr>
              <p:blipFill>
                <a:blip r:embed="rId1154"/>
                <a:stretch>
                  <a:fillRect/>
                </a:stretch>
              </p:blipFill>
              <p:spPr>
                <a:xfrm>
                  <a:off x="4704948" y="4076112"/>
                  <a:ext cx="372960" cy="9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5">
              <p14:nvContentPartPr>
                <p14:cNvPr id="951" name="Ink 950">
                  <a:extLst>
                    <a:ext uri="{FF2B5EF4-FFF2-40B4-BE49-F238E27FC236}">
                      <a16:creationId xmlns:a16="http://schemas.microsoft.com/office/drawing/2014/main" id="{C519E622-874A-4D8E-81FA-CD2B2779EE21}"/>
                    </a:ext>
                  </a:extLst>
                </p14:cNvPr>
                <p14:cNvContentPartPr/>
                <p14:nvPr/>
              </p14:nvContentPartPr>
              <p14:xfrm>
                <a:off x="4964346" y="5048922"/>
                <a:ext cx="484560" cy="378360"/>
              </p14:xfrm>
            </p:contentPart>
          </mc:Choice>
          <mc:Fallback xmlns="">
            <p:pic>
              <p:nvPicPr>
                <p:cNvPr id="951" name="Ink 950">
                  <a:extLst>
                    <a:ext uri="{FF2B5EF4-FFF2-40B4-BE49-F238E27FC236}">
                      <a16:creationId xmlns:a16="http://schemas.microsoft.com/office/drawing/2014/main" id="{C519E622-874A-4D8E-81FA-CD2B2779EE21}"/>
                    </a:ext>
                  </a:extLst>
                </p:cNvPr>
                <p:cNvPicPr/>
                <p:nvPr/>
              </p:nvPicPr>
              <p:blipFill>
                <a:blip r:embed="rId1156"/>
                <a:stretch>
                  <a:fillRect/>
                </a:stretch>
              </p:blipFill>
              <p:spPr>
                <a:xfrm>
                  <a:off x="4955346" y="5039922"/>
                  <a:ext cx="5022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7">
              <p14:nvContentPartPr>
                <p14:cNvPr id="952" name="Ink 951">
                  <a:extLst>
                    <a:ext uri="{FF2B5EF4-FFF2-40B4-BE49-F238E27FC236}">
                      <a16:creationId xmlns:a16="http://schemas.microsoft.com/office/drawing/2014/main" id="{61AB2DBC-63F0-4E8B-A3D6-3CA4B73CDD38}"/>
                    </a:ext>
                  </a:extLst>
                </p14:cNvPr>
                <p14:cNvContentPartPr/>
                <p14:nvPr/>
              </p14:nvContentPartPr>
              <p14:xfrm>
                <a:off x="4987746" y="3666882"/>
                <a:ext cx="614880" cy="436680"/>
              </p14:xfrm>
            </p:contentPart>
          </mc:Choice>
          <mc:Fallback xmlns="">
            <p:pic>
              <p:nvPicPr>
                <p:cNvPr id="952" name="Ink 951">
                  <a:extLst>
                    <a:ext uri="{FF2B5EF4-FFF2-40B4-BE49-F238E27FC236}">
                      <a16:creationId xmlns:a16="http://schemas.microsoft.com/office/drawing/2014/main" id="{61AB2DBC-63F0-4E8B-A3D6-3CA4B73CDD38}"/>
                    </a:ext>
                  </a:extLst>
                </p:cNvPr>
                <p:cNvPicPr/>
                <p:nvPr/>
              </p:nvPicPr>
              <p:blipFill>
                <a:blip r:embed="rId1158"/>
                <a:stretch>
                  <a:fillRect/>
                </a:stretch>
              </p:blipFill>
              <p:spPr>
                <a:xfrm>
                  <a:off x="4978746" y="3657882"/>
                  <a:ext cx="63252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9">
              <p14:nvContentPartPr>
                <p14:cNvPr id="953" name="Ink 952">
                  <a:extLst>
                    <a:ext uri="{FF2B5EF4-FFF2-40B4-BE49-F238E27FC236}">
                      <a16:creationId xmlns:a16="http://schemas.microsoft.com/office/drawing/2014/main" id="{815626DC-3DC9-4A3E-8D74-179E632ED12C}"/>
                    </a:ext>
                  </a:extLst>
                </p14:cNvPr>
                <p14:cNvContentPartPr/>
                <p14:nvPr/>
              </p14:nvContentPartPr>
              <p14:xfrm>
                <a:off x="5031306" y="5043882"/>
                <a:ext cx="475560" cy="350640"/>
              </p14:xfrm>
            </p:contentPart>
          </mc:Choice>
          <mc:Fallback xmlns="">
            <p:pic>
              <p:nvPicPr>
                <p:cNvPr id="953" name="Ink 952">
                  <a:extLst>
                    <a:ext uri="{FF2B5EF4-FFF2-40B4-BE49-F238E27FC236}">
                      <a16:creationId xmlns:a16="http://schemas.microsoft.com/office/drawing/2014/main" id="{815626DC-3DC9-4A3E-8D74-179E632ED12C}"/>
                    </a:ext>
                  </a:extLst>
                </p:cNvPr>
                <p:cNvPicPr/>
                <p:nvPr/>
              </p:nvPicPr>
              <p:blipFill>
                <a:blip r:embed="rId1160"/>
                <a:stretch>
                  <a:fillRect/>
                </a:stretch>
              </p:blipFill>
              <p:spPr>
                <a:xfrm>
                  <a:off x="5022306" y="5035242"/>
                  <a:ext cx="4932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1">
              <p14:nvContentPartPr>
                <p14:cNvPr id="954" name="Ink 953">
                  <a:extLst>
                    <a:ext uri="{FF2B5EF4-FFF2-40B4-BE49-F238E27FC236}">
                      <a16:creationId xmlns:a16="http://schemas.microsoft.com/office/drawing/2014/main" id="{11072C53-889A-4B83-8AB1-FA86FCC34D54}"/>
                    </a:ext>
                  </a:extLst>
                </p14:cNvPr>
                <p14:cNvContentPartPr/>
                <p14:nvPr/>
              </p14:nvContentPartPr>
              <p14:xfrm>
                <a:off x="5046786" y="3755082"/>
                <a:ext cx="455400" cy="344160"/>
              </p14:xfrm>
            </p:contentPart>
          </mc:Choice>
          <mc:Fallback xmlns="">
            <p:pic>
              <p:nvPicPr>
                <p:cNvPr id="954" name="Ink 953">
                  <a:extLst>
                    <a:ext uri="{FF2B5EF4-FFF2-40B4-BE49-F238E27FC236}">
                      <a16:creationId xmlns:a16="http://schemas.microsoft.com/office/drawing/2014/main" id="{11072C53-889A-4B83-8AB1-FA86FCC34D54}"/>
                    </a:ext>
                  </a:extLst>
                </p:cNvPr>
                <p:cNvPicPr/>
                <p:nvPr/>
              </p:nvPicPr>
              <p:blipFill>
                <a:blip r:embed="rId1162"/>
                <a:stretch>
                  <a:fillRect/>
                </a:stretch>
              </p:blipFill>
              <p:spPr>
                <a:xfrm>
                  <a:off x="5037786" y="3746082"/>
                  <a:ext cx="4730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3">
              <p14:nvContentPartPr>
                <p14:cNvPr id="955" name="Ink 954">
                  <a:extLst>
                    <a:ext uri="{FF2B5EF4-FFF2-40B4-BE49-F238E27FC236}">
                      <a16:creationId xmlns:a16="http://schemas.microsoft.com/office/drawing/2014/main" id="{A6665E0F-1E34-4D94-9870-A3F0F7A883C1}"/>
                    </a:ext>
                  </a:extLst>
                </p14:cNvPr>
                <p14:cNvContentPartPr/>
                <p14:nvPr/>
              </p14:nvContentPartPr>
              <p14:xfrm>
                <a:off x="2961306" y="4591362"/>
                <a:ext cx="2037960" cy="268560"/>
              </p14:xfrm>
            </p:contentPart>
          </mc:Choice>
          <mc:Fallback xmlns="">
            <p:pic>
              <p:nvPicPr>
                <p:cNvPr id="955" name="Ink 954">
                  <a:extLst>
                    <a:ext uri="{FF2B5EF4-FFF2-40B4-BE49-F238E27FC236}">
                      <a16:creationId xmlns:a16="http://schemas.microsoft.com/office/drawing/2014/main" id="{A6665E0F-1E34-4D94-9870-A3F0F7A883C1}"/>
                    </a:ext>
                  </a:extLst>
                </p:cNvPr>
                <p:cNvPicPr/>
                <p:nvPr/>
              </p:nvPicPr>
              <p:blipFill>
                <a:blip r:embed="rId1164"/>
                <a:stretch>
                  <a:fillRect/>
                </a:stretch>
              </p:blipFill>
              <p:spPr>
                <a:xfrm>
                  <a:off x="2952666" y="4582362"/>
                  <a:ext cx="20556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5">
              <p14:nvContentPartPr>
                <p14:cNvPr id="956" name="Ink 955">
                  <a:extLst>
                    <a:ext uri="{FF2B5EF4-FFF2-40B4-BE49-F238E27FC236}">
                      <a16:creationId xmlns:a16="http://schemas.microsoft.com/office/drawing/2014/main" id="{96371EFA-0101-4A0B-B214-0CEEE203A750}"/>
                    </a:ext>
                  </a:extLst>
                </p14:cNvPr>
                <p14:cNvContentPartPr/>
                <p14:nvPr/>
              </p14:nvContentPartPr>
              <p14:xfrm>
                <a:off x="2935026" y="4485882"/>
                <a:ext cx="2072520" cy="122760"/>
              </p14:xfrm>
            </p:contentPart>
          </mc:Choice>
          <mc:Fallback xmlns="">
            <p:pic>
              <p:nvPicPr>
                <p:cNvPr id="956" name="Ink 955">
                  <a:extLst>
                    <a:ext uri="{FF2B5EF4-FFF2-40B4-BE49-F238E27FC236}">
                      <a16:creationId xmlns:a16="http://schemas.microsoft.com/office/drawing/2014/main" id="{96371EFA-0101-4A0B-B214-0CEEE203A750}"/>
                    </a:ext>
                  </a:extLst>
                </p:cNvPr>
                <p:cNvPicPr/>
                <p:nvPr/>
              </p:nvPicPr>
              <p:blipFill>
                <a:blip r:embed="rId1166"/>
                <a:stretch>
                  <a:fillRect/>
                </a:stretch>
              </p:blipFill>
              <p:spPr>
                <a:xfrm>
                  <a:off x="2926026" y="4476882"/>
                  <a:ext cx="20901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7">
              <p14:nvContentPartPr>
                <p14:cNvPr id="992" name="Ink 991">
                  <a:extLst>
                    <a:ext uri="{FF2B5EF4-FFF2-40B4-BE49-F238E27FC236}">
                      <a16:creationId xmlns:a16="http://schemas.microsoft.com/office/drawing/2014/main" id="{4BEC0E7F-A4DF-4365-91C4-801AE1954C33}"/>
                    </a:ext>
                  </a:extLst>
                </p14:cNvPr>
                <p14:cNvContentPartPr/>
                <p14:nvPr/>
              </p14:nvContentPartPr>
              <p14:xfrm>
                <a:off x="5697347" y="4373974"/>
                <a:ext cx="102600" cy="12240"/>
              </p14:xfrm>
            </p:contentPart>
          </mc:Choice>
          <mc:Fallback xmlns="">
            <p:pic>
              <p:nvPicPr>
                <p:cNvPr id="992" name="Ink 991">
                  <a:extLst>
                    <a:ext uri="{FF2B5EF4-FFF2-40B4-BE49-F238E27FC236}">
                      <a16:creationId xmlns:a16="http://schemas.microsoft.com/office/drawing/2014/main" id="{4BEC0E7F-A4DF-4365-91C4-801AE1954C33}"/>
                    </a:ext>
                  </a:extLst>
                </p:cNvPr>
                <p:cNvPicPr/>
                <p:nvPr/>
              </p:nvPicPr>
              <p:blipFill>
                <a:blip r:embed="rId1168"/>
                <a:stretch>
                  <a:fillRect/>
                </a:stretch>
              </p:blipFill>
              <p:spPr>
                <a:xfrm>
                  <a:off x="5688347" y="4364974"/>
                  <a:ext cx="1202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9">
              <p14:nvContentPartPr>
                <p14:cNvPr id="994" name="Ink 993">
                  <a:extLst>
                    <a:ext uri="{FF2B5EF4-FFF2-40B4-BE49-F238E27FC236}">
                      <a16:creationId xmlns:a16="http://schemas.microsoft.com/office/drawing/2014/main" id="{24185CD2-7F14-487F-AAF4-EC741F3EFF7F}"/>
                    </a:ext>
                  </a:extLst>
                </p14:cNvPr>
                <p14:cNvContentPartPr/>
                <p14:nvPr/>
              </p14:nvContentPartPr>
              <p14:xfrm>
                <a:off x="5695907" y="4355254"/>
                <a:ext cx="330480" cy="43200"/>
              </p14:xfrm>
            </p:contentPart>
          </mc:Choice>
          <mc:Fallback xmlns="">
            <p:pic>
              <p:nvPicPr>
                <p:cNvPr id="994" name="Ink 993">
                  <a:extLst>
                    <a:ext uri="{FF2B5EF4-FFF2-40B4-BE49-F238E27FC236}">
                      <a16:creationId xmlns:a16="http://schemas.microsoft.com/office/drawing/2014/main" id="{24185CD2-7F14-487F-AAF4-EC741F3EFF7F}"/>
                    </a:ext>
                  </a:extLst>
                </p:cNvPr>
                <p:cNvPicPr/>
                <p:nvPr/>
              </p:nvPicPr>
              <p:blipFill>
                <a:blip r:embed="rId1170"/>
                <a:stretch>
                  <a:fillRect/>
                </a:stretch>
              </p:blipFill>
              <p:spPr>
                <a:xfrm>
                  <a:off x="5686907" y="4346254"/>
                  <a:ext cx="348120" cy="60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03194D6D-FC4F-457A-95D8-F781E134E52F}"/>
                </a:ext>
              </a:extLst>
            </p:cNvPr>
            <p:cNvGrpSpPr/>
            <p:nvPr/>
          </p:nvGrpSpPr>
          <p:grpSpPr>
            <a:xfrm>
              <a:off x="4922627" y="4073014"/>
              <a:ext cx="2008800" cy="1567800"/>
              <a:chOff x="4922627" y="4073014"/>
              <a:chExt cx="2008800" cy="1567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71">
                <p14:nvContentPartPr>
                  <p14:cNvPr id="957" name="Ink 956">
                    <a:extLst>
                      <a:ext uri="{FF2B5EF4-FFF2-40B4-BE49-F238E27FC236}">
                        <a16:creationId xmlns:a16="http://schemas.microsoft.com/office/drawing/2014/main" id="{70B21943-F659-47C3-8E3C-50615AA9C354}"/>
                      </a:ext>
                    </a:extLst>
                  </p14:cNvPr>
                  <p14:cNvContentPartPr/>
                  <p14:nvPr/>
                </p14:nvContentPartPr>
                <p14:xfrm>
                  <a:off x="4922627" y="4221694"/>
                  <a:ext cx="97920" cy="31320"/>
                </p14:xfrm>
              </p:contentPart>
            </mc:Choice>
            <mc:Fallback xmlns="">
              <p:pic>
                <p:nvPicPr>
                  <p:cNvPr id="957" name="Ink 956">
                    <a:extLst>
                      <a:ext uri="{FF2B5EF4-FFF2-40B4-BE49-F238E27FC236}">
                        <a16:creationId xmlns:a16="http://schemas.microsoft.com/office/drawing/2014/main" id="{70B21943-F659-47C3-8E3C-50615AA9C354}"/>
                      </a:ext>
                    </a:extLst>
                  </p:cNvPr>
                  <p:cNvPicPr/>
                  <p:nvPr/>
                </p:nvPicPr>
                <p:blipFill>
                  <a:blip r:embed="rId1172"/>
                  <a:stretch>
                    <a:fillRect/>
                  </a:stretch>
                </p:blipFill>
                <p:spPr>
                  <a:xfrm>
                    <a:off x="4913987" y="4212694"/>
                    <a:ext cx="11556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3">
                <p14:nvContentPartPr>
                  <p14:cNvPr id="958" name="Ink 957">
                    <a:extLst>
                      <a:ext uri="{FF2B5EF4-FFF2-40B4-BE49-F238E27FC236}">
                        <a16:creationId xmlns:a16="http://schemas.microsoft.com/office/drawing/2014/main" id="{977C2FD6-BB82-4A32-99B1-39CAA947EA2F}"/>
                      </a:ext>
                    </a:extLst>
                  </p14:cNvPr>
                  <p14:cNvContentPartPr/>
                  <p14:nvPr/>
                </p14:nvContentPartPr>
                <p14:xfrm>
                  <a:off x="4981307" y="4193254"/>
                  <a:ext cx="172800" cy="129600"/>
                </p14:xfrm>
              </p:contentPart>
            </mc:Choice>
            <mc:Fallback xmlns="">
              <p:pic>
                <p:nvPicPr>
                  <p:cNvPr id="958" name="Ink 957">
                    <a:extLst>
                      <a:ext uri="{FF2B5EF4-FFF2-40B4-BE49-F238E27FC236}">
                        <a16:creationId xmlns:a16="http://schemas.microsoft.com/office/drawing/2014/main" id="{977C2FD6-BB82-4A32-99B1-39CAA947EA2F}"/>
                      </a:ext>
                    </a:extLst>
                  </p:cNvPr>
                  <p:cNvPicPr/>
                  <p:nvPr/>
                </p:nvPicPr>
                <p:blipFill>
                  <a:blip r:embed="rId1174"/>
                  <a:stretch>
                    <a:fillRect/>
                  </a:stretch>
                </p:blipFill>
                <p:spPr>
                  <a:xfrm>
                    <a:off x="4972307" y="4184614"/>
                    <a:ext cx="19044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5">
                <p14:nvContentPartPr>
                  <p14:cNvPr id="960" name="Ink 959">
                    <a:extLst>
                      <a:ext uri="{FF2B5EF4-FFF2-40B4-BE49-F238E27FC236}">
                        <a16:creationId xmlns:a16="http://schemas.microsoft.com/office/drawing/2014/main" id="{E8A542F8-9C9C-477A-84F8-B5CAECD285A9}"/>
                      </a:ext>
                    </a:extLst>
                  </p14:cNvPr>
                  <p14:cNvContentPartPr/>
                  <p14:nvPr/>
                </p14:nvContentPartPr>
                <p14:xfrm>
                  <a:off x="4967267" y="4323214"/>
                  <a:ext cx="323280" cy="57960"/>
                </p14:xfrm>
              </p:contentPart>
            </mc:Choice>
            <mc:Fallback xmlns="">
              <p:pic>
                <p:nvPicPr>
                  <p:cNvPr id="960" name="Ink 959">
                    <a:extLst>
                      <a:ext uri="{FF2B5EF4-FFF2-40B4-BE49-F238E27FC236}">
                        <a16:creationId xmlns:a16="http://schemas.microsoft.com/office/drawing/2014/main" id="{E8A542F8-9C9C-477A-84F8-B5CAECD285A9}"/>
                      </a:ext>
                    </a:extLst>
                  </p:cNvPr>
                  <p:cNvPicPr/>
                  <p:nvPr/>
                </p:nvPicPr>
                <p:blipFill>
                  <a:blip r:embed="rId1176"/>
                  <a:stretch>
                    <a:fillRect/>
                  </a:stretch>
                </p:blipFill>
                <p:spPr>
                  <a:xfrm>
                    <a:off x="4958627" y="4314214"/>
                    <a:ext cx="340920" cy="7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7">
                <p14:nvContentPartPr>
                  <p14:cNvPr id="962" name="Ink 961">
                    <a:extLst>
                      <a:ext uri="{FF2B5EF4-FFF2-40B4-BE49-F238E27FC236}">
                        <a16:creationId xmlns:a16="http://schemas.microsoft.com/office/drawing/2014/main" id="{B65F3213-3230-4268-A373-2C80CB7BABF1}"/>
                      </a:ext>
                    </a:extLst>
                  </p14:cNvPr>
                  <p14:cNvContentPartPr/>
                  <p14:nvPr/>
                </p14:nvContentPartPr>
                <p14:xfrm>
                  <a:off x="4971947" y="4361014"/>
                  <a:ext cx="150840" cy="182160"/>
                </p14:xfrm>
              </p:contentPart>
            </mc:Choice>
            <mc:Fallback xmlns="">
              <p:pic>
                <p:nvPicPr>
                  <p:cNvPr id="962" name="Ink 961">
                    <a:extLst>
                      <a:ext uri="{FF2B5EF4-FFF2-40B4-BE49-F238E27FC236}">
                        <a16:creationId xmlns:a16="http://schemas.microsoft.com/office/drawing/2014/main" id="{B65F3213-3230-4268-A373-2C80CB7BABF1}"/>
                      </a:ext>
                    </a:extLst>
                  </p:cNvPr>
                  <p:cNvPicPr/>
                  <p:nvPr/>
                </p:nvPicPr>
                <p:blipFill>
                  <a:blip r:embed="rId1178"/>
                  <a:stretch>
                    <a:fillRect/>
                  </a:stretch>
                </p:blipFill>
                <p:spPr>
                  <a:xfrm>
                    <a:off x="4963307" y="4352374"/>
                    <a:ext cx="168480" cy="19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9">
                <p14:nvContentPartPr>
                  <p14:cNvPr id="963" name="Ink 962">
                    <a:extLst>
                      <a:ext uri="{FF2B5EF4-FFF2-40B4-BE49-F238E27FC236}">
                        <a16:creationId xmlns:a16="http://schemas.microsoft.com/office/drawing/2014/main" id="{90B823F2-B79F-4E19-BB79-713DD382D312}"/>
                      </a:ext>
                    </a:extLst>
                  </p14:cNvPr>
                  <p14:cNvContentPartPr/>
                  <p14:nvPr/>
                </p14:nvContentPartPr>
                <p14:xfrm>
                  <a:off x="5008667" y="4535254"/>
                  <a:ext cx="13680" cy="55800"/>
                </p14:xfrm>
              </p:contentPart>
            </mc:Choice>
            <mc:Fallback xmlns="">
              <p:pic>
                <p:nvPicPr>
                  <p:cNvPr id="963" name="Ink 962">
                    <a:extLst>
                      <a:ext uri="{FF2B5EF4-FFF2-40B4-BE49-F238E27FC236}">
                        <a16:creationId xmlns:a16="http://schemas.microsoft.com/office/drawing/2014/main" id="{90B823F2-B79F-4E19-BB79-713DD382D312}"/>
                      </a:ext>
                    </a:extLst>
                  </p:cNvPr>
                  <p:cNvPicPr/>
                  <p:nvPr/>
                </p:nvPicPr>
                <p:blipFill>
                  <a:blip r:embed="rId1180"/>
                  <a:stretch>
                    <a:fillRect/>
                  </a:stretch>
                </p:blipFill>
                <p:spPr>
                  <a:xfrm>
                    <a:off x="4999667" y="4526614"/>
                    <a:ext cx="31320" cy="7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1">
                <p14:nvContentPartPr>
                  <p14:cNvPr id="965" name="Ink 964">
                    <a:extLst>
                      <a:ext uri="{FF2B5EF4-FFF2-40B4-BE49-F238E27FC236}">
                        <a16:creationId xmlns:a16="http://schemas.microsoft.com/office/drawing/2014/main" id="{4DD1887A-4706-41AC-92C4-C2993C61AF05}"/>
                      </a:ext>
                    </a:extLst>
                  </p14:cNvPr>
                  <p14:cNvContentPartPr/>
                  <p14:nvPr/>
                </p14:nvContentPartPr>
                <p14:xfrm>
                  <a:off x="5286947" y="4315294"/>
                  <a:ext cx="352080" cy="30600"/>
                </p14:xfrm>
              </p:contentPart>
            </mc:Choice>
            <mc:Fallback xmlns="">
              <p:pic>
                <p:nvPicPr>
                  <p:cNvPr id="965" name="Ink 964">
                    <a:extLst>
                      <a:ext uri="{FF2B5EF4-FFF2-40B4-BE49-F238E27FC236}">
                        <a16:creationId xmlns:a16="http://schemas.microsoft.com/office/drawing/2014/main" id="{4DD1887A-4706-41AC-92C4-C2993C61AF05}"/>
                      </a:ext>
                    </a:extLst>
                  </p:cNvPr>
                  <p:cNvPicPr/>
                  <p:nvPr/>
                </p:nvPicPr>
                <p:blipFill>
                  <a:blip r:embed="rId1182"/>
                  <a:stretch>
                    <a:fillRect/>
                  </a:stretch>
                </p:blipFill>
                <p:spPr>
                  <a:xfrm>
                    <a:off x="5278307" y="4306294"/>
                    <a:ext cx="369720" cy="4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3">
                <p14:nvContentPartPr>
                  <p14:cNvPr id="967" name="Ink 966">
                    <a:extLst>
                      <a:ext uri="{FF2B5EF4-FFF2-40B4-BE49-F238E27FC236}">
                        <a16:creationId xmlns:a16="http://schemas.microsoft.com/office/drawing/2014/main" id="{AD26D54E-2562-4596-B682-525C9289B3E5}"/>
                      </a:ext>
                    </a:extLst>
                  </p14:cNvPr>
                  <p14:cNvContentPartPr/>
                  <p14:nvPr/>
                </p14:nvContentPartPr>
                <p14:xfrm>
                  <a:off x="5615267" y="4312054"/>
                  <a:ext cx="79560" cy="84960"/>
                </p14:xfrm>
              </p:contentPart>
            </mc:Choice>
            <mc:Fallback xmlns="">
              <p:pic>
                <p:nvPicPr>
                  <p:cNvPr id="967" name="Ink 966">
                    <a:extLst>
                      <a:ext uri="{FF2B5EF4-FFF2-40B4-BE49-F238E27FC236}">
                        <a16:creationId xmlns:a16="http://schemas.microsoft.com/office/drawing/2014/main" id="{AD26D54E-2562-4596-B682-525C9289B3E5}"/>
                      </a:ext>
                    </a:extLst>
                  </p:cNvPr>
                  <p:cNvPicPr/>
                  <p:nvPr/>
                </p:nvPicPr>
                <p:blipFill>
                  <a:blip r:embed="rId1184"/>
                  <a:stretch>
                    <a:fillRect/>
                  </a:stretch>
                </p:blipFill>
                <p:spPr>
                  <a:xfrm>
                    <a:off x="5606267" y="4303414"/>
                    <a:ext cx="9720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5">
                <p14:nvContentPartPr>
                  <p14:cNvPr id="968" name="Ink 967">
                    <a:extLst>
                      <a:ext uri="{FF2B5EF4-FFF2-40B4-BE49-F238E27FC236}">
                        <a16:creationId xmlns:a16="http://schemas.microsoft.com/office/drawing/2014/main" id="{DBCAB490-7144-45FA-8921-EEE06F796757}"/>
                      </a:ext>
                    </a:extLst>
                  </p14:cNvPr>
                  <p14:cNvContentPartPr/>
                  <p14:nvPr/>
                </p14:nvContentPartPr>
                <p14:xfrm>
                  <a:off x="5648387" y="4340494"/>
                  <a:ext cx="19080" cy="25920"/>
                </p14:xfrm>
              </p:contentPart>
            </mc:Choice>
            <mc:Fallback xmlns="">
              <p:pic>
                <p:nvPicPr>
                  <p:cNvPr id="968" name="Ink 967">
                    <a:extLst>
                      <a:ext uri="{FF2B5EF4-FFF2-40B4-BE49-F238E27FC236}">
                        <a16:creationId xmlns:a16="http://schemas.microsoft.com/office/drawing/2014/main" id="{DBCAB490-7144-45FA-8921-EEE06F796757}"/>
                      </a:ext>
                    </a:extLst>
                  </p:cNvPr>
                  <p:cNvPicPr/>
                  <p:nvPr/>
                </p:nvPicPr>
                <p:blipFill>
                  <a:blip r:embed="rId1186"/>
                  <a:stretch>
                    <a:fillRect/>
                  </a:stretch>
                </p:blipFill>
                <p:spPr>
                  <a:xfrm>
                    <a:off x="5639387" y="4331494"/>
                    <a:ext cx="36720" cy="4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7">
                <p14:nvContentPartPr>
                  <p14:cNvPr id="970" name="Ink 969">
                    <a:extLst>
                      <a:ext uri="{FF2B5EF4-FFF2-40B4-BE49-F238E27FC236}">
                        <a16:creationId xmlns:a16="http://schemas.microsoft.com/office/drawing/2014/main" id="{C8CD1C8B-BB7C-4EA8-BB6D-C24B3236D2F3}"/>
                      </a:ext>
                    </a:extLst>
                  </p14:cNvPr>
                  <p14:cNvContentPartPr/>
                  <p14:nvPr/>
                </p14:nvContentPartPr>
                <p14:xfrm>
                  <a:off x="5607707" y="4145014"/>
                  <a:ext cx="24480" cy="180000"/>
                </p14:xfrm>
              </p:contentPart>
            </mc:Choice>
            <mc:Fallback xmlns="">
              <p:pic>
                <p:nvPicPr>
                  <p:cNvPr id="970" name="Ink 969">
                    <a:extLst>
                      <a:ext uri="{FF2B5EF4-FFF2-40B4-BE49-F238E27FC236}">
                        <a16:creationId xmlns:a16="http://schemas.microsoft.com/office/drawing/2014/main" id="{C8CD1C8B-BB7C-4EA8-BB6D-C24B3236D2F3}"/>
                      </a:ext>
                    </a:extLst>
                  </p:cNvPr>
                  <p:cNvPicPr/>
                  <p:nvPr/>
                </p:nvPicPr>
                <p:blipFill>
                  <a:blip r:embed="rId1188"/>
                  <a:stretch>
                    <a:fillRect/>
                  </a:stretch>
                </p:blipFill>
                <p:spPr>
                  <a:xfrm>
                    <a:off x="5598707" y="4136014"/>
                    <a:ext cx="42120" cy="19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9">
                <p14:nvContentPartPr>
                  <p14:cNvPr id="971" name="Ink 970">
                    <a:extLst>
                      <a:ext uri="{FF2B5EF4-FFF2-40B4-BE49-F238E27FC236}">
                        <a16:creationId xmlns:a16="http://schemas.microsoft.com/office/drawing/2014/main" id="{A745C48C-2C6C-40AB-B908-DAEB4FC0E3AE}"/>
                      </a:ext>
                    </a:extLst>
                  </p14:cNvPr>
                  <p14:cNvContentPartPr/>
                  <p14:nvPr/>
                </p14:nvContentPartPr>
                <p14:xfrm>
                  <a:off x="5617787" y="4073014"/>
                  <a:ext cx="85320" cy="87840"/>
                </p14:xfrm>
              </p:contentPart>
            </mc:Choice>
            <mc:Fallback xmlns="">
              <p:pic>
                <p:nvPicPr>
                  <p:cNvPr id="971" name="Ink 970">
                    <a:extLst>
                      <a:ext uri="{FF2B5EF4-FFF2-40B4-BE49-F238E27FC236}">
                        <a16:creationId xmlns:a16="http://schemas.microsoft.com/office/drawing/2014/main" id="{A745C48C-2C6C-40AB-B908-DAEB4FC0E3AE}"/>
                      </a:ext>
                    </a:extLst>
                  </p:cNvPr>
                  <p:cNvPicPr/>
                  <p:nvPr/>
                </p:nvPicPr>
                <p:blipFill>
                  <a:blip r:embed="rId1190"/>
                  <a:stretch>
                    <a:fillRect/>
                  </a:stretch>
                </p:blipFill>
                <p:spPr>
                  <a:xfrm>
                    <a:off x="5608787" y="4064014"/>
                    <a:ext cx="102960" cy="10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1">
                <p14:nvContentPartPr>
                  <p14:cNvPr id="972" name="Ink 971">
                    <a:extLst>
                      <a:ext uri="{FF2B5EF4-FFF2-40B4-BE49-F238E27FC236}">
                        <a16:creationId xmlns:a16="http://schemas.microsoft.com/office/drawing/2014/main" id="{8B5DEEA1-9EF8-4406-8BAD-F3B1850804F9}"/>
                      </a:ext>
                    </a:extLst>
                  </p14:cNvPr>
                  <p14:cNvContentPartPr/>
                  <p14:nvPr/>
                </p14:nvContentPartPr>
                <p14:xfrm>
                  <a:off x="5666027" y="4140694"/>
                  <a:ext cx="87120" cy="168120"/>
                </p14:xfrm>
              </p:contentPart>
            </mc:Choice>
            <mc:Fallback xmlns="">
              <p:pic>
                <p:nvPicPr>
                  <p:cNvPr id="972" name="Ink 971">
                    <a:extLst>
                      <a:ext uri="{FF2B5EF4-FFF2-40B4-BE49-F238E27FC236}">
                        <a16:creationId xmlns:a16="http://schemas.microsoft.com/office/drawing/2014/main" id="{8B5DEEA1-9EF8-4406-8BAD-F3B1850804F9}"/>
                      </a:ext>
                    </a:extLst>
                  </p:cNvPr>
                  <p:cNvPicPr/>
                  <p:nvPr/>
                </p:nvPicPr>
                <p:blipFill>
                  <a:blip r:embed="rId1192"/>
                  <a:stretch>
                    <a:fillRect/>
                  </a:stretch>
                </p:blipFill>
                <p:spPr>
                  <a:xfrm>
                    <a:off x="5657387" y="4131694"/>
                    <a:ext cx="10476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3">
                <p14:nvContentPartPr>
                  <p14:cNvPr id="973" name="Ink 972">
                    <a:extLst>
                      <a:ext uri="{FF2B5EF4-FFF2-40B4-BE49-F238E27FC236}">
                        <a16:creationId xmlns:a16="http://schemas.microsoft.com/office/drawing/2014/main" id="{7BEDA37E-C41D-4A5A-99CF-318A0E375952}"/>
                      </a:ext>
                    </a:extLst>
                  </p14:cNvPr>
                  <p14:cNvContentPartPr/>
                  <p14:nvPr/>
                </p14:nvContentPartPr>
                <p14:xfrm>
                  <a:off x="5734067" y="4145014"/>
                  <a:ext cx="100080" cy="24480"/>
                </p14:xfrm>
              </p:contentPart>
            </mc:Choice>
            <mc:Fallback xmlns="">
              <p:pic>
                <p:nvPicPr>
                  <p:cNvPr id="973" name="Ink 972">
                    <a:extLst>
                      <a:ext uri="{FF2B5EF4-FFF2-40B4-BE49-F238E27FC236}">
                        <a16:creationId xmlns:a16="http://schemas.microsoft.com/office/drawing/2014/main" id="{7BEDA37E-C41D-4A5A-99CF-318A0E375952}"/>
                      </a:ext>
                    </a:extLst>
                  </p:cNvPr>
                  <p:cNvPicPr/>
                  <p:nvPr/>
                </p:nvPicPr>
                <p:blipFill>
                  <a:blip r:embed="rId1194"/>
                  <a:stretch>
                    <a:fillRect/>
                  </a:stretch>
                </p:blipFill>
                <p:spPr>
                  <a:xfrm>
                    <a:off x="5725427" y="4136014"/>
                    <a:ext cx="1177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5">
                <p14:nvContentPartPr>
                  <p14:cNvPr id="975" name="Ink 974">
                    <a:extLst>
                      <a:ext uri="{FF2B5EF4-FFF2-40B4-BE49-F238E27FC236}">
                        <a16:creationId xmlns:a16="http://schemas.microsoft.com/office/drawing/2014/main" id="{ADED3163-F60E-46D3-AACB-2ADE632D5516}"/>
                      </a:ext>
                    </a:extLst>
                  </p14:cNvPr>
                  <p14:cNvContentPartPr/>
                  <p14:nvPr/>
                </p14:nvContentPartPr>
                <p14:xfrm>
                  <a:off x="5623907" y="4406374"/>
                  <a:ext cx="38160" cy="234000"/>
                </p14:xfrm>
              </p:contentPart>
            </mc:Choice>
            <mc:Fallback xmlns="">
              <p:pic>
                <p:nvPicPr>
                  <p:cNvPr id="975" name="Ink 974">
                    <a:extLst>
                      <a:ext uri="{FF2B5EF4-FFF2-40B4-BE49-F238E27FC236}">
                        <a16:creationId xmlns:a16="http://schemas.microsoft.com/office/drawing/2014/main" id="{ADED3163-F60E-46D3-AACB-2ADE632D5516}"/>
                      </a:ext>
                    </a:extLst>
                  </p:cNvPr>
                  <p:cNvPicPr/>
                  <p:nvPr/>
                </p:nvPicPr>
                <p:blipFill>
                  <a:blip r:embed="rId1196"/>
                  <a:stretch>
                    <a:fillRect/>
                  </a:stretch>
                </p:blipFill>
                <p:spPr>
                  <a:xfrm>
                    <a:off x="5614907" y="4397734"/>
                    <a:ext cx="55800" cy="25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7">
                <p14:nvContentPartPr>
                  <p14:cNvPr id="976" name="Ink 975">
                    <a:extLst>
                      <a:ext uri="{FF2B5EF4-FFF2-40B4-BE49-F238E27FC236}">
                        <a16:creationId xmlns:a16="http://schemas.microsoft.com/office/drawing/2014/main" id="{DA23AC30-6F35-432B-BE14-BF7D57D5F333}"/>
                      </a:ext>
                    </a:extLst>
                  </p14:cNvPr>
                  <p14:cNvContentPartPr/>
                  <p14:nvPr/>
                </p14:nvContentPartPr>
                <p14:xfrm>
                  <a:off x="5628587" y="4592134"/>
                  <a:ext cx="119160" cy="72000"/>
                </p14:xfrm>
              </p:contentPart>
            </mc:Choice>
            <mc:Fallback xmlns="">
              <p:pic>
                <p:nvPicPr>
                  <p:cNvPr id="976" name="Ink 975">
                    <a:extLst>
                      <a:ext uri="{FF2B5EF4-FFF2-40B4-BE49-F238E27FC236}">
                        <a16:creationId xmlns:a16="http://schemas.microsoft.com/office/drawing/2014/main" id="{DA23AC30-6F35-432B-BE14-BF7D57D5F333}"/>
                      </a:ext>
                    </a:extLst>
                  </p:cNvPr>
                  <p:cNvPicPr/>
                  <p:nvPr/>
                </p:nvPicPr>
                <p:blipFill>
                  <a:blip r:embed="rId1198"/>
                  <a:stretch>
                    <a:fillRect/>
                  </a:stretch>
                </p:blipFill>
                <p:spPr>
                  <a:xfrm>
                    <a:off x="5619947" y="4583134"/>
                    <a:ext cx="136800" cy="8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9">
                <p14:nvContentPartPr>
                  <p14:cNvPr id="978" name="Ink 977">
                    <a:extLst>
                      <a:ext uri="{FF2B5EF4-FFF2-40B4-BE49-F238E27FC236}">
                        <a16:creationId xmlns:a16="http://schemas.microsoft.com/office/drawing/2014/main" id="{DC6666BA-E45D-4CA8-837A-7AC85C91CDA0}"/>
                      </a:ext>
                    </a:extLst>
                  </p14:cNvPr>
                  <p14:cNvContentPartPr/>
                  <p14:nvPr/>
                </p14:nvContentPartPr>
                <p14:xfrm>
                  <a:off x="5014787" y="4773214"/>
                  <a:ext cx="216360" cy="89280"/>
                </p14:xfrm>
              </p:contentPart>
            </mc:Choice>
            <mc:Fallback xmlns="">
              <p:pic>
                <p:nvPicPr>
                  <p:cNvPr id="978" name="Ink 977">
                    <a:extLst>
                      <a:ext uri="{FF2B5EF4-FFF2-40B4-BE49-F238E27FC236}">
                        <a16:creationId xmlns:a16="http://schemas.microsoft.com/office/drawing/2014/main" id="{DC6666BA-E45D-4CA8-837A-7AC85C91CDA0}"/>
                      </a:ext>
                    </a:extLst>
                  </p:cNvPr>
                  <p:cNvPicPr/>
                  <p:nvPr/>
                </p:nvPicPr>
                <p:blipFill>
                  <a:blip r:embed="rId1200"/>
                  <a:stretch>
                    <a:fillRect/>
                  </a:stretch>
                </p:blipFill>
                <p:spPr>
                  <a:xfrm>
                    <a:off x="5006147" y="4764214"/>
                    <a:ext cx="234000" cy="10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1">
                <p14:nvContentPartPr>
                  <p14:cNvPr id="979" name="Ink 978">
                    <a:extLst>
                      <a:ext uri="{FF2B5EF4-FFF2-40B4-BE49-F238E27FC236}">
                        <a16:creationId xmlns:a16="http://schemas.microsoft.com/office/drawing/2014/main" id="{90BD7E1A-199D-48B9-86AB-3E07AC6AC130}"/>
                      </a:ext>
                    </a:extLst>
                  </p14:cNvPr>
                  <p14:cNvContentPartPr/>
                  <p14:nvPr/>
                </p14:nvContentPartPr>
                <p14:xfrm>
                  <a:off x="5014067" y="4854934"/>
                  <a:ext cx="353880" cy="44280"/>
                </p14:xfrm>
              </p:contentPart>
            </mc:Choice>
            <mc:Fallback xmlns="">
              <p:pic>
                <p:nvPicPr>
                  <p:cNvPr id="979" name="Ink 978">
                    <a:extLst>
                      <a:ext uri="{FF2B5EF4-FFF2-40B4-BE49-F238E27FC236}">
                        <a16:creationId xmlns:a16="http://schemas.microsoft.com/office/drawing/2014/main" id="{90BD7E1A-199D-48B9-86AB-3E07AC6AC130}"/>
                      </a:ext>
                    </a:extLst>
                  </p:cNvPr>
                  <p:cNvPicPr/>
                  <p:nvPr/>
                </p:nvPicPr>
                <p:blipFill>
                  <a:blip r:embed="rId1202"/>
                  <a:stretch>
                    <a:fillRect/>
                  </a:stretch>
                </p:blipFill>
                <p:spPr>
                  <a:xfrm>
                    <a:off x="5005067" y="4845934"/>
                    <a:ext cx="371520" cy="6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3">
                <p14:nvContentPartPr>
                  <p14:cNvPr id="980" name="Ink 979">
                    <a:extLst>
                      <a:ext uri="{FF2B5EF4-FFF2-40B4-BE49-F238E27FC236}">
                        <a16:creationId xmlns:a16="http://schemas.microsoft.com/office/drawing/2014/main" id="{7E7BD915-4DC2-48B9-A816-0C73578BF58B}"/>
                      </a:ext>
                    </a:extLst>
                  </p14:cNvPr>
                  <p14:cNvContentPartPr/>
                  <p14:nvPr/>
                </p14:nvContentPartPr>
                <p14:xfrm>
                  <a:off x="5039627" y="4867534"/>
                  <a:ext cx="119880" cy="61920"/>
                </p14:xfrm>
              </p:contentPart>
            </mc:Choice>
            <mc:Fallback xmlns="">
              <p:pic>
                <p:nvPicPr>
                  <p:cNvPr id="980" name="Ink 979">
                    <a:extLst>
                      <a:ext uri="{FF2B5EF4-FFF2-40B4-BE49-F238E27FC236}">
                        <a16:creationId xmlns:a16="http://schemas.microsoft.com/office/drawing/2014/main" id="{7E7BD915-4DC2-48B9-A816-0C73578BF58B}"/>
                      </a:ext>
                    </a:extLst>
                  </p:cNvPr>
                  <p:cNvPicPr/>
                  <p:nvPr/>
                </p:nvPicPr>
                <p:blipFill>
                  <a:blip r:embed="rId1204"/>
                  <a:stretch>
                    <a:fillRect/>
                  </a:stretch>
                </p:blipFill>
                <p:spPr>
                  <a:xfrm>
                    <a:off x="5030987" y="4858534"/>
                    <a:ext cx="137520" cy="7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5">
                <p14:nvContentPartPr>
                  <p14:cNvPr id="981" name="Ink 980">
                    <a:extLst>
                      <a:ext uri="{FF2B5EF4-FFF2-40B4-BE49-F238E27FC236}">
                        <a16:creationId xmlns:a16="http://schemas.microsoft.com/office/drawing/2014/main" id="{8B09AEA9-E438-487F-A968-4ED67FCAE1F1}"/>
                      </a:ext>
                    </a:extLst>
                  </p14:cNvPr>
                  <p14:cNvContentPartPr/>
                  <p14:nvPr/>
                </p14:nvContentPartPr>
                <p14:xfrm>
                  <a:off x="5341667" y="4895254"/>
                  <a:ext cx="387720" cy="38160"/>
                </p14:xfrm>
              </p:contentPart>
            </mc:Choice>
            <mc:Fallback xmlns="">
              <p:pic>
                <p:nvPicPr>
                  <p:cNvPr id="981" name="Ink 980">
                    <a:extLst>
                      <a:ext uri="{FF2B5EF4-FFF2-40B4-BE49-F238E27FC236}">
                        <a16:creationId xmlns:a16="http://schemas.microsoft.com/office/drawing/2014/main" id="{8B09AEA9-E438-487F-A968-4ED67FCAE1F1}"/>
                      </a:ext>
                    </a:extLst>
                  </p:cNvPr>
                  <p:cNvPicPr/>
                  <p:nvPr/>
                </p:nvPicPr>
                <p:blipFill>
                  <a:blip r:embed="rId1206"/>
                  <a:stretch>
                    <a:fillRect/>
                  </a:stretch>
                </p:blipFill>
                <p:spPr>
                  <a:xfrm>
                    <a:off x="5332667" y="4886254"/>
                    <a:ext cx="405360" cy="5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7">
                <p14:nvContentPartPr>
                  <p14:cNvPr id="982" name="Ink 981">
                    <a:extLst>
                      <a:ext uri="{FF2B5EF4-FFF2-40B4-BE49-F238E27FC236}">
                        <a16:creationId xmlns:a16="http://schemas.microsoft.com/office/drawing/2014/main" id="{B29E1CD4-B150-470C-B3D3-B4F54F61A65B}"/>
                      </a:ext>
                    </a:extLst>
                  </p14:cNvPr>
                  <p14:cNvContentPartPr/>
                  <p14:nvPr/>
                </p14:nvContentPartPr>
                <p14:xfrm>
                  <a:off x="5733707" y="4868974"/>
                  <a:ext cx="56880" cy="86400"/>
                </p14:xfrm>
              </p:contentPart>
            </mc:Choice>
            <mc:Fallback xmlns="">
              <p:pic>
                <p:nvPicPr>
                  <p:cNvPr id="982" name="Ink 981">
                    <a:extLst>
                      <a:ext uri="{FF2B5EF4-FFF2-40B4-BE49-F238E27FC236}">
                        <a16:creationId xmlns:a16="http://schemas.microsoft.com/office/drawing/2014/main" id="{B29E1CD4-B150-470C-B3D3-B4F54F61A65B}"/>
                      </a:ext>
                    </a:extLst>
                  </p:cNvPr>
                  <p:cNvPicPr/>
                  <p:nvPr/>
                </p:nvPicPr>
                <p:blipFill>
                  <a:blip r:embed="rId1208"/>
                  <a:stretch>
                    <a:fillRect/>
                  </a:stretch>
                </p:blipFill>
                <p:spPr>
                  <a:xfrm>
                    <a:off x="5724707" y="4859974"/>
                    <a:ext cx="74520" cy="10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9">
                <p14:nvContentPartPr>
                  <p14:cNvPr id="983" name="Ink 982">
                    <a:extLst>
                      <a:ext uri="{FF2B5EF4-FFF2-40B4-BE49-F238E27FC236}">
                        <a16:creationId xmlns:a16="http://schemas.microsoft.com/office/drawing/2014/main" id="{BDB9F043-DD1D-4AFD-8455-DF734F4CF379}"/>
                      </a:ext>
                    </a:extLst>
                  </p14:cNvPr>
                  <p14:cNvContentPartPr/>
                  <p14:nvPr/>
                </p14:nvContentPartPr>
                <p14:xfrm>
                  <a:off x="5615987" y="4737574"/>
                  <a:ext cx="133560" cy="150840"/>
                </p14:xfrm>
              </p:contentPart>
            </mc:Choice>
            <mc:Fallback xmlns="">
              <p:pic>
                <p:nvPicPr>
                  <p:cNvPr id="983" name="Ink 982">
                    <a:extLst>
                      <a:ext uri="{FF2B5EF4-FFF2-40B4-BE49-F238E27FC236}">
                        <a16:creationId xmlns:a16="http://schemas.microsoft.com/office/drawing/2014/main" id="{BDB9F043-DD1D-4AFD-8455-DF734F4CF379}"/>
                      </a:ext>
                    </a:extLst>
                  </p:cNvPr>
                  <p:cNvPicPr/>
                  <p:nvPr/>
                </p:nvPicPr>
                <p:blipFill>
                  <a:blip r:embed="rId1210"/>
                  <a:stretch>
                    <a:fillRect/>
                  </a:stretch>
                </p:blipFill>
                <p:spPr>
                  <a:xfrm>
                    <a:off x="5606987" y="4728934"/>
                    <a:ext cx="15120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1">
                <p14:nvContentPartPr>
                  <p14:cNvPr id="984" name="Ink 983">
                    <a:extLst>
                      <a:ext uri="{FF2B5EF4-FFF2-40B4-BE49-F238E27FC236}">
                        <a16:creationId xmlns:a16="http://schemas.microsoft.com/office/drawing/2014/main" id="{982CCB17-D90D-44EB-BABF-EF04D1101CCF}"/>
                      </a:ext>
                    </a:extLst>
                  </p14:cNvPr>
                  <p14:cNvContentPartPr/>
                  <p14:nvPr/>
                </p14:nvContentPartPr>
                <p14:xfrm>
                  <a:off x="5631107" y="4721374"/>
                  <a:ext cx="25560" cy="50760"/>
                </p14:xfrm>
              </p:contentPart>
            </mc:Choice>
            <mc:Fallback xmlns="">
              <p:pic>
                <p:nvPicPr>
                  <p:cNvPr id="984" name="Ink 983">
                    <a:extLst>
                      <a:ext uri="{FF2B5EF4-FFF2-40B4-BE49-F238E27FC236}">
                        <a16:creationId xmlns:a16="http://schemas.microsoft.com/office/drawing/2014/main" id="{982CCB17-D90D-44EB-BABF-EF04D1101CCF}"/>
                      </a:ext>
                    </a:extLst>
                  </p:cNvPr>
                  <p:cNvPicPr/>
                  <p:nvPr/>
                </p:nvPicPr>
                <p:blipFill>
                  <a:blip r:embed="rId1212"/>
                  <a:stretch>
                    <a:fillRect/>
                  </a:stretch>
                </p:blipFill>
                <p:spPr>
                  <a:xfrm>
                    <a:off x="5622107" y="4712374"/>
                    <a:ext cx="43200" cy="6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3">
                <p14:nvContentPartPr>
                  <p14:cNvPr id="985" name="Ink 984">
                    <a:extLst>
                      <a:ext uri="{FF2B5EF4-FFF2-40B4-BE49-F238E27FC236}">
                        <a16:creationId xmlns:a16="http://schemas.microsoft.com/office/drawing/2014/main" id="{C71FE7F8-DB33-495A-B579-06C576DFD633}"/>
                      </a:ext>
                    </a:extLst>
                  </p14:cNvPr>
                  <p14:cNvContentPartPr/>
                  <p14:nvPr/>
                </p14:nvContentPartPr>
                <p14:xfrm>
                  <a:off x="5742347" y="4963294"/>
                  <a:ext cx="45360" cy="164520"/>
                </p14:xfrm>
              </p:contentPart>
            </mc:Choice>
            <mc:Fallback xmlns="">
              <p:pic>
                <p:nvPicPr>
                  <p:cNvPr id="985" name="Ink 984">
                    <a:extLst>
                      <a:ext uri="{FF2B5EF4-FFF2-40B4-BE49-F238E27FC236}">
                        <a16:creationId xmlns:a16="http://schemas.microsoft.com/office/drawing/2014/main" id="{C71FE7F8-DB33-495A-B579-06C576DFD633}"/>
                      </a:ext>
                    </a:extLst>
                  </p:cNvPr>
                  <p:cNvPicPr/>
                  <p:nvPr/>
                </p:nvPicPr>
                <p:blipFill>
                  <a:blip r:embed="rId1214"/>
                  <a:stretch>
                    <a:fillRect/>
                  </a:stretch>
                </p:blipFill>
                <p:spPr>
                  <a:xfrm>
                    <a:off x="5733707" y="4954294"/>
                    <a:ext cx="63000" cy="18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5">
                <p14:nvContentPartPr>
                  <p14:cNvPr id="986" name="Ink 985">
                    <a:extLst>
                      <a:ext uri="{FF2B5EF4-FFF2-40B4-BE49-F238E27FC236}">
                        <a16:creationId xmlns:a16="http://schemas.microsoft.com/office/drawing/2014/main" id="{B1B6E880-08A2-48A3-85AB-F2A8019873EF}"/>
                      </a:ext>
                    </a:extLst>
                  </p14:cNvPr>
                  <p14:cNvContentPartPr/>
                  <p14:nvPr/>
                </p14:nvContentPartPr>
                <p14:xfrm>
                  <a:off x="5770067" y="5099374"/>
                  <a:ext cx="91800" cy="57600"/>
                </p14:xfrm>
              </p:contentPart>
            </mc:Choice>
            <mc:Fallback xmlns="">
              <p:pic>
                <p:nvPicPr>
                  <p:cNvPr id="986" name="Ink 985">
                    <a:extLst>
                      <a:ext uri="{FF2B5EF4-FFF2-40B4-BE49-F238E27FC236}">
                        <a16:creationId xmlns:a16="http://schemas.microsoft.com/office/drawing/2014/main" id="{B1B6E880-08A2-48A3-85AB-F2A8019873EF}"/>
                      </a:ext>
                    </a:extLst>
                  </p:cNvPr>
                  <p:cNvPicPr/>
                  <p:nvPr/>
                </p:nvPicPr>
                <p:blipFill>
                  <a:blip r:embed="rId1216"/>
                  <a:stretch>
                    <a:fillRect/>
                  </a:stretch>
                </p:blipFill>
                <p:spPr>
                  <a:xfrm>
                    <a:off x="5761067" y="5090374"/>
                    <a:ext cx="10944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7">
                <p14:nvContentPartPr>
                  <p14:cNvPr id="988" name="Ink 987">
                    <a:extLst>
                      <a:ext uri="{FF2B5EF4-FFF2-40B4-BE49-F238E27FC236}">
                        <a16:creationId xmlns:a16="http://schemas.microsoft.com/office/drawing/2014/main" id="{D264B7E4-6F70-49DC-919D-77694089A25B}"/>
                      </a:ext>
                    </a:extLst>
                  </p14:cNvPr>
                  <p14:cNvContentPartPr/>
                  <p14:nvPr/>
                </p14:nvContentPartPr>
                <p14:xfrm>
                  <a:off x="5780867" y="4908214"/>
                  <a:ext cx="294480" cy="39600"/>
                </p14:xfrm>
              </p:contentPart>
            </mc:Choice>
            <mc:Fallback xmlns="">
              <p:pic>
                <p:nvPicPr>
                  <p:cNvPr id="988" name="Ink 987">
                    <a:extLst>
                      <a:ext uri="{FF2B5EF4-FFF2-40B4-BE49-F238E27FC236}">
                        <a16:creationId xmlns:a16="http://schemas.microsoft.com/office/drawing/2014/main" id="{D264B7E4-6F70-49DC-919D-77694089A25B}"/>
                      </a:ext>
                    </a:extLst>
                  </p:cNvPr>
                  <p:cNvPicPr/>
                  <p:nvPr/>
                </p:nvPicPr>
                <p:blipFill>
                  <a:blip r:embed="rId1218"/>
                  <a:stretch>
                    <a:fillRect/>
                  </a:stretch>
                </p:blipFill>
                <p:spPr>
                  <a:xfrm>
                    <a:off x="5772227" y="4899574"/>
                    <a:ext cx="312120" cy="5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9">
                <p14:nvContentPartPr>
                  <p14:cNvPr id="989" name="Ink 988">
                    <a:extLst>
                      <a:ext uri="{FF2B5EF4-FFF2-40B4-BE49-F238E27FC236}">
                        <a16:creationId xmlns:a16="http://schemas.microsoft.com/office/drawing/2014/main" id="{E953626E-81D4-4D9D-9181-2EDDBA05C202}"/>
                      </a:ext>
                    </a:extLst>
                  </p14:cNvPr>
                  <p14:cNvContentPartPr/>
                  <p14:nvPr/>
                </p14:nvContentPartPr>
                <p14:xfrm>
                  <a:off x="5653787" y="4339054"/>
                  <a:ext cx="27000" cy="37800"/>
                </p14:xfrm>
              </p:contentPart>
            </mc:Choice>
            <mc:Fallback xmlns="">
              <p:pic>
                <p:nvPicPr>
                  <p:cNvPr id="989" name="Ink 988">
                    <a:extLst>
                      <a:ext uri="{FF2B5EF4-FFF2-40B4-BE49-F238E27FC236}">
                        <a16:creationId xmlns:a16="http://schemas.microsoft.com/office/drawing/2014/main" id="{E953626E-81D4-4D9D-9181-2EDDBA05C202}"/>
                      </a:ext>
                    </a:extLst>
                  </p:cNvPr>
                  <p:cNvPicPr/>
                  <p:nvPr/>
                </p:nvPicPr>
                <p:blipFill>
                  <a:blip r:embed="rId1220"/>
                  <a:stretch>
                    <a:fillRect/>
                  </a:stretch>
                </p:blipFill>
                <p:spPr>
                  <a:xfrm>
                    <a:off x="5645147" y="4330054"/>
                    <a:ext cx="44640" cy="5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1">
                <p14:nvContentPartPr>
                  <p14:cNvPr id="995" name="Ink 994">
                    <a:extLst>
                      <a:ext uri="{FF2B5EF4-FFF2-40B4-BE49-F238E27FC236}">
                        <a16:creationId xmlns:a16="http://schemas.microsoft.com/office/drawing/2014/main" id="{714C7A34-492F-4EF4-8D2D-C324157D83DE}"/>
                      </a:ext>
                    </a:extLst>
                  </p14:cNvPr>
                  <p14:cNvContentPartPr/>
                  <p14:nvPr/>
                </p14:nvContentPartPr>
                <p14:xfrm>
                  <a:off x="6039347" y="4387294"/>
                  <a:ext cx="892080" cy="720360"/>
                </p14:xfrm>
              </p:contentPart>
            </mc:Choice>
            <mc:Fallback xmlns="">
              <p:pic>
                <p:nvPicPr>
                  <p:cNvPr id="995" name="Ink 994">
                    <a:extLst>
                      <a:ext uri="{FF2B5EF4-FFF2-40B4-BE49-F238E27FC236}">
                        <a16:creationId xmlns:a16="http://schemas.microsoft.com/office/drawing/2014/main" id="{714C7A34-492F-4EF4-8D2D-C324157D83DE}"/>
                      </a:ext>
                    </a:extLst>
                  </p:cNvPr>
                  <p:cNvPicPr/>
                  <p:nvPr/>
                </p:nvPicPr>
                <p:blipFill>
                  <a:blip r:embed="rId1222"/>
                  <a:stretch>
                    <a:fillRect/>
                  </a:stretch>
                </p:blipFill>
                <p:spPr>
                  <a:xfrm>
                    <a:off x="6030347" y="4378294"/>
                    <a:ext cx="909720" cy="73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3">
                <p14:nvContentPartPr>
                  <p14:cNvPr id="996" name="Ink 995">
                    <a:extLst>
                      <a:ext uri="{FF2B5EF4-FFF2-40B4-BE49-F238E27FC236}">
                        <a16:creationId xmlns:a16="http://schemas.microsoft.com/office/drawing/2014/main" id="{0B2E9C0A-99B6-41AF-B1E1-A07677536E7D}"/>
                      </a:ext>
                    </a:extLst>
                  </p14:cNvPr>
                  <p14:cNvContentPartPr/>
                  <p14:nvPr/>
                </p14:nvContentPartPr>
                <p14:xfrm>
                  <a:off x="6020627" y="4939534"/>
                  <a:ext cx="842040" cy="360360"/>
                </p14:xfrm>
              </p:contentPart>
            </mc:Choice>
            <mc:Fallback xmlns="">
              <p:pic>
                <p:nvPicPr>
                  <p:cNvPr id="996" name="Ink 995">
                    <a:extLst>
                      <a:ext uri="{FF2B5EF4-FFF2-40B4-BE49-F238E27FC236}">
                        <a16:creationId xmlns:a16="http://schemas.microsoft.com/office/drawing/2014/main" id="{0B2E9C0A-99B6-41AF-B1E1-A07677536E7D}"/>
                      </a:ext>
                    </a:extLst>
                  </p:cNvPr>
                  <p:cNvPicPr/>
                  <p:nvPr/>
                </p:nvPicPr>
                <p:blipFill>
                  <a:blip r:embed="rId1224"/>
                  <a:stretch>
                    <a:fillRect/>
                  </a:stretch>
                </p:blipFill>
                <p:spPr>
                  <a:xfrm>
                    <a:off x="6011627" y="4930894"/>
                    <a:ext cx="859680" cy="37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5">
                <p14:nvContentPartPr>
                  <p14:cNvPr id="998" name="Ink 997">
                    <a:extLst>
                      <a:ext uri="{FF2B5EF4-FFF2-40B4-BE49-F238E27FC236}">
                        <a16:creationId xmlns:a16="http://schemas.microsoft.com/office/drawing/2014/main" id="{C7417A09-27C6-4FC3-B3C9-3ECD7BDC1030}"/>
                      </a:ext>
                    </a:extLst>
                  </p14:cNvPr>
                  <p14:cNvContentPartPr/>
                  <p14:nvPr/>
                </p14:nvContentPartPr>
                <p14:xfrm>
                  <a:off x="5163107" y="5086054"/>
                  <a:ext cx="634680" cy="294480"/>
                </p14:xfrm>
              </p:contentPart>
            </mc:Choice>
            <mc:Fallback xmlns="">
              <p:pic>
                <p:nvPicPr>
                  <p:cNvPr id="998" name="Ink 997">
                    <a:extLst>
                      <a:ext uri="{FF2B5EF4-FFF2-40B4-BE49-F238E27FC236}">
                        <a16:creationId xmlns:a16="http://schemas.microsoft.com/office/drawing/2014/main" id="{C7417A09-27C6-4FC3-B3C9-3ECD7BDC1030}"/>
                      </a:ext>
                    </a:extLst>
                  </p:cNvPr>
                  <p:cNvPicPr/>
                  <p:nvPr/>
                </p:nvPicPr>
                <p:blipFill>
                  <a:blip r:embed="rId1226"/>
                  <a:stretch>
                    <a:fillRect/>
                  </a:stretch>
                </p:blipFill>
                <p:spPr>
                  <a:xfrm>
                    <a:off x="5154107" y="5077054"/>
                    <a:ext cx="652320" cy="31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7">
                <p14:nvContentPartPr>
                  <p14:cNvPr id="1000" name="Ink 999">
                    <a:extLst>
                      <a:ext uri="{FF2B5EF4-FFF2-40B4-BE49-F238E27FC236}">
                        <a16:creationId xmlns:a16="http://schemas.microsoft.com/office/drawing/2014/main" id="{F0B54127-10FF-4930-ACB5-9482C7C8B132}"/>
                      </a:ext>
                    </a:extLst>
                  </p14:cNvPr>
                  <p14:cNvContentPartPr/>
                  <p14:nvPr/>
                </p14:nvContentPartPr>
                <p14:xfrm>
                  <a:off x="5826587" y="5362174"/>
                  <a:ext cx="55800" cy="68400"/>
                </p14:xfrm>
              </p:contentPart>
            </mc:Choice>
            <mc:Fallback xmlns="">
              <p:pic>
                <p:nvPicPr>
                  <p:cNvPr id="1000" name="Ink 999">
                    <a:extLst>
                      <a:ext uri="{FF2B5EF4-FFF2-40B4-BE49-F238E27FC236}">
                        <a16:creationId xmlns:a16="http://schemas.microsoft.com/office/drawing/2014/main" id="{F0B54127-10FF-4930-ACB5-9482C7C8B132}"/>
                      </a:ext>
                    </a:extLst>
                  </p:cNvPr>
                  <p:cNvPicPr/>
                  <p:nvPr/>
                </p:nvPicPr>
                <p:blipFill>
                  <a:blip r:embed="rId1228"/>
                  <a:stretch>
                    <a:fillRect/>
                  </a:stretch>
                </p:blipFill>
                <p:spPr>
                  <a:xfrm>
                    <a:off x="5817947" y="5353534"/>
                    <a:ext cx="73440" cy="8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9">
                <p14:nvContentPartPr>
                  <p14:cNvPr id="1001" name="Ink 1000">
                    <a:extLst>
                      <a:ext uri="{FF2B5EF4-FFF2-40B4-BE49-F238E27FC236}">
                        <a16:creationId xmlns:a16="http://schemas.microsoft.com/office/drawing/2014/main" id="{4CE286B1-4EAA-415B-872E-6F3C1EBD8AD1}"/>
                      </a:ext>
                    </a:extLst>
                  </p14:cNvPr>
                  <p14:cNvContentPartPr/>
                  <p14:nvPr/>
                </p14:nvContentPartPr>
                <p14:xfrm>
                  <a:off x="5709947" y="5241934"/>
                  <a:ext cx="136800" cy="119880"/>
                </p14:xfrm>
              </p:contentPart>
            </mc:Choice>
            <mc:Fallback xmlns="">
              <p:pic>
                <p:nvPicPr>
                  <p:cNvPr id="1001" name="Ink 1000">
                    <a:extLst>
                      <a:ext uri="{FF2B5EF4-FFF2-40B4-BE49-F238E27FC236}">
                        <a16:creationId xmlns:a16="http://schemas.microsoft.com/office/drawing/2014/main" id="{4CE286B1-4EAA-415B-872E-6F3C1EBD8AD1}"/>
                      </a:ext>
                    </a:extLst>
                  </p:cNvPr>
                  <p:cNvPicPr/>
                  <p:nvPr/>
                </p:nvPicPr>
                <p:blipFill>
                  <a:blip r:embed="rId1230"/>
                  <a:stretch>
                    <a:fillRect/>
                  </a:stretch>
                </p:blipFill>
                <p:spPr>
                  <a:xfrm>
                    <a:off x="5701307" y="5233294"/>
                    <a:ext cx="15444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1">
                <p14:nvContentPartPr>
                  <p14:cNvPr id="1002" name="Ink 1001">
                    <a:extLst>
                      <a:ext uri="{FF2B5EF4-FFF2-40B4-BE49-F238E27FC236}">
                        <a16:creationId xmlns:a16="http://schemas.microsoft.com/office/drawing/2014/main" id="{B53E9B1D-D507-4E70-92E4-CB4C1DB94DEE}"/>
                      </a:ext>
                    </a:extLst>
                  </p14:cNvPr>
                  <p14:cNvContentPartPr/>
                  <p14:nvPr/>
                </p14:nvContentPartPr>
                <p14:xfrm>
                  <a:off x="5753507" y="5214934"/>
                  <a:ext cx="9360" cy="39240"/>
                </p14:xfrm>
              </p:contentPart>
            </mc:Choice>
            <mc:Fallback xmlns="">
              <p:pic>
                <p:nvPicPr>
                  <p:cNvPr id="1002" name="Ink 1001">
                    <a:extLst>
                      <a:ext uri="{FF2B5EF4-FFF2-40B4-BE49-F238E27FC236}">
                        <a16:creationId xmlns:a16="http://schemas.microsoft.com/office/drawing/2014/main" id="{B53E9B1D-D507-4E70-92E4-CB4C1DB94DEE}"/>
                      </a:ext>
                    </a:extLst>
                  </p:cNvPr>
                  <p:cNvPicPr/>
                  <p:nvPr/>
                </p:nvPicPr>
                <p:blipFill>
                  <a:blip r:embed="rId1232"/>
                  <a:stretch>
                    <a:fillRect/>
                  </a:stretch>
                </p:blipFill>
                <p:spPr>
                  <a:xfrm>
                    <a:off x="5744867" y="5205934"/>
                    <a:ext cx="27000" cy="5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3">
                <p14:nvContentPartPr>
                  <p14:cNvPr id="1003" name="Ink 1002">
                    <a:extLst>
                      <a:ext uri="{FF2B5EF4-FFF2-40B4-BE49-F238E27FC236}">
                        <a16:creationId xmlns:a16="http://schemas.microsoft.com/office/drawing/2014/main" id="{1F0C9E79-56E3-4B33-98D5-4FE819412180}"/>
                      </a:ext>
                    </a:extLst>
                  </p14:cNvPr>
                  <p14:cNvContentPartPr/>
                  <p14:nvPr/>
                </p14:nvContentPartPr>
                <p14:xfrm>
                  <a:off x="5841707" y="5436694"/>
                  <a:ext cx="72000" cy="175680"/>
                </p14:xfrm>
              </p:contentPart>
            </mc:Choice>
            <mc:Fallback xmlns="">
              <p:pic>
                <p:nvPicPr>
                  <p:cNvPr id="1003" name="Ink 1002">
                    <a:extLst>
                      <a:ext uri="{FF2B5EF4-FFF2-40B4-BE49-F238E27FC236}">
                        <a16:creationId xmlns:a16="http://schemas.microsoft.com/office/drawing/2014/main" id="{1F0C9E79-56E3-4B33-98D5-4FE819412180}"/>
                      </a:ext>
                    </a:extLst>
                  </p:cNvPr>
                  <p:cNvPicPr/>
                  <p:nvPr/>
                </p:nvPicPr>
                <p:blipFill>
                  <a:blip r:embed="rId1234"/>
                  <a:stretch>
                    <a:fillRect/>
                  </a:stretch>
                </p:blipFill>
                <p:spPr>
                  <a:xfrm>
                    <a:off x="5833067" y="5427694"/>
                    <a:ext cx="89640" cy="19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5">
                <p14:nvContentPartPr>
                  <p14:cNvPr id="1004" name="Ink 1003">
                    <a:extLst>
                      <a:ext uri="{FF2B5EF4-FFF2-40B4-BE49-F238E27FC236}">
                        <a16:creationId xmlns:a16="http://schemas.microsoft.com/office/drawing/2014/main" id="{495B6CD9-D826-4505-AF86-936D4836D7D3}"/>
                      </a:ext>
                    </a:extLst>
                  </p14:cNvPr>
                  <p14:cNvContentPartPr/>
                  <p14:nvPr/>
                </p14:nvContentPartPr>
                <p14:xfrm>
                  <a:off x="5903627" y="5585734"/>
                  <a:ext cx="91440" cy="55080"/>
                </p14:xfrm>
              </p:contentPart>
            </mc:Choice>
            <mc:Fallback xmlns="">
              <p:pic>
                <p:nvPicPr>
                  <p:cNvPr id="1004" name="Ink 1003">
                    <a:extLst>
                      <a:ext uri="{FF2B5EF4-FFF2-40B4-BE49-F238E27FC236}">
                        <a16:creationId xmlns:a16="http://schemas.microsoft.com/office/drawing/2014/main" id="{495B6CD9-D826-4505-AF86-936D4836D7D3}"/>
                      </a:ext>
                    </a:extLst>
                  </p:cNvPr>
                  <p:cNvPicPr/>
                  <p:nvPr/>
                </p:nvPicPr>
                <p:blipFill>
                  <a:blip r:embed="rId1236"/>
                  <a:stretch>
                    <a:fillRect/>
                  </a:stretch>
                </p:blipFill>
                <p:spPr>
                  <a:xfrm>
                    <a:off x="5894627" y="5577094"/>
                    <a:ext cx="10908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7">
                <p14:nvContentPartPr>
                  <p14:cNvPr id="1006" name="Ink 1005">
                    <a:extLst>
                      <a:ext uri="{FF2B5EF4-FFF2-40B4-BE49-F238E27FC236}">
                        <a16:creationId xmlns:a16="http://schemas.microsoft.com/office/drawing/2014/main" id="{11491BB8-EF92-4ACC-8018-4762B1AC95A0}"/>
                      </a:ext>
                    </a:extLst>
                  </p14:cNvPr>
                  <p14:cNvContentPartPr/>
                  <p14:nvPr/>
                </p14:nvContentPartPr>
                <p14:xfrm>
                  <a:off x="5927747" y="5387374"/>
                  <a:ext cx="971640" cy="115560"/>
                </p14:xfrm>
              </p:contentPart>
            </mc:Choice>
            <mc:Fallback xmlns="">
              <p:pic>
                <p:nvPicPr>
                  <p:cNvPr id="1006" name="Ink 1005">
                    <a:extLst>
                      <a:ext uri="{FF2B5EF4-FFF2-40B4-BE49-F238E27FC236}">
                        <a16:creationId xmlns:a16="http://schemas.microsoft.com/office/drawing/2014/main" id="{11491BB8-EF92-4ACC-8018-4762B1AC95A0}"/>
                      </a:ext>
                    </a:extLst>
                  </p:cNvPr>
                  <p:cNvPicPr/>
                  <p:nvPr/>
                </p:nvPicPr>
                <p:blipFill>
                  <a:blip r:embed="rId1238"/>
                  <a:stretch>
                    <a:fillRect/>
                  </a:stretch>
                </p:blipFill>
                <p:spPr>
                  <a:xfrm>
                    <a:off x="5918747" y="5378734"/>
                    <a:ext cx="989280" cy="133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239">
              <p14:nvContentPartPr>
                <p14:cNvPr id="1008" name="Ink 1007">
                  <a:extLst>
                    <a:ext uri="{FF2B5EF4-FFF2-40B4-BE49-F238E27FC236}">
                      <a16:creationId xmlns:a16="http://schemas.microsoft.com/office/drawing/2014/main" id="{67AA2091-20A4-4897-9A1E-5CC8B5033AA4}"/>
                    </a:ext>
                  </a:extLst>
                </p14:cNvPr>
                <p14:cNvContentPartPr/>
                <p14:nvPr/>
              </p14:nvContentPartPr>
              <p14:xfrm>
                <a:off x="6155987" y="3796534"/>
                <a:ext cx="667440" cy="2022120"/>
              </p14:xfrm>
            </p:contentPart>
          </mc:Choice>
          <mc:Fallback xmlns="">
            <p:pic>
              <p:nvPicPr>
                <p:cNvPr id="1008" name="Ink 1007">
                  <a:extLst>
                    <a:ext uri="{FF2B5EF4-FFF2-40B4-BE49-F238E27FC236}">
                      <a16:creationId xmlns:a16="http://schemas.microsoft.com/office/drawing/2014/main" id="{67AA2091-20A4-4897-9A1E-5CC8B5033AA4}"/>
                    </a:ext>
                  </a:extLst>
                </p:cNvPr>
                <p:cNvPicPr/>
                <p:nvPr/>
              </p:nvPicPr>
              <p:blipFill>
                <a:blip r:embed="rId1240"/>
                <a:stretch>
                  <a:fillRect/>
                </a:stretch>
              </p:blipFill>
              <p:spPr>
                <a:xfrm>
                  <a:off x="6147347" y="3787894"/>
                  <a:ext cx="685080" cy="20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1" name="Group 1020">
            <a:extLst>
              <a:ext uri="{FF2B5EF4-FFF2-40B4-BE49-F238E27FC236}">
                <a16:creationId xmlns:a16="http://schemas.microsoft.com/office/drawing/2014/main" id="{23CACE5B-E10F-4283-9410-4B679543C243}"/>
              </a:ext>
            </a:extLst>
          </p:cNvPr>
          <p:cNvGrpSpPr/>
          <p:nvPr/>
        </p:nvGrpSpPr>
        <p:grpSpPr>
          <a:xfrm>
            <a:off x="2273511" y="4066876"/>
            <a:ext cx="6769080" cy="1788893"/>
            <a:chOff x="2273511" y="4066876"/>
            <a:chExt cx="6769080" cy="17888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1">
              <p14:nvContentPartPr>
                <p14:cNvPr id="1010" name="Ink 1009">
                  <a:extLst>
                    <a:ext uri="{FF2B5EF4-FFF2-40B4-BE49-F238E27FC236}">
                      <a16:creationId xmlns:a16="http://schemas.microsoft.com/office/drawing/2014/main" id="{768D5838-F942-4D0C-83D3-91809E921F04}"/>
                    </a:ext>
                  </a:extLst>
                </p14:cNvPr>
                <p14:cNvContentPartPr/>
                <p14:nvPr/>
              </p14:nvContentPartPr>
              <p14:xfrm>
                <a:off x="2463710" y="4135000"/>
                <a:ext cx="1389240" cy="360"/>
              </p14:xfrm>
            </p:contentPart>
          </mc:Choice>
          <mc:Fallback xmlns="">
            <p:pic>
              <p:nvPicPr>
                <p:cNvPr id="1010" name="Ink 1009">
                  <a:extLst>
                    <a:ext uri="{FF2B5EF4-FFF2-40B4-BE49-F238E27FC236}">
                      <a16:creationId xmlns:a16="http://schemas.microsoft.com/office/drawing/2014/main" id="{768D5838-F942-4D0C-83D3-91809E921F04}"/>
                    </a:ext>
                  </a:extLst>
                </p:cNvPr>
                <p:cNvPicPr/>
                <p:nvPr/>
              </p:nvPicPr>
              <p:blipFill>
                <a:blip r:embed="rId1242"/>
                <a:stretch>
                  <a:fillRect/>
                </a:stretch>
              </p:blipFill>
              <p:spPr>
                <a:xfrm>
                  <a:off x="2454710" y="4126000"/>
                  <a:ext cx="1406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3">
              <p14:nvContentPartPr>
                <p14:cNvPr id="1011" name="Ink 1010">
                  <a:extLst>
                    <a:ext uri="{FF2B5EF4-FFF2-40B4-BE49-F238E27FC236}">
                      <a16:creationId xmlns:a16="http://schemas.microsoft.com/office/drawing/2014/main" id="{539373FF-A222-470F-9ABC-381CEFD062E7}"/>
                    </a:ext>
                  </a:extLst>
                </p14:cNvPr>
                <p14:cNvContentPartPr/>
                <p14:nvPr/>
              </p14:nvContentPartPr>
              <p14:xfrm>
                <a:off x="3872390" y="4135360"/>
                <a:ext cx="247680" cy="247680"/>
              </p14:xfrm>
            </p:contentPart>
          </mc:Choice>
          <mc:Fallback xmlns="">
            <p:pic>
              <p:nvPicPr>
                <p:cNvPr id="1011" name="Ink 1010">
                  <a:extLst>
                    <a:ext uri="{FF2B5EF4-FFF2-40B4-BE49-F238E27FC236}">
                      <a16:creationId xmlns:a16="http://schemas.microsoft.com/office/drawing/2014/main" id="{539373FF-A222-470F-9ABC-381CEFD062E7}"/>
                    </a:ext>
                  </a:extLst>
                </p:cNvPr>
                <p:cNvPicPr/>
                <p:nvPr/>
              </p:nvPicPr>
              <p:blipFill>
                <a:blip r:embed="rId1244"/>
                <a:stretch>
                  <a:fillRect/>
                </a:stretch>
              </p:blipFill>
              <p:spPr>
                <a:xfrm>
                  <a:off x="3863750" y="4126720"/>
                  <a:ext cx="2653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5">
              <p14:nvContentPartPr>
                <p14:cNvPr id="1012" name="Ink 1011">
                  <a:extLst>
                    <a:ext uri="{FF2B5EF4-FFF2-40B4-BE49-F238E27FC236}">
                      <a16:creationId xmlns:a16="http://schemas.microsoft.com/office/drawing/2014/main" id="{3D5A5776-6D04-44B3-9D2C-E47BD415FB64}"/>
                    </a:ext>
                  </a:extLst>
                </p14:cNvPr>
                <p14:cNvContentPartPr/>
                <p14:nvPr/>
              </p14:nvContentPartPr>
              <p14:xfrm>
                <a:off x="3938982" y="4468413"/>
                <a:ext cx="199800" cy="199800"/>
              </p14:xfrm>
            </p:contentPart>
          </mc:Choice>
          <mc:Fallback xmlns="">
            <p:pic>
              <p:nvPicPr>
                <p:cNvPr id="1012" name="Ink 1011">
                  <a:extLst>
                    <a:ext uri="{FF2B5EF4-FFF2-40B4-BE49-F238E27FC236}">
                      <a16:creationId xmlns:a16="http://schemas.microsoft.com/office/drawing/2014/main" id="{3D5A5776-6D04-44B3-9D2C-E47BD415FB64}"/>
                    </a:ext>
                  </a:extLst>
                </p:cNvPr>
                <p:cNvPicPr/>
                <p:nvPr/>
              </p:nvPicPr>
              <p:blipFill>
                <a:blip r:embed="rId1246"/>
                <a:stretch>
                  <a:fillRect/>
                </a:stretch>
              </p:blipFill>
              <p:spPr>
                <a:xfrm>
                  <a:off x="3929982" y="4459413"/>
                  <a:ext cx="2174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7">
              <p14:nvContentPartPr>
                <p14:cNvPr id="1013" name="Ink 1012">
                  <a:extLst>
                    <a:ext uri="{FF2B5EF4-FFF2-40B4-BE49-F238E27FC236}">
                      <a16:creationId xmlns:a16="http://schemas.microsoft.com/office/drawing/2014/main" id="{6774C445-43FC-411C-B44A-D4773AC70A33}"/>
                    </a:ext>
                  </a:extLst>
                </p14:cNvPr>
                <p14:cNvContentPartPr/>
                <p14:nvPr/>
              </p14:nvContentPartPr>
              <p14:xfrm>
                <a:off x="2388102" y="4464093"/>
                <a:ext cx="1539360" cy="360"/>
              </p14:xfrm>
            </p:contentPart>
          </mc:Choice>
          <mc:Fallback xmlns="">
            <p:pic>
              <p:nvPicPr>
                <p:cNvPr id="1013" name="Ink 1012">
                  <a:extLst>
                    <a:ext uri="{FF2B5EF4-FFF2-40B4-BE49-F238E27FC236}">
                      <a16:creationId xmlns:a16="http://schemas.microsoft.com/office/drawing/2014/main" id="{6774C445-43FC-411C-B44A-D4773AC70A33}"/>
                    </a:ext>
                  </a:extLst>
                </p:cNvPr>
                <p:cNvPicPr/>
                <p:nvPr/>
              </p:nvPicPr>
              <p:blipFill>
                <a:blip r:embed="rId1248"/>
                <a:stretch>
                  <a:fillRect/>
                </a:stretch>
              </p:blipFill>
              <p:spPr>
                <a:xfrm>
                  <a:off x="2379462" y="4455093"/>
                  <a:ext cx="1557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9">
              <p14:nvContentPartPr>
                <p14:cNvPr id="1014" name="Ink 1013">
                  <a:extLst>
                    <a:ext uri="{FF2B5EF4-FFF2-40B4-BE49-F238E27FC236}">
                      <a16:creationId xmlns:a16="http://schemas.microsoft.com/office/drawing/2014/main" id="{4007F463-0644-4949-8FFB-96EC26A77100}"/>
                    </a:ext>
                  </a:extLst>
                </p14:cNvPr>
                <p14:cNvContentPartPr/>
                <p14:nvPr/>
              </p14:nvContentPartPr>
              <p14:xfrm>
                <a:off x="2273511" y="5590809"/>
                <a:ext cx="1383480" cy="360"/>
              </p14:xfrm>
            </p:contentPart>
          </mc:Choice>
          <mc:Fallback xmlns="">
            <p:pic>
              <p:nvPicPr>
                <p:cNvPr id="1014" name="Ink 1013">
                  <a:extLst>
                    <a:ext uri="{FF2B5EF4-FFF2-40B4-BE49-F238E27FC236}">
                      <a16:creationId xmlns:a16="http://schemas.microsoft.com/office/drawing/2014/main" id="{4007F463-0644-4949-8FFB-96EC26A77100}"/>
                    </a:ext>
                  </a:extLst>
                </p:cNvPr>
                <p:cNvPicPr/>
                <p:nvPr/>
              </p:nvPicPr>
              <p:blipFill>
                <a:blip r:embed="rId1250"/>
                <a:stretch>
                  <a:fillRect/>
                </a:stretch>
              </p:blipFill>
              <p:spPr>
                <a:xfrm>
                  <a:off x="2264511" y="5581809"/>
                  <a:ext cx="1401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1">
              <p14:nvContentPartPr>
                <p14:cNvPr id="1015" name="Ink 1014">
                  <a:extLst>
                    <a:ext uri="{FF2B5EF4-FFF2-40B4-BE49-F238E27FC236}">
                      <a16:creationId xmlns:a16="http://schemas.microsoft.com/office/drawing/2014/main" id="{64329575-925E-4478-8F06-C8AC7533CED4}"/>
                    </a:ext>
                  </a:extLst>
                </p14:cNvPr>
                <p14:cNvContentPartPr/>
                <p14:nvPr/>
              </p14:nvContentPartPr>
              <p14:xfrm>
                <a:off x="3666711" y="5580729"/>
                <a:ext cx="275040" cy="275040"/>
              </p14:xfrm>
            </p:contentPart>
          </mc:Choice>
          <mc:Fallback xmlns="">
            <p:pic>
              <p:nvPicPr>
                <p:cNvPr id="1015" name="Ink 1014">
                  <a:extLst>
                    <a:ext uri="{FF2B5EF4-FFF2-40B4-BE49-F238E27FC236}">
                      <a16:creationId xmlns:a16="http://schemas.microsoft.com/office/drawing/2014/main" id="{64329575-925E-4478-8F06-C8AC7533CED4}"/>
                    </a:ext>
                  </a:extLst>
                </p:cNvPr>
                <p:cNvPicPr/>
                <p:nvPr/>
              </p:nvPicPr>
              <p:blipFill>
                <a:blip r:embed="rId1252"/>
                <a:stretch>
                  <a:fillRect/>
                </a:stretch>
              </p:blipFill>
              <p:spPr>
                <a:xfrm>
                  <a:off x="3657711" y="5572089"/>
                  <a:ext cx="2926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3">
              <p14:nvContentPartPr>
                <p14:cNvPr id="1016" name="Ink 1015">
                  <a:extLst>
                    <a:ext uri="{FF2B5EF4-FFF2-40B4-BE49-F238E27FC236}">
                      <a16:creationId xmlns:a16="http://schemas.microsoft.com/office/drawing/2014/main" id="{E2D075F3-CC32-439F-B67D-FD4334C647D8}"/>
                    </a:ext>
                  </a:extLst>
                </p14:cNvPr>
                <p14:cNvContentPartPr/>
                <p14:nvPr/>
              </p14:nvContentPartPr>
              <p14:xfrm>
                <a:off x="5834631" y="4656249"/>
                <a:ext cx="480600" cy="480600"/>
              </p14:xfrm>
            </p:contentPart>
          </mc:Choice>
          <mc:Fallback xmlns="">
            <p:pic>
              <p:nvPicPr>
                <p:cNvPr id="1016" name="Ink 1015">
                  <a:extLst>
                    <a:ext uri="{FF2B5EF4-FFF2-40B4-BE49-F238E27FC236}">
                      <a16:creationId xmlns:a16="http://schemas.microsoft.com/office/drawing/2014/main" id="{E2D075F3-CC32-439F-B67D-FD4334C647D8}"/>
                    </a:ext>
                  </a:extLst>
                </p:cNvPr>
                <p:cNvPicPr/>
                <p:nvPr/>
              </p:nvPicPr>
              <p:blipFill>
                <a:blip r:embed="rId1254"/>
                <a:stretch>
                  <a:fillRect/>
                </a:stretch>
              </p:blipFill>
              <p:spPr>
                <a:xfrm>
                  <a:off x="5825631" y="4647249"/>
                  <a:ext cx="49824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5">
              <p14:nvContentPartPr>
                <p14:cNvPr id="1017" name="Ink 1016">
                  <a:extLst>
                    <a:ext uri="{FF2B5EF4-FFF2-40B4-BE49-F238E27FC236}">
                      <a16:creationId xmlns:a16="http://schemas.microsoft.com/office/drawing/2014/main" id="{80165BA0-1ECE-4E25-BCF4-7A3A8873835D}"/>
                    </a:ext>
                  </a:extLst>
                </p14:cNvPr>
                <p14:cNvContentPartPr/>
                <p14:nvPr/>
              </p14:nvContentPartPr>
              <p14:xfrm>
                <a:off x="6326391" y="5145849"/>
                <a:ext cx="882360" cy="360"/>
              </p14:xfrm>
            </p:contentPart>
          </mc:Choice>
          <mc:Fallback xmlns="">
            <p:pic>
              <p:nvPicPr>
                <p:cNvPr id="1017" name="Ink 1016">
                  <a:extLst>
                    <a:ext uri="{FF2B5EF4-FFF2-40B4-BE49-F238E27FC236}">
                      <a16:creationId xmlns:a16="http://schemas.microsoft.com/office/drawing/2014/main" id="{80165BA0-1ECE-4E25-BCF4-7A3A8873835D}"/>
                    </a:ext>
                  </a:extLst>
                </p:cNvPr>
                <p:cNvPicPr/>
                <p:nvPr/>
              </p:nvPicPr>
              <p:blipFill>
                <a:blip r:embed="rId1256"/>
                <a:stretch>
                  <a:fillRect/>
                </a:stretch>
              </p:blipFill>
              <p:spPr>
                <a:xfrm>
                  <a:off x="6317751" y="5136849"/>
                  <a:ext cx="900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7">
              <p14:nvContentPartPr>
                <p14:cNvPr id="1018" name="Ink 1017">
                  <a:extLst>
                    <a:ext uri="{FF2B5EF4-FFF2-40B4-BE49-F238E27FC236}">
                      <a16:creationId xmlns:a16="http://schemas.microsoft.com/office/drawing/2014/main" id="{FF36C8A2-9888-4C7B-91C1-2DB70CB96575}"/>
                    </a:ext>
                  </a:extLst>
                </p14:cNvPr>
                <p14:cNvContentPartPr/>
                <p14:nvPr/>
              </p14:nvContentPartPr>
              <p14:xfrm>
                <a:off x="7673151" y="5470516"/>
                <a:ext cx="1203120" cy="360"/>
              </p14:xfrm>
            </p:contentPart>
          </mc:Choice>
          <mc:Fallback xmlns="">
            <p:pic>
              <p:nvPicPr>
                <p:cNvPr id="1018" name="Ink 1017">
                  <a:extLst>
                    <a:ext uri="{FF2B5EF4-FFF2-40B4-BE49-F238E27FC236}">
                      <a16:creationId xmlns:a16="http://schemas.microsoft.com/office/drawing/2014/main" id="{FF36C8A2-9888-4C7B-91C1-2DB70CB96575}"/>
                    </a:ext>
                  </a:extLst>
                </p:cNvPr>
                <p:cNvPicPr/>
                <p:nvPr/>
              </p:nvPicPr>
              <p:blipFill>
                <a:blip r:embed="rId1258"/>
                <a:stretch>
                  <a:fillRect/>
                </a:stretch>
              </p:blipFill>
              <p:spPr>
                <a:xfrm>
                  <a:off x="7664511" y="5461516"/>
                  <a:ext cx="1220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9">
              <p14:nvContentPartPr>
                <p14:cNvPr id="1019" name="Ink 1018">
                  <a:extLst>
                    <a:ext uri="{FF2B5EF4-FFF2-40B4-BE49-F238E27FC236}">
                      <a16:creationId xmlns:a16="http://schemas.microsoft.com/office/drawing/2014/main" id="{612C64DB-42F0-4389-BAA0-4C586C3DF1BB}"/>
                    </a:ext>
                  </a:extLst>
                </p14:cNvPr>
                <p14:cNvContentPartPr/>
                <p14:nvPr/>
              </p14:nvContentPartPr>
              <p14:xfrm>
                <a:off x="7321791" y="4066876"/>
                <a:ext cx="1470600" cy="360"/>
              </p14:xfrm>
            </p:contentPart>
          </mc:Choice>
          <mc:Fallback xmlns="">
            <p:pic>
              <p:nvPicPr>
                <p:cNvPr id="1019" name="Ink 1018">
                  <a:extLst>
                    <a:ext uri="{FF2B5EF4-FFF2-40B4-BE49-F238E27FC236}">
                      <a16:creationId xmlns:a16="http://schemas.microsoft.com/office/drawing/2014/main" id="{612C64DB-42F0-4389-BAA0-4C586C3DF1BB}"/>
                    </a:ext>
                  </a:extLst>
                </p:cNvPr>
                <p:cNvPicPr/>
                <p:nvPr/>
              </p:nvPicPr>
              <p:blipFill>
                <a:blip r:embed="rId1260"/>
                <a:stretch>
                  <a:fillRect/>
                </a:stretch>
              </p:blipFill>
              <p:spPr>
                <a:xfrm>
                  <a:off x="7312791" y="4058236"/>
                  <a:ext cx="1488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1">
              <p14:nvContentPartPr>
                <p14:cNvPr id="1020" name="Ink 1019">
                  <a:extLst>
                    <a:ext uri="{FF2B5EF4-FFF2-40B4-BE49-F238E27FC236}">
                      <a16:creationId xmlns:a16="http://schemas.microsoft.com/office/drawing/2014/main" id="{4CA5DFBD-60E3-42C1-B70D-7AC7439A45A4}"/>
                    </a:ext>
                  </a:extLst>
                </p14:cNvPr>
                <p14:cNvContentPartPr/>
                <p14:nvPr/>
              </p14:nvContentPartPr>
              <p14:xfrm>
                <a:off x="8797071" y="4072636"/>
                <a:ext cx="245520" cy="245520"/>
              </p14:xfrm>
            </p:contentPart>
          </mc:Choice>
          <mc:Fallback xmlns="">
            <p:pic>
              <p:nvPicPr>
                <p:cNvPr id="1020" name="Ink 1019">
                  <a:extLst>
                    <a:ext uri="{FF2B5EF4-FFF2-40B4-BE49-F238E27FC236}">
                      <a16:creationId xmlns:a16="http://schemas.microsoft.com/office/drawing/2014/main" id="{4CA5DFBD-60E3-42C1-B70D-7AC7439A45A4}"/>
                    </a:ext>
                  </a:extLst>
                </p:cNvPr>
                <p:cNvPicPr/>
                <p:nvPr/>
              </p:nvPicPr>
              <p:blipFill>
                <a:blip r:embed="rId1262"/>
                <a:stretch>
                  <a:fillRect/>
                </a:stretch>
              </p:blipFill>
              <p:spPr>
                <a:xfrm>
                  <a:off x="8788431" y="4063636"/>
                  <a:ext cx="26316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2" name="Group 1141">
            <a:extLst>
              <a:ext uri="{FF2B5EF4-FFF2-40B4-BE49-F238E27FC236}">
                <a16:creationId xmlns:a16="http://schemas.microsoft.com/office/drawing/2014/main" id="{59A5D839-D9B5-47CF-9044-6404BAE61C69}"/>
              </a:ext>
            </a:extLst>
          </p:cNvPr>
          <p:cNvGrpSpPr/>
          <p:nvPr/>
        </p:nvGrpSpPr>
        <p:grpSpPr>
          <a:xfrm>
            <a:off x="1122944" y="3851911"/>
            <a:ext cx="7232528" cy="2321657"/>
            <a:chOff x="1122944" y="3851911"/>
            <a:chExt cx="7232528" cy="2321657"/>
          </a:xfrm>
        </p:grpSpPr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999B4CEB-47FA-44F3-A249-C2E09C81B99B}"/>
                </a:ext>
              </a:extLst>
            </p:cNvPr>
            <p:cNvGrpSpPr/>
            <p:nvPr/>
          </p:nvGrpSpPr>
          <p:grpSpPr>
            <a:xfrm>
              <a:off x="1122944" y="4048879"/>
              <a:ext cx="1196280" cy="219600"/>
              <a:chOff x="1122944" y="4048879"/>
              <a:chExt cx="1196280" cy="219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63">
                <p14:nvContentPartPr>
                  <p14:cNvPr id="1022" name="Ink 1021">
                    <a:extLst>
                      <a:ext uri="{FF2B5EF4-FFF2-40B4-BE49-F238E27FC236}">
                        <a16:creationId xmlns:a16="http://schemas.microsoft.com/office/drawing/2014/main" id="{A4256250-805C-4FF7-99FB-3D5352E80C8F}"/>
                      </a:ext>
                    </a:extLst>
                  </p14:cNvPr>
                  <p14:cNvContentPartPr/>
                  <p14:nvPr/>
                </p14:nvContentPartPr>
                <p14:xfrm>
                  <a:off x="1122944" y="4099999"/>
                  <a:ext cx="75600" cy="111240"/>
                </p14:xfrm>
              </p:contentPart>
            </mc:Choice>
            <mc:Fallback xmlns="">
              <p:pic>
                <p:nvPicPr>
                  <p:cNvPr id="1022" name="Ink 1021">
                    <a:extLst>
                      <a:ext uri="{FF2B5EF4-FFF2-40B4-BE49-F238E27FC236}">
                        <a16:creationId xmlns:a16="http://schemas.microsoft.com/office/drawing/2014/main" id="{A4256250-805C-4FF7-99FB-3D5352E80C8F}"/>
                      </a:ext>
                    </a:extLst>
                  </p:cNvPr>
                  <p:cNvPicPr/>
                  <p:nvPr/>
                </p:nvPicPr>
                <p:blipFill>
                  <a:blip r:embed="rId1264"/>
                  <a:stretch>
                    <a:fillRect/>
                  </a:stretch>
                </p:blipFill>
                <p:spPr>
                  <a:xfrm>
                    <a:off x="1114304" y="4090999"/>
                    <a:ext cx="93240" cy="12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5">
                <p14:nvContentPartPr>
                  <p14:cNvPr id="1023" name="Ink 1022">
                    <a:extLst>
                      <a:ext uri="{FF2B5EF4-FFF2-40B4-BE49-F238E27FC236}">
                        <a16:creationId xmlns:a16="http://schemas.microsoft.com/office/drawing/2014/main" id="{3F08EDB4-D9F9-47CD-B727-356FCC44B2F5}"/>
                      </a:ext>
                    </a:extLst>
                  </p14:cNvPr>
                  <p14:cNvContentPartPr/>
                  <p14:nvPr/>
                </p14:nvContentPartPr>
                <p14:xfrm>
                  <a:off x="1231304" y="4074079"/>
                  <a:ext cx="18720" cy="131400"/>
                </p14:xfrm>
              </p:contentPart>
            </mc:Choice>
            <mc:Fallback xmlns="">
              <p:pic>
                <p:nvPicPr>
                  <p:cNvPr id="1023" name="Ink 1022">
                    <a:extLst>
                      <a:ext uri="{FF2B5EF4-FFF2-40B4-BE49-F238E27FC236}">
                        <a16:creationId xmlns:a16="http://schemas.microsoft.com/office/drawing/2014/main" id="{3F08EDB4-D9F9-47CD-B727-356FCC44B2F5}"/>
                      </a:ext>
                    </a:extLst>
                  </p:cNvPr>
                  <p:cNvPicPr/>
                  <p:nvPr/>
                </p:nvPicPr>
                <p:blipFill>
                  <a:blip r:embed="rId1266"/>
                  <a:stretch>
                    <a:fillRect/>
                  </a:stretch>
                </p:blipFill>
                <p:spPr>
                  <a:xfrm>
                    <a:off x="1222664" y="4065079"/>
                    <a:ext cx="36360" cy="14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7">
                <p14:nvContentPartPr>
                  <p14:cNvPr id="1024" name="Ink 1023">
                    <a:extLst>
                      <a:ext uri="{FF2B5EF4-FFF2-40B4-BE49-F238E27FC236}">
                        <a16:creationId xmlns:a16="http://schemas.microsoft.com/office/drawing/2014/main" id="{2BB5A142-FE75-420C-8417-997D02CEF23D}"/>
                      </a:ext>
                    </a:extLst>
                  </p14:cNvPr>
                  <p14:cNvContentPartPr/>
                  <p14:nvPr/>
                </p14:nvContentPartPr>
                <p14:xfrm>
                  <a:off x="1283144" y="4048879"/>
                  <a:ext cx="75600" cy="145080"/>
                </p14:xfrm>
              </p:contentPart>
            </mc:Choice>
            <mc:Fallback xmlns="">
              <p:pic>
                <p:nvPicPr>
                  <p:cNvPr id="1024" name="Ink 1023">
                    <a:extLst>
                      <a:ext uri="{FF2B5EF4-FFF2-40B4-BE49-F238E27FC236}">
                        <a16:creationId xmlns:a16="http://schemas.microsoft.com/office/drawing/2014/main" id="{2BB5A142-FE75-420C-8417-997D02CEF23D}"/>
                      </a:ext>
                    </a:extLst>
                  </p:cNvPr>
                  <p:cNvPicPr/>
                  <p:nvPr/>
                </p:nvPicPr>
                <p:blipFill>
                  <a:blip r:embed="rId1268"/>
                  <a:stretch>
                    <a:fillRect/>
                  </a:stretch>
                </p:blipFill>
                <p:spPr>
                  <a:xfrm>
                    <a:off x="1274504" y="4040239"/>
                    <a:ext cx="93240" cy="16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9">
                <p14:nvContentPartPr>
                  <p14:cNvPr id="1025" name="Ink 1024">
                    <a:extLst>
                      <a:ext uri="{FF2B5EF4-FFF2-40B4-BE49-F238E27FC236}">
                        <a16:creationId xmlns:a16="http://schemas.microsoft.com/office/drawing/2014/main" id="{962FC085-F2A9-4ED3-9392-BDA8C438E010}"/>
                      </a:ext>
                    </a:extLst>
                  </p14:cNvPr>
                  <p14:cNvContentPartPr/>
                  <p14:nvPr/>
                </p14:nvContentPartPr>
                <p14:xfrm>
                  <a:off x="1373504" y="4130239"/>
                  <a:ext cx="47880" cy="56160"/>
                </p14:xfrm>
              </p:contentPart>
            </mc:Choice>
            <mc:Fallback xmlns="">
              <p:pic>
                <p:nvPicPr>
                  <p:cNvPr id="1025" name="Ink 1024">
                    <a:extLst>
                      <a:ext uri="{FF2B5EF4-FFF2-40B4-BE49-F238E27FC236}">
                        <a16:creationId xmlns:a16="http://schemas.microsoft.com/office/drawing/2014/main" id="{962FC085-F2A9-4ED3-9392-BDA8C438E010}"/>
                      </a:ext>
                    </a:extLst>
                  </p:cNvPr>
                  <p:cNvPicPr/>
                  <p:nvPr/>
                </p:nvPicPr>
                <p:blipFill>
                  <a:blip r:embed="rId1270"/>
                  <a:stretch>
                    <a:fillRect/>
                  </a:stretch>
                </p:blipFill>
                <p:spPr>
                  <a:xfrm>
                    <a:off x="1364864" y="4121599"/>
                    <a:ext cx="65520" cy="7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1">
                <p14:nvContentPartPr>
                  <p14:cNvPr id="1026" name="Ink 1025">
                    <a:extLst>
                      <a:ext uri="{FF2B5EF4-FFF2-40B4-BE49-F238E27FC236}">
                        <a16:creationId xmlns:a16="http://schemas.microsoft.com/office/drawing/2014/main" id="{3C220FF1-E59E-4E39-B53B-99037D723E60}"/>
                      </a:ext>
                    </a:extLst>
                  </p14:cNvPr>
                  <p14:cNvContentPartPr/>
                  <p14:nvPr/>
                </p14:nvContentPartPr>
                <p14:xfrm>
                  <a:off x="1449824" y="4128079"/>
                  <a:ext cx="46800" cy="60480"/>
                </p14:xfrm>
              </p:contentPart>
            </mc:Choice>
            <mc:Fallback xmlns="">
              <p:pic>
                <p:nvPicPr>
                  <p:cNvPr id="1026" name="Ink 1025">
                    <a:extLst>
                      <a:ext uri="{FF2B5EF4-FFF2-40B4-BE49-F238E27FC236}">
                        <a16:creationId xmlns:a16="http://schemas.microsoft.com/office/drawing/2014/main" id="{3C220FF1-E59E-4E39-B53B-99037D723E60}"/>
                      </a:ext>
                    </a:extLst>
                  </p:cNvPr>
                  <p:cNvPicPr/>
                  <p:nvPr/>
                </p:nvPicPr>
                <p:blipFill>
                  <a:blip r:embed="rId1272"/>
                  <a:stretch>
                    <a:fillRect/>
                  </a:stretch>
                </p:blipFill>
                <p:spPr>
                  <a:xfrm>
                    <a:off x="1440824" y="4119439"/>
                    <a:ext cx="644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3">
                <p14:nvContentPartPr>
                  <p14:cNvPr id="1027" name="Ink 1026">
                    <a:extLst>
                      <a:ext uri="{FF2B5EF4-FFF2-40B4-BE49-F238E27FC236}">
                        <a16:creationId xmlns:a16="http://schemas.microsoft.com/office/drawing/2014/main" id="{C50B14E4-9BA6-4E21-8E91-7E01202B9270}"/>
                      </a:ext>
                    </a:extLst>
                  </p14:cNvPr>
                  <p14:cNvContentPartPr/>
                  <p14:nvPr/>
                </p14:nvContentPartPr>
                <p14:xfrm>
                  <a:off x="1537304" y="4063999"/>
                  <a:ext cx="25920" cy="108720"/>
                </p14:xfrm>
              </p:contentPart>
            </mc:Choice>
            <mc:Fallback xmlns="">
              <p:pic>
                <p:nvPicPr>
                  <p:cNvPr id="1027" name="Ink 1026">
                    <a:extLst>
                      <a:ext uri="{FF2B5EF4-FFF2-40B4-BE49-F238E27FC236}">
                        <a16:creationId xmlns:a16="http://schemas.microsoft.com/office/drawing/2014/main" id="{C50B14E4-9BA6-4E21-8E91-7E01202B9270}"/>
                      </a:ext>
                    </a:extLst>
                  </p:cNvPr>
                  <p:cNvPicPr/>
                  <p:nvPr/>
                </p:nvPicPr>
                <p:blipFill>
                  <a:blip r:embed="rId1274"/>
                  <a:stretch>
                    <a:fillRect/>
                  </a:stretch>
                </p:blipFill>
                <p:spPr>
                  <a:xfrm>
                    <a:off x="1528304" y="4055359"/>
                    <a:ext cx="4356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5">
                <p14:nvContentPartPr>
                  <p14:cNvPr id="1028" name="Ink 1027">
                    <a:extLst>
                      <a:ext uri="{FF2B5EF4-FFF2-40B4-BE49-F238E27FC236}">
                        <a16:creationId xmlns:a16="http://schemas.microsoft.com/office/drawing/2014/main" id="{55898F2C-DE91-4C6C-8754-291E05A1ABD8}"/>
                      </a:ext>
                    </a:extLst>
                  </p14:cNvPr>
                  <p14:cNvContentPartPr/>
                  <p14:nvPr/>
                </p14:nvContentPartPr>
                <p14:xfrm>
                  <a:off x="1500584" y="4094959"/>
                  <a:ext cx="158040" cy="76320"/>
                </p14:xfrm>
              </p:contentPart>
            </mc:Choice>
            <mc:Fallback xmlns="">
              <p:pic>
                <p:nvPicPr>
                  <p:cNvPr id="1028" name="Ink 1027">
                    <a:extLst>
                      <a:ext uri="{FF2B5EF4-FFF2-40B4-BE49-F238E27FC236}">
                        <a16:creationId xmlns:a16="http://schemas.microsoft.com/office/drawing/2014/main" id="{55898F2C-DE91-4C6C-8754-291E05A1ABD8}"/>
                      </a:ext>
                    </a:extLst>
                  </p:cNvPr>
                  <p:cNvPicPr/>
                  <p:nvPr/>
                </p:nvPicPr>
                <p:blipFill>
                  <a:blip r:embed="rId1276"/>
                  <a:stretch>
                    <a:fillRect/>
                  </a:stretch>
                </p:blipFill>
                <p:spPr>
                  <a:xfrm>
                    <a:off x="1491584" y="4086319"/>
                    <a:ext cx="17568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7">
                <p14:nvContentPartPr>
                  <p14:cNvPr id="1029" name="Ink 1028">
                    <a:extLst>
                      <a:ext uri="{FF2B5EF4-FFF2-40B4-BE49-F238E27FC236}">
                        <a16:creationId xmlns:a16="http://schemas.microsoft.com/office/drawing/2014/main" id="{6AD13DB8-AB36-44E1-AE93-51A8C7B405F3}"/>
                      </a:ext>
                    </a:extLst>
                  </p14:cNvPr>
                  <p14:cNvContentPartPr/>
                  <p14:nvPr/>
                </p14:nvContentPartPr>
                <p14:xfrm>
                  <a:off x="1685624" y="4110799"/>
                  <a:ext cx="47520" cy="46440"/>
                </p14:xfrm>
              </p:contentPart>
            </mc:Choice>
            <mc:Fallback xmlns="">
              <p:pic>
                <p:nvPicPr>
                  <p:cNvPr id="1029" name="Ink 1028">
                    <a:extLst>
                      <a:ext uri="{FF2B5EF4-FFF2-40B4-BE49-F238E27FC236}">
                        <a16:creationId xmlns:a16="http://schemas.microsoft.com/office/drawing/2014/main" id="{6AD13DB8-AB36-44E1-AE93-51A8C7B405F3}"/>
                      </a:ext>
                    </a:extLst>
                  </p:cNvPr>
                  <p:cNvPicPr/>
                  <p:nvPr/>
                </p:nvPicPr>
                <p:blipFill>
                  <a:blip r:embed="rId1278"/>
                  <a:stretch>
                    <a:fillRect/>
                  </a:stretch>
                </p:blipFill>
                <p:spPr>
                  <a:xfrm>
                    <a:off x="1676624" y="4102159"/>
                    <a:ext cx="65160" cy="6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9">
                <p14:nvContentPartPr>
                  <p14:cNvPr id="1030" name="Ink 1029">
                    <a:extLst>
                      <a:ext uri="{FF2B5EF4-FFF2-40B4-BE49-F238E27FC236}">
                        <a16:creationId xmlns:a16="http://schemas.microsoft.com/office/drawing/2014/main" id="{F0089E46-4DAA-4708-88B6-CACA1F6EEAB0}"/>
                      </a:ext>
                    </a:extLst>
                  </p14:cNvPr>
                  <p14:cNvContentPartPr/>
                  <p14:nvPr/>
                </p14:nvContentPartPr>
                <p14:xfrm>
                  <a:off x="1769864" y="4131319"/>
                  <a:ext cx="52200" cy="137160"/>
                </p14:xfrm>
              </p:contentPart>
            </mc:Choice>
            <mc:Fallback xmlns="">
              <p:pic>
                <p:nvPicPr>
                  <p:cNvPr id="1030" name="Ink 1029">
                    <a:extLst>
                      <a:ext uri="{FF2B5EF4-FFF2-40B4-BE49-F238E27FC236}">
                        <a16:creationId xmlns:a16="http://schemas.microsoft.com/office/drawing/2014/main" id="{F0089E46-4DAA-4708-88B6-CACA1F6EEAB0}"/>
                      </a:ext>
                    </a:extLst>
                  </p:cNvPr>
                  <p:cNvPicPr/>
                  <p:nvPr/>
                </p:nvPicPr>
                <p:blipFill>
                  <a:blip r:embed="rId1280"/>
                  <a:stretch>
                    <a:fillRect/>
                  </a:stretch>
                </p:blipFill>
                <p:spPr>
                  <a:xfrm>
                    <a:off x="1760864" y="4122319"/>
                    <a:ext cx="69840" cy="15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1">
                <p14:nvContentPartPr>
                  <p14:cNvPr id="1032" name="Ink 1031">
                    <a:extLst>
                      <a:ext uri="{FF2B5EF4-FFF2-40B4-BE49-F238E27FC236}">
                        <a16:creationId xmlns:a16="http://schemas.microsoft.com/office/drawing/2014/main" id="{02C8D8B9-E25B-40B3-B53C-BBDD5AB0FC4E}"/>
                      </a:ext>
                    </a:extLst>
                  </p14:cNvPr>
                  <p14:cNvContentPartPr/>
                  <p14:nvPr/>
                </p14:nvContentPartPr>
                <p14:xfrm>
                  <a:off x="1981904" y="4067959"/>
                  <a:ext cx="14400" cy="111240"/>
                </p14:xfrm>
              </p:contentPart>
            </mc:Choice>
            <mc:Fallback xmlns="">
              <p:pic>
                <p:nvPicPr>
                  <p:cNvPr id="1032" name="Ink 1031">
                    <a:extLst>
                      <a:ext uri="{FF2B5EF4-FFF2-40B4-BE49-F238E27FC236}">
                        <a16:creationId xmlns:a16="http://schemas.microsoft.com/office/drawing/2014/main" id="{02C8D8B9-E25B-40B3-B53C-BBDD5AB0FC4E}"/>
                      </a:ext>
                    </a:extLst>
                  </p:cNvPr>
                  <p:cNvPicPr/>
                  <p:nvPr/>
                </p:nvPicPr>
                <p:blipFill>
                  <a:blip r:embed="rId1282"/>
                  <a:stretch>
                    <a:fillRect/>
                  </a:stretch>
                </p:blipFill>
                <p:spPr>
                  <a:xfrm>
                    <a:off x="1973264" y="4058959"/>
                    <a:ext cx="32040" cy="12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3">
                <p14:nvContentPartPr>
                  <p14:cNvPr id="1033" name="Ink 1032">
                    <a:extLst>
                      <a:ext uri="{FF2B5EF4-FFF2-40B4-BE49-F238E27FC236}">
                        <a16:creationId xmlns:a16="http://schemas.microsoft.com/office/drawing/2014/main" id="{4E4F4FD0-296C-4CA1-BF0D-BC59DC84A96A}"/>
                      </a:ext>
                    </a:extLst>
                  </p14:cNvPr>
                  <p14:cNvContentPartPr/>
                  <p14:nvPr/>
                </p14:nvContentPartPr>
                <p14:xfrm>
                  <a:off x="1979024" y="4073719"/>
                  <a:ext cx="91080" cy="114840"/>
                </p14:xfrm>
              </p:contentPart>
            </mc:Choice>
            <mc:Fallback xmlns="">
              <p:pic>
                <p:nvPicPr>
                  <p:cNvPr id="1033" name="Ink 1032">
                    <a:extLst>
                      <a:ext uri="{FF2B5EF4-FFF2-40B4-BE49-F238E27FC236}">
                        <a16:creationId xmlns:a16="http://schemas.microsoft.com/office/drawing/2014/main" id="{4E4F4FD0-296C-4CA1-BF0D-BC59DC84A96A}"/>
                      </a:ext>
                    </a:extLst>
                  </p:cNvPr>
                  <p:cNvPicPr/>
                  <p:nvPr/>
                </p:nvPicPr>
                <p:blipFill>
                  <a:blip r:embed="rId1284"/>
                  <a:stretch>
                    <a:fillRect/>
                  </a:stretch>
                </p:blipFill>
                <p:spPr>
                  <a:xfrm>
                    <a:off x="1970384" y="4065079"/>
                    <a:ext cx="108720" cy="13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5">
                <p14:nvContentPartPr>
                  <p14:cNvPr id="1034" name="Ink 1033">
                    <a:extLst>
                      <a:ext uri="{FF2B5EF4-FFF2-40B4-BE49-F238E27FC236}">
                        <a16:creationId xmlns:a16="http://schemas.microsoft.com/office/drawing/2014/main" id="{84D48AE0-F1A6-438D-87CC-1752965957CC}"/>
                      </a:ext>
                    </a:extLst>
                  </p14:cNvPr>
                  <p14:cNvContentPartPr/>
                  <p14:nvPr/>
                </p14:nvContentPartPr>
                <p14:xfrm>
                  <a:off x="2105744" y="4135639"/>
                  <a:ext cx="56160" cy="49680"/>
                </p14:xfrm>
              </p:contentPart>
            </mc:Choice>
            <mc:Fallback xmlns="">
              <p:pic>
                <p:nvPicPr>
                  <p:cNvPr id="1034" name="Ink 1033">
                    <a:extLst>
                      <a:ext uri="{FF2B5EF4-FFF2-40B4-BE49-F238E27FC236}">
                        <a16:creationId xmlns:a16="http://schemas.microsoft.com/office/drawing/2014/main" id="{84D48AE0-F1A6-438D-87CC-1752965957CC}"/>
                      </a:ext>
                    </a:extLst>
                  </p:cNvPr>
                  <p:cNvPicPr/>
                  <p:nvPr/>
                </p:nvPicPr>
                <p:blipFill>
                  <a:blip r:embed="rId1286"/>
                  <a:stretch>
                    <a:fillRect/>
                  </a:stretch>
                </p:blipFill>
                <p:spPr>
                  <a:xfrm>
                    <a:off x="2097104" y="4126999"/>
                    <a:ext cx="7380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7">
                <p14:nvContentPartPr>
                  <p14:cNvPr id="1035" name="Ink 1034">
                    <a:extLst>
                      <a:ext uri="{FF2B5EF4-FFF2-40B4-BE49-F238E27FC236}">
                        <a16:creationId xmlns:a16="http://schemas.microsoft.com/office/drawing/2014/main" id="{416148F2-FE8C-4070-998D-075C4C8685DA}"/>
                      </a:ext>
                    </a:extLst>
                  </p14:cNvPr>
                  <p14:cNvContentPartPr/>
                  <p14:nvPr/>
                </p14:nvContentPartPr>
                <p14:xfrm>
                  <a:off x="2196824" y="4062559"/>
                  <a:ext cx="18000" cy="103320"/>
                </p14:xfrm>
              </p:contentPart>
            </mc:Choice>
            <mc:Fallback xmlns="">
              <p:pic>
                <p:nvPicPr>
                  <p:cNvPr id="1035" name="Ink 1034">
                    <a:extLst>
                      <a:ext uri="{FF2B5EF4-FFF2-40B4-BE49-F238E27FC236}">
                        <a16:creationId xmlns:a16="http://schemas.microsoft.com/office/drawing/2014/main" id="{416148F2-FE8C-4070-998D-075C4C8685DA}"/>
                      </a:ext>
                    </a:extLst>
                  </p:cNvPr>
                  <p:cNvPicPr/>
                  <p:nvPr/>
                </p:nvPicPr>
                <p:blipFill>
                  <a:blip r:embed="rId1288"/>
                  <a:stretch>
                    <a:fillRect/>
                  </a:stretch>
                </p:blipFill>
                <p:spPr>
                  <a:xfrm>
                    <a:off x="2188184" y="4053919"/>
                    <a:ext cx="3564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9">
                <p14:nvContentPartPr>
                  <p14:cNvPr id="1036" name="Ink 1035">
                    <a:extLst>
                      <a:ext uri="{FF2B5EF4-FFF2-40B4-BE49-F238E27FC236}">
                        <a16:creationId xmlns:a16="http://schemas.microsoft.com/office/drawing/2014/main" id="{41B6887E-5E98-43D1-A875-EBD055135C25}"/>
                      </a:ext>
                    </a:extLst>
                  </p14:cNvPr>
                  <p14:cNvContentPartPr/>
                  <p14:nvPr/>
                </p14:nvContentPartPr>
                <p14:xfrm>
                  <a:off x="2252984" y="4055719"/>
                  <a:ext cx="66240" cy="114840"/>
                </p14:xfrm>
              </p:contentPart>
            </mc:Choice>
            <mc:Fallback xmlns="">
              <p:pic>
                <p:nvPicPr>
                  <p:cNvPr id="1036" name="Ink 1035">
                    <a:extLst>
                      <a:ext uri="{FF2B5EF4-FFF2-40B4-BE49-F238E27FC236}">
                        <a16:creationId xmlns:a16="http://schemas.microsoft.com/office/drawing/2014/main" id="{41B6887E-5E98-43D1-A875-EBD055135C25}"/>
                      </a:ext>
                    </a:extLst>
                  </p:cNvPr>
                  <p:cNvPicPr/>
                  <p:nvPr/>
                </p:nvPicPr>
                <p:blipFill>
                  <a:blip r:embed="rId1290"/>
                  <a:stretch>
                    <a:fillRect/>
                  </a:stretch>
                </p:blipFill>
                <p:spPr>
                  <a:xfrm>
                    <a:off x="2243984" y="4046719"/>
                    <a:ext cx="83880" cy="132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48" name="Group 1047">
              <a:extLst>
                <a:ext uri="{FF2B5EF4-FFF2-40B4-BE49-F238E27FC236}">
                  <a16:creationId xmlns:a16="http://schemas.microsoft.com/office/drawing/2014/main" id="{91681B6A-3D9C-400B-AAED-C1F740254D87}"/>
                </a:ext>
              </a:extLst>
            </p:cNvPr>
            <p:cNvGrpSpPr/>
            <p:nvPr/>
          </p:nvGrpSpPr>
          <p:grpSpPr>
            <a:xfrm>
              <a:off x="1345527" y="4399880"/>
              <a:ext cx="866520" cy="163800"/>
              <a:chOff x="1345527" y="4399880"/>
              <a:chExt cx="866520" cy="163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91">
                <p14:nvContentPartPr>
                  <p14:cNvPr id="1038" name="Ink 1037">
                    <a:extLst>
                      <a:ext uri="{FF2B5EF4-FFF2-40B4-BE49-F238E27FC236}">
                        <a16:creationId xmlns:a16="http://schemas.microsoft.com/office/drawing/2014/main" id="{2E6D80C6-92A0-411B-A5C9-1414F7B2BB3F}"/>
                      </a:ext>
                    </a:extLst>
                  </p14:cNvPr>
                  <p14:cNvContentPartPr/>
                  <p14:nvPr/>
                </p14:nvContentPartPr>
                <p14:xfrm>
                  <a:off x="1345527" y="4409600"/>
                  <a:ext cx="81720" cy="154080"/>
                </p14:xfrm>
              </p:contentPart>
            </mc:Choice>
            <mc:Fallback xmlns="">
              <p:pic>
                <p:nvPicPr>
                  <p:cNvPr id="1038" name="Ink 1037">
                    <a:extLst>
                      <a:ext uri="{FF2B5EF4-FFF2-40B4-BE49-F238E27FC236}">
                        <a16:creationId xmlns:a16="http://schemas.microsoft.com/office/drawing/2014/main" id="{2E6D80C6-92A0-411B-A5C9-1414F7B2BB3F}"/>
                      </a:ext>
                    </a:extLst>
                  </p:cNvPr>
                  <p:cNvPicPr/>
                  <p:nvPr/>
                </p:nvPicPr>
                <p:blipFill>
                  <a:blip r:embed="rId1292"/>
                  <a:stretch>
                    <a:fillRect/>
                  </a:stretch>
                </p:blipFill>
                <p:spPr>
                  <a:xfrm>
                    <a:off x="1336887" y="4400960"/>
                    <a:ext cx="993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3">
                <p14:nvContentPartPr>
                  <p14:cNvPr id="1039" name="Ink 1038">
                    <a:extLst>
                      <a:ext uri="{FF2B5EF4-FFF2-40B4-BE49-F238E27FC236}">
                        <a16:creationId xmlns:a16="http://schemas.microsoft.com/office/drawing/2014/main" id="{D2EF3289-A401-477E-BF64-93E669E94DB1}"/>
                      </a:ext>
                    </a:extLst>
                  </p14:cNvPr>
                  <p14:cNvContentPartPr/>
                  <p14:nvPr/>
                </p14:nvContentPartPr>
                <p14:xfrm>
                  <a:off x="1482687" y="4409600"/>
                  <a:ext cx="7560" cy="141480"/>
                </p14:xfrm>
              </p:contentPart>
            </mc:Choice>
            <mc:Fallback xmlns="">
              <p:pic>
                <p:nvPicPr>
                  <p:cNvPr id="1039" name="Ink 1038">
                    <a:extLst>
                      <a:ext uri="{FF2B5EF4-FFF2-40B4-BE49-F238E27FC236}">
                        <a16:creationId xmlns:a16="http://schemas.microsoft.com/office/drawing/2014/main" id="{D2EF3289-A401-477E-BF64-93E669E94DB1}"/>
                      </a:ext>
                    </a:extLst>
                  </p:cNvPr>
                  <p:cNvPicPr/>
                  <p:nvPr/>
                </p:nvPicPr>
                <p:blipFill>
                  <a:blip r:embed="rId1294"/>
                  <a:stretch>
                    <a:fillRect/>
                  </a:stretch>
                </p:blipFill>
                <p:spPr>
                  <a:xfrm>
                    <a:off x="1473687" y="4400600"/>
                    <a:ext cx="25200" cy="15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5">
                <p14:nvContentPartPr>
                  <p14:cNvPr id="1041" name="Ink 1040">
                    <a:extLst>
                      <a:ext uri="{FF2B5EF4-FFF2-40B4-BE49-F238E27FC236}">
                        <a16:creationId xmlns:a16="http://schemas.microsoft.com/office/drawing/2014/main" id="{C0570D00-33C8-4524-9451-E1014A6FE40C}"/>
                      </a:ext>
                    </a:extLst>
                  </p14:cNvPr>
                  <p14:cNvContentPartPr/>
                  <p14:nvPr/>
                </p14:nvContentPartPr>
                <p14:xfrm>
                  <a:off x="1555047" y="4468640"/>
                  <a:ext cx="81360" cy="86760"/>
                </p14:xfrm>
              </p:contentPart>
            </mc:Choice>
            <mc:Fallback xmlns="">
              <p:pic>
                <p:nvPicPr>
                  <p:cNvPr id="1041" name="Ink 1040">
                    <a:extLst>
                      <a:ext uri="{FF2B5EF4-FFF2-40B4-BE49-F238E27FC236}">
                        <a16:creationId xmlns:a16="http://schemas.microsoft.com/office/drawing/2014/main" id="{C0570D00-33C8-4524-9451-E1014A6FE40C}"/>
                      </a:ext>
                    </a:extLst>
                  </p:cNvPr>
                  <p:cNvPicPr/>
                  <p:nvPr/>
                </p:nvPicPr>
                <p:blipFill>
                  <a:blip r:embed="rId1296"/>
                  <a:stretch>
                    <a:fillRect/>
                  </a:stretch>
                </p:blipFill>
                <p:spPr>
                  <a:xfrm>
                    <a:off x="1546047" y="4460000"/>
                    <a:ext cx="99000" cy="10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7">
                <p14:nvContentPartPr>
                  <p14:cNvPr id="1042" name="Ink 1041">
                    <a:extLst>
                      <a:ext uri="{FF2B5EF4-FFF2-40B4-BE49-F238E27FC236}">
                        <a16:creationId xmlns:a16="http://schemas.microsoft.com/office/drawing/2014/main" id="{0E93C86D-1463-4869-A675-991CFB71032B}"/>
                      </a:ext>
                    </a:extLst>
                  </p14:cNvPr>
                  <p14:cNvContentPartPr/>
                  <p14:nvPr/>
                </p14:nvContentPartPr>
                <p14:xfrm>
                  <a:off x="1679247" y="4480520"/>
                  <a:ext cx="94320" cy="51840"/>
                </p14:xfrm>
              </p:contentPart>
            </mc:Choice>
            <mc:Fallback xmlns="">
              <p:pic>
                <p:nvPicPr>
                  <p:cNvPr id="1042" name="Ink 1041">
                    <a:extLst>
                      <a:ext uri="{FF2B5EF4-FFF2-40B4-BE49-F238E27FC236}">
                        <a16:creationId xmlns:a16="http://schemas.microsoft.com/office/drawing/2014/main" id="{0E93C86D-1463-4869-A675-991CFB71032B}"/>
                      </a:ext>
                    </a:extLst>
                  </p:cNvPr>
                  <p:cNvPicPr/>
                  <p:nvPr/>
                </p:nvPicPr>
                <p:blipFill>
                  <a:blip r:embed="rId1298"/>
                  <a:stretch>
                    <a:fillRect/>
                  </a:stretch>
                </p:blipFill>
                <p:spPr>
                  <a:xfrm>
                    <a:off x="1670247" y="4471520"/>
                    <a:ext cx="111960" cy="6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9">
                <p14:nvContentPartPr>
                  <p14:cNvPr id="1043" name="Ink 1042">
                    <a:extLst>
                      <a:ext uri="{FF2B5EF4-FFF2-40B4-BE49-F238E27FC236}">
                        <a16:creationId xmlns:a16="http://schemas.microsoft.com/office/drawing/2014/main" id="{2E68A72A-4FF5-4659-9494-56E4667ED1A1}"/>
                      </a:ext>
                    </a:extLst>
                  </p14:cNvPr>
                  <p14:cNvContentPartPr/>
                  <p14:nvPr/>
                </p14:nvContentPartPr>
                <p14:xfrm>
                  <a:off x="1827207" y="4465040"/>
                  <a:ext cx="55440" cy="67320"/>
                </p14:xfrm>
              </p:contentPart>
            </mc:Choice>
            <mc:Fallback xmlns="">
              <p:pic>
                <p:nvPicPr>
                  <p:cNvPr id="1043" name="Ink 1042">
                    <a:extLst>
                      <a:ext uri="{FF2B5EF4-FFF2-40B4-BE49-F238E27FC236}">
                        <a16:creationId xmlns:a16="http://schemas.microsoft.com/office/drawing/2014/main" id="{2E68A72A-4FF5-4659-9494-56E4667ED1A1}"/>
                      </a:ext>
                    </a:extLst>
                  </p:cNvPr>
                  <p:cNvPicPr/>
                  <p:nvPr/>
                </p:nvPicPr>
                <p:blipFill>
                  <a:blip r:embed="rId1300"/>
                  <a:stretch>
                    <a:fillRect/>
                  </a:stretch>
                </p:blipFill>
                <p:spPr>
                  <a:xfrm>
                    <a:off x="1818207" y="4456400"/>
                    <a:ext cx="73080" cy="8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1">
                <p14:nvContentPartPr>
                  <p14:cNvPr id="1044" name="Ink 1043">
                    <a:extLst>
                      <a:ext uri="{FF2B5EF4-FFF2-40B4-BE49-F238E27FC236}">
                        <a16:creationId xmlns:a16="http://schemas.microsoft.com/office/drawing/2014/main" id="{0F8C39FF-E791-4AC4-A0DE-11BFF2AFE5F6}"/>
                      </a:ext>
                    </a:extLst>
                  </p14:cNvPr>
                  <p14:cNvContentPartPr/>
                  <p14:nvPr/>
                </p14:nvContentPartPr>
                <p14:xfrm>
                  <a:off x="1942767" y="4460360"/>
                  <a:ext cx="56160" cy="62640"/>
                </p14:xfrm>
              </p:contentPart>
            </mc:Choice>
            <mc:Fallback xmlns="">
              <p:pic>
                <p:nvPicPr>
                  <p:cNvPr id="1044" name="Ink 1043">
                    <a:extLst>
                      <a:ext uri="{FF2B5EF4-FFF2-40B4-BE49-F238E27FC236}">
                        <a16:creationId xmlns:a16="http://schemas.microsoft.com/office/drawing/2014/main" id="{0F8C39FF-E791-4AC4-A0DE-11BFF2AFE5F6}"/>
                      </a:ext>
                    </a:extLst>
                  </p:cNvPr>
                  <p:cNvPicPr/>
                  <p:nvPr/>
                </p:nvPicPr>
                <p:blipFill>
                  <a:blip r:embed="rId1302"/>
                  <a:stretch>
                    <a:fillRect/>
                  </a:stretch>
                </p:blipFill>
                <p:spPr>
                  <a:xfrm>
                    <a:off x="1934127" y="4451360"/>
                    <a:ext cx="73800" cy="8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3">
                <p14:nvContentPartPr>
                  <p14:cNvPr id="1045" name="Ink 1044">
                    <a:extLst>
                      <a:ext uri="{FF2B5EF4-FFF2-40B4-BE49-F238E27FC236}">
                        <a16:creationId xmlns:a16="http://schemas.microsoft.com/office/drawing/2014/main" id="{957DE62C-5BFF-4C64-849D-15BDAC1784EA}"/>
                      </a:ext>
                    </a:extLst>
                  </p14:cNvPr>
                  <p14:cNvContentPartPr/>
                  <p14:nvPr/>
                </p14:nvContentPartPr>
                <p14:xfrm>
                  <a:off x="2052567" y="4471880"/>
                  <a:ext cx="50400" cy="50040"/>
                </p14:xfrm>
              </p:contentPart>
            </mc:Choice>
            <mc:Fallback xmlns="">
              <p:pic>
                <p:nvPicPr>
                  <p:cNvPr id="1045" name="Ink 1044">
                    <a:extLst>
                      <a:ext uri="{FF2B5EF4-FFF2-40B4-BE49-F238E27FC236}">
                        <a16:creationId xmlns:a16="http://schemas.microsoft.com/office/drawing/2014/main" id="{957DE62C-5BFF-4C64-849D-15BDAC1784EA}"/>
                      </a:ext>
                    </a:extLst>
                  </p:cNvPr>
                  <p:cNvPicPr/>
                  <p:nvPr/>
                </p:nvPicPr>
                <p:blipFill>
                  <a:blip r:embed="rId1304"/>
                  <a:stretch>
                    <a:fillRect/>
                  </a:stretch>
                </p:blipFill>
                <p:spPr>
                  <a:xfrm>
                    <a:off x="2043927" y="4462880"/>
                    <a:ext cx="68040" cy="6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5">
                <p14:nvContentPartPr>
                  <p14:cNvPr id="1046" name="Ink 1045">
                    <a:extLst>
                      <a:ext uri="{FF2B5EF4-FFF2-40B4-BE49-F238E27FC236}">
                        <a16:creationId xmlns:a16="http://schemas.microsoft.com/office/drawing/2014/main" id="{A5F48AA3-FA4C-4652-9DB7-69ADF87B7DD4}"/>
                      </a:ext>
                    </a:extLst>
                  </p14:cNvPr>
                  <p14:cNvContentPartPr/>
                  <p14:nvPr/>
                </p14:nvContentPartPr>
                <p14:xfrm>
                  <a:off x="2146167" y="4399880"/>
                  <a:ext cx="6480" cy="97200"/>
                </p14:xfrm>
              </p:contentPart>
            </mc:Choice>
            <mc:Fallback xmlns="">
              <p:pic>
                <p:nvPicPr>
                  <p:cNvPr id="1046" name="Ink 1045">
                    <a:extLst>
                      <a:ext uri="{FF2B5EF4-FFF2-40B4-BE49-F238E27FC236}">
                        <a16:creationId xmlns:a16="http://schemas.microsoft.com/office/drawing/2014/main" id="{A5F48AA3-FA4C-4652-9DB7-69ADF87B7DD4}"/>
                      </a:ext>
                    </a:extLst>
                  </p:cNvPr>
                  <p:cNvPicPr/>
                  <p:nvPr/>
                </p:nvPicPr>
                <p:blipFill>
                  <a:blip r:embed="rId1306"/>
                  <a:stretch>
                    <a:fillRect/>
                  </a:stretch>
                </p:blipFill>
                <p:spPr>
                  <a:xfrm>
                    <a:off x="2137167" y="4390880"/>
                    <a:ext cx="24120" cy="11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7">
                <p14:nvContentPartPr>
                  <p14:cNvPr id="1047" name="Ink 1046">
                    <a:extLst>
                      <a:ext uri="{FF2B5EF4-FFF2-40B4-BE49-F238E27FC236}">
                        <a16:creationId xmlns:a16="http://schemas.microsoft.com/office/drawing/2014/main" id="{9EDF74C7-1375-48C3-A506-79589726EE1F}"/>
                      </a:ext>
                    </a:extLst>
                  </p14:cNvPr>
                  <p14:cNvContentPartPr/>
                  <p14:nvPr/>
                </p14:nvContentPartPr>
                <p14:xfrm>
                  <a:off x="2195127" y="4406360"/>
                  <a:ext cx="16920" cy="107280"/>
                </p14:xfrm>
              </p:contentPart>
            </mc:Choice>
            <mc:Fallback xmlns="">
              <p:pic>
                <p:nvPicPr>
                  <p:cNvPr id="1047" name="Ink 1046">
                    <a:extLst>
                      <a:ext uri="{FF2B5EF4-FFF2-40B4-BE49-F238E27FC236}">
                        <a16:creationId xmlns:a16="http://schemas.microsoft.com/office/drawing/2014/main" id="{9EDF74C7-1375-48C3-A506-79589726EE1F}"/>
                      </a:ext>
                    </a:extLst>
                  </p:cNvPr>
                  <p:cNvPicPr/>
                  <p:nvPr/>
                </p:nvPicPr>
                <p:blipFill>
                  <a:blip r:embed="rId1308"/>
                  <a:stretch>
                    <a:fillRect/>
                  </a:stretch>
                </p:blipFill>
                <p:spPr>
                  <a:xfrm>
                    <a:off x="2186487" y="4397360"/>
                    <a:ext cx="34560" cy="124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85F8AB5F-7640-4875-9F3A-A1CDF694837C}"/>
                </a:ext>
              </a:extLst>
            </p:cNvPr>
            <p:cNvGrpSpPr/>
            <p:nvPr/>
          </p:nvGrpSpPr>
          <p:grpSpPr>
            <a:xfrm>
              <a:off x="1406737" y="5462786"/>
              <a:ext cx="741960" cy="470880"/>
              <a:chOff x="1406737" y="5462786"/>
              <a:chExt cx="741960" cy="470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09">
                <p14:nvContentPartPr>
                  <p14:cNvPr id="1049" name="Ink 1048">
                    <a:extLst>
                      <a:ext uri="{FF2B5EF4-FFF2-40B4-BE49-F238E27FC236}">
                        <a16:creationId xmlns:a16="http://schemas.microsoft.com/office/drawing/2014/main" id="{D768B1FE-EE48-45E8-9667-A3F6C19FA06E}"/>
                      </a:ext>
                    </a:extLst>
                  </p14:cNvPr>
                  <p14:cNvContentPartPr/>
                  <p14:nvPr/>
                </p14:nvContentPartPr>
                <p14:xfrm>
                  <a:off x="1406737" y="5492306"/>
                  <a:ext cx="97560" cy="131760"/>
                </p14:xfrm>
              </p:contentPart>
            </mc:Choice>
            <mc:Fallback xmlns="">
              <p:pic>
                <p:nvPicPr>
                  <p:cNvPr id="1049" name="Ink 1048">
                    <a:extLst>
                      <a:ext uri="{FF2B5EF4-FFF2-40B4-BE49-F238E27FC236}">
                        <a16:creationId xmlns:a16="http://schemas.microsoft.com/office/drawing/2014/main" id="{D768B1FE-EE48-45E8-9667-A3F6C19FA06E}"/>
                      </a:ext>
                    </a:extLst>
                  </p:cNvPr>
                  <p:cNvPicPr/>
                  <p:nvPr/>
                </p:nvPicPr>
                <p:blipFill>
                  <a:blip r:embed="rId1310"/>
                  <a:stretch>
                    <a:fillRect/>
                  </a:stretch>
                </p:blipFill>
                <p:spPr>
                  <a:xfrm>
                    <a:off x="1397737" y="5483306"/>
                    <a:ext cx="115200" cy="14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1">
                <p14:nvContentPartPr>
                  <p14:cNvPr id="1050" name="Ink 1049">
                    <a:extLst>
                      <a:ext uri="{FF2B5EF4-FFF2-40B4-BE49-F238E27FC236}">
                        <a16:creationId xmlns:a16="http://schemas.microsoft.com/office/drawing/2014/main" id="{A5500313-BF9F-4EDC-B902-41FAD8F3AFBA}"/>
                      </a:ext>
                    </a:extLst>
                  </p14:cNvPr>
                  <p14:cNvContentPartPr/>
                  <p14:nvPr/>
                </p14:nvContentPartPr>
                <p14:xfrm>
                  <a:off x="1535257" y="5476826"/>
                  <a:ext cx="19800" cy="112320"/>
                </p14:xfrm>
              </p:contentPart>
            </mc:Choice>
            <mc:Fallback xmlns="">
              <p:pic>
                <p:nvPicPr>
                  <p:cNvPr id="1050" name="Ink 1049">
                    <a:extLst>
                      <a:ext uri="{FF2B5EF4-FFF2-40B4-BE49-F238E27FC236}">
                        <a16:creationId xmlns:a16="http://schemas.microsoft.com/office/drawing/2014/main" id="{A5500313-BF9F-4EDC-B902-41FAD8F3AFBA}"/>
                      </a:ext>
                    </a:extLst>
                  </p:cNvPr>
                  <p:cNvPicPr/>
                  <p:nvPr/>
                </p:nvPicPr>
                <p:blipFill>
                  <a:blip r:embed="rId1312"/>
                  <a:stretch>
                    <a:fillRect/>
                  </a:stretch>
                </p:blipFill>
                <p:spPr>
                  <a:xfrm>
                    <a:off x="1526257" y="5467826"/>
                    <a:ext cx="37440" cy="12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3">
                <p14:nvContentPartPr>
                  <p14:cNvPr id="1051" name="Ink 1050">
                    <a:extLst>
                      <a:ext uri="{FF2B5EF4-FFF2-40B4-BE49-F238E27FC236}">
                        <a16:creationId xmlns:a16="http://schemas.microsoft.com/office/drawing/2014/main" id="{7702C100-C2A8-42B8-9310-22778AC50213}"/>
                      </a:ext>
                    </a:extLst>
                  </p14:cNvPr>
                  <p14:cNvContentPartPr/>
                  <p14:nvPr/>
                </p14:nvContentPartPr>
                <p14:xfrm>
                  <a:off x="1601137" y="5462786"/>
                  <a:ext cx="50400" cy="128880"/>
                </p14:xfrm>
              </p:contentPart>
            </mc:Choice>
            <mc:Fallback xmlns="">
              <p:pic>
                <p:nvPicPr>
                  <p:cNvPr id="1051" name="Ink 1050">
                    <a:extLst>
                      <a:ext uri="{FF2B5EF4-FFF2-40B4-BE49-F238E27FC236}">
                        <a16:creationId xmlns:a16="http://schemas.microsoft.com/office/drawing/2014/main" id="{7702C100-C2A8-42B8-9310-22778AC50213}"/>
                      </a:ext>
                    </a:extLst>
                  </p:cNvPr>
                  <p:cNvPicPr/>
                  <p:nvPr/>
                </p:nvPicPr>
                <p:blipFill>
                  <a:blip r:embed="rId1314"/>
                  <a:stretch>
                    <a:fillRect/>
                  </a:stretch>
                </p:blipFill>
                <p:spPr>
                  <a:xfrm>
                    <a:off x="1592497" y="5453786"/>
                    <a:ext cx="68040" cy="14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5">
                <p14:nvContentPartPr>
                  <p14:cNvPr id="1052" name="Ink 1051">
                    <a:extLst>
                      <a:ext uri="{FF2B5EF4-FFF2-40B4-BE49-F238E27FC236}">
                        <a16:creationId xmlns:a16="http://schemas.microsoft.com/office/drawing/2014/main" id="{3EA12332-83B0-4FE0-942E-DCF20EB1FEC6}"/>
                      </a:ext>
                    </a:extLst>
                  </p14:cNvPr>
                  <p14:cNvContentPartPr/>
                  <p14:nvPr/>
                </p14:nvContentPartPr>
                <p14:xfrm>
                  <a:off x="1577017" y="5539466"/>
                  <a:ext cx="56880" cy="360"/>
                </p14:xfrm>
              </p:contentPart>
            </mc:Choice>
            <mc:Fallback xmlns="">
              <p:pic>
                <p:nvPicPr>
                  <p:cNvPr id="1052" name="Ink 1051">
                    <a:extLst>
                      <a:ext uri="{FF2B5EF4-FFF2-40B4-BE49-F238E27FC236}">
                        <a16:creationId xmlns:a16="http://schemas.microsoft.com/office/drawing/2014/main" id="{3EA12332-83B0-4FE0-942E-DCF20EB1FEC6}"/>
                      </a:ext>
                    </a:extLst>
                  </p:cNvPr>
                  <p:cNvPicPr/>
                  <p:nvPr/>
                </p:nvPicPr>
                <p:blipFill>
                  <a:blip r:embed="rId1316"/>
                  <a:stretch>
                    <a:fillRect/>
                  </a:stretch>
                </p:blipFill>
                <p:spPr>
                  <a:xfrm>
                    <a:off x="1568017" y="5530466"/>
                    <a:ext cx="7452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7">
                <p14:nvContentPartPr>
                  <p14:cNvPr id="1053" name="Ink 1052">
                    <a:extLst>
                      <a:ext uri="{FF2B5EF4-FFF2-40B4-BE49-F238E27FC236}">
                        <a16:creationId xmlns:a16="http://schemas.microsoft.com/office/drawing/2014/main" id="{E2C68A50-1783-46B7-A540-EBCFEA0C5F60}"/>
                      </a:ext>
                    </a:extLst>
                  </p14:cNvPr>
                  <p14:cNvContentPartPr/>
                  <p14:nvPr/>
                </p14:nvContentPartPr>
                <p14:xfrm>
                  <a:off x="1673857" y="5527586"/>
                  <a:ext cx="47160" cy="57960"/>
                </p14:xfrm>
              </p:contentPart>
            </mc:Choice>
            <mc:Fallback xmlns="">
              <p:pic>
                <p:nvPicPr>
                  <p:cNvPr id="1053" name="Ink 1052">
                    <a:extLst>
                      <a:ext uri="{FF2B5EF4-FFF2-40B4-BE49-F238E27FC236}">
                        <a16:creationId xmlns:a16="http://schemas.microsoft.com/office/drawing/2014/main" id="{E2C68A50-1783-46B7-A540-EBCFEA0C5F60}"/>
                      </a:ext>
                    </a:extLst>
                  </p:cNvPr>
                  <p:cNvPicPr/>
                  <p:nvPr/>
                </p:nvPicPr>
                <p:blipFill>
                  <a:blip r:embed="rId1318"/>
                  <a:stretch>
                    <a:fillRect/>
                  </a:stretch>
                </p:blipFill>
                <p:spPr>
                  <a:xfrm>
                    <a:off x="1664857" y="5518586"/>
                    <a:ext cx="64800" cy="7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9">
                <p14:nvContentPartPr>
                  <p14:cNvPr id="1054" name="Ink 1053">
                    <a:extLst>
                      <a:ext uri="{FF2B5EF4-FFF2-40B4-BE49-F238E27FC236}">
                        <a16:creationId xmlns:a16="http://schemas.microsoft.com/office/drawing/2014/main" id="{33A6A58B-49AE-4E95-9186-E5A6B971756E}"/>
                      </a:ext>
                    </a:extLst>
                  </p14:cNvPr>
                  <p14:cNvContentPartPr/>
                  <p14:nvPr/>
                </p14:nvContentPartPr>
                <p14:xfrm>
                  <a:off x="1760977" y="5506346"/>
                  <a:ext cx="31320" cy="65160"/>
                </p14:xfrm>
              </p:contentPart>
            </mc:Choice>
            <mc:Fallback xmlns="">
              <p:pic>
                <p:nvPicPr>
                  <p:cNvPr id="1054" name="Ink 1053">
                    <a:extLst>
                      <a:ext uri="{FF2B5EF4-FFF2-40B4-BE49-F238E27FC236}">
                        <a16:creationId xmlns:a16="http://schemas.microsoft.com/office/drawing/2014/main" id="{33A6A58B-49AE-4E95-9186-E5A6B971756E}"/>
                      </a:ext>
                    </a:extLst>
                  </p:cNvPr>
                  <p:cNvPicPr/>
                  <p:nvPr/>
                </p:nvPicPr>
                <p:blipFill>
                  <a:blip r:embed="rId1320"/>
                  <a:stretch>
                    <a:fillRect/>
                  </a:stretch>
                </p:blipFill>
                <p:spPr>
                  <a:xfrm>
                    <a:off x="1752337" y="5497706"/>
                    <a:ext cx="4896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1">
                <p14:nvContentPartPr>
                  <p14:cNvPr id="1055" name="Ink 1054">
                    <a:extLst>
                      <a:ext uri="{FF2B5EF4-FFF2-40B4-BE49-F238E27FC236}">
                        <a16:creationId xmlns:a16="http://schemas.microsoft.com/office/drawing/2014/main" id="{351B1AC7-71BB-4E58-83CF-700394BADC21}"/>
                      </a:ext>
                    </a:extLst>
                  </p14:cNvPr>
                  <p14:cNvContentPartPr/>
                  <p14:nvPr/>
                </p14:nvContentPartPr>
                <p14:xfrm>
                  <a:off x="1871137" y="5464226"/>
                  <a:ext cx="29160" cy="102240"/>
                </p14:xfrm>
              </p:contentPart>
            </mc:Choice>
            <mc:Fallback xmlns="">
              <p:pic>
                <p:nvPicPr>
                  <p:cNvPr id="1055" name="Ink 1054">
                    <a:extLst>
                      <a:ext uri="{FF2B5EF4-FFF2-40B4-BE49-F238E27FC236}">
                        <a16:creationId xmlns:a16="http://schemas.microsoft.com/office/drawing/2014/main" id="{351B1AC7-71BB-4E58-83CF-700394BADC21}"/>
                      </a:ext>
                    </a:extLst>
                  </p:cNvPr>
                  <p:cNvPicPr/>
                  <p:nvPr/>
                </p:nvPicPr>
                <p:blipFill>
                  <a:blip r:embed="rId1322"/>
                  <a:stretch>
                    <a:fillRect/>
                  </a:stretch>
                </p:blipFill>
                <p:spPr>
                  <a:xfrm>
                    <a:off x="1862137" y="5455586"/>
                    <a:ext cx="46800" cy="11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3">
                <p14:nvContentPartPr>
                  <p14:cNvPr id="1056" name="Ink 1055">
                    <a:extLst>
                      <a:ext uri="{FF2B5EF4-FFF2-40B4-BE49-F238E27FC236}">
                        <a16:creationId xmlns:a16="http://schemas.microsoft.com/office/drawing/2014/main" id="{6D8EA21B-9794-436B-A2CE-0B167F414708}"/>
                      </a:ext>
                    </a:extLst>
                  </p14:cNvPr>
                  <p14:cNvContentPartPr/>
                  <p14:nvPr/>
                </p14:nvContentPartPr>
                <p14:xfrm>
                  <a:off x="1843057" y="5500226"/>
                  <a:ext cx="140760" cy="66240"/>
                </p14:xfrm>
              </p:contentPart>
            </mc:Choice>
            <mc:Fallback xmlns="">
              <p:pic>
                <p:nvPicPr>
                  <p:cNvPr id="1056" name="Ink 1055">
                    <a:extLst>
                      <a:ext uri="{FF2B5EF4-FFF2-40B4-BE49-F238E27FC236}">
                        <a16:creationId xmlns:a16="http://schemas.microsoft.com/office/drawing/2014/main" id="{6D8EA21B-9794-436B-A2CE-0B167F414708}"/>
                      </a:ext>
                    </a:extLst>
                  </p:cNvPr>
                  <p:cNvPicPr/>
                  <p:nvPr/>
                </p:nvPicPr>
                <p:blipFill>
                  <a:blip r:embed="rId1324"/>
                  <a:stretch>
                    <a:fillRect/>
                  </a:stretch>
                </p:blipFill>
                <p:spPr>
                  <a:xfrm>
                    <a:off x="1834417" y="5491226"/>
                    <a:ext cx="158400" cy="8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5">
                <p14:nvContentPartPr>
                  <p14:cNvPr id="1057" name="Ink 1056">
                    <a:extLst>
                      <a:ext uri="{FF2B5EF4-FFF2-40B4-BE49-F238E27FC236}">
                        <a16:creationId xmlns:a16="http://schemas.microsoft.com/office/drawing/2014/main" id="{137F4DCC-0DB0-408A-9FE9-970EC11236D8}"/>
                      </a:ext>
                    </a:extLst>
                  </p14:cNvPr>
                  <p14:cNvContentPartPr/>
                  <p14:nvPr/>
                </p14:nvContentPartPr>
                <p14:xfrm>
                  <a:off x="2019457" y="5501306"/>
                  <a:ext cx="34560" cy="56520"/>
                </p14:xfrm>
              </p:contentPart>
            </mc:Choice>
            <mc:Fallback xmlns="">
              <p:pic>
                <p:nvPicPr>
                  <p:cNvPr id="1057" name="Ink 1056">
                    <a:extLst>
                      <a:ext uri="{FF2B5EF4-FFF2-40B4-BE49-F238E27FC236}">
                        <a16:creationId xmlns:a16="http://schemas.microsoft.com/office/drawing/2014/main" id="{137F4DCC-0DB0-408A-9FE9-970EC11236D8}"/>
                      </a:ext>
                    </a:extLst>
                  </p:cNvPr>
                  <p:cNvPicPr/>
                  <p:nvPr/>
                </p:nvPicPr>
                <p:blipFill>
                  <a:blip r:embed="rId1326"/>
                  <a:stretch>
                    <a:fillRect/>
                  </a:stretch>
                </p:blipFill>
                <p:spPr>
                  <a:xfrm>
                    <a:off x="2010457" y="5492306"/>
                    <a:ext cx="52200" cy="7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7">
                <p14:nvContentPartPr>
                  <p14:cNvPr id="1058" name="Ink 1057">
                    <a:extLst>
                      <a:ext uri="{FF2B5EF4-FFF2-40B4-BE49-F238E27FC236}">
                        <a16:creationId xmlns:a16="http://schemas.microsoft.com/office/drawing/2014/main" id="{685CD25F-D885-40CF-BE8E-B01DBD91DEB7}"/>
                      </a:ext>
                    </a:extLst>
                  </p14:cNvPr>
                  <p14:cNvContentPartPr/>
                  <p14:nvPr/>
                </p14:nvContentPartPr>
                <p14:xfrm>
                  <a:off x="2104777" y="5518226"/>
                  <a:ext cx="43920" cy="150840"/>
                </p14:xfrm>
              </p:contentPart>
            </mc:Choice>
            <mc:Fallback xmlns="">
              <p:pic>
                <p:nvPicPr>
                  <p:cNvPr id="1058" name="Ink 1057">
                    <a:extLst>
                      <a:ext uri="{FF2B5EF4-FFF2-40B4-BE49-F238E27FC236}">
                        <a16:creationId xmlns:a16="http://schemas.microsoft.com/office/drawing/2014/main" id="{685CD25F-D885-40CF-BE8E-B01DBD91DEB7}"/>
                      </a:ext>
                    </a:extLst>
                  </p:cNvPr>
                  <p:cNvPicPr/>
                  <p:nvPr/>
                </p:nvPicPr>
                <p:blipFill>
                  <a:blip r:embed="rId1328"/>
                  <a:stretch>
                    <a:fillRect/>
                  </a:stretch>
                </p:blipFill>
                <p:spPr>
                  <a:xfrm>
                    <a:off x="2096137" y="5509586"/>
                    <a:ext cx="6156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9">
                <p14:nvContentPartPr>
                  <p14:cNvPr id="1059" name="Ink 1058">
                    <a:extLst>
                      <a:ext uri="{FF2B5EF4-FFF2-40B4-BE49-F238E27FC236}">
                        <a16:creationId xmlns:a16="http://schemas.microsoft.com/office/drawing/2014/main" id="{91203CE6-0A31-4B6D-B4C1-E70543902AC0}"/>
                      </a:ext>
                    </a:extLst>
                  </p14:cNvPr>
                  <p14:cNvContentPartPr/>
                  <p14:nvPr/>
                </p14:nvContentPartPr>
                <p14:xfrm>
                  <a:off x="1431937" y="5728106"/>
                  <a:ext cx="62640" cy="139320"/>
                </p14:xfrm>
              </p:contentPart>
            </mc:Choice>
            <mc:Fallback xmlns="">
              <p:pic>
                <p:nvPicPr>
                  <p:cNvPr id="1059" name="Ink 1058">
                    <a:extLst>
                      <a:ext uri="{FF2B5EF4-FFF2-40B4-BE49-F238E27FC236}">
                        <a16:creationId xmlns:a16="http://schemas.microsoft.com/office/drawing/2014/main" id="{91203CE6-0A31-4B6D-B4C1-E70543902AC0}"/>
                      </a:ext>
                    </a:extLst>
                  </p:cNvPr>
                  <p:cNvPicPr/>
                  <p:nvPr/>
                </p:nvPicPr>
                <p:blipFill>
                  <a:blip r:embed="rId1330"/>
                  <a:stretch>
                    <a:fillRect/>
                  </a:stretch>
                </p:blipFill>
                <p:spPr>
                  <a:xfrm>
                    <a:off x="1422937" y="5719106"/>
                    <a:ext cx="8028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1">
                <p14:nvContentPartPr>
                  <p14:cNvPr id="1060" name="Ink 1059">
                    <a:extLst>
                      <a:ext uri="{FF2B5EF4-FFF2-40B4-BE49-F238E27FC236}">
                        <a16:creationId xmlns:a16="http://schemas.microsoft.com/office/drawing/2014/main" id="{34B5E851-82D5-4C61-98F5-0C0165249BE4}"/>
                      </a:ext>
                    </a:extLst>
                  </p14:cNvPr>
                  <p14:cNvContentPartPr/>
                  <p14:nvPr/>
                </p14:nvContentPartPr>
                <p14:xfrm>
                  <a:off x="1526617" y="5796146"/>
                  <a:ext cx="56520" cy="68760"/>
                </p14:xfrm>
              </p:contentPart>
            </mc:Choice>
            <mc:Fallback xmlns="">
              <p:pic>
                <p:nvPicPr>
                  <p:cNvPr id="1060" name="Ink 1059">
                    <a:extLst>
                      <a:ext uri="{FF2B5EF4-FFF2-40B4-BE49-F238E27FC236}">
                        <a16:creationId xmlns:a16="http://schemas.microsoft.com/office/drawing/2014/main" id="{34B5E851-82D5-4C61-98F5-0C0165249BE4}"/>
                      </a:ext>
                    </a:extLst>
                  </p:cNvPr>
                  <p:cNvPicPr/>
                  <p:nvPr/>
                </p:nvPicPr>
                <p:blipFill>
                  <a:blip r:embed="rId1332"/>
                  <a:stretch>
                    <a:fillRect/>
                  </a:stretch>
                </p:blipFill>
                <p:spPr>
                  <a:xfrm>
                    <a:off x="1517617" y="5787506"/>
                    <a:ext cx="74160" cy="8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3">
                <p14:nvContentPartPr>
                  <p14:cNvPr id="1061" name="Ink 1060">
                    <a:extLst>
                      <a:ext uri="{FF2B5EF4-FFF2-40B4-BE49-F238E27FC236}">
                        <a16:creationId xmlns:a16="http://schemas.microsoft.com/office/drawing/2014/main" id="{3BAA8229-CE15-45B8-A6F5-AA5263E9C442}"/>
                      </a:ext>
                    </a:extLst>
                  </p14:cNvPr>
                  <p14:cNvContentPartPr/>
                  <p14:nvPr/>
                </p14:nvContentPartPr>
                <p14:xfrm>
                  <a:off x="1635337" y="5798666"/>
                  <a:ext cx="54720" cy="62280"/>
                </p14:xfrm>
              </p:contentPart>
            </mc:Choice>
            <mc:Fallback xmlns="">
              <p:pic>
                <p:nvPicPr>
                  <p:cNvPr id="1061" name="Ink 1060">
                    <a:extLst>
                      <a:ext uri="{FF2B5EF4-FFF2-40B4-BE49-F238E27FC236}">
                        <a16:creationId xmlns:a16="http://schemas.microsoft.com/office/drawing/2014/main" id="{3BAA8229-CE15-45B8-A6F5-AA5263E9C442}"/>
                      </a:ext>
                    </a:extLst>
                  </p:cNvPr>
                  <p:cNvPicPr/>
                  <p:nvPr/>
                </p:nvPicPr>
                <p:blipFill>
                  <a:blip r:embed="rId1334"/>
                  <a:stretch>
                    <a:fillRect/>
                  </a:stretch>
                </p:blipFill>
                <p:spPr>
                  <a:xfrm>
                    <a:off x="1626697" y="5789666"/>
                    <a:ext cx="72360" cy="7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5">
                <p14:nvContentPartPr>
                  <p14:cNvPr id="1062" name="Ink 1061">
                    <a:extLst>
                      <a:ext uri="{FF2B5EF4-FFF2-40B4-BE49-F238E27FC236}">
                        <a16:creationId xmlns:a16="http://schemas.microsoft.com/office/drawing/2014/main" id="{5D6D8043-8F56-4A7F-8ECD-7BF4F27649D1}"/>
                      </a:ext>
                    </a:extLst>
                  </p14:cNvPr>
                  <p14:cNvContentPartPr/>
                  <p14:nvPr/>
                </p14:nvContentPartPr>
                <p14:xfrm>
                  <a:off x="1732897" y="5782826"/>
                  <a:ext cx="60840" cy="70560"/>
                </p14:xfrm>
              </p:contentPart>
            </mc:Choice>
            <mc:Fallback xmlns="">
              <p:pic>
                <p:nvPicPr>
                  <p:cNvPr id="1062" name="Ink 1061">
                    <a:extLst>
                      <a:ext uri="{FF2B5EF4-FFF2-40B4-BE49-F238E27FC236}">
                        <a16:creationId xmlns:a16="http://schemas.microsoft.com/office/drawing/2014/main" id="{5D6D8043-8F56-4A7F-8ECD-7BF4F27649D1}"/>
                      </a:ext>
                    </a:extLst>
                  </p:cNvPr>
                  <p:cNvPicPr/>
                  <p:nvPr/>
                </p:nvPicPr>
                <p:blipFill>
                  <a:blip r:embed="rId1336"/>
                  <a:stretch>
                    <a:fillRect/>
                  </a:stretch>
                </p:blipFill>
                <p:spPr>
                  <a:xfrm>
                    <a:off x="1724257" y="5774186"/>
                    <a:ext cx="78480" cy="8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7">
                <p14:nvContentPartPr>
                  <p14:cNvPr id="1063" name="Ink 1062">
                    <a:extLst>
                      <a:ext uri="{FF2B5EF4-FFF2-40B4-BE49-F238E27FC236}">
                        <a16:creationId xmlns:a16="http://schemas.microsoft.com/office/drawing/2014/main" id="{E1BCD9D1-0552-4BAD-B17A-02301092585A}"/>
                      </a:ext>
                    </a:extLst>
                  </p14:cNvPr>
                  <p14:cNvContentPartPr/>
                  <p14:nvPr/>
                </p14:nvContentPartPr>
                <p14:xfrm>
                  <a:off x="1838737" y="5779586"/>
                  <a:ext cx="61200" cy="68040"/>
                </p14:xfrm>
              </p:contentPart>
            </mc:Choice>
            <mc:Fallback xmlns="">
              <p:pic>
                <p:nvPicPr>
                  <p:cNvPr id="1063" name="Ink 1062">
                    <a:extLst>
                      <a:ext uri="{FF2B5EF4-FFF2-40B4-BE49-F238E27FC236}">
                        <a16:creationId xmlns:a16="http://schemas.microsoft.com/office/drawing/2014/main" id="{E1BCD9D1-0552-4BAD-B17A-02301092585A}"/>
                      </a:ext>
                    </a:extLst>
                  </p:cNvPr>
                  <p:cNvPicPr/>
                  <p:nvPr/>
                </p:nvPicPr>
                <p:blipFill>
                  <a:blip r:embed="rId1338"/>
                  <a:stretch>
                    <a:fillRect/>
                  </a:stretch>
                </p:blipFill>
                <p:spPr>
                  <a:xfrm>
                    <a:off x="1830097" y="5770586"/>
                    <a:ext cx="7884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9">
                <p14:nvContentPartPr>
                  <p14:cNvPr id="1064" name="Ink 1063">
                    <a:extLst>
                      <a:ext uri="{FF2B5EF4-FFF2-40B4-BE49-F238E27FC236}">
                        <a16:creationId xmlns:a16="http://schemas.microsoft.com/office/drawing/2014/main" id="{1961B4FA-54A1-4E75-8919-1E3CCA4B285A}"/>
                      </a:ext>
                    </a:extLst>
                  </p14:cNvPr>
                  <p14:cNvContentPartPr/>
                  <p14:nvPr/>
                </p14:nvContentPartPr>
                <p14:xfrm>
                  <a:off x="1945657" y="5775986"/>
                  <a:ext cx="33480" cy="61200"/>
                </p14:xfrm>
              </p:contentPart>
            </mc:Choice>
            <mc:Fallback xmlns="">
              <p:pic>
                <p:nvPicPr>
                  <p:cNvPr id="1064" name="Ink 1063">
                    <a:extLst>
                      <a:ext uri="{FF2B5EF4-FFF2-40B4-BE49-F238E27FC236}">
                        <a16:creationId xmlns:a16="http://schemas.microsoft.com/office/drawing/2014/main" id="{1961B4FA-54A1-4E75-8919-1E3CCA4B285A}"/>
                      </a:ext>
                    </a:extLst>
                  </p:cNvPr>
                  <p:cNvPicPr/>
                  <p:nvPr/>
                </p:nvPicPr>
                <p:blipFill>
                  <a:blip r:embed="rId1340"/>
                  <a:stretch>
                    <a:fillRect/>
                  </a:stretch>
                </p:blipFill>
                <p:spPr>
                  <a:xfrm>
                    <a:off x="1936657" y="5766986"/>
                    <a:ext cx="51120" cy="7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1">
                <p14:nvContentPartPr>
                  <p14:cNvPr id="1065" name="Ink 1064">
                    <a:extLst>
                      <a:ext uri="{FF2B5EF4-FFF2-40B4-BE49-F238E27FC236}">
                        <a16:creationId xmlns:a16="http://schemas.microsoft.com/office/drawing/2014/main" id="{6BA7B9C3-D8EC-479C-BDC5-61AE15C1508E}"/>
                      </a:ext>
                    </a:extLst>
                  </p14:cNvPr>
                  <p14:cNvContentPartPr/>
                  <p14:nvPr/>
                </p14:nvContentPartPr>
                <p14:xfrm>
                  <a:off x="2014777" y="5794706"/>
                  <a:ext cx="61920" cy="138960"/>
                </p14:xfrm>
              </p:contentPart>
            </mc:Choice>
            <mc:Fallback xmlns="">
              <p:pic>
                <p:nvPicPr>
                  <p:cNvPr id="1065" name="Ink 1064">
                    <a:extLst>
                      <a:ext uri="{FF2B5EF4-FFF2-40B4-BE49-F238E27FC236}">
                        <a16:creationId xmlns:a16="http://schemas.microsoft.com/office/drawing/2014/main" id="{6BA7B9C3-D8EC-479C-BDC5-61AE15C1508E}"/>
                      </a:ext>
                    </a:extLst>
                  </p:cNvPr>
                  <p:cNvPicPr/>
                  <p:nvPr/>
                </p:nvPicPr>
                <p:blipFill>
                  <a:blip r:embed="rId1342"/>
                  <a:stretch>
                    <a:fillRect/>
                  </a:stretch>
                </p:blipFill>
                <p:spPr>
                  <a:xfrm>
                    <a:off x="2005777" y="5786066"/>
                    <a:ext cx="79560" cy="156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76" name="Group 1075">
              <a:extLst>
                <a:ext uri="{FF2B5EF4-FFF2-40B4-BE49-F238E27FC236}">
                  <a16:creationId xmlns:a16="http://schemas.microsoft.com/office/drawing/2014/main" id="{A0E852CA-6E9D-4F05-9FDE-27D2D6D327BD}"/>
                </a:ext>
              </a:extLst>
            </p:cNvPr>
            <p:cNvGrpSpPr/>
            <p:nvPr/>
          </p:nvGrpSpPr>
          <p:grpSpPr>
            <a:xfrm>
              <a:off x="1424441" y="6034248"/>
              <a:ext cx="686160" cy="139320"/>
              <a:chOff x="1424441" y="6034248"/>
              <a:chExt cx="686160" cy="139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43">
                <p14:nvContentPartPr>
                  <p14:cNvPr id="1067" name="Ink 1066">
                    <a:extLst>
                      <a:ext uri="{FF2B5EF4-FFF2-40B4-BE49-F238E27FC236}">
                        <a16:creationId xmlns:a16="http://schemas.microsoft.com/office/drawing/2014/main" id="{8EC9C92E-778F-445F-97FD-D782C2083586}"/>
                      </a:ext>
                    </a:extLst>
                  </p14:cNvPr>
                  <p14:cNvContentPartPr/>
                  <p14:nvPr/>
                </p14:nvContentPartPr>
                <p14:xfrm>
                  <a:off x="1424441" y="6053688"/>
                  <a:ext cx="9000" cy="119880"/>
                </p14:xfrm>
              </p:contentPart>
            </mc:Choice>
            <mc:Fallback xmlns="">
              <p:pic>
                <p:nvPicPr>
                  <p:cNvPr id="1067" name="Ink 1066">
                    <a:extLst>
                      <a:ext uri="{FF2B5EF4-FFF2-40B4-BE49-F238E27FC236}">
                        <a16:creationId xmlns:a16="http://schemas.microsoft.com/office/drawing/2014/main" id="{8EC9C92E-778F-445F-97FD-D782C2083586}"/>
                      </a:ext>
                    </a:extLst>
                  </p:cNvPr>
                  <p:cNvPicPr/>
                  <p:nvPr/>
                </p:nvPicPr>
                <p:blipFill>
                  <a:blip r:embed="rId1344"/>
                  <a:stretch>
                    <a:fillRect/>
                  </a:stretch>
                </p:blipFill>
                <p:spPr>
                  <a:xfrm>
                    <a:off x="1415801" y="6044688"/>
                    <a:ext cx="2664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5">
                <p14:nvContentPartPr>
                  <p14:cNvPr id="1068" name="Ink 1067">
                    <a:extLst>
                      <a:ext uri="{FF2B5EF4-FFF2-40B4-BE49-F238E27FC236}">
                        <a16:creationId xmlns:a16="http://schemas.microsoft.com/office/drawing/2014/main" id="{A1D0C61C-7AA0-4C9F-B500-B3D9A21E7318}"/>
                      </a:ext>
                    </a:extLst>
                  </p14:cNvPr>
                  <p14:cNvContentPartPr/>
                  <p14:nvPr/>
                </p14:nvContentPartPr>
                <p14:xfrm>
                  <a:off x="1425881" y="6054408"/>
                  <a:ext cx="91080" cy="91440"/>
                </p14:xfrm>
              </p:contentPart>
            </mc:Choice>
            <mc:Fallback xmlns="">
              <p:pic>
                <p:nvPicPr>
                  <p:cNvPr id="1068" name="Ink 1067">
                    <a:extLst>
                      <a:ext uri="{FF2B5EF4-FFF2-40B4-BE49-F238E27FC236}">
                        <a16:creationId xmlns:a16="http://schemas.microsoft.com/office/drawing/2014/main" id="{A1D0C61C-7AA0-4C9F-B500-B3D9A21E7318}"/>
                      </a:ext>
                    </a:extLst>
                  </p:cNvPr>
                  <p:cNvPicPr/>
                  <p:nvPr/>
                </p:nvPicPr>
                <p:blipFill>
                  <a:blip r:embed="rId1346"/>
                  <a:stretch>
                    <a:fillRect/>
                  </a:stretch>
                </p:blipFill>
                <p:spPr>
                  <a:xfrm>
                    <a:off x="1417241" y="6045408"/>
                    <a:ext cx="10872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7">
                <p14:nvContentPartPr>
                  <p14:cNvPr id="1069" name="Ink 1068">
                    <a:extLst>
                      <a:ext uri="{FF2B5EF4-FFF2-40B4-BE49-F238E27FC236}">
                        <a16:creationId xmlns:a16="http://schemas.microsoft.com/office/drawing/2014/main" id="{5E026B06-5225-49F2-9D26-D68ADA781D7F}"/>
                      </a:ext>
                    </a:extLst>
                  </p14:cNvPr>
                  <p14:cNvContentPartPr/>
                  <p14:nvPr/>
                </p14:nvContentPartPr>
                <p14:xfrm>
                  <a:off x="1498241" y="6034248"/>
                  <a:ext cx="13320" cy="107280"/>
                </p14:xfrm>
              </p:contentPart>
            </mc:Choice>
            <mc:Fallback xmlns="">
              <p:pic>
                <p:nvPicPr>
                  <p:cNvPr id="1069" name="Ink 1068">
                    <a:extLst>
                      <a:ext uri="{FF2B5EF4-FFF2-40B4-BE49-F238E27FC236}">
                        <a16:creationId xmlns:a16="http://schemas.microsoft.com/office/drawing/2014/main" id="{5E026B06-5225-49F2-9D26-D68ADA781D7F}"/>
                      </a:ext>
                    </a:extLst>
                  </p:cNvPr>
                  <p:cNvPicPr/>
                  <p:nvPr/>
                </p:nvPicPr>
                <p:blipFill>
                  <a:blip r:embed="rId1348"/>
                  <a:stretch>
                    <a:fillRect/>
                  </a:stretch>
                </p:blipFill>
                <p:spPr>
                  <a:xfrm>
                    <a:off x="1489601" y="6025248"/>
                    <a:ext cx="30960" cy="12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9">
                <p14:nvContentPartPr>
                  <p14:cNvPr id="1070" name="Ink 1069">
                    <a:extLst>
                      <a:ext uri="{FF2B5EF4-FFF2-40B4-BE49-F238E27FC236}">
                        <a16:creationId xmlns:a16="http://schemas.microsoft.com/office/drawing/2014/main" id="{E5B62C4F-91B2-4F5A-924E-75D9BCA5961A}"/>
                      </a:ext>
                    </a:extLst>
                  </p14:cNvPr>
                  <p14:cNvContentPartPr/>
                  <p14:nvPr/>
                </p14:nvContentPartPr>
                <p14:xfrm>
                  <a:off x="1560161" y="6081048"/>
                  <a:ext cx="54000" cy="70560"/>
                </p14:xfrm>
              </p:contentPart>
            </mc:Choice>
            <mc:Fallback xmlns="">
              <p:pic>
                <p:nvPicPr>
                  <p:cNvPr id="1070" name="Ink 1069">
                    <a:extLst>
                      <a:ext uri="{FF2B5EF4-FFF2-40B4-BE49-F238E27FC236}">
                        <a16:creationId xmlns:a16="http://schemas.microsoft.com/office/drawing/2014/main" id="{E5B62C4F-91B2-4F5A-924E-75D9BCA5961A}"/>
                      </a:ext>
                    </a:extLst>
                  </p:cNvPr>
                  <p:cNvPicPr/>
                  <p:nvPr/>
                </p:nvPicPr>
                <p:blipFill>
                  <a:blip r:embed="rId1350"/>
                  <a:stretch>
                    <a:fillRect/>
                  </a:stretch>
                </p:blipFill>
                <p:spPr>
                  <a:xfrm>
                    <a:off x="1551521" y="6072408"/>
                    <a:ext cx="71640" cy="8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1">
                <p14:nvContentPartPr>
                  <p14:cNvPr id="1071" name="Ink 1070">
                    <a:extLst>
                      <a:ext uri="{FF2B5EF4-FFF2-40B4-BE49-F238E27FC236}">
                        <a16:creationId xmlns:a16="http://schemas.microsoft.com/office/drawing/2014/main" id="{DDCFF88C-0907-4C94-A006-B64DC19A2039}"/>
                      </a:ext>
                    </a:extLst>
                  </p14:cNvPr>
                  <p14:cNvContentPartPr/>
                  <p14:nvPr/>
                </p14:nvContentPartPr>
                <p14:xfrm>
                  <a:off x="1659881" y="6083568"/>
                  <a:ext cx="54720" cy="61560"/>
                </p14:xfrm>
              </p:contentPart>
            </mc:Choice>
            <mc:Fallback xmlns="">
              <p:pic>
                <p:nvPicPr>
                  <p:cNvPr id="1071" name="Ink 1070">
                    <a:extLst>
                      <a:ext uri="{FF2B5EF4-FFF2-40B4-BE49-F238E27FC236}">
                        <a16:creationId xmlns:a16="http://schemas.microsoft.com/office/drawing/2014/main" id="{DDCFF88C-0907-4C94-A006-B64DC19A2039}"/>
                      </a:ext>
                    </a:extLst>
                  </p:cNvPr>
                  <p:cNvPicPr/>
                  <p:nvPr/>
                </p:nvPicPr>
                <p:blipFill>
                  <a:blip r:embed="rId1352"/>
                  <a:stretch>
                    <a:fillRect/>
                  </a:stretch>
                </p:blipFill>
                <p:spPr>
                  <a:xfrm>
                    <a:off x="1651241" y="6074568"/>
                    <a:ext cx="72360" cy="7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3">
                <p14:nvContentPartPr>
                  <p14:cNvPr id="1072" name="Ink 1071">
                    <a:extLst>
                      <a:ext uri="{FF2B5EF4-FFF2-40B4-BE49-F238E27FC236}">
                        <a16:creationId xmlns:a16="http://schemas.microsoft.com/office/drawing/2014/main" id="{B2B44BD9-F41B-4C60-A9B0-15FDFB6105CC}"/>
                      </a:ext>
                    </a:extLst>
                  </p14:cNvPr>
                  <p14:cNvContentPartPr/>
                  <p14:nvPr/>
                </p14:nvContentPartPr>
                <p14:xfrm>
                  <a:off x="1761401" y="6081048"/>
                  <a:ext cx="39960" cy="61920"/>
                </p14:xfrm>
              </p:contentPart>
            </mc:Choice>
            <mc:Fallback xmlns="">
              <p:pic>
                <p:nvPicPr>
                  <p:cNvPr id="1072" name="Ink 1071">
                    <a:extLst>
                      <a:ext uri="{FF2B5EF4-FFF2-40B4-BE49-F238E27FC236}">
                        <a16:creationId xmlns:a16="http://schemas.microsoft.com/office/drawing/2014/main" id="{B2B44BD9-F41B-4C60-A9B0-15FDFB6105CC}"/>
                      </a:ext>
                    </a:extLst>
                  </p:cNvPr>
                  <p:cNvPicPr/>
                  <p:nvPr/>
                </p:nvPicPr>
                <p:blipFill>
                  <a:blip r:embed="rId1354"/>
                  <a:stretch>
                    <a:fillRect/>
                  </a:stretch>
                </p:blipFill>
                <p:spPr>
                  <a:xfrm>
                    <a:off x="1752761" y="6072408"/>
                    <a:ext cx="57600" cy="7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5">
                <p14:nvContentPartPr>
                  <p14:cNvPr id="1073" name="Ink 1072">
                    <a:extLst>
                      <a:ext uri="{FF2B5EF4-FFF2-40B4-BE49-F238E27FC236}">
                        <a16:creationId xmlns:a16="http://schemas.microsoft.com/office/drawing/2014/main" id="{76E888EB-3253-464F-B489-9B76DF579CB8}"/>
                      </a:ext>
                    </a:extLst>
                  </p14:cNvPr>
                  <p14:cNvContentPartPr/>
                  <p14:nvPr/>
                </p14:nvContentPartPr>
                <p14:xfrm>
                  <a:off x="1855361" y="6077448"/>
                  <a:ext cx="39960" cy="64440"/>
                </p14:xfrm>
              </p:contentPart>
            </mc:Choice>
            <mc:Fallback xmlns="">
              <p:pic>
                <p:nvPicPr>
                  <p:cNvPr id="1073" name="Ink 1072">
                    <a:extLst>
                      <a:ext uri="{FF2B5EF4-FFF2-40B4-BE49-F238E27FC236}">
                        <a16:creationId xmlns:a16="http://schemas.microsoft.com/office/drawing/2014/main" id="{76E888EB-3253-464F-B489-9B76DF579CB8}"/>
                      </a:ext>
                    </a:extLst>
                  </p:cNvPr>
                  <p:cNvPicPr/>
                  <p:nvPr/>
                </p:nvPicPr>
                <p:blipFill>
                  <a:blip r:embed="rId1356"/>
                  <a:stretch>
                    <a:fillRect/>
                  </a:stretch>
                </p:blipFill>
                <p:spPr>
                  <a:xfrm>
                    <a:off x="1846361" y="6068448"/>
                    <a:ext cx="57600" cy="8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7">
                <p14:nvContentPartPr>
                  <p14:cNvPr id="1074" name="Ink 1073">
                    <a:extLst>
                      <a:ext uri="{FF2B5EF4-FFF2-40B4-BE49-F238E27FC236}">
                        <a16:creationId xmlns:a16="http://schemas.microsoft.com/office/drawing/2014/main" id="{D829A343-F2E7-4066-B2E1-8424E59D026F}"/>
                      </a:ext>
                    </a:extLst>
                  </p14:cNvPr>
                  <p14:cNvContentPartPr/>
                  <p14:nvPr/>
                </p14:nvContentPartPr>
                <p14:xfrm>
                  <a:off x="1939241" y="6076728"/>
                  <a:ext cx="56520" cy="51480"/>
                </p14:xfrm>
              </p:contentPart>
            </mc:Choice>
            <mc:Fallback xmlns="">
              <p:pic>
                <p:nvPicPr>
                  <p:cNvPr id="1074" name="Ink 1073">
                    <a:extLst>
                      <a:ext uri="{FF2B5EF4-FFF2-40B4-BE49-F238E27FC236}">
                        <a16:creationId xmlns:a16="http://schemas.microsoft.com/office/drawing/2014/main" id="{D829A343-F2E7-4066-B2E1-8424E59D026F}"/>
                      </a:ext>
                    </a:extLst>
                  </p:cNvPr>
                  <p:cNvPicPr/>
                  <p:nvPr/>
                </p:nvPicPr>
                <p:blipFill>
                  <a:blip r:embed="rId1358"/>
                  <a:stretch>
                    <a:fillRect/>
                  </a:stretch>
                </p:blipFill>
                <p:spPr>
                  <a:xfrm>
                    <a:off x="1930241" y="6068088"/>
                    <a:ext cx="74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9">
                <p14:nvContentPartPr>
                  <p14:cNvPr id="1075" name="Ink 1074">
                    <a:extLst>
                      <a:ext uri="{FF2B5EF4-FFF2-40B4-BE49-F238E27FC236}">
                        <a16:creationId xmlns:a16="http://schemas.microsoft.com/office/drawing/2014/main" id="{11F81362-958C-445B-BEBC-7156F7361BD7}"/>
                      </a:ext>
                    </a:extLst>
                  </p14:cNvPr>
                  <p14:cNvContentPartPr/>
                  <p14:nvPr/>
                </p14:nvContentPartPr>
                <p14:xfrm>
                  <a:off x="2060561" y="6067368"/>
                  <a:ext cx="50040" cy="74160"/>
                </p14:xfrm>
              </p:contentPart>
            </mc:Choice>
            <mc:Fallback xmlns="">
              <p:pic>
                <p:nvPicPr>
                  <p:cNvPr id="1075" name="Ink 1074">
                    <a:extLst>
                      <a:ext uri="{FF2B5EF4-FFF2-40B4-BE49-F238E27FC236}">
                        <a16:creationId xmlns:a16="http://schemas.microsoft.com/office/drawing/2014/main" id="{11F81362-958C-445B-BEBC-7156F7361BD7}"/>
                      </a:ext>
                    </a:extLst>
                  </p:cNvPr>
                  <p:cNvPicPr/>
                  <p:nvPr/>
                </p:nvPicPr>
                <p:blipFill>
                  <a:blip r:embed="rId1360"/>
                  <a:stretch>
                    <a:fillRect/>
                  </a:stretch>
                </p:blipFill>
                <p:spPr>
                  <a:xfrm>
                    <a:off x="2051561" y="6058728"/>
                    <a:ext cx="67680" cy="91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61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D743EEBA-9012-4F18-9D28-D9B93E78BC50}"/>
                    </a:ext>
                  </a:extLst>
                </p14:cNvPr>
                <p14:cNvContentPartPr/>
                <p14:nvPr/>
              </p14:nvContentPartPr>
              <p14:xfrm>
                <a:off x="7281232" y="5081596"/>
                <a:ext cx="4320" cy="102960"/>
              </p14:xfrm>
            </p:contentPart>
          </mc:Choice>
          <mc:Fallback xmlns="">
            <p:pic>
              <p:nvPicPr>
                <p:cNvPr id="1077" name="Ink 1076">
                  <a:extLst>
                    <a:ext uri="{FF2B5EF4-FFF2-40B4-BE49-F238E27FC236}">
                      <a16:creationId xmlns:a16="http://schemas.microsoft.com/office/drawing/2014/main" id="{D743EEBA-9012-4F18-9D28-D9B93E78BC50}"/>
                    </a:ext>
                  </a:extLst>
                </p:cNvPr>
                <p:cNvPicPr/>
                <p:nvPr/>
              </p:nvPicPr>
              <p:blipFill>
                <a:blip r:embed="rId1362"/>
                <a:stretch>
                  <a:fillRect/>
                </a:stretch>
              </p:blipFill>
              <p:spPr>
                <a:xfrm>
                  <a:off x="7272232" y="5072956"/>
                  <a:ext cx="219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3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5B68CDE5-8213-4CEA-9869-07D172FB8282}"/>
                    </a:ext>
                  </a:extLst>
                </p14:cNvPr>
                <p14:cNvContentPartPr/>
                <p14:nvPr/>
              </p14:nvContentPartPr>
              <p14:xfrm>
                <a:off x="7285192" y="5073316"/>
                <a:ext cx="79200" cy="99000"/>
              </p14:xfrm>
            </p:contentPart>
          </mc:Choice>
          <mc:Fallback xmlns="">
            <p:pic>
              <p:nvPicPr>
                <p:cNvPr id="1078" name="Ink 1077">
                  <a:extLst>
                    <a:ext uri="{FF2B5EF4-FFF2-40B4-BE49-F238E27FC236}">
                      <a16:creationId xmlns:a16="http://schemas.microsoft.com/office/drawing/2014/main" id="{5B68CDE5-8213-4CEA-9869-07D172FB8282}"/>
                    </a:ext>
                  </a:extLst>
                </p:cNvPr>
                <p:cNvPicPr/>
                <p:nvPr/>
              </p:nvPicPr>
              <p:blipFill>
                <a:blip r:embed="rId1364"/>
                <a:stretch>
                  <a:fillRect/>
                </a:stretch>
              </p:blipFill>
              <p:spPr>
                <a:xfrm>
                  <a:off x="7276192" y="5064676"/>
                  <a:ext cx="968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5">
              <p14:nvContentPartPr>
                <p14:cNvPr id="1079" name="Ink 1078">
                  <a:extLst>
                    <a:ext uri="{FF2B5EF4-FFF2-40B4-BE49-F238E27FC236}">
                      <a16:creationId xmlns:a16="http://schemas.microsoft.com/office/drawing/2014/main" id="{CFBC4743-7EC8-4760-9F1D-79834544DEDF}"/>
                    </a:ext>
                  </a:extLst>
                </p14:cNvPr>
                <p14:cNvContentPartPr/>
                <p14:nvPr/>
              </p14:nvContentPartPr>
              <p14:xfrm>
                <a:off x="7382752" y="5117236"/>
                <a:ext cx="64440" cy="60840"/>
              </p14:xfrm>
            </p:contentPart>
          </mc:Choice>
          <mc:Fallback xmlns="">
            <p:pic>
              <p:nvPicPr>
                <p:cNvPr id="1079" name="Ink 1078">
                  <a:extLst>
                    <a:ext uri="{FF2B5EF4-FFF2-40B4-BE49-F238E27FC236}">
                      <a16:creationId xmlns:a16="http://schemas.microsoft.com/office/drawing/2014/main" id="{CFBC4743-7EC8-4760-9F1D-79834544DEDF}"/>
                    </a:ext>
                  </a:extLst>
                </p:cNvPr>
                <p:cNvPicPr/>
                <p:nvPr/>
              </p:nvPicPr>
              <p:blipFill>
                <a:blip r:embed="rId1366"/>
                <a:stretch>
                  <a:fillRect/>
                </a:stretch>
              </p:blipFill>
              <p:spPr>
                <a:xfrm>
                  <a:off x="7373752" y="5108236"/>
                  <a:ext cx="820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7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D2FCF449-5A83-4D9D-8EA6-CE10344A20FD}"/>
                    </a:ext>
                  </a:extLst>
                </p14:cNvPr>
                <p14:cNvContentPartPr/>
                <p14:nvPr/>
              </p14:nvContentPartPr>
              <p14:xfrm>
                <a:off x="7476712" y="5077996"/>
                <a:ext cx="9360" cy="93600"/>
              </p14:xfrm>
            </p:contentPart>
          </mc:Choice>
          <mc:Fallback xmlns="">
            <p:pic>
              <p:nvPicPr>
                <p:cNvPr id="1080" name="Ink 1079">
                  <a:extLst>
                    <a:ext uri="{FF2B5EF4-FFF2-40B4-BE49-F238E27FC236}">
                      <a16:creationId xmlns:a16="http://schemas.microsoft.com/office/drawing/2014/main" id="{D2FCF449-5A83-4D9D-8EA6-CE10344A20FD}"/>
                    </a:ext>
                  </a:extLst>
                </p:cNvPr>
                <p:cNvPicPr/>
                <p:nvPr/>
              </p:nvPicPr>
              <p:blipFill>
                <a:blip r:embed="rId1368"/>
                <a:stretch>
                  <a:fillRect/>
                </a:stretch>
              </p:blipFill>
              <p:spPr>
                <a:xfrm>
                  <a:off x="7467712" y="5068996"/>
                  <a:ext cx="270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9">
              <p14:nvContentPartPr>
                <p14:cNvPr id="1081" name="Ink 1080">
                  <a:extLst>
                    <a:ext uri="{FF2B5EF4-FFF2-40B4-BE49-F238E27FC236}">
                      <a16:creationId xmlns:a16="http://schemas.microsoft.com/office/drawing/2014/main" id="{9666EC83-D4C8-4E1C-9F97-279FABC812AB}"/>
                    </a:ext>
                  </a:extLst>
                </p14:cNvPr>
                <p14:cNvContentPartPr/>
                <p14:nvPr/>
              </p14:nvContentPartPr>
              <p14:xfrm>
                <a:off x="7521712" y="5129836"/>
                <a:ext cx="47880" cy="57240"/>
              </p14:xfrm>
            </p:contentPart>
          </mc:Choice>
          <mc:Fallback xmlns="">
            <p:pic>
              <p:nvPicPr>
                <p:cNvPr id="1081" name="Ink 1080">
                  <a:extLst>
                    <a:ext uri="{FF2B5EF4-FFF2-40B4-BE49-F238E27FC236}">
                      <a16:creationId xmlns:a16="http://schemas.microsoft.com/office/drawing/2014/main" id="{9666EC83-D4C8-4E1C-9F97-279FABC812AB}"/>
                    </a:ext>
                  </a:extLst>
                </p:cNvPr>
                <p:cNvPicPr/>
                <p:nvPr/>
              </p:nvPicPr>
              <p:blipFill>
                <a:blip r:embed="rId1370"/>
                <a:stretch>
                  <a:fillRect/>
                </a:stretch>
              </p:blipFill>
              <p:spPr>
                <a:xfrm>
                  <a:off x="7512712" y="5120836"/>
                  <a:ext cx="65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1">
              <p14:nvContentPartPr>
                <p14:cNvPr id="1082" name="Ink 1081">
                  <a:extLst>
                    <a:ext uri="{FF2B5EF4-FFF2-40B4-BE49-F238E27FC236}">
                      <a16:creationId xmlns:a16="http://schemas.microsoft.com/office/drawing/2014/main" id="{31415EB5-E80B-41A1-A066-8119A60DD0EF}"/>
                    </a:ext>
                  </a:extLst>
                </p14:cNvPr>
                <p14:cNvContentPartPr/>
                <p14:nvPr/>
              </p14:nvContentPartPr>
              <p14:xfrm>
                <a:off x="7611712" y="5134156"/>
                <a:ext cx="43920" cy="128160"/>
              </p14:xfrm>
            </p:contentPart>
          </mc:Choice>
          <mc:Fallback xmlns="">
            <p:pic>
              <p:nvPicPr>
                <p:cNvPr id="1082" name="Ink 1081">
                  <a:extLst>
                    <a:ext uri="{FF2B5EF4-FFF2-40B4-BE49-F238E27FC236}">
                      <a16:creationId xmlns:a16="http://schemas.microsoft.com/office/drawing/2014/main" id="{31415EB5-E80B-41A1-A066-8119A60DD0EF}"/>
                    </a:ext>
                  </a:extLst>
                </p:cNvPr>
                <p:cNvPicPr/>
                <p:nvPr/>
              </p:nvPicPr>
              <p:blipFill>
                <a:blip r:embed="rId1372"/>
                <a:stretch>
                  <a:fillRect/>
                </a:stretch>
              </p:blipFill>
              <p:spPr>
                <a:xfrm>
                  <a:off x="7603072" y="5125156"/>
                  <a:ext cx="61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3">
              <p14:nvContentPartPr>
                <p14:cNvPr id="1083" name="Ink 1082">
                  <a:extLst>
                    <a:ext uri="{FF2B5EF4-FFF2-40B4-BE49-F238E27FC236}">
                      <a16:creationId xmlns:a16="http://schemas.microsoft.com/office/drawing/2014/main" id="{AB66B843-13AD-49DA-83B7-85D18D968F1A}"/>
                    </a:ext>
                  </a:extLst>
                </p14:cNvPr>
                <p14:cNvContentPartPr/>
                <p14:nvPr/>
              </p14:nvContentPartPr>
              <p14:xfrm>
                <a:off x="7789192" y="5101396"/>
                <a:ext cx="14760" cy="76320"/>
              </p14:xfrm>
            </p:contentPart>
          </mc:Choice>
          <mc:Fallback xmlns="">
            <p:pic>
              <p:nvPicPr>
                <p:cNvPr id="1083" name="Ink 1082">
                  <a:extLst>
                    <a:ext uri="{FF2B5EF4-FFF2-40B4-BE49-F238E27FC236}">
                      <a16:creationId xmlns:a16="http://schemas.microsoft.com/office/drawing/2014/main" id="{AB66B843-13AD-49DA-83B7-85D18D968F1A}"/>
                    </a:ext>
                  </a:extLst>
                </p:cNvPr>
                <p:cNvPicPr/>
                <p:nvPr/>
              </p:nvPicPr>
              <p:blipFill>
                <a:blip r:embed="rId1374"/>
                <a:stretch>
                  <a:fillRect/>
                </a:stretch>
              </p:blipFill>
              <p:spPr>
                <a:xfrm>
                  <a:off x="7780192" y="5092396"/>
                  <a:ext cx="32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5">
              <p14:nvContentPartPr>
                <p14:cNvPr id="1084" name="Ink 1083">
                  <a:extLst>
                    <a:ext uri="{FF2B5EF4-FFF2-40B4-BE49-F238E27FC236}">
                      <a16:creationId xmlns:a16="http://schemas.microsoft.com/office/drawing/2014/main" id="{75B6B4C0-1CC6-4384-966D-AA64E524A684}"/>
                    </a:ext>
                  </a:extLst>
                </p14:cNvPr>
                <p14:cNvContentPartPr/>
                <p14:nvPr/>
              </p14:nvContentPartPr>
              <p14:xfrm>
                <a:off x="7798552" y="5098156"/>
                <a:ext cx="79200" cy="83880"/>
              </p14:xfrm>
            </p:contentPart>
          </mc:Choice>
          <mc:Fallback xmlns="">
            <p:pic>
              <p:nvPicPr>
                <p:cNvPr id="1084" name="Ink 1083">
                  <a:extLst>
                    <a:ext uri="{FF2B5EF4-FFF2-40B4-BE49-F238E27FC236}">
                      <a16:creationId xmlns:a16="http://schemas.microsoft.com/office/drawing/2014/main" id="{75B6B4C0-1CC6-4384-966D-AA64E524A684}"/>
                    </a:ext>
                  </a:extLst>
                </p:cNvPr>
                <p:cNvPicPr/>
                <p:nvPr/>
              </p:nvPicPr>
              <p:blipFill>
                <a:blip r:embed="rId1376"/>
                <a:stretch>
                  <a:fillRect/>
                </a:stretch>
              </p:blipFill>
              <p:spPr>
                <a:xfrm>
                  <a:off x="7789912" y="5089156"/>
                  <a:ext cx="968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7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15A6F5A7-5D7C-4523-B418-F64CD6D4D494}"/>
                    </a:ext>
                  </a:extLst>
                </p14:cNvPr>
                <p14:cNvContentPartPr/>
                <p14:nvPr/>
              </p14:nvContentPartPr>
              <p14:xfrm>
                <a:off x="7870552" y="5067916"/>
                <a:ext cx="22680" cy="102600"/>
              </p14:xfrm>
            </p:contentPart>
          </mc:Choice>
          <mc:Fallback xmlns="">
            <p:pic>
              <p:nvPicPr>
                <p:cNvPr id="1085" name="Ink 1084">
                  <a:extLst>
                    <a:ext uri="{FF2B5EF4-FFF2-40B4-BE49-F238E27FC236}">
                      <a16:creationId xmlns:a16="http://schemas.microsoft.com/office/drawing/2014/main" id="{15A6F5A7-5D7C-4523-B418-F64CD6D4D494}"/>
                    </a:ext>
                  </a:extLst>
                </p:cNvPr>
                <p:cNvPicPr/>
                <p:nvPr/>
              </p:nvPicPr>
              <p:blipFill>
                <a:blip r:embed="rId1378"/>
                <a:stretch>
                  <a:fillRect/>
                </a:stretch>
              </p:blipFill>
              <p:spPr>
                <a:xfrm>
                  <a:off x="7861912" y="5058916"/>
                  <a:ext cx="40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9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74C8BFCA-6A1E-4986-8117-B0135DB7647E}"/>
                    </a:ext>
                  </a:extLst>
                </p14:cNvPr>
                <p14:cNvContentPartPr/>
                <p14:nvPr/>
              </p14:nvContentPartPr>
              <p14:xfrm>
                <a:off x="7929592" y="5115076"/>
                <a:ext cx="39600" cy="66600"/>
              </p14:xfrm>
            </p:contentPart>
          </mc:Choice>
          <mc:Fallback xmlns="">
            <p:pic>
              <p:nvPicPr>
                <p:cNvPr id="1086" name="Ink 1085">
                  <a:extLst>
                    <a:ext uri="{FF2B5EF4-FFF2-40B4-BE49-F238E27FC236}">
                      <a16:creationId xmlns:a16="http://schemas.microsoft.com/office/drawing/2014/main" id="{74C8BFCA-6A1E-4986-8117-B0135DB7647E}"/>
                    </a:ext>
                  </a:extLst>
                </p:cNvPr>
                <p:cNvPicPr/>
                <p:nvPr/>
              </p:nvPicPr>
              <p:blipFill>
                <a:blip r:embed="rId1380"/>
                <a:stretch>
                  <a:fillRect/>
                </a:stretch>
              </p:blipFill>
              <p:spPr>
                <a:xfrm>
                  <a:off x="7920952" y="5106436"/>
                  <a:ext cx="57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1">
              <p14:nvContentPartPr>
                <p14:cNvPr id="1087" name="Ink 1086">
                  <a:extLst>
                    <a:ext uri="{FF2B5EF4-FFF2-40B4-BE49-F238E27FC236}">
                      <a16:creationId xmlns:a16="http://schemas.microsoft.com/office/drawing/2014/main" id="{256D0AD6-6D3B-43E9-8A03-D994F5A264B5}"/>
                    </a:ext>
                  </a:extLst>
                </p14:cNvPr>
                <p14:cNvContentPartPr/>
                <p14:nvPr/>
              </p14:nvContentPartPr>
              <p14:xfrm>
                <a:off x="8010592" y="5119036"/>
                <a:ext cx="51840" cy="60840"/>
              </p14:xfrm>
            </p:contentPart>
          </mc:Choice>
          <mc:Fallback xmlns="">
            <p:pic>
              <p:nvPicPr>
                <p:cNvPr id="1087" name="Ink 1086">
                  <a:extLst>
                    <a:ext uri="{FF2B5EF4-FFF2-40B4-BE49-F238E27FC236}">
                      <a16:creationId xmlns:a16="http://schemas.microsoft.com/office/drawing/2014/main" id="{256D0AD6-6D3B-43E9-8A03-D994F5A264B5}"/>
                    </a:ext>
                  </a:extLst>
                </p:cNvPr>
                <p:cNvPicPr/>
                <p:nvPr/>
              </p:nvPicPr>
              <p:blipFill>
                <a:blip r:embed="rId1382"/>
                <a:stretch>
                  <a:fillRect/>
                </a:stretch>
              </p:blipFill>
              <p:spPr>
                <a:xfrm>
                  <a:off x="8001952" y="5110396"/>
                  <a:ext cx="694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3">
              <p14:nvContentPartPr>
                <p14:cNvPr id="1088" name="Ink 1087">
                  <a:extLst>
                    <a:ext uri="{FF2B5EF4-FFF2-40B4-BE49-F238E27FC236}">
                      <a16:creationId xmlns:a16="http://schemas.microsoft.com/office/drawing/2014/main" id="{D268016A-FCB4-4603-B477-D3367C68309B}"/>
                    </a:ext>
                  </a:extLst>
                </p14:cNvPr>
                <p14:cNvContentPartPr/>
                <p14:nvPr/>
              </p14:nvContentPartPr>
              <p14:xfrm>
                <a:off x="8090152" y="5122636"/>
                <a:ext cx="30600" cy="50400"/>
              </p14:xfrm>
            </p:contentPart>
          </mc:Choice>
          <mc:Fallback xmlns="">
            <p:pic>
              <p:nvPicPr>
                <p:cNvPr id="1088" name="Ink 1087">
                  <a:extLst>
                    <a:ext uri="{FF2B5EF4-FFF2-40B4-BE49-F238E27FC236}">
                      <a16:creationId xmlns:a16="http://schemas.microsoft.com/office/drawing/2014/main" id="{D268016A-FCB4-4603-B477-D3367C68309B}"/>
                    </a:ext>
                  </a:extLst>
                </p:cNvPr>
                <p:cNvPicPr/>
                <p:nvPr/>
              </p:nvPicPr>
              <p:blipFill>
                <a:blip r:embed="rId1384"/>
                <a:stretch>
                  <a:fillRect/>
                </a:stretch>
              </p:blipFill>
              <p:spPr>
                <a:xfrm>
                  <a:off x="8081152" y="5113636"/>
                  <a:ext cx="482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5">
              <p14:nvContentPartPr>
                <p14:cNvPr id="1089" name="Ink 1088">
                  <a:extLst>
                    <a:ext uri="{FF2B5EF4-FFF2-40B4-BE49-F238E27FC236}">
                      <a16:creationId xmlns:a16="http://schemas.microsoft.com/office/drawing/2014/main" id="{B1783BAE-3098-48E4-933E-4D7E827973AF}"/>
                    </a:ext>
                  </a:extLst>
                </p14:cNvPr>
                <p14:cNvContentPartPr/>
                <p14:nvPr/>
              </p14:nvContentPartPr>
              <p14:xfrm>
                <a:off x="8143072" y="5111116"/>
                <a:ext cx="47160" cy="70200"/>
              </p14:xfrm>
            </p:contentPart>
          </mc:Choice>
          <mc:Fallback xmlns="">
            <p:pic>
              <p:nvPicPr>
                <p:cNvPr id="1089" name="Ink 1088">
                  <a:extLst>
                    <a:ext uri="{FF2B5EF4-FFF2-40B4-BE49-F238E27FC236}">
                      <a16:creationId xmlns:a16="http://schemas.microsoft.com/office/drawing/2014/main" id="{B1783BAE-3098-48E4-933E-4D7E827973AF}"/>
                    </a:ext>
                  </a:extLst>
                </p:cNvPr>
                <p:cNvPicPr/>
                <p:nvPr/>
              </p:nvPicPr>
              <p:blipFill>
                <a:blip r:embed="rId1386"/>
                <a:stretch>
                  <a:fillRect/>
                </a:stretch>
              </p:blipFill>
              <p:spPr>
                <a:xfrm>
                  <a:off x="8134072" y="5102476"/>
                  <a:ext cx="648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7">
              <p14:nvContentPartPr>
                <p14:cNvPr id="1090" name="Ink 1089">
                  <a:extLst>
                    <a:ext uri="{FF2B5EF4-FFF2-40B4-BE49-F238E27FC236}">
                      <a16:creationId xmlns:a16="http://schemas.microsoft.com/office/drawing/2014/main" id="{BC3D5A0E-A00F-4F15-B3A5-59E1544158EC}"/>
                    </a:ext>
                  </a:extLst>
                </p14:cNvPr>
                <p14:cNvContentPartPr/>
                <p14:nvPr/>
              </p14:nvContentPartPr>
              <p14:xfrm>
                <a:off x="8216512" y="5121556"/>
                <a:ext cx="47520" cy="52560"/>
              </p14:xfrm>
            </p:contentPart>
          </mc:Choice>
          <mc:Fallback xmlns="">
            <p:pic>
              <p:nvPicPr>
                <p:cNvPr id="1090" name="Ink 1089">
                  <a:extLst>
                    <a:ext uri="{FF2B5EF4-FFF2-40B4-BE49-F238E27FC236}">
                      <a16:creationId xmlns:a16="http://schemas.microsoft.com/office/drawing/2014/main" id="{BC3D5A0E-A00F-4F15-B3A5-59E1544158EC}"/>
                    </a:ext>
                  </a:extLst>
                </p:cNvPr>
                <p:cNvPicPr/>
                <p:nvPr/>
              </p:nvPicPr>
              <p:blipFill>
                <a:blip r:embed="rId1388"/>
                <a:stretch>
                  <a:fillRect/>
                </a:stretch>
              </p:blipFill>
              <p:spPr>
                <a:xfrm>
                  <a:off x="8207872" y="5112556"/>
                  <a:ext cx="651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9">
              <p14:nvContentPartPr>
                <p14:cNvPr id="1091" name="Ink 1090">
                  <a:extLst>
                    <a:ext uri="{FF2B5EF4-FFF2-40B4-BE49-F238E27FC236}">
                      <a16:creationId xmlns:a16="http://schemas.microsoft.com/office/drawing/2014/main" id="{4B644773-BE2C-4FAC-BEA8-B50B625C68AE}"/>
                    </a:ext>
                  </a:extLst>
                </p14:cNvPr>
                <p14:cNvContentPartPr/>
                <p14:nvPr/>
              </p14:nvContentPartPr>
              <p14:xfrm>
                <a:off x="8300752" y="5110396"/>
                <a:ext cx="54720" cy="77040"/>
              </p14:xfrm>
            </p:contentPart>
          </mc:Choice>
          <mc:Fallback xmlns="">
            <p:pic>
              <p:nvPicPr>
                <p:cNvPr id="1091" name="Ink 1090">
                  <a:extLst>
                    <a:ext uri="{FF2B5EF4-FFF2-40B4-BE49-F238E27FC236}">
                      <a16:creationId xmlns:a16="http://schemas.microsoft.com/office/drawing/2014/main" id="{4B644773-BE2C-4FAC-BEA8-B50B625C68AE}"/>
                    </a:ext>
                  </a:extLst>
                </p:cNvPr>
                <p:cNvPicPr/>
                <p:nvPr/>
              </p:nvPicPr>
              <p:blipFill>
                <a:blip r:embed="rId1390"/>
                <a:stretch>
                  <a:fillRect/>
                </a:stretch>
              </p:blipFill>
              <p:spPr>
                <a:xfrm>
                  <a:off x="8292112" y="5101756"/>
                  <a:ext cx="72360" cy="94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12" name="Group 1111">
              <a:extLst>
                <a:ext uri="{FF2B5EF4-FFF2-40B4-BE49-F238E27FC236}">
                  <a16:creationId xmlns:a16="http://schemas.microsoft.com/office/drawing/2014/main" id="{CB11058A-66CA-464D-A5F4-BA2B22890273}"/>
                </a:ext>
              </a:extLst>
            </p:cNvPr>
            <p:cNvGrpSpPr/>
            <p:nvPr/>
          </p:nvGrpSpPr>
          <p:grpSpPr>
            <a:xfrm>
              <a:off x="6700829" y="5362589"/>
              <a:ext cx="828000" cy="398160"/>
              <a:chOff x="6700829" y="5362589"/>
              <a:chExt cx="828000" cy="398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91">
                <p14:nvContentPartPr>
                  <p14:cNvPr id="1093" name="Ink 1092">
                    <a:extLst>
                      <a:ext uri="{FF2B5EF4-FFF2-40B4-BE49-F238E27FC236}">
                        <a16:creationId xmlns:a16="http://schemas.microsoft.com/office/drawing/2014/main" id="{EF6DCD8F-18B3-45F0-9277-887C58102547}"/>
                      </a:ext>
                    </a:extLst>
                  </p14:cNvPr>
                  <p14:cNvContentPartPr/>
                  <p14:nvPr/>
                </p14:nvContentPartPr>
                <p14:xfrm>
                  <a:off x="6707309" y="5390309"/>
                  <a:ext cx="108000" cy="115920"/>
                </p14:xfrm>
              </p:contentPart>
            </mc:Choice>
            <mc:Fallback xmlns="">
              <p:pic>
                <p:nvPicPr>
                  <p:cNvPr id="1093" name="Ink 1092">
                    <a:extLst>
                      <a:ext uri="{FF2B5EF4-FFF2-40B4-BE49-F238E27FC236}">
                        <a16:creationId xmlns:a16="http://schemas.microsoft.com/office/drawing/2014/main" id="{EF6DCD8F-18B3-45F0-9277-887C58102547}"/>
                      </a:ext>
                    </a:extLst>
                  </p:cNvPr>
                  <p:cNvPicPr/>
                  <p:nvPr/>
                </p:nvPicPr>
                <p:blipFill>
                  <a:blip r:embed="rId1392"/>
                  <a:stretch>
                    <a:fillRect/>
                  </a:stretch>
                </p:blipFill>
                <p:spPr>
                  <a:xfrm>
                    <a:off x="6698309" y="5381669"/>
                    <a:ext cx="1256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3">
                <p14:nvContentPartPr>
                  <p14:cNvPr id="1094" name="Ink 1093">
                    <a:extLst>
                      <a:ext uri="{FF2B5EF4-FFF2-40B4-BE49-F238E27FC236}">
                        <a16:creationId xmlns:a16="http://schemas.microsoft.com/office/drawing/2014/main" id="{D9EE9128-A8DA-4120-85B8-147BD04E4D27}"/>
                      </a:ext>
                    </a:extLst>
                  </p14:cNvPr>
                  <p14:cNvContentPartPr/>
                  <p14:nvPr/>
                </p14:nvContentPartPr>
                <p14:xfrm>
                  <a:off x="6849509" y="5371589"/>
                  <a:ext cx="19440" cy="126000"/>
                </p14:xfrm>
              </p:contentPart>
            </mc:Choice>
            <mc:Fallback xmlns="">
              <p:pic>
                <p:nvPicPr>
                  <p:cNvPr id="1094" name="Ink 1093">
                    <a:extLst>
                      <a:ext uri="{FF2B5EF4-FFF2-40B4-BE49-F238E27FC236}">
                        <a16:creationId xmlns:a16="http://schemas.microsoft.com/office/drawing/2014/main" id="{D9EE9128-A8DA-4120-85B8-147BD04E4D27}"/>
                      </a:ext>
                    </a:extLst>
                  </p:cNvPr>
                  <p:cNvPicPr/>
                  <p:nvPr/>
                </p:nvPicPr>
                <p:blipFill>
                  <a:blip r:embed="rId1394"/>
                  <a:stretch>
                    <a:fillRect/>
                  </a:stretch>
                </p:blipFill>
                <p:spPr>
                  <a:xfrm>
                    <a:off x="6840869" y="5362589"/>
                    <a:ext cx="37080" cy="14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5">
                <p14:nvContentPartPr>
                  <p14:cNvPr id="1095" name="Ink 1094">
                    <a:extLst>
                      <a:ext uri="{FF2B5EF4-FFF2-40B4-BE49-F238E27FC236}">
                        <a16:creationId xmlns:a16="http://schemas.microsoft.com/office/drawing/2014/main" id="{4DEA4CE3-6622-4EE7-920A-ED7A60342887}"/>
                      </a:ext>
                    </a:extLst>
                  </p14:cNvPr>
                  <p14:cNvContentPartPr/>
                  <p14:nvPr/>
                </p14:nvContentPartPr>
                <p14:xfrm>
                  <a:off x="6910709" y="5362589"/>
                  <a:ext cx="61920" cy="126000"/>
                </p14:xfrm>
              </p:contentPart>
            </mc:Choice>
            <mc:Fallback xmlns="">
              <p:pic>
                <p:nvPicPr>
                  <p:cNvPr id="1095" name="Ink 1094">
                    <a:extLst>
                      <a:ext uri="{FF2B5EF4-FFF2-40B4-BE49-F238E27FC236}">
                        <a16:creationId xmlns:a16="http://schemas.microsoft.com/office/drawing/2014/main" id="{4DEA4CE3-6622-4EE7-920A-ED7A60342887}"/>
                      </a:ext>
                    </a:extLst>
                  </p:cNvPr>
                  <p:cNvPicPr/>
                  <p:nvPr/>
                </p:nvPicPr>
                <p:blipFill>
                  <a:blip r:embed="rId1396"/>
                  <a:stretch>
                    <a:fillRect/>
                  </a:stretch>
                </p:blipFill>
                <p:spPr>
                  <a:xfrm>
                    <a:off x="6901709" y="5353589"/>
                    <a:ext cx="79560" cy="14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7">
                <p14:nvContentPartPr>
                  <p14:cNvPr id="1096" name="Ink 1095">
                    <a:extLst>
                      <a:ext uri="{FF2B5EF4-FFF2-40B4-BE49-F238E27FC236}">
                        <a16:creationId xmlns:a16="http://schemas.microsoft.com/office/drawing/2014/main" id="{34F65BC6-DA49-4F24-B9D3-D6C3D200439E}"/>
                      </a:ext>
                    </a:extLst>
                  </p14:cNvPr>
                  <p14:cNvContentPartPr/>
                  <p14:nvPr/>
                </p14:nvContentPartPr>
                <p14:xfrm>
                  <a:off x="6883709" y="5445749"/>
                  <a:ext cx="87840" cy="3960"/>
                </p14:xfrm>
              </p:contentPart>
            </mc:Choice>
            <mc:Fallback xmlns="">
              <p:pic>
                <p:nvPicPr>
                  <p:cNvPr id="1096" name="Ink 1095">
                    <a:extLst>
                      <a:ext uri="{FF2B5EF4-FFF2-40B4-BE49-F238E27FC236}">
                        <a16:creationId xmlns:a16="http://schemas.microsoft.com/office/drawing/2014/main" id="{34F65BC6-DA49-4F24-B9D3-D6C3D200439E}"/>
                      </a:ext>
                    </a:extLst>
                  </p:cNvPr>
                  <p:cNvPicPr/>
                  <p:nvPr/>
                </p:nvPicPr>
                <p:blipFill>
                  <a:blip r:embed="rId1398"/>
                  <a:stretch>
                    <a:fillRect/>
                  </a:stretch>
                </p:blipFill>
                <p:spPr>
                  <a:xfrm>
                    <a:off x="6875069" y="5436749"/>
                    <a:ext cx="10548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9">
                <p14:nvContentPartPr>
                  <p14:cNvPr id="1097" name="Ink 1096">
                    <a:extLst>
                      <a:ext uri="{FF2B5EF4-FFF2-40B4-BE49-F238E27FC236}">
                        <a16:creationId xmlns:a16="http://schemas.microsoft.com/office/drawing/2014/main" id="{A2640A1A-F0CE-4140-90B3-847B91F788B4}"/>
                      </a:ext>
                    </a:extLst>
                  </p14:cNvPr>
                  <p14:cNvContentPartPr/>
                  <p14:nvPr/>
                </p14:nvContentPartPr>
                <p14:xfrm>
                  <a:off x="6998189" y="5429909"/>
                  <a:ext cx="59400" cy="57240"/>
                </p14:xfrm>
              </p:contentPart>
            </mc:Choice>
            <mc:Fallback xmlns="">
              <p:pic>
                <p:nvPicPr>
                  <p:cNvPr id="1097" name="Ink 1096">
                    <a:extLst>
                      <a:ext uri="{FF2B5EF4-FFF2-40B4-BE49-F238E27FC236}">
                        <a16:creationId xmlns:a16="http://schemas.microsoft.com/office/drawing/2014/main" id="{A2640A1A-F0CE-4140-90B3-847B91F788B4}"/>
                      </a:ext>
                    </a:extLst>
                  </p:cNvPr>
                  <p:cNvPicPr/>
                  <p:nvPr/>
                </p:nvPicPr>
                <p:blipFill>
                  <a:blip r:embed="rId1400"/>
                  <a:stretch>
                    <a:fillRect/>
                  </a:stretch>
                </p:blipFill>
                <p:spPr>
                  <a:xfrm>
                    <a:off x="6989189" y="5420909"/>
                    <a:ext cx="7704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1">
                <p14:nvContentPartPr>
                  <p14:cNvPr id="1098" name="Ink 1097">
                    <a:extLst>
                      <a:ext uri="{FF2B5EF4-FFF2-40B4-BE49-F238E27FC236}">
                        <a16:creationId xmlns:a16="http://schemas.microsoft.com/office/drawing/2014/main" id="{CAFEA4CA-37C7-474C-8B99-E235B8AB9425}"/>
                      </a:ext>
                    </a:extLst>
                  </p14:cNvPr>
                  <p14:cNvContentPartPr/>
                  <p14:nvPr/>
                </p14:nvContentPartPr>
                <p14:xfrm>
                  <a:off x="7092509" y="5421269"/>
                  <a:ext cx="49320" cy="61560"/>
                </p14:xfrm>
              </p:contentPart>
            </mc:Choice>
            <mc:Fallback xmlns="">
              <p:pic>
                <p:nvPicPr>
                  <p:cNvPr id="1098" name="Ink 1097">
                    <a:extLst>
                      <a:ext uri="{FF2B5EF4-FFF2-40B4-BE49-F238E27FC236}">
                        <a16:creationId xmlns:a16="http://schemas.microsoft.com/office/drawing/2014/main" id="{CAFEA4CA-37C7-474C-8B99-E235B8AB9425}"/>
                      </a:ext>
                    </a:extLst>
                  </p:cNvPr>
                  <p:cNvPicPr/>
                  <p:nvPr/>
                </p:nvPicPr>
                <p:blipFill>
                  <a:blip r:embed="rId1402"/>
                  <a:stretch>
                    <a:fillRect/>
                  </a:stretch>
                </p:blipFill>
                <p:spPr>
                  <a:xfrm>
                    <a:off x="7083509" y="5412629"/>
                    <a:ext cx="66960" cy="7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3">
                <p14:nvContentPartPr>
                  <p14:cNvPr id="1099" name="Ink 1098">
                    <a:extLst>
                      <a:ext uri="{FF2B5EF4-FFF2-40B4-BE49-F238E27FC236}">
                        <a16:creationId xmlns:a16="http://schemas.microsoft.com/office/drawing/2014/main" id="{F8BD93EB-9FBE-405B-A5B4-241CD0E63B16}"/>
                      </a:ext>
                    </a:extLst>
                  </p14:cNvPr>
                  <p14:cNvContentPartPr/>
                  <p14:nvPr/>
                </p14:nvContentPartPr>
                <p14:xfrm>
                  <a:off x="7219229" y="5365829"/>
                  <a:ext cx="40320" cy="109080"/>
                </p14:xfrm>
              </p:contentPart>
            </mc:Choice>
            <mc:Fallback xmlns="">
              <p:pic>
                <p:nvPicPr>
                  <p:cNvPr id="1099" name="Ink 1098">
                    <a:extLst>
                      <a:ext uri="{FF2B5EF4-FFF2-40B4-BE49-F238E27FC236}">
                        <a16:creationId xmlns:a16="http://schemas.microsoft.com/office/drawing/2014/main" id="{F8BD93EB-9FBE-405B-A5B4-241CD0E63B16}"/>
                      </a:ext>
                    </a:extLst>
                  </p:cNvPr>
                  <p:cNvPicPr/>
                  <p:nvPr/>
                </p:nvPicPr>
                <p:blipFill>
                  <a:blip r:embed="rId1404"/>
                  <a:stretch>
                    <a:fillRect/>
                  </a:stretch>
                </p:blipFill>
                <p:spPr>
                  <a:xfrm>
                    <a:off x="7210589" y="5356829"/>
                    <a:ext cx="57960" cy="1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5">
                <p14:nvContentPartPr>
                  <p14:cNvPr id="1100" name="Ink 1099">
                    <a:extLst>
                      <a:ext uri="{FF2B5EF4-FFF2-40B4-BE49-F238E27FC236}">
                        <a16:creationId xmlns:a16="http://schemas.microsoft.com/office/drawing/2014/main" id="{140D295A-B322-4C3F-97A7-04732BCEB83E}"/>
                      </a:ext>
                    </a:extLst>
                  </p14:cNvPr>
                  <p14:cNvContentPartPr/>
                  <p14:nvPr/>
                </p14:nvContentPartPr>
                <p14:xfrm>
                  <a:off x="7176389" y="5397149"/>
                  <a:ext cx="153000" cy="74160"/>
                </p14:xfrm>
              </p:contentPart>
            </mc:Choice>
            <mc:Fallback xmlns="">
              <p:pic>
                <p:nvPicPr>
                  <p:cNvPr id="1100" name="Ink 1099">
                    <a:extLst>
                      <a:ext uri="{FF2B5EF4-FFF2-40B4-BE49-F238E27FC236}">
                        <a16:creationId xmlns:a16="http://schemas.microsoft.com/office/drawing/2014/main" id="{140D295A-B322-4C3F-97A7-04732BCEB83E}"/>
                      </a:ext>
                    </a:extLst>
                  </p:cNvPr>
                  <p:cNvPicPr/>
                  <p:nvPr/>
                </p:nvPicPr>
                <p:blipFill>
                  <a:blip r:embed="rId1406"/>
                  <a:stretch>
                    <a:fillRect/>
                  </a:stretch>
                </p:blipFill>
                <p:spPr>
                  <a:xfrm>
                    <a:off x="7167749" y="5388149"/>
                    <a:ext cx="17064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7">
                <p14:nvContentPartPr>
                  <p14:cNvPr id="1101" name="Ink 1100">
                    <a:extLst>
                      <a:ext uri="{FF2B5EF4-FFF2-40B4-BE49-F238E27FC236}">
                        <a16:creationId xmlns:a16="http://schemas.microsoft.com/office/drawing/2014/main" id="{4A4376CB-4D04-4B94-9D0A-69F09DDFB798}"/>
                      </a:ext>
                    </a:extLst>
                  </p14:cNvPr>
                  <p14:cNvContentPartPr/>
                  <p14:nvPr/>
                </p14:nvContentPartPr>
                <p14:xfrm>
                  <a:off x="7386269" y="5411189"/>
                  <a:ext cx="29520" cy="51840"/>
                </p14:xfrm>
              </p:contentPart>
            </mc:Choice>
            <mc:Fallback xmlns="">
              <p:pic>
                <p:nvPicPr>
                  <p:cNvPr id="1101" name="Ink 1100">
                    <a:extLst>
                      <a:ext uri="{FF2B5EF4-FFF2-40B4-BE49-F238E27FC236}">
                        <a16:creationId xmlns:a16="http://schemas.microsoft.com/office/drawing/2014/main" id="{4A4376CB-4D04-4B94-9D0A-69F09DDFB798}"/>
                      </a:ext>
                    </a:extLst>
                  </p:cNvPr>
                  <p:cNvPicPr/>
                  <p:nvPr/>
                </p:nvPicPr>
                <p:blipFill>
                  <a:blip r:embed="rId1408"/>
                  <a:stretch>
                    <a:fillRect/>
                  </a:stretch>
                </p:blipFill>
                <p:spPr>
                  <a:xfrm>
                    <a:off x="7377629" y="5402189"/>
                    <a:ext cx="47160" cy="6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9">
                <p14:nvContentPartPr>
                  <p14:cNvPr id="1102" name="Ink 1101">
                    <a:extLst>
                      <a:ext uri="{FF2B5EF4-FFF2-40B4-BE49-F238E27FC236}">
                        <a16:creationId xmlns:a16="http://schemas.microsoft.com/office/drawing/2014/main" id="{AA86FE75-79B9-4523-BABF-19655CE19564}"/>
                      </a:ext>
                    </a:extLst>
                  </p14:cNvPr>
                  <p14:cNvContentPartPr/>
                  <p14:nvPr/>
                </p14:nvContentPartPr>
                <p14:xfrm>
                  <a:off x="7482029" y="5430269"/>
                  <a:ext cx="46800" cy="142200"/>
                </p14:xfrm>
              </p:contentPart>
            </mc:Choice>
            <mc:Fallback xmlns="">
              <p:pic>
                <p:nvPicPr>
                  <p:cNvPr id="1102" name="Ink 1101">
                    <a:extLst>
                      <a:ext uri="{FF2B5EF4-FFF2-40B4-BE49-F238E27FC236}">
                        <a16:creationId xmlns:a16="http://schemas.microsoft.com/office/drawing/2014/main" id="{AA86FE75-79B9-4523-BABF-19655CE19564}"/>
                      </a:ext>
                    </a:extLst>
                  </p:cNvPr>
                  <p:cNvPicPr/>
                  <p:nvPr/>
                </p:nvPicPr>
                <p:blipFill>
                  <a:blip r:embed="rId1410"/>
                  <a:stretch>
                    <a:fillRect/>
                  </a:stretch>
                </p:blipFill>
                <p:spPr>
                  <a:xfrm>
                    <a:off x="7473029" y="5421629"/>
                    <a:ext cx="64440" cy="15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1">
                <p14:nvContentPartPr>
                  <p14:cNvPr id="1104" name="Ink 1103">
                    <a:extLst>
                      <a:ext uri="{FF2B5EF4-FFF2-40B4-BE49-F238E27FC236}">
                        <a16:creationId xmlns:a16="http://schemas.microsoft.com/office/drawing/2014/main" id="{3BD6CAEC-BB77-452B-AABC-F7BC9A2C9A0B}"/>
                      </a:ext>
                    </a:extLst>
                  </p14:cNvPr>
                  <p14:cNvContentPartPr/>
                  <p14:nvPr/>
                </p14:nvContentPartPr>
                <p14:xfrm>
                  <a:off x="6700829" y="5613149"/>
                  <a:ext cx="85680" cy="147600"/>
                </p14:xfrm>
              </p:contentPart>
            </mc:Choice>
            <mc:Fallback xmlns="">
              <p:pic>
                <p:nvPicPr>
                  <p:cNvPr id="1104" name="Ink 1103">
                    <a:extLst>
                      <a:ext uri="{FF2B5EF4-FFF2-40B4-BE49-F238E27FC236}">
                        <a16:creationId xmlns:a16="http://schemas.microsoft.com/office/drawing/2014/main" id="{3BD6CAEC-BB77-452B-AABC-F7BC9A2C9A0B}"/>
                      </a:ext>
                    </a:extLst>
                  </p:cNvPr>
                  <p:cNvPicPr/>
                  <p:nvPr/>
                </p:nvPicPr>
                <p:blipFill>
                  <a:blip r:embed="rId1412"/>
                  <a:stretch>
                    <a:fillRect/>
                  </a:stretch>
                </p:blipFill>
                <p:spPr>
                  <a:xfrm>
                    <a:off x="6692189" y="5604509"/>
                    <a:ext cx="10332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3">
                <p14:nvContentPartPr>
                  <p14:cNvPr id="1105" name="Ink 1104">
                    <a:extLst>
                      <a:ext uri="{FF2B5EF4-FFF2-40B4-BE49-F238E27FC236}">
                        <a16:creationId xmlns:a16="http://schemas.microsoft.com/office/drawing/2014/main" id="{85EB4778-9CF7-41AA-9A28-D239347A93F2}"/>
                      </a:ext>
                    </a:extLst>
                  </p14:cNvPr>
                  <p14:cNvContentPartPr/>
                  <p14:nvPr/>
                </p14:nvContentPartPr>
                <p14:xfrm>
                  <a:off x="6842669" y="5681909"/>
                  <a:ext cx="69120" cy="76320"/>
                </p14:xfrm>
              </p:contentPart>
            </mc:Choice>
            <mc:Fallback xmlns="">
              <p:pic>
                <p:nvPicPr>
                  <p:cNvPr id="1105" name="Ink 1104">
                    <a:extLst>
                      <a:ext uri="{FF2B5EF4-FFF2-40B4-BE49-F238E27FC236}">
                        <a16:creationId xmlns:a16="http://schemas.microsoft.com/office/drawing/2014/main" id="{85EB4778-9CF7-41AA-9A28-D239347A93F2}"/>
                      </a:ext>
                    </a:extLst>
                  </p:cNvPr>
                  <p:cNvPicPr/>
                  <p:nvPr/>
                </p:nvPicPr>
                <p:blipFill>
                  <a:blip r:embed="rId1414"/>
                  <a:stretch>
                    <a:fillRect/>
                  </a:stretch>
                </p:blipFill>
                <p:spPr>
                  <a:xfrm>
                    <a:off x="6833669" y="5672909"/>
                    <a:ext cx="8676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5">
                <p14:nvContentPartPr>
                  <p14:cNvPr id="1106" name="Ink 1105">
                    <a:extLst>
                      <a:ext uri="{FF2B5EF4-FFF2-40B4-BE49-F238E27FC236}">
                        <a16:creationId xmlns:a16="http://schemas.microsoft.com/office/drawing/2014/main" id="{5235496B-A418-4691-8036-E3B535F5C29E}"/>
                      </a:ext>
                    </a:extLst>
                  </p14:cNvPr>
                  <p14:cNvContentPartPr/>
                  <p14:nvPr/>
                </p14:nvContentPartPr>
                <p14:xfrm>
                  <a:off x="6958589" y="5689109"/>
                  <a:ext cx="38880" cy="56520"/>
                </p14:xfrm>
              </p:contentPart>
            </mc:Choice>
            <mc:Fallback xmlns="">
              <p:pic>
                <p:nvPicPr>
                  <p:cNvPr id="1106" name="Ink 1105">
                    <a:extLst>
                      <a:ext uri="{FF2B5EF4-FFF2-40B4-BE49-F238E27FC236}">
                        <a16:creationId xmlns:a16="http://schemas.microsoft.com/office/drawing/2014/main" id="{5235496B-A418-4691-8036-E3B535F5C29E}"/>
                      </a:ext>
                    </a:extLst>
                  </p:cNvPr>
                  <p:cNvPicPr/>
                  <p:nvPr/>
                </p:nvPicPr>
                <p:blipFill>
                  <a:blip r:embed="rId1416"/>
                  <a:stretch>
                    <a:fillRect/>
                  </a:stretch>
                </p:blipFill>
                <p:spPr>
                  <a:xfrm>
                    <a:off x="6949949" y="5680109"/>
                    <a:ext cx="56520" cy="7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7">
                <p14:nvContentPartPr>
                  <p14:cNvPr id="1107" name="Ink 1106">
                    <a:extLst>
                      <a:ext uri="{FF2B5EF4-FFF2-40B4-BE49-F238E27FC236}">
                        <a16:creationId xmlns:a16="http://schemas.microsoft.com/office/drawing/2014/main" id="{76DEEFAF-4176-443A-B4D4-565F7786E062}"/>
                      </a:ext>
                    </a:extLst>
                  </p14:cNvPr>
                  <p14:cNvContentPartPr/>
                  <p14:nvPr/>
                </p14:nvContentPartPr>
                <p14:xfrm>
                  <a:off x="7083509" y="5634749"/>
                  <a:ext cx="64440" cy="103320"/>
                </p14:xfrm>
              </p:contentPart>
            </mc:Choice>
            <mc:Fallback xmlns="">
              <p:pic>
                <p:nvPicPr>
                  <p:cNvPr id="1107" name="Ink 1106">
                    <a:extLst>
                      <a:ext uri="{FF2B5EF4-FFF2-40B4-BE49-F238E27FC236}">
                        <a16:creationId xmlns:a16="http://schemas.microsoft.com/office/drawing/2014/main" id="{76DEEFAF-4176-443A-B4D4-565F7786E062}"/>
                      </a:ext>
                    </a:extLst>
                  </p:cNvPr>
                  <p:cNvPicPr/>
                  <p:nvPr/>
                </p:nvPicPr>
                <p:blipFill>
                  <a:blip r:embed="rId1418"/>
                  <a:stretch>
                    <a:fillRect/>
                  </a:stretch>
                </p:blipFill>
                <p:spPr>
                  <a:xfrm>
                    <a:off x="7074509" y="5626109"/>
                    <a:ext cx="8208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9">
                <p14:nvContentPartPr>
                  <p14:cNvPr id="1108" name="Ink 1107">
                    <a:extLst>
                      <a:ext uri="{FF2B5EF4-FFF2-40B4-BE49-F238E27FC236}">
                        <a16:creationId xmlns:a16="http://schemas.microsoft.com/office/drawing/2014/main" id="{D399678B-D27D-4EE3-B705-E0EBA68C79C9}"/>
                      </a:ext>
                    </a:extLst>
                  </p14:cNvPr>
                  <p14:cNvContentPartPr/>
                  <p14:nvPr/>
                </p14:nvContentPartPr>
                <p14:xfrm>
                  <a:off x="7055069" y="5678309"/>
                  <a:ext cx="80640" cy="3960"/>
                </p14:xfrm>
              </p:contentPart>
            </mc:Choice>
            <mc:Fallback xmlns="">
              <p:pic>
                <p:nvPicPr>
                  <p:cNvPr id="1108" name="Ink 1107">
                    <a:extLst>
                      <a:ext uri="{FF2B5EF4-FFF2-40B4-BE49-F238E27FC236}">
                        <a16:creationId xmlns:a16="http://schemas.microsoft.com/office/drawing/2014/main" id="{D399678B-D27D-4EE3-B705-E0EBA68C79C9}"/>
                      </a:ext>
                    </a:extLst>
                  </p:cNvPr>
                  <p:cNvPicPr/>
                  <p:nvPr/>
                </p:nvPicPr>
                <p:blipFill>
                  <a:blip r:embed="rId1420"/>
                  <a:stretch>
                    <a:fillRect/>
                  </a:stretch>
                </p:blipFill>
                <p:spPr>
                  <a:xfrm>
                    <a:off x="7046069" y="5669309"/>
                    <a:ext cx="9828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1">
                <p14:nvContentPartPr>
                  <p14:cNvPr id="1109" name="Ink 1108">
                    <a:extLst>
                      <a:ext uri="{FF2B5EF4-FFF2-40B4-BE49-F238E27FC236}">
                        <a16:creationId xmlns:a16="http://schemas.microsoft.com/office/drawing/2014/main" id="{A7E7E631-151F-4D8B-8E8D-9E95AA883E2A}"/>
                      </a:ext>
                    </a:extLst>
                  </p14:cNvPr>
                  <p14:cNvContentPartPr/>
                  <p14:nvPr/>
                </p14:nvContentPartPr>
                <p14:xfrm>
                  <a:off x="7193309" y="5654549"/>
                  <a:ext cx="50040" cy="78840"/>
                </p14:xfrm>
              </p:contentPart>
            </mc:Choice>
            <mc:Fallback xmlns="">
              <p:pic>
                <p:nvPicPr>
                  <p:cNvPr id="1109" name="Ink 1108">
                    <a:extLst>
                      <a:ext uri="{FF2B5EF4-FFF2-40B4-BE49-F238E27FC236}">
                        <a16:creationId xmlns:a16="http://schemas.microsoft.com/office/drawing/2014/main" id="{A7E7E631-151F-4D8B-8E8D-9E95AA883E2A}"/>
                      </a:ext>
                    </a:extLst>
                  </p:cNvPr>
                  <p:cNvPicPr/>
                  <p:nvPr/>
                </p:nvPicPr>
                <p:blipFill>
                  <a:blip r:embed="rId1422"/>
                  <a:stretch>
                    <a:fillRect/>
                  </a:stretch>
                </p:blipFill>
                <p:spPr>
                  <a:xfrm>
                    <a:off x="7184669" y="5645549"/>
                    <a:ext cx="67680" cy="9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3">
                <p14:nvContentPartPr>
                  <p14:cNvPr id="1110" name="Ink 1109">
                    <a:extLst>
                      <a:ext uri="{FF2B5EF4-FFF2-40B4-BE49-F238E27FC236}">
                        <a16:creationId xmlns:a16="http://schemas.microsoft.com/office/drawing/2014/main" id="{57B2929B-12CD-4EDC-AC7E-C439B400EB55}"/>
                      </a:ext>
                    </a:extLst>
                  </p14:cNvPr>
                  <p14:cNvContentPartPr/>
                  <p14:nvPr/>
                </p14:nvContentPartPr>
                <p14:xfrm>
                  <a:off x="7294469" y="5662469"/>
                  <a:ext cx="96480" cy="63720"/>
                </p14:xfrm>
              </p:contentPart>
            </mc:Choice>
            <mc:Fallback xmlns="">
              <p:pic>
                <p:nvPicPr>
                  <p:cNvPr id="1110" name="Ink 1109">
                    <a:extLst>
                      <a:ext uri="{FF2B5EF4-FFF2-40B4-BE49-F238E27FC236}">
                        <a16:creationId xmlns:a16="http://schemas.microsoft.com/office/drawing/2014/main" id="{57B2929B-12CD-4EDC-AC7E-C439B400EB55}"/>
                      </a:ext>
                    </a:extLst>
                  </p:cNvPr>
                  <p:cNvPicPr/>
                  <p:nvPr/>
                </p:nvPicPr>
                <p:blipFill>
                  <a:blip r:embed="rId1424"/>
                  <a:stretch>
                    <a:fillRect/>
                  </a:stretch>
                </p:blipFill>
                <p:spPr>
                  <a:xfrm>
                    <a:off x="7285829" y="5653829"/>
                    <a:ext cx="114120" cy="8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5">
                <p14:nvContentPartPr>
                  <p14:cNvPr id="1111" name="Ink 1110">
                    <a:extLst>
                      <a:ext uri="{FF2B5EF4-FFF2-40B4-BE49-F238E27FC236}">
                        <a16:creationId xmlns:a16="http://schemas.microsoft.com/office/drawing/2014/main" id="{9D80A7CE-D750-4235-8C69-CBE0AA0ED283}"/>
                      </a:ext>
                    </a:extLst>
                  </p14:cNvPr>
                  <p14:cNvContentPartPr/>
                  <p14:nvPr/>
                </p14:nvContentPartPr>
                <p14:xfrm>
                  <a:off x="7307789" y="5645189"/>
                  <a:ext cx="66960" cy="106920"/>
                </p14:xfrm>
              </p:contentPart>
            </mc:Choice>
            <mc:Fallback xmlns="">
              <p:pic>
                <p:nvPicPr>
                  <p:cNvPr id="1111" name="Ink 1110">
                    <a:extLst>
                      <a:ext uri="{FF2B5EF4-FFF2-40B4-BE49-F238E27FC236}">
                        <a16:creationId xmlns:a16="http://schemas.microsoft.com/office/drawing/2014/main" id="{9D80A7CE-D750-4235-8C69-CBE0AA0ED283}"/>
                      </a:ext>
                    </a:extLst>
                  </p:cNvPr>
                  <p:cNvPicPr/>
                  <p:nvPr/>
                </p:nvPicPr>
                <p:blipFill>
                  <a:blip r:embed="rId1426"/>
                  <a:stretch>
                    <a:fillRect/>
                  </a:stretch>
                </p:blipFill>
                <p:spPr>
                  <a:xfrm>
                    <a:off x="7298789" y="5636189"/>
                    <a:ext cx="84600" cy="124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41" name="Group 1140">
              <a:extLst>
                <a:ext uri="{FF2B5EF4-FFF2-40B4-BE49-F238E27FC236}">
                  <a16:creationId xmlns:a16="http://schemas.microsoft.com/office/drawing/2014/main" id="{076682A7-F971-43F3-AD5C-416FE93742F6}"/>
                </a:ext>
              </a:extLst>
            </p:cNvPr>
            <p:cNvGrpSpPr/>
            <p:nvPr/>
          </p:nvGrpSpPr>
          <p:grpSpPr>
            <a:xfrm>
              <a:off x="5961233" y="3851911"/>
              <a:ext cx="1314000" cy="384120"/>
              <a:chOff x="5961233" y="3851911"/>
              <a:chExt cx="1314000" cy="384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27">
                <p14:nvContentPartPr>
                  <p14:cNvPr id="1113" name="Ink 1112">
                    <a:extLst>
                      <a:ext uri="{FF2B5EF4-FFF2-40B4-BE49-F238E27FC236}">
                        <a16:creationId xmlns:a16="http://schemas.microsoft.com/office/drawing/2014/main" id="{6D39301C-0CDB-445A-A481-15FCB24694A1}"/>
                      </a:ext>
                    </a:extLst>
                  </p14:cNvPr>
                  <p14:cNvContentPartPr/>
                  <p14:nvPr/>
                </p14:nvContentPartPr>
                <p14:xfrm>
                  <a:off x="5972393" y="3902311"/>
                  <a:ext cx="16560" cy="111960"/>
                </p14:xfrm>
              </p:contentPart>
            </mc:Choice>
            <mc:Fallback xmlns="">
              <p:pic>
                <p:nvPicPr>
                  <p:cNvPr id="1113" name="Ink 1112">
                    <a:extLst>
                      <a:ext uri="{FF2B5EF4-FFF2-40B4-BE49-F238E27FC236}">
                        <a16:creationId xmlns:a16="http://schemas.microsoft.com/office/drawing/2014/main" id="{6D39301C-0CDB-445A-A481-15FCB24694A1}"/>
                      </a:ext>
                    </a:extLst>
                  </p:cNvPr>
                  <p:cNvPicPr/>
                  <p:nvPr/>
                </p:nvPicPr>
                <p:blipFill>
                  <a:blip r:embed="rId1428"/>
                  <a:stretch>
                    <a:fillRect/>
                  </a:stretch>
                </p:blipFill>
                <p:spPr>
                  <a:xfrm>
                    <a:off x="5963753" y="3893311"/>
                    <a:ext cx="34200" cy="12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9">
                <p14:nvContentPartPr>
                  <p14:cNvPr id="1114" name="Ink 1113">
                    <a:extLst>
                      <a:ext uri="{FF2B5EF4-FFF2-40B4-BE49-F238E27FC236}">
                        <a16:creationId xmlns:a16="http://schemas.microsoft.com/office/drawing/2014/main" id="{E3AE9CB9-3884-41C3-B1E9-53FCD47D7A8B}"/>
                      </a:ext>
                    </a:extLst>
                  </p14:cNvPr>
                  <p14:cNvContentPartPr/>
                  <p14:nvPr/>
                </p14:nvContentPartPr>
                <p14:xfrm>
                  <a:off x="5961233" y="3873511"/>
                  <a:ext cx="88920" cy="78480"/>
                </p14:xfrm>
              </p:contentPart>
            </mc:Choice>
            <mc:Fallback xmlns="">
              <p:pic>
                <p:nvPicPr>
                  <p:cNvPr id="1114" name="Ink 1113">
                    <a:extLst>
                      <a:ext uri="{FF2B5EF4-FFF2-40B4-BE49-F238E27FC236}">
                        <a16:creationId xmlns:a16="http://schemas.microsoft.com/office/drawing/2014/main" id="{E3AE9CB9-3884-41C3-B1E9-53FCD47D7A8B}"/>
                      </a:ext>
                    </a:extLst>
                  </p:cNvPr>
                  <p:cNvPicPr/>
                  <p:nvPr/>
                </p:nvPicPr>
                <p:blipFill>
                  <a:blip r:embed="rId1430"/>
                  <a:stretch>
                    <a:fillRect/>
                  </a:stretch>
                </p:blipFill>
                <p:spPr>
                  <a:xfrm>
                    <a:off x="5952593" y="3864871"/>
                    <a:ext cx="106560" cy="9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1">
                <p14:nvContentPartPr>
                  <p14:cNvPr id="1115" name="Ink 1114">
                    <a:extLst>
                      <a:ext uri="{FF2B5EF4-FFF2-40B4-BE49-F238E27FC236}">
                        <a16:creationId xmlns:a16="http://schemas.microsoft.com/office/drawing/2014/main" id="{055563A9-9684-4135-A519-92FD6609C2DF}"/>
                      </a:ext>
                    </a:extLst>
                  </p14:cNvPr>
                  <p14:cNvContentPartPr/>
                  <p14:nvPr/>
                </p14:nvContentPartPr>
                <p14:xfrm>
                  <a:off x="6059513" y="3954871"/>
                  <a:ext cx="64080" cy="126720"/>
                </p14:xfrm>
              </p:contentPart>
            </mc:Choice>
            <mc:Fallback xmlns="">
              <p:pic>
                <p:nvPicPr>
                  <p:cNvPr id="1115" name="Ink 1114">
                    <a:extLst>
                      <a:ext uri="{FF2B5EF4-FFF2-40B4-BE49-F238E27FC236}">
                        <a16:creationId xmlns:a16="http://schemas.microsoft.com/office/drawing/2014/main" id="{055563A9-9684-4135-A519-92FD6609C2DF}"/>
                      </a:ext>
                    </a:extLst>
                  </p:cNvPr>
                  <p:cNvPicPr/>
                  <p:nvPr/>
                </p:nvPicPr>
                <p:blipFill>
                  <a:blip r:embed="rId1432"/>
                  <a:stretch>
                    <a:fillRect/>
                  </a:stretch>
                </p:blipFill>
                <p:spPr>
                  <a:xfrm>
                    <a:off x="6050513" y="3945871"/>
                    <a:ext cx="81720" cy="14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3">
                <p14:nvContentPartPr>
                  <p14:cNvPr id="1116" name="Ink 1115">
                    <a:extLst>
                      <a:ext uri="{FF2B5EF4-FFF2-40B4-BE49-F238E27FC236}">
                        <a16:creationId xmlns:a16="http://schemas.microsoft.com/office/drawing/2014/main" id="{C12681DC-4494-4BCA-92A5-1873C801646E}"/>
                      </a:ext>
                    </a:extLst>
                  </p14:cNvPr>
                  <p14:cNvContentPartPr/>
                  <p14:nvPr/>
                </p14:nvContentPartPr>
                <p14:xfrm>
                  <a:off x="6158513" y="3949831"/>
                  <a:ext cx="40320" cy="59760"/>
                </p14:xfrm>
              </p:contentPart>
            </mc:Choice>
            <mc:Fallback xmlns="">
              <p:pic>
                <p:nvPicPr>
                  <p:cNvPr id="1116" name="Ink 1115">
                    <a:extLst>
                      <a:ext uri="{FF2B5EF4-FFF2-40B4-BE49-F238E27FC236}">
                        <a16:creationId xmlns:a16="http://schemas.microsoft.com/office/drawing/2014/main" id="{C12681DC-4494-4BCA-92A5-1873C801646E}"/>
                      </a:ext>
                    </a:extLst>
                  </p:cNvPr>
                  <p:cNvPicPr/>
                  <p:nvPr/>
                </p:nvPicPr>
                <p:blipFill>
                  <a:blip r:embed="rId1434"/>
                  <a:stretch>
                    <a:fillRect/>
                  </a:stretch>
                </p:blipFill>
                <p:spPr>
                  <a:xfrm>
                    <a:off x="6149873" y="3941191"/>
                    <a:ext cx="5796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5">
                <p14:nvContentPartPr>
                  <p14:cNvPr id="1117" name="Ink 1116">
                    <a:extLst>
                      <a:ext uri="{FF2B5EF4-FFF2-40B4-BE49-F238E27FC236}">
                        <a16:creationId xmlns:a16="http://schemas.microsoft.com/office/drawing/2014/main" id="{9E90F317-3502-4211-9C8C-D5B45FA4F741}"/>
                      </a:ext>
                    </a:extLst>
                  </p14:cNvPr>
                  <p14:cNvContentPartPr/>
                  <p14:nvPr/>
                </p14:nvContentPartPr>
                <p14:xfrm>
                  <a:off x="6230513" y="3959191"/>
                  <a:ext cx="47880" cy="55080"/>
                </p14:xfrm>
              </p:contentPart>
            </mc:Choice>
            <mc:Fallback xmlns="">
              <p:pic>
                <p:nvPicPr>
                  <p:cNvPr id="1117" name="Ink 1116">
                    <a:extLst>
                      <a:ext uri="{FF2B5EF4-FFF2-40B4-BE49-F238E27FC236}">
                        <a16:creationId xmlns:a16="http://schemas.microsoft.com/office/drawing/2014/main" id="{9E90F317-3502-4211-9C8C-D5B45FA4F741}"/>
                      </a:ext>
                    </a:extLst>
                  </p:cNvPr>
                  <p:cNvPicPr/>
                  <p:nvPr/>
                </p:nvPicPr>
                <p:blipFill>
                  <a:blip r:embed="rId1436"/>
                  <a:stretch>
                    <a:fillRect/>
                  </a:stretch>
                </p:blipFill>
                <p:spPr>
                  <a:xfrm>
                    <a:off x="6221873" y="3950551"/>
                    <a:ext cx="6552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7">
                <p14:nvContentPartPr>
                  <p14:cNvPr id="1119" name="Ink 1118">
                    <a:extLst>
                      <a:ext uri="{FF2B5EF4-FFF2-40B4-BE49-F238E27FC236}">
                        <a16:creationId xmlns:a16="http://schemas.microsoft.com/office/drawing/2014/main" id="{9BBC6566-877B-43D4-BD77-9EF0447491E7}"/>
                      </a:ext>
                    </a:extLst>
                  </p14:cNvPr>
                  <p14:cNvContentPartPr/>
                  <p14:nvPr/>
                </p14:nvContentPartPr>
                <p14:xfrm>
                  <a:off x="6319793" y="3966031"/>
                  <a:ext cx="104040" cy="37440"/>
                </p14:xfrm>
              </p:contentPart>
            </mc:Choice>
            <mc:Fallback xmlns="">
              <p:pic>
                <p:nvPicPr>
                  <p:cNvPr id="1119" name="Ink 1118">
                    <a:extLst>
                      <a:ext uri="{FF2B5EF4-FFF2-40B4-BE49-F238E27FC236}">
                        <a16:creationId xmlns:a16="http://schemas.microsoft.com/office/drawing/2014/main" id="{9BBC6566-877B-43D4-BD77-9EF0447491E7}"/>
                      </a:ext>
                    </a:extLst>
                  </p:cNvPr>
                  <p:cNvPicPr/>
                  <p:nvPr/>
                </p:nvPicPr>
                <p:blipFill>
                  <a:blip r:embed="rId1438"/>
                  <a:stretch>
                    <a:fillRect/>
                  </a:stretch>
                </p:blipFill>
                <p:spPr>
                  <a:xfrm>
                    <a:off x="6310793" y="3957391"/>
                    <a:ext cx="121680" cy="5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9">
                <p14:nvContentPartPr>
                  <p14:cNvPr id="1120" name="Ink 1119">
                    <a:extLst>
                      <a:ext uri="{FF2B5EF4-FFF2-40B4-BE49-F238E27FC236}">
                        <a16:creationId xmlns:a16="http://schemas.microsoft.com/office/drawing/2014/main" id="{5FB2205B-B38A-4057-827E-6D231D569FFC}"/>
                      </a:ext>
                    </a:extLst>
                  </p14:cNvPr>
                  <p14:cNvContentPartPr/>
                  <p14:nvPr/>
                </p14:nvContentPartPr>
                <p14:xfrm>
                  <a:off x="6472793" y="3960991"/>
                  <a:ext cx="9720" cy="42120"/>
                </p14:xfrm>
              </p:contentPart>
            </mc:Choice>
            <mc:Fallback xmlns="">
              <p:pic>
                <p:nvPicPr>
                  <p:cNvPr id="1120" name="Ink 1119">
                    <a:extLst>
                      <a:ext uri="{FF2B5EF4-FFF2-40B4-BE49-F238E27FC236}">
                        <a16:creationId xmlns:a16="http://schemas.microsoft.com/office/drawing/2014/main" id="{5FB2205B-B38A-4057-827E-6D231D569FFC}"/>
                      </a:ext>
                    </a:extLst>
                  </p:cNvPr>
                  <p:cNvPicPr/>
                  <p:nvPr/>
                </p:nvPicPr>
                <p:blipFill>
                  <a:blip r:embed="rId1440"/>
                  <a:stretch>
                    <a:fillRect/>
                  </a:stretch>
                </p:blipFill>
                <p:spPr>
                  <a:xfrm>
                    <a:off x="6464153" y="3952351"/>
                    <a:ext cx="27360" cy="5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1">
                <p14:nvContentPartPr>
                  <p14:cNvPr id="1121" name="Ink 1120">
                    <a:extLst>
                      <a:ext uri="{FF2B5EF4-FFF2-40B4-BE49-F238E27FC236}">
                        <a16:creationId xmlns:a16="http://schemas.microsoft.com/office/drawing/2014/main" id="{410EA643-9C92-4C33-AE44-21ACBBE6DB02}"/>
                      </a:ext>
                    </a:extLst>
                  </p14:cNvPr>
                  <p14:cNvContentPartPr/>
                  <p14:nvPr/>
                </p14:nvContentPartPr>
                <p14:xfrm>
                  <a:off x="6459113" y="3919951"/>
                  <a:ext cx="18720" cy="14040"/>
                </p14:xfrm>
              </p:contentPart>
            </mc:Choice>
            <mc:Fallback xmlns="">
              <p:pic>
                <p:nvPicPr>
                  <p:cNvPr id="1121" name="Ink 1120">
                    <a:extLst>
                      <a:ext uri="{FF2B5EF4-FFF2-40B4-BE49-F238E27FC236}">
                        <a16:creationId xmlns:a16="http://schemas.microsoft.com/office/drawing/2014/main" id="{410EA643-9C92-4C33-AE44-21ACBBE6DB02}"/>
                      </a:ext>
                    </a:extLst>
                  </p:cNvPr>
                  <p:cNvPicPr/>
                  <p:nvPr/>
                </p:nvPicPr>
                <p:blipFill>
                  <a:blip r:embed="rId1442"/>
                  <a:stretch>
                    <a:fillRect/>
                  </a:stretch>
                </p:blipFill>
                <p:spPr>
                  <a:xfrm>
                    <a:off x="6450473" y="3910951"/>
                    <a:ext cx="3636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3">
                <p14:nvContentPartPr>
                  <p14:cNvPr id="1122" name="Ink 1121">
                    <a:extLst>
                      <a:ext uri="{FF2B5EF4-FFF2-40B4-BE49-F238E27FC236}">
                        <a16:creationId xmlns:a16="http://schemas.microsoft.com/office/drawing/2014/main" id="{7FA97104-83AD-4FE6-A807-C95C5C6A3230}"/>
                      </a:ext>
                    </a:extLst>
                  </p14:cNvPr>
                  <p14:cNvContentPartPr/>
                  <p14:nvPr/>
                </p14:nvContentPartPr>
                <p14:xfrm>
                  <a:off x="6523553" y="3893311"/>
                  <a:ext cx="61200" cy="112320"/>
                </p14:xfrm>
              </p:contentPart>
            </mc:Choice>
            <mc:Fallback xmlns="">
              <p:pic>
                <p:nvPicPr>
                  <p:cNvPr id="1122" name="Ink 1121">
                    <a:extLst>
                      <a:ext uri="{FF2B5EF4-FFF2-40B4-BE49-F238E27FC236}">
                        <a16:creationId xmlns:a16="http://schemas.microsoft.com/office/drawing/2014/main" id="{7FA97104-83AD-4FE6-A807-C95C5C6A3230}"/>
                      </a:ext>
                    </a:extLst>
                  </p:cNvPr>
                  <p:cNvPicPr/>
                  <p:nvPr/>
                </p:nvPicPr>
                <p:blipFill>
                  <a:blip r:embed="rId1444"/>
                  <a:stretch>
                    <a:fillRect/>
                  </a:stretch>
                </p:blipFill>
                <p:spPr>
                  <a:xfrm>
                    <a:off x="6514913" y="3884311"/>
                    <a:ext cx="78840" cy="12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5">
                <p14:nvContentPartPr>
                  <p14:cNvPr id="1123" name="Ink 1122">
                    <a:extLst>
                      <a:ext uri="{FF2B5EF4-FFF2-40B4-BE49-F238E27FC236}">
                        <a16:creationId xmlns:a16="http://schemas.microsoft.com/office/drawing/2014/main" id="{40ECD911-05EA-4871-B95B-BD996EEAA678}"/>
                      </a:ext>
                    </a:extLst>
                  </p14:cNvPr>
                  <p14:cNvContentPartPr/>
                  <p14:nvPr/>
                </p14:nvContentPartPr>
                <p14:xfrm>
                  <a:off x="6634793" y="3962431"/>
                  <a:ext cx="53640" cy="47160"/>
                </p14:xfrm>
              </p:contentPart>
            </mc:Choice>
            <mc:Fallback xmlns="">
              <p:pic>
                <p:nvPicPr>
                  <p:cNvPr id="1123" name="Ink 1122">
                    <a:extLst>
                      <a:ext uri="{FF2B5EF4-FFF2-40B4-BE49-F238E27FC236}">
                        <a16:creationId xmlns:a16="http://schemas.microsoft.com/office/drawing/2014/main" id="{40ECD911-05EA-4871-B95B-BD996EEAA678}"/>
                      </a:ext>
                    </a:extLst>
                  </p:cNvPr>
                  <p:cNvPicPr/>
                  <p:nvPr/>
                </p:nvPicPr>
                <p:blipFill>
                  <a:blip r:embed="rId1446"/>
                  <a:stretch>
                    <a:fillRect/>
                  </a:stretch>
                </p:blipFill>
                <p:spPr>
                  <a:xfrm>
                    <a:off x="6626153" y="3953791"/>
                    <a:ext cx="71280" cy="6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7">
                <p14:nvContentPartPr>
                  <p14:cNvPr id="1124" name="Ink 1123">
                    <a:extLst>
                      <a:ext uri="{FF2B5EF4-FFF2-40B4-BE49-F238E27FC236}">
                        <a16:creationId xmlns:a16="http://schemas.microsoft.com/office/drawing/2014/main" id="{33251719-36B4-4BCB-BF63-567BC7E13C89}"/>
                      </a:ext>
                    </a:extLst>
                  </p14:cNvPr>
                  <p14:cNvContentPartPr/>
                  <p14:nvPr/>
                </p14:nvContentPartPr>
                <p14:xfrm>
                  <a:off x="6733793" y="3866311"/>
                  <a:ext cx="12600" cy="129240"/>
                </p14:xfrm>
              </p:contentPart>
            </mc:Choice>
            <mc:Fallback xmlns="">
              <p:pic>
                <p:nvPicPr>
                  <p:cNvPr id="1124" name="Ink 1123">
                    <a:extLst>
                      <a:ext uri="{FF2B5EF4-FFF2-40B4-BE49-F238E27FC236}">
                        <a16:creationId xmlns:a16="http://schemas.microsoft.com/office/drawing/2014/main" id="{33251719-36B4-4BCB-BF63-567BC7E13C89}"/>
                      </a:ext>
                    </a:extLst>
                  </p:cNvPr>
                  <p:cNvPicPr/>
                  <p:nvPr/>
                </p:nvPicPr>
                <p:blipFill>
                  <a:blip r:embed="rId1448"/>
                  <a:stretch>
                    <a:fillRect/>
                  </a:stretch>
                </p:blipFill>
                <p:spPr>
                  <a:xfrm>
                    <a:off x="6725153" y="3857671"/>
                    <a:ext cx="30240" cy="14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9">
                <p14:nvContentPartPr>
                  <p14:cNvPr id="1126" name="Ink 1125">
                    <a:extLst>
                      <a:ext uri="{FF2B5EF4-FFF2-40B4-BE49-F238E27FC236}">
                        <a16:creationId xmlns:a16="http://schemas.microsoft.com/office/drawing/2014/main" id="{A1E610C0-CBCD-4CFF-9A3C-424DCCFF2715}"/>
                      </a:ext>
                    </a:extLst>
                  </p14:cNvPr>
                  <p14:cNvContentPartPr/>
                  <p14:nvPr/>
                </p14:nvContentPartPr>
                <p14:xfrm>
                  <a:off x="6904433" y="3857671"/>
                  <a:ext cx="100800" cy="119880"/>
                </p14:xfrm>
              </p:contentPart>
            </mc:Choice>
            <mc:Fallback xmlns="">
              <p:pic>
                <p:nvPicPr>
                  <p:cNvPr id="1126" name="Ink 1125">
                    <a:extLst>
                      <a:ext uri="{FF2B5EF4-FFF2-40B4-BE49-F238E27FC236}">
                        <a16:creationId xmlns:a16="http://schemas.microsoft.com/office/drawing/2014/main" id="{A1E610C0-CBCD-4CFF-9A3C-424DCCFF2715}"/>
                      </a:ext>
                    </a:extLst>
                  </p:cNvPr>
                  <p:cNvPicPr/>
                  <p:nvPr/>
                </p:nvPicPr>
                <p:blipFill>
                  <a:blip r:embed="rId1450"/>
                  <a:stretch>
                    <a:fillRect/>
                  </a:stretch>
                </p:blipFill>
                <p:spPr>
                  <a:xfrm>
                    <a:off x="6895433" y="3848671"/>
                    <a:ext cx="11844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1">
                <p14:nvContentPartPr>
                  <p14:cNvPr id="1127" name="Ink 1126">
                    <a:extLst>
                      <a:ext uri="{FF2B5EF4-FFF2-40B4-BE49-F238E27FC236}">
                        <a16:creationId xmlns:a16="http://schemas.microsoft.com/office/drawing/2014/main" id="{E7DA8887-3AD4-420D-8B27-75C40A47F4E9}"/>
                      </a:ext>
                    </a:extLst>
                  </p14:cNvPr>
                  <p14:cNvContentPartPr/>
                  <p14:nvPr/>
                </p14:nvContentPartPr>
                <p14:xfrm>
                  <a:off x="6995513" y="3908071"/>
                  <a:ext cx="46440" cy="74520"/>
                </p14:xfrm>
              </p:contentPart>
            </mc:Choice>
            <mc:Fallback xmlns="">
              <p:pic>
                <p:nvPicPr>
                  <p:cNvPr id="1127" name="Ink 1126">
                    <a:extLst>
                      <a:ext uri="{FF2B5EF4-FFF2-40B4-BE49-F238E27FC236}">
                        <a16:creationId xmlns:a16="http://schemas.microsoft.com/office/drawing/2014/main" id="{E7DA8887-3AD4-420D-8B27-75C40A47F4E9}"/>
                      </a:ext>
                    </a:extLst>
                  </p:cNvPr>
                  <p:cNvPicPr/>
                  <p:nvPr/>
                </p:nvPicPr>
                <p:blipFill>
                  <a:blip r:embed="rId1452"/>
                  <a:stretch>
                    <a:fillRect/>
                  </a:stretch>
                </p:blipFill>
                <p:spPr>
                  <a:xfrm>
                    <a:off x="6986873" y="3899071"/>
                    <a:ext cx="64080" cy="9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3">
                <p14:nvContentPartPr>
                  <p14:cNvPr id="1128" name="Ink 1127">
                    <a:extLst>
                      <a:ext uri="{FF2B5EF4-FFF2-40B4-BE49-F238E27FC236}">
                        <a16:creationId xmlns:a16="http://schemas.microsoft.com/office/drawing/2014/main" id="{D325F245-B68A-4508-91F9-1530673F1FE7}"/>
                      </a:ext>
                    </a:extLst>
                  </p14:cNvPr>
                  <p14:cNvContentPartPr/>
                  <p14:nvPr/>
                </p14:nvContentPartPr>
                <p14:xfrm>
                  <a:off x="7092353" y="3864511"/>
                  <a:ext cx="9720" cy="119880"/>
                </p14:xfrm>
              </p:contentPart>
            </mc:Choice>
            <mc:Fallback xmlns="">
              <p:pic>
                <p:nvPicPr>
                  <p:cNvPr id="1128" name="Ink 1127">
                    <a:extLst>
                      <a:ext uri="{FF2B5EF4-FFF2-40B4-BE49-F238E27FC236}">
                        <a16:creationId xmlns:a16="http://schemas.microsoft.com/office/drawing/2014/main" id="{D325F245-B68A-4508-91F9-1530673F1FE7}"/>
                      </a:ext>
                    </a:extLst>
                  </p:cNvPr>
                  <p:cNvPicPr/>
                  <p:nvPr/>
                </p:nvPicPr>
                <p:blipFill>
                  <a:blip r:embed="rId1454"/>
                  <a:stretch>
                    <a:fillRect/>
                  </a:stretch>
                </p:blipFill>
                <p:spPr>
                  <a:xfrm>
                    <a:off x="7083713" y="3855511"/>
                    <a:ext cx="2736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5">
                <p14:nvContentPartPr>
                  <p14:cNvPr id="1129" name="Ink 1128">
                    <a:extLst>
                      <a:ext uri="{FF2B5EF4-FFF2-40B4-BE49-F238E27FC236}">
                        <a16:creationId xmlns:a16="http://schemas.microsoft.com/office/drawing/2014/main" id="{9A714FD6-8232-43E5-93BB-ED0B8EC92033}"/>
                      </a:ext>
                    </a:extLst>
                  </p14:cNvPr>
                  <p14:cNvContentPartPr/>
                  <p14:nvPr/>
                </p14:nvContentPartPr>
                <p14:xfrm>
                  <a:off x="7142033" y="3851911"/>
                  <a:ext cx="12600" cy="128160"/>
                </p14:xfrm>
              </p:contentPart>
            </mc:Choice>
            <mc:Fallback xmlns="">
              <p:pic>
                <p:nvPicPr>
                  <p:cNvPr id="1129" name="Ink 1128">
                    <a:extLst>
                      <a:ext uri="{FF2B5EF4-FFF2-40B4-BE49-F238E27FC236}">
                        <a16:creationId xmlns:a16="http://schemas.microsoft.com/office/drawing/2014/main" id="{9A714FD6-8232-43E5-93BB-ED0B8EC92033}"/>
                      </a:ext>
                    </a:extLst>
                  </p:cNvPr>
                  <p:cNvPicPr/>
                  <p:nvPr/>
                </p:nvPicPr>
                <p:blipFill>
                  <a:blip r:embed="rId1456"/>
                  <a:stretch>
                    <a:fillRect/>
                  </a:stretch>
                </p:blipFill>
                <p:spPr>
                  <a:xfrm>
                    <a:off x="7133033" y="3842911"/>
                    <a:ext cx="3024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7">
                <p14:nvContentPartPr>
                  <p14:cNvPr id="1131" name="Ink 1130">
                    <a:extLst>
                      <a:ext uri="{FF2B5EF4-FFF2-40B4-BE49-F238E27FC236}">
                        <a16:creationId xmlns:a16="http://schemas.microsoft.com/office/drawing/2014/main" id="{96291316-4401-4DFE-981F-CDBCD7CE2712}"/>
                      </a:ext>
                    </a:extLst>
                  </p14:cNvPr>
                  <p14:cNvContentPartPr/>
                  <p14:nvPr/>
                </p14:nvContentPartPr>
                <p14:xfrm>
                  <a:off x="7215473" y="3908791"/>
                  <a:ext cx="59760" cy="66240"/>
                </p14:xfrm>
              </p:contentPart>
            </mc:Choice>
            <mc:Fallback xmlns="">
              <p:pic>
                <p:nvPicPr>
                  <p:cNvPr id="1131" name="Ink 1130">
                    <a:extLst>
                      <a:ext uri="{FF2B5EF4-FFF2-40B4-BE49-F238E27FC236}">
                        <a16:creationId xmlns:a16="http://schemas.microsoft.com/office/drawing/2014/main" id="{96291316-4401-4DFE-981F-CDBCD7CE2712}"/>
                      </a:ext>
                    </a:extLst>
                  </p:cNvPr>
                  <p:cNvPicPr/>
                  <p:nvPr/>
                </p:nvPicPr>
                <p:blipFill>
                  <a:blip r:embed="rId1458"/>
                  <a:stretch>
                    <a:fillRect/>
                  </a:stretch>
                </p:blipFill>
                <p:spPr>
                  <a:xfrm>
                    <a:off x="7206473" y="3900151"/>
                    <a:ext cx="77400" cy="8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9">
                <p14:nvContentPartPr>
                  <p14:cNvPr id="1132" name="Ink 1131">
                    <a:extLst>
                      <a:ext uri="{FF2B5EF4-FFF2-40B4-BE49-F238E27FC236}">
                        <a16:creationId xmlns:a16="http://schemas.microsoft.com/office/drawing/2014/main" id="{334646A6-3AB9-4A8B-9ADE-4543510EB406}"/>
                      </a:ext>
                    </a:extLst>
                  </p14:cNvPr>
                  <p14:cNvContentPartPr/>
                  <p14:nvPr/>
                </p14:nvContentPartPr>
                <p14:xfrm>
                  <a:off x="6164993" y="4076191"/>
                  <a:ext cx="75960" cy="159840"/>
                </p14:xfrm>
              </p:contentPart>
            </mc:Choice>
            <mc:Fallback xmlns="">
              <p:pic>
                <p:nvPicPr>
                  <p:cNvPr id="1132" name="Ink 1131">
                    <a:extLst>
                      <a:ext uri="{FF2B5EF4-FFF2-40B4-BE49-F238E27FC236}">
                        <a16:creationId xmlns:a16="http://schemas.microsoft.com/office/drawing/2014/main" id="{334646A6-3AB9-4A8B-9ADE-4543510EB406}"/>
                      </a:ext>
                    </a:extLst>
                  </p:cNvPr>
                  <p:cNvPicPr/>
                  <p:nvPr/>
                </p:nvPicPr>
                <p:blipFill>
                  <a:blip r:embed="rId1460"/>
                  <a:stretch>
                    <a:fillRect/>
                  </a:stretch>
                </p:blipFill>
                <p:spPr>
                  <a:xfrm>
                    <a:off x="6155993" y="4067551"/>
                    <a:ext cx="9360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1">
                <p14:nvContentPartPr>
                  <p14:cNvPr id="1133" name="Ink 1132">
                    <a:extLst>
                      <a:ext uri="{FF2B5EF4-FFF2-40B4-BE49-F238E27FC236}">
                        <a16:creationId xmlns:a16="http://schemas.microsoft.com/office/drawing/2014/main" id="{74E3A02F-4CFE-426A-B894-AE0C9826A378}"/>
                      </a:ext>
                    </a:extLst>
                  </p14:cNvPr>
                  <p14:cNvContentPartPr/>
                  <p14:nvPr/>
                </p14:nvContentPartPr>
                <p14:xfrm>
                  <a:off x="6259313" y="4141711"/>
                  <a:ext cx="68400" cy="65160"/>
                </p14:xfrm>
              </p:contentPart>
            </mc:Choice>
            <mc:Fallback xmlns="">
              <p:pic>
                <p:nvPicPr>
                  <p:cNvPr id="1133" name="Ink 1132">
                    <a:extLst>
                      <a:ext uri="{FF2B5EF4-FFF2-40B4-BE49-F238E27FC236}">
                        <a16:creationId xmlns:a16="http://schemas.microsoft.com/office/drawing/2014/main" id="{74E3A02F-4CFE-426A-B894-AE0C9826A378}"/>
                      </a:ext>
                    </a:extLst>
                  </p:cNvPr>
                  <p:cNvPicPr/>
                  <p:nvPr/>
                </p:nvPicPr>
                <p:blipFill>
                  <a:blip r:embed="rId1462"/>
                  <a:stretch>
                    <a:fillRect/>
                  </a:stretch>
                </p:blipFill>
                <p:spPr>
                  <a:xfrm>
                    <a:off x="6250313" y="4132711"/>
                    <a:ext cx="8604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3">
                <p14:nvContentPartPr>
                  <p14:cNvPr id="1134" name="Ink 1133">
                    <a:extLst>
                      <a:ext uri="{FF2B5EF4-FFF2-40B4-BE49-F238E27FC236}">
                        <a16:creationId xmlns:a16="http://schemas.microsoft.com/office/drawing/2014/main" id="{6DF5A2AB-D480-4899-8C27-139987AC9D99}"/>
                      </a:ext>
                    </a:extLst>
                  </p14:cNvPr>
                  <p14:cNvContentPartPr/>
                  <p14:nvPr/>
                </p14:nvContentPartPr>
                <p14:xfrm>
                  <a:off x="6356873" y="4136671"/>
                  <a:ext cx="51120" cy="75240"/>
                </p14:xfrm>
              </p:contentPart>
            </mc:Choice>
            <mc:Fallback xmlns="">
              <p:pic>
                <p:nvPicPr>
                  <p:cNvPr id="1134" name="Ink 1133">
                    <a:extLst>
                      <a:ext uri="{FF2B5EF4-FFF2-40B4-BE49-F238E27FC236}">
                        <a16:creationId xmlns:a16="http://schemas.microsoft.com/office/drawing/2014/main" id="{6DF5A2AB-D480-4899-8C27-139987AC9D99}"/>
                      </a:ext>
                    </a:extLst>
                  </p:cNvPr>
                  <p:cNvPicPr/>
                  <p:nvPr/>
                </p:nvPicPr>
                <p:blipFill>
                  <a:blip r:embed="rId1464"/>
                  <a:stretch>
                    <a:fillRect/>
                  </a:stretch>
                </p:blipFill>
                <p:spPr>
                  <a:xfrm>
                    <a:off x="6347873" y="4128031"/>
                    <a:ext cx="6876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5">
                <p14:nvContentPartPr>
                  <p14:cNvPr id="1135" name="Ink 1134">
                    <a:extLst>
                      <a:ext uri="{FF2B5EF4-FFF2-40B4-BE49-F238E27FC236}">
                        <a16:creationId xmlns:a16="http://schemas.microsoft.com/office/drawing/2014/main" id="{6554F562-4DAA-41C3-94FD-3B37107E81FD}"/>
                      </a:ext>
                    </a:extLst>
                  </p14:cNvPr>
                  <p14:cNvContentPartPr/>
                  <p14:nvPr/>
                </p14:nvContentPartPr>
                <p14:xfrm>
                  <a:off x="6463433" y="4140631"/>
                  <a:ext cx="64440" cy="57960"/>
                </p14:xfrm>
              </p:contentPart>
            </mc:Choice>
            <mc:Fallback xmlns="">
              <p:pic>
                <p:nvPicPr>
                  <p:cNvPr id="1135" name="Ink 1134">
                    <a:extLst>
                      <a:ext uri="{FF2B5EF4-FFF2-40B4-BE49-F238E27FC236}">
                        <a16:creationId xmlns:a16="http://schemas.microsoft.com/office/drawing/2014/main" id="{6554F562-4DAA-41C3-94FD-3B37107E81FD}"/>
                      </a:ext>
                    </a:extLst>
                  </p:cNvPr>
                  <p:cNvPicPr/>
                  <p:nvPr/>
                </p:nvPicPr>
                <p:blipFill>
                  <a:blip r:embed="rId1466"/>
                  <a:stretch>
                    <a:fillRect/>
                  </a:stretch>
                </p:blipFill>
                <p:spPr>
                  <a:xfrm>
                    <a:off x="6454433" y="4131631"/>
                    <a:ext cx="82080" cy="7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7">
                <p14:nvContentPartPr>
                  <p14:cNvPr id="1136" name="Ink 1135">
                    <a:extLst>
                      <a:ext uri="{FF2B5EF4-FFF2-40B4-BE49-F238E27FC236}">
                        <a16:creationId xmlns:a16="http://schemas.microsoft.com/office/drawing/2014/main" id="{FE8EFE8C-373F-4B97-8402-DBE1F34F8259}"/>
                      </a:ext>
                    </a:extLst>
                  </p14:cNvPr>
                  <p14:cNvContentPartPr/>
                  <p14:nvPr/>
                </p14:nvContentPartPr>
                <p14:xfrm>
                  <a:off x="6560633" y="4141711"/>
                  <a:ext cx="28440" cy="45000"/>
                </p14:xfrm>
              </p:contentPart>
            </mc:Choice>
            <mc:Fallback xmlns="">
              <p:pic>
                <p:nvPicPr>
                  <p:cNvPr id="1136" name="Ink 1135">
                    <a:extLst>
                      <a:ext uri="{FF2B5EF4-FFF2-40B4-BE49-F238E27FC236}">
                        <a16:creationId xmlns:a16="http://schemas.microsoft.com/office/drawing/2014/main" id="{FE8EFE8C-373F-4B97-8402-DBE1F34F8259}"/>
                      </a:ext>
                    </a:extLst>
                  </p:cNvPr>
                  <p:cNvPicPr/>
                  <p:nvPr/>
                </p:nvPicPr>
                <p:blipFill>
                  <a:blip r:embed="rId1468"/>
                  <a:stretch>
                    <a:fillRect/>
                  </a:stretch>
                </p:blipFill>
                <p:spPr>
                  <a:xfrm>
                    <a:off x="6551633" y="4132711"/>
                    <a:ext cx="4608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9">
                <p14:nvContentPartPr>
                  <p14:cNvPr id="1137" name="Ink 1136">
                    <a:extLst>
                      <a:ext uri="{FF2B5EF4-FFF2-40B4-BE49-F238E27FC236}">
                        <a16:creationId xmlns:a16="http://schemas.microsoft.com/office/drawing/2014/main" id="{EA46E627-5954-4764-A880-14D420BCD604}"/>
                      </a:ext>
                    </a:extLst>
                  </p14:cNvPr>
                  <p14:cNvContentPartPr/>
                  <p14:nvPr/>
                </p14:nvContentPartPr>
                <p14:xfrm>
                  <a:off x="6636953" y="4124791"/>
                  <a:ext cx="45360" cy="61200"/>
                </p14:xfrm>
              </p:contentPart>
            </mc:Choice>
            <mc:Fallback xmlns="">
              <p:pic>
                <p:nvPicPr>
                  <p:cNvPr id="1137" name="Ink 1136">
                    <a:extLst>
                      <a:ext uri="{FF2B5EF4-FFF2-40B4-BE49-F238E27FC236}">
                        <a16:creationId xmlns:a16="http://schemas.microsoft.com/office/drawing/2014/main" id="{EA46E627-5954-4764-A880-14D420BCD604}"/>
                      </a:ext>
                    </a:extLst>
                  </p:cNvPr>
                  <p:cNvPicPr/>
                  <p:nvPr/>
                </p:nvPicPr>
                <p:blipFill>
                  <a:blip r:embed="rId1470"/>
                  <a:stretch>
                    <a:fillRect/>
                  </a:stretch>
                </p:blipFill>
                <p:spPr>
                  <a:xfrm>
                    <a:off x="6628313" y="4115791"/>
                    <a:ext cx="63000" cy="7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1">
                <p14:nvContentPartPr>
                  <p14:cNvPr id="1138" name="Ink 1137">
                    <a:extLst>
                      <a:ext uri="{FF2B5EF4-FFF2-40B4-BE49-F238E27FC236}">
                        <a16:creationId xmlns:a16="http://schemas.microsoft.com/office/drawing/2014/main" id="{74617B34-2CFD-487B-B572-F46D27DCEDE5}"/>
                      </a:ext>
                    </a:extLst>
                  </p14:cNvPr>
                  <p14:cNvContentPartPr/>
                  <p14:nvPr/>
                </p14:nvContentPartPr>
                <p14:xfrm>
                  <a:off x="6744593" y="4131631"/>
                  <a:ext cx="45000" cy="47520"/>
                </p14:xfrm>
              </p:contentPart>
            </mc:Choice>
            <mc:Fallback xmlns="">
              <p:pic>
                <p:nvPicPr>
                  <p:cNvPr id="1138" name="Ink 1137">
                    <a:extLst>
                      <a:ext uri="{FF2B5EF4-FFF2-40B4-BE49-F238E27FC236}">
                        <a16:creationId xmlns:a16="http://schemas.microsoft.com/office/drawing/2014/main" id="{74617B34-2CFD-487B-B572-F46D27DCEDE5}"/>
                      </a:ext>
                    </a:extLst>
                  </p:cNvPr>
                  <p:cNvPicPr/>
                  <p:nvPr/>
                </p:nvPicPr>
                <p:blipFill>
                  <a:blip r:embed="rId1472"/>
                  <a:stretch>
                    <a:fillRect/>
                  </a:stretch>
                </p:blipFill>
                <p:spPr>
                  <a:xfrm>
                    <a:off x="6735593" y="4122991"/>
                    <a:ext cx="626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3">
                <p14:nvContentPartPr>
                  <p14:cNvPr id="1139" name="Ink 1138">
                    <a:extLst>
                      <a:ext uri="{FF2B5EF4-FFF2-40B4-BE49-F238E27FC236}">
                        <a16:creationId xmlns:a16="http://schemas.microsoft.com/office/drawing/2014/main" id="{FB0CB0CE-A62F-43B9-91AA-5BD70C5C0EE0}"/>
                      </a:ext>
                    </a:extLst>
                  </p14:cNvPr>
                  <p14:cNvContentPartPr/>
                  <p14:nvPr/>
                </p14:nvContentPartPr>
                <p14:xfrm>
                  <a:off x="6835673" y="4128391"/>
                  <a:ext cx="51840" cy="51480"/>
                </p14:xfrm>
              </p:contentPart>
            </mc:Choice>
            <mc:Fallback xmlns="">
              <p:pic>
                <p:nvPicPr>
                  <p:cNvPr id="1139" name="Ink 1138">
                    <a:extLst>
                      <a:ext uri="{FF2B5EF4-FFF2-40B4-BE49-F238E27FC236}">
                        <a16:creationId xmlns:a16="http://schemas.microsoft.com/office/drawing/2014/main" id="{FB0CB0CE-A62F-43B9-91AA-5BD70C5C0EE0}"/>
                      </a:ext>
                    </a:extLst>
                  </p:cNvPr>
                  <p:cNvPicPr/>
                  <p:nvPr/>
                </p:nvPicPr>
                <p:blipFill>
                  <a:blip r:embed="rId1474"/>
                  <a:stretch>
                    <a:fillRect/>
                  </a:stretch>
                </p:blipFill>
                <p:spPr>
                  <a:xfrm>
                    <a:off x="6827033" y="4119391"/>
                    <a:ext cx="6948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5">
                <p14:nvContentPartPr>
                  <p14:cNvPr id="1140" name="Ink 1139">
                    <a:extLst>
                      <a:ext uri="{FF2B5EF4-FFF2-40B4-BE49-F238E27FC236}">
                        <a16:creationId xmlns:a16="http://schemas.microsoft.com/office/drawing/2014/main" id="{3936A8B7-071D-44AC-B24B-D1A75F82CE4B}"/>
                      </a:ext>
                    </a:extLst>
                  </p14:cNvPr>
                  <p14:cNvContentPartPr/>
                  <p14:nvPr/>
                </p14:nvContentPartPr>
                <p14:xfrm>
                  <a:off x="6908393" y="4067551"/>
                  <a:ext cx="38880" cy="145080"/>
                </p14:xfrm>
              </p:contentPart>
            </mc:Choice>
            <mc:Fallback xmlns="">
              <p:pic>
                <p:nvPicPr>
                  <p:cNvPr id="1140" name="Ink 1139">
                    <a:extLst>
                      <a:ext uri="{FF2B5EF4-FFF2-40B4-BE49-F238E27FC236}">
                        <a16:creationId xmlns:a16="http://schemas.microsoft.com/office/drawing/2014/main" id="{3936A8B7-071D-44AC-B24B-D1A75F82CE4B}"/>
                      </a:ext>
                    </a:extLst>
                  </p:cNvPr>
                  <p:cNvPicPr/>
                  <p:nvPr/>
                </p:nvPicPr>
                <p:blipFill>
                  <a:blip r:embed="rId1476"/>
                  <a:stretch>
                    <a:fillRect/>
                  </a:stretch>
                </p:blipFill>
                <p:spPr>
                  <a:xfrm>
                    <a:off x="6899753" y="4058551"/>
                    <a:ext cx="56520" cy="1627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1147" name="Audio 1146">
            <a:hlinkClick r:id="" action="ppaction://media"/>
            <a:extLst>
              <a:ext uri="{FF2B5EF4-FFF2-40B4-BE49-F238E27FC236}">
                <a16:creationId xmlns:a16="http://schemas.microsoft.com/office/drawing/2014/main" id="{71017977-EFF8-4375-B83E-A853490F565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477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296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276">
        <p:fade/>
      </p:transition>
    </mc:Choice>
    <mc:Fallback xmlns="">
      <p:transition spd="med" advTm="472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60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14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4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roup 267">
            <a:extLst>
              <a:ext uri="{FF2B5EF4-FFF2-40B4-BE49-F238E27FC236}">
                <a16:creationId xmlns:a16="http://schemas.microsoft.com/office/drawing/2014/main" id="{542F6020-3D04-4FE4-9968-F82C401E7F2F}"/>
              </a:ext>
            </a:extLst>
          </p:cNvPr>
          <p:cNvGrpSpPr/>
          <p:nvPr/>
        </p:nvGrpSpPr>
        <p:grpSpPr>
          <a:xfrm>
            <a:off x="484985" y="918"/>
            <a:ext cx="11418389" cy="5680614"/>
            <a:chOff x="484985" y="918"/>
            <a:chExt cx="11418389" cy="568061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3BE0942-4B77-4785-B154-40416FFD6E0A}"/>
                    </a:ext>
                  </a:extLst>
                </p14:cNvPr>
                <p14:cNvContentPartPr/>
                <p14:nvPr/>
              </p14:nvContentPartPr>
              <p14:xfrm>
                <a:off x="836657" y="2453096"/>
                <a:ext cx="86760" cy="562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3BE0942-4B77-4785-B154-40416FFD6E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8017" y="2444096"/>
                  <a:ext cx="10440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68F5DDB-A470-4657-B09C-9135CBBAA221}"/>
                    </a:ext>
                  </a:extLst>
                </p14:cNvPr>
                <p14:cNvContentPartPr/>
                <p14:nvPr/>
              </p14:nvContentPartPr>
              <p14:xfrm>
                <a:off x="681857" y="2897696"/>
                <a:ext cx="590040" cy="526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68F5DDB-A470-4657-B09C-9135CBBAA2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857" y="2889056"/>
                  <a:ext cx="60768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4321A7-9578-49FF-AF59-8B71B95A13C7}"/>
                    </a:ext>
                  </a:extLst>
                </p14:cNvPr>
                <p14:cNvContentPartPr/>
                <p14:nvPr/>
              </p14:nvContentPartPr>
              <p14:xfrm>
                <a:off x="896057" y="2473976"/>
                <a:ext cx="419040" cy="915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4321A7-9578-49FF-AF59-8B71B95A13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7057" y="2464976"/>
                  <a:ext cx="436680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CEB3BD8-3C87-4014-81B2-DB83CD4E2AEB}"/>
                    </a:ext>
                  </a:extLst>
                </p14:cNvPr>
                <p14:cNvContentPartPr/>
                <p14:nvPr/>
              </p14:nvContentPartPr>
              <p14:xfrm>
                <a:off x="1321577" y="2340416"/>
                <a:ext cx="379800" cy="1045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CEB3BD8-3C87-4014-81B2-DB83CD4E2AE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12577" y="2331776"/>
                  <a:ext cx="397440" cy="10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F3A5FF4-E7BB-40A2-AD4C-A9FEE3F3E832}"/>
                    </a:ext>
                  </a:extLst>
                </p14:cNvPr>
                <p14:cNvContentPartPr/>
                <p14:nvPr/>
              </p14:nvContentPartPr>
              <p14:xfrm>
                <a:off x="1509857" y="2210096"/>
                <a:ext cx="367200" cy="946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F3A5FF4-E7BB-40A2-AD4C-A9FEE3F3E8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01217" y="2201456"/>
                  <a:ext cx="384840" cy="9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846CAFC-836F-435F-B4FE-03764036B0FA}"/>
                    </a:ext>
                  </a:extLst>
                </p14:cNvPr>
                <p14:cNvContentPartPr/>
                <p14:nvPr/>
              </p14:nvContentPartPr>
              <p14:xfrm>
                <a:off x="2480417" y="3411776"/>
                <a:ext cx="976680" cy="233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846CAFC-836F-435F-B4FE-03764036B0F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71417" y="3402776"/>
                  <a:ext cx="994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836CB6C-2919-439E-80A2-348B294D1AE2}"/>
                    </a:ext>
                  </a:extLst>
                </p14:cNvPr>
                <p14:cNvContentPartPr/>
                <p14:nvPr/>
              </p14:nvContentPartPr>
              <p14:xfrm>
                <a:off x="2265857" y="3608336"/>
                <a:ext cx="1292040" cy="141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836CB6C-2919-439E-80A2-348B294D1AE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57217" y="3599336"/>
                  <a:ext cx="13096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475B186-88EE-4161-B249-62CBE1F06BD6}"/>
                    </a:ext>
                  </a:extLst>
                </p14:cNvPr>
                <p14:cNvContentPartPr/>
                <p14:nvPr/>
              </p14:nvContentPartPr>
              <p14:xfrm>
                <a:off x="484985" y="3746659"/>
                <a:ext cx="834480" cy="497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475B186-88EE-4161-B249-62CBE1F06B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5985" y="3737659"/>
                  <a:ext cx="852120" cy="514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3D96E09-24EB-4177-BBB9-7130F77F6F91}"/>
                </a:ext>
              </a:extLst>
            </p:cNvPr>
            <p:cNvGrpSpPr/>
            <p:nvPr/>
          </p:nvGrpSpPr>
          <p:grpSpPr>
            <a:xfrm>
              <a:off x="915905" y="2521496"/>
              <a:ext cx="1741272" cy="2371763"/>
              <a:chOff x="915905" y="2521496"/>
              <a:chExt cx="1741272" cy="2371763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451B5D85-DCBF-4AF2-BCC1-ED62489E3674}"/>
                      </a:ext>
                    </a:extLst>
                  </p14:cNvPr>
                  <p14:cNvContentPartPr/>
                  <p14:nvPr/>
                </p14:nvContentPartPr>
                <p14:xfrm>
                  <a:off x="1578977" y="3151136"/>
                  <a:ext cx="124560" cy="15480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451B5D85-DCBF-4AF2-BCC1-ED62489E3674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570337" y="3142496"/>
                    <a:ext cx="142200" cy="17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3AC05DD3-3820-4461-8ACA-3753F9DE24E9}"/>
                      </a:ext>
                    </a:extLst>
                  </p14:cNvPr>
                  <p14:cNvContentPartPr/>
                  <p14:nvPr/>
                </p14:nvContentPartPr>
                <p14:xfrm>
                  <a:off x="1751777" y="3150416"/>
                  <a:ext cx="225720" cy="10368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3AC05DD3-3820-4461-8ACA-3753F9DE24E9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742777" y="3141776"/>
                    <a:ext cx="243360" cy="12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81AB17BC-0C44-4A20-935F-AE79F20C730E}"/>
                      </a:ext>
                    </a:extLst>
                  </p14:cNvPr>
                  <p14:cNvContentPartPr/>
                  <p14:nvPr/>
                </p14:nvContentPartPr>
                <p14:xfrm>
                  <a:off x="1272977" y="3438416"/>
                  <a:ext cx="59040" cy="3297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81AB17BC-0C44-4A20-935F-AE79F20C730E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264337" y="3429776"/>
                    <a:ext cx="76680" cy="34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6D0C9562-F3F4-4291-86E0-65EA8B32350E}"/>
                      </a:ext>
                    </a:extLst>
                  </p14:cNvPr>
                  <p14:cNvContentPartPr/>
                  <p14:nvPr/>
                </p14:nvContentPartPr>
                <p14:xfrm>
                  <a:off x="1329857" y="3827216"/>
                  <a:ext cx="265320" cy="24552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6D0C9562-F3F4-4291-86E0-65EA8B32350E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320857" y="3818576"/>
                    <a:ext cx="282960" cy="26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E023C668-60B2-4BE1-86C7-6F7C3A69819B}"/>
                      </a:ext>
                    </a:extLst>
                  </p14:cNvPr>
                  <p14:cNvContentPartPr/>
                  <p14:nvPr/>
                </p14:nvContentPartPr>
                <p14:xfrm>
                  <a:off x="1665737" y="3985616"/>
                  <a:ext cx="331560" cy="1065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E023C668-60B2-4BE1-86C7-6F7C3A69819B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656737" y="3976616"/>
                    <a:ext cx="349200" cy="12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E090B67-0E9A-47FD-ADCC-49DE4E8C4E11}"/>
                      </a:ext>
                    </a:extLst>
                  </p14:cNvPr>
                  <p14:cNvContentPartPr/>
                  <p14:nvPr/>
                </p14:nvContentPartPr>
                <p14:xfrm>
                  <a:off x="2035097" y="3726056"/>
                  <a:ext cx="226800" cy="14112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E090B67-0E9A-47FD-ADCC-49DE4E8C4E11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2026097" y="3717056"/>
                    <a:ext cx="244440" cy="15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30502756-1248-4C3F-9B1D-571B89AF036A}"/>
                      </a:ext>
                    </a:extLst>
                  </p14:cNvPr>
                  <p14:cNvContentPartPr/>
                  <p14:nvPr/>
                </p14:nvContentPartPr>
                <p14:xfrm>
                  <a:off x="1982537" y="3288656"/>
                  <a:ext cx="255240" cy="35424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30502756-1248-4C3F-9B1D-571B89AF036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973897" y="3279656"/>
                    <a:ext cx="272880" cy="37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CBC4046F-D6F8-4C9E-A737-D67BBF252105}"/>
                      </a:ext>
                    </a:extLst>
                  </p14:cNvPr>
                  <p14:cNvContentPartPr/>
                  <p14:nvPr/>
                </p14:nvContentPartPr>
                <p14:xfrm>
                  <a:off x="1959497" y="2572976"/>
                  <a:ext cx="250920" cy="66240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CBC4046F-D6F8-4C9E-A737-D67BBF252105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1950857" y="2564336"/>
                    <a:ext cx="268560" cy="68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FBBE4E4B-AF36-47D5-8F76-EA922F829BD8}"/>
                      </a:ext>
                    </a:extLst>
                  </p14:cNvPr>
                  <p14:cNvContentPartPr/>
                  <p14:nvPr/>
                </p14:nvContentPartPr>
                <p14:xfrm>
                  <a:off x="2026457" y="2521496"/>
                  <a:ext cx="565920" cy="7844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FBBE4E4B-AF36-47D5-8F76-EA922F829BD8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017457" y="2512496"/>
                    <a:ext cx="583560" cy="80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A75C39C4-D45D-41CF-B29D-2AAF91E5AC25}"/>
                      </a:ext>
                    </a:extLst>
                  </p14:cNvPr>
                  <p14:cNvContentPartPr/>
                  <p14:nvPr/>
                </p14:nvContentPartPr>
                <p14:xfrm>
                  <a:off x="2244617" y="3435176"/>
                  <a:ext cx="402120" cy="22644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A75C39C4-D45D-41CF-B29D-2AAF91E5AC25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2235977" y="3426176"/>
                    <a:ext cx="419760" cy="24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77DC88BB-9203-4705-B085-DA33E3FE4ECD}"/>
                      </a:ext>
                    </a:extLst>
                  </p14:cNvPr>
                  <p14:cNvContentPartPr/>
                  <p14:nvPr/>
                </p14:nvContentPartPr>
                <p14:xfrm>
                  <a:off x="2446217" y="3443096"/>
                  <a:ext cx="210960" cy="1965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77DC88BB-9203-4705-B085-DA33E3FE4ECD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437217" y="3434096"/>
                    <a:ext cx="228600" cy="21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8247108C-DB11-4F70-A89A-6259E10FBB4D}"/>
                      </a:ext>
                    </a:extLst>
                  </p14:cNvPr>
                  <p14:cNvContentPartPr/>
                  <p14:nvPr/>
                </p14:nvContentPartPr>
                <p14:xfrm>
                  <a:off x="915905" y="4047979"/>
                  <a:ext cx="797040" cy="84528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8247108C-DB11-4F70-A89A-6259E10FBB4D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907265" y="4038979"/>
                    <a:ext cx="814680" cy="862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5B2D47B-311A-4EDE-BDC8-646D971FD5F1}"/>
                </a:ext>
              </a:extLst>
            </p:cNvPr>
            <p:cNvGrpSpPr/>
            <p:nvPr/>
          </p:nvGrpSpPr>
          <p:grpSpPr>
            <a:xfrm>
              <a:off x="2014265" y="3852499"/>
              <a:ext cx="322200" cy="376560"/>
              <a:chOff x="2014265" y="3852499"/>
              <a:chExt cx="322200" cy="376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5C3AC6FE-33AB-42D8-A910-3E69683A0A2B}"/>
                      </a:ext>
                    </a:extLst>
                  </p14:cNvPr>
                  <p14:cNvContentPartPr/>
                  <p14:nvPr/>
                </p14:nvContentPartPr>
                <p14:xfrm>
                  <a:off x="2032985" y="3852499"/>
                  <a:ext cx="112680" cy="13140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5C3AC6FE-33AB-42D8-A910-3E69683A0A2B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2023985" y="3843499"/>
                    <a:ext cx="130320" cy="14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C86E9BA8-2294-46E1-8CC2-3F9FB98E456C}"/>
                      </a:ext>
                    </a:extLst>
                  </p14:cNvPr>
                  <p14:cNvContentPartPr/>
                  <p14:nvPr/>
                </p14:nvContentPartPr>
                <p14:xfrm>
                  <a:off x="2143865" y="3992899"/>
                  <a:ext cx="192600" cy="16920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C86E9BA8-2294-46E1-8CC2-3F9FB98E456C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134865" y="3983899"/>
                    <a:ext cx="210240" cy="18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16192C58-289F-4CF3-8D02-3789F0A1A5A5}"/>
                      </a:ext>
                    </a:extLst>
                  </p14:cNvPr>
                  <p14:cNvContentPartPr/>
                  <p14:nvPr/>
                </p14:nvContentPartPr>
                <p14:xfrm>
                  <a:off x="2014265" y="4015219"/>
                  <a:ext cx="279720" cy="21384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16192C58-289F-4CF3-8D02-3789F0A1A5A5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2005265" y="4006219"/>
                    <a:ext cx="297360" cy="231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F1986F9-A955-4E53-A5EC-16B188FC3503}"/>
                </a:ext>
              </a:extLst>
            </p:cNvPr>
            <p:cNvGrpSpPr/>
            <p:nvPr/>
          </p:nvGrpSpPr>
          <p:grpSpPr>
            <a:xfrm>
              <a:off x="2301905" y="4157419"/>
              <a:ext cx="1435212" cy="1044233"/>
              <a:chOff x="2301905" y="4157419"/>
              <a:chExt cx="1435212" cy="1044233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9BE2261C-1095-444E-82F3-622734A051A1}"/>
                      </a:ext>
                    </a:extLst>
                  </p14:cNvPr>
                  <p14:cNvContentPartPr/>
                  <p14:nvPr/>
                </p14:nvContentPartPr>
                <p14:xfrm>
                  <a:off x="2301905" y="4157419"/>
                  <a:ext cx="165960" cy="25164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9BE2261C-1095-444E-82F3-622734A051A1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2293265" y="4148419"/>
                    <a:ext cx="18360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48E3DD51-EA9C-47A6-BCC8-A79D7E2BFBA5}"/>
                      </a:ext>
                    </a:extLst>
                  </p14:cNvPr>
                  <p14:cNvContentPartPr/>
                  <p14:nvPr/>
                </p14:nvContentPartPr>
                <p14:xfrm>
                  <a:off x="2424665" y="4169299"/>
                  <a:ext cx="285840" cy="3333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48E3DD51-EA9C-47A6-BCC8-A79D7E2BFBA5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415665" y="4160299"/>
                    <a:ext cx="303480" cy="35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652194D-EE5B-4C63-9FEF-24F5E3078B00}"/>
                      </a:ext>
                    </a:extLst>
                  </p14:cNvPr>
                  <p14:cNvContentPartPr/>
                  <p14:nvPr/>
                </p14:nvContentPartPr>
                <p14:xfrm>
                  <a:off x="2820197" y="4519092"/>
                  <a:ext cx="272160" cy="30924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652194D-EE5B-4C63-9FEF-24F5E3078B00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811557" y="4510452"/>
                    <a:ext cx="289800" cy="32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134AF94D-050C-4E9F-816C-B0B78F4594B6}"/>
                      </a:ext>
                    </a:extLst>
                  </p14:cNvPr>
                  <p14:cNvContentPartPr/>
                  <p14:nvPr/>
                </p14:nvContentPartPr>
                <p14:xfrm>
                  <a:off x="2961317" y="4559772"/>
                  <a:ext cx="238680" cy="29196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134AF94D-050C-4E9F-816C-B0B78F4594B6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952677" y="4551132"/>
                    <a:ext cx="256320" cy="30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400FF69D-B016-4E9C-B650-C877D2755F1A}"/>
                      </a:ext>
                    </a:extLst>
                  </p14:cNvPr>
                  <p14:cNvContentPartPr/>
                  <p14:nvPr/>
                </p14:nvContentPartPr>
                <p14:xfrm>
                  <a:off x="3307637" y="4878372"/>
                  <a:ext cx="429480" cy="32328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400FF69D-B016-4E9C-B650-C877D2755F1A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3298637" y="4869372"/>
                    <a:ext cx="447120" cy="3409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F377146-991B-465D-96BE-D86C24649F63}"/>
                    </a:ext>
                  </a:extLst>
                </p14:cNvPr>
                <p14:cNvContentPartPr/>
                <p14:nvPr/>
              </p14:nvContentPartPr>
              <p14:xfrm>
                <a:off x="3864557" y="5203812"/>
                <a:ext cx="462960" cy="303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F377146-991B-465D-96BE-D86C24649F6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55917" y="5195172"/>
                  <a:ext cx="4806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9C348B4-8D09-4608-873C-7645B2F8C643}"/>
                    </a:ext>
                  </a:extLst>
                </p14:cNvPr>
                <p14:cNvContentPartPr/>
                <p14:nvPr/>
              </p14:nvContentPartPr>
              <p14:xfrm>
                <a:off x="4465037" y="5443932"/>
                <a:ext cx="601560" cy="2167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9C348B4-8D09-4608-873C-7645B2F8C64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56037" y="5435292"/>
                  <a:ext cx="6192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1F8E2F2-1787-477C-828E-C4165CD12DE4}"/>
                    </a:ext>
                  </a:extLst>
                </p14:cNvPr>
                <p14:cNvContentPartPr/>
                <p14:nvPr/>
              </p14:nvContentPartPr>
              <p14:xfrm>
                <a:off x="5192957" y="5518812"/>
                <a:ext cx="518400" cy="162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1F8E2F2-1787-477C-828E-C4165CD12DE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84317" y="5510172"/>
                  <a:ext cx="5360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A29E603-1361-499A-8709-C2BE57198D76}"/>
                    </a:ext>
                  </a:extLst>
                </p14:cNvPr>
                <p14:cNvContentPartPr/>
                <p14:nvPr/>
              </p14:nvContentPartPr>
              <p14:xfrm>
                <a:off x="5852477" y="5454732"/>
                <a:ext cx="410400" cy="186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A29E603-1361-499A-8709-C2BE57198D7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43477" y="5446092"/>
                  <a:ext cx="4280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1BC8E46-19AD-419E-8F68-25EE80A4ADBA}"/>
                    </a:ext>
                  </a:extLst>
                </p14:cNvPr>
                <p14:cNvContentPartPr/>
                <p14:nvPr/>
              </p14:nvContentPartPr>
              <p14:xfrm>
                <a:off x="6362597" y="5253852"/>
                <a:ext cx="396000" cy="217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1BC8E46-19AD-419E-8F68-25EE80A4ADB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53597" y="5244852"/>
                  <a:ext cx="413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C8AE70A-D6A4-4573-95FC-1A31F97727CC}"/>
                    </a:ext>
                  </a:extLst>
                </p14:cNvPr>
                <p14:cNvContentPartPr/>
                <p14:nvPr/>
              </p14:nvContentPartPr>
              <p14:xfrm>
                <a:off x="6849317" y="4914372"/>
                <a:ext cx="342720" cy="309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C8AE70A-D6A4-4573-95FC-1A31F97727C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840677" y="4905372"/>
                  <a:ext cx="3603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E9CED1A-3C35-47C9-AB61-21D8A7DE3F96}"/>
                    </a:ext>
                  </a:extLst>
                </p14:cNvPr>
                <p14:cNvContentPartPr/>
                <p14:nvPr/>
              </p14:nvContentPartPr>
              <p14:xfrm>
                <a:off x="7241357" y="4535652"/>
                <a:ext cx="245880" cy="279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E9CED1A-3C35-47C9-AB61-21D8A7DE3F9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32717" y="4527012"/>
                  <a:ext cx="2635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27CC2C3-4C09-4132-8F82-7D23D269F792}"/>
                    </a:ext>
                  </a:extLst>
                </p14:cNvPr>
                <p14:cNvContentPartPr/>
                <p14:nvPr/>
              </p14:nvContentPartPr>
              <p14:xfrm>
                <a:off x="7493926" y="4136686"/>
                <a:ext cx="254520" cy="324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27CC2C3-4C09-4132-8F82-7D23D269F79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84926" y="4127686"/>
                  <a:ext cx="2721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21EAD11-575B-43BA-9417-D66BE8522B63}"/>
                    </a:ext>
                  </a:extLst>
                </p14:cNvPr>
                <p14:cNvContentPartPr/>
                <p14:nvPr/>
              </p14:nvContentPartPr>
              <p14:xfrm>
                <a:off x="7738006" y="3787126"/>
                <a:ext cx="248760" cy="281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21EAD11-575B-43BA-9417-D66BE8522B6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29006" y="3778126"/>
                  <a:ext cx="2664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6288ED1-93E5-4E20-94BA-2634358F1F72}"/>
                    </a:ext>
                  </a:extLst>
                </p14:cNvPr>
                <p14:cNvContentPartPr/>
                <p14:nvPr/>
              </p14:nvContentPartPr>
              <p14:xfrm>
                <a:off x="7946358" y="3440457"/>
                <a:ext cx="240120" cy="274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6288ED1-93E5-4E20-94BA-2634358F1F7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37718" y="3431457"/>
                  <a:ext cx="257760" cy="292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15BC9A5-D2B2-4EDF-85E4-0DB90E501907}"/>
                </a:ext>
              </a:extLst>
            </p:cNvPr>
            <p:cNvGrpSpPr/>
            <p:nvPr/>
          </p:nvGrpSpPr>
          <p:grpSpPr>
            <a:xfrm>
              <a:off x="2673878" y="4455606"/>
              <a:ext cx="157320" cy="113400"/>
              <a:chOff x="2673878" y="4455606"/>
              <a:chExt cx="157320" cy="113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69623184-147B-47EA-AA8D-44D7397C4565}"/>
                      </a:ext>
                    </a:extLst>
                  </p14:cNvPr>
                  <p14:cNvContentPartPr/>
                  <p14:nvPr/>
                </p14:nvContentPartPr>
                <p14:xfrm>
                  <a:off x="2673878" y="4502406"/>
                  <a:ext cx="137880" cy="6660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69623184-147B-47EA-AA8D-44D7397C456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2665238" y="4493766"/>
                    <a:ext cx="155520" cy="8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0998A7D3-EAAE-41B3-BC4E-852BB5CF8CD2}"/>
                      </a:ext>
                    </a:extLst>
                  </p14:cNvPr>
                  <p14:cNvContentPartPr/>
                  <p14:nvPr/>
                </p14:nvContentPartPr>
                <p14:xfrm>
                  <a:off x="2721758" y="4455606"/>
                  <a:ext cx="109440" cy="4824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0998A7D3-EAAE-41B3-BC4E-852BB5CF8CD2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2712758" y="4446606"/>
                    <a:ext cx="127080" cy="65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98FD73B2-7088-474B-BF61-D8EDCB81464C}"/>
                </a:ext>
              </a:extLst>
            </p:cNvPr>
            <p:cNvGrpSpPr/>
            <p:nvPr/>
          </p:nvGrpSpPr>
          <p:grpSpPr>
            <a:xfrm>
              <a:off x="3179318" y="4796526"/>
              <a:ext cx="179640" cy="126000"/>
              <a:chOff x="3179318" y="4796526"/>
              <a:chExt cx="179640" cy="126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C3CB4AAC-69EA-4A32-B4E4-A0BE7B342B14}"/>
                      </a:ext>
                    </a:extLst>
                  </p14:cNvPr>
                  <p14:cNvContentPartPr/>
                  <p14:nvPr/>
                </p14:nvContentPartPr>
                <p14:xfrm>
                  <a:off x="3179318" y="4857366"/>
                  <a:ext cx="129240" cy="6516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C3CB4AAC-69EA-4A32-B4E4-A0BE7B342B14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3170678" y="4848366"/>
                    <a:ext cx="14688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64482F26-38B5-41ED-BAAA-14EF317215FF}"/>
                      </a:ext>
                    </a:extLst>
                  </p14:cNvPr>
                  <p14:cNvContentPartPr/>
                  <p14:nvPr/>
                </p14:nvContentPartPr>
                <p14:xfrm>
                  <a:off x="3216758" y="4796526"/>
                  <a:ext cx="142200" cy="7884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64482F26-38B5-41ED-BAAA-14EF317215FF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3208118" y="4787526"/>
                    <a:ext cx="159840" cy="96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7C124EDC-EB56-443F-AF7C-C93719D75C24}"/>
                </a:ext>
              </a:extLst>
            </p:cNvPr>
            <p:cNvGrpSpPr/>
            <p:nvPr/>
          </p:nvGrpSpPr>
          <p:grpSpPr>
            <a:xfrm>
              <a:off x="3729758" y="5155806"/>
              <a:ext cx="177480" cy="98280"/>
              <a:chOff x="3729758" y="5155806"/>
              <a:chExt cx="177480" cy="98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C5FC89DB-47EA-459A-9DE0-218F23728C41}"/>
                      </a:ext>
                    </a:extLst>
                  </p14:cNvPr>
                  <p14:cNvContentPartPr/>
                  <p14:nvPr/>
                </p14:nvContentPartPr>
                <p14:xfrm>
                  <a:off x="3729758" y="5198286"/>
                  <a:ext cx="127080" cy="5580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C5FC89DB-47EA-459A-9DE0-218F23728C41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3721118" y="5189286"/>
                    <a:ext cx="144720" cy="7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99F9F2F1-E03D-4CBC-9E2C-A54BF0D686AF}"/>
                      </a:ext>
                    </a:extLst>
                  </p14:cNvPr>
                  <p14:cNvContentPartPr/>
                  <p14:nvPr/>
                </p14:nvContentPartPr>
                <p14:xfrm>
                  <a:off x="3738758" y="5155806"/>
                  <a:ext cx="168480" cy="7524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99F9F2F1-E03D-4CBC-9E2C-A54BF0D686AF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3729758" y="5146806"/>
                    <a:ext cx="186120" cy="92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0FF8CA5-FA30-4210-97BC-5BF9043E9380}"/>
                </a:ext>
              </a:extLst>
            </p:cNvPr>
            <p:cNvGrpSpPr/>
            <p:nvPr/>
          </p:nvGrpSpPr>
          <p:grpSpPr>
            <a:xfrm>
              <a:off x="4327718" y="5441286"/>
              <a:ext cx="141120" cy="92520"/>
              <a:chOff x="4327718" y="5441286"/>
              <a:chExt cx="141120" cy="92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4CDCE51F-BC37-4D3B-95BF-234368919E5A}"/>
                      </a:ext>
                    </a:extLst>
                  </p14:cNvPr>
                  <p14:cNvContentPartPr/>
                  <p14:nvPr/>
                </p14:nvContentPartPr>
                <p14:xfrm>
                  <a:off x="4348958" y="5441286"/>
                  <a:ext cx="119880" cy="4032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4CDCE51F-BC37-4D3B-95BF-234368919E5A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4340318" y="5432646"/>
                    <a:ext cx="137520" cy="5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21BD6830-1079-44E8-83B8-E031E8631B44}"/>
                      </a:ext>
                    </a:extLst>
                  </p14:cNvPr>
                  <p14:cNvContentPartPr/>
                  <p14:nvPr/>
                </p14:nvContentPartPr>
                <p14:xfrm>
                  <a:off x="4327718" y="5502846"/>
                  <a:ext cx="118800" cy="309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21BD6830-1079-44E8-83B8-E031E8631B44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4318718" y="5493846"/>
                    <a:ext cx="136440" cy="48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1BFBAFC-1337-4303-860D-8F948B2EAA45}"/>
                </a:ext>
              </a:extLst>
            </p:cNvPr>
            <p:cNvGrpSpPr/>
            <p:nvPr/>
          </p:nvGrpSpPr>
          <p:grpSpPr>
            <a:xfrm>
              <a:off x="5063558" y="5586726"/>
              <a:ext cx="129960" cy="58320"/>
              <a:chOff x="5063558" y="5586726"/>
              <a:chExt cx="129960" cy="5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3CC196EA-170E-49CB-93D7-7263CA369AC5}"/>
                      </a:ext>
                    </a:extLst>
                  </p14:cNvPr>
                  <p14:cNvContentPartPr/>
                  <p14:nvPr/>
                </p14:nvContentPartPr>
                <p14:xfrm>
                  <a:off x="5063558" y="5586726"/>
                  <a:ext cx="99000" cy="792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3CC196EA-170E-49CB-93D7-7263CA369AC5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5054558" y="5577726"/>
                    <a:ext cx="116640" cy="2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B7BE0128-F46A-4DEC-9F69-AD0C1609FF0C}"/>
                      </a:ext>
                    </a:extLst>
                  </p14:cNvPr>
                  <p14:cNvContentPartPr/>
                  <p14:nvPr/>
                </p14:nvContentPartPr>
                <p14:xfrm>
                  <a:off x="5075438" y="5641806"/>
                  <a:ext cx="118080" cy="324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B7BE0128-F46A-4DEC-9F69-AD0C1609FF0C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5066798" y="5632806"/>
                    <a:ext cx="13572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FFD6DF9B-F296-4DC9-AB2B-87483BFC0994}"/>
                      </a:ext>
                    </a:extLst>
                  </p14:cNvPr>
                  <p14:cNvContentPartPr/>
                  <p14:nvPr/>
                </p14:nvContentPartPr>
                <p14:xfrm>
                  <a:off x="5148158" y="5605086"/>
                  <a:ext cx="22680" cy="180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FFD6DF9B-F296-4DC9-AB2B-87483BFC0994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5139518" y="5596446"/>
                    <a:ext cx="40320" cy="19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5CE6D8AE-61F8-4035-9585-69C2C5721868}"/>
                </a:ext>
              </a:extLst>
            </p:cNvPr>
            <p:cNvGrpSpPr/>
            <p:nvPr/>
          </p:nvGrpSpPr>
          <p:grpSpPr>
            <a:xfrm>
              <a:off x="5728118" y="5569806"/>
              <a:ext cx="125280" cy="75600"/>
              <a:chOff x="5728118" y="5569806"/>
              <a:chExt cx="125280" cy="75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5B889010-82B2-43A8-A464-C4FCC7BEAE60}"/>
                      </a:ext>
                    </a:extLst>
                  </p14:cNvPr>
                  <p14:cNvContentPartPr/>
                  <p14:nvPr/>
                </p14:nvContentPartPr>
                <p14:xfrm>
                  <a:off x="5728118" y="5569806"/>
                  <a:ext cx="112320" cy="2808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5B889010-82B2-43A8-A464-C4FCC7BEAE60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5719118" y="5561166"/>
                    <a:ext cx="129960" cy="4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3694DC99-3F3D-442B-89BC-5862C266EA5D}"/>
                      </a:ext>
                    </a:extLst>
                  </p14:cNvPr>
                  <p14:cNvContentPartPr/>
                  <p14:nvPr/>
                </p14:nvContentPartPr>
                <p14:xfrm>
                  <a:off x="5729198" y="5616606"/>
                  <a:ext cx="124200" cy="2880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3694DC99-3F3D-442B-89BC-5862C266EA5D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5720198" y="5607966"/>
                    <a:ext cx="141840" cy="4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2FA22FC-23FA-4A80-910D-4735817746AB}"/>
                </a:ext>
              </a:extLst>
            </p:cNvPr>
            <p:cNvGrpSpPr/>
            <p:nvPr/>
          </p:nvGrpSpPr>
          <p:grpSpPr>
            <a:xfrm>
              <a:off x="6236078" y="5445966"/>
              <a:ext cx="150480" cy="71640"/>
              <a:chOff x="6236078" y="5445966"/>
              <a:chExt cx="150480" cy="71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210B2C1D-B6DD-4638-8FA4-224E55DB5034}"/>
                      </a:ext>
                    </a:extLst>
                  </p14:cNvPr>
                  <p14:cNvContentPartPr/>
                  <p14:nvPr/>
                </p14:nvContentPartPr>
                <p14:xfrm>
                  <a:off x="6236078" y="5445966"/>
                  <a:ext cx="101880" cy="2592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210B2C1D-B6DD-4638-8FA4-224E55DB5034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6227438" y="5436966"/>
                    <a:ext cx="119520" cy="4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4E852241-7909-4A73-9B11-149C74E65ED0}"/>
                      </a:ext>
                    </a:extLst>
                  </p14:cNvPr>
                  <p14:cNvContentPartPr/>
                  <p14:nvPr/>
                </p14:nvContentPartPr>
                <p14:xfrm>
                  <a:off x="6255878" y="5466846"/>
                  <a:ext cx="130680" cy="5076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4E852241-7909-4A73-9B11-149C74E65ED0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6247238" y="5457846"/>
                    <a:ext cx="148320" cy="68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B5A4653-BA03-42E2-9468-A161BC994DE9}"/>
                </a:ext>
              </a:extLst>
            </p:cNvPr>
            <p:cNvGrpSpPr/>
            <p:nvPr/>
          </p:nvGrpSpPr>
          <p:grpSpPr>
            <a:xfrm>
              <a:off x="6752318" y="5183526"/>
              <a:ext cx="96480" cy="110880"/>
              <a:chOff x="6752318" y="5183526"/>
              <a:chExt cx="96480" cy="110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B82D6BEA-FC64-47B5-A2EA-789105FFE461}"/>
                      </a:ext>
                    </a:extLst>
                  </p14:cNvPr>
                  <p14:cNvContentPartPr/>
                  <p14:nvPr/>
                </p14:nvContentPartPr>
                <p14:xfrm>
                  <a:off x="6752318" y="5183526"/>
                  <a:ext cx="96480" cy="5040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B82D6BEA-FC64-47B5-A2EA-789105FFE461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6743318" y="5174886"/>
                    <a:ext cx="114120" cy="6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EC38F41A-32D6-43E2-8526-4A865A632644}"/>
                      </a:ext>
                    </a:extLst>
                  </p14:cNvPr>
                  <p14:cNvContentPartPr/>
                  <p14:nvPr/>
                </p14:nvContentPartPr>
                <p14:xfrm>
                  <a:off x="6762758" y="5242566"/>
                  <a:ext cx="84240" cy="5184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EC38F41A-32D6-43E2-8526-4A865A632644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6754118" y="5233926"/>
                    <a:ext cx="101880" cy="69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214C3AA-09EC-43E7-91BE-B053B8634383}"/>
                </a:ext>
              </a:extLst>
            </p:cNvPr>
            <p:cNvGrpSpPr/>
            <p:nvPr/>
          </p:nvGrpSpPr>
          <p:grpSpPr>
            <a:xfrm>
              <a:off x="7136798" y="4808046"/>
              <a:ext cx="162720" cy="106560"/>
              <a:chOff x="7136798" y="4808046"/>
              <a:chExt cx="162720" cy="106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EF3FB1A1-B713-443B-B8C0-EDACA732FFE9}"/>
                      </a:ext>
                    </a:extLst>
                  </p14:cNvPr>
                  <p14:cNvContentPartPr/>
                  <p14:nvPr/>
                </p14:nvContentPartPr>
                <p14:xfrm>
                  <a:off x="7136798" y="4808046"/>
                  <a:ext cx="115560" cy="10656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EF3FB1A1-B713-443B-B8C0-EDACA732FFE9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7127798" y="4799046"/>
                    <a:ext cx="133200" cy="12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C478CD68-6CA5-4C8A-987C-04CB42445059}"/>
                      </a:ext>
                    </a:extLst>
                  </p14:cNvPr>
                  <p14:cNvContentPartPr/>
                  <p14:nvPr/>
                </p14:nvContentPartPr>
                <p14:xfrm>
                  <a:off x="7210958" y="4828206"/>
                  <a:ext cx="88560" cy="8496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C478CD68-6CA5-4C8A-987C-04CB42445059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7202318" y="4819206"/>
                    <a:ext cx="10620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DACEED0-AB2A-4B58-BF97-A695F9A03AF7}"/>
                </a:ext>
              </a:extLst>
            </p:cNvPr>
            <p:cNvGrpSpPr/>
            <p:nvPr/>
          </p:nvGrpSpPr>
          <p:grpSpPr>
            <a:xfrm>
              <a:off x="7419758" y="4455606"/>
              <a:ext cx="143280" cy="95760"/>
              <a:chOff x="7419758" y="4455606"/>
              <a:chExt cx="143280" cy="95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153B1E81-F9CE-4CE5-8B83-E36A1FF6BEF0}"/>
                      </a:ext>
                    </a:extLst>
                  </p14:cNvPr>
                  <p14:cNvContentPartPr/>
                  <p14:nvPr/>
                </p14:nvContentPartPr>
                <p14:xfrm>
                  <a:off x="7419758" y="4455606"/>
                  <a:ext cx="70920" cy="8496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153B1E81-F9CE-4CE5-8B83-E36A1FF6BEF0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7411118" y="4446966"/>
                    <a:ext cx="8856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6BDCE80E-BA6A-4991-B885-D0908083F613}"/>
                      </a:ext>
                    </a:extLst>
                  </p14:cNvPr>
                  <p14:cNvContentPartPr/>
                  <p14:nvPr/>
                </p14:nvContentPartPr>
                <p14:xfrm>
                  <a:off x="7502198" y="4475046"/>
                  <a:ext cx="60840" cy="7632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6BDCE80E-BA6A-4991-B885-D0908083F613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7493198" y="4466046"/>
                    <a:ext cx="78480" cy="93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D04A29B-68E3-4C61-852F-BCE8135979FF}"/>
                </a:ext>
              </a:extLst>
            </p:cNvPr>
            <p:cNvGrpSpPr/>
            <p:nvPr/>
          </p:nvGrpSpPr>
          <p:grpSpPr>
            <a:xfrm>
              <a:off x="7673198" y="4058526"/>
              <a:ext cx="106560" cy="99000"/>
              <a:chOff x="7673198" y="4058526"/>
              <a:chExt cx="106560" cy="99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AB03C994-A036-4C41-B2A7-919413593783}"/>
                      </a:ext>
                    </a:extLst>
                  </p14:cNvPr>
                  <p14:cNvContentPartPr/>
                  <p14:nvPr/>
                </p14:nvContentPartPr>
                <p14:xfrm>
                  <a:off x="7673198" y="4058526"/>
                  <a:ext cx="80280" cy="8064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AB03C994-A036-4C41-B2A7-919413593783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7664198" y="4049526"/>
                    <a:ext cx="97920" cy="9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02A52B01-854A-44CC-A4D8-953F918B3675}"/>
                      </a:ext>
                    </a:extLst>
                  </p14:cNvPr>
                  <p14:cNvContentPartPr/>
                  <p14:nvPr/>
                </p14:nvContentPartPr>
                <p14:xfrm>
                  <a:off x="7738358" y="4075446"/>
                  <a:ext cx="41400" cy="8208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02A52B01-854A-44CC-A4D8-953F918B3675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7729358" y="4066446"/>
                    <a:ext cx="59040" cy="99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CD68458-7E26-47FE-8019-E805BEAAFEB4}"/>
                </a:ext>
              </a:extLst>
            </p:cNvPr>
            <p:cNvGrpSpPr/>
            <p:nvPr/>
          </p:nvGrpSpPr>
          <p:grpSpPr>
            <a:xfrm>
              <a:off x="7941758" y="3706806"/>
              <a:ext cx="79560" cy="78480"/>
              <a:chOff x="7941758" y="3706806"/>
              <a:chExt cx="79560" cy="78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99EA256F-C1DD-4CD1-884F-5A3F317EE283}"/>
                      </a:ext>
                    </a:extLst>
                  </p14:cNvPr>
                  <p14:cNvContentPartPr/>
                  <p14:nvPr/>
                </p14:nvContentPartPr>
                <p14:xfrm>
                  <a:off x="7941758" y="3706806"/>
                  <a:ext cx="27360" cy="4788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99EA256F-C1DD-4CD1-884F-5A3F317EE283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7932758" y="3698166"/>
                    <a:ext cx="45000" cy="6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186E3495-0ADF-474E-AD72-E34B37CA7A35}"/>
                      </a:ext>
                    </a:extLst>
                  </p14:cNvPr>
                  <p14:cNvContentPartPr/>
                  <p14:nvPr/>
                </p14:nvContentPartPr>
                <p14:xfrm>
                  <a:off x="7987838" y="3717606"/>
                  <a:ext cx="33480" cy="6768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186E3495-0ADF-474E-AD72-E34B37CA7A35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7978838" y="3708966"/>
                    <a:ext cx="51120" cy="85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A05103D-2552-4F97-8972-8586ED2746C9}"/>
                    </a:ext>
                  </a:extLst>
                </p14:cNvPr>
                <p14:cNvContentPartPr/>
                <p14:nvPr/>
              </p14:nvContentPartPr>
              <p14:xfrm>
                <a:off x="7977880" y="2476966"/>
                <a:ext cx="227160" cy="952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A05103D-2552-4F97-8972-8586ED2746C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68880" y="2467966"/>
                  <a:ext cx="244800" cy="9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3A28EBD-5CA6-40F7-9941-FCC5858C3965}"/>
                    </a:ext>
                  </a:extLst>
                </p14:cNvPr>
                <p14:cNvContentPartPr/>
                <p14:nvPr/>
              </p14:nvContentPartPr>
              <p14:xfrm>
                <a:off x="7995160" y="2366806"/>
                <a:ext cx="329040" cy="718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3A28EBD-5CA6-40F7-9941-FCC5858C396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86520" y="2357806"/>
                  <a:ext cx="346680" cy="7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332975F-1E79-4EBF-9B35-B806F5016E71}"/>
                    </a:ext>
                  </a:extLst>
                </p14:cNvPr>
                <p14:cNvContentPartPr/>
                <p14:nvPr/>
              </p14:nvContentPartPr>
              <p14:xfrm>
                <a:off x="8166880" y="2732566"/>
                <a:ext cx="993240" cy="7189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332975F-1E79-4EBF-9B35-B806F5016E7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58240" y="2723566"/>
                  <a:ext cx="1010880" cy="73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748D273-A124-4714-A75D-1845DFCDE89B}"/>
                    </a:ext>
                  </a:extLst>
                </p14:cNvPr>
                <p14:cNvContentPartPr/>
                <p14:nvPr/>
              </p14:nvContentPartPr>
              <p14:xfrm>
                <a:off x="7444289" y="2079224"/>
                <a:ext cx="948960" cy="759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748D273-A124-4714-A75D-1845DFCDE89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35649" y="2070584"/>
                  <a:ext cx="96660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EE9F3E4-D805-4FF1-8288-62580502A3D0}"/>
                    </a:ext>
                  </a:extLst>
                </p14:cNvPr>
                <p14:cNvContentPartPr/>
                <p14:nvPr/>
              </p14:nvContentPartPr>
              <p14:xfrm>
                <a:off x="8489009" y="2475584"/>
                <a:ext cx="609840" cy="972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EE9F3E4-D805-4FF1-8288-62580502A3D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80009" y="2466584"/>
                  <a:ext cx="627480" cy="9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C5BE657-C601-4718-865F-E33BB643D399}"/>
                    </a:ext>
                  </a:extLst>
                </p14:cNvPr>
                <p14:cNvContentPartPr/>
                <p14:nvPr/>
              </p14:nvContentPartPr>
              <p14:xfrm>
                <a:off x="9438689" y="2191904"/>
                <a:ext cx="684360" cy="1677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C5BE657-C601-4718-865F-E33BB643D39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29689" y="2182904"/>
                  <a:ext cx="702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F719BC1-830D-4D84-AFF2-F32679F237AB}"/>
                    </a:ext>
                  </a:extLst>
                </p14:cNvPr>
                <p14:cNvContentPartPr/>
                <p14:nvPr/>
              </p14:nvContentPartPr>
              <p14:xfrm>
                <a:off x="9466409" y="1747304"/>
                <a:ext cx="1275480" cy="479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F719BC1-830D-4D84-AFF2-F32679F237A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457769" y="1738664"/>
                  <a:ext cx="129312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E8F1031-79D1-49DD-95F2-B0112DB9D4D3}"/>
                    </a:ext>
                  </a:extLst>
                </p14:cNvPr>
                <p14:cNvContentPartPr/>
                <p14:nvPr/>
              </p14:nvContentPartPr>
              <p14:xfrm>
                <a:off x="7124249" y="1329344"/>
                <a:ext cx="1289160" cy="5004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E8F1031-79D1-49DD-95F2-B0112DB9D4D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15609" y="1320344"/>
                  <a:ext cx="130680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F9FCD7B-69B2-4ABB-B180-2E16E5317442}"/>
                    </a:ext>
                  </a:extLst>
                </p14:cNvPr>
                <p14:cNvContentPartPr/>
                <p14:nvPr/>
              </p14:nvContentPartPr>
              <p14:xfrm>
                <a:off x="7225769" y="1379384"/>
                <a:ext cx="268560" cy="1814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F9FCD7B-69B2-4ABB-B180-2E16E531744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216769" y="1370384"/>
                  <a:ext cx="2862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216E2C2-5889-42C2-AE9F-332F9A70A7F3}"/>
                    </a:ext>
                  </a:extLst>
                </p14:cNvPr>
                <p14:cNvContentPartPr/>
                <p14:nvPr/>
              </p14:nvContentPartPr>
              <p14:xfrm>
                <a:off x="7237649" y="1370744"/>
                <a:ext cx="975600" cy="1666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216E2C2-5889-42C2-AE9F-332F9A70A7F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28649" y="1361744"/>
                  <a:ext cx="9932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CD88158-42A0-400E-8ADA-236B8AEDBA8D}"/>
                    </a:ext>
                  </a:extLst>
                </p14:cNvPr>
                <p14:cNvContentPartPr/>
                <p14:nvPr/>
              </p14:nvContentPartPr>
              <p14:xfrm>
                <a:off x="8206769" y="1078064"/>
                <a:ext cx="310320" cy="442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CD88158-42A0-400E-8ADA-236B8AEDBA8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198129" y="1069064"/>
                  <a:ext cx="327960" cy="459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11F12DB-F5A6-40AE-B723-9F471A5EBC1C}"/>
                </a:ext>
              </a:extLst>
            </p:cNvPr>
            <p:cNvGrpSpPr/>
            <p:nvPr/>
          </p:nvGrpSpPr>
          <p:grpSpPr>
            <a:xfrm>
              <a:off x="8989144" y="1246777"/>
              <a:ext cx="1828698" cy="1212299"/>
              <a:chOff x="8989144" y="1246777"/>
              <a:chExt cx="1828698" cy="1212299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40B82D6A-5780-4C91-B8C5-7DDCE4844A61}"/>
                      </a:ext>
                    </a:extLst>
                  </p14:cNvPr>
                  <p14:cNvContentPartPr/>
                  <p14:nvPr/>
                </p14:nvContentPartPr>
                <p14:xfrm>
                  <a:off x="9161224" y="1365036"/>
                  <a:ext cx="370440" cy="257760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40B82D6A-5780-4C91-B8C5-7DDCE4844A61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9152584" y="1356396"/>
                    <a:ext cx="3880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8C250688-930B-4855-846F-F84537AB9432}"/>
                      </a:ext>
                    </a:extLst>
                  </p14:cNvPr>
                  <p14:cNvContentPartPr/>
                  <p14:nvPr/>
                </p14:nvContentPartPr>
                <p14:xfrm>
                  <a:off x="9325744" y="1695156"/>
                  <a:ext cx="241920" cy="42228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8C250688-930B-4855-846F-F84537AB9432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9317104" y="1686156"/>
                    <a:ext cx="259560" cy="43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D69DCE27-BF8E-40A8-8BED-F7D4E9A08CC0}"/>
                      </a:ext>
                    </a:extLst>
                  </p14:cNvPr>
                  <p14:cNvContentPartPr/>
                  <p14:nvPr/>
                </p14:nvContentPartPr>
                <p14:xfrm>
                  <a:off x="8989144" y="2176476"/>
                  <a:ext cx="461160" cy="282600"/>
                </p14:xfrm>
              </p:contentPart>
            </mc:Choice>
            <mc:Fallback xmlns=""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D69DCE27-BF8E-40A8-8BED-F7D4E9A08CC0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8980144" y="2167476"/>
                    <a:ext cx="478800" cy="30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FB812F73-1C59-45C3-B67C-584C920B4242}"/>
                      </a:ext>
                    </a:extLst>
                  </p14:cNvPr>
                  <p14:cNvContentPartPr/>
                  <p14:nvPr/>
                </p14:nvContentPartPr>
                <p14:xfrm>
                  <a:off x="9551362" y="1642417"/>
                  <a:ext cx="498600" cy="48600"/>
                </p14:xfrm>
              </p:contentPart>
            </mc:Choice>
            <mc:Fallback xmlns=""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FB812F73-1C59-45C3-B67C-584C920B4242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9542362" y="1633417"/>
                    <a:ext cx="516240" cy="6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A3753B5B-958D-4596-9E8B-DF9669CD205C}"/>
                      </a:ext>
                    </a:extLst>
                  </p14:cNvPr>
                  <p14:cNvContentPartPr/>
                  <p14:nvPr/>
                </p14:nvContentPartPr>
                <p14:xfrm>
                  <a:off x="9515362" y="1246777"/>
                  <a:ext cx="1037880" cy="390600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A3753B5B-958D-4596-9E8B-DF9669CD205C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9506722" y="1238137"/>
                    <a:ext cx="1055520" cy="40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FDC6A083-182D-4F1A-BD36-F6FA1B75A161}"/>
                      </a:ext>
                    </a:extLst>
                  </p14:cNvPr>
                  <p14:cNvContentPartPr/>
                  <p14:nvPr/>
                </p14:nvContentPartPr>
                <p14:xfrm>
                  <a:off x="10117282" y="1261177"/>
                  <a:ext cx="666720" cy="390600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FDC6A083-182D-4F1A-BD36-F6FA1B75A161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0108642" y="1252537"/>
                    <a:ext cx="684360" cy="40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2C9E8261-9F12-4E30-97EF-A8A8524AEA05}"/>
                      </a:ext>
                    </a:extLst>
                  </p14:cNvPr>
                  <p14:cNvContentPartPr/>
                  <p14:nvPr/>
                </p14:nvContentPartPr>
                <p14:xfrm>
                  <a:off x="10043482" y="1650697"/>
                  <a:ext cx="774360" cy="21600"/>
                </p14:xfrm>
              </p:contentPart>
            </mc:Choice>
            <mc:Fallback xmlns=""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2C9E8261-9F12-4E30-97EF-A8A8524AEA05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0034842" y="1641697"/>
                    <a:ext cx="792000" cy="39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797EE903-53DF-4033-8F3A-9823FC917F31}"/>
                </a:ext>
              </a:extLst>
            </p:cNvPr>
            <p:cNvGrpSpPr/>
            <p:nvPr/>
          </p:nvGrpSpPr>
          <p:grpSpPr>
            <a:xfrm>
              <a:off x="8982835" y="1248192"/>
              <a:ext cx="167609" cy="141336"/>
              <a:chOff x="8982835" y="1248192"/>
              <a:chExt cx="167609" cy="14133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29DE4F1F-B3EA-44F2-8B3A-848AFC97F554}"/>
                      </a:ext>
                    </a:extLst>
                  </p14:cNvPr>
                  <p14:cNvContentPartPr/>
                  <p14:nvPr/>
                </p14:nvContentPartPr>
                <p14:xfrm>
                  <a:off x="8982835" y="1248192"/>
                  <a:ext cx="46508" cy="59796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29DE4F1F-B3EA-44F2-8B3A-848AFC97F554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8973891" y="1239187"/>
                    <a:ext cx="64038" cy="774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C23F2FE0-5BB4-4C73-9541-8F1E561E911E}"/>
                      </a:ext>
                    </a:extLst>
                  </p14:cNvPr>
                  <p14:cNvContentPartPr/>
                  <p14:nvPr/>
                </p14:nvContentPartPr>
                <p14:xfrm>
                  <a:off x="9129305" y="1277789"/>
                  <a:ext cx="21139" cy="111739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C23F2FE0-5BB4-4C73-9541-8F1E561E911E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9120706" y="1268778"/>
                    <a:ext cx="38695" cy="129401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E2C7032-03D7-4C74-99E3-096DFEC5C190}"/>
                    </a:ext>
                  </a:extLst>
                </p14:cNvPr>
                <p14:cNvContentPartPr/>
                <p14:nvPr/>
              </p14:nvContentPartPr>
              <p14:xfrm>
                <a:off x="9028739" y="888210"/>
                <a:ext cx="306831" cy="367231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E2C7032-03D7-4C74-99E3-096DFEC5C19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020106" y="879209"/>
                  <a:ext cx="324457" cy="38487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CF2FC201-B383-4BFC-AFD1-0989EC4CA7D8}"/>
                </a:ext>
              </a:extLst>
            </p:cNvPr>
            <p:cNvGrpSpPr/>
            <p:nvPr/>
          </p:nvGrpSpPr>
          <p:grpSpPr>
            <a:xfrm>
              <a:off x="9249802" y="774054"/>
              <a:ext cx="141940" cy="124423"/>
              <a:chOff x="9249802" y="774054"/>
              <a:chExt cx="141940" cy="124423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170" name="Ink 169">
                    <a:extLst>
                      <a:ext uri="{FF2B5EF4-FFF2-40B4-BE49-F238E27FC236}">
                        <a16:creationId xmlns:a16="http://schemas.microsoft.com/office/drawing/2014/main" id="{583F78A9-E742-4BB3-B2B9-60D0A15C1AA0}"/>
                      </a:ext>
                    </a:extLst>
                  </p14:cNvPr>
                  <p14:cNvContentPartPr/>
                  <p14:nvPr/>
                </p14:nvContentPartPr>
                <p14:xfrm>
                  <a:off x="9249802" y="774054"/>
                  <a:ext cx="68856" cy="100264"/>
                </p14:xfrm>
              </p:contentPart>
            </mc:Choice>
            <mc:Fallback xmlns="">
              <p:pic>
                <p:nvPicPr>
                  <p:cNvPr id="170" name="Ink 169">
                    <a:extLst>
                      <a:ext uri="{FF2B5EF4-FFF2-40B4-BE49-F238E27FC236}">
                        <a16:creationId xmlns:a16="http://schemas.microsoft.com/office/drawing/2014/main" id="{583F78A9-E742-4BB3-B2B9-60D0A15C1AA0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9241150" y="765070"/>
                    <a:ext cx="86521" cy="1178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2">
                <p14:nvContentPartPr>
                  <p14:cNvPr id="171" name="Ink 170">
                    <a:extLst>
                      <a:ext uri="{FF2B5EF4-FFF2-40B4-BE49-F238E27FC236}">
                        <a16:creationId xmlns:a16="http://schemas.microsoft.com/office/drawing/2014/main" id="{622FCD2E-D8A0-4D5C-B991-5BC226DAC2EE}"/>
                      </a:ext>
                    </a:extLst>
                  </p14:cNvPr>
                  <p14:cNvContentPartPr/>
                  <p14:nvPr/>
                </p14:nvContentPartPr>
                <p14:xfrm>
                  <a:off x="9307484" y="794287"/>
                  <a:ext cx="84258" cy="104190"/>
                </p14:xfrm>
              </p:contentPart>
            </mc:Choice>
            <mc:Fallback xmlns="">
              <p:pic>
                <p:nvPicPr>
                  <p:cNvPr id="171" name="Ink 170">
                    <a:extLst>
                      <a:ext uri="{FF2B5EF4-FFF2-40B4-BE49-F238E27FC236}">
                        <a16:creationId xmlns:a16="http://schemas.microsoft.com/office/drawing/2014/main" id="{622FCD2E-D8A0-4D5C-B991-5BC226DAC2EE}"/>
                      </a:ext>
                    </a:extLst>
                  </p:cNvPr>
                  <p:cNvPicPr/>
                  <p:nvPr/>
                </p:nvPicPr>
                <p:blipFill>
                  <a:blip r:embed="rId173"/>
                  <a:stretch>
                    <a:fillRect/>
                  </a:stretch>
                </p:blipFill>
                <p:spPr>
                  <a:xfrm>
                    <a:off x="9298482" y="785305"/>
                    <a:ext cx="101902" cy="121795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29C65028-4D61-4839-BD03-67F841A9F037}"/>
                </a:ext>
              </a:extLst>
            </p:cNvPr>
            <p:cNvGrpSpPr/>
            <p:nvPr/>
          </p:nvGrpSpPr>
          <p:grpSpPr>
            <a:xfrm>
              <a:off x="9626395" y="359409"/>
              <a:ext cx="195696" cy="94526"/>
              <a:chOff x="9626395" y="359409"/>
              <a:chExt cx="195696" cy="9452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172" name="Ink 171">
                    <a:extLst>
                      <a:ext uri="{FF2B5EF4-FFF2-40B4-BE49-F238E27FC236}">
                        <a16:creationId xmlns:a16="http://schemas.microsoft.com/office/drawing/2014/main" id="{D496FC9D-0794-4EE5-9956-8ACF72A369A3}"/>
                      </a:ext>
                    </a:extLst>
                  </p14:cNvPr>
                  <p14:cNvContentPartPr/>
                  <p14:nvPr/>
                </p14:nvContentPartPr>
                <p14:xfrm>
                  <a:off x="9626395" y="359409"/>
                  <a:ext cx="140127" cy="68856"/>
                </p14:xfrm>
              </p:contentPart>
            </mc:Choice>
            <mc:Fallback xmlns="">
              <p:pic>
                <p:nvPicPr>
                  <p:cNvPr id="172" name="Ink 171">
                    <a:extLst>
                      <a:ext uri="{FF2B5EF4-FFF2-40B4-BE49-F238E27FC236}">
                        <a16:creationId xmlns:a16="http://schemas.microsoft.com/office/drawing/2014/main" id="{D496FC9D-0794-4EE5-9956-8ACF72A369A3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9617389" y="350757"/>
                    <a:ext cx="157778" cy="8652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173" name="Ink 172">
                    <a:extLst>
                      <a:ext uri="{FF2B5EF4-FFF2-40B4-BE49-F238E27FC236}">
                        <a16:creationId xmlns:a16="http://schemas.microsoft.com/office/drawing/2014/main" id="{0B55D992-012C-47FF-8692-A63CC541762F}"/>
                      </a:ext>
                    </a:extLst>
                  </p14:cNvPr>
                  <p14:cNvContentPartPr/>
                  <p14:nvPr/>
                </p14:nvContentPartPr>
                <p14:xfrm>
                  <a:off x="9677735" y="407729"/>
                  <a:ext cx="144356" cy="46206"/>
                </p14:xfrm>
              </p:contentPart>
            </mc:Choice>
            <mc:Fallback xmlns="">
              <p:pic>
                <p:nvPicPr>
                  <p:cNvPr id="173" name="Ink 172">
                    <a:extLst>
                      <a:ext uri="{FF2B5EF4-FFF2-40B4-BE49-F238E27FC236}">
                        <a16:creationId xmlns:a16="http://schemas.microsoft.com/office/drawing/2014/main" id="{0B55D992-012C-47FF-8692-A63CC541762F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9668735" y="398774"/>
                    <a:ext cx="161996" cy="63757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1A0D9CB0-0F9C-4727-98AE-0833A8A7DB30}"/>
                </a:ext>
              </a:extLst>
            </p:cNvPr>
            <p:cNvGrpSpPr/>
            <p:nvPr/>
          </p:nvGrpSpPr>
          <p:grpSpPr>
            <a:xfrm>
              <a:off x="10257271" y="314110"/>
              <a:ext cx="138618" cy="56775"/>
              <a:chOff x="10257271" y="314110"/>
              <a:chExt cx="138618" cy="5677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74" name="Ink 173">
                    <a:extLst>
                      <a:ext uri="{FF2B5EF4-FFF2-40B4-BE49-F238E27FC236}">
                        <a16:creationId xmlns:a16="http://schemas.microsoft.com/office/drawing/2014/main" id="{26C00143-82BD-494D-ADD7-3B54AE0632DA}"/>
                      </a:ext>
                    </a:extLst>
                  </p14:cNvPr>
                  <p14:cNvContentPartPr/>
                  <p14:nvPr/>
                </p14:nvContentPartPr>
                <p14:xfrm>
                  <a:off x="10257271" y="314110"/>
                  <a:ext cx="109324" cy="13590"/>
                </p14:xfrm>
              </p:contentPart>
            </mc:Choice>
            <mc:Fallback xmlns="">
              <p:pic>
                <p:nvPicPr>
                  <p:cNvPr id="174" name="Ink 173">
                    <a:extLst>
                      <a:ext uri="{FF2B5EF4-FFF2-40B4-BE49-F238E27FC236}">
                        <a16:creationId xmlns:a16="http://schemas.microsoft.com/office/drawing/2014/main" id="{26C00143-82BD-494D-ADD7-3B54AE0632DA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10248640" y="305169"/>
                    <a:ext cx="126945" cy="311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75" name="Ink 174">
                    <a:extLst>
                      <a:ext uri="{FF2B5EF4-FFF2-40B4-BE49-F238E27FC236}">
                        <a16:creationId xmlns:a16="http://schemas.microsoft.com/office/drawing/2014/main" id="{FA27CEC3-33F6-4448-B99C-E4A4E5D41947}"/>
                      </a:ext>
                    </a:extLst>
                  </p14:cNvPr>
                  <p14:cNvContentPartPr/>
                  <p14:nvPr/>
                </p14:nvContentPartPr>
                <p14:xfrm>
                  <a:off x="10267841" y="359409"/>
                  <a:ext cx="128048" cy="11476"/>
                </p14:xfrm>
              </p:contentPart>
            </mc:Choice>
            <mc:Fallback xmlns="">
              <p:pic>
                <p:nvPicPr>
                  <p:cNvPr id="175" name="Ink 174">
                    <a:extLst>
                      <a:ext uri="{FF2B5EF4-FFF2-40B4-BE49-F238E27FC236}">
                        <a16:creationId xmlns:a16="http://schemas.microsoft.com/office/drawing/2014/main" id="{FA27CEC3-33F6-4448-B99C-E4A4E5D41947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10259184" y="350802"/>
                    <a:ext cx="145722" cy="29049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3BAEDD5-AF02-4E34-9417-D0FB16D46845}"/>
                </a:ext>
              </a:extLst>
            </p:cNvPr>
            <p:cNvGrpSpPr/>
            <p:nvPr/>
          </p:nvGrpSpPr>
          <p:grpSpPr>
            <a:xfrm>
              <a:off x="10855531" y="290554"/>
              <a:ext cx="137107" cy="42582"/>
              <a:chOff x="10855531" y="290554"/>
              <a:chExt cx="137107" cy="42582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76" name="Ink 175">
                    <a:extLst>
                      <a:ext uri="{FF2B5EF4-FFF2-40B4-BE49-F238E27FC236}">
                        <a16:creationId xmlns:a16="http://schemas.microsoft.com/office/drawing/2014/main" id="{8955E781-610F-4165-B324-427E70C1FC8B}"/>
                      </a:ext>
                    </a:extLst>
                  </p14:cNvPr>
                  <p14:cNvContentPartPr/>
                  <p14:nvPr/>
                </p14:nvContentPartPr>
                <p14:xfrm>
                  <a:off x="10855531" y="320754"/>
                  <a:ext cx="137107" cy="12382"/>
                </p14:xfrm>
              </p:contentPart>
            </mc:Choice>
            <mc:Fallback xmlns="">
              <p:pic>
                <p:nvPicPr>
                  <p:cNvPr id="176" name="Ink 175">
                    <a:extLst>
                      <a:ext uri="{FF2B5EF4-FFF2-40B4-BE49-F238E27FC236}">
                        <a16:creationId xmlns:a16="http://schemas.microsoft.com/office/drawing/2014/main" id="{8955E781-610F-4165-B324-427E70C1FC8B}"/>
                      </a:ext>
                    </a:extLst>
                  </p:cNvPr>
                  <p:cNvPicPr/>
                  <p:nvPr/>
                </p:nvPicPr>
                <p:blipFill>
                  <a:blip r:embed="rId183"/>
                  <a:stretch>
                    <a:fillRect/>
                  </a:stretch>
                </p:blipFill>
                <p:spPr>
                  <a:xfrm>
                    <a:off x="10846534" y="312263"/>
                    <a:ext cx="154740" cy="297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77" name="Ink 176">
                    <a:extLst>
                      <a:ext uri="{FF2B5EF4-FFF2-40B4-BE49-F238E27FC236}">
                        <a16:creationId xmlns:a16="http://schemas.microsoft.com/office/drawing/2014/main" id="{60942062-D833-453D-852E-9A46024F54AD}"/>
                      </a:ext>
                    </a:extLst>
                  </p14:cNvPr>
                  <p14:cNvContentPartPr/>
                  <p14:nvPr/>
                </p14:nvContentPartPr>
                <p14:xfrm>
                  <a:off x="10874557" y="290554"/>
                  <a:ext cx="116270" cy="7852"/>
                </p14:xfrm>
              </p:contentPart>
            </mc:Choice>
            <mc:Fallback xmlns="">
              <p:pic>
                <p:nvPicPr>
                  <p:cNvPr id="177" name="Ink 176">
                    <a:extLst>
                      <a:ext uri="{FF2B5EF4-FFF2-40B4-BE49-F238E27FC236}">
                        <a16:creationId xmlns:a16="http://schemas.microsoft.com/office/drawing/2014/main" id="{60942062-D833-453D-852E-9A46024F54AD}"/>
                      </a:ext>
                    </a:extLst>
                  </p:cNvPr>
                  <p:cNvPicPr/>
                  <p:nvPr/>
                </p:nvPicPr>
                <p:blipFill>
                  <a:blip r:embed="rId185"/>
                  <a:stretch>
                    <a:fillRect/>
                  </a:stretch>
                </p:blipFill>
                <p:spPr>
                  <a:xfrm>
                    <a:off x="10865918" y="281988"/>
                    <a:ext cx="133908" cy="25341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17151EF-3B4E-4B85-89D9-B41034705509}"/>
                    </a:ext>
                  </a:extLst>
                </p14:cNvPr>
                <p14:cNvContentPartPr/>
                <p14:nvPr/>
              </p14:nvContentPartPr>
              <p14:xfrm>
                <a:off x="2343184" y="4189296"/>
                <a:ext cx="330480" cy="2901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17151EF-3B4E-4B85-89D9-B4103470550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222224" y="3976176"/>
                  <a:ext cx="5720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6BCA8D8-5FAE-4502-8F87-424544AF4EA7}"/>
                    </a:ext>
                  </a:extLst>
                </p14:cNvPr>
                <p14:cNvContentPartPr/>
                <p14:nvPr/>
              </p14:nvContentPartPr>
              <p14:xfrm>
                <a:off x="2834584" y="4560816"/>
                <a:ext cx="353160" cy="268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6BCA8D8-5FAE-4502-8F87-424544AF4EA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816584" y="4543176"/>
                  <a:ext cx="3888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B9A586E-25F6-4176-9B80-3516A33E3690}"/>
                    </a:ext>
                  </a:extLst>
                </p14:cNvPr>
                <p14:cNvContentPartPr/>
                <p14:nvPr/>
              </p14:nvContentPartPr>
              <p14:xfrm>
                <a:off x="3339304" y="4915056"/>
                <a:ext cx="357480" cy="2674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B9A586E-25F6-4176-9B80-3516A33E369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252904" y="4696536"/>
                  <a:ext cx="52992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32DC8AC-6302-47E0-8713-0BD266BFEF0D}"/>
                    </a:ext>
                  </a:extLst>
                </p14:cNvPr>
                <p14:cNvContentPartPr/>
                <p14:nvPr/>
              </p14:nvContentPartPr>
              <p14:xfrm>
                <a:off x="3903424" y="5235456"/>
                <a:ext cx="389880" cy="2469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32DC8AC-6302-47E0-8713-0BD266BFEF0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885784" y="5217816"/>
                  <a:ext cx="4255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ACB3260-570B-4A1E-B9DA-5FBACC8AF504}"/>
                    </a:ext>
                  </a:extLst>
                </p14:cNvPr>
                <p14:cNvContentPartPr/>
                <p14:nvPr/>
              </p14:nvContentPartPr>
              <p14:xfrm>
                <a:off x="4485544" y="5479536"/>
                <a:ext cx="570960" cy="1602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ACB3260-570B-4A1E-B9DA-5FBACC8AF50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467904" y="5461536"/>
                  <a:ext cx="6066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0982D02-5F1C-4FFB-9DD3-E4E70AA78048}"/>
                    </a:ext>
                  </a:extLst>
                </p14:cNvPr>
                <p14:cNvContentPartPr/>
                <p14:nvPr/>
              </p14:nvContentPartPr>
              <p14:xfrm>
                <a:off x="5221562" y="5547593"/>
                <a:ext cx="458640" cy="1072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0982D02-5F1C-4FFB-9DD3-E4E70AA780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094482" y="5338073"/>
                  <a:ext cx="712800" cy="526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5B7A3CAD-5DD5-447C-8A97-91A1CB26B7EC}"/>
                </a:ext>
              </a:extLst>
            </p:cNvPr>
            <p:cNvGrpSpPr/>
            <p:nvPr/>
          </p:nvGrpSpPr>
          <p:grpSpPr>
            <a:xfrm>
              <a:off x="5869922" y="5291273"/>
              <a:ext cx="850680" cy="317160"/>
              <a:chOff x="5869922" y="5291273"/>
              <a:chExt cx="850680" cy="31716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98">
                <p14:nvContentPartPr>
                  <p14:cNvPr id="189" name="Ink 188">
                    <a:extLst>
                      <a:ext uri="{FF2B5EF4-FFF2-40B4-BE49-F238E27FC236}">
                        <a16:creationId xmlns:a16="http://schemas.microsoft.com/office/drawing/2014/main" id="{AB709E88-9B26-4AEF-AE82-88D805605056}"/>
                      </a:ext>
                    </a:extLst>
                  </p14:cNvPr>
                  <p14:cNvContentPartPr/>
                  <p14:nvPr/>
                </p14:nvContentPartPr>
                <p14:xfrm>
                  <a:off x="5869922" y="5486753"/>
                  <a:ext cx="353160" cy="121680"/>
                </p14:xfrm>
              </p:contentPart>
            </mc:Choice>
            <mc:Fallback xmlns="">
              <p:pic>
                <p:nvPicPr>
                  <p:cNvPr id="189" name="Ink 188">
                    <a:extLst>
                      <a:ext uri="{FF2B5EF4-FFF2-40B4-BE49-F238E27FC236}">
                        <a16:creationId xmlns:a16="http://schemas.microsoft.com/office/drawing/2014/main" id="{AB709E88-9B26-4AEF-AE82-88D805605056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5752202" y="5274353"/>
                    <a:ext cx="588960" cy="54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00">
                <p14:nvContentPartPr>
                  <p14:cNvPr id="190" name="Ink 189">
                    <a:extLst>
                      <a:ext uri="{FF2B5EF4-FFF2-40B4-BE49-F238E27FC236}">
                        <a16:creationId xmlns:a16="http://schemas.microsoft.com/office/drawing/2014/main" id="{90FD7CFA-8933-4E2A-996B-71869CAACBEF}"/>
                      </a:ext>
                    </a:extLst>
                  </p14:cNvPr>
                  <p14:cNvContentPartPr/>
                  <p14:nvPr/>
                </p14:nvContentPartPr>
                <p14:xfrm>
                  <a:off x="6389762" y="5291273"/>
                  <a:ext cx="330840" cy="156960"/>
                </p14:xfrm>
              </p:contentPart>
            </mc:Choice>
            <mc:Fallback xmlns="">
              <p:pic>
                <p:nvPicPr>
                  <p:cNvPr id="190" name="Ink 189">
                    <a:extLst>
                      <a:ext uri="{FF2B5EF4-FFF2-40B4-BE49-F238E27FC236}">
                        <a16:creationId xmlns:a16="http://schemas.microsoft.com/office/drawing/2014/main" id="{90FD7CFA-8933-4E2A-996B-71869CAACBEF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372122" y="5273633"/>
                    <a:ext cx="366480" cy="19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A7B8BD7-E6BA-4C51-8343-652681526039}"/>
                    </a:ext>
                  </a:extLst>
                </p14:cNvPr>
                <p14:cNvContentPartPr/>
                <p14:nvPr/>
              </p14:nvContentPartPr>
              <p14:xfrm>
                <a:off x="6865682" y="4965473"/>
                <a:ext cx="300600" cy="230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A7B8BD7-E6BA-4C51-8343-65268152603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47682" y="4947833"/>
                  <a:ext cx="3362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DDD8CB3-CCBF-4BFB-8C44-A305AF152162}"/>
                    </a:ext>
                  </a:extLst>
                </p14:cNvPr>
                <p14:cNvContentPartPr/>
                <p14:nvPr/>
              </p14:nvContentPartPr>
              <p14:xfrm>
                <a:off x="7281482" y="4574873"/>
                <a:ext cx="204840" cy="195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DDD8CB3-CCBF-4BFB-8C44-A305AF15216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123802" y="4373273"/>
                  <a:ext cx="51984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D79C354-C173-484A-9D3D-FC4A376CF1A7}"/>
                    </a:ext>
                  </a:extLst>
                </p14:cNvPr>
                <p14:cNvContentPartPr/>
                <p14:nvPr/>
              </p14:nvContentPartPr>
              <p14:xfrm>
                <a:off x="7507985" y="4187366"/>
                <a:ext cx="235080" cy="2444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D79C354-C173-484A-9D3D-FC4A376CF1A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352465" y="3990446"/>
                  <a:ext cx="546840" cy="638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C68D3CFF-9C0C-466D-BD95-BBA59B1EED41}"/>
                </a:ext>
              </a:extLst>
            </p:cNvPr>
            <p:cNvGrpSpPr/>
            <p:nvPr/>
          </p:nvGrpSpPr>
          <p:grpSpPr>
            <a:xfrm>
              <a:off x="7772264" y="3493713"/>
              <a:ext cx="374040" cy="553320"/>
              <a:chOff x="7772264" y="3493713"/>
              <a:chExt cx="374040" cy="55332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08">
                <p14:nvContentPartPr>
                  <p14:cNvPr id="195" name="Ink 194">
                    <a:extLst>
                      <a:ext uri="{FF2B5EF4-FFF2-40B4-BE49-F238E27FC236}">
                        <a16:creationId xmlns:a16="http://schemas.microsoft.com/office/drawing/2014/main" id="{3B80469A-605B-4FA9-86FE-93E22E0DFF25}"/>
                      </a:ext>
                    </a:extLst>
                  </p14:cNvPr>
                  <p14:cNvContentPartPr/>
                  <p14:nvPr/>
                </p14:nvContentPartPr>
                <p14:xfrm>
                  <a:off x="7772264" y="3827073"/>
                  <a:ext cx="190800" cy="219960"/>
                </p14:xfrm>
              </p:contentPart>
            </mc:Choice>
            <mc:Fallback xmlns="">
              <p:pic>
                <p:nvPicPr>
                  <p:cNvPr id="195" name="Ink 194">
                    <a:extLst>
                      <a:ext uri="{FF2B5EF4-FFF2-40B4-BE49-F238E27FC236}">
                        <a16:creationId xmlns:a16="http://schemas.microsoft.com/office/drawing/2014/main" id="{3B80469A-605B-4FA9-86FE-93E22E0DFF25}"/>
                      </a:ext>
                    </a:extLst>
                  </p:cNvPr>
                  <p:cNvPicPr/>
                  <p:nvPr/>
                </p:nvPicPr>
                <p:blipFill>
                  <a:blip r:embed="rId209"/>
                  <a:stretch>
                    <a:fillRect/>
                  </a:stretch>
                </p:blipFill>
                <p:spPr>
                  <a:xfrm>
                    <a:off x="7754264" y="3809073"/>
                    <a:ext cx="226440" cy="25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10">
                <p14:nvContentPartPr>
                  <p14:cNvPr id="196" name="Ink 195">
                    <a:extLst>
                      <a:ext uri="{FF2B5EF4-FFF2-40B4-BE49-F238E27FC236}">
                        <a16:creationId xmlns:a16="http://schemas.microsoft.com/office/drawing/2014/main" id="{6243AB4D-957A-46DC-B528-EE67E1E78CF4}"/>
                      </a:ext>
                    </a:extLst>
                  </p14:cNvPr>
                  <p14:cNvContentPartPr/>
                  <p14:nvPr/>
                </p14:nvContentPartPr>
                <p14:xfrm>
                  <a:off x="7990424" y="3493713"/>
                  <a:ext cx="155880" cy="187920"/>
                </p14:xfrm>
              </p:contentPart>
            </mc:Choice>
            <mc:Fallback xmlns="">
              <p:pic>
                <p:nvPicPr>
                  <p:cNvPr id="196" name="Ink 195">
                    <a:extLst>
                      <a:ext uri="{FF2B5EF4-FFF2-40B4-BE49-F238E27FC236}">
                        <a16:creationId xmlns:a16="http://schemas.microsoft.com/office/drawing/2014/main" id="{6243AB4D-957A-46DC-B528-EE67E1E78CF4}"/>
                      </a:ext>
                    </a:extLst>
                  </p:cNvPr>
                  <p:cNvPicPr/>
                  <p:nvPr/>
                </p:nvPicPr>
                <p:blipFill>
                  <a:blip r:embed="rId211"/>
                  <a:stretch>
                    <a:fillRect/>
                  </a:stretch>
                </p:blipFill>
                <p:spPr>
                  <a:xfrm>
                    <a:off x="7972784" y="3476073"/>
                    <a:ext cx="191520" cy="2235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5830A83-F6C9-4D97-B045-1FC5A7F196E5}"/>
                    </a:ext>
                  </a:extLst>
                </p14:cNvPr>
                <p14:cNvContentPartPr/>
                <p14:nvPr/>
              </p14:nvContentPartPr>
              <p14:xfrm>
                <a:off x="9081435" y="920198"/>
                <a:ext cx="228010" cy="294147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5830A83-F6C9-4D97-B045-1FC5A7F196E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063425" y="902196"/>
                  <a:ext cx="263670" cy="32979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8F3056A-167C-4C7E-B35A-63092CEF0198}"/>
                </a:ext>
              </a:extLst>
            </p:cNvPr>
            <p:cNvGrpSpPr/>
            <p:nvPr/>
          </p:nvGrpSpPr>
          <p:grpSpPr>
            <a:xfrm>
              <a:off x="9319749" y="241852"/>
              <a:ext cx="2023091" cy="540578"/>
              <a:chOff x="9319749" y="241852"/>
              <a:chExt cx="2023091" cy="540578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14">
                <p14:nvContentPartPr>
                  <p14:cNvPr id="199" name="Ink 198">
                    <a:extLst>
                      <a:ext uri="{FF2B5EF4-FFF2-40B4-BE49-F238E27FC236}">
                        <a16:creationId xmlns:a16="http://schemas.microsoft.com/office/drawing/2014/main" id="{85C9696D-F2BA-4593-99AE-82BB994356CC}"/>
                      </a:ext>
                    </a:extLst>
                  </p14:cNvPr>
                  <p14:cNvContentPartPr/>
                  <p14:nvPr/>
                </p14:nvContentPartPr>
                <p14:xfrm>
                  <a:off x="9319749" y="444795"/>
                  <a:ext cx="303509" cy="337635"/>
                </p14:xfrm>
              </p:contentPart>
            </mc:Choice>
            <mc:Fallback xmlns="">
              <p:pic>
                <p:nvPicPr>
                  <p:cNvPr id="199" name="Ink 198">
                    <a:extLst>
                      <a:ext uri="{FF2B5EF4-FFF2-40B4-BE49-F238E27FC236}">
                        <a16:creationId xmlns:a16="http://schemas.microsoft.com/office/drawing/2014/main" id="{85C9696D-F2BA-4593-99AE-82BB994356CC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9301769" y="427157"/>
                    <a:ext cx="339110" cy="3732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16">
                <p14:nvContentPartPr>
                  <p14:cNvPr id="200" name="Ink 199">
                    <a:extLst>
                      <a:ext uri="{FF2B5EF4-FFF2-40B4-BE49-F238E27FC236}">
                        <a16:creationId xmlns:a16="http://schemas.microsoft.com/office/drawing/2014/main" id="{F94B21A7-7168-44D7-972B-9226C0C8A922}"/>
                      </a:ext>
                    </a:extLst>
                  </p14:cNvPr>
                  <p14:cNvContentPartPr/>
                  <p14:nvPr/>
                </p14:nvContentPartPr>
                <p14:xfrm>
                  <a:off x="9824691" y="294098"/>
                  <a:ext cx="407094" cy="138013"/>
                </p14:xfrm>
              </p:contentPart>
            </mc:Choice>
            <mc:Fallback xmlns="">
              <p:pic>
                <p:nvPicPr>
                  <p:cNvPr id="200" name="Ink 199">
                    <a:extLst>
                      <a:ext uri="{FF2B5EF4-FFF2-40B4-BE49-F238E27FC236}">
                        <a16:creationId xmlns:a16="http://schemas.microsoft.com/office/drawing/2014/main" id="{F94B21A7-7168-44D7-972B-9226C0C8A922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9807054" y="276128"/>
                    <a:ext cx="442728" cy="1735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18">
                <p14:nvContentPartPr>
                  <p14:cNvPr id="201" name="Ink 200">
                    <a:extLst>
                      <a:ext uri="{FF2B5EF4-FFF2-40B4-BE49-F238E27FC236}">
                        <a16:creationId xmlns:a16="http://schemas.microsoft.com/office/drawing/2014/main" id="{38BCEC77-BAEA-44F6-AFD1-B24633EE7B29}"/>
                      </a:ext>
                    </a:extLst>
                  </p14:cNvPr>
                  <p14:cNvContentPartPr/>
                  <p14:nvPr/>
                </p14:nvContentPartPr>
                <p14:xfrm>
                  <a:off x="10426272" y="292588"/>
                  <a:ext cx="398639" cy="110230"/>
                </p14:xfrm>
              </p:contentPart>
            </mc:Choice>
            <mc:Fallback xmlns="">
              <p:pic>
                <p:nvPicPr>
                  <p:cNvPr id="201" name="Ink 200">
                    <a:extLst>
                      <a:ext uri="{FF2B5EF4-FFF2-40B4-BE49-F238E27FC236}">
                        <a16:creationId xmlns:a16="http://schemas.microsoft.com/office/drawing/2014/main" id="{38BCEC77-BAEA-44F6-AFD1-B24633EE7B2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0408283" y="274635"/>
                    <a:ext cx="434257" cy="1457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20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93738413-BFDF-4DE7-BC84-E9AD4677667A}"/>
                      </a:ext>
                    </a:extLst>
                  </p14:cNvPr>
                  <p14:cNvContentPartPr/>
                  <p14:nvPr/>
                </p14:nvContentPartPr>
                <p14:xfrm>
                  <a:off x="11009735" y="241852"/>
                  <a:ext cx="333105" cy="111739"/>
                </p14:xfrm>
              </p:contentPart>
            </mc:Choice>
            <mc:Fallback xmlns="">
              <p:pic>
                <p:nvPicPr>
                  <p:cNvPr id="202" name="Ink 201">
                    <a:extLst>
                      <a:ext uri="{FF2B5EF4-FFF2-40B4-BE49-F238E27FC236}">
                        <a16:creationId xmlns:a16="http://schemas.microsoft.com/office/drawing/2014/main" id="{93738413-BFDF-4DE7-BC84-E9AD4677667A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0991729" y="223888"/>
                    <a:ext cx="368756" cy="147309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C60C42E6-B244-4E00-9F30-4B3ED801D9C3}"/>
                </a:ext>
              </a:extLst>
            </p:cNvPr>
            <p:cNvGrpSpPr/>
            <p:nvPr/>
          </p:nvGrpSpPr>
          <p:grpSpPr>
            <a:xfrm>
              <a:off x="9338590" y="28638"/>
              <a:ext cx="2478384" cy="744812"/>
              <a:chOff x="9338590" y="28638"/>
              <a:chExt cx="2478384" cy="744812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163" name="Ink 162">
                    <a:extLst>
                      <a:ext uri="{FF2B5EF4-FFF2-40B4-BE49-F238E27FC236}">
                        <a16:creationId xmlns:a16="http://schemas.microsoft.com/office/drawing/2014/main" id="{19F784CB-2B57-4CD6-BDD6-4AEB00269A81}"/>
                      </a:ext>
                    </a:extLst>
                  </p14:cNvPr>
                  <p14:cNvContentPartPr/>
                  <p14:nvPr/>
                </p14:nvContentPartPr>
                <p14:xfrm>
                  <a:off x="9338590" y="420715"/>
                  <a:ext cx="305321" cy="352735"/>
                </p14:xfrm>
              </p:contentPart>
            </mc:Choice>
            <mc:Fallback xmlns="">
              <p:pic>
                <p:nvPicPr>
                  <p:cNvPr id="163" name="Ink 162">
                    <a:extLst>
                      <a:ext uri="{FF2B5EF4-FFF2-40B4-BE49-F238E27FC236}">
                        <a16:creationId xmlns:a16="http://schemas.microsoft.com/office/drawing/2014/main" id="{19F784CB-2B57-4CD6-BDD6-4AEB00269A81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9329959" y="411717"/>
                    <a:ext cx="322943" cy="3703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164" name="Ink 163">
                    <a:extLst>
                      <a:ext uri="{FF2B5EF4-FFF2-40B4-BE49-F238E27FC236}">
                        <a16:creationId xmlns:a16="http://schemas.microsoft.com/office/drawing/2014/main" id="{F5FB47CC-FB5F-49AB-B62B-22DEDE0C437F}"/>
                      </a:ext>
                    </a:extLst>
                  </p14:cNvPr>
                  <p14:cNvContentPartPr/>
                  <p14:nvPr/>
                </p14:nvContentPartPr>
                <p14:xfrm>
                  <a:off x="9798534" y="264582"/>
                  <a:ext cx="455414" cy="180898"/>
                </p14:xfrm>
              </p:contentPart>
            </mc:Choice>
            <mc:Fallback xmlns="">
              <p:pic>
                <p:nvPicPr>
                  <p:cNvPr id="164" name="Ink 163">
                    <a:extLst>
                      <a:ext uri="{FF2B5EF4-FFF2-40B4-BE49-F238E27FC236}">
                        <a16:creationId xmlns:a16="http://schemas.microsoft.com/office/drawing/2014/main" id="{F5FB47CC-FB5F-49AB-B62B-22DEDE0C437F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9789894" y="255591"/>
                    <a:ext cx="473055" cy="19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166" name="Ink 165">
                    <a:extLst>
                      <a:ext uri="{FF2B5EF4-FFF2-40B4-BE49-F238E27FC236}">
                        <a16:creationId xmlns:a16="http://schemas.microsoft.com/office/drawing/2014/main" id="{CBBB04BB-2EF1-46AD-BB2A-F86A1C4FB8C3}"/>
                      </a:ext>
                    </a:extLst>
                  </p14:cNvPr>
                  <p14:cNvContentPartPr/>
                  <p14:nvPr/>
                </p14:nvContentPartPr>
                <p14:xfrm>
                  <a:off x="10374749" y="262166"/>
                  <a:ext cx="475347" cy="151302"/>
                </p14:xfrm>
              </p:contentPart>
            </mc:Choice>
            <mc:Fallback xmlns="">
              <p:pic>
                <p:nvPicPr>
                  <p:cNvPr id="166" name="Ink 165">
                    <a:extLst>
                      <a:ext uri="{FF2B5EF4-FFF2-40B4-BE49-F238E27FC236}">
                        <a16:creationId xmlns:a16="http://schemas.microsoft.com/office/drawing/2014/main" id="{CBBB04BB-2EF1-46AD-BB2A-F86A1C4FB8C3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10365746" y="253520"/>
                    <a:ext cx="492992" cy="1689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168" name="Ink 167">
                    <a:extLst>
                      <a:ext uri="{FF2B5EF4-FFF2-40B4-BE49-F238E27FC236}">
                        <a16:creationId xmlns:a16="http://schemas.microsoft.com/office/drawing/2014/main" id="{48CF62E3-6ECD-4532-8151-A05A55329E3D}"/>
                      </a:ext>
                    </a:extLst>
                  </p14:cNvPr>
                  <p14:cNvContentPartPr/>
                  <p14:nvPr/>
                </p14:nvContentPartPr>
                <p14:xfrm>
                  <a:off x="10975122" y="244649"/>
                  <a:ext cx="407397" cy="122612"/>
                </p14:xfrm>
              </p:contentPart>
            </mc:Choice>
            <mc:Fallback xmlns="">
              <p:pic>
                <p:nvPicPr>
                  <p:cNvPr id="168" name="Ink 167">
                    <a:extLst>
                      <a:ext uri="{FF2B5EF4-FFF2-40B4-BE49-F238E27FC236}">
                        <a16:creationId xmlns:a16="http://schemas.microsoft.com/office/drawing/2014/main" id="{48CF62E3-6ECD-4532-8151-A05A55329E3D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10966125" y="236019"/>
                    <a:ext cx="425032" cy="14023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04" name="Ink 203">
                    <a:extLst>
                      <a:ext uri="{FF2B5EF4-FFF2-40B4-BE49-F238E27FC236}">
                        <a16:creationId xmlns:a16="http://schemas.microsoft.com/office/drawing/2014/main" id="{560C6CB3-6677-43D1-83B6-DC204055FAE2}"/>
                      </a:ext>
                    </a:extLst>
                  </p14:cNvPr>
                  <p14:cNvContentPartPr/>
                  <p14:nvPr/>
                </p14:nvContentPartPr>
                <p14:xfrm>
                  <a:off x="11050534" y="198558"/>
                  <a:ext cx="346320" cy="56880"/>
                </p14:xfrm>
              </p:contentPart>
            </mc:Choice>
            <mc:Fallback xmlns="">
              <p:pic>
                <p:nvPicPr>
                  <p:cNvPr id="204" name="Ink 203">
                    <a:extLst>
                      <a:ext uri="{FF2B5EF4-FFF2-40B4-BE49-F238E27FC236}">
                        <a16:creationId xmlns:a16="http://schemas.microsoft.com/office/drawing/2014/main" id="{560C6CB3-6677-43D1-83B6-DC204055FAE2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11041534" y="189918"/>
                    <a:ext cx="363960" cy="7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06" name="Ink 205">
                    <a:extLst>
                      <a:ext uri="{FF2B5EF4-FFF2-40B4-BE49-F238E27FC236}">
                        <a16:creationId xmlns:a16="http://schemas.microsoft.com/office/drawing/2014/main" id="{995C9A47-E575-46CA-8F38-B3C623EFE58B}"/>
                      </a:ext>
                    </a:extLst>
                  </p14:cNvPr>
                  <p14:cNvContentPartPr/>
                  <p14:nvPr/>
                </p14:nvContentPartPr>
                <p14:xfrm>
                  <a:off x="11536534" y="28638"/>
                  <a:ext cx="280440" cy="145800"/>
                </p14:xfrm>
              </p:contentPart>
            </mc:Choice>
            <mc:Fallback xmlns="">
              <p:pic>
                <p:nvPicPr>
                  <p:cNvPr id="206" name="Ink 205">
                    <a:extLst>
                      <a:ext uri="{FF2B5EF4-FFF2-40B4-BE49-F238E27FC236}">
                        <a16:creationId xmlns:a16="http://schemas.microsoft.com/office/drawing/2014/main" id="{995C9A47-E575-46CA-8F38-B3C623EFE58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11527894" y="19998"/>
                    <a:ext cx="298080" cy="163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A6507C36-8B13-41B8-8145-743A0EEE5B72}"/>
                </a:ext>
              </a:extLst>
            </p:cNvPr>
            <p:cNvGrpSpPr/>
            <p:nvPr/>
          </p:nvGrpSpPr>
          <p:grpSpPr>
            <a:xfrm>
              <a:off x="11397934" y="918"/>
              <a:ext cx="505440" cy="234360"/>
              <a:chOff x="11397934" y="918"/>
              <a:chExt cx="505440" cy="234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4">
                <p14:nvContentPartPr>
                  <p14:cNvPr id="208" name="Ink 207">
                    <a:extLst>
                      <a:ext uri="{FF2B5EF4-FFF2-40B4-BE49-F238E27FC236}">
                        <a16:creationId xmlns:a16="http://schemas.microsoft.com/office/drawing/2014/main" id="{9A4EB98E-0C3C-4D00-BEF2-87D6F57612C1}"/>
                      </a:ext>
                    </a:extLst>
                  </p14:cNvPr>
                  <p14:cNvContentPartPr/>
                  <p14:nvPr/>
                </p14:nvContentPartPr>
                <p14:xfrm>
                  <a:off x="11397934" y="157158"/>
                  <a:ext cx="104040" cy="41400"/>
                </p14:xfrm>
              </p:contentPart>
            </mc:Choice>
            <mc:Fallback xmlns="">
              <p:pic>
                <p:nvPicPr>
                  <p:cNvPr id="208" name="Ink 207">
                    <a:extLst>
                      <a:ext uri="{FF2B5EF4-FFF2-40B4-BE49-F238E27FC236}">
                        <a16:creationId xmlns:a16="http://schemas.microsoft.com/office/drawing/2014/main" id="{9A4EB98E-0C3C-4D00-BEF2-87D6F57612C1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11388934" y="148518"/>
                    <a:ext cx="121680" cy="5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6">
                <p14:nvContentPartPr>
                  <p14:cNvPr id="209" name="Ink 208">
                    <a:extLst>
                      <a:ext uri="{FF2B5EF4-FFF2-40B4-BE49-F238E27FC236}">
                        <a16:creationId xmlns:a16="http://schemas.microsoft.com/office/drawing/2014/main" id="{859422DE-52B2-48D8-8C96-60E809732093}"/>
                      </a:ext>
                    </a:extLst>
                  </p14:cNvPr>
                  <p14:cNvContentPartPr/>
                  <p14:nvPr/>
                </p14:nvContentPartPr>
                <p14:xfrm>
                  <a:off x="11423494" y="183078"/>
                  <a:ext cx="105120" cy="52200"/>
                </p14:xfrm>
              </p:contentPart>
            </mc:Choice>
            <mc:Fallback xmlns="">
              <p:pic>
                <p:nvPicPr>
                  <p:cNvPr id="209" name="Ink 208">
                    <a:extLst>
                      <a:ext uri="{FF2B5EF4-FFF2-40B4-BE49-F238E27FC236}">
                        <a16:creationId xmlns:a16="http://schemas.microsoft.com/office/drawing/2014/main" id="{859422DE-52B2-48D8-8C96-60E809732093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11414494" y="174078"/>
                    <a:ext cx="122760" cy="6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8">
                <p14:nvContentPartPr>
                  <p14:cNvPr id="210" name="Ink 209">
                    <a:extLst>
                      <a:ext uri="{FF2B5EF4-FFF2-40B4-BE49-F238E27FC236}">
                        <a16:creationId xmlns:a16="http://schemas.microsoft.com/office/drawing/2014/main" id="{3654DDAB-EF87-4064-9336-58DE3111C1E4}"/>
                      </a:ext>
                    </a:extLst>
                  </p14:cNvPr>
                  <p14:cNvContentPartPr/>
                  <p14:nvPr/>
                </p14:nvContentPartPr>
                <p14:xfrm>
                  <a:off x="11800774" y="918"/>
                  <a:ext cx="54360" cy="33120"/>
                </p14:xfrm>
              </p:contentPart>
            </mc:Choice>
            <mc:Fallback xmlns="">
              <p:pic>
                <p:nvPicPr>
                  <p:cNvPr id="210" name="Ink 209">
                    <a:extLst>
                      <a:ext uri="{FF2B5EF4-FFF2-40B4-BE49-F238E27FC236}">
                        <a16:creationId xmlns:a16="http://schemas.microsoft.com/office/drawing/2014/main" id="{3654DDAB-EF87-4064-9336-58DE3111C1E4}"/>
                      </a:ext>
                    </a:extLst>
                  </p:cNvPr>
                  <p:cNvPicPr/>
                  <p:nvPr/>
                </p:nvPicPr>
                <p:blipFill>
                  <a:blip r:embed="rId239"/>
                  <a:stretch>
                    <a:fillRect/>
                  </a:stretch>
                </p:blipFill>
                <p:spPr>
                  <a:xfrm>
                    <a:off x="11792134" y="-8082"/>
                    <a:ext cx="7200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11" name="Ink 210">
                    <a:extLst>
                      <a:ext uri="{FF2B5EF4-FFF2-40B4-BE49-F238E27FC236}">
                        <a16:creationId xmlns:a16="http://schemas.microsoft.com/office/drawing/2014/main" id="{51C00331-8E87-4CE3-A1EA-84B4C3658AB5}"/>
                      </a:ext>
                    </a:extLst>
                  </p14:cNvPr>
                  <p14:cNvContentPartPr/>
                  <p14:nvPr/>
                </p14:nvContentPartPr>
                <p14:xfrm>
                  <a:off x="11816974" y="10278"/>
                  <a:ext cx="86400" cy="43920"/>
                </p14:xfrm>
              </p:contentPart>
            </mc:Choice>
            <mc:Fallback xmlns="">
              <p:pic>
                <p:nvPicPr>
                  <p:cNvPr id="211" name="Ink 210">
                    <a:extLst>
                      <a:ext uri="{FF2B5EF4-FFF2-40B4-BE49-F238E27FC236}">
                        <a16:creationId xmlns:a16="http://schemas.microsoft.com/office/drawing/2014/main" id="{51C00331-8E87-4CE3-A1EA-84B4C3658AB5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11807974" y="1638"/>
                    <a:ext cx="104040" cy="615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0FA152E-90DA-4AE6-ACE4-7008614DDE97}"/>
                    </a:ext>
                  </a:extLst>
                </p14:cNvPr>
                <p14:cNvContentPartPr/>
                <p14:nvPr/>
              </p14:nvContentPartPr>
              <p14:xfrm>
                <a:off x="11577214" y="61038"/>
                <a:ext cx="210600" cy="975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0FA152E-90DA-4AE6-ACE4-7008614DDE9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477854" y="-155682"/>
                  <a:ext cx="41004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DB64380-244D-4C61-BF83-A8E7C25EAA04}"/>
                    </a:ext>
                  </a:extLst>
                </p14:cNvPr>
                <p14:cNvContentPartPr/>
                <p14:nvPr/>
              </p14:nvContentPartPr>
              <p14:xfrm>
                <a:off x="1306771" y="3232525"/>
                <a:ext cx="891000" cy="8143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DB64380-244D-4C61-BF83-A8E7C25EAA0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88331" y="3016525"/>
                  <a:ext cx="1127880" cy="12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1DBDA1C-080D-45A5-B039-746DC087507A}"/>
                    </a:ext>
                  </a:extLst>
                </p14:cNvPr>
                <p14:cNvContentPartPr/>
                <p14:nvPr/>
              </p14:nvContentPartPr>
              <p14:xfrm>
                <a:off x="8295888" y="1317814"/>
                <a:ext cx="1242360" cy="10630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1DBDA1C-080D-45A5-B039-746DC087507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190048" y="1098934"/>
                  <a:ext cx="1454400" cy="15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6069A79-FE98-4DF5-9885-66CD3D5A687A}"/>
                    </a:ext>
                  </a:extLst>
                </p14:cNvPr>
                <p14:cNvContentPartPr/>
                <p14:nvPr/>
              </p14:nvContentPartPr>
              <p14:xfrm>
                <a:off x="1603869" y="3495401"/>
                <a:ext cx="201960" cy="2826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6069A79-FE98-4DF5-9885-66CD3D5A687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595229" y="3486401"/>
                  <a:ext cx="219600" cy="300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B371BDBC-5FB6-4546-9DDD-98BF6416FD32}"/>
                </a:ext>
              </a:extLst>
            </p:cNvPr>
            <p:cNvGrpSpPr/>
            <p:nvPr/>
          </p:nvGrpSpPr>
          <p:grpSpPr>
            <a:xfrm>
              <a:off x="1634829" y="3530321"/>
              <a:ext cx="140400" cy="219600"/>
              <a:chOff x="1634829" y="3530321"/>
              <a:chExt cx="140400" cy="219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28" name="Ink 227">
                    <a:extLst>
                      <a:ext uri="{FF2B5EF4-FFF2-40B4-BE49-F238E27FC236}">
                        <a16:creationId xmlns:a16="http://schemas.microsoft.com/office/drawing/2014/main" id="{28236B37-83AE-4C1B-A9F3-8887D05CFAFD}"/>
                      </a:ext>
                    </a:extLst>
                  </p14:cNvPr>
                  <p14:cNvContentPartPr/>
                  <p14:nvPr/>
                </p14:nvContentPartPr>
                <p14:xfrm>
                  <a:off x="1634829" y="3565961"/>
                  <a:ext cx="84240" cy="183960"/>
                </p14:xfrm>
              </p:contentPart>
            </mc:Choice>
            <mc:Fallback xmlns="">
              <p:pic>
                <p:nvPicPr>
                  <p:cNvPr id="228" name="Ink 227">
                    <a:extLst>
                      <a:ext uri="{FF2B5EF4-FFF2-40B4-BE49-F238E27FC236}">
                        <a16:creationId xmlns:a16="http://schemas.microsoft.com/office/drawing/2014/main" id="{28236B37-83AE-4C1B-A9F3-8887D05CFAFD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625829" y="3556961"/>
                    <a:ext cx="101880" cy="20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29" name="Ink 228">
                    <a:extLst>
                      <a:ext uri="{FF2B5EF4-FFF2-40B4-BE49-F238E27FC236}">
                        <a16:creationId xmlns:a16="http://schemas.microsoft.com/office/drawing/2014/main" id="{CDB2BCEF-A599-458B-881C-3FD0FE8C161C}"/>
                      </a:ext>
                    </a:extLst>
                  </p14:cNvPr>
                  <p14:cNvContentPartPr/>
                  <p14:nvPr/>
                </p14:nvContentPartPr>
                <p14:xfrm>
                  <a:off x="1675869" y="3530321"/>
                  <a:ext cx="81720" cy="190800"/>
                </p14:xfrm>
              </p:contentPart>
            </mc:Choice>
            <mc:Fallback xmlns="">
              <p:pic>
                <p:nvPicPr>
                  <p:cNvPr id="229" name="Ink 228">
                    <a:extLst>
                      <a:ext uri="{FF2B5EF4-FFF2-40B4-BE49-F238E27FC236}">
                        <a16:creationId xmlns:a16="http://schemas.microsoft.com/office/drawing/2014/main" id="{CDB2BCEF-A599-458B-881C-3FD0FE8C161C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1666869" y="3521321"/>
                    <a:ext cx="99360" cy="20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30" name="Ink 229">
                    <a:extLst>
                      <a:ext uri="{FF2B5EF4-FFF2-40B4-BE49-F238E27FC236}">
                        <a16:creationId xmlns:a16="http://schemas.microsoft.com/office/drawing/2014/main" id="{7E01EF58-1427-49A3-9DC3-9003DD0DFC26}"/>
                      </a:ext>
                    </a:extLst>
                  </p14:cNvPr>
                  <p14:cNvContentPartPr/>
                  <p14:nvPr/>
                </p14:nvContentPartPr>
                <p14:xfrm>
                  <a:off x="1724109" y="3547241"/>
                  <a:ext cx="51120" cy="143280"/>
                </p14:xfrm>
              </p:contentPart>
            </mc:Choice>
            <mc:Fallback xmlns="">
              <p:pic>
                <p:nvPicPr>
                  <p:cNvPr id="230" name="Ink 229">
                    <a:extLst>
                      <a:ext uri="{FF2B5EF4-FFF2-40B4-BE49-F238E27FC236}">
                        <a16:creationId xmlns:a16="http://schemas.microsoft.com/office/drawing/2014/main" id="{7E01EF58-1427-49A3-9DC3-9003DD0DFC26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1715469" y="3538601"/>
                    <a:ext cx="68760" cy="1609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614204E-F725-41D2-900B-89F165FCA397}"/>
                    </a:ext>
                  </a:extLst>
                </p14:cNvPr>
                <p14:cNvContentPartPr/>
                <p14:nvPr/>
              </p14:nvContentPartPr>
              <p14:xfrm>
                <a:off x="8828770" y="1673724"/>
                <a:ext cx="179640" cy="2858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614204E-F725-41D2-900B-89F165FCA39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819770" y="1665084"/>
                  <a:ext cx="197280" cy="3034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312DC949-CE76-4DF2-BC10-25003431F17E}"/>
                </a:ext>
              </a:extLst>
            </p:cNvPr>
            <p:cNvGrpSpPr/>
            <p:nvPr/>
          </p:nvGrpSpPr>
          <p:grpSpPr>
            <a:xfrm>
              <a:off x="8880970" y="1734204"/>
              <a:ext cx="97092" cy="144410"/>
              <a:chOff x="8880970" y="1734204"/>
              <a:chExt cx="97092" cy="14441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34" name="Ink 233">
                    <a:extLst>
                      <a:ext uri="{FF2B5EF4-FFF2-40B4-BE49-F238E27FC236}">
                        <a16:creationId xmlns:a16="http://schemas.microsoft.com/office/drawing/2014/main" id="{60AD56A7-0AA7-41FE-B7B5-958F6981D8AE}"/>
                      </a:ext>
                    </a:extLst>
                  </p14:cNvPr>
                  <p14:cNvContentPartPr/>
                  <p14:nvPr/>
                </p14:nvContentPartPr>
                <p14:xfrm>
                  <a:off x="8880970" y="1740684"/>
                  <a:ext cx="31320" cy="133920"/>
                </p14:xfrm>
              </p:contentPart>
            </mc:Choice>
            <mc:Fallback xmlns="">
              <p:pic>
                <p:nvPicPr>
                  <p:cNvPr id="234" name="Ink 233">
                    <a:extLst>
                      <a:ext uri="{FF2B5EF4-FFF2-40B4-BE49-F238E27FC236}">
                        <a16:creationId xmlns:a16="http://schemas.microsoft.com/office/drawing/2014/main" id="{60AD56A7-0AA7-41FE-B7B5-958F6981D8AE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8872330" y="1732044"/>
                    <a:ext cx="48960" cy="15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35" name="Ink 234">
                    <a:extLst>
                      <a:ext uri="{FF2B5EF4-FFF2-40B4-BE49-F238E27FC236}">
                        <a16:creationId xmlns:a16="http://schemas.microsoft.com/office/drawing/2014/main" id="{F10961F8-5DA4-418A-9EB1-46377D86D079}"/>
                      </a:ext>
                    </a:extLst>
                  </p14:cNvPr>
                  <p14:cNvContentPartPr/>
                  <p14:nvPr/>
                </p14:nvContentPartPr>
                <p14:xfrm>
                  <a:off x="8920570" y="1734204"/>
                  <a:ext cx="32400" cy="129240"/>
                </p14:xfrm>
              </p:contentPart>
            </mc:Choice>
            <mc:Fallback xmlns="">
              <p:pic>
                <p:nvPicPr>
                  <p:cNvPr id="235" name="Ink 234">
                    <a:extLst>
                      <a:ext uri="{FF2B5EF4-FFF2-40B4-BE49-F238E27FC236}">
                        <a16:creationId xmlns:a16="http://schemas.microsoft.com/office/drawing/2014/main" id="{F10961F8-5DA4-418A-9EB1-46377D86D07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8911570" y="1725204"/>
                    <a:ext cx="50040" cy="14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2">
                <p14:nvContentPartPr>
                  <p14:cNvPr id="237" name="Ink 236">
                    <a:extLst>
                      <a:ext uri="{FF2B5EF4-FFF2-40B4-BE49-F238E27FC236}">
                        <a16:creationId xmlns:a16="http://schemas.microsoft.com/office/drawing/2014/main" id="{EF36DFEE-FBCF-4110-80E7-714EA0201108}"/>
                      </a:ext>
                    </a:extLst>
                  </p14:cNvPr>
                  <p14:cNvContentPartPr/>
                  <p14:nvPr/>
                </p14:nvContentPartPr>
                <p14:xfrm>
                  <a:off x="8953942" y="1752974"/>
                  <a:ext cx="24120" cy="125640"/>
                </p14:xfrm>
              </p:contentPart>
            </mc:Choice>
            <mc:Fallback xmlns="">
              <p:pic>
                <p:nvPicPr>
                  <p:cNvPr id="237" name="Ink 236">
                    <a:extLst>
                      <a:ext uri="{FF2B5EF4-FFF2-40B4-BE49-F238E27FC236}">
                        <a16:creationId xmlns:a16="http://schemas.microsoft.com/office/drawing/2014/main" id="{EF36DFEE-FBCF-4110-80E7-714EA0201108}"/>
                      </a:ext>
                    </a:extLst>
                  </p:cNvPr>
                  <p:cNvPicPr/>
                  <p:nvPr/>
                </p:nvPicPr>
                <p:blipFill>
                  <a:blip r:embed="rId263"/>
                  <a:stretch>
                    <a:fillRect/>
                  </a:stretch>
                </p:blipFill>
                <p:spPr>
                  <a:xfrm>
                    <a:off x="8944942" y="1743974"/>
                    <a:ext cx="41760" cy="143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9E241CFD-BB14-4E51-A52A-0BF7A274658C}"/>
                </a:ext>
              </a:extLst>
            </p:cNvPr>
            <p:cNvGrpSpPr/>
            <p:nvPr/>
          </p:nvGrpSpPr>
          <p:grpSpPr>
            <a:xfrm>
              <a:off x="8042249" y="1303476"/>
              <a:ext cx="938615" cy="1763948"/>
              <a:chOff x="8042249" y="1303476"/>
              <a:chExt cx="938615" cy="1763948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4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9EF934B5-2FCB-4347-9C4E-DF334E710ACF}"/>
                      </a:ext>
                    </a:extLst>
                  </p14:cNvPr>
                  <p14:cNvContentPartPr/>
                  <p14:nvPr/>
                </p14:nvContentPartPr>
                <p14:xfrm>
                  <a:off x="8380024" y="2195196"/>
                  <a:ext cx="550080" cy="252720"/>
                </p14:xfrm>
              </p:contentPart>
            </mc:Choice>
            <mc:Fallback xmlns=""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9EF934B5-2FCB-4347-9C4E-DF334E710ACF}"/>
                      </a:ext>
                    </a:extLst>
                  </p:cNvPr>
                  <p:cNvPicPr/>
                  <p:nvPr/>
                </p:nvPicPr>
                <p:blipFill>
                  <a:blip r:embed="rId265"/>
                  <a:stretch>
                    <a:fillRect/>
                  </a:stretch>
                </p:blipFill>
                <p:spPr>
                  <a:xfrm>
                    <a:off x="8371024" y="2186556"/>
                    <a:ext cx="567720" cy="27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A9C6FE13-D576-4FA6-9579-056BD53B6E6E}"/>
                      </a:ext>
                    </a:extLst>
                  </p14:cNvPr>
                  <p14:cNvContentPartPr/>
                  <p14:nvPr/>
                </p14:nvContentPartPr>
                <p14:xfrm>
                  <a:off x="8358064" y="1602996"/>
                  <a:ext cx="141480" cy="49032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A9C6FE13-D576-4FA6-9579-056BD53B6E6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8349424" y="1593996"/>
                    <a:ext cx="159120" cy="50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C767F954-1EAB-4B41-ABC8-3CAEEC58012C}"/>
                      </a:ext>
                    </a:extLst>
                  </p14:cNvPr>
                  <p14:cNvContentPartPr/>
                  <p14:nvPr/>
                </p14:nvContentPartPr>
                <p14:xfrm>
                  <a:off x="8484424" y="1303476"/>
                  <a:ext cx="496440" cy="24588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C767F954-1EAB-4B41-ABC8-3CAEEC58012C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8475784" y="1294476"/>
                    <a:ext cx="514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02701583-3B03-453F-A391-64C50EA91D6D}"/>
                      </a:ext>
                    </a:extLst>
                  </p14:cNvPr>
                  <p14:cNvContentPartPr/>
                  <p14:nvPr/>
                </p14:nvContentPartPr>
                <p14:xfrm>
                  <a:off x="8042249" y="2212784"/>
                  <a:ext cx="357120" cy="85464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02701583-3B03-453F-A391-64C50EA91D6D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8033249" y="2204144"/>
                    <a:ext cx="374760" cy="87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69EE0C1A-B7F5-4150-A3C3-345B56E7DDC0}"/>
                      </a:ext>
                    </a:extLst>
                  </p14:cNvPr>
                  <p14:cNvContentPartPr/>
                  <p14:nvPr/>
                </p14:nvContentPartPr>
                <p14:xfrm>
                  <a:off x="8504849" y="2443184"/>
                  <a:ext cx="416880" cy="33912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69EE0C1A-B7F5-4150-A3C3-345B56E7DDC0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8495849" y="2434184"/>
                    <a:ext cx="434520" cy="35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61" name="Ink 260">
                    <a:extLst>
                      <a:ext uri="{FF2B5EF4-FFF2-40B4-BE49-F238E27FC236}">
                        <a16:creationId xmlns:a16="http://schemas.microsoft.com/office/drawing/2014/main" id="{B12C2A45-31B0-45D2-A559-EAEFC9A96B1B}"/>
                      </a:ext>
                    </a:extLst>
                  </p14:cNvPr>
                  <p14:cNvContentPartPr/>
                  <p14:nvPr/>
                </p14:nvContentPartPr>
                <p14:xfrm>
                  <a:off x="8322191" y="2162319"/>
                  <a:ext cx="225000" cy="206640"/>
                </p14:xfrm>
              </p:contentPart>
            </mc:Choice>
            <mc:Fallback xmlns="">
              <p:pic>
                <p:nvPicPr>
                  <p:cNvPr id="261" name="Ink 260">
                    <a:extLst>
                      <a:ext uri="{FF2B5EF4-FFF2-40B4-BE49-F238E27FC236}">
                        <a16:creationId xmlns:a16="http://schemas.microsoft.com/office/drawing/2014/main" id="{B12C2A45-31B0-45D2-A559-EAEFC9A96B1B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8313191" y="2153679"/>
                    <a:ext cx="242640" cy="22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62" name="Ink 261">
                    <a:extLst>
                      <a:ext uri="{FF2B5EF4-FFF2-40B4-BE49-F238E27FC236}">
                        <a16:creationId xmlns:a16="http://schemas.microsoft.com/office/drawing/2014/main" id="{AE33B1C2-1247-43CD-8D0D-BB2E61D28E14}"/>
                      </a:ext>
                    </a:extLst>
                  </p14:cNvPr>
                  <p14:cNvContentPartPr/>
                  <p14:nvPr/>
                </p14:nvContentPartPr>
                <p14:xfrm>
                  <a:off x="8305991" y="2342319"/>
                  <a:ext cx="18720" cy="26640"/>
                </p14:xfrm>
              </p:contentPart>
            </mc:Choice>
            <mc:Fallback xmlns="">
              <p:pic>
                <p:nvPicPr>
                  <p:cNvPr id="262" name="Ink 261">
                    <a:extLst>
                      <a:ext uri="{FF2B5EF4-FFF2-40B4-BE49-F238E27FC236}">
                        <a16:creationId xmlns:a16="http://schemas.microsoft.com/office/drawing/2014/main" id="{AE33B1C2-1247-43CD-8D0D-BB2E61D28E14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8297351" y="2333679"/>
                    <a:ext cx="36360" cy="44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1DF56F3-FB67-4E36-99D7-37B3765EFB75}"/>
              </a:ext>
            </a:extLst>
          </p:cNvPr>
          <p:cNvGrpSpPr/>
          <p:nvPr/>
        </p:nvGrpSpPr>
        <p:grpSpPr>
          <a:xfrm>
            <a:off x="289188" y="98748"/>
            <a:ext cx="2157120" cy="366480"/>
            <a:chOff x="289188" y="98748"/>
            <a:chExt cx="2157120" cy="3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0B3D5F9-D9E5-4652-8E51-3E1E98832EB0}"/>
                    </a:ext>
                  </a:extLst>
                </p14:cNvPr>
                <p14:cNvContentPartPr/>
                <p14:nvPr/>
              </p14:nvContentPartPr>
              <p14:xfrm>
                <a:off x="289188" y="225468"/>
                <a:ext cx="11160" cy="156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0B3D5F9-D9E5-4652-8E51-3E1E98832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80548" y="216828"/>
                  <a:ext cx="288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EAA2451-77FA-4BD1-86E6-3B531F58AE4D}"/>
                    </a:ext>
                  </a:extLst>
                </p14:cNvPr>
                <p14:cNvContentPartPr/>
                <p14:nvPr/>
              </p14:nvContentPartPr>
              <p14:xfrm>
                <a:off x="301788" y="232668"/>
                <a:ext cx="99000" cy="134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EAA2451-77FA-4BD1-86E6-3B531F58AE4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93148" y="224028"/>
                  <a:ext cx="116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C872B7-A257-4336-845D-E68C4AB1458F}"/>
                    </a:ext>
                  </a:extLst>
                </p14:cNvPr>
                <p14:cNvContentPartPr/>
                <p14:nvPr/>
              </p14:nvContentPartPr>
              <p14:xfrm>
                <a:off x="390348" y="209628"/>
                <a:ext cx="15120" cy="162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C872B7-A257-4336-845D-E68C4AB1458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81708" y="200988"/>
                  <a:ext cx="32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78A49BF-5AE0-438C-9E40-17EB9DD7490A}"/>
                    </a:ext>
                  </a:extLst>
                </p14:cNvPr>
                <p14:cNvContentPartPr/>
                <p14:nvPr/>
              </p14:nvContentPartPr>
              <p14:xfrm>
                <a:off x="458028" y="269748"/>
                <a:ext cx="82440" cy="104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78A49BF-5AE0-438C-9E40-17EB9DD7490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49388" y="260748"/>
                  <a:ext cx="1000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224954A-5EAD-43BA-B683-C59867EB11C7}"/>
                    </a:ext>
                  </a:extLst>
                </p14:cNvPr>
                <p14:cNvContentPartPr/>
                <p14:nvPr/>
              </p14:nvContentPartPr>
              <p14:xfrm>
                <a:off x="611028" y="275508"/>
                <a:ext cx="38880" cy="79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224954A-5EAD-43BA-B683-C59867EB11C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02028" y="266508"/>
                  <a:ext cx="56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F0E5A36-1C11-43A1-A4BA-2A9835C9E5C3}"/>
                    </a:ext>
                  </a:extLst>
                </p14:cNvPr>
                <p14:cNvContentPartPr/>
                <p14:nvPr/>
              </p14:nvContentPartPr>
              <p14:xfrm>
                <a:off x="707148" y="265068"/>
                <a:ext cx="63360" cy="88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F0E5A36-1C11-43A1-A4BA-2A9835C9E5C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98148" y="256068"/>
                  <a:ext cx="81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5546AF-D61B-466C-85DF-105F5BCF8F53}"/>
                    </a:ext>
                  </a:extLst>
                </p14:cNvPr>
                <p14:cNvContentPartPr/>
                <p14:nvPr/>
              </p14:nvContentPartPr>
              <p14:xfrm>
                <a:off x="819828" y="261828"/>
                <a:ext cx="64800" cy="90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5546AF-D61B-466C-85DF-105F5BCF8F5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11188" y="252828"/>
                  <a:ext cx="824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50B4340-5288-453E-8193-7A264A217961}"/>
                    </a:ext>
                  </a:extLst>
                </p14:cNvPr>
                <p14:cNvContentPartPr/>
                <p14:nvPr/>
              </p14:nvContentPartPr>
              <p14:xfrm>
                <a:off x="1115748" y="179388"/>
                <a:ext cx="95760" cy="180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50B4340-5288-453E-8193-7A264A21796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06748" y="170388"/>
                  <a:ext cx="1134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095CFB-7916-4BB2-91D7-CCC1AD7A162B}"/>
                    </a:ext>
                  </a:extLst>
                </p14:cNvPr>
                <p14:cNvContentPartPr/>
                <p14:nvPr/>
              </p14:nvContentPartPr>
              <p14:xfrm>
                <a:off x="1221228" y="251388"/>
                <a:ext cx="81360" cy="95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095CFB-7916-4BB2-91D7-CCC1AD7A162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212588" y="242388"/>
                  <a:ext cx="99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3DFF72D-6ABC-44AE-8206-60631A4FF55E}"/>
                    </a:ext>
                  </a:extLst>
                </p14:cNvPr>
                <p14:cNvContentPartPr/>
                <p14:nvPr/>
              </p14:nvContentPartPr>
              <p14:xfrm>
                <a:off x="1361268" y="169308"/>
                <a:ext cx="11880" cy="162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3DFF72D-6ABC-44AE-8206-60631A4FF55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352268" y="160668"/>
                  <a:ext cx="29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E55AD7-184E-49F5-841B-CB9E486932BA}"/>
                    </a:ext>
                  </a:extLst>
                </p14:cNvPr>
                <p14:cNvContentPartPr/>
                <p14:nvPr/>
              </p14:nvContentPartPr>
              <p14:xfrm>
                <a:off x="1411668" y="167868"/>
                <a:ext cx="15840" cy="170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E55AD7-184E-49F5-841B-CB9E486932B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402668" y="158868"/>
                  <a:ext cx="33480" cy="188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CD37654-95F6-4DED-A46E-C6FEFF6D2FD4}"/>
                </a:ext>
              </a:extLst>
            </p:cNvPr>
            <p:cNvGrpSpPr/>
            <p:nvPr/>
          </p:nvGrpSpPr>
          <p:grpSpPr>
            <a:xfrm>
              <a:off x="1548108" y="98748"/>
              <a:ext cx="898200" cy="366480"/>
              <a:chOff x="1548108" y="98748"/>
              <a:chExt cx="898200" cy="366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D1E73F86-D9A4-4C90-8D31-64B58565E248}"/>
                      </a:ext>
                    </a:extLst>
                  </p14:cNvPr>
                  <p14:cNvContentPartPr/>
                  <p14:nvPr/>
                </p14:nvContentPartPr>
                <p14:xfrm>
                  <a:off x="1548108" y="98748"/>
                  <a:ext cx="110520" cy="36648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D1E73F86-D9A4-4C90-8D31-64B58565E248}"/>
                      </a:ext>
                    </a:extLst>
                  </p:cNvPr>
                  <p:cNvPicPr/>
                  <p:nvPr/>
                </p:nvPicPr>
                <p:blipFill>
                  <a:blip r:embed="rId301"/>
                  <a:stretch>
                    <a:fillRect/>
                  </a:stretch>
                </p:blipFill>
                <p:spPr>
                  <a:xfrm>
                    <a:off x="1539108" y="90108"/>
                    <a:ext cx="128160" cy="38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D70CFA95-BCB3-4729-B1E6-5C25A78BEEF4}"/>
                      </a:ext>
                    </a:extLst>
                  </p14:cNvPr>
                  <p14:cNvContentPartPr/>
                  <p14:nvPr/>
                </p14:nvContentPartPr>
                <p14:xfrm>
                  <a:off x="1770588" y="185868"/>
                  <a:ext cx="107640" cy="1375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D70CFA95-BCB3-4729-B1E6-5C25A78BEEF4}"/>
                      </a:ext>
                    </a:extLst>
                  </p:cNvPr>
                  <p:cNvPicPr/>
                  <p:nvPr/>
                </p:nvPicPr>
                <p:blipFill>
                  <a:blip r:embed="rId303"/>
                  <a:stretch>
                    <a:fillRect/>
                  </a:stretch>
                </p:blipFill>
                <p:spPr>
                  <a:xfrm>
                    <a:off x="1761948" y="177228"/>
                    <a:ext cx="125280" cy="15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95EACC3A-C079-49A9-83F2-F2FBA08ED86B}"/>
                      </a:ext>
                    </a:extLst>
                  </p14:cNvPr>
                  <p14:cNvContentPartPr/>
                  <p14:nvPr/>
                </p14:nvContentPartPr>
                <p14:xfrm>
                  <a:off x="1903068" y="229068"/>
                  <a:ext cx="48600" cy="9540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95EACC3A-C079-49A9-83F2-F2FBA08ED86B}"/>
                      </a:ext>
                    </a:extLst>
                  </p:cNvPr>
                  <p:cNvPicPr/>
                  <p:nvPr/>
                </p:nvPicPr>
                <p:blipFill>
                  <a:blip r:embed="rId305"/>
                  <a:stretch>
                    <a:fillRect/>
                  </a:stretch>
                </p:blipFill>
                <p:spPr>
                  <a:xfrm>
                    <a:off x="1894068" y="220428"/>
                    <a:ext cx="66240" cy="11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265061A7-029B-4E4A-AEA2-2A36A3075F29}"/>
                      </a:ext>
                    </a:extLst>
                  </p14:cNvPr>
                  <p14:cNvContentPartPr/>
                  <p14:nvPr/>
                </p14:nvContentPartPr>
                <p14:xfrm>
                  <a:off x="2013948" y="233748"/>
                  <a:ext cx="71280" cy="727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65061A7-029B-4E4A-AEA2-2A36A3075F29}"/>
                      </a:ext>
                    </a:extLst>
                  </p:cNvPr>
                  <p:cNvPicPr/>
                  <p:nvPr/>
                </p:nvPicPr>
                <p:blipFill>
                  <a:blip r:embed="rId307"/>
                  <a:stretch>
                    <a:fillRect/>
                  </a:stretch>
                </p:blipFill>
                <p:spPr>
                  <a:xfrm>
                    <a:off x="2004948" y="225108"/>
                    <a:ext cx="88920" cy="9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8D435297-8F82-4BEA-85F8-EC989AD73395}"/>
                      </a:ext>
                    </a:extLst>
                  </p14:cNvPr>
                  <p14:cNvContentPartPr/>
                  <p14:nvPr/>
                </p14:nvContentPartPr>
                <p14:xfrm>
                  <a:off x="2137428" y="225468"/>
                  <a:ext cx="41400" cy="6768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8D435297-8F82-4BEA-85F8-EC989AD73395}"/>
                      </a:ext>
                    </a:extLst>
                  </p:cNvPr>
                  <p:cNvPicPr/>
                  <p:nvPr/>
                </p:nvPicPr>
                <p:blipFill>
                  <a:blip r:embed="rId309"/>
                  <a:stretch>
                    <a:fillRect/>
                  </a:stretch>
                </p:blipFill>
                <p:spPr>
                  <a:xfrm>
                    <a:off x="2128428" y="216828"/>
                    <a:ext cx="59040" cy="8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D7596380-2D1D-4D72-ACE3-0C6C05822F40}"/>
                      </a:ext>
                    </a:extLst>
                  </p14:cNvPr>
                  <p14:cNvContentPartPr/>
                  <p14:nvPr/>
                </p14:nvContentPartPr>
                <p14:xfrm>
                  <a:off x="2233908" y="213948"/>
                  <a:ext cx="63000" cy="8352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D7596380-2D1D-4D72-ACE3-0C6C05822F40}"/>
                      </a:ext>
                    </a:extLst>
                  </p:cNvPr>
                  <p:cNvPicPr/>
                  <p:nvPr/>
                </p:nvPicPr>
                <p:blipFill>
                  <a:blip r:embed="rId311"/>
                  <a:stretch>
                    <a:fillRect/>
                  </a:stretch>
                </p:blipFill>
                <p:spPr>
                  <a:xfrm>
                    <a:off x="2225268" y="204948"/>
                    <a:ext cx="80640" cy="10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9BEDF580-F557-4A7C-8C4D-6512AEDE417D}"/>
                      </a:ext>
                    </a:extLst>
                  </p14:cNvPr>
                  <p14:cNvContentPartPr/>
                  <p14:nvPr/>
                </p14:nvContentPartPr>
                <p14:xfrm>
                  <a:off x="2367108" y="221148"/>
                  <a:ext cx="79200" cy="658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9BEDF580-F557-4A7C-8C4D-6512AEDE417D}"/>
                      </a:ext>
                    </a:extLst>
                  </p:cNvPr>
                  <p:cNvPicPr/>
                  <p:nvPr/>
                </p:nvPicPr>
                <p:blipFill>
                  <a:blip r:embed="rId313"/>
                  <a:stretch>
                    <a:fillRect/>
                  </a:stretch>
                </p:blipFill>
                <p:spPr>
                  <a:xfrm>
                    <a:off x="2358468" y="212148"/>
                    <a:ext cx="96840" cy="83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F4D6BCCC-96E0-435B-B83A-C185A75F29B4}"/>
              </a:ext>
            </a:extLst>
          </p:cNvPr>
          <p:cNvGrpSpPr/>
          <p:nvPr/>
        </p:nvGrpSpPr>
        <p:grpSpPr>
          <a:xfrm>
            <a:off x="1797099" y="2011634"/>
            <a:ext cx="1678320" cy="575640"/>
            <a:chOff x="1797099" y="2011634"/>
            <a:chExt cx="1678320" cy="57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0DF46B9B-07F4-4CA8-9840-A763A7DA8C5C}"/>
                    </a:ext>
                  </a:extLst>
                </p14:cNvPr>
                <p14:cNvContentPartPr/>
                <p14:nvPr/>
              </p14:nvContentPartPr>
              <p14:xfrm>
                <a:off x="1797099" y="2011634"/>
                <a:ext cx="358920" cy="3589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0DF46B9B-07F4-4CA8-9840-A763A7DA8C5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788099" y="2002634"/>
                  <a:ext cx="3765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61D8EC6-275E-4EB5-A212-C4D5A0801393}"/>
                    </a:ext>
                  </a:extLst>
                </p14:cNvPr>
                <p14:cNvContentPartPr/>
                <p14:nvPr/>
              </p14:nvContentPartPr>
              <p14:xfrm>
                <a:off x="2203539" y="2014514"/>
                <a:ext cx="572760" cy="5727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61D8EC6-275E-4EB5-A212-C4D5A080139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194539" y="2005874"/>
                  <a:ext cx="5904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5A198E8-C59C-463F-8E23-208F19724BE9}"/>
                    </a:ext>
                  </a:extLst>
                </p14:cNvPr>
                <p14:cNvContentPartPr/>
                <p14:nvPr/>
              </p14:nvContentPartPr>
              <p14:xfrm>
                <a:off x="2175099" y="2020994"/>
                <a:ext cx="1300320" cy="3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5A198E8-C59C-463F-8E23-208F19724BE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166099" y="2012354"/>
                  <a:ext cx="13179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0D96632C-F138-4C03-BE83-DF508F89FFC6}"/>
              </a:ext>
            </a:extLst>
          </p:cNvPr>
          <p:cNvGrpSpPr/>
          <p:nvPr/>
        </p:nvGrpSpPr>
        <p:grpSpPr>
          <a:xfrm>
            <a:off x="3627201" y="1868668"/>
            <a:ext cx="785160" cy="155160"/>
            <a:chOff x="3627201" y="1868668"/>
            <a:chExt cx="785160" cy="15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2CE12A0C-1132-4846-BC4F-A21B7E4DAC2F}"/>
                    </a:ext>
                  </a:extLst>
                </p14:cNvPr>
                <p14:cNvContentPartPr/>
                <p14:nvPr/>
              </p14:nvContentPartPr>
              <p14:xfrm>
                <a:off x="3627201" y="1877308"/>
                <a:ext cx="103680" cy="1465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2CE12A0C-1132-4846-BC4F-A21B7E4DAC2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618201" y="1868308"/>
                  <a:ext cx="1213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A8E8511-DFD0-41C9-8630-C32A348D43E7}"/>
                    </a:ext>
                  </a:extLst>
                </p14:cNvPr>
                <p14:cNvContentPartPr/>
                <p14:nvPr/>
              </p14:nvContentPartPr>
              <p14:xfrm>
                <a:off x="3753921" y="1951108"/>
                <a:ext cx="54360" cy="615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A8E8511-DFD0-41C9-8630-C32A348D43E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744921" y="1942108"/>
                  <a:ext cx="720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F626B200-4C55-4F94-8E80-8FB641F2C2A7}"/>
                    </a:ext>
                  </a:extLst>
                </p14:cNvPr>
                <p14:cNvContentPartPr/>
                <p14:nvPr/>
              </p14:nvContentPartPr>
              <p14:xfrm>
                <a:off x="3852201" y="1949668"/>
                <a:ext cx="51480" cy="507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F626B200-4C55-4F94-8E80-8FB641F2C2A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843561" y="1941028"/>
                  <a:ext cx="691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DFD80AF-7D2E-4D8F-A308-1FB407A6D01B}"/>
                    </a:ext>
                  </a:extLst>
                </p14:cNvPr>
                <p14:cNvContentPartPr/>
                <p14:nvPr/>
              </p14:nvContentPartPr>
              <p14:xfrm>
                <a:off x="3936081" y="1875148"/>
                <a:ext cx="55440" cy="1407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DFD80AF-7D2E-4D8F-A308-1FB407A6D01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927081" y="1866508"/>
                  <a:ext cx="730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1AD5EA8-AA21-4E03-8B15-21EDCA1EF421}"/>
                    </a:ext>
                  </a:extLst>
                </p14:cNvPr>
                <p14:cNvContentPartPr/>
                <p14:nvPr/>
              </p14:nvContentPartPr>
              <p14:xfrm>
                <a:off x="4046961" y="1933468"/>
                <a:ext cx="52560" cy="590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1AD5EA8-AA21-4E03-8B15-21EDCA1EF42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038321" y="1924828"/>
                  <a:ext cx="70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130B4068-8A85-4416-8081-5084270327C3}"/>
                    </a:ext>
                  </a:extLst>
                </p14:cNvPr>
                <p14:cNvContentPartPr/>
                <p14:nvPr/>
              </p14:nvContentPartPr>
              <p14:xfrm>
                <a:off x="4137681" y="1943188"/>
                <a:ext cx="27720" cy="486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130B4068-8A85-4416-8081-5084270327C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128681" y="1934188"/>
                  <a:ext cx="45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A4B6E14C-C8EA-4209-9486-A347640E5477}"/>
                    </a:ext>
                  </a:extLst>
                </p14:cNvPr>
                <p14:cNvContentPartPr/>
                <p14:nvPr/>
              </p14:nvContentPartPr>
              <p14:xfrm>
                <a:off x="4133361" y="1868668"/>
                <a:ext cx="84960" cy="1245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A4B6E14C-C8EA-4209-9486-A347640E547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124361" y="1860028"/>
                  <a:ext cx="102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D61CFA39-419A-45E4-B2B5-B3830B10FFE1}"/>
                    </a:ext>
                  </a:extLst>
                </p14:cNvPr>
                <p14:cNvContentPartPr/>
                <p14:nvPr/>
              </p14:nvContentPartPr>
              <p14:xfrm>
                <a:off x="4176561" y="1937068"/>
                <a:ext cx="52560" cy="25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D61CFA39-419A-45E4-B2B5-B3830B10FFE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167561" y="1928068"/>
                  <a:ext cx="702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AC720ADA-955C-411E-9F95-7770EF42609E}"/>
                    </a:ext>
                  </a:extLst>
                </p14:cNvPr>
                <p14:cNvContentPartPr/>
                <p14:nvPr/>
              </p14:nvContentPartPr>
              <p14:xfrm>
                <a:off x="4263321" y="1905028"/>
                <a:ext cx="68040" cy="889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AC720ADA-955C-411E-9F95-7770EF42609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254681" y="1896028"/>
                  <a:ext cx="856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1406892-0DD1-41C3-A295-F5A06EAF34F5}"/>
                    </a:ext>
                  </a:extLst>
                </p14:cNvPr>
                <p14:cNvContentPartPr/>
                <p14:nvPr/>
              </p14:nvContentPartPr>
              <p14:xfrm>
                <a:off x="4337121" y="1903228"/>
                <a:ext cx="75240" cy="824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1406892-0DD1-41C3-A295-F5A06EAF34F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328121" y="1894588"/>
                  <a:ext cx="9288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A6F3E4E5-8830-439B-BF7E-9F32E5AC5A0B}"/>
              </a:ext>
            </a:extLst>
          </p:cNvPr>
          <p:cNvGrpSpPr/>
          <p:nvPr/>
        </p:nvGrpSpPr>
        <p:grpSpPr>
          <a:xfrm>
            <a:off x="1988939" y="3184244"/>
            <a:ext cx="1431000" cy="503640"/>
            <a:chOff x="1988939" y="3184244"/>
            <a:chExt cx="1431000" cy="50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968FF9CB-3E29-4F2A-A00D-05DFA4C3C300}"/>
                    </a:ext>
                  </a:extLst>
                </p14:cNvPr>
                <p14:cNvContentPartPr/>
                <p14:nvPr/>
              </p14:nvContentPartPr>
              <p14:xfrm>
                <a:off x="1988939" y="3191804"/>
                <a:ext cx="496080" cy="4960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968FF9CB-3E29-4F2A-A00D-05DFA4C3C30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979939" y="3183164"/>
                  <a:ext cx="5137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C7774B5A-5634-43BC-A63C-79921FB5A8C9}"/>
                    </a:ext>
                  </a:extLst>
                </p14:cNvPr>
                <p14:cNvContentPartPr/>
                <p14:nvPr/>
              </p14:nvContentPartPr>
              <p14:xfrm>
                <a:off x="2500859" y="3184244"/>
                <a:ext cx="919080" cy="3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C7774B5A-5634-43BC-A63C-79921FB5A8C9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492219" y="3175244"/>
                  <a:ext cx="9367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5F9D5302-1E9F-4471-BB6D-65E6B254AF19}"/>
              </a:ext>
            </a:extLst>
          </p:cNvPr>
          <p:cNvGrpSpPr/>
          <p:nvPr/>
        </p:nvGrpSpPr>
        <p:grpSpPr>
          <a:xfrm>
            <a:off x="3538201" y="3032535"/>
            <a:ext cx="855000" cy="233640"/>
            <a:chOff x="3538201" y="3032535"/>
            <a:chExt cx="85500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0CD8BD9-39CB-4379-B426-991E2227C0DC}"/>
                    </a:ext>
                  </a:extLst>
                </p14:cNvPr>
                <p14:cNvContentPartPr/>
                <p14:nvPr/>
              </p14:nvContentPartPr>
              <p14:xfrm>
                <a:off x="3538201" y="3069975"/>
                <a:ext cx="85320" cy="1252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0CD8BD9-39CB-4379-B426-991E2227C0D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529201" y="3061335"/>
                  <a:ext cx="1029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DD0ACB7-6B59-456C-9321-DB7979D52125}"/>
                    </a:ext>
                  </a:extLst>
                </p14:cNvPr>
                <p14:cNvContentPartPr/>
                <p14:nvPr/>
              </p14:nvContentPartPr>
              <p14:xfrm>
                <a:off x="3645121" y="3126855"/>
                <a:ext cx="62640" cy="619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DD0ACB7-6B59-456C-9321-DB7979D5212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636121" y="3118215"/>
                  <a:ext cx="80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3806ADA6-07CA-4BDD-9C79-3AED99ECEFC8}"/>
                    </a:ext>
                  </a:extLst>
                </p14:cNvPr>
                <p14:cNvContentPartPr/>
                <p14:nvPr/>
              </p14:nvContentPartPr>
              <p14:xfrm>
                <a:off x="3757441" y="3055215"/>
                <a:ext cx="15840" cy="1137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3806ADA6-07CA-4BDD-9C79-3AED99ECEFC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748441" y="3046215"/>
                  <a:ext cx="33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4BA55389-F082-4EB5-A62F-7DCE6CD952C0}"/>
                    </a:ext>
                  </a:extLst>
                </p14:cNvPr>
                <p14:cNvContentPartPr/>
                <p14:nvPr/>
              </p14:nvContentPartPr>
              <p14:xfrm>
                <a:off x="3805321" y="3049095"/>
                <a:ext cx="20520" cy="1080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4BA55389-F082-4EB5-A62F-7DCE6CD952C0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796321" y="3040095"/>
                  <a:ext cx="381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FD90DD57-C5B1-4C26-8BDC-F035A1D96D3C}"/>
                    </a:ext>
                  </a:extLst>
                </p14:cNvPr>
                <p14:cNvContentPartPr/>
                <p14:nvPr/>
              </p14:nvContentPartPr>
              <p14:xfrm>
                <a:off x="4036441" y="3032535"/>
                <a:ext cx="89640" cy="1335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FD90DD57-C5B1-4C26-8BDC-F035A1D96D3C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027441" y="3023535"/>
                  <a:ext cx="107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35D2C3C-1CB0-45EB-BAEF-514A1AF7882F}"/>
                    </a:ext>
                  </a:extLst>
                </p14:cNvPr>
                <p14:cNvContentPartPr/>
                <p14:nvPr/>
              </p14:nvContentPartPr>
              <p14:xfrm>
                <a:off x="4150921" y="3098055"/>
                <a:ext cx="50400" cy="601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35D2C3C-1CB0-45EB-BAEF-514A1AF7882F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142281" y="3089415"/>
                  <a:ext cx="68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FF33A6F4-B636-4886-AE71-D8413EF12B5F}"/>
                    </a:ext>
                  </a:extLst>
                </p14:cNvPr>
                <p14:cNvContentPartPr/>
                <p14:nvPr/>
              </p14:nvContentPartPr>
              <p14:xfrm>
                <a:off x="4223641" y="3041535"/>
                <a:ext cx="59760" cy="1173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FF33A6F4-B636-4886-AE71-D8413EF12B5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214641" y="3032535"/>
                  <a:ext cx="77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9EC258CA-EC91-4A68-BF7F-35E52EE6803E}"/>
                    </a:ext>
                  </a:extLst>
                </p14:cNvPr>
                <p14:cNvContentPartPr/>
                <p14:nvPr/>
              </p14:nvContentPartPr>
              <p14:xfrm>
                <a:off x="4350361" y="3117135"/>
                <a:ext cx="42840" cy="1490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9EC258CA-EC91-4A68-BF7F-35E52EE6803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341361" y="3108135"/>
                  <a:ext cx="6048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D3906E4D-1A85-4D12-B540-A69520DF6CF3}"/>
              </a:ext>
            </a:extLst>
          </p:cNvPr>
          <p:cNvGrpSpPr/>
          <p:nvPr/>
        </p:nvGrpSpPr>
        <p:grpSpPr>
          <a:xfrm>
            <a:off x="1461895" y="3755608"/>
            <a:ext cx="1955547" cy="215907"/>
            <a:chOff x="1461895" y="3755608"/>
            <a:chExt cx="1955547" cy="21590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79799F8C-3E6B-4506-9DF6-FA788175B0D8}"/>
                    </a:ext>
                  </a:extLst>
                </p14:cNvPr>
                <p14:cNvContentPartPr/>
                <p14:nvPr/>
              </p14:nvContentPartPr>
              <p14:xfrm>
                <a:off x="1461895" y="3755608"/>
                <a:ext cx="215280" cy="2152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79799F8C-3E6B-4506-9DF6-FA788175B0D8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452895" y="3746968"/>
                  <a:ext cx="2329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136FBFB3-5FE0-4AFA-AEB6-9CE76AF5C2F0}"/>
                    </a:ext>
                  </a:extLst>
                </p14:cNvPr>
                <p14:cNvContentPartPr/>
                <p14:nvPr/>
              </p14:nvContentPartPr>
              <p14:xfrm>
                <a:off x="1508362" y="3971155"/>
                <a:ext cx="1909080" cy="3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136FBFB3-5FE0-4AFA-AEB6-9CE76AF5C2F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499362" y="3962155"/>
                  <a:ext cx="19267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8C92246A-962C-41CA-B050-793179B1398F}"/>
              </a:ext>
            </a:extLst>
          </p:cNvPr>
          <p:cNvGrpSpPr/>
          <p:nvPr/>
        </p:nvGrpSpPr>
        <p:grpSpPr>
          <a:xfrm>
            <a:off x="3580888" y="3870325"/>
            <a:ext cx="615240" cy="127800"/>
            <a:chOff x="3651047" y="4005965"/>
            <a:chExt cx="615240" cy="12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2B0799C4-9F00-4142-AEA5-D1A144EF2709}"/>
                    </a:ext>
                  </a:extLst>
                </p14:cNvPr>
                <p14:cNvContentPartPr/>
                <p14:nvPr/>
              </p14:nvContentPartPr>
              <p14:xfrm>
                <a:off x="3651047" y="4037645"/>
                <a:ext cx="2880" cy="961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2B0799C4-9F00-4142-AEA5-D1A144EF270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642047" y="4029005"/>
                  <a:ext cx="20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EE1E1A22-89BC-42D0-B43C-D52FF2927687}"/>
                    </a:ext>
                  </a:extLst>
                </p14:cNvPr>
                <p14:cNvContentPartPr/>
                <p14:nvPr/>
              </p14:nvContentPartPr>
              <p14:xfrm>
                <a:off x="3658247" y="4042325"/>
                <a:ext cx="73800" cy="885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EE1E1A22-89BC-42D0-B43C-D52FF292768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649607" y="4033685"/>
                  <a:ext cx="914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B81D4EA5-6E50-43D2-895A-3FC11BA6996E}"/>
                    </a:ext>
                  </a:extLst>
                </p14:cNvPr>
                <p14:cNvContentPartPr/>
                <p14:nvPr/>
              </p14:nvContentPartPr>
              <p14:xfrm>
                <a:off x="3739607" y="4021085"/>
                <a:ext cx="9360" cy="1072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B81D4EA5-6E50-43D2-895A-3FC11BA6996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730607" y="4012085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0A45F1FC-6336-478B-8012-9F279500DA03}"/>
                    </a:ext>
                  </a:extLst>
                </p14:cNvPr>
                <p14:cNvContentPartPr/>
                <p14:nvPr/>
              </p14:nvContentPartPr>
              <p14:xfrm>
                <a:off x="3792527" y="4072205"/>
                <a:ext cx="54360" cy="561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0A45F1FC-6336-478B-8012-9F279500DA03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783887" y="4063565"/>
                  <a:ext cx="720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5613BAE-2897-4DA6-B155-CECC4FBCD491}"/>
                    </a:ext>
                  </a:extLst>
                </p14:cNvPr>
                <p14:cNvContentPartPr/>
                <p14:nvPr/>
              </p14:nvContentPartPr>
              <p14:xfrm>
                <a:off x="3876047" y="4067165"/>
                <a:ext cx="53640" cy="540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5613BAE-2897-4DA6-B155-CECC4FBCD49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867407" y="4058525"/>
                  <a:ext cx="712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EB1D75F4-E33C-4F49-AC11-C3AC3D24B162}"/>
                    </a:ext>
                  </a:extLst>
                </p14:cNvPr>
                <p14:cNvContentPartPr/>
                <p14:nvPr/>
              </p14:nvContentPartPr>
              <p14:xfrm>
                <a:off x="3983327" y="4005965"/>
                <a:ext cx="6840" cy="1047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EB1D75F4-E33C-4F49-AC11-C3AC3D24B16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974687" y="3996965"/>
                  <a:ext cx="244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2A40290A-05FE-479F-80A7-6F52FA246E53}"/>
                    </a:ext>
                  </a:extLst>
                </p14:cNvPr>
                <p14:cNvContentPartPr/>
                <p14:nvPr/>
              </p14:nvContentPartPr>
              <p14:xfrm>
                <a:off x="4027967" y="4052045"/>
                <a:ext cx="38880" cy="612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2A40290A-05FE-479F-80A7-6F52FA246E5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019327" y="4043045"/>
                  <a:ext cx="56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EB3AB64-41FC-4CE3-90E1-700465345052}"/>
                    </a:ext>
                  </a:extLst>
                </p14:cNvPr>
                <p14:cNvContentPartPr/>
                <p14:nvPr/>
              </p14:nvContentPartPr>
              <p14:xfrm>
                <a:off x="4133807" y="4053845"/>
                <a:ext cx="52920" cy="5940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EB3AB64-41FC-4CE3-90E1-70046534505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124807" y="4044845"/>
                  <a:ext cx="705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C63E7971-E6D2-410C-A333-7109150AD9F9}"/>
                    </a:ext>
                  </a:extLst>
                </p14:cNvPr>
                <p14:cNvContentPartPr/>
                <p14:nvPr/>
              </p14:nvContentPartPr>
              <p14:xfrm>
                <a:off x="4225607" y="4043045"/>
                <a:ext cx="40680" cy="586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C63E7971-E6D2-410C-A333-7109150AD9F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216607" y="4034045"/>
                  <a:ext cx="5832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3A993C16-E113-440E-A336-7339998363F0}"/>
              </a:ext>
            </a:extLst>
          </p:cNvPr>
          <p:cNvGrpSpPr/>
          <p:nvPr/>
        </p:nvGrpSpPr>
        <p:grpSpPr>
          <a:xfrm>
            <a:off x="801393" y="4208065"/>
            <a:ext cx="1453320" cy="1456920"/>
            <a:chOff x="801393" y="4208065"/>
            <a:chExt cx="1453320" cy="145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13A493ED-FDE3-4B23-9337-271A0E6E7E6E}"/>
                    </a:ext>
                  </a:extLst>
                </p14:cNvPr>
                <p14:cNvContentPartPr/>
                <p14:nvPr/>
              </p14:nvContentPartPr>
              <p14:xfrm>
                <a:off x="804993" y="4208065"/>
                <a:ext cx="1449720" cy="14497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13A493ED-FDE3-4B23-9337-271A0E6E7E6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96353" y="4199425"/>
                  <a:ext cx="1467360" cy="14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DEA11386-E4A4-4B56-A505-CF0EC0F17017}"/>
                    </a:ext>
                  </a:extLst>
                </p14:cNvPr>
                <p14:cNvContentPartPr/>
                <p14:nvPr/>
              </p14:nvContentPartPr>
              <p14:xfrm>
                <a:off x="801393" y="5664625"/>
                <a:ext cx="484200" cy="3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DEA11386-E4A4-4B56-A505-CF0EC0F1701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92753" y="5655625"/>
                  <a:ext cx="50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B9C17E80-0AC6-474E-93B5-A9FBCF0FDBAC}"/>
              </a:ext>
            </a:extLst>
          </p:cNvPr>
          <p:cNvGrpSpPr/>
          <p:nvPr/>
        </p:nvGrpSpPr>
        <p:grpSpPr>
          <a:xfrm>
            <a:off x="1379553" y="5523145"/>
            <a:ext cx="1103400" cy="185040"/>
            <a:chOff x="1379553" y="5523145"/>
            <a:chExt cx="110340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89268447-D76A-43D7-A46D-8152F8DCA30A}"/>
                    </a:ext>
                  </a:extLst>
                </p14:cNvPr>
                <p14:cNvContentPartPr/>
                <p14:nvPr/>
              </p14:nvContentPartPr>
              <p14:xfrm>
                <a:off x="1379553" y="5583985"/>
                <a:ext cx="83880" cy="1242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89268447-D76A-43D7-A46D-8152F8DCA30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370913" y="5575345"/>
                  <a:ext cx="1015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61640027-2970-42EB-9719-4BEDA0129449}"/>
                    </a:ext>
                  </a:extLst>
                </p14:cNvPr>
                <p14:cNvContentPartPr/>
                <p14:nvPr/>
              </p14:nvContentPartPr>
              <p14:xfrm>
                <a:off x="1403673" y="5670385"/>
                <a:ext cx="58320" cy="360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61640027-2970-42EB-9719-4BEDA0129449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395033" y="5661385"/>
                  <a:ext cx="75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08D588B8-1F56-4305-860B-6E99DFDA433A}"/>
                    </a:ext>
                  </a:extLst>
                </p14:cNvPr>
                <p14:cNvContentPartPr/>
                <p14:nvPr/>
              </p14:nvContentPartPr>
              <p14:xfrm>
                <a:off x="1515993" y="5626105"/>
                <a:ext cx="63720" cy="619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08D588B8-1F56-4305-860B-6E99DFDA433A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506993" y="5617465"/>
                  <a:ext cx="813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7BBE678A-0297-4E68-9EDD-1DA4396CA1C3}"/>
                    </a:ext>
                  </a:extLst>
                </p14:cNvPr>
                <p14:cNvContentPartPr/>
                <p14:nvPr/>
              </p14:nvContentPartPr>
              <p14:xfrm>
                <a:off x="1533993" y="5615665"/>
                <a:ext cx="131400" cy="795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7BBE678A-0297-4E68-9EDD-1DA4396CA1C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524993" y="5606665"/>
                  <a:ext cx="149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C3188C2D-8EDD-4F32-B515-AC2CDB8CDB01}"/>
                    </a:ext>
                  </a:extLst>
                </p14:cNvPr>
                <p14:cNvContentPartPr/>
                <p14:nvPr/>
              </p14:nvContentPartPr>
              <p14:xfrm>
                <a:off x="1707513" y="5622505"/>
                <a:ext cx="66600" cy="554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C3188C2D-8EDD-4F32-B515-AC2CDB8CDB0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698513" y="5613505"/>
                  <a:ext cx="842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6DABB7F5-983D-40AA-836B-CF883B4229C7}"/>
                    </a:ext>
                  </a:extLst>
                </p14:cNvPr>
                <p14:cNvContentPartPr/>
                <p14:nvPr/>
              </p14:nvContentPartPr>
              <p14:xfrm>
                <a:off x="1946913" y="5536825"/>
                <a:ext cx="71640" cy="1411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6DABB7F5-983D-40AA-836B-CF883B4229C7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938273" y="5528185"/>
                  <a:ext cx="892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48E8067E-414D-4201-948C-046E80957C4A}"/>
                    </a:ext>
                  </a:extLst>
                </p14:cNvPr>
                <p14:cNvContentPartPr/>
                <p14:nvPr/>
              </p14:nvContentPartPr>
              <p14:xfrm>
                <a:off x="2058873" y="5627545"/>
                <a:ext cx="18000" cy="572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48E8067E-414D-4201-948C-046E80957C4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049873" y="5618545"/>
                  <a:ext cx="35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E6B748AA-108E-47CE-933F-CC8765614F82}"/>
                    </a:ext>
                  </a:extLst>
                </p14:cNvPr>
                <p14:cNvContentPartPr/>
                <p14:nvPr/>
              </p14:nvContentPartPr>
              <p14:xfrm>
                <a:off x="2060673" y="5537545"/>
                <a:ext cx="75240" cy="1389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E6B748AA-108E-47CE-933F-CC8765614F82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052033" y="5528545"/>
                  <a:ext cx="92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450AB148-34A0-4B1E-AC94-DC7EFD626A0D}"/>
                    </a:ext>
                  </a:extLst>
                </p14:cNvPr>
                <p14:cNvContentPartPr/>
                <p14:nvPr/>
              </p14:nvContentPartPr>
              <p14:xfrm>
                <a:off x="2160393" y="5523145"/>
                <a:ext cx="28080" cy="1458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450AB148-34A0-4B1E-AC94-DC7EFD626A0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151753" y="5514145"/>
                  <a:ext cx="457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F0876FE5-3EFA-4049-831C-FF7A4D261266}"/>
                    </a:ext>
                  </a:extLst>
                </p14:cNvPr>
                <p14:cNvContentPartPr/>
                <p14:nvPr/>
              </p14:nvContentPartPr>
              <p14:xfrm>
                <a:off x="2219433" y="5595145"/>
                <a:ext cx="45720" cy="648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F0876FE5-3EFA-4049-831C-FF7A4D26126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210433" y="5586505"/>
                  <a:ext cx="63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6025A8DE-BB34-4FD1-B984-4A32622FA4B4}"/>
                    </a:ext>
                  </a:extLst>
                </p14:cNvPr>
                <p14:cNvContentPartPr/>
                <p14:nvPr/>
              </p14:nvContentPartPr>
              <p14:xfrm>
                <a:off x="2310873" y="5598025"/>
                <a:ext cx="44640" cy="6732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6025A8DE-BB34-4FD1-B984-4A32622FA4B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301873" y="5589385"/>
                  <a:ext cx="622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6C03A4B9-63BB-4AF1-8AFF-356F9755C337}"/>
                    </a:ext>
                  </a:extLst>
                </p14:cNvPr>
                <p14:cNvContentPartPr/>
                <p14:nvPr/>
              </p14:nvContentPartPr>
              <p14:xfrm>
                <a:off x="2402313" y="5562385"/>
                <a:ext cx="69120" cy="950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6C03A4B9-63BB-4AF1-8AFF-356F9755C33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393313" y="5553385"/>
                  <a:ext cx="867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BB915C42-E407-4CF7-841F-DEA62EF0178B}"/>
                    </a:ext>
                  </a:extLst>
                </p14:cNvPr>
                <p14:cNvContentPartPr/>
                <p14:nvPr/>
              </p14:nvContentPartPr>
              <p14:xfrm>
                <a:off x="2424633" y="5550865"/>
                <a:ext cx="58320" cy="6552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BB915C42-E407-4CF7-841F-DEA62EF0178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415993" y="5542225"/>
                  <a:ext cx="7596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A3AF2133-546D-44FA-A58F-4C509A3622B3}"/>
              </a:ext>
            </a:extLst>
          </p:cNvPr>
          <p:cNvGrpSpPr/>
          <p:nvPr/>
        </p:nvGrpSpPr>
        <p:grpSpPr>
          <a:xfrm>
            <a:off x="2594742" y="5129021"/>
            <a:ext cx="857520" cy="882444"/>
            <a:chOff x="2594742" y="5129021"/>
            <a:chExt cx="857520" cy="88244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D4E7217D-19DF-449E-A0AC-05BBABE41542}"/>
                    </a:ext>
                  </a:extLst>
                </p14:cNvPr>
                <p14:cNvContentPartPr/>
                <p14:nvPr/>
              </p14:nvContentPartPr>
              <p14:xfrm>
                <a:off x="2594742" y="5129021"/>
                <a:ext cx="857520" cy="8575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D4E7217D-19DF-449E-A0AC-05BBABE41542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585742" y="5120021"/>
                  <a:ext cx="875160" cy="87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8149B2F0-030B-4483-A65A-F245AA02BEB4}"/>
                    </a:ext>
                  </a:extLst>
                </p14:cNvPr>
                <p14:cNvContentPartPr/>
                <p14:nvPr/>
              </p14:nvContentPartPr>
              <p14:xfrm>
                <a:off x="2637450" y="6011105"/>
                <a:ext cx="469080" cy="3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8149B2F0-030B-4483-A65A-F245AA02BEB4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628810" y="6002105"/>
                  <a:ext cx="4867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C56B3520-9E3D-4E31-AEF4-0D292FB2C3DE}"/>
              </a:ext>
            </a:extLst>
          </p:cNvPr>
          <p:cNvGrpSpPr/>
          <p:nvPr/>
        </p:nvGrpSpPr>
        <p:grpSpPr>
          <a:xfrm>
            <a:off x="3186810" y="5936225"/>
            <a:ext cx="435240" cy="134280"/>
            <a:chOff x="3186810" y="5936225"/>
            <a:chExt cx="435240" cy="1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13C19BB5-9BE8-430F-9E55-D3010AA5244D}"/>
                    </a:ext>
                  </a:extLst>
                </p14:cNvPr>
                <p14:cNvContentPartPr/>
                <p14:nvPr/>
              </p14:nvContentPartPr>
              <p14:xfrm>
                <a:off x="3186810" y="5936225"/>
                <a:ext cx="65520" cy="1342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13C19BB5-9BE8-430F-9E55-D3010AA5244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177810" y="5927225"/>
                  <a:ext cx="83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E7E4E306-6BCF-4CEF-862A-B6C1B8344B28}"/>
                    </a:ext>
                  </a:extLst>
                </p14:cNvPr>
                <p14:cNvContentPartPr/>
                <p14:nvPr/>
              </p14:nvContentPartPr>
              <p14:xfrm>
                <a:off x="3198330" y="6015785"/>
                <a:ext cx="72000" cy="39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E7E4E306-6BCF-4CEF-862A-B6C1B8344B28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189690" y="6006785"/>
                  <a:ext cx="896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B5A174C4-99DC-4031-9F51-1CA16C872E0A}"/>
                    </a:ext>
                  </a:extLst>
                </p14:cNvPr>
                <p14:cNvContentPartPr/>
                <p14:nvPr/>
              </p14:nvContentPartPr>
              <p14:xfrm>
                <a:off x="3316050" y="5969345"/>
                <a:ext cx="78840" cy="716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B5A174C4-99DC-4031-9F51-1CA16C872E0A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307050" y="5960345"/>
                  <a:ext cx="964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3AF6D3E1-F3D4-46E2-A41C-5706285E144E}"/>
                    </a:ext>
                  </a:extLst>
                </p14:cNvPr>
                <p14:cNvContentPartPr/>
                <p14:nvPr/>
              </p14:nvContentPartPr>
              <p14:xfrm>
                <a:off x="3426570" y="5989865"/>
                <a:ext cx="67680" cy="694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3AF6D3E1-F3D4-46E2-A41C-5706285E144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417930" y="5981225"/>
                  <a:ext cx="853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9975F0CE-533C-4724-9FB0-E140DE296C89}"/>
                    </a:ext>
                  </a:extLst>
                </p14:cNvPr>
                <p14:cNvContentPartPr/>
                <p14:nvPr/>
              </p14:nvContentPartPr>
              <p14:xfrm>
                <a:off x="3546090" y="5994545"/>
                <a:ext cx="75960" cy="5616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9975F0CE-533C-4724-9FB0-E140DE296C8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537090" y="5985545"/>
                  <a:ext cx="9360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9DAAAC0C-08F8-4E95-9313-059C85EBDE64}"/>
              </a:ext>
            </a:extLst>
          </p:cNvPr>
          <p:cNvGrpSpPr/>
          <p:nvPr/>
        </p:nvGrpSpPr>
        <p:grpSpPr>
          <a:xfrm>
            <a:off x="3979654" y="5652615"/>
            <a:ext cx="821662" cy="805766"/>
            <a:chOff x="3979654" y="5652615"/>
            <a:chExt cx="821662" cy="80576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652BCAEF-3375-465A-B52D-777D9CBF7959}"/>
                    </a:ext>
                  </a:extLst>
                </p14:cNvPr>
                <p14:cNvContentPartPr/>
                <p14:nvPr/>
              </p14:nvContentPartPr>
              <p14:xfrm>
                <a:off x="3979654" y="5652615"/>
                <a:ext cx="798840" cy="79884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652BCAEF-3375-465A-B52D-777D9CBF7959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970654" y="5643615"/>
                  <a:ext cx="816480" cy="81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1E9AD363-AF48-418E-B067-DCB2051856DF}"/>
                    </a:ext>
                  </a:extLst>
                </p14:cNvPr>
                <p14:cNvContentPartPr/>
                <p14:nvPr/>
              </p14:nvContentPartPr>
              <p14:xfrm>
                <a:off x="3987716" y="6458021"/>
                <a:ext cx="813600" cy="3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1E9AD363-AF48-418E-B067-DCB2051856DF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979076" y="6449021"/>
                  <a:ext cx="8312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167F389A-F595-4478-B572-D5C279671432}"/>
              </a:ext>
            </a:extLst>
          </p:cNvPr>
          <p:cNvGrpSpPr/>
          <p:nvPr/>
        </p:nvGrpSpPr>
        <p:grpSpPr>
          <a:xfrm>
            <a:off x="4978436" y="6361541"/>
            <a:ext cx="1323720" cy="211680"/>
            <a:chOff x="4978436" y="6361541"/>
            <a:chExt cx="1323720" cy="211680"/>
          </a:xfrm>
        </p:grpSpPr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DD04D833-D356-46AE-A6D1-6A9822584D46}"/>
                </a:ext>
              </a:extLst>
            </p:cNvPr>
            <p:cNvGrpSpPr/>
            <p:nvPr/>
          </p:nvGrpSpPr>
          <p:grpSpPr>
            <a:xfrm>
              <a:off x="4978436" y="6364061"/>
              <a:ext cx="570240" cy="209160"/>
              <a:chOff x="4978436" y="6364061"/>
              <a:chExt cx="570240" cy="20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0">
                <p14:nvContentPartPr>
                  <p14:cNvPr id="358" name="Ink 357">
                    <a:extLst>
                      <a:ext uri="{FF2B5EF4-FFF2-40B4-BE49-F238E27FC236}">
                        <a16:creationId xmlns:a16="http://schemas.microsoft.com/office/drawing/2014/main" id="{73D1EA57-FE9E-4905-B1EB-D9638FB9C2B5}"/>
                      </a:ext>
                    </a:extLst>
                  </p14:cNvPr>
                  <p14:cNvContentPartPr/>
                  <p14:nvPr/>
                </p14:nvContentPartPr>
                <p14:xfrm>
                  <a:off x="4978436" y="6371621"/>
                  <a:ext cx="3960" cy="95040"/>
                </p14:xfrm>
              </p:contentPart>
            </mc:Choice>
            <mc:Fallback xmlns="">
              <p:pic>
                <p:nvPicPr>
                  <p:cNvPr id="358" name="Ink 357">
                    <a:extLst>
                      <a:ext uri="{FF2B5EF4-FFF2-40B4-BE49-F238E27FC236}">
                        <a16:creationId xmlns:a16="http://schemas.microsoft.com/office/drawing/2014/main" id="{73D1EA57-FE9E-4905-B1EB-D9638FB9C2B5}"/>
                      </a:ext>
                    </a:extLst>
                  </p:cNvPr>
                  <p:cNvPicPr/>
                  <p:nvPr/>
                </p:nvPicPr>
                <p:blipFill>
                  <a:blip r:embed="rId431"/>
                  <a:stretch>
                    <a:fillRect/>
                  </a:stretch>
                </p:blipFill>
                <p:spPr>
                  <a:xfrm>
                    <a:off x="4969436" y="6362981"/>
                    <a:ext cx="216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2">
                <p14:nvContentPartPr>
                  <p14:cNvPr id="359" name="Ink 358">
                    <a:extLst>
                      <a:ext uri="{FF2B5EF4-FFF2-40B4-BE49-F238E27FC236}">
                        <a16:creationId xmlns:a16="http://schemas.microsoft.com/office/drawing/2014/main" id="{8138A2F4-F343-4C94-AC9B-EDCC55777338}"/>
                      </a:ext>
                    </a:extLst>
                  </p14:cNvPr>
                  <p14:cNvContentPartPr/>
                  <p14:nvPr/>
                </p14:nvContentPartPr>
                <p14:xfrm>
                  <a:off x="4988156" y="6387461"/>
                  <a:ext cx="51120" cy="51480"/>
                </p14:xfrm>
              </p:contentPart>
            </mc:Choice>
            <mc:Fallback xmlns="">
              <p:pic>
                <p:nvPicPr>
                  <p:cNvPr id="359" name="Ink 358">
                    <a:extLst>
                      <a:ext uri="{FF2B5EF4-FFF2-40B4-BE49-F238E27FC236}">
                        <a16:creationId xmlns:a16="http://schemas.microsoft.com/office/drawing/2014/main" id="{8138A2F4-F343-4C94-AC9B-EDCC55777338}"/>
                      </a:ext>
                    </a:extLst>
                  </p:cNvPr>
                  <p:cNvPicPr/>
                  <p:nvPr/>
                </p:nvPicPr>
                <p:blipFill>
                  <a:blip r:embed="rId433"/>
                  <a:stretch>
                    <a:fillRect/>
                  </a:stretch>
                </p:blipFill>
                <p:spPr>
                  <a:xfrm>
                    <a:off x="4979156" y="6378821"/>
                    <a:ext cx="687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4">
                <p14:nvContentPartPr>
                  <p14:cNvPr id="360" name="Ink 359">
                    <a:extLst>
                      <a:ext uri="{FF2B5EF4-FFF2-40B4-BE49-F238E27FC236}">
                        <a16:creationId xmlns:a16="http://schemas.microsoft.com/office/drawing/2014/main" id="{1E252D83-1541-426A-8C6D-69D37FA7C5A7}"/>
                      </a:ext>
                    </a:extLst>
                  </p14:cNvPr>
                  <p14:cNvContentPartPr/>
                  <p14:nvPr/>
                </p14:nvContentPartPr>
                <p14:xfrm>
                  <a:off x="5036396" y="6368741"/>
                  <a:ext cx="61560" cy="51120"/>
                </p14:xfrm>
              </p:contentPart>
            </mc:Choice>
            <mc:Fallback xmlns="">
              <p:pic>
                <p:nvPicPr>
                  <p:cNvPr id="360" name="Ink 359">
                    <a:extLst>
                      <a:ext uri="{FF2B5EF4-FFF2-40B4-BE49-F238E27FC236}">
                        <a16:creationId xmlns:a16="http://schemas.microsoft.com/office/drawing/2014/main" id="{1E252D83-1541-426A-8C6D-69D37FA7C5A7}"/>
                      </a:ext>
                    </a:extLst>
                  </p:cNvPr>
                  <p:cNvPicPr/>
                  <p:nvPr/>
                </p:nvPicPr>
                <p:blipFill>
                  <a:blip r:embed="rId435"/>
                  <a:stretch>
                    <a:fillRect/>
                  </a:stretch>
                </p:blipFill>
                <p:spPr>
                  <a:xfrm>
                    <a:off x="5027396" y="6359741"/>
                    <a:ext cx="79200" cy="6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6">
                <p14:nvContentPartPr>
                  <p14:cNvPr id="361" name="Ink 360">
                    <a:extLst>
                      <a:ext uri="{FF2B5EF4-FFF2-40B4-BE49-F238E27FC236}">
                        <a16:creationId xmlns:a16="http://schemas.microsoft.com/office/drawing/2014/main" id="{E2E82CB7-7D95-4319-AE29-96CFEF223B72}"/>
                      </a:ext>
                    </a:extLst>
                  </p14:cNvPr>
                  <p14:cNvContentPartPr/>
                  <p14:nvPr/>
                </p14:nvContentPartPr>
                <p14:xfrm>
                  <a:off x="5090756" y="6369821"/>
                  <a:ext cx="16560" cy="101520"/>
                </p14:xfrm>
              </p:contentPart>
            </mc:Choice>
            <mc:Fallback xmlns="">
              <p:pic>
                <p:nvPicPr>
                  <p:cNvPr id="361" name="Ink 360">
                    <a:extLst>
                      <a:ext uri="{FF2B5EF4-FFF2-40B4-BE49-F238E27FC236}">
                        <a16:creationId xmlns:a16="http://schemas.microsoft.com/office/drawing/2014/main" id="{E2E82CB7-7D95-4319-AE29-96CFEF223B72}"/>
                      </a:ext>
                    </a:extLst>
                  </p:cNvPr>
                  <p:cNvPicPr/>
                  <p:nvPr/>
                </p:nvPicPr>
                <p:blipFill>
                  <a:blip r:embed="rId437"/>
                  <a:stretch>
                    <a:fillRect/>
                  </a:stretch>
                </p:blipFill>
                <p:spPr>
                  <a:xfrm>
                    <a:off x="5081756" y="6361181"/>
                    <a:ext cx="3420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8">
                <p14:nvContentPartPr>
                  <p14:cNvPr id="363" name="Ink 362">
                    <a:extLst>
                      <a:ext uri="{FF2B5EF4-FFF2-40B4-BE49-F238E27FC236}">
                        <a16:creationId xmlns:a16="http://schemas.microsoft.com/office/drawing/2014/main" id="{182B0607-73B2-4EB0-80C3-3DB9909492E5}"/>
                      </a:ext>
                    </a:extLst>
                  </p14:cNvPr>
                  <p14:cNvContentPartPr/>
                  <p14:nvPr/>
                </p14:nvContentPartPr>
                <p14:xfrm>
                  <a:off x="5162036" y="6451901"/>
                  <a:ext cx="51480" cy="121320"/>
                </p14:xfrm>
              </p:contentPart>
            </mc:Choice>
            <mc:Fallback xmlns="">
              <p:pic>
                <p:nvPicPr>
                  <p:cNvPr id="363" name="Ink 362">
                    <a:extLst>
                      <a:ext uri="{FF2B5EF4-FFF2-40B4-BE49-F238E27FC236}">
                        <a16:creationId xmlns:a16="http://schemas.microsoft.com/office/drawing/2014/main" id="{182B0607-73B2-4EB0-80C3-3DB9909492E5}"/>
                      </a:ext>
                    </a:extLst>
                  </p:cNvPr>
                  <p:cNvPicPr/>
                  <p:nvPr/>
                </p:nvPicPr>
                <p:blipFill>
                  <a:blip r:embed="rId439"/>
                  <a:stretch>
                    <a:fillRect/>
                  </a:stretch>
                </p:blipFill>
                <p:spPr>
                  <a:xfrm>
                    <a:off x="5153036" y="6443261"/>
                    <a:ext cx="69120" cy="13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0">
                <p14:nvContentPartPr>
                  <p14:cNvPr id="364" name="Ink 363">
                    <a:extLst>
                      <a:ext uri="{FF2B5EF4-FFF2-40B4-BE49-F238E27FC236}">
                        <a16:creationId xmlns:a16="http://schemas.microsoft.com/office/drawing/2014/main" id="{C85679AA-16EB-43CB-8589-97E0F2794D95}"/>
                      </a:ext>
                    </a:extLst>
                  </p14:cNvPr>
                  <p14:cNvContentPartPr/>
                  <p14:nvPr/>
                </p14:nvContentPartPr>
                <p14:xfrm>
                  <a:off x="5259236" y="6431021"/>
                  <a:ext cx="46800" cy="56880"/>
                </p14:xfrm>
              </p:contentPart>
            </mc:Choice>
            <mc:Fallback xmlns="">
              <p:pic>
                <p:nvPicPr>
                  <p:cNvPr id="364" name="Ink 363">
                    <a:extLst>
                      <a:ext uri="{FF2B5EF4-FFF2-40B4-BE49-F238E27FC236}">
                        <a16:creationId xmlns:a16="http://schemas.microsoft.com/office/drawing/2014/main" id="{C85679AA-16EB-43CB-8589-97E0F2794D95}"/>
                      </a:ext>
                    </a:extLst>
                  </p:cNvPr>
                  <p:cNvPicPr/>
                  <p:nvPr/>
                </p:nvPicPr>
                <p:blipFill>
                  <a:blip r:embed="rId441"/>
                  <a:stretch>
                    <a:fillRect/>
                  </a:stretch>
                </p:blipFill>
                <p:spPr>
                  <a:xfrm>
                    <a:off x="5250596" y="6422021"/>
                    <a:ext cx="64440" cy="7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2">
                <p14:nvContentPartPr>
                  <p14:cNvPr id="365" name="Ink 364">
                    <a:extLst>
                      <a:ext uri="{FF2B5EF4-FFF2-40B4-BE49-F238E27FC236}">
                        <a16:creationId xmlns:a16="http://schemas.microsoft.com/office/drawing/2014/main" id="{01D40EC6-318D-4233-AB89-0D01AE6FD3FA}"/>
                      </a:ext>
                    </a:extLst>
                  </p14:cNvPr>
                  <p14:cNvContentPartPr/>
                  <p14:nvPr/>
                </p14:nvContentPartPr>
                <p14:xfrm>
                  <a:off x="5383796" y="6364061"/>
                  <a:ext cx="8280" cy="113040"/>
                </p14:xfrm>
              </p:contentPart>
            </mc:Choice>
            <mc:Fallback xmlns="">
              <p:pic>
                <p:nvPicPr>
                  <p:cNvPr id="365" name="Ink 364">
                    <a:extLst>
                      <a:ext uri="{FF2B5EF4-FFF2-40B4-BE49-F238E27FC236}">
                        <a16:creationId xmlns:a16="http://schemas.microsoft.com/office/drawing/2014/main" id="{01D40EC6-318D-4233-AB89-0D01AE6FD3FA}"/>
                      </a:ext>
                    </a:extLst>
                  </p:cNvPr>
                  <p:cNvPicPr/>
                  <p:nvPr/>
                </p:nvPicPr>
                <p:blipFill>
                  <a:blip r:embed="rId443"/>
                  <a:stretch>
                    <a:fillRect/>
                  </a:stretch>
                </p:blipFill>
                <p:spPr>
                  <a:xfrm>
                    <a:off x="5375156" y="6355061"/>
                    <a:ext cx="25920" cy="13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4">
                <p14:nvContentPartPr>
                  <p14:cNvPr id="366" name="Ink 365">
                    <a:extLst>
                      <a:ext uri="{FF2B5EF4-FFF2-40B4-BE49-F238E27FC236}">
                        <a16:creationId xmlns:a16="http://schemas.microsoft.com/office/drawing/2014/main" id="{0AA633CE-CC4B-420D-9EC9-9D1702386CAA}"/>
                      </a:ext>
                    </a:extLst>
                  </p14:cNvPr>
                  <p14:cNvContentPartPr/>
                  <p14:nvPr/>
                </p14:nvContentPartPr>
                <p14:xfrm>
                  <a:off x="5435636" y="6395741"/>
                  <a:ext cx="15840" cy="82440"/>
                </p14:xfrm>
              </p:contentPart>
            </mc:Choice>
            <mc:Fallback xmlns="">
              <p:pic>
                <p:nvPicPr>
                  <p:cNvPr id="366" name="Ink 365">
                    <a:extLst>
                      <a:ext uri="{FF2B5EF4-FFF2-40B4-BE49-F238E27FC236}">
                        <a16:creationId xmlns:a16="http://schemas.microsoft.com/office/drawing/2014/main" id="{0AA633CE-CC4B-420D-9EC9-9D1702386CAA}"/>
                      </a:ext>
                    </a:extLst>
                  </p:cNvPr>
                  <p:cNvPicPr/>
                  <p:nvPr/>
                </p:nvPicPr>
                <p:blipFill>
                  <a:blip r:embed="rId445"/>
                  <a:stretch>
                    <a:fillRect/>
                  </a:stretch>
                </p:blipFill>
                <p:spPr>
                  <a:xfrm>
                    <a:off x="5426636" y="6387101"/>
                    <a:ext cx="33480" cy="10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6">
                <p14:nvContentPartPr>
                  <p14:cNvPr id="367" name="Ink 366">
                    <a:extLst>
                      <a:ext uri="{FF2B5EF4-FFF2-40B4-BE49-F238E27FC236}">
                        <a16:creationId xmlns:a16="http://schemas.microsoft.com/office/drawing/2014/main" id="{90DB16B6-5F62-437B-B30B-D1E0ADB07766}"/>
                      </a:ext>
                    </a:extLst>
                  </p14:cNvPr>
                  <p14:cNvContentPartPr/>
                  <p14:nvPr/>
                </p14:nvContentPartPr>
                <p14:xfrm>
                  <a:off x="5486756" y="6434981"/>
                  <a:ext cx="61920" cy="42480"/>
                </p14:xfrm>
              </p:contentPart>
            </mc:Choice>
            <mc:Fallback xmlns="">
              <p:pic>
                <p:nvPicPr>
                  <p:cNvPr id="367" name="Ink 366">
                    <a:extLst>
                      <a:ext uri="{FF2B5EF4-FFF2-40B4-BE49-F238E27FC236}">
                        <a16:creationId xmlns:a16="http://schemas.microsoft.com/office/drawing/2014/main" id="{90DB16B6-5F62-437B-B30B-D1E0ADB07766}"/>
                      </a:ext>
                    </a:extLst>
                  </p:cNvPr>
                  <p:cNvPicPr/>
                  <p:nvPr/>
                </p:nvPicPr>
                <p:blipFill>
                  <a:blip r:embed="rId447"/>
                  <a:stretch>
                    <a:fillRect/>
                  </a:stretch>
                </p:blipFill>
                <p:spPr>
                  <a:xfrm>
                    <a:off x="5478116" y="6426341"/>
                    <a:ext cx="79560" cy="60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98E847FB-F689-4181-83C7-28B3CB62EFF2}"/>
                </a:ext>
              </a:extLst>
            </p:cNvPr>
            <p:cNvGrpSpPr/>
            <p:nvPr/>
          </p:nvGrpSpPr>
          <p:grpSpPr>
            <a:xfrm>
              <a:off x="5813636" y="6361541"/>
              <a:ext cx="488520" cy="122040"/>
              <a:chOff x="5813636" y="6361541"/>
              <a:chExt cx="488520" cy="122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8">
                <p14:nvContentPartPr>
                  <p14:cNvPr id="369" name="Ink 368">
                    <a:extLst>
                      <a:ext uri="{FF2B5EF4-FFF2-40B4-BE49-F238E27FC236}">
                        <a16:creationId xmlns:a16="http://schemas.microsoft.com/office/drawing/2014/main" id="{7C8BDA17-1EBF-4427-970A-9EB2BA37DE04}"/>
                      </a:ext>
                    </a:extLst>
                  </p14:cNvPr>
                  <p14:cNvContentPartPr/>
                  <p14:nvPr/>
                </p14:nvContentPartPr>
                <p14:xfrm>
                  <a:off x="5813636" y="6373781"/>
                  <a:ext cx="69480" cy="107640"/>
                </p14:xfrm>
              </p:contentPart>
            </mc:Choice>
            <mc:Fallback xmlns="">
              <p:pic>
                <p:nvPicPr>
                  <p:cNvPr id="369" name="Ink 368">
                    <a:extLst>
                      <a:ext uri="{FF2B5EF4-FFF2-40B4-BE49-F238E27FC236}">
                        <a16:creationId xmlns:a16="http://schemas.microsoft.com/office/drawing/2014/main" id="{7C8BDA17-1EBF-4427-970A-9EB2BA37DE04}"/>
                      </a:ext>
                    </a:extLst>
                  </p:cNvPr>
                  <p:cNvPicPr/>
                  <p:nvPr/>
                </p:nvPicPr>
                <p:blipFill>
                  <a:blip r:embed="rId449"/>
                  <a:stretch>
                    <a:fillRect/>
                  </a:stretch>
                </p:blipFill>
                <p:spPr>
                  <a:xfrm>
                    <a:off x="5804636" y="6364781"/>
                    <a:ext cx="8712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0">
                <p14:nvContentPartPr>
                  <p14:cNvPr id="370" name="Ink 369">
                    <a:extLst>
                      <a:ext uri="{FF2B5EF4-FFF2-40B4-BE49-F238E27FC236}">
                        <a16:creationId xmlns:a16="http://schemas.microsoft.com/office/drawing/2014/main" id="{AF9D2F48-EAA5-4F01-ACE2-368B51EDEEC2}"/>
                      </a:ext>
                    </a:extLst>
                  </p14:cNvPr>
                  <p14:cNvContentPartPr/>
                  <p14:nvPr/>
                </p14:nvContentPartPr>
                <p14:xfrm>
                  <a:off x="5901836" y="6368741"/>
                  <a:ext cx="55440" cy="114840"/>
                </p14:xfrm>
              </p:contentPart>
            </mc:Choice>
            <mc:Fallback xmlns="">
              <p:pic>
                <p:nvPicPr>
                  <p:cNvPr id="370" name="Ink 369">
                    <a:extLst>
                      <a:ext uri="{FF2B5EF4-FFF2-40B4-BE49-F238E27FC236}">
                        <a16:creationId xmlns:a16="http://schemas.microsoft.com/office/drawing/2014/main" id="{AF9D2F48-EAA5-4F01-ACE2-368B51EDEEC2}"/>
                      </a:ext>
                    </a:extLst>
                  </p:cNvPr>
                  <p:cNvPicPr/>
                  <p:nvPr/>
                </p:nvPicPr>
                <p:blipFill>
                  <a:blip r:embed="rId451"/>
                  <a:stretch>
                    <a:fillRect/>
                  </a:stretch>
                </p:blipFill>
                <p:spPr>
                  <a:xfrm>
                    <a:off x="5892836" y="6359741"/>
                    <a:ext cx="73080" cy="13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2">
                <p14:nvContentPartPr>
                  <p14:cNvPr id="371" name="Ink 370">
                    <a:extLst>
                      <a:ext uri="{FF2B5EF4-FFF2-40B4-BE49-F238E27FC236}">
                        <a16:creationId xmlns:a16="http://schemas.microsoft.com/office/drawing/2014/main" id="{924B17BA-583E-453A-826F-A6D22D854137}"/>
                      </a:ext>
                    </a:extLst>
                  </p14:cNvPr>
                  <p14:cNvContentPartPr/>
                  <p14:nvPr/>
                </p14:nvContentPartPr>
                <p14:xfrm>
                  <a:off x="5988236" y="6420581"/>
                  <a:ext cx="46440" cy="59040"/>
                </p14:xfrm>
              </p:contentPart>
            </mc:Choice>
            <mc:Fallback xmlns="">
              <p:pic>
                <p:nvPicPr>
                  <p:cNvPr id="371" name="Ink 370">
                    <a:extLst>
                      <a:ext uri="{FF2B5EF4-FFF2-40B4-BE49-F238E27FC236}">
                        <a16:creationId xmlns:a16="http://schemas.microsoft.com/office/drawing/2014/main" id="{924B17BA-583E-453A-826F-A6D22D854137}"/>
                      </a:ext>
                    </a:extLst>
                  </p:cNvPr>
                  <p:cNvPicPr/>
                  <p:nvPr/>
                </p:nvPicPr>
                <p:blipFill>
                  <a:blip r:embed="rId453"/>
                  <a:stretch>
                    <a:fillRect/>
                  </a:stretch>
                </p:blipFill>
                <p:spPr>
                  <a:xfrm>
                    <a:off x="5979236" y="6411581"/>
                    <a:ext cx="64080" cy="7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4">
                <p14:nvContentPartPr>
                  <p14:cNvPr id="377" name="Ink 376">
                    <a:extLst>
                      <a:ext uri="{FF2B5EF4-FFF2-40B4-BE49-F238E27FC236}">
                        <a16:creationId xmlns:a16="http://schemas.microsoft.com/office/drawing/2014/main" id="{D13A1285-28E2-45DC-86D6-07F6FC7E1FD0}"/>
                      </a:ext>
                    </a:extLst>
                  </p14:cNvPr>
                  <p14:cNvContentPartPr/>
                  <p14:nvPr/>
                </p14:nvContentPartPr>
                <p14:xfrm>
                  <a:off x="6074276" y="6426701"/>
                  <a:ext cx="51840" cy="47880"/>
                </p14:xfrm>
              </p:contentPart>
            </mc:Choice>
            <mc:Fallback xmlns="">
              <p:pic>
                <p:nvPicPr>
                  <p:cNvPr id="377" name="Ink 376">
                    <a:extLst>
                      <a:ext uri="{FF2B5EF4-FFF2-40B4-BE49-F238E27FC236}">
                        <a16:creationId xmlns:a16="http://schemas.microsoft.com/office/drawing/2014/main" id="{D13A1285-28E2-45DC-86D6-07F6FC7E1FD0}"/>
                      </a:ext>
                    </a:extLst>
                  </p:cNvPr>
                  <p:cNvPicPr/>
                  <p:nvPr/>
                </p:nvPicPr>
                <p:blipFill>
                  <a:blip r:embed="rId455"/>
                  <a:stretch>
                    <a:fillRect/>
                  </a:stretch>
                </p:blipFill>
                <p:spPr>
                  <a:xfrm>
                    <a:off x="6065276" y="6417701"/>
                    <a:ext cx="69480" cy="6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6">
                <p14:nvContentPartPr>
                  <p14:cNvPr id="378" name="Ink 377">
                    <a:extLst>
                      <a:ext uri="{FF2B5EF4-FFF2-40B4-BE49-F238E27FC236}">
                        <a16:creationId xmlns:a16="http://schemas.microsoft.com/office/drawing/2014/main" id="{E1A0D259-D55B-4648-9EAE-FDE75CFE962C}"/>
                      </a:ext>
                    </a:extLst>
                  </p14:cNvPr>
                  <p14:cNvContentPartPr/>
                  <p14:nvPr/>
                </p14:nvContentPartPr>
                <p14:xfrm>
                  <a:off x="6180476" y="6366941"/>
                  <a:ext cx="25560" cy="92880"/>
                </p14:xfrm>
              </p:contentPart>
            </mc:Choice>
            <mc:Fallback xmlns="">
              <p:pic>
                <p:nvPicPr>
                  <p:cNvPr id="378" name="Ink 377">
                    <a:extLst>
                      <a:ext uri="{FF2B5EF4-FFF2-40B4-BE49-F238E27FC236}">
                        <a16:creationId xmlns:a16="http://schemas.microsoft.com/office/drawing/2014/main" id="{E1A0D259-D55B-4648-9EAE-FDE75CFE962C}"/>
                      </a:ext>
                    </a:extLst>
                  </p:cNvPr>
                  <p:cNvPicPr/>
                  <p:nvPr/>
                </p:nvPicPr>
                <p:blipFill>
                  <a:blip r:embed="rId457"/>
                  <a:stretch>
                    <a:fillRect/>
                  </a:stretch>
                </p:blipFill>
                <p:spPr>
                  <a:xfrm>
                    <a:off x="6171476" y="6358301"/>
                    <a:ext cx="43200" cy="11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8">
                <p14:nvContentPartPr>
                  <p14:cNvPr id="379" name="Ink 378">
                    <a:extLst>
                      <a:ext uri="{FF2B5EF4-FFF2-40B4-BE49-F238E27FC236}">
                        <a16:creationId xmlns:a16="http://schemas.microsoft.com/office/drawing/2014/main" id="{E3136A08-8F06-4B46-8600-5B0C691016FD}"/>
                      </a:ext>
                    </a:extLst>
                  </p14:cNvPr>
                  <p14:cNvContentPartPr/>
                  <p14:nvPr/>
                </p14:nvContentPartPr>
                <p14:xfrm>
                  <a:off x="6145916" y="6413021"/>
                  <a:ext cx="55440" cy="2880"/>
                </p14:xfrm>
              </p:contentPart>
            </mc:Choice>
            <mc:Fallback xmlns="">
              <p:pic>
                <p:nvPicPr>
                  <p:cNvPr id="379" name="Ink 378">
                    <a:extLst>
                      <a:ext uri="{FF2B5EF4-FFF2-40B4-BE49-F238E27FC236}">
                        <a16:creationId xmlns:a16="http://schemas.microsoft.com/office/drawing/2014/main" id="{E3136A08-8F06-4B46-8600-5B0C691016FD}"/>
                      </a:ext>
                    </a:extLst>
                  </p:cNvPr>
                  <p:cNvPicPr/>
                  <p:nvPr/>
                </p:nvPicPr>
                <p:blipFill>
                  <a:blip r:embed="rId459"/>
                  <a:stretch>
                    <a:fillRect/>
                  </a:stretch>
                </p:blipFill>
                <p:spPr>
                  <a:xfrm>
                    <a:off x="6136916" y="6404021"/>
                    <a:ext cx="73080" cy="2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0">
                <p14:nvContentPartPr>
                  <p14:cNvPr id="380" name="Ink 379">
                    <a:extLst>
                      <a:ext uri="{FF2B5EF4-FFF2-40B4-BE49-F238E27FC236}">
                        <a16:creationId xmlns:a16="http://schemas.microsoft.com/office/drawing/2014/main" id="{1123B9C0-63CF-43CB-AF71-14E9DABFD08A}"/>
                      </a:ext>
                    </a:extLst>
                  </p14:cNvPr>
                  <p14:cNvContentPartPr/>
                  <p14:nvPr/>
                </p14:nvContentPartPr>
                <p14:xfrm>
                  <a:off x="6238076" y="6361541"/>
                  <a:ext cx="64080" cy="95760"/>
                </p14:xfrm>
              </p:contentPart>
            </mc:Choice>
            <mc:Fallback xmlns="">
              <p:pic>
                <p:nvPicPr>
                  <p:cNvPr id="380" name="Ink 379">
                    <a:extLst>
                      <a:ext uri="{FF2B5EF4-FFF2-40B4-BE49-F238E27FC236}">
                        <a16:creationId xmlns:a16="http://schemas.microsoft.com/office/drawing/2014/main" id="{1123B9C0-63CF-43CB-AF71-14E9DABFD08A}"/>
                      </a:ext>
                    </a:extLst>
                  </p:cNvPr>
                  <p:cNvPicPr/>
                  <p:nvPr/>
                </p:nvPicPr>
                <p:blipFill>
                  <a:blip r:embed="rId461"/>
                  <a:stretch>
                    <a:fillRect/>
                  </a:stretch>
                </p:blipFill>
                <p:spPr>
                  <a:xfrm>
                    <a:off x="6229436" y="6352541"/>
                    <a:ext cx="81720" cy="113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0E575F61-F19C-4B39-A39B-586D9B2CEB46}"/>
              </a:ext>
            </a:extLst>
          </p:cNvPr>
          <p:cNvGrpSpPr/>
          <p:nvPr/>
        </p:nvGrpSpPr>
        <p:grpSpPr>
          <a:xfrm>
            <a:off x="4039034" y="4653260"/>
            <a:ext cx="2654280" cy="557640"/>
            <a:chOff x="4039034" y="4653260"/>
            <a:chExt cx="2654280" cy="55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ED041106-0205-4467-9782-D9BA58A61E92}"/>
                    </a:ext>
                  </a:extLst>
                </p14:cNvPr>
                <p14:cNvContentPartPr/>
                <p14:nvPr/>
              </p14:nvContentPartPr>
              <p14:xfrm>
                <a:off x="4046954" y="4668380"/>
                <a:ext cx="65880" cy="9072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ED041106-0205-4467-9782-D9BA58A61E9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4038314" y="4659740"/>
                  <a:ext cx="835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6A202F6D-8A58-4F4B-B257-51E4A5D6A433}"/>
                    </a:ext>
                  </a:extLst>
                </p14:cNvPr>
                <p14:cNvContentPartPr/>
                <p14:nvPr/>
              </p14:nvContentPartPr>
              <p14:xfrm>
                <a:off x="4039034" y="4776380"/>
                <a:ext cx="892440" cy="33552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6A202F6D-8A58-4F4B-B257-51E4A5D6A433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4030034" y="4767380"/>
                  <a:ext cx="910080" cy="353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2CC84DA9-6467-4CEF-BA57-BC54FC9058BB}"/>
                </a:ext>
              </a:extLst>
            </p:cNvPr>
            <p:cNvGrpSpPr/>
            <p:nvPr/>
          </p:nvGrpSpPr>
          <p:grpSpPr>
            <a:xfrm>
              <a:off x="4134074" y="4653260"/>
              <a:ext cx="2559240" cy="557640"/>
              <a:chOff x="4134074" y="4653260"/>
              <a:chExt cx="2559240" cy="557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66">
                <p14:nvContentPartPr>
                  <p14:cNvPr id="386" name="Ink 385">
                    <a:extLst>
                      <a:ext uri="{FF2B5EF4-FFF2-40B4-BE49-F238E27FC236}">
                        <a16:creationId xmlns:a16="http://schemas.microsoft.com/office/drawing/2014/main" id="{51052E8A-30CE-4D05-8834-B895B15E7FA3}"/>
                      </a:ext>
                    </a:extLst>
                  </p14:cNvPr>
                  <p14:cNvContentPartPr/>
                  <p14:nvPr/>
                </p14:nvContentPartPr>
                <p14:xfrm>
                  <a:off x="4134074" y="4689260"/>
                  <a:ext cx="847080" cy="293040"/>
                </p14:xfrm>
              </p:contentPart>
            </mc:Choice>
            <mc:Fallback xmlns="">
              <p:pic>
                <p:nvPicPr>
                  <p:cNvPr id="386" name="Ink 385">
                    <a:extLst>
                      <a:ext uri="{FF2B5EF4-FFF2-40B4-BE49-F238E27FC236}">
                        <a16:creationId xmlns:a16="http://schemas.microsoft.com/office/drawing/2014/main" id="{51052E8A-30CE-4D05-8834-B895B15E7FA3}"/>
                      </a:ext>
                    </a:extLst>
                  </p:cNvPr>
                  <p:cNvPicPr/>
                  <p:nvPr/>
                </p:nvPicPr>
                <p:blipFill>
                  <a:blip r:embed="rId467"/>
                  <a:stretch>
                    <a:fillRect/>
                  </a:stretch>
                </p:blipFill>
                <p:spPr>
                  <a:xfrm>
                    <a:off x="4125434" y="4680260"/>
                    <a:ext cx="864720" cy="31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8">
                <p14:nvContentPartPr>
                  <p14:cNvPr id="387" name="Ink 386">
                    <a:extLst>
                      <a:ext uri="{FF2B5EF4-FFF2-40B4-BE49-F238E27FC236}">
                        <a16:creationId xmlns:a16="http://schemas.microsoft.com/office/drawing/2014/main" id="{6C9094FA-F45E-40F2-9FE2-E3EB279B72CC}"/>
                      </a:ext>
                    </a:extLst>
                  </p14:cNvPr>
                  <p14:cNvContentPartPr/>
                  <p14:nvPr/>
                </p14:nvContentPartPr>
                <p14:xfrm>
                  <a:off x="5007434" y="4895900"/>
                  <a:ext cx="28440" cy="74520"/>
                </p14:xfrm>
              </p:contentPart>
            </mc:Choice>
            <mc:Fallback xmlns="">
              <p:pic>
                <p:nvPicPr>
                  <p:cNvPr id="387" name="Ink 386">
                    <a:extLst>
                      <a:ext uri="{FF2B5EF4-FFF2-40B4-BE49-F238E27FC236}">
                        <a16:creationId xmlns:a16="http://schemas.microsoft.com/office/drawing/2014/main" id="{6C9094FA-F45E-40F2-9FE2-E3EB279B72CC}"/>
                      </a:ext>
                    </a:extLst>
                  </p:cNvPr>
                  <p:cNvPicPr/>
                  <p:nvPr/>
                </p:nvPicPr>
                <p:blipFill>
                  <a:blip r:embed="rId469"/>
                  <a:stretch>
                    <a:fillRect/>
                  </a:stretch>
                </p:blipFill>
                <p:spPr>
                  <a:xfrm>
                    <a:off x="4998434" y="4886900"/>
                    <a:ext cx="46080" cy="9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0">
                <p14:nvContentPartPr>
                  <p14:cNvPr id="390" name="Ink 389">
                    <a:extLst>
                      <a:ext uri="{FF2B5EF4-FFF2-40B4-BE49-F238E27FC236}">
                        <a16:creationId xmlns:a16="http://schemas.microsoft.com/office/drawing/2014/main" id="{8B65BB1F-7D1F-4DB2-BF59-E09C0C1E2786}"/>
                      </a:ext>
                    </a:extLst>
                  </p14:cNvPr>
                  <p14:cNvContentPartPr/>
                  <p14:nvPr/>
                </p14:nvContentPartPr>
                <p14:xfrm>
                  <a:off x="4903034" y="5118380"/>
                  <a:ext cx="36000" cy="70560"/>
                </p14:xfrm>
              </p:contentPart>
            </mc:Choice>
            <mc:Fallback xmlns="">
              <p:pic>
                <p:nvPicPr>
                  <p:cNvPr id="390" name="Ink 389">
                    <a:extLst>
                      <a:ext uri="{FF2B5EF4-FFF2-40B4-BE49-F238E27FC236}">
                        <a16:creationId xmlns:a16="http://schemas.microsoft.com/office/drawing/2014/main" id="{8B65BB1F-7D1F-4DB2-BF59-E09C0C1E2786}"/>
                      </a:ext>
                    </a:extLst>
                  </p:cNvPr>
                  <p:cNvPicPr/>
                  <p:nvPr/>
                </p:nvPicPr>
                <p:blipFill>
                  <a:blip r:embed="rId471"/>
                  <a:stretch>
                    <a:fillRect/>
                  </a:stretch>
                </p:blipFill>
                <p:spPr>
                  <a:xfrm>
                    <a:off x="4894034" y="5109740"/>
                    <a:ext cx="53640" cy="8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2">
                <p14:nvContentPartPr>
                  <p14:cNvPr id="391" name="Ink 390">
                    <a:extLst>
                      <a:ext uri="{FF2B5EF4-FFF2-40B4-BE49-F238E27FC236}">
                        <a16:creationId xmlns:a16="http://schemas.microsoft.com/office/drawing/2014/main" id="{4B690A14-D7C2-4D99-BFE3-FB1F6119081B}"/>
                      </a:ext>
                    </a:extLst>
                  </p14:cNvPr>
                  <p14:cNvContentPartPr/>
                  <p14:nvPr/>
                </p14:nvContentPartPr>
                <p14:xfrm>
                  <a:off x="4903034" y="5194700"/>
                  <a:ext cx="237960" cy="16200"/>
                </p14:xfrm>
              </p:contentPart>
            </mc:Choice>
            <mc:Fallback xmlns="">
              <p:pic>
                <p:nvPicPr>
                  <p:cNvPr id="391" name="Ink 390">
                    <a:extLst>
                      <a:ext uri="{FF2B5EF4-FFF2-40B4-BE49-F238E27FC236}">
                        <a16:creationId xmlns:a16="http://schemas.microsoft.com/office/drawing/2014/main" id="{4B690A14-D7C2-4D99-BFE3-FB1F6119081B}"/>
                      </a:ext>
                    </a:extLst>
                  </p:cNvPr>
                  <p:cNvPicPr/>
                  <p:nvPr/>
                </p:nvPicPr>
                <p:blipFill>
                  <a:blip r:embed="rId473"/>
                  <a:stretch>
                    <a:fillRect/>
                  </a:stretch>
                </p:blipFill>
                <p:spPr>
                  <a:xfrm>
                    <a:off x="4894034" y="5186060"/>
                    <a:ext cx="255600" cy="3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4">
                <p14:nvContentPartPr>
                  <p14:cNvPr id="392" name="Ink 391">
                    <a:extLst>
                      <a:ext uri="{FF2B5EF4-FFF2-40B4-BE49-F238E27FC236}">
                        <a16:creationId xmlns:a16="http://schemas.microsoft.com/office/drawing/2014/main" id="{73DA2440-C262-44F4-9AF6-11D35CCEDCF8}"/>
                      </a:ext>
                    </a:extLst>
                  </p14:cNvPr>
                  <p14:cNvContentPartPr/>
                  <p14:nvPr/>
                </p14:nvContentPartPr>
                <p14:xfrm>
                  <a:off x="5033354" y="4911020"/>
                  <a:ext cx="188640" cy="175320"/>
                </p14:xfrm>
              </p:contentPart>
            </mc:Choice>
            <mc:Fallback xmlns="">
              <p:pic>
                <p:nvPicPr>
                  <p:cNvPr id="392" name="Ink 391">
                    <a:extLst>
                      <a:ext uri="{FF2B5EF4-FFF2-40B4-BE49-F238E27FC236}">
                        <a16:creationId xmlns:a16="http://schemas.microsoft.com/office/drawing/2014/main" id="{73DA2440-C262-44F4-9AF6-11D35CCEDCF8}"/>
                      </a:ext>
                    </a:extLst>
                  </p:cNvPr>
                  <p:cNvPicPr/>
                  <p:nvPr/>
                </p:nvPicPr>
                <p:blipFill>
                  <a:blip r:embed="rId475"/>
                  <a:stretch>
                    <a:fillRect/>
                  </a:stretch>
                </p:blipFill>
                <p:spPr>
                  <a:xfrm>
                    <a:off x="5024354" y="4902020"/>
                    <a:ext cx="206280" cy="19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6">
                <p14:nvContentPartPr>
                  <p14:cNvPr id="393" name="Ink 392">
                    <a:extLst>
                      <a:ext uri="{FF2B5EF4-FFF2-40B4-BE49-F238E27FC236}">
                        <a16:creationId xmlns:a16="http://schemas.microsoft.com/office/drawing/2014/main" id="{7A3AD4A6-282B-4CAF-803A-C9F3AF3F9FD2}"/>
                      </a:ext>
                    </a:extLst>
                  </p14:cNvPr>
                  <p14:cNvContentPartPr/>
                  <p14:nvPr/>
                </p14:nvContentPartPr>
                <p14:xfrm>
                  <a:off x="5125514" y="5181380"/>
                  <a:ext cx="126000" cy="16200"/>
                </p14:xfrm>
              </p:contentPart>
            </mc:Choice>
            <mc:Fallback xmlns="">
              <p:pic>
                <p:nvPicPr>
                  <p:cNvPr id="393" name="Ink 392">
                    <a:extLst>
                      <a:ext uri="{FF2B5EF4-FFF2-40B4-BE49-F238E27FC236}">
                        <a16:creationId xmlns:a16="http://schemas.microsoft.com/office/drawing/2014/main" id="{7A3AD4A6-282B-4CAF-803A-C9F3AF3F9FD2}"/>
                      </a:ext>
                    </a:extLst>
                  </p:cNvPr>
                  <p:cNvPicPr/>
                  <p:nvPr/>
                </p:nvPicPr>
                <p:blipFill>
                  <a:blip r:embed="rId477"/>
                  <a:stretch>
                    <a:fillRect/>
                  </a:stretch>
                </p:blipFill>
                <p:spPr>
                  <a:xfrm>
                    <a:off x="5116514" y="5172740"/>
                    <a:ext cx="143640" cy="3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8">
                <p14:nvContentPartPr>
                  <p14:cNvPr id="394" name="Ink 393">
                    <a:extLst>
                      <a:ext uri="{FF2B5EF4-FFF2-40B4-BE49-F238E27FC236}">
                        <a16:creationId xmlns:a16="http://schemas.microsoft.com/office/drawing/2014/main" id="{20E5705B-C156-45C8-9C99-34EDA02BBFB8}"/>
                      </a:ext>
                    </a:extLst>
                  </p14:cNvPr>
                  <p14:cNvContentPartPr/>
                  <p14:nvPr/>
                </p14:nvContentPartPr>
                <p14:xfrm>
                  <a:off x="5215874" y="5087060"/>
                  <a:ext cx="61920" cy="84600"/>
                </p14:xfrm>
              </p:contentPart>
            </mc:Choice>
            <mc:Fallback xmlns="">
              <p:pic>
                <p:nvPicPr>
                  <p:cNvPr id="394" name="Ink 393">
                    <a:extLst>
                      <a:ext uri="{FF2B5EF4-FFF2-40B4-BE49-F238E27FC236}">
                        <a16:creationId xmlns:a16="http://schemas.microsoft.com/office/drawing/2014/main" id="{20E5705B-C156-45C8-9C99-34EDA02BBFB8}"/>
                      </a:ext>
                    </a:extLst>
                  </p:cNvPr>
                  <p:cNvPicPr/>
                  <p:nvPr/>
                </p:nvPicPr>
                <p:blipFill>
                  <a:blip r:embed="rId479"/>
                  <a:stretch>
                    <a:fillRect/>
                  </a:stretch>
                </p:blipFill>
                <p:spPr>
                  <a:xfrm>
                    <a:off x="5207234" y="5078060"/>
                    <a:ext cx="79560" cy="1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0">
                <p14:nvContentPartPr>
                  <p14:cNvPr id="395" name="Ink 394">
                    <a:extLst>
                      <a:ext uri="{FF2B5EF4-FFF2-40B4-BE49-F238E27FC236}">
                        <a16:creationId xmlns:a16="http://schemas.microsoft.com/office/drawing/2014/main" id="{75CA9438-5A22-46DC-88F5-710D3663C4B2}"/>
                      </a:ext>
                    </a:extLst>
                  </p14:cNvPr>
                  <p14:cNvContentPartPr/>
                  <p14:nvPr/>
                </p14:nvContentPartPr>
                <p14:xfrm>
                  <a:off x="5237114" y="5170580"/>
                  <a:ext cx="24840" cy="3960"/>
                </p14:xfrm>
              </p:contentPart>
            </mc:Choice>
            <mc:Fallback xmlns="">
              <p:pic>
                <p:nvPicPr>
                  <p:cNvPr id="395" name="Ink 394">
                    <a:extLst>
                      <a:ext uri="{FF2B5EF4-FFF2-40B4-BE49-F238E27FC236}">
                        <a16:creationId xmlns:a16="http://schemas.microsoft.com/office/drawing/2014/main" id="{75CA9438-5A22-46DC-88F5-710D3663C4B2}"/>
                      </a:ext>
                    </a:extLst>
                  </p:cNvPr>
                  <p:cNvPicPr/>
                  <p:nvPr/>
                </p:nvPicPr>
                <p:blipFill>
                  <a:blip r:embed="rId481"/>
                  <a:stretch>
                    <a:fillRect/>
                  </a:stretch>
                </p:blipFill>
                <p:spPr>
                  <a:xfrm>
                    <a:off x="5228474" y="5161940"/>
                    <a:ext cx="4248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2">
                <p14:nvContentPartPr>
                  <p14:cNvPr id="397" name="Ink 396">
                    <a:extLst>
                      <a:ext uri="{FF2B5EF4-FFF2-40B4-BE49-F238E27FC236}">
                        <a16:creationId xmlns:a16="http://schemas.microsoft.com/office/drawing/2014/main" id="{AF371A8E-7275-4A19-8ED4-6CF7DADAB770}"/>
                      </a:ext>
                    </a:extLst>
                  </p14:cNvPr>
                  <p14:cNvContentPartPr/>
                  <p14:nvPr/>
                </p14:nvContentPartPr>
                <p14:xfrm>
                  <a:off x="5453474" y="5039900"/>
                  <a:ext cx="4320" cy="124920"/>
                </p14:xfrm>
              </p:contentPart>
            </mc:Choice>
            <mc:Fallback xmlns="">
              <p:pic>
                <p:nvPicPr>
                  <p:cNvPr id="397" name="Ink 396">
                    <a:extLst>
                      <a:ext uri="{FF2B5EF4-FFF2-40B4-BE49-F238E27FC236}">
                        <a16:creationId xmlns:a16="http://schemas.microsoft.com/office/drawing/2014/main" id="{AF371A8E-7275-4A19-8ED4-6CF7DADAB770}"/>
                      </a:ext>
                    </a:extLst>
                  </p:cNvPr>
                  <p:cNvPicPr/>
                  <p:nvPr/>
                </p:nvPicPr>
                <p:blipFill>
                  <a:blip r:embed="rId483"/>
                  <a:stretch>
                    <a:fillRect/>
                  </a:stretch>
                </p:blipFill>
                <p:spPr>
                  <a:xfrm>
                    <a:off x="5444834" y="5030900"/>
                    <a:ext cx="2196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4">
                <p14:nvContentPartPr>
                  <p14:cNvPr id="398" name="Ink 397">
                    <a:extLst>
                      <a:ext uri="{FF2B5EF4-FFF2-40B4-BE49-F238E27FC236}">
                        <a16:creationId xmlns:a16="http://schemas.microsoft.com/office/drawing/2014/main" id="{6AB6AA04-0A29-470C-A4B1-96BE3E1DB645}"/>
                      </a:ext>
                    </a:extLst>
                  </p14:cNvPr>
                  <p14:cNvContentPartPr/>
                  <p14:nvPr/>
                </p14:nvContentPartPr>
                <p14:xfrm>
                  <a:off x="5456354" y="5029100"/>
                  <a:ext cx="72000" cy="17640"/>
                </p14:xfrm>
              </p:contentPart>
            </mc:Choice>
            <mc:Fallback xmlns="">
              <p:pic>
                <p:nvPicPr>
                  <p:cNvPr id="398" name="Ink 397">
                    <a:extLst>
                      <a:ext uri="{FF2B5EF4-FFF2-40B4-BE49-F238E27FC236}">
                        <a16:creationId xmlns:a16="http://schemas.microsoft.com/office/drawing/2014/main" id="{6AB6AA04-0A29-470C-A4B1-96BE3E1DB645}"/>
                      </a:ext>
                    </a:extLst>
                  </p:cNvPr>
                  <p:cNvPicPr/>
                  <p:nvPr/>
                </p:nvPicPr>
                <p:blipFill>
                  <a:blip r:embed="rId485"/>
                  <a:stretch>
                    <a:fillRect/>
                  </a:stretch>
                </p:blipFill>
                <p:spPr>
                  <a:xfrm>
                    <a:off x="5447354" y="5020100"/>
                    <a:ext cx="89640" cy="3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6">
                <p14:nvContentPartPr>
                  <p14:cNvPr id="399" name="Ink 398">
                    <a:extLst>
                      <a:ext uri="{FF2B5EF4-FFF2-40B4-BE49-F238E27FC236}">
                        <a16:creationId xmlns:a16="http://schemas.microsoft.com/office/drawing/2014/main" id="{EE044ACD-EDC8-499A-8B6E-3EEFDC35561F}"/>
                      </a:ext>
                    </a:extLst>
                  </p14:cNvPr>
                  <p14:cNvContentPartPr/>
                  <p14:nvPr/>
                </p14:nvContentPartPr>
                <p14:xfrm>
                  <a:off x="5454194" y="5103260"/>
                  <a:ext cx="66240" cy="6840"/>
                </p14:xfrm>
              </p:contentPart>
            </mc:Choice>
            <mc:Fallback xmlns="">
              <p:pic>
                <p:nvPicPr>
                  <p:cNvPr id="399" name="Ink 398">
                    <a:extLst>
                      <a:ext uri="{FF2B5EF4-FFF2-40B4-BE49-F238E27FC236}">
                        <a16:creationId xmlns:a16="http://schemas.microsoft.com/office/drawing/2014/main" id="{EE044ACD-EDC8-499A-8B6E-3EEFDC35561F}"/>
                      </a:ext>
                    </a:extLst>
                  </p:cNvPr>
                  <p:cNvPicPr/>
                  <p:nvPr/>
                </p:nvPicPr>
                <p:blipFill>
                  <a:blip r:embed="rId487"/>
                  <a:stretch>
                    <a:fillRect/>
                  </a:stretch>
                </p:blipFill>
                <p:spPr>
                  <a:xfrm>
                    <a:off x="5445554" y="5094620"/>
                    <a:ext cx="83880" cy="2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8">
                <p14:nvContentPartPr>
                  <p14:cNvPr id="400" name="Ink 399">
                    <a:extLst>
                      <a:ext uri="{FF2B5EF4-FFF2-40B4-BE49-F238E27FC236}">
                        <a16:creationId xmlns:a16="http://schemas.microsoft.com/office/drawing/2014/main" id="{42E388F4-EA1C-49CC-A4C1-6A67DB8042DF}"/>
                      </a:ext>
                    </a:extLst>
                  </p14:cNvPr>
                  <p14:cNvContentPartPr/>
                  <p14:nvPr/>
                </p14:nvContentPartPr>
                <p14:xfrm>
                  <a:off x="5575154" y="5029820"/>
                  <a:ext cx="91440" cy="113760"/>
                </p14:xfrm>
              </p:contentPart>
            </mc:Choice>
            <mc:Fallback xmlns="">
              <p:pic>
                <p:nvPicPr>
                  <p:cNvPr id="400" name="Ink 399">
                    <a:extLst>
                      <a:ext uri="{FF2B5EF4-FFF2-40B4-BE49-F238E27FC236}">
                        <a16:creationId xmlns:a16="http://schemas.microsoft.com/office/drawing/2014/main" id="{42E388F4-EA1C-49CC-A4C1-6A67DB8042DF}"/>
                      </a:ext>
                    </a:extLst>
                  </p:cNvPr>
                  <p:cNvPicPr/>
                  <p:nvPr/>
                </p:nvPicPr>
                <p:blipFill>
                  <a:blip r:embed="rId489"/>
                  <a:stretch>
                    <a:fillRect/>
                  </a:stretch>
                </p:blipFill>
                <p:spPr>
                  <a:xfrm>
                    <a:off x="5566154" y="5021180"/>
                    <a:ext cx="10908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0">
                <p14:nvContentPartPr>
                  <p14:cNvPr id="401" name="Ink 400">
                    <a:extLst>
                      <a:ext uri="{FF2B5EF4-FFF2-40B4-BE49-F238E27FC236}">
                        <a16:creationId xmlns:a16="http://schemas.microsoft.com/office/drawing/2014/main" id="{515F2ECE-B730-46B5-B480-C0F6FCF30BBF}"/>
                      </a:ext>
                    </a:extLst>
                  </p14:cNvPr>
                  <p14:cNvContentPartPr/>
                  <p14:nvPr/>
                </p14:nvContentPartPr>
                <p14:xfrm>
                  <a:off x="5730674" y="5066180"/>
                  <a:ext cx="76680" cy="61920"/>
                </p14:xfrm>
              </p:contentPart>
            </mc:Choice>
            <mc:Fallback xmlns="">
              <p:pic>
                <p:nvPicPr>
                  <p:cNvPr id="401" name="Ink 400">
                    <a:extLst>
                      <a:ext uri="{FF2B5EF4-FFF2-40B4-BE49-F238E27FC236}">
                        <a16:creationId xmlns:a16="http://schemas.microsoft.com/office/drawing/2014/main" id="{515F2ECE-B730-46B5-B480-C0F6FCF30BBF}"/>
                      </a:ext>
                    </a:extLst>
                  </p:cNvPr>
                  <p:cNvPicPr/>
                  <p:nvPr/>
                </p:nvPicPr>
                <p:blipFill>
                  <a:blip r:embed="rId491"/>
                  <a:stretch>
                    <a:fillRect/>
                  </a:stretch>
                </p:blipFill>
                <p:spPr>
                  <a:xfrm>
                    <a:off x="5722034" y="5057540"/>
                    <a:ext cx="94320" cy="7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2">
                <p14:nvContentPartPr>
                  <p14:cNvPr id="402" name="Ink 401">
                    <a:extLst>
                      <a:ext uri="{FF2B5EF4-FFF2-40B4-BE49-F238E27FC236}">
                        <a16:creationId xmlns:a16="http://schemas.microsoft.com/office/drawing/2014/main" id="{A6128F6D-71C2-426E-866D-BF0D34484909}"/>
                      </a:ext>
                    </a:extLst>
                  </p14:cNvPr>
                  <p14:cNvContentPartPr/>
                  <p14:nvPr/>
                </p14:nvContentPartPr>
                <p14:xfrm>
                  <a:off x="5946674" y="5041340"/>
                  <a:ext cx="57240" cy="41760"/>
                </p14:xfrm>
              </p:contentPart>
            </mc:Choice>
            <mc:Fallback xmlns="">
              <p:pic>
                <p:nvPicPr>
                  <p:cNvPr id="402" name="Ink 401">
                    <a:extLst>
                      <a:ext uri="{FF2B5EF4-FFF2-40B4-BE49-F238E27FC236}">
                        <a16:creationId xmlns:a16="http://schemas.microsoft.com/office/drawing/2014/main" id="{A6128F6D-71C2-426E-866D-BF0D34484909}"/>
                      </a:ext>
                    </a:extLst>
                  </p:cNvPr>
                  <p:cNvPicPr/>
                  <p:nvPr/>
                </p:nvPicPr>
                <p:blipFill>
                  <a:blip r:embed="rId493"/>
                  <a:stretch>
                    <a:fillRect/>
                  </a:stretch>
                </p:blipFill>
                <p:spPr>
                  <a:xfrm>
                    <a:off x="5938034" y="5032340"/>
                    <a:ext cx="7488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4">
                <p14:nvContentPartPr>
                  <p14:cNvPr id="403" name="Ink 402">
                    <a:extLst>
                      <a:ext uri="{FF2B5EF4-FFF2-40B4-BE49-F238E27FC236}">
                        <a16:creationId xmlns:a16="http://schemas.microsoft.com/office/drawing/2014/main" id="{A01D9FE3-4116-4008-8194-2DCA7DC4BFF5}"/>
                      </a:ext>
                    </a:extLst>
                  </p14:cNvPr>
                  <p14:cNvContentPartPr/>
                  <p14:nvPr/>
                </p14:nvContentPartPr>
                <p14:xfrm>
                  <a:off x="6052874" y="4945580"/>
                  <a:ext cx="31320" cy="97200"/>
                </p14:xfrm>
              </p:contentPart>
            </mc:Choice>
            <mc:Fallback xmlns="">
              <p:pic>
                <p:nvPicPr>
                  <p:cNvPr id="403" name="Ink 402">
                    <a:extLst>
                      <a:ext uri="{FF2B5EF4-FFF2-40B4-BE49-F238E27FC236}">
                        <a16:creationId xmlns:a16="http://schemas.microsoft.com/office/drawing/2014/main" id="{A01D9FE3-4116-4008-8194-2DCA7DC4BFF5}"/>
                      </a:ext>
                    </a:extLst>
                  </p:cNvPr>
                  <p:cNvPicPr/>
                  <p:nvPr/>
                </p:nvPicPr>
                <p:blipFill>
                  <a:blip r:embed="rId495"/>
                  <a:stretch>
                    <a:fillRect/>
                  </a:stretch>
                </p:blipFill>
                <p:spPr>
                  <a:xfrm>
                    <a:off x="6043874" y="4936940"/>
                    <a:ext cx="48960" cy="11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6">
                <p14:nvContentPartPr>
                  <p14:cNvPr id="404" name="Ink 403">
                    <a:extLst>
                      <a:ext uri="{FF2B5EF4-FFF2-40B4-BE49-F238E27FC236}">
                        <a16:creationId xmlns:a16="http://schemas.microsoft.com/office/drawing/2014/main" id="{05D1D0DA-5C25-4FDF-A3A6-B91B99CD2001}"/>
                      </a:ext>
                    </a:extLst>
                  </p14:cNvPr>
                  <p14:cNvContentPartPr/>
                  <p14:nvPr/>
                </p14:nvContentPartPr>
                <p14:xfrm>
                  <a:off x="6025874" y="4995980"/>
                  <a:ext cx="85680" cy="11160"/>
                </p14:xfrm>
              </p:contentPart>
            </mc:Choice>
            <mc:Fallback xmlns="">
              <p:pic>
                <p:nvPicPr>
                  <p:cNvPr id="404" name="Ink 403">
                    <a:extLst>
                      <a:ext uri="{FF2B5EF4-FFF2-40B4-BE49-F238E27FC236}">
                        <a16:creationId xmlns:a16="http://schemas.microsoft.com/office/drawing/2014/main" id="{05D1D0DA-5C25-4FDF-A3A6-B91B99CD2001}"/>
                      </a:ext>
                    </a:extLst>
                  </p:cNvPr>
                  <p:cNvPicPr/>
                  <p:nvPr/>
                </p:nvPicPr>
                <p:blipFill>
                  <a:blip r:embed="rId497"/>
                  <a:stretch>
                    <a:fillRect/>
                  </a:stretch>
                </p:blipFill>
                <p:spPr>
                  <a:xfrm>
                    <a:off x="6016874" y="4986980"/>
                    <a:ext cx="103320" cy="2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8">
                <p14:nvContentPartPr>
                  <p14:cNvPr id="405" name="Ink 404">
                    <a:extLst>
                      <a:ext uri="{FF2B5EF4-FFF2-40B4-BE49-F238E27FC236}">
                        <a16:creationId xmlns:a16="http://schemas.microsoft.com/office/drawing/2014/main" id="{CA9CF797-3533-4CF0-9258-E9549F2D9AEB}"/>
                      </a:ext>
                    </a:extLst>
                  </p14:cNvPr>
                  <p14:cNvContentPartPr/>
                  <p14:nvPr/>
                </p14:nvContentPartPr>
                <p14:xfrm>
                  <a:off x="6245474" y="4905980"/>
                  <a:ext cx="66240" cy="71280"/>
                </p14:xfrm>
              </p:contentPart>
            </mc:Choice>
            <mc:Fallback xmlns="">
              <p:pic>
                <p:nvPicPr>
                  <p:cNvPr id="405" name="Ink 404">
                    <a:extLst>
                      <a:ext uri="{FF2B5EF4-FFF2-40B4-BE49-F238E27FC236}">
                        <a16:creationId xmlns:a16="http://schemas.microsoft.com/office/drawing/2014/main" id="{CA9CF797-3533-4CF0-9258-E9549F2D9AEB}"/>
                      </a:ext>
                    </a:extLst>
                  </p:cNvPr>
                  <p:cNvPicPr/>
                  <p:nvPr/>
                </p:nvPicPr>
                <p:blipFill>
                  <a:blip r:embed="rId499"/>
                  <a:stretch>
                    <a:fillRect/>
                  </a:stretch>
                </p:blipFill>
                <p:spPr>
                  <a:xfrm>
                    <a:off x="6236834" y="4897340"/>
                    <a:ext cx="83880" cy="8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0">
                <p14:nvContentPartPr>
                  <p14:cNvPr id="406" name="Ink 405">
                    <a:extLst>
                      <a:ext uri="{FF2B5EF4-FFF2-40B4-BE49-F238E27FC236}">
                        <a16:creationId xmlns:a16="http://schemas.microsoft.com/office/drawing/2014/main" id="{7D1C84CD-A0C5-4A91-985A-973F91B29B68}"/>
                      </a:ext>
                    </a:extLst>
                  </p14:cNvPr>
                  <p14:cNvContentPartPr/>
                  <p14:nvPr/>
                </p14:nvContentPartPr>
                <p14:xfrm>
                  <a:off x="6336194" y="4902020"/>
                  <a:ext cx="35280" cy="32760"/>
                </p14:xfrm>
              </p:contentPart>
            </mc:Choice>
            <mc:Fallback xmlns="">
              <p:pic>
                <p:nvPicPr>
                  <p:cNvPr id="406" name="Ink 405">
                    <a:extLst>
                      <a:ext uri="{FF2B5EF4-FFF2-40B4-BE49-F238E27FC236}">
                        <a16:creationId xmlns:a16="http://schemas.microsoft.com/office/drawing/2014/main" id="{7D1C84CD-A0C5-4A91-985A-973F91B29B68}"/>
                      </a:ext>
                    </a:extLst>
                  </p:cNvPr>
                  <p:cNvPicPr/>
                  <p:nvPr/>
                </p:nvPicPr>
                <p:blipFill>
                  <a:blip r:embed="rId501"/>
                  <a:stretch>
                    <a:fillRect/>
                  </a:stretch>
                </p:blipFill>
                <p:spPr>
                  <a:xfrm>
                    <a:off x="6327194" y="4893020"/>
                    <a:ext cx="52920" cy="5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2">
                <p14:nvContentPartPr>
                  <p14:cNvPr id="407" name="Ink 406">
                    <a:extLst>
                      <a:ext uri="{FF2B5EF4-FFF2-40B4-BE49-F238E27FC236}">
                        <a16:creationId xmlns:a16="http://schemas.microsoft.com/office/drawing/2014/main" id="{67923B5F-D2DD-4C64-B7D1-C6914DBC9FB6}"/>
                      </a:ext>
                    </a:extLst>
                  </p14:cNvPr>
                  <p14:cNvContentPartPr/>
                  <p14:nvPr/>
                </p14:nvContentPartPr>
                <p14:xfrm>
                  <a:off x="6313154" y="4843700"/>
                  <a:ext cx="20160" cy="3240"/>
                </p14:xfrm>
              </p:contentPart>
            </mc:Choice>
            <mc:Fallback xmlns="">
              <p:pic>
                <p:nvPicPr>
                  <p:cNvPr id="407" name="Ink 406">
                    <a:extLst>
                      <a:ext uri="{FF2B5EF4-FFF2-40B4-BE49-F238E27FC236}">
                        <a16:creationId xmlns:a16="http://schemas.microsoft.com/office/drawing/2014/main" id="{67923B5F-D2DD-4C64-B7D1-C6914DBC9FB6}"/>
                      </a:ext>
                    </a:extLst>
                  </p:cNvPr>
                  <p:cNvPicPr/>
                  <p:nvPr/>
                </p:nvPicPr>
                <p:blipFill>
                  <a:blip r:embed="rId503"/>
                  <a:stretch>
                    <a:fillRect/>
                  </a:stretch>
                </p:blipFill>
                <p:spPr>
                  <a:xfrm>
                    <a:off x="6304154" y="4834700"/>
                    <a:ext cx="3780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4">
                <p14:nvContentPartPr>
                  <p14:cNvPr id="408" name="Ink 407">
                    <a:extLst>
                      <a:ext uri="{FF2B5EF4-FFF2-40B4-BE49-F238E27FC236}">
                        <a16:creationId xmlns:a16="http://schemas.microsoft.com/office/drawing/2014/main" id="{36A0E00A-5965-4FEA-94BD-630E26C9B539}"/>
                      </a:ext>
                    </a:extLst>
                  </p14:cNvPr>
                  <p14:cNvContentPartPr/>
                  <p14:nvPr/>
                </p14:nvContentPartPr>
                <p14:xfrm>
                  <a:off x="6430874" y="4850540"/>
                  <a:ext cx="76320" cy="124920"/>
                </p14:xfrm>
              </p:contentPart>
            </mc:Choice>
            <mc:Fallback xmlns="">
              <p:pic>
                <p:nvPicPr>
                  <p:cNvPr id="408" name="Ink 407">
                    <a:extLst>
                      <a:ext uri="{FF2B5EF4-FFF2-40B4-BE49-F238E27FC236}">
                        <a16:creationId xmlns:a16="http://schemas.microsoft.com/office/drawing/2014/main" id="{36A0E00A-5965-4FEA-94BD-630E26C9B539}"/>
                      </a:ext>
                    </a:extLst>
                  </p:cNvPr>
                  <p:cNvPicPr/>
                  <p:nvPr/>
                </p:nvPicPr>
                <p:blipFill>
                  <a:blip r:embed="rId505"/>
                  <a:stretch>
                    <a:fillRect/>
                  </a:stretch>
                </p:blipFill>
                <p:spPr>
                  <a:xfrm>
                    <a:off x="6421874" y="4841540"/>
                    <a:ext cx="9396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6">
                <p14:nvContentPartPr>
                  <p14:cNvPr id="409" name="Ink 408">
                    <a:extLst>
                      <a:ext uri="{FF2B5EF4-FFF2-40B4-BE49-F238E27FC236}">
                        <a16:creationId xmlns:a16="http://schemas.microsoft.com/office/drawing/2014/main" id="{E0AD3B50-EC81-4B37-8600-8DEFBEEB0AA9}"/>
                      </a:ext>
                    </a:extLst>
                  </p14:cNvPr>
                  <p14:cNvContentPartPr/>
                  <p14:nvPr/>
                </p14:nvContentPartPr>
                <p14:xfrm>
                  <a:off x="6496034" y="4783940"/>
                  <a:ext cx="56880" cy="51120"/>
                </p14:xfrm>
              </p:contentPart>
            </mc:Choice>
            <mc:Fallback xmlns="">
              <p:pic>
                <p:nvPicPr>
                  <p:cNvPr id="409" name="Ink 408">
                    <a:extLst>
                      <a:ext uri="{FF2B5EF4-FFF2-40B4-BE49-F238E27FC236}">
                        <a16:creationId xmlns:a16="http://schemas.microsoft.com/office/drawing/2014/main" id="{E0AD3B50-EC81-4B37-8600-8DEFBEEB0AA9}"/>
                      </a:ext>
                    </a:extLst>
                  </p:cNvPr>
                  <p:cNvPicPr/>
                  <p:nvPr/>
                </p:nvPicPr>
                <p:blipFill>
                  <a:blip r:embed="rId507"/>
                  <a:stretch>
                    <a:fillRect/>
                  </a:stretch>
                </p:blipFill>
                <p:spPr>
                  <a:xfrm>
                    <a:off x="6487034" y="4774940"/>
                    <a:ext cx="74520" cy="6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8">
                <p14:nvContentPartPr>
                  <p14:cNvPr id="410" name="Ink 409">
                    <a:extLst>
                      <a:ext uri="{FF2B5EF4-FFF2-40B4-BE49-F238E27FC236}">
                        <a16:creationId xmlns:a16="http://schemas.microsoft.com/office/drawing/2014/main" id="{964F6253-C464-4ED4-99ED-17D9BF1997C9}"/>
                      </a:ext>
                    </a:extLst>
                  </p14:cNvPr>
                  <p14:cNvContentPartPr/>
                  <p14:nvPr/>
                </p14:nvContentPartPr>
                <p14:xfrm>
                  <a:off x="6581714" y="4751540"/>
                  <a:ext cx="59040" cy="36000"/>
                </p14:xfrm>
              </p:contentPart>
            </mc:Choice>
            <mc:Fallback xmlns="">
              <p:pic>
                <p:nvPicPr>
                  <p:cNvPr id="410" name="Ink 409">
                    <a:extLst>
                      <a:ext uri="{FF2B5EF4-FFF2-40B4-BE49-F238E27FC236}">
                        <a16:creationId xmlns:a16="http://schemas.microsoft.com/office/drawing/2014/main" id="{964F6253-C464-4ED4-99ED-17D9BF1997C9}"/>
                      </a:ext>
                    </a:extLst>
                  </p:cNvPr>
                  <p:cNvPicPr/>
                  <p:nvPr/>
                </p:nvPicPr>
                <p:blipFill>
                  <a:blip r:embed="rId509"/>
                  <a:stretch>
                    <a:fillRect/>
                  </a:stretch>
                </p:blipFill>
                <p:spPr>
                  <a:xfrm>
                    <a:off x="6572714" y="4742540"/>
                    <a:ext cx="76680" cy="5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0">
                <p14:nvContentPartPr>
                  <p14:cNvPr id="411" name="Ink 410">
                    <a:extLst>
                      <a:ext uri="{FF2B5EF4-FFF2-40B4-BE49-F238E27FC236}">
                        <a16:creationId xmlns:a16="http://schemas.microsoft.com/office/drawing/2014/main" id="{56BAAF31-AB7E-44E9-8C41-CB6EDE42ECD6}"/>
                      </a:ext>
                    </a:extLst>
                  </p14:cNvPr>
                  <p14:cNvContentPartPr/>
                  <p14:nvPr/>
                </p14:nvContentPartPr>
                <p14:xfrm>
                  <a:off x="6627434" y="4653260"/>
                  <a:ext cx="65880" cy="100080"/>
                </p14:xfrm>
              </p:contentPart>
            </mc:Choice>
            <mc:Fallback xmlns="">
              <p:pic>
                <p:nvPicPr>
                  <p:cNvPr id="411" name="Ink 410">
                    <a:extLst>
                      <a:ext uri="{FF2B5EF4-FFF2-40B4-BE49-F238E27FC236}">
                        <a16:creationId xmlns:a16="http://schemas.microsoft.com/office/drawing/2014/main" id="{56BAAF31-AB7E-44E9-8C41-CB6EDE42ECD6}"/>
                      </a:ext>
                    </a:extLst>
                  </p:cNvPr>
                  <p:cNvPicPr/>
                  <p:nvPr/>
                </p:nvPicPr>
                <p:blipFill>
                  <a:blip r:embed="rId511"/>
                  <a:stretch>
                    <a:fillRect/>
                  </a:stretch>
                </p:blipFill>
                <p:spPr>
                  <a:xfrm>
                    <a:off x="6618794" y="4644620"/>
                    <a:ext cx="83520" cy="1177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DB199EFE-9939-4C95-AE90-D7602A0AF187}"/>
              </a:ext>
            </a:extLst>
          </p:cNvPr>
          <p:cNvGrpSpPr/>
          <p:nvPr/>
        </p:nvGrpSpPr>
        <p:grpSpPr>
          <a:xfrm>
            <a:off x="9071367" y="2582683"/>
            <a:ext cx="1107720" cy="342360"/>
            <a:chOff x="9071367" y="2582683"/>
            <a:chExt cx="110772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2650E5E9-605A-4BEF-95D7-262B9C861494}"/>
                    </a:ext>
                  </a:extLst>
                </p14:cNvPr>
                <p14:cNvContentPartPr/>
                <p14:nvPr/>
              </p14:nvContentPartPr>
              <p14:xfrm>
                <a:off x="9125367" y="2586283"/>
                <a:ext cx="148680" cy="14868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2650E5E9-605A-4BEF-95D7-262B9C861494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9116727" y="2577643"/>
                  <a:ext cx="166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B8337EE7-4B26-4100-9B28-E78C3A9A45DE}"/>
                    </a:ext>
                  </a:extLst>
                </p14:cNvPr>
                <p14:cNvContentPartPr/>
                <p14:nvPr/>
              </p14:nvContentPartPr>
              <p14:xfrm>
                <a:off x="9071367" y="2582683"/>
                <a:ext cx="342360" cy="34236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B8337EE7-4B26-4100-9B28-E78C3A9A45DE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9062727" y="2574043"/>
                  <a:ext cx="36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93B1CD24-E417-48E0-B1B9-57157D76F000}"/>
                    </a:ext>
                  </a:extLst>
                </p14:cNvPr>
                <p14:cNvContentPartPr/>
                <p14:nvPr/>
              </p14:nvContentPartPr>
              <p14:xfrm>
                <a:off x="9299967" y="2593843"/>
                <a:ext cx="879120" cy="36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93B1CD24-E417-48E0-B1B9-57157D76F000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9291327" y="2585203"/>
                  <a:ext cx="8967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905C84B3-B3D8-4FE7-BADF-7C1F77D2882F}"/>
              </a:ext>
            </a:extLst>
          </p:cNvPr>
          <p:cNvGrpSpPr/>
          <p:nvPr/>
        </p:nvGrpSpPr>
        <p:grpSpPr>
          <a:xfrm>
            <a:off x="10318981" y="2492165"/>
            <a:ext cx="783360" cy="378000"/>
            <a:chOff x="10318981" y="2492165"/>
            <a:chExt cx="78336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496E524C-E22C-449E-B126-3CF58B622132}"/>
                    </a:ext>
                  </a:extLst>
                </p14:cNvPr>
                <p14:cNvContentPartPr/>
                <p14:nvPr/>
              </p14:nvContentPartPr>
              <p14:xfrm>
                <a:off x="10318981" y="2492165"/>
                <a:ext cx="78840" cy="11844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496E524C-E22C-449E-B126-3CF58B622132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0310341" y="2483525"/>
                  <a:ext cx="96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B8419EED-60D0-4ABC-9652-CF3C7166DE54}"/>
                    </a:ext>
                  </a:extLst>
                </p14:cNvPr>
                <p14:cNvContentPartPr/>
                <p14:nvPr/>
              </p14:nvContentPartPr>
              <p14:xfrm>
                <a:off x="10430221" y="2579645"/>
                <a:ext cx="53280" cy="13572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B8419EED-60D0-4ABC-9652-CF3C7166DE54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0421581" y="2570645"/>
                  <a:ext cx="70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B8E1105E-2B2F-4C8D-9BD2-D380BD9067DC}"/>
                    </a:ext>
                  </a:extLst>
                </p14:cNvPr>
                <p14:cNvContentPartPr/>
                <p14:nvPr/>
              </p14:nvContentPartPr>
              <p14:xfrm>
                <a:off x="10538221" y="2571005"/>
                <a:ext cx="39960" cy="4536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B8E1105E-2B2F-4C8D-9BD2-D380BD9067DC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0529581" y="2562005"/>
                  <a:ext cx="57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9E04EF83-1C2C-4635-8D12-2B46AF5356B9}"/>
                    </a:ext>
                  </a:extLst>
                </p14:cNvPr>
                <p14:cNvContentPartPr/>
                <p14:nvPr/>
              </p14:nvContentPartPr>
              <p14:xfrm>
                <a:off x="10608781" y="2572805"/>
                <a:ext cx="42120" cy="4356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9E04EF83-1C2C-4635-8D12-2B46AF5356B9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0600141" y="2564165"/>
                  <a:ext cx="59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4BA6676D-9CCA-4B16-8EC6-E0588819FA4F}"/>
                    </a:ext>
                  </a:extLst>
                </p14:cNvPr>
                <p14:cNvContentPartPr/>
                <p14:nvPr/>
              </p14:nvContentPartPr>
              <p14:xfrm>
                <a:off x="10682941" y="2592965"/>
                <a:ext cx="6480" cy="10188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4BA6676D-9CCA-4B16-8EC6-E0588819FA4F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0674301" y="2584325"/>
                  <a:ext cx="24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530F4A9C-DBD2-4820-B415-DA01C635DBF1}"/>
                    </a:ext>
                  </a:extLst>
                </p14:cNvPr>
                <p14:cNvContentPartPr/>
                <p14:nvPr/>
              </p14:nvContentPartPr>
              <p14:xfrm>
                <a:off x="10678621" y="2561645"/>
                <a:ext cx="59040" cy="4644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530F4A9C-DBD2-4820-B415-DA01C635DBF1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0669981" y="2553005"/>
                  <a:ext cx="766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542489D8-B548-4B8B-BE25-2AEBC6D7293C}"/>
                    </a:ext>
                  </a:extLst>
                </p14:cNvPr>
                <p14:cNvContentPartPr/>
                <p14:nvPr/>
              </p14:nvContentPartPr>
              <p14:xfrm>
                <a:off x="10781221" y="2493965"/>
                <a:ext cx="26640" cy="11340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542489D8-B548-4B8B-BE25-2AEBC6D7293C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0772221" y="2484965"/>
                  <a:ext cx="442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7D1CDF78-5A71-466A-90B2-9BBE79C66628}"/>
                    </a:ext>
                  </a:extLst>
                </p14:cNvPr>
                <p14:cNvContentPartPr/>
                <p14:nvPr/>
              </p14:nvContentPartPr>
              <p14:xfrm>
                <a:off x="10756741" y="2555525"/>
                <a:ext cx="117720" cy="4644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7D1CDF78-5A71-466A-90B2-9BBE79C66628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0748101" y="2546525"/>
                  <a:ext cx="1353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D0ECA2EE-3B35-4C9A-AACF-5E031A7EE3A3}"/>
                    </a:ext>
                  </a:extLst>
                </p14:cNvPr>
                <p14:cNvContentPartPr/>
                <p14:nvPr/>
              </p14:nvContentPartPr>
              <p14:xfrm>
                <a:off x="10858261" y="2512685"/>
                <a:ext cx="12960" cy="1368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D0ECA2EE-3B35-4C9A-AACF-5E031A7EE3A3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0849261" y="2503685"/>
                  <a:ext cx="306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3E338F09-C7D6-4C9A-8345-1F590CB7AB1E}"/>
                    </a:ext>
                  </a:extLst>
                </p14:cNvPr>
                <p14:cNvContentPartPr/>
                <p14:nvPr/>
              </p14:nvContentPartPr>
              <p14:xfrm>
                <a:off x="10923421" y="2550125"/>
                <a:ext cx="51120" cy="5868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3E338F09-C7D6-4C9A-8345-1F590CB7AB1E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0914421" y="2541485"/>
                  <a:ext cx="687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827C9CD3-7863-4442-902D-18CBE415EF2C}"/>
                    </a:ext>
                  </a:extLst>
                </p14:cNvPr>
                <p14:cNvContentPartPr/>
                <p14:nvPr/>
              </p14:nvContentPartPr>
              <p14:xfrm>
                <a:off x="10375141" y="2775125"/>
                <a:ext cx="5040" cy="8748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827C9CD3-7863-4442-902D-18CBE415EF2C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0366141" y="2766485"/>
                  <a:ext cx="226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E240FBDE-3A67-4306-89E7-55DCE2B6B132}"/>
                    </a:ext>
                  </a:extLst>
                </p14:cNvPr>
                <p14:cNvContentPartPr/>
                <p14:nvPr/>
              </p14:nvContentPartPr>
              <p14:xfrm>
                <a:off x="10320781" y="2751005"/>
                <a:ext cx="131040" cy="1620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E240FBDE-3A67-4306-89E7-55DCE2B6B132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0311781" y="2742005"/>
                  <a:ext cx="148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1FBAAA5B-D48C-4737-9ECE-CB98E4AA380A}"/>
                    </a:ext>
                  </a:extLst>
                </p14:cNvPr>
                <p14:cNvContentPartPr/>
                <p14:nvPr/>
              </p14:nvContentPartPr>
              <p14:xfrm>
                <a:off x="10435621" y="2807525"/>
                <a:ext cx="64440" cy="6120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1FBAAA5B-D48C-4737-9ECE-CB98E4AA380A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0426621" y="2798885"/>
                  <a:ext cx="820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DE0CC460-9598-4EEE-B5C2-A2606EC446C4}"/>
                    </a:ext>
                  </a:extLst>
                </p14:cNvPr>
                <p14:cNvContentPartPr/>
                <p14:nvPr/>
              </p14:nvContentPartPr>
              <p14:xfrm>
                <a:off x="10540741" y="2814005"/>
                <a:ext cx="30240" cy="5580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DE0CC460-9598-4EEE-B5C2-A2606EC446C4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0531741" y="2805365"/>
                  <a:ext cx="478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852A7463-81CE-4D0D-BA1C-8B75976160FC}"/>
                    </a:ext>
                  </a:extLst>
                </p14:cNvPr>
                <p14:cNvContentPartPr/>
                <p14:nvPr/>
              </p14:nvContentPartPr>
              <p14:xfrm>
                <a:off x="10621021" y="2825885"/>
                <a:ext cx="81360" cy="4392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852A7463-81CE-4D0D-BA1C-8B75976160FC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0612021" y="2816885"/>
                  <a:ext cx="99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00DC0449-A425-4016-A25A-28BE6EFA27D3}"/>
                    </a:ext>
                  </a:extLst>
                </p14:cNvPr>
                <p14:cNvContentPartPr/>
                <p14:nvPr/>
              </p14:nvContentPartPr>
              <p14:xfrm>
                <a:off x="10745581" y="2820845"/>
                <a:ext cx="9000" cy="4716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00DC0449-A425-4016-A25A-28BE6EFA27D3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0736941" y="2811845"/>
                  <a:ext cx="266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0B06F366-0E76-43BB-AA2A-AB14F3888DBF}"/>
                    </a:ext>
                  </a:extLst>
                </p14:cNvPr>
                <p14:cNvContentPartPr/>
                <p14:nvPr/>
              </p14:nvContentPartPr>
              <p14:xfrm>
                <a:off x="10725781" y="2790245"/>
                <a:ext cx="12960" cy="504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0B06F366-0E76-43BB-AA2A-AB14F3888DBF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0716781" y="2781245"/>
                  <a:ext cx="306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00FAB830-5219-464B-ABAA-21F387D0F7B7}"/>
                    </a:ext>
                  </a:extLst>
                </p14:cNvPr>
                <p14:cNvContentPartPr/>
                <p14:nvPr/>
              </p14:nvContentPartPr>
              <p14:xfrm>
                <a:off x="10785901" y="2810045"/>
                <a:ext cx="49320" cy="5436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00FAB830-5219-464B-ABAA-21F387D0F7B7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0777261" y="2801405"/>
                  <a:ext cx="669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009CC2C4-CF57-4883-A720-6E33C54FC831}"/>
                    </a:ext>
                  </a:extLst>
                </p14:cNvPr>
                <p14:cNvContentPartPr/>
                <p14:nvPr/>
              </p14:nvContentPartPr>
              <p14:xfrm>
                <a:off x="10882741" y="2822285"/>
                <a:ext cx="51120" cy="4788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009CC2C4-CF57-4883-A720-6E33C54FC831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0874101" y="2813285"/>
                  <a:ext cx="687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D5A9210E-8C9E-42F4-83E5-2B797EF6DD14}"/>
                    </a:ext>
                  </a:extLst>
                </p14:cNvPr>
                <p14:cNvContentPartPr/>
                <p14:nvPr/>
              </p14:nvContentPartPr>
              <p14:xfrm>
                <a:off x="10972021" y="2739845"/>
                <a:ext cx="11880" cy="11700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D5A9210E-8C9E-42F4-83E5-2B797EF6DD14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0963381" y="2731205"/>
                  <a:ext cx="29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FA242A81-A2A9-474B-AC22-CAE8EA328854}"/>
                    </a:ext>
                  </a:extLst>
                </p14:cNvPr>
                <p14:cNvContentPartPr/>
                <p14:nvPr/>
              </p14:nvContentPartPr>
              <p14:xfrm>
                <a:off x="11048701" y="2808965"/>
                <a:ext cx="53640" cy="5796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FA242A81-A2A9-474B-AC22-CAE8EA328854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1040061" y="2800325"/>
                  <a:ext cx="71280" cy="75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8" name="Rectangle 387">
            <a:extLst>
              <a:ext uri="{FF2B5EF4-FFF2-40B4-BE49-F238E27FC236}">
                <a16:creationId xmlns:a16="http://schemas.microsoft.com/office/drawing/2014/main" id="{CC60A66F-3744-47ED-B5E4-6E7A975644C3}"/>
              </a:ext>
            </a:extLst>
          </p:cNvPr>
          <p:cNvSpPr/>
          <p:nvPr/>
        </p:nvSpPr>
        <p:spPr>
          <a:xfrm>
            <a:off x="8382335" y="2059913"/>
            <a:ext cx="271682" cy="267194"/>
          </a:xfrm>
          <a:prstGeom prst="rect">
            <a:avLst/>
          </a:prstGeom>
          <a:solidFill>
            <a:srgbClr val="849398">
              <a:alpha val="5000"/>
            </a:srgbClr>
          </a:solidFill>
          <a:ln w="18000">
            <a:solidFill>
              <a:srgbClr val="8493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it-IT">
              <a:solidFill>
                <a:srgbClr val="849398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60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311B8DBF-E01A-485A-9718-A675B2DE7C7B}"/>
                  </a:ext>
                </a:extLst>
              </p14:cNvPr>
              <p14:cNvContentPartPr/>
              <p14:nvPr/>
            </p14:nvContentPartPr>
            <p14:xfrm>
              <a:off x="6589325" y="2193749"/>
              <a:ext cx="1766520" cy="360"/>
            </p14:xfrm>
          </p:contentPart>
        </mc:Choice>
        <mc:Fallback xmlns=""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311B8DBF-E01A-485A-9718-A675B2DE7C7B}"/>
                  </a:ext>
                </a:extLst>
              </p:cNvPr>
              <p:cNvPicPr/>
              <p:nvPr/>
            </p:nvPicPr>
            <p:blipFill>
              <a:blip r:embed="rId561"/>
              <a:stretch>
                <a:fillRect/>
              </a:stretch>
            </p:blipFill>
            <p:spPr>
              <a:xfrm>
                <a:off x="6580685" y="2184749"/>
                <a:ext cx="17841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0" name="Group 459">
            <a:extLst>
              <a:ext uri="{FF2B5EF4-FFF2-40B4-BE49-F238E27FC236}">
                <a16:creationId xmlns:a16="http://schemas.microsoft.com/office/drawing/2014/main" id="{99F5D054-1553-49DB-BED8-BD8ED264B0FE}"/>
              </a:ext>
            </a:extLst>
          </p:cNvPr>
          <p:cNvGrpSpPr/>
          <p:nvPr/>
        </p:nvGrpSpPr>
        <p:grpSpPr>
          <a:xfrm>
            <a:off x="5904359" y="2106566"/>
            <a:ext cx="584640" cy="189360"/>
            <a:chOff x="5904359" y="2106566"/>
            <a:chExt cx="584640" cy="1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1DD93243-A2C3-4E2F-8271-A2B860869495}"/>
                    </a:ext>
                  </a:extLst>
                </p14:cNvPr>
                <p14:cNvContentPartPr/>
                <p14:nvPr/>
              </p14:nvContentPartPr>
              <p14:xfrm>
                <a:off x="5904359" y="2106566"/>
                <a:ext cx="60840" cy="10728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1DD93243-A2C3-4E2F-8271-A2B860869495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5895359" y="2097926"/>
                  <a:ext cx="78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7CE20A15-98BF-4232-9C6B-AC9308B91A0F}"/>
                    </a:ext>
                  </a:extLst>
                </p14:cNvPr>
                <p14:cNvContentPartPr/>
                <p14:nvPr/>
              </p14:nvContentPartPr>
              <p14:xfrm>
                <a:off x="6007319" y="2179286"/>
                <a:ext cx="55800" cy="11664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7CE20A15-98BF-4232-9C6B-AC9308B91A0F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5998319" y="2170646"/>
                  <a:ext cx="734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D6C4CFB8-BB17-4397-A248-00A44404E210}"/>
                    </a:ext>
                  </a:extLst>
                </p14:cNvPr>
                <p14:cNvContentPartPr/>
                <p14:nvPr/>
              </p14:nvContentPartPr>
              <p14:xfrm>
                <a:off x="6104159" y="2170286"/>
                <a:ext cx="57600" cy="5112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D6C4CFB8-BB17-4397-A248-00A44404E210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6095519" y="2161646"/>
                  <a:ext cx="752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2115AA1C-EAA8-4A6D-A235-E9ECAEC8596B}"/>
                    </a:ext>
                  </a:extLst>
                </p14:cNvPr>
                <p14:cNvContentPartPr/>
                <p14:nvPr/>
              </p14:nvContentPartPr>
              <p14:xfrm>
                <a:off x="6192719" y="2168846"/>
                <a:ext cx="38160" cy="3852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2115AA1C-EAA8-4A6D-A235-E9ECAEC8596B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6184079" y="2159846"/>
                  <a:ext cx="558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8E23F33E-D0F1-4893-A3C0-C05EB53AA035}"/>
                    </a:ext>
                  </a:extLst>
                </p14:cNvPr>
                <p14:cNvContentPartPr/>
                <p14:nvPr/>
              </p14:nvContentPartPr>
              <p14:xfrm>
                <a:off x="6263279" y="2182886"/>
                <a:ext cx="10080" cy="10728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8E23F33E-D0F1-4893-A3C0-C05EB53AA035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6254639" y="2174246"/>
                  <a:ext cx="277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D4E507CF-0162-434A-8E94-DA27C125B432}"/>
                    </a:ext>
                  </a:extLst>
                </p14:cNvPr>
                <p14:cNvContentPartPr/>
                <p14:nvPr/>
              </p14:nvContentPartPr>
              <p14:xfrm>
                <a:off x="6263639" y="2170286"/>
                <a:ext cx="62280" cy="4176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D4E507CF-0162-434A-8E94-DA27C125B432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6254999" y="2161646"/>
                  <a:ext cx="799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DE5C139F-2745-48A3-B6C8-BC05E6238193}"/>
                    </a:ext>
                  </a:extLst>
                </p14:cNvPr>
                <p14:cNvContentPartPr/>
                <p14:nvPr/>
              </p14:nvContentPartPr>
              <p14:xfrm>
                <a:off x="6360479" y="2158406"/>
                <a:ext cx="48960" cy="5076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DE5C139F-2745-48A3-B6C8-BC05E6238193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6351839" y="2149406"/>
                  <a:ext cx="666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EFF46A42-A65D-4627-8DBE-44B1B9BE8BE6}"/>
                    </a:ext>
                  </a:extLst>
                </p14:cNvPr>
                <p14:cNvContentPartPr/>
                <p14:nvPr/>
              </p14:nvContentPartPr>
              <p14:xfrm>
                <a:off x="6436439" y="2159486"/>
                <a:ext cx="52560" cy="5796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EFF46A42-A65D-4627-8DBE-44B1B9BE8BE6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6427439" y="2150486"/>
                  <a:ext cx="70200" cy="75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026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AF77ED1-1AD6-4B91-BF4D-398211FD8060}"/>
                  </a:ext>
                </a:extLst>
              </p14:cNvPr>
              <p14:cNvContentPartPr/>
              <p14:nvPr/>
            </p14:nvContentPartPr>
            <p14:xfrm>
              <a:off x="202573" y="340985"/>
              <a:ext cx="8536680" cy="5462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AF77ED1-1AD6-4B91-BF4D-398211FD80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093" y="334505"/>
                <a:ext cx="8548920" cy="54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81FAF613-5C41-4708-A94C-55E32F15F95D}"/>
                  </a:ext>
                </a:extLst>
              </p14:cNvPr>
              <p14:cNvContentPartPr/>
              <p14:nvPr/>
            </p14:nvContentPartPr>
            <p14:xfrm>
              <a:off x="7235196" y="4514255"/>
              <a:ext cx="4566938" cy="217730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81FAF613-5C41-4708-A94C-55E32F15F9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8714" y="4507770"/>
                <a:ext cx="4579181" cy="2189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144B4A5F-C0D2-439B-AF8A-EC55B5EECB71}"/>
                  </a:ext>
                </a:extLst>
              </p14:cNvPr>
              <p14:cNvContentPartPr/>
              <p14:nvPr/>
            </p14:nvContentPartPr>
            <p14:xfrm>
              <a:off x="4355173" y="895025"/>
              <a:ext cx="3688560" cy="23364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144B4A5F-C0D2-439B-AF8A-EC55B5EECB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48693" y="888545"/>
                <a:ext cx="37008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07355D2A-8E28-4812-8D08-CFD362C5D63D}"/>
                  </a:ext>
                </a:extLst>
              </p14:cNvPr>
              <p14:cNvContentPartPr/>
              <p14:nvPr/>
            </p14:nvContentPartPr>
            <p14:xfrm>
              <a:off x="5297293" y="1224425"/>
              <a:ext cx="1759680" cy="14544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07355D2A-8E28-4812-8D08-CFD362C5D6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90813" y="1217945"/>
                <a:ext cx="17719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88E913A2-567B-474F-B970-FCCCC918DDEC}"/>
                  </a:ext>
                </a:extLst>
              </p14:cNvPr>
              <p14:cNvContentPartPr/>
              <p14:nvPr/>
            </p14:nvContentPartPr>
            <p14:xfrm>
              <a:off x="5005693" y="1553825"/>
              <a:ext cx="3091320" cy="29556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88E913A2-567B-474F-B970-FCCCC918DD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99213" y="1547345"/>
                <a:ext cx="31035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BEB78253-527B-4D6E-B4EC-D7665FA9B34D}"/>
                  </a:ext>
                </a:extLst>
              </p14:cNvPr>
              <p14:cNvContentPartPr/>
              <p14:nvPr/>
            </p14:nvContentPartPr>
            <p14:xfrm>
              <a:off x="4691053" y="2351225"/>
              <a:ext cx="3402360" cy="62100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BEB78253-527B-4D6E-B4EC-D7665FA9B34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84573" y="2344745"/>
                <a:ext cx="341460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B63A68B5-C35C-49F3-B3A2-2F5DFEB8282A}"/>
                  </a:ext>
                </a:extLst>
              </p14:cNvPr>
              <p14:cNvContentPartPr/>
              <p14:nvPr/>
            </p14:nvContentPartPr>
            <p14:xfrm>
              <a:off x="4552453" y="427025"/>
              <a:ext cx="1508040" cy="19836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B63A68B5-C35C-49F3-B3A2-2F5DFEB828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45973" y="420545"/>
                <a:ext cx="15202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86176657-0FEB-4436-9198-8C65C7546492}"/>
                  </a:ext>
                </a:extLst>
              </p14:cNvPr>
              <p14:cNvContentPartPr/>
              <p14:nvPr/>
            </p14:nvContentPartPr>
            <p14:xfrm>
              <a:off x="2493973" y="598025"/>
              <a:ext cx="924480" cy="33912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86176657-0FEB-4436-9198-8C65C754649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87493" y="591545"/>
                <a:ext cx="93672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51793AEC-E5A0-4267-AE6E-4C984A4049F0}"/>
                  </a:ext>
                </a:extLst>
              </p14:cNvPr>
              <p14:cNvContentPartPr/>
              <p14:nvPr/>
            </p14:nvContentPartPr>
            <p14:xfrm>
              <a:off x="4778533" y="3502865"/>
              <a:ext cx="516960" cy="38736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51793AEC-E5A0-4267-AE6E-4C984A4049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72053" y="3496385"/>
                <a:ext cx="52920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BA43788D-3C4E-4DD3-9B47-952196781BE5}"/>
                  </a:ext>
                </a:extLst>
              </p14:cNvPr>
              <p14:cNvContentPartPr/>
              <p14:nvPr/>
            </p14:nvContentPartPr>
            <p14:xfrm>
              <a:off x="3258973" y="3613025"/>
              <a:ext cx="644400" cy="32868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BA43788D-3C4E-4DD3-9B47-952196781BE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52493" y="3606545"/>
                <a:ext cx="656640" cy="3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897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721015-980F-4777-B5BD-4579E885CCC6}"/>
                  </a:ext>
                </a:extLst>
              </p14:cNvPr>
              <p14:cNvContentPartPr/>
              <p14:nvPr/>
            </p14:nvContentPartPr>
            <p14:xfrm>
              <a:off x="645403" y="577929"/>
              <a:ext cx="5891400" cy="249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721015-980F-4777-B5BD-4579E885CC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963" y="573609"/>
                <a:ext cx="5973480" cy="25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3321F6C-4521-4A1D-BA98-DA72F18A8CA4}"/>
                  </a:ext>
                </a:extLst>
              </p14:cNvPr>
              <p14:cNvContentPartPr/>
              <p14:nvPr/>
            </p14:nvContentPartPr>
            <p14:xfrm>
              <a:off x="645403" y="3557723"/>
              <a:ext cx="5831235" cy="3013786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3321F6C-4521-4A1D-BA98-DA72F18A8C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081" y="3553402"/>
                <a:ext cx="5898588" cy="3022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3DFEDC6-3588-44CA-99D2-4AA3D3D1EDF3}"/>
                  </a:ext>
                </a:extLst>
              </p14:cNvPr>
              <p14:cNvContentPartPr/>
              <p14:nvPr/>
            </p14:nvContentPartPr>
            <p14:xfrm>
              <a:off x="6380055" y="2023070"/>
              <a:ext cx="2724188" cy="4513318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3DFEDC6-3588-44CA-99D2-4AA3D3D1ED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75734" y="2018750"/>
                <a:ext cx="2732830" cy="45219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887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8.2|2.9|4|6.7|3.7|7.4|2.7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24</Words>
  <Application>Microsoft Office PowerPoint</Application>
  <PresentationFormat>Widescreen</PresentationFormat>
  <Paragraphs>4</Paragraphs>
  <Slides>6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C’est ça</vt:lpstr>
      <vt:lpstr>The fragrance of the earth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C’est ça</dc:title>
  <dc:creator>ARORA  Atul Singh</dc:creator>
  <cp:lastModifiedBy>Atul Arora</cp:lastModifiedBy>
  <cp:revision>31</cp:revision>
  <dcterms:created xsi:type="dcterms:W3CDTF">2020-05-23T15:30:47Z</dcterms:created>
  <dcterms:modified xsi:type="dcterms:W3CDTF">2020-06-07T12:39:11Z</dcterms:modified>
</cp:coreProperties>
</file>