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44E8A0-DB7A-402D-A51F-5E07E31648E2}">
          <p14:sldIdLst>
            <p14:sldId id="256"/>
          </p14:sldIdLst>
        </p14:section>
        <p14:section name="Contents" id="{55729A6F-C1EB-40E7-B4BE-A9819216DCD6}">
          <p14:sldIdLst>
            <p14:sldId id="257"/>
            <p14:sldId id="258"/>
          </p14:sldIdLst>
        </p14:section>
        <p14:section name="Inspiration" id="{2476BE1C-09A5-4C6C-A1E2-9844ED58BFA5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72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5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4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4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51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10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35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3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Dipole Lattice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Expanding nanometres to centimetres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63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I’ll talk about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13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Inspiration</a:t>
            </a:r>
          </a:p>
          <a:p>
            <a:r>
              <a:rPr lang="en-GB" dirty="0" smtClean="0"/>
              <a:t>Schematic</a:t>
            </a:r>
          </a:p>
          <a:p>
            <a:r>
              <a:rPr lang="en-GB" dirty="0" smtClean="0"/>
              <a:t>Permutations</a:t>
            </a:r>
          </a:p>
          <a:p>
            <a:r>
              <a:rPr lang="en-GB" dirty="0" smtClean="0"/>
              <a:t>What was done</a:t>
            </a:r>
          </a:p>
          <a:p>
            <a:r>
              <a:rPr lang="en-GB" dirty="0" smtClean="0"/>
              <a:t>What was seen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06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Inspiration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0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Dipole Lattice</vt:lpstr>
      <vt:lpstr>Contents</vt:lpstr>
      <vt:lpstr>Topics</vt:lpstr>
      <vt:lpstr>Inspiration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Dipole Lattice</dc:title>
  <dc:creator>Atul Singh Arora</dc:creator>
  <cp:lastModifiedBy>Atul Singh Arora</cp:lastModifiedBy>
  <cp:revision>7</cp:revision>
  <dcterms:created xsi:type="dcterms:W3CDTF">2013-05-19T08:23:36Z</dcterms:created>
  <dcterms:modified xsi:type="dcterms:W3CDTF">2013-05-20T03:19:34Z</dcterms:modified>
</cp:coreProperties>
</file>