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7" r:id="rId5"/>
    <p:sldId id="256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75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18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5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71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D65C-3736-420F-B23D-409D23B27BD7}" type="datetimeFigureOut">
              <a:rPr lang="en-GB" smtClean="0"/>
              <a:t>08/07/2013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E60E5-8C76-47A3-B1B2-1DFC2EB5C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5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5400000">
            <a:off x="3273269" y="523690"/>
            <a:ext cx="5825232" cy="5704842"/>
            <a:chOff x="3273269" y="523690"/>
            <a:chExt cx="5825232" cy="57048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523690"/>
              <a:ext cx="1234443" cy="123444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523690"/>
              <a:ext cx="1234443" cy="12344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2013823"/>
              <a:ext cx="1234443" cy="12344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2013823"/>
              <a:ext cx="1234443" cy="12344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523690"/>
              <a:ext cx="1234443" cy="123444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523690"/>
              <a:ext cx="1234443" cy="123444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2013823"/>
              <a:ext cx="1234443" cy="123444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2013823"/>
              <a:ext cx="1234443" cy="123444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3503956"/>
              <a:ext cx="1234443" cy="123444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3503956"/>
              <a:ext cx="1234443" cy="123444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4994089"/>
              <a:ext cx="1234443" cy="12344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4994089"/>
              <a:ext cx="1234443" cy="123444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3503956"/>
              <a:ext cx="1234443" cy="123444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3503956"/>
              <a:ext cx="1234443" cy="123444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4994089"/>
              <a:ext cx="1234443" cy="123444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4994089"/>
              <a:ext cx="1234443" cy="1234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4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0800000">
            <a:off x="3273269" y="523690"/>
            <a:ext cx="5825232" cy="5704842"/>
            <a:chOff x="3273269" y="523690"/>
            <a:chExt cx="5825232" cy="57048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523690"/>
              <a:ext cx="1234443" cy="123444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523690"/>
              <a:ext cx="1234443" cy="12344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2013823"/>
              <a:ext cx="1234443" cy="12344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2013823"/>
              <a:ext cx="1234443" cy="12344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523690"/>
              <a:ext cx="1234443" cy="123444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523690"/>
              <a:ext cx="1234443" cy="123444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2013823"/>
              <a:ext cx="1234443" cy="123444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2013823"/>
              <a:ext cx="1234443" cy="123444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3503956"/>
              <a:ext cx="1234443" cy="123444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3503956"/>
              <a:ext cx="1234443" cy="123444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4994089"/>
              <a:ext cx="1234443" cy="12344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4994089"/>
              <a:ext cx="1234443" cy="123444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3503956"/>
              <a:ext cx="1234443" cy="123444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3503956"/>
              <a:ext cx="1234443" cy="123444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4994089"/>
              <a:ext cx="1234443" cy="123444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4994089"/>
              <a:ext cx="1234443" cy="1234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7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3273269" y="523690"/>
            <a:ext cx="5825232" cy="5704842"/>
            <a:chOff x="3273269" y="523690"/>
            <a:chExt cx="5825232" cy="57048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523690"/>
              <a:ext cx="1234443" cy="123444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523690"/>
              <a:ext cx="1234443" cy="12344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2013823"/>
              <a:ext cx="1234443" cy="12344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2013823"/>
              <a:ext cx="1234443" cy="12344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523690"/>
              <a:ext cx="1234443" cy="123444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523690"/>
              <a:ext cx="1234443" cy="123444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2013823"/>
              <a:ext cx="1234443" cy="123444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2013823"/>
              <a:ext cx="1234443" cy="123444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3503956"/>
              <a:ext cx="1234443" cy="123444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3503956"/>
              <a:ext cx="1234443" cy="123444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69" y="4994089"/>
              <a:ext cx="1234443" cy="12344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532" y="4994089"/>
              <a:ext cx="1234443" cy="123444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3503956"/>
              <a:ext cx="1234443" cy="123444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3503956"/>
              <a:ext cx="1234443" cy="123444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95" y="4994089"/>
              <a:ext cx="1234443" cy="123444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058" y="4994089"/>
              <a:ext cx="1234443" cy="1234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01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523690"/>
            <a:ext cx="1234443" cy="123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523690"/>
            <a:ext cx="1234443" cy="1234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2013823"/>
            <a:ext cx="1234443" cy="1234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2013823"/>
            <a:ext cx="1234443" cy="1234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523690"/>
            <a:ext cx="1234443" cy="1234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523690"/>
            <a:ext cx="1234443" cy="12344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2013823"/>
            <a:ext cx="1234443" cy="12344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2013823"/>
            <a:ext cx="1234443" cy="12344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3503956"/>
            <a:ext cx="1234443" cy="12344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3503956"/>
            <a:ext cx="1234443" cy="12344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4994089"/>
            <a:ext cx="1234443" cy="12344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4994089"/>
            <a:ext cx="1234443" cy="1234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3503956"/>
            <a:ext cx="1234443" cy="12344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3503956"/>
            <a:ext cx="1234443" cy="12344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4994089"/>
            <a:ext cx="1234443" cy="12344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4994089"/>
            <a:ext cx="1234443" cy="1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523690"/>
            <a:ext cx="1234443" cy="123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523690"/>
            <a:ext cx="1234443" cy="1234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2013823"/>
            <a:ext cx="1234443" cy="1234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2013823"/>
            <a:ext cx="1234443" cy="1234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523690"/>
            <a:ext cx="1234443" cy="1234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523690"/>
            <a:ext cx="1234443" cy="12344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2013823"/>
            <a:ext cx="1234443" cy="12344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2013823"/>
            <a:ext cx="1234443" cy="12344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3503956"/>
            <a:ext cx="1234443" cy="12344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3503956"/>
            <a:ext cx="1234443" cy="12344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4994089"/>
            <a:ext cx="1234443" cy="12344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4994089"/>
            <a:ext cx="1234443" cy="1234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3503956"/>
            <a:ext cx="1234443" cy="12344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3503956"/>
            <a:ext cx="1234443" cy="12344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4994089"/>
            <a:ext cx="1234443" cy="12344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4994089"/>
            <a:ext cx="1234443" cy="1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5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523690"/>
            <a:ext cx="1234443" cy="123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523690"/>
            <a:ext cx="1234443" cy="1234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2013823"/>
            <a:ext cx="1234443" cy="1234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2013823"/>
            <a:ext cx="1234443" cy="1234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523690"/>
            <a:ext cx="1234443" cy="1234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523690"/>
            <a:ext cx="1234443" cy="12344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2013823"/>
            <a:ext cx="1234443" cy="12344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2013823"/>
            <a:ext cx="1234443" cy="12344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3503956"/>
            <a:ext cx="1234443" cy="12344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3503956"/>
            <a:ext cx="1234443" cy="12344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4994089"/>
            <a:ext cx="1234443" cy="12344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4994089"/>
            <a:ext cx="1234443" cy="1234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3503956"/>
            <a:ext cx="1234443" cy="12344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3503956"/>
            <a:ext cx="1234443" cy="12344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4994089"/>
            <a:ext cx="1234443" cy="12344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4994089"/>
            <a:ext cx="1234443" cy="1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523690"/>
            <a:ext cx="1234443" cy="123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03532" y="523690"/>
            <a:ext cx="1234443" cy="1234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3269" y="2013823"/>
            <a:ext cx="1234443" cy="1234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2013823"/>
            <a:ext cx="1234443" cy="1234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523690"/>
            <a:ext cx="1234443" cy="1234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64058" y="523690"/>
            <a:ext cx="1234443" cy="12344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3795" y="2013823"/>
            <a:ext cx="1234443" cy="12344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2013823"/>
            <a:ext cx="1234443" cy="12344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9" y="3503956"/>
            <a:ext cx="1234443" cy="12344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03532" y="3503956"/>
            <a:ext cx="1234443" cy="12344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3269" y="4994089"/>
            <a:ext cx="1234443" cy="12344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2" y="4994089"/>
            <a:ext cx="1234443" cy="1234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95" y="3503956"/>
            <a:ext cx="1234443" cy="12344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64058" y="3503956"/>
            <a:ext cx="1234443" cy="12344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3795" y="4994089"/>
            <a:ext cx="1234443" cy="12344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8" y="4994089"/>
            <a:ext cx="1234443" cy="1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5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8" y="523690"/>
            <a:ext cx="2537392" cy="2583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17" y="523690"/>
            <a:ext cx="2537392" cy="2583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8" y="3642105"/>
            <a:ext cx="2537392" cy="2583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17" y="3642105"/>
            <a:ext cx="2537392" cy="25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8" y="523690"/>
            <a:ext cx="2537392" cy="2583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17" y="523690"/>
            <a:ext cx="2537392" cy="2583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68" y="3642105"/>
            <a:ext cx="2537392" cy="2583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17" y="3642105"/>
            <a:ext cx="2537392" cy="25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7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Singh Arora</dc:creator>
  <cp:lastModifiedBy>Atul Singh Arora</cp:lastModifiedBy>
  <cp:revision>9</cp:revision>
  <dcterms:created xsi:type="dcterms:W3CDTF">2013-05-17T11:35:50Z</dcterms:created>
  <dcterms:modified xsi:type="dcterms:W3CDTF">2013-07-11T14:32:11Z</dcterms:modified>
</cp:coreProperties>
</file>