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62" r:id="rId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1pPr>
    <a:lvl2pPr marL="422910" indent="-6032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2pPr>
    <a:lvl3pPr marL="847725" indent="-12192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3pPr>
    <a:lvl4pPr marL="1271905" indent="-18415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4pPr>
    <a:lvl5pPr marL="1695450" indent="-24447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5pPr>
    <a:lvl6pPr marL="1813560" algn="l" defTabSz="72517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6pPr>
    <a:lvl7pPr marL="2176145" algn="l" defTabSz="72517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7pPr>
    <a:lvl8pPr marL="2539365" algn="l" defTabSz="72517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8pPr>
    <a:lvl9pPr marL="2901950" algn="l" defTabSz="72517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BFED2"/>
    <a:srgbClr val="0F319D"/>
    <a:srgbClr val="FF0000"/>
    <a:srgbClr val="067C0C"/>
    <a:srgbClr val="08A810"/>
    <a:srgbClr val="045408"/>
    <a:srgbClr val="DE0000"/>
    <a:srgbClr val="AC0000"/>
    <a:srgbClr val="133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7" autoAdjust="0"/>
    <p:restoredTop sz="94651" autoAdjust="0"/>
  </p:normalViewPr>
  <p:slideViewPr>
    <p:cSldViewPr>
      <p:cViewPr varScale="1">
        <p:scale>
          <a:sx n="126" d="100"/>
          <a:sy n="126" d="100"/>
        </p:scale>
        <p:origin x="250" y="77"/>
      </p:cViewPr>
      <p:guideLst>
        <p:guide orient="horz" pos="1428"/>
        <p:guide orient="horz" pos="377"/>
        <p:guide orient="horz" pos="2397"/>
        <p:guide orient="horz" pos="2672"/>
        <p:guide orient="horz" pos="3035"/>
        <p:guide pos="295"/>
        <p:guide pos="2918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2"/>
      </p:cViewPr>
      <p:guideLst>
        <p:guide orient="horz" pos="2900"/>
        <p:guide pos="21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2A03D-396C-4399-9D1D-2352B44AA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F8B5F-B472-4A59-9D20-7875F3BF0A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CA5E8DB0-55DC-4221-A99C-988BCD133BF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2291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8477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27190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6954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120265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4445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7990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2170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5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2900"/>
            </a:lvl1pPr>
            <a:lvl2pPr marL="424180" indent="0">
              <a:buNone/>
              <a:defRPr sz="2600"/>
            </a:lvl2pPr>
            <a:lvl3pPr marL="848360" indent="0">
              <a:buNone/>
              <a:defRPr sz="2200"/>
            </a:lvl3pPr>
            <a:lvl4pPr marL="1271905" indent="0">
              <a:buNone/>
              <a:defRPr sz="1900"/>
            </a:lvl4pPr>
            <a:lvl5pPr marL="1696085" indent="0">
              <a:buNone/>
              <a:defRPr sz="1900"/>
            </a:lvl5pPr>
            <a:lvl6pPr marL="2120265" indent="0">
              <a:buNone/>
              <a:defRPr sz="1900"/>
            </a:lvl6pPr>
            <a:lvl7pPr marL="2544445" indent="0">
              <a:buNone/>
              <a:defRPr sz="1900"/>
            </a:lvl7pPr>
            <a:lvl8pPr marL="2967990" indent="0">
              <a:buNone/>
              <a:defRPr sz="1900"/>
            </a:lvl8pPr>
            <a:lvl9pPr marL="3392170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5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300"/>
            </a:lvl1pPr>
            <a:lvl2pPr marL="424180" indent="0">
              <a:buNone/>
              <a:defRPr sz="1100"/>
            </a:lvl2pPr>
            <a:lvl3pPr marL="848360" indent="0">
              <a:buNone/>
              <a:defRPr sz="1000"/>
            </a:lvl3pPr>
            <a:lvl4pPr marL="1271905" indent="0">
              <a:buNone/>
              <a:defRPr sz="800"/>
            </a:lvl4pPr>
            <a:lvl5pPr marL="1696085" indent="0">
              <a:buNone/>
              <a:defRPr sz="800"/>
            </a:lvl5pPr>
            <a:lvl6pPr marL="2120265" indent="0">
              <a:buNone/>
              <a:defRPr sz="800"/>
            </a:lvl6pPr>
            <a:lvl7pPr marL="2544445" indent="0">
              <a:buNone/>
              <a:defRPr sz="800"/>
            </a:lvl7pPr>
            <a:lvl8pPr marL="2967990" indent="0">
              <a:buNone/>
              <a:defRPr sz="800"/>
            </a:lvl8pPr>
            <a:lvl9pPr marL="33921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71" y="87314"/>
            <a:ext cx="8206671" cy="486455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671" y="735920"/>
            <a:ext cx="8206671" cy="4029982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86922"/>
            <a:ext cx="2051050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86922"/>
            <a:ext cx="6003925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75320" y="152053"/>
            <a:ext cx="372660" cy="3726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58928" y="351869"/>
            <a:ext cx="248440" cy="248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46"/>
          <p:cNvCxnSpPr>
            <a:cxnSpLocks noChangeShapeType="1"/>
          </p:cNvCxnSpPr>
          <p:nvPr userDrawn="1"/>
        </p:nvCxnSpPr>
        <p:spPr bwMode="auto">
          <a:xfrm flipH="1">
            <a:off x="641352" y="654051"/>
            <a:ext cx="8351711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2418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84836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27190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69608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167640" indent="-16764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1015" indent="-16764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9945" indent="-16129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955" indent="-16764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1140" indent="-17018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95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5013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68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86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18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36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190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08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6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44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799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17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555625"/>
            <a:ext cx="2814955" cy="43072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33595" y="598805"/>
            <a:ext cx="30238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+mn-ea"/>
                <a:ea typeface="+mn-ea"/>
                <a:cs typeface="+mn-ea"/>
              </a:rPr>
              <a:t>JVM</a:t>
            </a:r>
            <a:r>
              <a:rPr lang="zh-CN" altLang="en-US" sz="3600">
                <a:latin typeface="+mn-ea"/>
                <a:ea typeface="+mn-ea"/>
                <a:cs typeface="+mn-ea"/>
              </a:rPr>
              <a:t>系列课程</a:t>
            </a:r>
            <a:endParaRPr lang="zh-CN" altLang="en-US" sz="3600">
              <a:latin typeface="+mn-ea"/>
              <a:ea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2045" y="1938020"/>
            <a:ext cx="3272155" cy="2453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虚拟机概念</a:t>
            </a:r>
            <a:endParaRPr lang="zh-CN" altLang="en-US" sz="1600">
              <a:solidFill>
                <a:schemeClr val="tx2"/>
              </a:solidFill>
              <a:latin typeface="+mn-ea"/>
              <a:ea typeface="+mn-ea"/>
              <a:cs typeface="+mn-ea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JVM</a:t>
            </a:r>
            <a:r>
              <a:rPr lang="zh-CN" altLang="en-US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定义</a:t>
            </a:r>
            <a:endParaRPr lang="zh-CN" altLang="en-US" sz="1600">
              <a:solidFill>
                <a:schemeClr val="tx2"/>
              </a:solidFill>
              <a:latin typeface="+mn-ea"/>
              <a:ea typeface="+mn-ea"/>
              <a:cs typeface="+mn-ea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JVM</a:t>
            </a:r>
            <a:r>
              <a:rPr lang="zh-CN" altLang="en-US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规范</a:t>
            </a:r>
            <a:endParaRPr lang="zh-CN" altLang="en-US" sz="1600">
              <a:solidFill>
                <a:schemeClr val="tx2"/>
              </a:solidFill>
              <a:latin typeface="+mn-ea"/>
              <a:ea typeface="+mn-ea"/>
              <a:cs typeface="+mn-ea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JVM</a:t>
            </a:r>
            <a:r>
              <a:rPr lang="zh-CN" altLang="en-US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产品</a:t>
            </a:r>
            <a:endParaRPr lang="zh-CN" altLang="en-US" sz="1600">
              <a:solidFill>
                <a:schemeClr val="tx2"/>
              </a:solidFill>
              <a:latin typeface="+mn-ea"/>
              <a:ea typeface="+mn-ea"/>
              <a:cs typeface="+mn-ea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JVM的发展史</a:t>
            </a:r>
            <a:endParaRPr lang="zh-CN" altLang="en-US" sz="1600">
              <a:solidFill>
                <a:schemeClr val="tx2"/>
              </a:solidFill>
              <a:latin typeface="+mn-ea"/>
              <a:ea typeface="+mn-ea"/>
              <a:cs typeface="+mn-ea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JVM整体框架</a:t>
            </a:r>
            <a:endParaRPr lang="zh-CN" altLang="en-US" sz="1600">
              <a:solidFill>
                <a:schemeClr val="tx2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92090" y="458787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+mn-ea"/>
                <a:ea typeface="+mn-ea"/>
                <a:cs typeface="+mn-ea"/>
              </a:rPr>
              <a:t>讲师：黄豆</a:t>
            </a:r>
            <a:endParaRPr lang="zh-CN" altLang="en-US" sz="2400">
              <a:latin typeface="+mn-ea"/>
              <a:ea typeface="+mn-ea"/>
              <a:cs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88840" y="1416050"/>
            <a:ext cx="2968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atin typeface="+mn-ea"/>
                <a:ea typeface="+mn-ea"/>
                <a:cs typeface="+mn-ea"/>
              </a:rPr>
              <a:t>JVM</a:t>
            </a:r>
            <a:r>
              <a:rPr lang="zh-CN" altLang="en-US" sz="2800">
                <a:latin typeface="+mn-ea"/>
                <a:ea typeface="+mn-ea"/>
                <a:cs typeface="+mn-ea"/>
              </a:rPr>
              <a:t>简介</a:t>
            </a:r>
            <a:endParaRPr lang="zh-CN" altLang="en-US" sz="2800">
              <a:latin typeface="+mn-ea"/>
              <a:ea typeface="+mn-ea"/>
              <a:cs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633595" y="598805"/>
            <a:ext cx="30238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+mn-ea"/>
                <a:ea typeface="+mn-ea"/>
                <a:cs typeface="+mn-ea"/>
              </a:rPr>
              <a:t>JVM</a:t>
            </a:r>
            <a:r>
              <a:rPr lang="zh-CN" altLang="en-US" sz="3600">
                <a:latin typeface="+mn-ea"/>
                <a:ea typeface="+mn-ea"/>
                <a:cs typeface="+mn-ea"/>
              </a:rPr>
              <a:t>系列课程</a:t>
            </a:r>
            <a:endParaRPr lang="zh-CN" altLang="en-US" sz="360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8000">
        <p14:switch dir="r"/>
      </p:transition>
    </mc:Choice>
    <mc:Fallback>
      <p:transition spd="slow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笑PPT - 小A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FFC000"/>
      </a:lt2>
      <a:accent1>
        <a:srgbClr val="FF6600"/>
      </a:accent1>
      <a:accent2>
        <a:srgbClr val="FF0000"/>
      </a:accent2>
      <a:accent3>
        <a:srgbClr val="FFC000"/>
      </a:accent3>
      <a:accent4>
        <a:srgbClr val="FFC000"/>
      </a:accent4>
      <a:accent5>
        <a:srgbClr val="FF6600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演示</Application>
  <PresentationFormat>全屏显示(16:9)</PresentationFormat>
  <Paragraphs>15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华文细黑</vt:lpstr>
      <vt:lpstr>微软雅黑</vt:lpstr>
      <vt:lpstr>Arial Unicode MS</vt:lpstr>
      <vt:lpstr>微笑PPT - 小A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186</dc:title>
  <dc:creator>Administrator</dc:creator>
  <cp:lastModifiedBy>黄志江</cp:lastModifiedBy>
  <cp:revision>321</cp:revision>
  <dcterms:created xsi:type="dcterms:W3CDTF">2010-02-22T07:41:00Z</dcterms:created>
  <dcterms:modified xsi:type="dcterms:W3CDTF">2021-05-20T16:31:24Z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8C94F59CA157488DA202A16FB6A3DE9C</vt:lpwstr>
  </property>
</Properties>
</file>