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2" r:id="rId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1pPr>
    <a:lvl2pPr marL="422910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2pPr>
    <a:lvl3pPr marL="847725" indent="-12192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3pPr>
    <a:lvl4pPr marL="1271905" indent="-1841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4pPr>
    <a:lvl5pPr marL="1695450" indent="-24447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5pPr>
    <a:lvl6pPr marL="1813560" algn="l" defTabSz="72517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6pPr>
    <a:lvl7pPr marL="2176145" algn="l" defTabSz="72517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7pPr>
    <a:lvl8pPr marL="2539365" algn="l" defTabSz="72517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8pPr>
    <a:lvl9pPr marL="2901950" algn="l" defTabSz="72517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BFED2"/>
    <a:srgbClr val="0F319D"/>
    <a:srgbClr val="FF0000"/>
    <a:srgbClr val="067C0C"/>
    <a:srgbClr val="08A810"/>
    <a:srgbClr val="045408"/>
    <a:srgbClr val="DE0000"/>
    <a:srgbClr val="AC0000"/>
    <a:srgbClr val="133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7" autoAdjust="0"/>
    <p:restoredTop sz="94651" autoAdjust="0"/>
  </p:normalViewPr>
  <p:slideViewPr>
    <p:cSldViewPr>
      <p:cViewPr varScale="1">
        <p:scale>
          <a:sx n="126" d="100"/>
          <a:sy n="126" d="100"/>
        </p:scale>
        <p:origin x="250" y="77"/>
      </p:cViewPr>
      <p:guideLst>
        <p:guide orient="horz" pos="1428"/>
        <p:guide orient="horz" pos="377"/>
        <p:guide orient="horz" pos="2397"/>
        <p:guide orient="horz" pos="2672"/>
        <p:guide orient="horz" pos="3035"/>
        <p:guide pos="295"/>
        <p:guide pos="2918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>
        <p:guide orient="horz" pos="2900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2A03D-396C-4399-9D1D-2352B44AA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F8B5F-B472-4A59-9D20-7875F3BF0A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CA5E8DB0-55DC-4221-A99C-988BCD133BF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2291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8477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27190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6954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12026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44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799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17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180" indent="0">
              <a:buNone/>
              <a:defRPr sz="2600"/>
            </a:lvl2pPr>
            <a:lvl3pPr marL="848360" indent="0">
              <a:buNone/>
              <a:defRPr sz="2200"/>
            </a:lvl3pPr>
            <a:lvl4pPr marL="1271905" indent="0">
              <a:buNone/>
              <a:defRPr sz="1900"/>
            </a:lvl4pPr>
            <a:lvl5pPr marL="1696085" indent="0">
              <a:buNone/>
              <a:defRPr sz="1900"/>
            </a:lvl5pPr>
            <a:lvl6pPr marL="2120265" indent="0">
              <a:buNone/>
              <a:defRPr sz="1900"/>
            </a:lvl6pPr>
            <a:lvl7pPr marL="2544445" indent="0">
              <a:buNone/>
              <a:defRPr sz="1900"/>
            </a:lvl7pPr>
            <a:lvl8pPr marL="2967990" indent="0">
              <a:buNone/>
              <a:defRPr sz="1900"/>
            </a:lvl8pPr>
            <a:lvl9pPr marL="339217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180" indent="0">
              <a:buNone/>
              <a:defRPr sz="1100"/>
            </a:lvl2pPr>
            <a:lvl3pPr marL="848360" indent="0">
              <a:buNone/>
              <a:defRPr sz="1000"/>
            </a:lvl3pPr>
            <a:lvl4pPr marL="1271905" indent="0">
              <a:buNone/>
              <a:defRPr sz="800"/>
            </a:lvl4pPr>
            <a:lvl5pPr marL="1696085" indent="0">
              <a:buNone/>
              <a:defRPr sz="800"/>
            </a:lvl5pPr>
            <a:lvl6pPr marL="2120265" indent="0">
              <a:buNone/>
              <a:defRPr sz="800"/>
            </a:lvl6pPr>
            <a:lvl7pPr marL="2544445" indent="0">
              <a:buNone/>
              <a:defRPr sz="800"/>
            </a:lvl7pPr>
            <a:lvl8pPr marL="2967990" indent="0">
              <a:buNone/>
              <a:defRPr sz="800"/>
            </a:lvl8pPr>
            <a:lvl9pPr marL="33921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75320" y="152053"/>
            <a:ext cx="372660" cy="3726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8928" y="351869"/>
            <a:ext cx="248440" cy="248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46"/>
          <p:cNvCxnSpPr>
            <a:cxnSpLocks noChangeShapeType="1"/>
          </p:cNvCxnSpPr>
          <p:nvPr userDrawn="1"/>
        </p:nvCxnSpPr>
        <p:spPr bwMode="auto">
          <a:xfrm flipH="1">
            <a:off x="641352" y="654051"/>
            <a:ext cx="8351711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167640" indent="-16764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1015" indent="-16764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9945" indent="-16129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955" indent="-16764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1140" indent="-17018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95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5013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68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86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6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90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08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6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44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799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17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555625"/>
            <a:ext cx="2814955" cy="4307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3595" y="598805"/>
            <a:ext cx="3023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+mn-ea"/>
                <a:ea typeface="+mn-ea"/>
                <a:cs typeface="+mn-ea"/>
              </a:rPr>
              <a:t>JVM</a:t>
            </a:r>
            <a:r>
              <a:rPr lang="zh-CN" altLang="en-US" sz="3600">
                <a:latin typeface="+mn-ea"/>
                <a:ea typeface="+mn-ea"/>
                <a:cs typeface="+mn-ea"/>
              </a:rPr>
              <a:t>系列课程</a:t>
            </a:r>
            <a:endParaRPr lang="zh-CN" altLang="en-US" sz="3600">
              <a:latin typeface="+mn-ea"/>
              <a:ea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8490" y="1779905"/>
            <a:ext cx="3447415" cy="2847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class</a:t>
            </a:r>
            <a:r>
              <a: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文件数据结构</a:t>
            </a:r>
            <a:endParaRPr lang="zh-CN" altLang="en-US" sz="1600">
              <a:solidFill>
                <a:schemeClr val="tx2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class</a:t>
            </a:r>
            <a:r>
              <a: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文件基本信息</a:t>
            </a:r>
            <a:endParaRPr lang="zh-CN" altLang="en-US" sz="1600">
              <a:solidFill>
                <a:schemeClr val="tx2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class</a:t>
            </a:r>
            <a:r>
              <a: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文件常量池信息</a:t>
            </a:r>
            <a:endParaRPr lang="zh-CN" altLang="en-US" sz="1600">
              <a:solidFill>
                <a:schemeClr val="tx2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class</a:t>
            </a:r>
            <a:r>
              <a: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文件访问标志信息</a:t>
            </a:r>
            <a:endParaRPr lang="zh-CN" altLang="en-US" sz="1600">
              <a:solidFill>
                <a:schemeClr val="tx2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class</a:t>
            </a:r>
            <a:r>
              <a: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文件类、接口信息</a:t>
            </a:r>
            <a:endParaRPr lang="zh-CN" altLang="en-US" sz="1600">
              <a:solidFill>
                <a:schemeClr val="tx2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class</a:t>
            </a:r>
            <a:r>
              <a: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文件字段、属性、方法信息</a:t>
            </a:r>
            <a:endParaRPr lang="zh-CN" altLang="en-US" sz="1600">
              <a:solidFill>
                <a:schemeClr val="tx2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2"/>
                </a:solidFill>
                <a:latin typeface="+mn-ea"/>
                <a:ea typeface="+mn-ea"/>
                <a:cs typeface="+mn-ea"/>
                <a:sym typeface="+mn-ea"/>
              </a:rPr>
              <a:t>class</a:t>
            </a:r>
            <a:r>
              <a: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  <a:sym typeface="+mn-ea"/>
              </a:rPr>
              <a:t>文件字节码指令</a:t>
            </a:r>
            <a:endParaRPr lang="zh-CN" altLang="en-US" sz="1600">
              <a:solidFill>
                <a:schemeClr val="tx2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92090" y="458787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+mn-ea"/>
                <a:ea typeface="+mn-ea"/>
                <a:cs typeface="+mn-ea"/>
              </a:rPr>
              <a:t>讲师：黄豆</a:t>
            </a:r>
            <a:endParaRPr lang="zh-CN" altLang="en-US" sz="2400">
              <a:latin typeface="+mn-ea"/>
              <a:ea typeface="+mn-ea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6145" y="1275715"/>
            <a:ext cx="2968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latin typeface="+mn-ea"/>
                <a:ea typeface="+mn-ea"/>
                <a:cs typeface="+mn-ea"/>
              </a:rPr>
              <a:t>Class</a:t>
            </a:r>
            <a:r>
              <a:rPr lang="zh-CN" altLang="en-US" sz="2800">
                <a:latin typeface="+mn-ea"/>
                <a:ea typeface="+mn-ea"/>
                <a:cs typeface="+mn-ea"/>
              </a:rPr>
              <a:t>文件结构</a:t>
            </a:r>
            <a:endParaRPr lang="zh-CN" altLang="en-US" sz="2800">
              <a:latin typeface="+mn-ea"/>
              <a:ea typeface="+mn-ea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33595" y="598805"/>
            <a:ext cx="3023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+mn-ea"/>
                <a:ea typeface="+mn-ea"/>
                <a:cs typeface="+mn-ea"/>
              </a:rPr>
              <a:t>JVM</a:t>
            </a:r>
            <a:r>
              <a:rPr lang="zh-CN" altLang="en-US" sz="3600">
                <a:latin typeface="+mn-ea"/>
                <a:ea typeface="+mn-ea"/>
                <a:cs typeface="+mn-ea"/>
              </a:rPr>
              <a:t>系列课程</a:t>
            </a:r>
            <a:endParaRPr lang="zh-CN" altLang="en-US" sz="36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8000">
        <p14:switch dir="r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笑PPT - 小A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C000"/>
      </a:lt2>
      <a:accent1>
        <a:srgbClr val="FF6600"/>
      </a:accent1>
      <a:accent2>
        <a:srgbClr val="FF0000"/>
      </a:accent2>
      <a:accent3>
        <a:srgbClr val="FFC000"/>
      </a:accent3>
      <a:accent4>
        <a:srgbClr val="FFC000"/>
      </a:accent4>
      <a:accent5>
        <a:srgbClr val="FF6600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演示</Application>
  <PresentationFormat>全屏显示(16:9)</PresentationFormat>
  <Paragraphs>16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华文细黑</vt:lpstr>
      <vt:lpstr>微软雅黑</vt:lpstr>
      <vt:lpstr>Arial Unicode MS</vt:lpstr>
      <vt:lpstr>微笑PPT - 小A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186</dc:title>
  <dc:creator>Administrator</dc:creator>
  <cp:lastModifiedBy>黄志江</cp:lastModifiedBy>
  <cp:revision>323</cp:revision>
  <dcterms:created xsi:type="dcterms:W3CDTF">2010-02-22T07:41:00Z</dcterms:created>
  <dcterms:modified xsi:type="dcterms:W3CDTF">2021-06-17T10:57:58Z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8C94F59CA157488DA202A16FB6A3DE9C</vt:lpwstr>
  </property>
</Properties>
</file>