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D46F6-D0A1-4659-98EF-02C90AD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E07344-62A9-4DEB-8FBA-9ED45A163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50B4F-EDEE-49CB-BE6C-5769FD74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9A4FF-3C41-4467-B8DC-2413C6DD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B878E-78AE-46CA-8CD5-F050FC41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48E6F-D098-44C1-8BAA-1EF2D265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4C559-35B4-43F3-AD08-35399058A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75DC6-D174-4AF6-BFBA-030BC315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9482E-29AB-4E4D-815F-8DB9E894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27E55-4CA0-44CD-A9A2-C8C99448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5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637FD3-437F-46A8-AA55-C809F8CB5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FA7D1-A633-4057-BB1F-2F4792621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D4D1F-42E7-42A6-994C-5235E33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7BB7D-F485-41F4-93BD-66109D36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C73E0-EEAE-4BEC-989B-2C8BFFB5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E7727-B019-45C5-9320-6915C217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4B600-D279-4DFE-A257-BCBD23B1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0F56B-4454-4975-AFF2-04529EED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5CFD3-1F0F-4F52-8E42-964D5D40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D1F49-4C1B-4187-A479-1C1414A0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0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420E9-47EA-43BA-BE89-2E4B3844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CB5BD-FCCD-4C9D-A35B-06724BCA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CB77C-8FE2-4147-A39C-E670B355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6E6D8-ECE2-42A7-9E7C-D17830B0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1FC4F-47D3-40F6-BBFF-180BFDA5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50DA2-8908-4489-AC60-D3784E6E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E4E8E-B43C-42D4-BF04-AA773CD58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C83047-3640-40ED-AB12-D52B3AF1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C5E4EA-DC3D-4DCE-8467-AB3C68A9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64344-DA64-460A-BDE5-A4E77634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7D868A-58EC-4348-A416-1D6D9ABC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1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2F37-965D-4CA6-9731-B7A148C0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32051-4B76-4547-B4EA-0E74402C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00D1F-90FC-4605-ADDA-33F480F3E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9AC6E6-4353-4AFC-95DA-5506CDD78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1E2C15-7684-4DD5-A988-918FAE973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5CE5-F088-4156-8CC6-08F24102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91CF8-53E7-4154-8758-BB3F063F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A9AC25-F2DB-436F-A778-F1AF2FF5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2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37F2B-FAFB-4144-859D-CAA99500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4E0020-920B-45E1-800A-4F42BCA1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A4E3F-0238-41BB-AE0B-6597413A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F17691-1A43-4482-A0B0-E00E059D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3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201FEA-D685-4A52-B9FD-0A9167FA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BA9DE-5924-42C9-8884-42B1DCBA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C81D1-2167-461B-8C3B-3D4E4955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5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E633-0ED8-4103-8BBA-86AC77FE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82822-B420-4D90-856A-6CBA5CDC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BF69F-C3C6-40CE-8F17-84DB6B659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22996-10AB-42E2-ABC3-E8AF82CF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8D595-1A76-4CC9-B088-785804D9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BD16A-99BF-4859-9601-0B94F470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1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676FF-35C9-4BF0-98BC-5087F8DD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938B25-DFD1-4558-B899-019008AFE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3A739-CCCC-4AE3-925B-0D5E56D49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6BC4A-EEC4-4EE3-8452-A0316468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5201D-FA81-4E21-8F36-E4E487E8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723E8-CEE7-48FB-A27F-E17C6F30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5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31AFBC-A2BD-4F65-95FF-D57D65EA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64E7A-1511-4C30-B733-1DF12F3A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ADC7A-2E7A-4D66-BF20-C98CB1CA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11D4-F83C-44D2-981C-24B58DC11C9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690BE-26FC-4E19-9F5D-2C76A2053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9BCC7-1141-471C-A53A-5E00D8966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8BA5-6B8F-48CC-B23C-E9FA2D1E3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94CE1-2BAD-493C-901F-006AD55B0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Toc</a:t>
            </a:r>
            <a:r>
              <a:rPr lang="ko-KR" altLang="en-US" dirty="0"/>
              <a:t>튀는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FB79D-56E8-454E-8E70-585FFCA19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551" y="4392150"/>
            <a:ext cx="9144000" cy="1655762"/>
          </a:xfrm>
        </p:spPr>
        <p:txBody>
          <a:bodyPr/>
          <a:lstStyle/>
          <a:p>
            <a:r>
              <a:rPr lang="en-US" altLang="ko-KR" dirty="0"/>
              <a:t>201944077</a:t>
            </a:r>
          </a:p>
        </p:txBody>
      </p:sp>
    </p:spTree>
    <p:extLst>
      <p:ext uri="{BB962C8B-B14F-4D97-AF65-F5344CB8AC3E}">
        <p14:creationId xmlns:p14="http://schemas.microsoft.com/office/powerpoint/2010/main" val="293443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652BC9F-E22B-42F7-B32E-D941DBC6F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61" y="218377"/>
            <a:ext cx="11822393" cy="63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5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BC7CEB-5F9E-40A6-86C8-D5CFC88B8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95" y="147746"/>
            <a:ext cx="11970603" cy="64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3DF7E55-24D4-4FA9-8941-C98E42B79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22" y="179688"/>
            <a:ext cx="11872555" cy="66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8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Toc튀는 멘토링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Toc튀는 멘토링</dc:title>
  <dc:creator>이 샘미</dc:creator>
  <cp:lastModifiedBy>이 샘미</cp:lastModifiedBy>
  <cp:revision>1</cp:revision>
  <dcterms:created xsi:type="dcterms:W3CDTF">2019-10-10T07:16:42Z</dcterms:created>
  <dcterms:modified xsi:type="dcterms:W3CDTF">2019-10-10T07:23:09Z</dcterms:modified>
</cp:coreProperties>
</file>