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FD769-D3D2-4B02-95F7-21356D325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C0B7E-BEA0-4F01-8ADA-B250B2201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E05E9-E81A-463B-A465-60027D91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87D9-03ED-46BD-A950-945796FE3FE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7F1A1-BAA6-488D-937D-0F973387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1ECA5-2A86-4CC3-8D61-13FB5640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063-2A47-487D-B901-BB931E766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9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05413-0183-45F0-8205-51CAB6C1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CB3A6-12AF-4EC8-8A5B-8EB5B78C0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D6487-C288-4CB7-81C1-EF9E2DE0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87D9-03ED-46BD-A950-945796FE3FE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1FB16-A053-4694-BE68-7171C8C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B89A5-0A4B-4C18-900E-16BAD67F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063-2A47-487D-B901-BB931E766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3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7689B6-BF7D-4515-8703-E4C3F5568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08B14-B799-42CB-B96D-3D112BF68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1D5B4-83B8-4FCE-9382-8917BD7F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87D9-03ED-46BD-A950-945796FE3FE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9CEDA-619F-46FA-BEEB-F5B930B0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3D8A5-DC73-426E-9817-7D4E6C92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063-2A47-487D-B901-BB931E766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6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1696F-CB3F-422E-931D-094F1753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326AA-2E45-4F3B-B8F3-CA997769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5CFFD-1DE7-431E-AD8E-46867C1D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87D9-03ED-46BD-A950-945796FE3FE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6F582-1E38-4AA6-95F1-277FFC40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E1968-AA71-4B0D-BA31-46BE7821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063-2A47-487D-B901-BB931E766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5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A08B-561B-4610-81A2-ECB54DFF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62035-B5C4-4CEC-AB4D-ADCA53105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C33F8-DBFA-4ACF-90DD-B0A1A285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87D9-03ED-46BD-A950-945796FE3FE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F741A-1DE6-4BFF-BB7E-A2FE38A2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36055-27F4-406C-A167-EFAF525C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063-2A47-487D-B901-BB931E766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3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6F66A-9ADF-4F48-AB12-1C6FAF1E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B5C24-069B-4729-909F-D7C32D347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D7303-144E-48FD-AFFD-2D1A1BCEB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4A35D-BBFC-43F8-8233-05D73F6D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87D9-03ED-46BD-A950-945796FE3FE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2EEEF3-083C-407F-B90F-7DBE5810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AE0DA-CE58-4677-B876-80D54BE8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063-2A47-487D-B901-BB931E766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2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1FB93-41E6-4FD8-AE91-DDE3826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34336-28EB-48E7-8EA5-5AE33A71C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E2878-F26A-4DAD-B4AD-EB3C7FC8B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669580-7F30-49EE-A571-B84FAA47C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7A4852-8606-42D8-BB4B-55A0C94AC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DCBAF9-D174-4BB3-BF81-97A0B636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87D9-03ED-46BD-A950-945796FE3FE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51163-89FE-431A-B4B5-15862D67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3D36C4-4E1F-4F41-9F7F-4E0AF24E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063-2A47-487D-B901-BB931E766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9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7C448-7D47-4434-94C3-DEE8EB1C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8D692-EAD3-4E55-B203-967EC6C7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87D9-03ED-46BD-A950-945796FE3FE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138B77-EC21-4BC3-A033-58327FFC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B9F487-E892-4CB3-AA51-62E13B13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063-2A47-487D-B901-BB931E766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0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1D1E2B-BBFE-45FE-9E26-3ED33912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87D9-03ED-46BD-A950-945796FE3FE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EAF5FB-86DE-46AE-A540-6138FB72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29D2F9-07D5-4BB0-BC06-36DABD2A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063-2A47-487D-B901-BB931E766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6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8959F-02F2-4B34-9C49-72872A06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F4F12-D191-4D0F-9966-106B87232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D924D-6085-41AC-97E6-76B1C378F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C9C83-3534-44B0-BB95-54EBEC32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87D9-03ED-46BD-A950-945796FE3FE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847B6-EF38-497E-AB9A-1681B44D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28524F-DAA9-421F-AA0B-F382B203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063-2A47-487D-B901-BB931E766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38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55EE1-4D95-4A7E-9547-DA57CF37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FC8E14-53CE-4F09-84B1-C3DD74711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E71343-E88C-48AB-A459-5C9147E02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09989-8D6D-4527-AAE9-C8E28616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87D9-03ED-46BD-A950-945796FE3FE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C8BC4-78FC-4DE6-B3DB-6F43D93D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9ABE6-5800-43FF-BF67-75F55C82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063-2A47-487D-B901-BB931E766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6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4616AD-42D4-4068-8E68-A5D63955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48CEC-445B-4F01-B366-AFAFE12C2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F98F0-B159-4D45-AC44-A2103D72E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587D9-03ED-46BD-A950-945796FE3FE8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EC3C0-71C8-43B6-8786-0195AC1F0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553D0-F181-46E6-8121-EA3346BAC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D063-2A47-487D-B901-BB931E766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8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FE8BB-09F3-43F0-A5F8-E7F889673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TOC</a:t>
            </a:r>
            <a:r>
              <a:rPr lang="ko-KR" altLang="en-US" dirty="0"/>
              <a:t>튀는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7B6256-C7A0-4F4F-B3A2-447F4E7FA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588962"/>
          </a:xfrm>
        </p:spPr>
        <p:txBody>
          <a:bodyPr/>
          <a:lstStyle/>
          <a:p>
            <a:r>
              <a:rPr lang="en-US" altLang="ko-KR" dirty="0"/>
              <a:t>201944077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12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7F7F4-8882-4F83-A47D-D87C4F60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247" y="2766218"/>
            <a:ext cx="6077505" cy="1325563"/>
          </a:xfrm>
        </p:spPr>
        <p:txBody>
          <a:bodyPr/>
          <a:lstStyle/>
          <a:p>
            <a:r>
              <a:rPr lang="ko-KR" altLang="en-US" dirty="0"/>
              <a:t> 웹 페이지에 나타내기</a:t>
            </a:r>
          </a:p>
        </p:txBody>
      </p:sp>
    </p:spTree>
    <p:extLst>
      <p:ext uri="{BB962C8B-B14F-4D97-AF65-F5344CB8AC3E}">
        <p14:creationId xmlns:p14="http://schemas.microsoft.com/office/powerpoint/2010/main" val="342484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2BB1EDF-A7B9-4D3E-AEDD-628D7A340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98" y="146362"/>
            <a:ext cx="11671603" cy="65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1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8D0D99EB-08B3-4933-8F5D-5144974EC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20" y="198834"/>
            <a:ext cx="12042560" cy="64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4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TOC튀는 멘토링</vt:lpstr>
      <vt:lpstr> 웹 페이지에 나타내기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TOC튀는 멘토링</dc:title>
  <dc:creator>이 샘미</dc:creator>
  <cp:lastModifiedBy>이 샘미</cp:lastModifiedBy>
  <cp:revision>1</cp:revision>
  <dcterms:created xsi:type="dcterms:W3CDTF">2019-10-31T05:00:51Z</dcterms:created>
  <dcterms:modified xsi:type="dcterms:W3CDTF">2019-10-31T05:07:53Z</dcterms:modified>
</cp:coreProperties>
</file>