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5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EA135-EB2B-4F35-8592-DDA573FED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A42DA5-DB32-4D3B-9AC5-B566A4B08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EF67B-BF52-4060-B930-A0EC17E6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C17F-C929-453D-82AE-B8C0B1FA338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63F4F-9EBD-4FE8-B7F1-E5CDE86D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61B6D-FFB8-4D79-8337-962F0B64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BA69-2BB4-41DA-B3B5-AC58A327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87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205C5-A0F4-4203-B57B-DF61EDD6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626FF-450D-402B-AF02-E61F0FAD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DA729-F2D6-4CAC-9D84-C380203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C17F-C929-453D-82AE-B8C0B1FA338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F18FF-DB2A-447E-98E2-EBF1B57F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230FB-6887-427B-ABBE-3E375B65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BA69-2BB4-41DA-B3B5-AC58A327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7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385BC9-2079-440C-BBBE-6E57129FB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9CADE-B352-489B-8551-19B72AC54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156BE-5816-43AF-B566-FB1D1662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C17F-C929-453D-82AE-B8C0B1FA338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ED4FD-CD56-4E66-9FF0-26E0004C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FF076-4047-4EF6-BC2D-6813544C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BA69-2BB4-41DA-B3B5-AC58A327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0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836BF-134B-4981-AD0E-DB0AD1A6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AECD4-361C-4A15-A37E-93A65363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032FB-2F83-4136-99C0-4A4B44F4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C17F-C929-453D-82AE-B8C0B1FA338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96520-B012-4E29-B19A-0542D1C4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8F6CE-12B2-4C4F-B3C6-28FDCD2D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BA69-2BB4-41DA-B3B5-AC58A327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5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CCE8E-5651-4318-A818-C48F28B9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AB920-B97E-4DF9-AD7F-1E78DEE89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ED8CC-AA70-4D17-B860-C14D68F6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C17F-C929-453D-82AE-B8C0B1FA338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D4341-55DD-41B9-A99B-A544767E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2C54A-8F08-4334-81FC-90108A83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BA69-2BB4-41DA-B3B5-AC58A327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4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3A428-49BE-4469-A2EE-F4736BED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229EA-31F9-4B61-9D78-314E241B6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146E9D-36C9-4550-A716-FF5CED2C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8239F-C32B-4D00-9693-02DDCD06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C17F-C929-453D-82AE-B8C0B1FA338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CFDF2-0EA5-4D85-B5DB-11A0297C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247F3-0B3B-420A-8334-46B0E4DC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BA69-2BB4-41DA-B3B5-AC58A327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59ED9-7E5C-4587-BC21-8A4BDA15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800BF-751A-4EF2-ABBE-D4D1EF6EB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20E54-7848-449A-8B4A-03221167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7CD6CB-4294-43B8-893F-04A98B585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93ABD3-050E-4C51-A3D2-DC324F908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DEABC-70C6-4792-829B-B2CCDCAF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C17F-C929-453D-82AE-B8C0B1FA338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E3F6D3-8257-483A-96BC-F2C9E30E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0F5482-7F88-4A6C-948F-42F7DB17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BA69-2BB4-41DA-B3B5-AC58A327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9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C8865-47B9-47C5-9E7B-0B841C52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7C62BE-97BF-4DF7-BD6C-35BCCACD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C17F-C929-453D-82AE-B8C0B1FA338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5ACFBC-1838-47D6-B9A6-788CA6B5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0BAFCA-15DD-4CA1-968B-531F5A4F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BA69-2BB4-41DA-B3B5-AC58A327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1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A9931-867F-4930-9CB1-D539C426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C17F-C929-453D-82AE-B8C0B1FA338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E01F69-2315-4C27-A4C4-06F74053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347FFF-C5A3-4F04-919E-CB53C8C1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BA69-2BB4-41DA-B3B5-AC58A327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4796E-5E07-4954-A995-B3C6B2A7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A935F-6B6A-4239-A4E7-7404F2FD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7EE040-434F-4C7E-BF92-FE260FB5C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2C1AD-DD5E-4F9F-89D9-702208B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C17F-C929-453D-82AE-B8C0B1FA338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2FD5BD-43C3-4F41-B0CC-C3FA2B0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B243E-D527-4C98-A8DC-87FBD4F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BA69-2BB4-41DA-B3B5-AC58A327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2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7A0F7-DDA4-45EE-AD0B-3458417F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BE2CC-D2B4-4647-8672-19C029EFD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FE4FD0-1CD7-4008-B7D1-C4AAA74AF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209E3-E4F9-44F5-A8F6-DFE26EC0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C17F-C929-453D-82AE-B8C0B1FA338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18E0D-9EF6-4046-B2B6-CA6BCD92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31D34-CB71-4A89-9D93-358F3524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BA69-2BB4-41DA-B3B5-AC58A327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E9B37-B80B-47DE-B3D0-C8798F90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D70BF-1569-42D3-B764-12871B3F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4A70D-A922-464E-BCC8-F1AC555AD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C17F-C929-453D-82AE-B8C0B1FA338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C58A3-A248-4EE1-8180-E763F6845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ED1BB-8AFB-49E6-8346-EF2F831F3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BA69-2BB4-41DA-B3B5-AC58A327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891A9-43A1-4A17-9794-0ADD2F3BA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TOC</a:t>
            </a:r>
            <a:r>
              <a:rPr lang="ko-KR" altLang="en-US" dirty="0"/>
              <a:t>튀는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7F03CF-9D1B-46EF-A47C-DC3E093E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4294"/>
            <a:ext cx="9144000" cy="455057"/>
          </a:xfrm>
        </p:spPr>
        <p:txBody>
          <a:bodyPr/>
          <a:lstStyle/>
          <a:p>
            <a:r>
              <a:rPr lang="en-US" altLang="ko-KR" dirty="0"/>
              <a:t>201944077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4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1A2344-A6B4-466A-B0BD-6E40C6454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4" y="2384380"/>
            <a:ext cx="11405192" cy="2089240"/>
          </a:xfrm>
        </p:spPr>
      </p:pic>
    </p:spTree>
    <p:extLst>
      <p:ext uri="{BB962C8B-B14F-4D97-AF65-F5344CB8AC3E}">
        <p14:creationId xmlns:p14="http://schemas.microsoft.com/office/powerpoint/2010/main" val="110186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161449-507B-48B6-81DD-EFED3788D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51" y="158091"/>
            <a:ext cx="11629898" cy="6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3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7B03F-CECD-4D10-B9BA-08CE9996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6" y="2721260"/>
            <a:ext cx="10560728" cy="1415480"/>
          </a:xfrm>
        </p:spPr>
        <p:txBody>
          <a:bodyPr/>
          <a:lstStyle/>
          <a:p>
            <a:pPr algn="ctr"/>
            <a:r>
              <a:rPr lang="en-US" altLang="ko-KR" dirty="0" err="1"/>
              <a:t>Localstorage</a:t>
            </a:r>
            <a:r>
              <a:rPr lang="ko-KR" altLang="en-US" dirty="0"/>
              <a:t>에 저장하고 불러오기</a:t>
            </a:r>
          </a:p>
        </p:txBody>
      </p:sp>
    </p:spTree>
    <p:extLst>
      <p:ext uri="{BB962C8B-B14F-4D97-AF65-F5344CB8AC3E}">
        <p14:creationId xmlns:p14="http://schemas.microsoft.com/office/powerpoint/2010/main" val="39307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2A318F-677B-482E-BAC9-97AD1ED44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1" y="276138"/>
            <a:ext cx="8950377" cy="6305723"/>
          </a:xfrm>
        </p:spPr>
      </p:pic>
    </p:spTree>
    <p:extLst>
      <p:ext uri="{BB962C8B-B14F-4D97-AF65-F5344CB8AC3E}">
        <p14:creationId xmlns:p14="http://schemas.microsoft.com/office/powerpoint/2010/main" val="389028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03FB03-15FA-40AE-9BA9-471740D0D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6" y="2640823"/>
            <a:ext cx="11629748" cy="1576354"/>
          </a:xfrm>
        </p:spPr>
      </p:pic>
    </p:spTree>
    <p:extLst>
      <p:ext uri="{BB962C8B-B14F-4D97-AF65-F5344CB8AC3E}">
        <p14:creationId xmlns:p14="http://schemas.microsoft.com/office/powerpoint/2010/main" val="60725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2BB8925-F641-402A-828A-A95E2D27B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0" y="1573458"/>
            <a:ext cx="11425640" cy="3711084"/>
          </a:xfrm>
        </p:spPr>
      </p:pic>
    </p:spTree>
    <p:extLst>
      <p:ext uri="{BB962C8B-B14F-4D97-AF65-F5344CB8AC3E}">
        <p14:creationId xmlns:p14="http://schemas.microsoft.com/office/powerpoint/2010/main" val="13489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2EDF5F-3116-458C-9462-B335078C8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17" y="174378"/>
            <a:ext cx="11987153" cy="64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2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6B914A-82BC-48AD-A8B0-4EF6B7190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88" y="186257"/>
            <a:ext cx="4853423" cy="6485485"/>
          </a:xfrm>
        </p:spPr>
      </p:pic>
    </p:spTree>
    <p:extLst>
      <p:ext uri="{BB962C8B-B14F-4D97-AF65-F5344CB8AC3E}">
        <p14:creationId xmlns:p14="http://schemas.microsoft.com/office/powerpoint/2010/main" val="122989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7B03F-CECD-4D10-B9BA-08CE9996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6" y="2721260"/>
            <a:ext cx="10560728" cy="1415480"/>
          </a:xfrm>
        </p:spPr>
        <p:txBody>
          <a:bodyPr/>
          <a:lstStyle/>
          <a:p>
            <a:pPr algn="ctr"/>
            <a:r>
              <a:rPr lang="ko-KR" altLang="en-US" dirty="0"/>
              <a:t>웹페이지에서 삭제하기</a:t>
            </a:r>
          </a:p>
        </p:txBody>
      </p:sp>
    </p:spTree>
    <p:extLst>
      <p:ext uri="{BB962C8B-B14F-4D97-AF65-F5344CB8AC3E}">
        <p14:creationId xmlns:p14="http://schemas.microsoft.com/office/powerpoint/2010/main" val="124775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C7C4EB-54D7-4C42-ADD1-99866081C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68" y="232357"/>
            <a:ext cx="9074664" cy="6393286"/>
          </a:xfrm>
        </p:spPr>
      </p:pic>
    </p:spTree>
    <p:extLst>
      <p:ext uri="{BB962C8B-B14F-4D97-AF65-F5344CB8AC3E}">
        <p14:creationId xmlns:p14="http://schemas.microsoft.com/office/powerpoint/2010/main" val="69679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와이드스크린</PresentationFormat>
  <Paragraphs>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TOC튀는 멘토링</vt:lpstr>
      <vt:lpstr>Localstorage에 저장하고 불러오기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웹페이지에서 삭제하기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TOC튀는 멘토링</dc:title>
  <dc:creator>이 샘미</dc:creator>
  <cp:lastModifiedBy>이 샘미</cp:lastModifiedBy>
  <cp:revision>2</cp:revision>
  <dcterms:created xsi:type="dcterms:W3CDTF">2019-11-07T07:14:14Z</dcterms:created>
  <dcterms:modified xsi:type="dcterms:W3CDTF">2019-11-07T07:35:28Z</dcterms:modified>
</cp:coreProperties>
</file>