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3" r:id="rId10"/>
    <p:sldId id="266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E9A0A-0A42-4B34-B07F-A50F3F943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BCB28C-3526-4F00-9307-6D59B4CDE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8B633-5625-4449-96DD-8405D82D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69EC-5477-49F3-9AC2-958C2C4B3F6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E65C3-508E-4BEB-94C0-C78392C5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6AB4D-2F67-48ED-B72D-9F0C8CA3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FACC-3C9F-47D8-B432-AAB719E23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2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BF643-D0C8-4A27-A08F-DCC8F81A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3D80C-CA19-43FC-9EAB-0F0CDF25C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1B81C-AA44-4D5D-9092-A83219F4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69EC-5477-49F3-9AC2-958C2C4B3F6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AC570-9064-4DBA-915C-B04892C0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5561B-F164-418D-9BBF-B28BE1EB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FACC-3C9F-47D8-B432-AAB719E23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E5663E-EF98-4676-8728-4D0428169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A1A96A-73B1-4119-9D6A-9F421C376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B286C-F015-4089-96C9-20836EBF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69EC-5477-49F3-9AC2-958C2C4B3F6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8AF24-E9A2-4BC3-9796-6D7548C9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A3F30-AC6A-4473-857B-6343EE52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FACC-3C9F-47D8-B432-AAB719E23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96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2CBC8-0469-41EA-9024-D191C1A9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40B66-47DC-47D8-B524-608471CA6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C5EAE-F841-4747-9657-9AB2F059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69EC-5477-49F3-9AC2-958C2C4B3F6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BA71F-FEE6-4AD4-99E2-B30CC417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864C9-68DB-44A6-B282-50FC7D52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FACC-3C9F-47D8-B432-AAB719E23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9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7AC2B-C6EB-4FB1-AAC4-48547998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21E60-69D9-4502-B4B3-D7166E302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351D9-483E-49E0-B6B9-EC88D8A7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69EC-5477-49F3-9AC2-958C2C4B3F6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9CA91-DF87-4068-BC77-88574F7B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4E939-255F-4240-9237-13B86978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FACC-3C9F-47D8-B432-AAB719E23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90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F64E7-6630-4FC1-87A1-F9FB799F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ECD7-2336-4AE0-A493-065189665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1BAA40-FB21-400B-A451-33E9712E7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E9B106-A8A8-4B72-9B1D-346758A0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69EC-5477-49F3-9AC2-958C2C4B3F6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51264-FD6E-4D7A-ACB2-FEFD95C2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38437-F5AB-4741-84BF-6F7B1D9E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FACC-3C9F-47D8-B432-AAB719E23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8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F6E14-BC5C-4B17-945F-122DDB54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D38860-5CBF-4111-95B2-A0237905C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E70443-02B6-4FC6-8D39-90A858633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79B577-5FC2-4AEF-BC30-46FD22732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2C958A-9778-4059-A4E8-164ABD8AE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7240AB-5B57-490E-B0FA-44C51FA9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69EC-5477-49F3-9AC2-958C2C4B3F6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45B810-79A1-4C74-BDB5-CAA4940D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B6E99D-C266-4505-B350-DC972DC2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FACC-3C9F-47D8-B432-AAB719E23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1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35C50-6A36-4743-86E7-E4B349D6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CAC3ED-29CC-4FFF-98AA-60C6DBC6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69EC-5477-49F3-9AC2-958C2C4B3F6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15823D-2440-4BDA-B6D8-DF656D8D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481AEC-352B-4D58-BCE4-272CB8BD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FACC-3C9F-47D8-B432-AAB719E23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5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4C4C95-0477-4807-B4BF-6F6AA832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69EC-5477-49F3-9AC2-958C2C4B3F6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611547-B0F5-4658-A151-FDCDB12B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96F0F-B057-469A-83AF-4E590245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FACC-3C9F-47D8-B432-AAB719E23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25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06923-E384-48B1-9C4B-62528AF6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9A49D-5238-4EB6-B303-69C113361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B5892B-35C2-4AB4-951A-B79C319D6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421E5-B0F5-4EE8-8421-49BF5450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69EC-5477-49F3-9AC2-958C2C4B3F6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62285F-E6B7-4399-9D92-7A2AD9A8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C1F801-476D-4EED-A528-17D1CD95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FACC-3C9F-47D8-B432-AAB719E23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6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212AF-5F42-4FDD-A1D6-0F4236B4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B22993-520C-46FB-90B9-501CC8A50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824A60-C2B2-4FEB-93EF-6E5CA43FD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085C3-E214-455F-8361-4BB38BA2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69EC-5477-49F3-9AC2-958C2C4B3F6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1A27FE-C2ED-431E-A082-9BC7A645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3B3F7-322A-41CF-BE35-96C286E4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FACC-3C9F-47D8-B432-AAB719E23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9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A4B54D-5B40-4693-89A2-E9E03ED9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69CCA9-5C6A-4B95-AE10-72C2FEC12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7D4B7-448D-4C6C-9F56-7AC21740E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69EC-5477-49F3-9AC2-958C2C4B3F6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48F13-70E7-4A02-BAD8-8067E0DCD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4CE32-755A-41C0-8059-56FF281C5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4FACC-3C9F-47D8-B432-AAB719E23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27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ECA6B-60F0-4418-A760-8F8A8D013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TOC</a:t>
            </a:r>
            <a:r>
              <a:rPr lang="ko-KR" altLang="en-US" dirty="0"/>
              <a:t>튀는 멘토링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751E64-4319-486E-AD2B-12A48DBB0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6413"/>
            <a:ext cx="9144000" cy="41751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201944077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27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E81544-D1AD-4776-92F7-864176CCC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11" y="1817063"/>
            <a:ext cx="9728178" cy="3223874"/>
          </a:xfrm>
        </p:spPr>
      </p:pic>
    </p:spTree>
    <p:extLst>
      <p:ext uri="{BB962C8B-B14F-4D97-AF65-F5344CB8AC3E}">
        <p14:creationId xmlns:p14="http://schemas.microsoft.com/office/powerpoint/2010/main" val="104667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4CFB165-3705-42C9-907C-DFBF8A77D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47" y="702774"/>
            <a:ext cx="5633106" cy="5452452"/>
          </a:xfrm>
        </p:spPr>
      </p:pic>
    </p:spTree>
    <p:extLst>
      <p:ext uri="{BB962C8B-B14F-4D97-AF65-F5344CB8AC3E}">
        <p14:creationId xmlns:p14="http://schemas.microsoft.com/office/powerpoint/2010/main" val="8035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4BD9C4C-EC65-40DA-9FC6-A293E0F55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7" y="546608"/>
            <a:ext cx="11313386" cy="5764784"/>
          </a:xfrm>
        </p:spPr>
      </p:pic>
    </p:spTree>
    <p:extLst>
      <p:ext uri="{BB962C8B-B14F-4D97-AF65-F5344CB8AC3E}">
        <p14:creationId xmlns:p14="http://schemas.microsoft.com/office/powerpoint/2010/main" val="135268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25EE10B-D6DB-494A-AE7C-A95CAB0D9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0" y="1377324"/>
            <a:ext cx="10691599" cy="4103351"/>
          </a:xfrm>
        </p:spPr>
      </p:pic>
    </p:spTree>
    <p:extLst>
      <p:ext uri="{BB962C8B-B14F-4D97-AF65-F5344CB8AC3E}">
        <p14:creationId xmlns:p14="http://schemas.microsoft.com/office/powerpoint/2010/main" val="303833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D635D19-392B-4614-AA37-BFA04A4B0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82" y="1702164"/>
            <a:ext cx="8824636" cy="3453671"/>
          </a:xfrm>
        </p:spPr>
      </p:pic>
    </p:spTree>
    <p:extLst>
      <p:ext uri="{BB962C8B-B14F-4D97-AF65-F5344CB8AC3E}">
        <p14:creationId xmlns:p14="http://schemas.microsoft.com/office/powerpoint/2010/main" val="227023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25EE10B-D6DB-494A-AE7C-A95CAB0D9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0" y="1377324"/>
            <a:ext cx="10691599" cy="4103351"/>
          </a:xfrm>
        </p:spPr>
      </p:pic>
    </p:spTree>
    <p:extLst>
      <p:ext uri="{BB962C8B-B14F-4D97-AF65-F5344CB8AC3E}">
        <p14:creationId xmlns:p14="http://schemas.microsoft.com/office/powerpoint/2010/main" val="281482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B340D08-59A8-4C66-BB7C-1E6E5722E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186" y="872574"/>
            <a:ext cx="7059628" cy="5112852"/>
          </a:xfrm>
        </p:spPr>
      </p:pic>
    </p:spTree>
    <p:extLst>
      <p:ext uri="{BB962C8B-B14F-4D97-AF65-F5344CB8AC3E}">
        <p14:creationId xmlns:p14="http://schemas.microsoft.com/office/powerpoint/2010/main" val="333694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52673F6-4E2E-476A-9610-9A8D2EECB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7" y="759672"/>
            <a:ext cx="10415445" cy="5338655"/>
          </a:xfrm>
        </p:spPr>
      </p:pic>
    </p:spTree>
    <p:extLst>
      <p:ext uri="{BB962C8B-B14F-4D97-AF65-F5344CB8AC3E}">
        <p14:creationId xmlns:p14="http://schemas.microsoft.com/office/powerpoint/2010/main" val="267241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EFE88D6-0335-475B-B82C-A6E32DC53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65" y="827044"/>
            <a:ext cx="6813470" cy="5203911"/>
          </a:xfrm>
        </p:spPr>
      </p:pic>
    </p:spTree>
    <p:extLst>
      <p:ext uri="{BB962C8B-B14F-4D97-AF65-F5344CB8AC3E}">
        <p14:creationId xmlns:p14="http://schemas.microsoft.com/office/powerpoint/2010/main" val="270247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4F03DE6-DBD7-4040-9C49-9B707BE8E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69" y="193845"/>
            <a:ext cx="9460661" cy="6470309"/>
          </a:xfrm>
        </p:spPr>
      </p:pic>
    </p:spTree>
    <p:extLst>
      <p:ext uri="{BB962C8B-B14F-4D97-AF65-F5344CB8AC3E}">
        <p14:creationId xmlns:p14="http://schemas.microsoft.com/office/powerpoint/2010/main" val="390280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</Words>
  <Application>Microsoft Office PowerPoint</Application>
  <PresentationFormat>와이드스크린</PresentationFormat>
  <Paragraphs>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TOC튀는 멘토링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TOC튀는 멘토링</dc:title>
  <dc:creator>이 샘미</dc:creator>
  <cp:lastModifiedBy>이 샘미</cp:lastModifiedBy>
  <cp:revision>2</cp:revision>
  <dcterms:created xsi:type="dcterms:W3CDTF">2019-11-21T03:54:24Z</dcterms:created>
  <dcterms:modified xsi:type="dcterms:W3CDTF">2019-11-21T05:42:15Z</dcterms:modified>
</cp:coreProperties>
</file>