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6" r:id="rId1"/>
    <p:sldMasterId id="2147483764" r:id="rId2"/>
    <p:sldMasterId id="2147483785" r:id="rId3"/>
    <p:sldMasterId id="2147483778" r:id="rId4"/>
    <p:sldMasterId id="2147483789" r:id="rId5"/>
  </p:sldMasterIdLst>
  <p:notesMasterIdLst>
    <p:notesMasterId r:id="rId17"/>
  </p:notesMasterIdLst>
  <p:handoutMasterIdLst>
    <p:handoutMasterId r:id="rId18"/>
  </p:handoutMasterIdLst>
  <p:sldIdLst>
    <p:sldId id="403" r:id="rId6"/>
    <p:sldId id="412" r:id="rId7"/>
    <p:sldId id="405" r:id="rId8"/>
    <p:sldId id="407" r:id="rId9"/>
    <p:sldId id="406" r:id="rId10"/>
    <p:sldId id="408" r:id="rId11"/>
    <p:sldId id="409" r:id="rId12"/>
    <p:sldId id="410" r:id="rId13"/>
    <p:sldId id="411" r:id="rId14"/>
    <p:sldId id="413" r:id="rId15"/>
    <p:sldId id="404" r:id="rId16"/>
  </p:sldIdLst>
  <p:sldSz cx="10160000" cy="5715000"/>
  <p:notesSz cx="6797675" cy="9874250"/>
  <p:embeddedFontLst>
    <p:embeddedFont>
      <p:font typeface="Pretendard" panose="02000503000000020004" pitchFamily="2" charset="-127"/>
      <p:regular r:id="rId19"/>
      <p:bold r:id="rId20"/>
    </p:embeddedFont>
    <p:embeddedFont>
      <p:font typeface="Pretendard Light" panose="02000403000000020004" pitchFamily="2" charset="-127"/>
      <p:regular r:id="rId21"/>
    </p:embeddedFont>
    <p:embeddedFont>
      <p:font typeface="Pretendard Medium" panose="02000603000000020004" pitchFamily="2" charset="-127"/>
      <p:regular r:id="rId22"/>
    </p:embeddedFont>
    <p:embeddedFont>
      <p:font typeface="Pretendard SemiBold" panose="02000703000000020004" pitchFamily="2" charset="-127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7BFE18-5869-40B4-9347-4E5C1C120584}">
          <p14:sldIdLst>
            <p14:sldId id="403"/>
            <p14:sldId id="412"/>
            <p14:sldId id="405"/>
            <p14:sldId id="407"/>
            <p14:sldId id="406"/>
            <p14:sldId id="408"/>
            <p14:sldId id="409"/>
            <p14:sldId id="410"/>
            <p14:sldId id="411"/>
            <p14:sldId id="41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0" pos="6216" userDrawn="1">
          <p15:clr>
            <a:srgbClr val="A4A3A4"/>
          </p15:clr>
        </p15:guide>
        <p15:guide id="12" pos="184" userDrawn="1">
          <p15:clr>
            <a:srgbClr val="A4A3A4"/>
          </p15:clr>
        </p15:guide>
        <p15:guide id="17" pos="6126" userDrawn="1">
          <p15:clr>
            <a:srgbClr val="A4A3A4"/>
          </p15:clr>
        </p15:guide>
        <p15:guide id="18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C3BA0B-72F4-AA4D-9220-723EA139DB83}" name="박정근(Park Jungkun)(toad0475)" initials="JP" userId="S::toad0475@ncsoft.com::472a5cb7-4a1c-4b9e-b317-7d78f3434d52" providerId="AD"/>
  <p188:author id="{CD49B26F-D5D4-45A2-C67F-19406417E8AB}" name="김민정(Kim Minjung)(trippysour)" initials="MK" userId="S::trippysour@ncsoft.com::7a9ecb69-03c7-410e-9a81-a5e3c8b4ae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DF1"/>
    <a:srgbClr val="EDB5B5"/>
    <a:srgbClr val="FFFFFF"/>
    <a:srgbClr val="E8EDF2"/>
    <a:srgbClr val="E2F0D9"/>
    <a:srgbClr val="BEFED0"/>
    <a:srgbClr val="017623"/>
    <a:srgbClr val="0075FF"/>
    <a:srgbClr val="EEEEE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7CCD1-8B13-40A4-97E0-E30DC5498EB4}" v="438" dt="2024-08-01T07:54:33.92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798" y="120"/>
      </p:cViewPr>
      <p:guideLst>
        <p:guide pos="6216"/>
        <p:guide pos="184"/>
        <p:guide pos="6126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32" Type="http://schemas.microsoft.com/office/2018/10/relationships/authors" Target="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근(Park Jungkun)(toad0475)" userId="472a5cb7-4a1c-4b9e-b317-7d78f3434d52" providerId="ADAL" clId="{6327CCD1-8B13-40A4-97E0-E30DC5498EB4}"/>
    <pc:docChg chg="undo custSel addSld delSld modSld sldOrd delMainMaster delSection modSection">
      <pc:chgData name="박정근(Park Jungkun)(toad0475)" userId="472a5cb7-4a1c-4b9e-b317-7d78f3434d52" providerId="ADAL" clId="{6327CCD1-8B13-40A4-97E0-E30DC5498EB4}" dt="2024-08-02T00:26:28.852" v="9657" actId="20577"/>
      <pc:docMkLst>
        <pc:docMk/>
      </pc:docMkLst>
      <pc:sldChg chg="modSp del mod">
        <pc:chgData name="박정근(Park Jungkun)(toad0475)" userId="472a5cb7-4a1c-4b9e-b317-7d78f3434d52" providerId="ADAL" clId="{6327CCD1-8B13-40A4-97E0-E30DC5498EB4}" dt="2024-07-29T09:19:37.203" v="254" actId="47"/>
        <pc:sldMkLst>
          <pc:docMk/>
          <pc:sldMk cId="1628312938" sldId="401"/>
        </pc:sldMkLst>
        <pc:spChg chg="mod">
          <ac:chgData name="박정근(Park Jungkun)(toad0475)" userId="472a5cb7-4a1c-4b9e-b317-7d78f3434d52" providerId="ADAL" clId="{6327CCD1-8B13-40A4-97E0-E30DC5498EB4}" dt="2024-07-29T09:18:34.974" v="103" actId="20577"/>
          <ac:spMkLst>
            <pc:docMk/>
            <pc:sldMk cId="1628312938" sldId="401"/>
            <ac:spMk id="2" creationId="{47FE719F-A8D3-D946-4BFB-6EE3767C8983}"/>
          </ac:spMkLst>
        </pc:spChg>
        <pc:spChg chg="mod">
          <ac:chgData name="박정근(Park Jungkun)(toad0475)" userId="472a5cb7-4a1c-4b9e-b317-7d78f3434d52" providerId="ADAL" clId="{6327CCD1-8B13-40A4-97E0-E30DC5498EB4}" dt="2024-07-29T09:18:15.926" v="27" actId="20577"/>
          <ac:spMkLst>
            <pc:docMk/>
            <pc:sldMk cId="1628312938" sldId="401"/>
            <ac:spMk id="3" creationId="{1F7AE2B9-A6DE-C0E0-5FB7-95F1E750219F}"/>
          </ac:spMkLst>
        </pc:spChg>
        <pc:spChg chg="mod">
          <ac:chgData name="박정근(Park Jungkun)(toad0475)" userId="472a5cb7-4a1c-4b9e-b317-7d78f3434d52" providerId="ADAL" clId="{6327CCD1-8B13-40A4-97E0-E30DC5498EB4}" dt="2024-07-29T09:18:24.077" v="58" actId="20577"/>
          <ac:spMkLst>
            <pc:docMk/>
            <pc:sldMk cId="1628312938" sldId="401"/>
            <ac:spMk id="4" creationId="{0E548C3C-B099-2589-A2DA-9252BECA2111}"/>
          </ac:spMkLst>
        </pc:spChg>
      </pc:sldChg>
      <pc:sldChg chg="del">
        <pc:chgData name="박정근(Park Jungkun)(toad0475)" userId="472a5cb7-4a1c-4b9e-b317-7d78f3434d52" providerId="ADAL" clId="{6327CCD1-8B13-40A4-97E0-E30DC5498EB4}" dt="2024-07-29T09:19:44.986" v="256" actId="47"/>
        <pc:sldMkLst>
          <pc:docMk/>
          <pc:sldMk cId="1451586834" sldId="402"/>
        </pc:sldMkLst>
      </pc:sldChg>
      <pc:sldChg chg="addSp delSp modSp new mod">
        <pc:chgData name="박정근(Park Jungkun)(toad0475)" userId="472a5cb7-4a1c-4b9e-b317-7d78f3434d52" providerId="ADAL" clId="{6327CCD1-8B13-40A4-97E0-E30DC5498EB4}" dt="2024-08-01T04:54:52.727" v="8708" actId="20577"/>
        <pc:sldMkLst>
          <pc:docMk/>
          <pc:sldMk cId="3355068464" sldId="403"/>
        </pc:sldMkLst>
        <pc:spChg chg="mod">
          <ac:chgData name="박정근(Park Jungkun)(toad0475)" userId="472a5cb7-4a1c-4b9e-b317-7d78f3434d52" providerId="ADAL" clId="{6327CCD1-8B13-40A4-97E0-E30DC5498EB4}" dt="2024-08-01T04:54:52.727" v="8708" actId="20577"/>
          <ac:spMkLst>
            <pc:docMk/>
            <pc:sldMk cId="3355068464" sldId="403"/>
            <ac:spMk id="2" creationId="{AE7C268F-3A0F-4CC0-4C38-AA2D52FCDE52}"/>
          </ac:spMkLst>
        </pc:spChg>
        <pc:spChg chg="mod">
          <ac:chgData name="박정근(Park Jungkun)(toad0475)" userId="472a5cb7-4a1c-4b9e-b317-7d78f3434d52" providerId="ADAL" clId="{6327CCD1-8B13-40A4-97E0-E30DC5498EB4}" dt="2024-07-31T01:55:39.602" v="8584" actId="1076"/>
          <ac:spMkLst>
            <pc:docMk/>
            <pc:sldMk cId="3355068464" sldId="403"/>
            <ac:spMk id="3" creationId="{E3E94B73-51DF-76CD-276A-BB4FEDED3BFB}"/>
          </ac:spMkLst>
        </pc:spChg>
        <pc:spChg chg="mod">
          <ac:chgData name="박정근(Park Jungkun)(toad0475)" userId="472a5cb7-4a1c-4b9e-b317-7d78f3434d52" providerId="ADAL" clId="{6327CCD1-8B13-40A4-97E0-E30DC5498EB4}" dt="2024-07-29T09:19:32.541" v="253" actId="20577"/>
          <ac:spMkLst>
            <pc:docMk/>
            <pc:sldMk cId="3355068464" sldId="403"/>
            <ac:spMk id="4" creationId="{0DFF2BCD-1270-886C-6EF7-F929EAEBF6FD}"/>
          </ac:spMkLst>
        </pc:spChg>
        <pc:picChg chg="add del mod">
          <ac:chgData name="박정근(Park Jungkun)(toad0475)" userId="472a5cb7-4a1c-4b9e-b317-7d78f3434d52" providerId="ADAL" clId="{6327CCD1-8B13-40A4-97E0-E30DC5498EB4}" dt="2024-07-30T05:16:13.677" v="5891" actId="21"/>
          <ac:picMkLst>
            <pc:docMk/>
            <pc:sldMk cId="3355068464" sldId="403"/>
            <ac:picMk id="6" creationId="{6E849AD9-0D70-4CA4-C718-C16C864F022B}"/>
          </ac:picMkLst>
        </pc:picChg>
      </pc:sldChg>
      <pc:sldChg chg="new">
        <pc:chgData name="박정근(Park Jungkun)(toad0475)" userId="472a5cb7-4a1c-4b9e-b317-7d78f3434d52" providerId="ADAL" clId="{6327CCD1-8B13-40A4-97E0-E30DC5498EB4}" dt="2024-07-29T09:19:43.464" v="255" actId="680"/>
        <pc:sldMkLst>
          <pc:docMk/>
          <pc:sldMk cId="3908918741" sldId="404"/>
        </pc:sldMkLst>
      </pc:sldChg>
      <pc:sldChg chg="addSp delSp modSp new mod">
        <pc:chgData name="박정근(Park Jungkun)(toad0475)" userId="472a5cb7-4a1c-4b9e-b317-7d78f3434d52" providerId="ADAL" clId="{6327CCD1-8B13-40A4-97E0-E30DC5498EB4}" dt="2024-08-02T00:26:28.852" v="9657" actId="20577"/>
        <pc:sldMkLst>
          <pc:docMk/>
          <pc:sldMk cId="796069464" sldId="405"/>
        </pc:sldMkLst>
        <pc:spChg chg="del mod">
          <ac:chgData name="박정근(Park Jungkun)(toad0475)" userId="472a5cb7-4a1c-4b9e-b317-7d78f3434d52" providerId="ADAL" clId="{6327CCD1-8B13-40A4-97E0-E30DC5498EB4}" dt="2024-07-30T00:43:03.768" v="378" actId="478"/>
          <ac:spMkLst>
            <pc:docMk/>
            <pc:sldMk cId="796069464" sldId="405"/>
            <ac:spMk id="2" creationId="{DB5322A4-1371-F184-5327-63560385F771}"/>
          </ac:spMkLst>
        </pc:spChg>
        <pc:spChg chg="add mod">
          <ac:chgData name="박정근(Park Jungkun)(toad0475)" userId="472a5cb7-4a1c-4b9e-b317-7d78f3434d52" providerId="ADAL" clId="{6327CCD1-8B13-40A4-97E0-E30DC5498EB4}" dt="2024-08-02T00:26:23.493" v="9645" actId="20577"/>
          <ac:spMkLst>
            <pc:docMk/>
            <pc:sldMk cId="796069464" sldId="405"/>
            <ac:spMk id="3" creationId="{A1BC1EB4-1DD1-F864-6E95-B99F4035083B}"/>
          </ac:spMkLst>
        </pc:spChg>
        <pc:spChg chg="add mod">
          <ac:chgData name="박정근(Park Jungkun)(toad0475)" userId="472a5cb7-4a1c-4b9e-b317-7d78f3434d52" providerId="ADAL" clId="{6327CCD1-8B13-40A4-97E0-E30DC5498EB4}" dt="2024-08-01T05:21:32.364" v="9057" actId="20577"/>
          <ac:spMkLst>
            <pc:docMk/>
            <pc:sldMk cId="796069464" sldId="405"/>
            <ac:spMk id="4" creationId="{8E05D0A8-683C-E0EF-B226-CD54E3699E8E}"/>
          </ac:spMkLst>
        </pc:spChg>
        <pc:spChg chg="add mod">
          <ac:chgData name="박정근(Park Jungkun)(toad0475)" userId="472a5cb7-4a1c-4b9e-b317-7d78f3434d52" providerId="ADAL" clId="{6327CCD1-8B13-40A4-97E0-E30DC5498EB4}" dt="2024-07-31T01:54:35.556" v="8561" actId="20577"/>
          <ac:spMkLst>
            <pc:docMk/>
            <pc:sldMk cId="796069464" sldId="405"/>
            <ac:spMk id="5" creationId="{4063424C-BC7A-A66D-C12D-A57E08037B73}"/>
          </ac:spMkLst>
        </pc:spChg>
        <pc:spChg chg="add mod ord">
          <ac:chgData name="박정근(Park Jungkun)(toad0475)" userId="472a5cb7-4a1c-4b9e-b317-7d78f3434d52" providerId="ADAL" clId="{6327CCD1-8B13-40A4-97E0-E30DC5498EB4}" dt="2024-08-02T00:26:28.852" v="9657" actId="20577"/>
          <ac:spMkLst>
            <pc:docMk/>
            <pc:sldMk cId="796069464" sldId="405"/>
            <ac:spMk id="8" creationId="{58FFD02B-EA0E-FD4E-8EFE-9D5BDAB6EDB2}"/>
          </ac:spMkLst>
        </pc:spChg>
        <pc:spChg chg="add mod">
          <ac:chgData name="박정근(Park Jungkun)(toad0475)" userId="472a5cb7-4a1c-4b9e-b317-7d78f3434d52" providerId="ADAL" clId="{6327CCD1-8B13-40A4-97E0-E30DC5498EB4}" dt="2024-07-31T00:35:59.524" v="7636" actId="1076"/>
          <ac:spMkLst>
            <pc:docMk/>
            <pc:sldMk cId="796069464" sldId="405"/>
            <ac:spMk id="10" creationId="{46EAF33B-CE30-39FA-A178-A53E1570E32C}"/>
          </ac:spMkLst>
        </pc:spChg>
        <pc:graphicFrameChg chg="add mod modGraphic">
          <ac:chgData name="박정근(Park Jungkun)(toad0475)" userId="472a5cb7-4a1c-4b9e-b317-7d78f3434d52" providerId="ADAL" clId="{6327CCD1-8B13-40A4-97E0-E30DC5498EB4}" dt="2024-08-01T05:21:46.986" v="9065" actId="1076"/>
          <ac:graphicFrameMkLst>
            <pc:docMk/>
            <pc:sldMk cId="796069464" sldId="405"/>
            <ac:graphicFrameMk id="9" creationId="{8A52FD7C-9F0F-8673-E455-22636AEFEED1}"/>
          </ac:graphicFrameMkLst>
        </pc:graphicFrameChg>
        <pc:picChg chg="add mod">
          <ac:chgData name="박정근(Park Jungkun)(toad0475)" userId="472a5cb7-4a1c-4b9e-b317-7d78f3434d52" providerId="ADAL" clId="{6327CCD1-8B13-40A4-97E0-E30DC5498EB4}" dt="2024-07-31T00:35:59.524" v="7636" actId="1076"/>
          <ac:picMkLst>
            <pc:docMk/>
            <pc:sldMk cId="796069464" sldId="405"/>
            <ac:picMk id="2" creationId="{95BEFC6E-8BD6-7D7F-55F2-91D2996196E3}"/>
          </ac:picMkLst>
        </pc:picChg>
        <pc:picChg chg="add del mod">
          <ac:chgData name="박정근(Park Jungkun)(toad0475)" userId="472a5cb7-4a1c-4b9e-b317-7d78f3434d52" providerId="ADAL" clId="{6327CCD1-8B13-40A4-97E0-E30DC5498EB4}" dt="2024-07-31T00:35:20.414" v="7626" actId="478"/>
          <ac:picMkLst>
            <pc:docMk/>
            <pc:sldMk cId="796069464" sldId="405"/>
            <ac:picMk id="7" creationId="{429F8B4C-4E24-5A77-C364-522311EA5154}"/>
          </ac:picMkLst>
        </pc:picChg>
      </pc:sldChg>
      <pc:sldChg chg="addSp delSp modSp new mod">
        <pc:chgData name="박정근(Park Jungkun)(toad0475)" userId="472a5cb7-4a1c-4b9e-b317-7d78f3434d52" providerId="ADAL" clId="{6327CCD1-8B13-40A4-97E0-E30DC5498EB4}" dt="2024-08-01T05:23:28.952" v="9102" actId="1076"/>
        <pc:sldMkLst>
          <pc:docMk/>
          <pc:sldMk cId="1590909593" sldId="406"/>
        </pc:sldMkLst>
        <pc:spChg chg="mod">
          <ac:chgData name="박정근(Park Jungkun)(toad0475)" userId="472a5cb7-4a1c-4b9e-b317-7d78f3434d52" providerId="ADAL" clId="{6327CCD1-8B13-40A4-97E0-E30DC5498EB4}" dt="2024-07-31T01:54:42.398" v="8565" actId="20577"/>
          <ac:spMkLst>
            <pc:docMk/>
            <pc:sldMk cId="1590909593" sldId="406"/>
            <ac:spMk id="2" creationId="{BC3AE805-BE32-63DB-0B7A-44E4A6E3A128}"/>
          </ac:spMkLst>
        </pc:spChg>
        <pc:spChg chg="add mod">
          <ac:chgData name="박정근(Park Jungkun)(toad0475)" userId="472a5cb7-4a1c-4b9e-b317-7d78f3434d52" providerId="ADAL" clId="{6327CCD1-8B13-40A4-97E0-E30DC5498EB4}" dt="2024-08-01T05:22:44.078" v="9092"/>
          <ac:spMkLst>
            <pc:docMk/>
            <pc:sldMk cId="1590909593" sldId="406"/>
            <ac:spMk id="3" creationId="{F143ED65-7FFC-8502-2B6E-341AE46646C0}"/>
          </ac:spMkLst>
        </pc:spChg>
        <pc:spChg chg="add del">
          <ac:chgData name="박정근(Park Jungkun)(toad0475)" userId="472a5cb7-4a1c-4b9e-b317-7d78f3434d52" providerId="ADAL" clId="{6327CCD1-8B13-40A4-97E0-E30DC5498EB4}" dt="2024-07-30T00:57:03.199" v="1073" actId="22"/>
          <ac:spMkLst>
            <pc:docMk/>
            <pc:sldMk cId="1590909593" sldId="406"/>
            <ac:spMk id="4" creationId="{089FBB56-F043-346E-4B0C-2DABA8FED90A}"/>
          </ac:spMkLst>
        </pc:spChg>
        <pc:spChg chg="add mod">
          <ac:chgData name="박정근(Park Jungkun)(toad0475)" userId="472a5cb7-4a1c-4b9e-b317-7d78f3434d52" providerId="ADAL" clId="{6327CCD1-8B13-40A4-97E0-E30DC5498EB4}" dt="2024-08-01T05:23:13.403" v="9100" actId="20577"/>
          <ac:spMkLst>
            <pc:docMk/>
            <pc:sldMk cId="1590909593" sldId="406"/>
            <ac:spMk id="4" creationId="{AF2B8750-945D-6196-33FA-C2C2E536EED4}"/>
          </ac:spMkLst>
        </pc:spChg>
        <pc:spChg chg="add del mod">
          <ac:chgData name="박정근(Park Jungkun)(toad0475)" userId="472a5cb7-4a1c-4b9e-b317-7d78f3434d52" providerId="ADAL" clId="{6327CCD1-8B13-40A4-97E0-E30DC5498EB4}" dt="2024-08-01T05:23:10.186" v="9098" actId="478"/>
          <ac:spMkLst>
            <pc:docMk/>
            <pc:sldMk cId="1590909593" sldId="406"/>
            <ac:spMk id="5" creationId="{30F2CB7D-9E67-E780-E45C-CF51504DEB59}"/>
          </ac:spMkLst>
        </pc:spChg>
        <pc:spChg chg="add del">
          <ac:chgData name="박정근(Park Jungkun)(toad0475)" userId="472a5cb7-4a1c-4b9e-b317-7d78f3434d52" providerId="ADAL" clId="{6327CCD1-8B13-40A4-97E0-E30DC5498EB4}" dt="2024-07-30T01:19:06.628" v="1329" actId="22"/>
          <ac:spMkLst>
            <pc:docMk/>
            <pc:sldMk cId="1590909593" sldId="406"/>
            <ac:spMk id="7" creationId="{BE839390-F90B-1D7E-3117-1F12E7D894C1}"/>
          </ac:spMkLst>
        </pc:spChg>
        <pc:spChg chg="add mod">
          <ac:chgData name="박정근(Park Jungkun)(toad0475)" userId="472a5cb7-4a1c-4b9e-b317-7d78f3434d52" providerId="ADAL" clId="{6327CCD1-8B13-40A4-97E0-E30DC5498EB4}" dt="2024-08-01T05:23:28.952" v="9102" actId="1076"/>
          <ac:spMkLst>
            <pc:docMk/>
            <pc:sldMk cId="1590909593" sldId="406"/>
            <ac:spMk id="10" creationId="{BC2A8BB6-3F90-099D-D406-95E3AD15439A}"/>
          </ac:spMkLst>
        </pc:spChg>
        <pc:graphicFrameChg chg="add mod modGraphic">
          <ac:chgData name="박정근(Park Jungkun)(toad0475)" userId="472a5cb7-4a1c-4b9e-b317-7d78f3434d52" providerId="ADAL" clId="{6327CCD1-8B13-40A4-97E0-E30DC5498EB4}" dt="2024-08-01T05:23:26.309" v="9101" actId="1076"/>
          <ac:graphicFrameMkLst>
            <pc:docMk/>
            <pc:sldMk cId="1590909593" sldId="406"/>
            <ac:graphicFrameMk id="8" creationId="{38CCF53D-56E9-9B0C-4F08-D65876CD68D1}"/>
          </ac:graphicFrameMkLst>
        </pc:graphicFrameChg>
      </pc:sldChg>
      <pc:sldChg chg="addSp delSp modSp add mod">
        <pc:chgData name="박정근(Park Jungkun)(toad0475)" userId="472a5cb7-4a1c-4b9e-b317-7d78f3434d52" providerId="ADAL" clId="{6327CCD1-8B13-40A4-97E0-E30DC5498EB4}" dt="2024-08-01T05:22:31.153" v="9091" actId="14"/>
        <pc:sldMkLst>
          <pc:docMk/>
          <pc:sldMk cId="2919203171" sldId="407"/>
        </pc:sldMkLst>
        <pc:spChg chg="mod">
          <ac:chgData name="박정근(Park Jungkun)(toad0475)" userId="472a5cb7-4a1c-4b9e-b317-7d78f3434d52" providerId="ADAL" clId="{6327CCD1-8B13-40A4-97E0-E30DC5498EB4}" dt="2024-07-31T01:54:39.420" v="8563" actId="20577"/>
          <ac:spMkLst>
            <pc:docMk/>
            <pc:sldMk cId="2919203171" sldId="407"/>
            <ac:spMk id="2" creationId="{BC3AE805-BE32-63DB-0B7A-44E4A6E3A128}"/>
          </ac:spMkLst>
        </pc:spChg>
        <pc:spChg chg="add mod">
          <ac:chgData name="박정근(Park Jungkun)(toad0475)" userId="472a5cb7-4a1c-4b9e-b317-7d78f3434d52" providerId="ADAL" clId="{6327CCD1-8B13-40A4-97E0-E30DC5498EB4}" dt="2024-08-01T05:22:23.875" v="9089" actId="1076"/>
          <ac:spMkLst>
            <pc:docMk/>
            <pc:sldMk cId="2919203171" sldId="407"/>
            <ac:spMk id="3" creationId="{6A48AF86-E0C1-EF0E-C1C4-B1FD5C0E7E9F}"/>
          </ac:spMkLst>
        </pc:spChg>
        <pc:spChg chg="mod">
          <ac:chgData name="박정근(Park Jungkun)(toad0475)" userId="472a5cb7-4a1c-4b9e-b317-7d78f3434d52" providerId="ADAL" clId="{6327CCD1-8B13-40A4-97E0-E30DC5498EB4}" dt="2024-08-01T05:22:31.153" v="9091" actId="14"/>
          <ac:spMkLst>
            <pc:docMk/>
            <pc:sldMk cId="2919203171" sldId="407"/>
            <ac:spMk id="5" creationId="{30F2CB7D-9E67-E780-E45C-CF51504DEB59}"/>
          </ac:spMkLst>
        </pc:spChg>
        <pc:spChg chg="add mod">
          <ac:chgData name="박정근(Park Jungkun)(toad0475)" userId="472a5cb7-4a1c-4b9e-b317-7d78f3434d52" providerId="ADAL" clId="{6327CCD1-8B13-40A4-97E0-E30DC5498EB4}" dt="2024-07-30T04:47:27.460" v="3021" actId="20577"/>
          <ac:spMkLst>
            <pc:docMk/>
            <pc:sldMk cId="2919203171" sldId="407"/>
            <ac:spMk id="9" creationId="{EFC7D764-6B52-1E74-F295-1EE4BE5B2B4F}"/>
          </ac:spMkLst>
        </pc:spChg>
        <pc:spChg chg="del">
          <ac:chgData name="박정근(Park Jungkun)(toad0475)" userId="472a5cb7-4a1c-4b9e-b317-7d78f3434d52" providerId="ADAL" clId="{6327CCD1-8B13-40A4-97E0-E30DC5498EB4}" dt="2024-07-30T01:54:20.976" v="2467" actId="478"/>
          <ac:spMkLst>
            <pc:docMk/>
            <pc:sldMk cId="2919203171" sldId="407"/>
            <ac:spMk id="10" creationId="{BC2A8BB6-3F90-099D-D406-95E3AD15439A}"/>
          </ac:spMkLst>
        </pc:spChg>
        <pc:spChg chg="add mod">
          <ac:chgData name="박정근(Park Jungkun)(toad0475)" userId="472a5cb7-4a1c-4b9e-b317-7d78f3434d52" providerId="ADAL" clId="{6327CCD1-8B13-40A4-97E0-E30DC5498EB4}" dt="2024-07-30T04:47:24.397" v="3010" actId="20577"/>
          <ac:spMkLst>
            <pc:docMk/>
            <pc:sldMk cId="2919203171" sldId="407"/>
            <ac:spMk id="11" creationId="{980109ED-D14D-7999-4D23-EB72CF1472B8}"/>
          </ac:spMkLst>
        </pc:spChg>
        <pc:graphicFrameChg chg="del">
          <ac:chgData name="박정근(Park Jungkun)(toad0475)" userId="472a5cb7-4a1c-4b9e-b317-7d78f3434d52" providerId="ADAL" clId="{6327CCD1-8B13-40A4-97E0-E30DC5498EB4}" dt="2024-07-30T01:54:18.698" v="2466" actId="478"/>
          <ac:graphicFrameMkLst>
            <pc:docMk/>
            <pc:sldMk cId="2919203171" sldId="407"/>
            <ac:graphicFrameMk id="8" creationId="{38CCF53D-56E9-9B0C-4F08-D65876CD68D1}"/>
          </ac:graphicFrameMkLst>
        </pc:graphicFrameChg>
        <pc:picChg chg="add mod">
          <ac:chgData name="박정근(Park Jungkun)(toad0475)" userId="472a5cb7-4a1c-4b9e-b317-7d78f3434d52" providerId="ADAL" clId="{6327CCD1-8B13-40A4-97E0-E30DC5498EB4}" dt="2024-07-30T01:56:57.628" v="2476" actId="1076"/>
          <ac:picMkLst>
            <pc:docMk/>
            <pc:sldMk cId="2919203171" sldId="407"/>
            <ac:picMk id="4" creationId="{6205B189-10E8-B919-6146-6262B7C5D004}"/>
          </ac:picMkLst>
        </pc:picChg>
        <pc:picChg chg="add mod">
          <ac:chgData name="박정근(Park Jungkun)(toad0475)" userId="472a5cb7-4a1c-4b9e-b317-7d78f3434d52" providerId="ADAL" clId="{6327CCD1-8B13-40A4-97E0-E30DC5498EB4}" dt="2024-07-30T01:57:04.715" v="2480" actId="1076"/>
          <ac:picMkLst>
            <pc:docMk/>
            <pc:sldMk cId="2919203171" sldId="407"/>
            <ac:picMk id="7" creationId="{E1DBE82D-306D-38AC-549E-FCF17E0B589C}"/>
          </ac:picMkLst>
        </pc:picChg>
      </pc:sldChg>
      <pc:sldChg chg="addSp delSp modSp add mod">
        <pc:chgData name="박정근(Park Jungkun)(toad0475)" userId="472a5cb7-4a1c-4b9e-b317-7d78f3434d52" providerId="ADAL" clId="{6327CCD1-8B13-40A4-97E0-E30DC5498EB4}" dt="2024-08-01T05:24:23.973" v="9146" actId="478"/>
        <pc:sldMkLst>
          <pc:docMk/>
          <pc:sldMk cId="433561542" sldId="408"/>
        </pc:sldMkLst>
        <pc:spChg chg="mod">
          <ac:chgData name="박정근(Park Jungkun)(toad0475)" userId="472a5cb7-4a1c-4b9e-b317-7d78f3434d52" providerId="ADAL" clId="{6327CCD1-8B13-40A4-97E0-E30DC5498EB4}" dt="2024-07-31T01:54:45.503" v="8567" actId="20577"/>
          <ac:spMkLst>
            <pc:docMk/>
            <pc:sldMk cId="433561542" sldId="408"/>
            <ac:spMk id="2" creationId="{BC3AE805-BE32-63DB-0B7A-44E4A6E3A128}"/>
          </ac:spMkLst>
        </pc:spChg>
        <pc:spChg chg="add mod">
          <ac:chgData name="박정근(Park Jungkun)(toad0475)" userId="472a5cb7-4a1c-4b9e-b317-7d78f3434d52" providerId="ADAL" clId="{6327CCD1-8B13-40A4-97E0-E30DC5498EB4}" dt="2024-08-01T05:23:53.512" v="9138" actId="20577"/>
          <ac:spMkLst>
            <pc:docMk/>
            <pc:sldMk cId="433561542" sldId="408"/>
            <ac:spMk id="4" creationId="{57786490-BEA4-4D90-C466-C62FDF09ADDD}"/>
          </ac:spMkLst>
        </pc:spChg>
        <pc:spChg chg="add del mod">
          <ac:chgData name="박정근(Park Jungkun)(toad0475)" userId="472a5cb7-4a1c-4b9e-b317-7d78f3434d52" providerId="ADAL" clId="{6327CCD1-8B13-40A4-97E0-E30DC5498EB4}" dt="2024-07-31T00:24:39.254" v="7606" actId="478"/>
          <ac:spMkLst>
            <pc:docMk/>
            <pc:sldMk cId="433561542" sldId="408"/>
            <ac:spMk id="4" creationId="{57E21CB8-5EFA-E35B-CB51-82E183CF0D1B}"/>
          </ac:spMkLst>
        </pc:spChg>
        <pc:spChg chg="del mod">
          <ac:chgData name="박정근(Park Jungkun)(toad0475)" userId="472a5cb7-4a1c-4b9e-b317-7d78f3434d52" providerId="ADAL" clId="{6327CCD1-8B13-40A4-97E0-E30DC5498EB4}" dt="2024-08-01T05:24:23.973" v="9146" actId="478"/>
          <ac:spMkLst>
            <pc:docMk/>
            <pc:sldMk cId="433561542" sldId="408"/>
            <ac:spMk id="5" creationId="{30F2CB7D-9E67-E780-E45C-CF51504DEB59}"/>
          </ac:spMkLst>
        </pc:spChg>
        <pc:spChg chg="add mod">
          <ac:chgData name="박정근(Park Jungkun)(toad0475)" userId="472a5cb7-4a1c-4b9e-b317-7d78f3434d52" providerId="ADAL" clId="{6327CCD1-8B13-40A4-97E0-E30DC5498EB4}" dt="2024-08-01T05:24:22.320" v="9145" actId="14"/>
          <ac:spMkLst>
            <pc:docMk/>
            <pc:sldMk cId="433561542" sldId="408"/>
            <ac:spMk id="6" creationId="{84DA1E55-EED1-EFFB-4127-D1E19D087154}"/>
          </ac:spMkLst>
        </pc:spChg>
        <pc:spChg chg="add del">
          <ac:chgData name="박정근(Park Jungkun)(toad0475)" userId="472a5cb7-4a1c-4b9e-b317-7d78f3434d52" providerId="ADAL" clId="{6327CCD1-8B13-40A4-97E0-E30DC5498EB4}" dt="2024-07-31T00:24:49.780" v="7608" actId="11529"/>
          <ac:spMkLst>
            <pc:docMk/>
            <pc:sldMk cId="433561542" sldId="408"/>
            <ac:spMk id="6" creationId="{B86D8B46-866F-2750-11A1-05AC30C39857}"/>
          </ac:spMkLst>
        </pc:spChg>
        <pc:spChg chg="add del">
          <ac:chgData name="박정근(Park Jungkun)(toad0475)" userId="472a5cb7-4a1c-4b9e-b317-7d78f3434d52" providerId="ADAL" clId="{6327CCD1-8B13-40A4-97E0-E30DC5498EB4}" dt="2024-07-31T00:25:07.635" v="7610" actId="11529"/>
          <ac:spMkLst>
            <pc:docMk/>
            <pc:sldMk cId="433561542" sldId="408"/>
            <ac:spMk id="7" creationId="{AA3E4E25-0578-2BD5-DC8D-98033E80FA2B}"/>
          </ac:spMkLst>
        </pc:spChg>
        <pc:spChg chg="add mod ord">
          <ac:chgData name="박정근(Park Jungkun)(toad0475)" userId="472a5cb7-4a1c-4b9e-b317-7d78f3434d52" providerId="ADAL" clId="{6327CCD1-8B13-40A4-97E0-E30DC5498EB4}" dt="2024-07-31T00:25:55.808" v="7621" actId="1076"/>
          <ac:spMkLst>
            <pc:docMk/>
            <pc:sldMk cId="433561542" sldId="408"/>
            <ac:spMk id="8" creationId="{25450D3B-4B3D-6F40-53AF-92E75D0BD105}"/>
          </ac:spMkLst>
        </pc:spChg>
        <pc:spChg chg="add mod">
          <ac:chgData name="박정근(Park Jungkun)(toad0475)" userId="472a5cb7-4a1c-4b9e-b317-7d78f3434d52" providerId="ADAL" clId="{6327CCD1-8B13-40A4-97E0-E30DC5498EB4}" dt="2024-08-01T05:07:55.613" v="8932" actId="206"/>
          <ac:spMkLst>
            <pc:docMk/>
            <pc:sldMk cId="433561542" sldId="408"/>
            <ac:spMk id="9" creationId="{8DDA018F-2B27-741B-6EEF-49EDEB26E112}"/>
          </ac:spMkLst>
        </pc:spChg>
        <pc:spChg chg="add mod">
          <ac:chgData name="박정근(Park Jungkun)(toad0475)" userId="472a5cb7-4a1c-4b9e-b317-7d78f3434d52" providerId="ADAL" clId="{6327CCD1-8B13-40A4-97E0-E30DC5498EB4}" dt="2024-07-31T00:26:02.892" v="7623" actId="1076"/>
          <ac:spMkLst>
            <pc:docMk/>
            <pc:sldMk cId="433561542" sldId="408"/>
            <ac:spMk id="10" creationId="{CAD3B21E-5F94-A5B7-49DD-0CFBB6C3DC01}"/>
          </ac:spMkLst>
        </pc:spChg>
        <pc:spChg chg="add mod">
          <ac:chgData name="박정근(Park Jungkun)(toad0475)" userId="472a5cb7-4a1c-4b9e-b317-7d78f3434d52" providerId="ADAL" clId="{6327CCD1-8B13-40A4-97E0-E30DC5498EB4}" dt="2024-07-30T05:08:21.456" v="4788" actId="1076"/>
          <ac:spMkLst>
            <pc:docMk/>
            <pc:sldMk cId="433561542" sldId="408"/>
            <ac:spMk id="12" creationId="{6A41876B-7F33-C042-9FA0-3202AED74B38}"/>
          </ac:spMkLst>
        </pc:spChg>
        <pc:spChg chg="add mod">
          <ac:chgData name="박정근(Park Jungkun)(toad0475)" userId="472a5cb7-4a1c-4b9e-b317-7d78f3434d52" providerId="ADAL" clId="{6327CCD1-8B13-40A4-97E0-E30DC5498EB4}" dt="2024-07-30T05:01:47.865" v="4162" actId="1076"/>
          <ac:spMkLst>
            <pc:docMk/>
            <pc:sldMk cId="433561542" sldId="408"/>
            <ac:spMk id="13" creationId="{16E8AC20-12D9-E2A3-C02C-ABE939DF2DE4}"/>
          </ac:spMkLst>
        </pc:spChg>
        <pc:spChg chg="add mod">
          <ac:chgData name="박정근(Park Jungkun)(toad0475)" userId="472a5cb7-4a1c-4b9e-b317-7d78f3434d52" providerId="ADAL" clId="{6327CCD1-8B13-40A4-97E0-E30DC5498EB4}" dt="2024-07-30T05:08:13.874" v="4787" actId="1076"/>
          <ac:spMkLst>
            <pc:docMk/>
            <pc:sldMk cId="433561542" sldId="408"/>
            <ac:spMk id="19" creationId="{DD1C8434-DC42-E5A9-2503-A68D9BF8ADAA}"/>
          </ac:spMkLst>
        </pc:spChg>
        <pc:spChg chg="add mod">
          <ac:chgData name="박정근(Park Jungkun)(toad0475)" userId="472a5cb7-4a1c-4b9e-b317-7d78f3434d52" providerId="ADAL" clId="{6327CCD1-8B13-40A4-97E0-E30DC5498EB4}" dt="2024-07-31T00:26:06.980" v="7624" actId="1076"/>
          <ac:spMkLst>
            <pc:docMk/>
            <pc:sldMk cId="433561542" sldId="408"/>
            <ac:spMk id="21" creationId="{5FB6C112-B552-D8F0-A9BF-19C617873E38}"/>
          </ac:spMkLst>
        </pc:spChg>
        <pc:spChg chg="add del mod">
          <ac:chgData name="박정근(Park Jungkun)(toad0475)" userId="472a5cb7-4a1c-4b9e-b317-7d78f3434d52" providerId="ADAL" clId="{6327CCD1-8B13-40A4-97E0-E30DC5498EB4}" dt="2024-07-30T05:12:31.754" v="5882" actId="478"/>
          <ac:spMkLst>
            <pc:docMk/>
            <pc:sldMk cId="433561542" sldId="408"/>
            <ac:spMk id="22" creationId="{48E678D9-A5A3-8CF8-71C8-AA2EEE14050E}"/>
          </ac:spMkLst>
        </pc:spChg>
        <pc:spChg chg="add del">
          <ac:chgData name="박정근(Park Jungkun)(toad0475)" userId="472a5cb7-4a1c-4b9e-b317-7d78f3434d52" providerId="ADAL" clId="{6327CCD1-8B13-40A4-97E0-E30DC5498EB4}" dt="2024-07-30T05:12:30.519" v="5881" actId="478"/>
          <ac:spMkLst>
            <pc:docMk/>
            <pc:sldMk cId="433561542" sldId="408"/>
            <ac:spMk id="23" creationId="{4490A1A4-36D0-F609-6C67-2FB94D7C00D9}"/>
          </ac:spMkLst>
        </pc:spChg>
        <pc:spChg chg="add del mod">
          <ac:chgData name="박정근(Park Jungkun)(toad0475)" userId="472a5cb7-4a1c-4b9e-b317-7d78f3434d52" providerId="ADAL" clId="{6327CCD1-8B13-40A4-97E0-E30DC5498EB4}" dt="2024-07-30T05:20:30.257" v="6175" actId="478"/>
          <ac:spMkLst>
            <pc:docMk/>
            <pc:sldMk cId="433561542" sldId="408"/>
            <ac:spMk id="26" creationId="{45E0CC9C-06BF-7499-8D5C-88A4E1DA2BFF}"/>
          </ac:spMkLst>
        </pc:spChg>
        <pc:spChg chg="add del mod">
          <ac:chgData name="박정근(Park Jungkun)(toad0475)" userId="472a5cb7-4a1c-4b9e-b317-7d78f3434d52" providerId="ADAL" clId="{6327CCD1-8B13-40A4-97E0-E30DC5498EB4}" dt="2024-07-30T05:20:32.540" v="6178" actId="478"/>
          <ac:spMkLst>
            <pc:docMk/>
            <pc:sldMk cId="433561542" sldId="408"/>
            <ac:spMk id="27" creationId="{65EBF6C3-A024-5CC6-D887-0118D778FD23}"/>
          </ac:spMkLst>
        </pc:spChg>
        <pc:spChg chg="add del mod">
          <ac:chgData name="박정근(Park Jungkun)(toad0475)" userId="472a5cb7-4a1c-4b9e-b317-7d78f3434d52" providerId="ADAL" clId="{6327CCD1-8B13-40A4-97E0-E30DC5498EB4}" dt="2024-07-30T05:20:38.573" v="6179" actId="478"/>
          <ac:spMkLst>
            <pc:docMk/>
            <pc:sldMk cId="433561542" sldId="408"/>
            <ac:spMk id="28" creationId="{FE47432E-4133-CD8F-DBB6-D8ED63E25F66}"/>
          </ac:spMkLst>
        </pc:spChg>
        <pc:spChg chg="add del mod">
          <ac:chgData name="박정근(Park Jungkun)(toad0475)" userId="472a5cb7-4a1c-4b9e-b317-7d78f3434d52" providerId="ADAL" clId="{6327CCD1-8B13-40A4-97E0-E30DC5498EB4}" dt="2024-07-30T05:22:02.162" v="6193" actId="478"/>
          <ac:spMkLst>
            <pc:docMk/>
            <pc:sldMk cId="433561542" sldId="408"/>
            <ac:spMk id="29" creationId="{D942B2AF-6821-0758-F6C0-1D2AD949FC7E}"/>
          </ac:spMkLst>
        </pc:spChg>
        <pc:spChg chg="add del mod">
          <ac:chgData name="박정근(Park Jungkun)(toad0475)" userId="472a5cb7-4a1c-4b9e-b317-7d78f3434d52" providerId="ADAL" clId="{6327CCD1-8B13-40A4-97E0-E30DC5498EB4}" dt="2024-07-30T05:22:06.390" v="6195" actId="478"/>
          <ac:spMkLst>
            <pc:docMk/>
            <pc:sldMk cId="433561542" sldId="408"/>
            <ac:spMk id="30" creationId="{0B1C7953-AD1D-2C7A-2849-724EA59BA327}"/>
          </ac:spMkLst>
        </pc:spChg>
        <pc:graphicFrameChg chg="add mod modGraphic">
          <ac:chgData name="박정근(Park Jungkun)(toad0475)" userId="472a5cb7-4a1c-4b9e-b317-7d78f3434d52" providerId="ADAL" clId="{6327CCD1-8B13-40A4-97E0-E30DC5498EB4}" dt="2024-07-31T00:26:12.936" v="7625" actId="20577"/>
          <ac:graphicFrameMkLst>
            <pc:docMk/>
            <pc:sldMk cId="433561542" sldId="408"/>
            <ac:graphicFrameMk id="3" creationId="{B4C4ECA3-C62E-9A47-B902-EB4D37C0795A}"/>
          </ac:graphicFrameMkLst>
        </pc:graphicFrameChg>
        <pc:picChg chg="del">
          <ac:chgData name="박정근(Park Jungkun)(toad0475)" userId="472a5cb7-4a1c-4b9e-b317-7d78f3434d52" providerId="ADAL" clId="{6327CCD1-8B13-40A4-97E0-E30DC5498EB4}" dt="2024-07-30T01:57:29.160" v="2482" actId="478"/>
          <ac:picMkLst>
            <pc:docMk/>
            <pc:sldMk cId="433561542" sldId="408"/>
            <ac:picMk id="4" creationId="{6205B189-10E8-B919-6146-6262B7C5D004}"/>
          </ac:picMkLst>
        </pc:picChg>
        <pc:picChg chg="del">
          <ac:chgData name="박정근(Park Jungkun)(toad0475)" userId="472a5cb7-4a1c-4b9e-b317-7d78f3434d52" providerId="ADAL" clId="{6327CCD1-8B13-40A4-97E0-E30DC5498EB4}" dt="2024-07-30T01:57:29.444" v="2483" actId="478"/>
          <ac:picMkLst>
            <pc:docMk/>
            <pc:sldMk cId="433561542" sldId="408"/>
            <ac:picMk id="7" creationId="{E1DBE82D-306D-38AC-549E-FCF17E0B589C}"/>
          </ac:picMkLst>
        </pc:picChg>
        <pc:picChg chg="add mod">
          <ac:chgData name="박정근(Park Jungkun)(toad0475)" userId="472a5cb7-4a1c-4b9e-b317-7d78f3434d52" providerId="ADAL" clId="{6327CCD1-8B13-40A4-97E0-E30DC5498EB4}" dt="2024-07-30T04:58:00.588" v="3265"/>
          <ac:picMkLst>
            <pc:docMk/>
            <pc:sldMk cId="433561542" sldId="408"/>
            <ac:picMk id="8" creationId="{6C886916-A223-9982-E608-07A2AA560DDB}"/>
          </ac:picMkLst>
        </pc:picChg>
        <pc:picChg chg="add mod">
          <ac:chgData name="박정근(Park Jungkun)(toad0475)" userId="472a5cb7-4a1c-4b9e-b317-7d78f3434d52" providerId="ADAL" clId="{6327CCD1-8B13-40A4-97E0-E30DC5498EB4}" dt="2024-07-30T04:57:59.603" v="3258" actId="571"/>
          <ac:picMkLst>
            <pc:docMk/>
            <pc:sldMk cId="433561542" sldId="408"/>
            <ac:picMk id="9" creationId="{6CB3E7C7-763D-98DA-AADB-29E31C74EA89}"/>
          </ac:picMkLst>
        </pc:picChg>
        <pc:picChg chg="add mod">
          <ac:chgData name="박정근(Park Jungkun)(toad0475)" userId="472a5cb7-4a1c-4b9e-b317-7d78f3434d52" providerId="ADAL" clId="{6327CCD1-8B13-40A4-97E0-E30DC5498EB4}" dt="2024-07-30T05:01:44.841" v="4161" actId="1076"/>
          <ac:picMkLst>
            <pc:docMk/>
            <pc:sldMk cId="433561542" sldId="408"/>
            <ac:picMk id="11" creationId="{41FCD61F-275A-F65F-0A57-59BF5BF9C85D}"/>
          </ac:picMkLst>
        </pc:picChg>
        <pc:picChg chg="add mod">
          <ac:chgData name="박정근(Park Jungkun)(toad0475)" userId="472a5cb7-4a1c-4b9e-b317-7d78f3434d52" providerId="ADAL" clId="{6327CCD1-8B13-40A4-97E0-E30DC5498EB4}" dt="2024-07-30T05:09:28.133" v="5382" actId="1076"/>
          <ac:picMkLst>
            <pc:docMk/>
            <pc:sldMk cId="433561542" sldId="408"/>
            <ac:picMk id="14" creationId="{DD4D2F27-A415-31DE-9E82-F53732E5F309}"/>
          </ac:picMkLst>
        </pc:picChg>
        <pc:picChg chg="add del mod ord">
          <ac:chgData name="박정근(Park Jungkun)(toad0475)" userId="472a5cb7-4a1c-4b9e-b317-7d78f3434d52" providerId="ADAL" clId="{6327CCD1-8B13-40A4-97E0-E30DC5498EB4}" dt="2024-07-30T05:09:18.974" v="5380" actId="14861"/>
          <ac:picMkLst>
            <pc:docMk/>
            <pc:sldMk cId="433561542" sldId="408"/>
            <ac:picMk id="15" creationId="{EA16C5DE-B8D6-DC6C-4FE2-80B958A57C7D}"/>
          </ac:picMkLst>
        </pc:picChg>
        <pc:picChg chg="add del mod ord">
          <ac:chgData name="박정근(Park Jungkun)(toad0475)" userId="472a5cb7-4a1c-4b9e-b317-7d78f3434d52" providerId="ADAL" clId="{6327CCD1-8B13-40A4-97E0-E30DC5498EB4}" dt="2024-07-30T05:08:31.033" v="4791" actId="478"/>
          <ac:picMkLst>
            <pc:docMk/>
            <pc:sldMk cId="433561542" sldId="408"/>
            <ac:picMk id="16" creationId="{E92796FA-5A67-BFFB-0D6D-750CCCA15A03}"/>
          </ac:picMkLst>
        </pc:picChg>
        <pc:picChg chg="add mod ord">
          <ac:chgData name="박정근(Park Jungkun)(toad0475)" userId="472a5cb7-4a1c-4b9e-b317-7d78f3434d52" providerId="ADAL" clId="{6327CCD1-8B13-40A4-97E0-E30DC5498EB4}" dt="2024-08-01T05:08:00.293" v="8933" actId="1076"/>
          <ac:picMkLst>
            <pc:docMk/>
            <pc:sldMk cId="433561542" sldId="408"/>
            <ac:picMk id="17" creationId="{9B3B0AC5-91A9-E5ED-3904-196D1BB28DD8}"/>
          </ac:picMkLst>
        </pc:picChg>
        <pc:picChg chg="add del mod">
          <ac:chgData name="박정근(Park Jungkun)(toad0475)" userId="472a5cb7-4a1c-4b9e-b317-7d78f3434d52" providerId="ADAL" clId="{6327CCD1-8B13-40A4-97E0-E30DC5498EB4}" dt="2024-07-30T05:07:46.280" v="4781" actId="478"/>
          <ac:picMkLst>
            <pc:docMk/>
            <pc:sldMk cId="433561542" sldId="408"/>
            <ac:picMk id="18" creationId="{5B7CF50E-6E5E-A12C-177F-063AA244A9AB}"/>
          </ac:picMkLst>
        </pc:picChg>
        <pc:picChg chg="add mod">
          <ac:chgData name="박정근(Park Jungkun)(toad0475)" userId="472a5cb7-4a1c-4b9e-b317-7d78f3434d52" providerId="ADAL" clId="{6327CCD1-8B13-40A4-97E0-E30DC5498EB4}" dt="2024-07-30T05:14:16.299" v="5889" actId="688"/>
          <ac:picMkLst>
            <pc:docMk/>
            <pc:sldMk cId="433561542" sldId="408"/>
            <ac:picMk id="20" creationId="{8C402DB5-295B-6D9C-F8D2-5B10383056A2}"/>
          </ac:picMkLst>
        </pc:picChg>
        <pc:picChg chg="add del mod">
          <ac:chgData name="박정근(Park Jungkun)(toad0475)" userId="472a5cb7-4a1c-4b9e-b317-7d78f3434d52" providerId="ADAL" clId="{6327CCD1-8B13-40A4-97E0-E30DC5498EB4}" dt="2024-07-30T05:16:27.591" v="5896" actId="478"/>
          <ac:picMkLst>
            <pc:docMk/>
            <pc:sldMk cId="433561542" sldId="408"/>
            <ac:picMk id="24" creationId="{6E849AD9-0D70-4CA4-C718-C16C864F022B}"/>
          </ac:picMkLst>
        </pc:picChg>
        <pc:picChg chg="add mod">
          <ac:chgData name="박정근(Park Jungkun)(toad0475)" userId="472a5cb7-4a1c-4b9e-b317-7d78f3434d52" providerId="ADAL" clId="{6327CCD1-8B13-40A4-97E0-E30DC5498EB4}" dt="2024-08-01T05:08:02.833" v="8934" actId="1076"/>
          <ac:picMkLst>
            <pc:docMk/>
            <pc:sldMk cId="433561542" sldId="408"/>
            <ac:picMk id="25" creationId="{CA8FA67C-BCC7-D849-6129-63911472CFF1}"/>
          </ac:picMkLst>
        </pc:picChg>
      </pc:sldChg>
      <pc:sldChg chg="addSp delSp modSp add mod">
        <pc:chgData name="박정근(Park Jungkun)(toad0475)" userId="472a5cb7-4a1c-4b9e-b317-7d78f3434d52" providerId="ADAL" clId="{6327CCD1-8B13-40A4-97E0-E30DC5498EB4}" dt="2024-08-01T05:24:58.910" v="9152" actId="14"/>
        <pc:sldMkLst>
          <pc:docMk/>
          <pc:sldMk cId="133739936" sldId="409"/>
        </pc:sldMkLst>
        <pc:spChg chg="mod">
          <ac:chgData name="박정근(Park Jungkun)(toad0475)" userId="472a5cb7-4a1c-4b9e-b317-7d78f3434d52" providerId="ADAL" clId="{6327CCD1-8B13-40A4-97E0-E30DC5498EB4}" dt="2024-07-31T01:54:48.529" v="8569" actId="20577"/>
          <ac:spMkLst>
            <pc:docMk/>
            <pc:sldMk cId="133739936" sldId="409"/>
            <ac:spMk id="2" creationId="{BC3AE805-BE32-63DB-0B7A-44E4A6E3A128}"/>
          </ac:spMkLst>
        </pc:spChg>
        <pc:spChg chg="add mod">
          <ac:chgData name="박정근(Park Jungkun)(toad0475)" userId="472a5cb7-4a1c-4b9e-b317-7d78f3434d52" providerId="ADAL" clId="{6327CCD1-8B13-40A4-97E0-E30DC5498EB4}" dt="2024-08-01T05:24:45.662" v="9147"/>
          <ac:spMkLst>
            <pc:docMk/>
            <pc:sldMk cId="133739936" sldId="409"/>
            <ac:spMk id="3" creationId="{0C41A55F-940F-A98A-0C2A-40283F5958EE}"/>
          </ac:spMkLst>
        </pc:spChg>
        <pc:spChg chg="add del">
          <ac:chgData name="박정근(Park Jungkun)(toad0475)" userId="472a5cb7-4a1c-4b9e-b317-7d78f3434d52" providerId="ADAL" clId="{6327CCD1-8B13-40A4-97E0-E30DC5498EB4}" dt="2024-07-31T01:53:34.616" v="8507" actId="478"/>
          <ac:spMkLst>
            <pc:docMk/>
            <pc:sldMk cId="133739936" sldId="409"/>
            <ac:spMk id="3" creationId="{8C15EE61-7801-C11E-6CAC-500CCBE66BB6}"/>
          </ac:spMkLst>
        </pc:spChg>
        <pc:spChg chg="add mod">
          <ac:chgData name="박정근(Park Jungkun)(toad0475)" userId="472a5cb7-4a1c-4b9e-b317-7d78f3434d52" providerId="ADAL" clId="{6327CCD1-8B13-40A4-97E0-E30DC5498EB4}" dt="2024-08-01T05:24:58.910" v="9152" actId="14"/>
          <ac:spMkLst>
            <pc:docMk/>
            <pc:sldMk cId="133739936" sldId="409"/>
            <ac:spMk id="4" creationId="{3D80C9E8-230B-75F6-D378-30DB57B16365}"/>
          </ac:spMkLst>
        </pc:spChg>
        <pc:spChg chg="del mod">
          <ac:chgData name="박정근(Park Jungkun)(toad0475)" userId="472a5cb7-4a1c-4b9e-b317-7d78f3434d52" providerId="ADAL" clId="{6327CCD1-8B13-40A4-97E0-E30DC5498EB4}" dt="2024-08-01T05:24:54.561" v="9150" actId="478"/>
          <ac:spMkLst>
            <pc:docMk/>
            <pc:sldMk cId="133739936" sldId="409"/>
            <ac:spMk id="5" creationId="{30F2CB7D-9E67-E780-E45C-CF51504DEB59}"/>
          </ac:spMkLst>
        </pc:spChg>
        <pc:spChg chg="add mod">
          <ac:chgData name="박정근(Park Jungkun)(toad0475)" userId="472a5cb7-4a1c-4b9e-b317-7d78f3434d52" providerId="ADAL" clId="{6327CCD1-8B13-40A4-97E0-E30DC5498EB4}" dt="2024-07-30T05:43:01.349" v="6894" actId="1076"/>
          <ac:spMkLst>
            <pc:docMk/>
            <pc:sldMk cId="133739936" sldId="409"/>
            <ac:spMk id="8" creationId="{BEE3C0FF-53E2-A25A-DE76-D0DC0DB06069}"/>
          </ac:spMkLst>
        </pc:spChg>
        <pc:spChg chg="add mod">
          <ac:chgData name="박정근(Park Jungkun)(toad0475)" userId="472a5cb7-4a1c-4b9e-b317-7d78f3434d52" providerId="ADAL" clId="{6327CCD1-8B13-40A4-97E0-E30DC5498EB4}" dt="2024-07-30T05:42:14.151" v="6885" actId="403"/>
          <ac:spMkLst>
            <pc:docMk/>
            <pc:sldMk cId="133739936" sldId="409"/>
            <ac:spMk id="9" creationId="{3894A1E2-E0D9-C788-3332-987B2179FDFD}"/>
          </ac:spMkLst>
        </pc:spChg>
        <pc:spChg chg="add mod">
          <ac:chgData name="박정근(Park Jungkun)(toad0475)" userId="472a5cb7-4a1c-4b9e-b317-7d78f3434d52" providerId="ADAL" clId="{6327CCD1-8B13-40A4-97E0-E30DC5498EB4}" dt="2024-07-30T05:43:19.405" v="6901" actId="1076"/>
          <ac:spMkLst>
            <pc:docMk/>
            <pc:sldMk cId="133739936" sldId="409"/>
            <ac:spMk id="10" creationId="{6ED01750-9483-F382-8FFF-071551BD290F}"/>
          </ac:spMkLst>
        </pc:spChg>
        <pc:spChg chg="add mod">
          <ac:chgData name="박정근(Park Jungkun)(toad0475)" userId="472a5cb7-4a1c-4b9e-b317-7d78f3434d52" providerId="ADAL" clId="{6327CCD1-8B13-40A4-97E0-E30DC5498EB4}" dt="2024-07-30T06:14:01.105" v="7587" actId="1076"/>
          <ac:spMkLst>
            <pc:docMk/>
            <pc:sldMk cId="133739936" sldId="409"/>
            <ac:spMk id="49" creationId="{B7E3CBF6-F78F-F53F-3876-1B73F8994BB5}"/>
          </ac:spMkLst>
        </pc:spChg>
        <pc:grpChg chg="del mod">
          <ac:chgData name="박정근(Park Jungkun)(toad0475)" userId="472a5cb7-4a1c-4b9e-b317-7d78f3434d52" providerId="ADAL" clId="{6327CCD1-8B13-40A4-97E0-E30DC5498EB4}" dt="2024-07-30T05:29:42.574" v="6602" actId="478"/>
          <ac:grpSpMkLst>
            <pc:docMk/>
            <pc:sldMk cId="133739936" sldId="409"/>
            <ac:grpSpMk id="17" creationId="{C67DE4AE-2A6F-A1F8-A5C5-29105988DFF8}"/>
          </ac:grpSpMkLst>
        </pc:grpChg>
        <pc:grpChg chg="mod">
          <ac:chgData name="박정근(Park Jungkun)(toad0475)" userId="472a5cb7-4a1c-4b9e-b317-7d78f3434d52" providerId="ADAL" clId="{6327CCD1-8B13-40A4-97E0-E30DC5498EB4}" dt="2024-07-30T05:29:01.666" v="6589"/>
          <ac:grpSpMkLst>
            <pc:docMk/>
            <pc:sldMk cId="133739936" sldId="409"/>
            <ac:grpSpMk id="21" creationId="{E0676134-F9F3-7DA6-B652-783F918A277B}"/>
          </ac:grpSpMkLst>
        </pc:grpChg>
        <pc:grpChg chg="add del mod">
          <ac:chgData name="박정근(Park Jungkun)(toad0475)" userId="472a5cb7-4a1c-4b9e-b317-7d78f3434d52" providerId="ADAL" clId="{6327CCD1-8B13-40A4-97E0-E30DC5498EB4}" dt="2024-07-30T05:37:48.383" v="6754" actId="478"/>
          <ac:grpSpMkLst>
            <pc:docMk/>
            <pc:sldMk cId="133739936" sldId="409"/>
            <ac:grpSpMk id="32" creationId="{36DD8257-2CFB-FC9E-347C-49EE7A26F3EE}"/>
          </ac:grpSpMkLst>
        </pc:grpChg>
        <pc:grpChg chg="mod">
          <ac:chgData name="박정근(Park Jungkun)(toad0475)" userId="472a5cb7-4a1c-4b9e-b317-7d78f3434d52" providerId="ADAL" clId="{6327CCD1-8B13-40A4-97E0-E30DC5498EB4}" dt="2024-07-30T05:31:57.666" v="6616"/>
          <ac:grpSpMkLst>
            <pc:docMk/>
            <pc:sldMk cId="133739936" sldId="409"/>
            <ac:grpSpMk id="35" creationId="{417D36DF-18AE-EC67-1D2A-A7DFB8C67CFE}"/>
          </ac:grpSpMkLst>
        </pc:grpChg>
        <pc:grpChg chg="add mod">
          <ac:chgData name="박정근(Park Jungkun)(toad0475)" userId="472a5cb7-4a1c-4b9e-b317-7d78f3434d52" providerId="ADAL" clId="{6327CCD1-8B13-40A4-97E0-E30DC5498EB4}" dt="2024-07-30T05:40:39.586" v="6862" actId="164"/>
          <ac:grpSpMkLst>
            <pc:docMk/>
            <pc:sldMk cId="133739936" sldId="409"/>
            <ac:grpSpMk id="51" creationId="{292C867F-157C-5791-0816-56F4E4C34B97}"/>
          </ac:grpSpMkLst>
        </pc:grpChg>
        <pc:grpChg chg="add mod">
          <ac:chgData name="박정근(Park Jungkun)(toad0475)" userId="472a5cb7-4a1c-4b9e-b317-7d78f3434d52" providerId="ADAL" clId="{6327CCD1-8B13-40A4-97E0-E30DC5498EB4}" dt="2024-07-30T05:41:38.936" v="6883" actId="1076"/>
          <ac:grpSpMkLst>
            <pc:docMk/>
            <pc:sldMk cId="133739936" sldId="409"/>
            <ac:grpSpMk id="54" creationId="{4F64B80C-43DD-A70A-091A-38CF273D4CD0}"/>
          </ac:grpSpMkLst>
        </pc:grpChg>
        <pc:grpChg chg="add mod">
          <ac:chgData name="박정근(Park Jungkun)(toad0475)" userId="472a5cb7-4a1c-4b9e-b317-7d78f3434d52" providerId="ADAL" clId="{6327CCD1-8B13-40A4-97E0-E30DC5498EB4}" dt="2024-07-30T05:43:08.390" v="6897" actId="1076"/>
          <ac:grpSpMkLst>
            <pc:docMk/>
            <pc:sldMk cId="133739936" sldId="409"/>
            <ac:grpSpMk id="55" creationId="{E1C619A7-ABA4-5B54-C740-C6FEBB7874F4}"/>
          </ac:grpSpMkLst>
        </pc:grpChg>
        <pc:graphicFrameChg chg="del">
          <ac:chgData name="박정근(Park Jungkun)(toad0475)" userId="472a5cb7-4a1c-4b9e-b317-7d78f3434d52" providerId="ADAL" clId="{6327CCD1-8B13-40A4-97E0-E30DC5498EB4}" dt="2024-07-30T04:45:15.438" v="2783" actId="478"/>
          <ac:graphicFrameMkLst>
            <pc:docMk/>
            <pc:sldMk cId="133739936" sldId="409"/>
            <ac:graphicFrameMk id="3" creationId="{B4C4ECA3-C62E-9A47-B902-EB4D37C0795A}"/>
          </ac:graphicFrameMkLst>
        </pc:graphicFrameChg>
        <pc:picChg chg="add mod">
          <ac:chgData name="박정근(Park Jungkun)(toad0475)" userId="472a5cb7-4a1c-4b9e-b317-7d78f3434d52" providerId="ADAL" clId="{6327CCD1-8B13-40A4-97E0-E30DC5498EB4}" dt="2024-07-30T05:42:58.923" v="6893" actId="1076"/>
          <ac:picMkLst>
            <pc:docMk/>
            <pc:sldMk cId="133739936" sldId="409"/>
            <ac:picMk id="6" creationId="{22E6F811-730C-EFD7-F012-61BAD8E5B735}"/>
          </ac:picMkLst>
        </pc:picChg>
        <pc:picChg chg="add del mod">
          <ac:chgData name="박정근(Park Jungkun)(toad0475)" userId="472a5cb7-4a1c-4b9e-b317-7d78f3434d52" providerId="ADAL" clId="{6327CCD1-8B13-40A4-97E0-E30DC5498EB4}" dt="2024-07-30T05:37:46.955" v="6753" actId="478"/>
          <ac:picMkLst>
            <pc:docMk/>
            <pc:sldMk cId="133739936" sldId="409"/>
            <ac:picMk id="7" creationId="{185B6F1B-569F-F325-71C2-26AC01E7B1B3}"/>
          </ac:picMkLst>
        </pc:picChg>
        <pc:picChg chg="add mod">
          <ac:chgData name="박정근(Park Jungkun)(toad0475)" userId="472a5cb7-4a1c-4b9e-b317-7d78f3434d52" providerId="ADAL" clId="{6327CCD1-8B13-40A4-97E0-E30DC5498EB4}" dt="2024-07-30T05:29:39.596" v="6601" actId="1076"/>
          <ac:picMkLst>
            <pc:docMk/>
            <pc:sldMk cId="133739936" sldId="409"/>
            <ac:picMk id="18" creationId="{32A4C961-A917-CCDE-F3AF-F89AF5F30819}"/>
          </ac:picMkLst>
        </pc:picChg>
        <pc:picChg chg="add mod">
          <ac:chgData name="박정근(Park Jungkun)(toad0475)" userId="472a5cb7-4a1c-4b9e-b317-7d78f3434d52" providerId="ADAL" clId="{6327CCD1-8B13-40A4-97E0-E30DC5498EB4}" dt="2024-07-30T05:40:48.283" v="6865" actId="164"/>
          <ac:picMkLst>
            <pc:docMk/>
            <pc:sldMk cId="133739936" sldId="409"/>
            <ac:picMk id="36" creationId="{8024C45C-043A-A41D-CB88-12FC95275589}"/>
          </ac:picMkLst>
        </pc:picChg>
        <pc:picChg chg="add mod">
          <ac:chgData name="박정근(Park Jungkun)(toad0475)" userId="472a5cb7-4a1c-4b9e-b317-7d78f3434d52" providerId="ADAL" clId="{6327CCD1-8B13-40A4-97E0-E30DC5498EB4}" dt="2024-07-30T06:13:59.454" v="7586" actId="1076"/>
          <ac:picMkLst>
            <pc:docMk/>
            <pc:sldMk cId="133739936" sldId="409"/>
            <ac:picMk id="46" creationId="{928B312E-7795-D4CE-2735-47F463FECFB2}"/>
          </ac:picMkLst>
        </pc:picChg>
        <pc:picChg chg="add mod">
          <ac:chgData name="박정근(Park Jungkun)(toad0475)" userId="472a5cb7-4a1c-4b9e-b317-7d78f3434d52" providerId="ADAL" clId="{6327CCD1-8B13-40A4-97E0-E30DC5498EB4}" dt="2024-07-30T06:14:02.269" v="7588" actId="1076"/>
          <ac:picMkLst>
            <pc:docMk/>
            <pc:sldMk cId="133739936" sldId="409"/>
            <ac:picMk id="48" creationId="{E4DC147E-7E2C-ADF0-36B4-2AC781F80199}"/>
          </ac:picMkLst>
        </pc:picChg>
        <pc:picChg chg="add mod">
          <ac:chgData name="박정근(Park Jungkun)(toad0475)" userId="472a5cb7-4a1c-4b9e-b317-7d78f3434d52" providerId="ADAL" clId="{6327CCD1-8B13-40A4-97E0-E30DC5498EB4}" dt="2024-07-30T05:40:39.586" v="6862" actId="164"/>
          <ac:picMkLst>
            <pc:docMk/>
            <pc:sldMk cId="133739936" sldId="409"/>
            <ac:picMk id="50" creationId="{7F906ACF-9828-DC06-7654-ED73185502DC}"/>
          </ac:picMkLst>
        </pc:picChg>
        <pc:inkChg chg="add del">
          <ac:chgData name="박정근(Park Jungkun)(toad0475)" userId="472a5cb7-4a1c-4b9e-b317-7d78f3434d52" providerId="ADAL" clId="{6327CCD1-8B13-40A4-97E0-E30DC5498EB4}" dt="2024-07-30T05:28:31.287" v="6573" actId="9405"/>
          <ac:inkMkLst>
            <pc:docMk/>
            <pc:sldMk cId="133739936" sldId="409"/>
            <ac:inkMk id="11" creationId="{94DCF8B3-6270-6B72-C6D6-CD196618738F}"/>
          </ac:inkMkLst>
        </pc:inkChg>
        <pc:inkChg chg="add del">
          <ac:chgData name="박정근(Park Jungkun)(toad0475)" userId="472a5cb7-4a1c-4b9e-b317-7d78f3434d52" providerId="ADAL" clId="{6327CCD1-8B13-40A4-97E0-E30DC5498EB4}" dt="2024-07-30T05:28:30.874" v="6572" actId="9405"/>
          <ac:inkMkLst>
            <pc:docMk/>
            <pc:sldMk cId="133739936" sldId="409"/>
            <ac:inkMk id="12" creationId="{6618DF9A-31D9-02CA-A96B-B9498F695CA0}"/>
          </ac:inkMkLst>
        </pc:inkChg>
        <pc:inkChg chg="add del">
          <ac:chgData name="박정근(Park Jungkun)(toad0475)" userId="472a5cb7-4a1c-4b9e-b317-7d78f3434d52" providerId="ADAL" clId="{6327CCD1-8B13-40A4-97E0-E30DC5498EB4}" dt="2024-07-30T05:28:41.815" v="6575" actId="9405"/>
          <ac:inkMkLst>
            <pc:docMk/>
            <pc:sldMk cId="133739936" sldId="409"/>
            <ac:inkMk id="13" creationId="{DB6E5BB1-8B5F-7567-D362-C45C99ACEB91}"/>
          </ac:inkMkLst>
        </pc:inkChg>
        <pc:inkChg chg="add del">
          <ac:chgData name="박정근(Park Jungkun)(toad0475)" userId="472a5cb7-4a1c-4b9e-b317-7d78f3434d52" providerId="ADAL" clId="{6327CCD1-8B13-40A4-97E0-E30DC5498EB4}" dt="2024-07-30T05:28:44.237" v="6577" actId="9405"/>
          <ac:inkMkLst>
            <pc:docMk/>
            <pc:sldMk cId="133739936" sldId="409"/>
            <ac:inkMk id="14" creationId="{68FE4B9D-56C2-663E-8C88-B9BAA78CFD70}"/>
          </ac:inkMkLst>
        </pc:inkChg>
        <pc:inkChg chg="add mod">
          <ac:chgData name="박정근(Park Jungkun)(toad0475)" userId="472a5cb7-4a1c-4b9e-b317-7d78f3434d52" providerId="ADAL" clId="{6327CCD1-8B13-40A4-97E0-E30DC5498EB4}" dt="2024-07-30T05:28:48.465" v="6580"/>
          <ac:inkMkLst>
            <pc:docMk/>
            <pc:sldMk cId="133739936" sldId="409"/>
            <ac:inkMk id="15" creationId="{6BFC2160-816A-CE76-DCF1-BB8FA86E06C2}"/>
          </ac:inkMkLst>
        </pc:inkChg>
        <pc:inkChg chg="add mod">
          <ac:chgData name="박정근(Park Jungkun)(toad0475)" userId="472a5cb7-4a1c-4b9e-b317-7d78f3434d52" providerId="ADAL" clId="{6327CCD1-8B13-40A4-97E0-E30DC5498EB4}" dt="2024-07-30T05:28:48.465" v="6580"/>
          <ac:inkMkLst>
            <pc:docMk/>
            <pc:sldMk cId="133739936" sldId="409"/>
            <ac:inkMk id="16" creationId="{22FFE6FE-8949-FD61-324F-684CE34727E6}"/>
          </ac:inkMkLst>
        </pc:inkChg>
        <pc:inkChg chg="add del mod">
          <ac:chgData name="박정근(Park Jungkun)(toad0475)" userId="472a5cb7-4a1c-4b9e-b317-7d78f3434d52" providerId="ADAL" clId="{6327CCD1-8B13-40A4-97E0-E30DC5498EB4}" dt="2024-07-30T05:29:01.969" v="6590" actId="9405"/>
          <ac:inkMkLst>
            <pc:docMk/>
            <pc:sldMk cId="133739936" sldId="409"/>
            <ac:inkMk id="19" creationId="{5F9E5443-0A75-D074-C748-7B3ECE1B6993}"/>
          </ac:inkMkLst>
        </pc:inkChg>
        <pc:inkChg chg="add del mod">
          <ac:chgData name="박정근(Park Jungkun)(toad0475)" userId="472a5cb7-4a1c-4b9e-b317-7d78f3434d52" providerId="ADAL" clId="{6327CCD1-8B13-40A4-97E0-E30DC5498EB4}" dt="2024-07-30T05:29:01.666" v="6589"/>
          <ac:inkMkLst>
            <pc:docMk/>
            <pc:sldMk cId="133739936" sldId="409"/>
            <ac:inkMk id="20" creationId="{8E913983-9549-771B-9AA4-E04470C2AD9D}"/>
          </ac:inkMkLst>
        </pc:inkChg>
        <pc:inkChg chg="add del">
          <ac:chgData name="박정근(Park Jungkun)(toad0475)" userId="472a5cb7-4a1c-4b9e-b317-7d78f3434d52" providerId="ADAL" clId="{6327CCD1-8B13-40A4-97E0-E30DC5498EB4}" dt="2024-07-30T05:29:01.382" v="6587" actId="9405"/>
          <ac:inkMkLst>
            <pc:docMk/>
            <pc:sldMk cId="133739936" sldId="409"/>
            <ac:inkMk id="22" creationId="{B77DCFC3-CB63-0C04-BF64-7E625D468470}"/>
          </ac:inkMkLst>
        </pc:inkChg>
        <pc:inkChg chg="add del">
          <ac:chgData name="박정근(Park Jungkun)(toad0475)" userId="472a5cb7-4a1c-4b9e-b317-7d78f3434d52" providerId="ADAL" clId="{6327CCD1-8B13-40A4-97E0-E30DC5498EB4}" dt="2024-07-30T05:29:39.261" v="6600" actId="9405"/>
          <ac:inkMkLst>
            <pc:docMk/>
            <pc:sldMk cId="133739936" sldId="409"/>
            <ac:inkMk id="23" creationId="{3B3C6775-A818-8E5F-BDE2-E04BE305E304}"/>
          </ac:inkMkLst>
        </pc:inkChg>
        <pc:inkChg chg="add del">
          <ac:chgData name="박정근(Park Jungkun)(toad0475)" userId="472a5cb7-4a1c-4b9e-b317-7d78f3434d52" providerId="ADAL" clId="{6327CCD1-8B13-40A4-97E0-E30DC5498EB4}" dt="2024-07-30T05:29:38.597" v="6599" actId="9405"/>
          <ac:inkMkLst>
            <pc:docMk/>
            <pc:sldMk cId="133739936" sldId="409"/>
            <ac:inkMk id="24" creationId="{BB33609C-9CAC-7EF0-3176-BA8B8E899059}"/>
          </ac:inkMkLst>
        </pc:inkChg>
        <pc:inkChg chg="add del">
          <ac:chgData name="박정근(Park Jungkun)(toad0475)" userId="472a5cb7-4a1c-4b9e-b317-7d78f3434d52" providerId="ADAL" clId="{6327CCD1-8B13-40A4-97E0-E30DC5498EB4}" dt="2024-07-30T05:29:18.004" v="6594" actId="9405"/>
          <ac:inkMkLst>
            <pc:docMk/>
            <pc:sldMk cId="133739936" sldId="409"/>
            <ac:inkMk id="25" creationId="{069D191A-0DC1-93A4-F634-813511E156D8}"/>
          </ac:inkMkLst>
        </pc:inkChg>
        <pc:inkChg chg="add del">
          <ac:chgData name="박정근(Park Jungkun)(toad0475)" userId="472a5cb7-4a1c-4b9e-b317-7d78f3434d52" providerId="ADAL" clId="{6327CCD1-8B13-40A4-97E0-E30DC5498EB4}" dt="2024-07-30T05:29:28.751" v="6596" actId="9405"/>
          <ac:inkMkLst>
            <pc:docMk/>
            <pc:sldMk cId="133739936" sldId="409"/>
            <ac:inkMk id="26" creationId="{FEB07FA4-2164-6DF4-F17B-B81BCFCE38F9}"/>
          </ac:inkMkLst>
        </pc:inkChg>
        <pc:inkChg chg="add del">
          <ac:chgData name="박정근(Park Jungkun)(toad0475)" userId="472a5cb7-4a1c-4b9e-b317-7d78f3434d52" providerId="ADAL" clId="{6327CCD1-8B13-40A4-97E0-E30DC5498EB4}" dt="2024-07-30T05:29:38.248" v="6598" actId="9405"/>
          <ac:inkMkLst>
            <pc:docMk/>
            <pc:sldMk cId="133739936" sldId="409"/>
            <ac:inkMk id="27" creationId="{BA0183DE-A233-5A0E-23D6-0E2E195F8A92}"/>
          </ac:inkMkLst>
        </pc:inkChg>
        <pc:inkChg chg="add del">
          <ac:chgData name="박정근(Park Jungkun)(toad0475)" userId="472a5cb7-4a1c-4b9e-b317-7d78f3434d52" providerId="ADAL" clId="{6327CCD1-8B13-40A4-97E0-E30DC5498EB4}" dt="2024-07-30T05:30:48.473" v="6606" actId="9405"/>
          <ac:inkMkLst>
            <pc:docMk/>
            <pc:sldMk cId="133739936" sldId="409"/>
            <ac:inkMk id="28" creationId="{DE8FB805-0EAD-F58B-17AB-5E026C056816}"/>
          </ac:inkMkLst>
        </pc:inkChg>
        <pc:inkChg chg="add del">
          <ac:chgData name="박정근(Park Jungkun)(toad0475)" userId="472a5cb7-4a1c-4b9e-b317-7d78f3434d52" providerId="ADAL" clId="{6327CCD1-8B13-40A4-97E0-E30DC5498EB4}" dt="2024-07-30T05:31:43.684" v="6608" actId="9405"/>
          <ac:inkMkLst>
            <pc:docMk/>
            <pc:sldMk cId="133739936" sldId="409"/>
            <ac:inkMk id="29" creationId="{1016581D-EA3B-324A-C87C-7914DE4DC6F4}"/>
          </ac:inkMkLst>
        </pc:inkChg>
        <pc:inkChg chg="add mod">
          <ac:chgData name="박정근(Park Jungkun)(toad0475)" userId="472a5cb7-4a1c-4b9e-b317-7d78f3434d52" providerId="ADAL" clId="{6327CCD1-8B13-40A4-97E0-E30DC5498EB4}" dt="2024-07-30T05:31:57.666" v="6616"/>
          <ac:inkMkLst>
            <pc:docMk/>
            <pc:sldMk cId="133739936" sldId="409"/>
            <ac:inkMk id="30" creationId="{95B9A4D8-C676-F4F7-128D-ED8E80A61255}"/>
          </ac:inkMkLst>
        </pc:inkChg>
        <pc:inkChg chg="add mod">
          <ac:chgData name="박정근(Park Jungkun)(toad0475)" userId="472a5cb7-4a1c-4b9e-b317-7d78f3434d52" providerId="ADAL" clId="{6327CCD1-8B13-40A4-97E0-E30DC5498EB4}" dt="2024-07-30T05:31:57.666" v="6616"/>
          <ac:inkMkLst>
            <pc:docMk/>
            <pc:sldMk cId="133739936" sldId="409"/>
            <ac:inkMk id="31" creationId="{5DD84685-5CA8-8884-F44E-31AB4D514187}"/>
          </ac:inkMkLst>
        </pc:inkChg>
        <pc:inkChg chg="add del mod">
          <ac:chgData name="박정근(Park Jungkun)(toad0475)" userId="472a5cb7-4a1c-4b9e-b317-7d78f3434d52" providerId="ADAL" clId="{6327CCD1-8B13-40A4-97E0-E30DC5498EB4}" dt="2024-07-30T05:31:58.011" v="6617" actId="9405"/>
          <ac:inkMkLst>
            <pc:docMk/>
            <pc:sldMk cId="133739936" sldId="409"/>
            <ac:inkMk id="33" creationId="{CBC225ED-66AE-52B0-848A-4DB215449914}"/>
          </ac:inkMkLst>
        </pc:inkChg>
        <pc:inkChg chg="add del mod">
          <ac:chgData name="박정근(Park Jungkun)(toad0475)" userId="472a5cb7-4a1c-4b9e-b317-7d78f3434d52" providerId="ADAL" clId="{6327CCD1-8B13-40A4-97E0-E30DC5498EB4}" dt="2024-07-30T05:31:57.666" v="6616"/>
          <ac:inkMkLst>
            <pc:docMk/>
            <pc:sldMk cId="133739936" sldId="409"/>
            <ac:inkMk id="34" creationId="{5919C802-8D28-4BDB-BB7C-AAA100E78AB3}"/>
          </ac:inkMkLst>
        </pc:inkChg>
        <pc:inkChg chg="add del">
          <ac:chgData name="박정근(Park Jungkun)(toad0475)" userId="472a5cb7-4a1c-4b9e-b317-7d78f3434d52" providerId="ADAL" clId="{6327CCD1-8B13-40A4-97E0-E30DC5498EB4}" dt="2024-07-30T05:32:23.716" v="6621" actId="9405"/>
          <ac:inkMkLst>
            <pc:docMk/>
            <pc:sldMk cId="133739936" sldId="409"/>
            <ac:inkMk id="37" creationId="{110CD35C-6B3F-8306-F00C-7637EB124A5C}"/>
          </ac:inkMkLst>
        </pc:inkChg>
        <pc:inkChg chg="add del">
          <ac:chgData name="박정근(Park Jungkun)(toad0475)" userId="472a5cb7-4a1c-4b9e-b317-7d78f3434d52" providerId="ADAL" clId="{6327CCD1-8B13-40A4-97E0-E30DC5498EB4}" dt="2024-07-30T05:32:55.111" v="6633" actId="9405"/>
          <ac:inkMkLst>
            <pc:docMk/>
            <pc:sldMk cId="133739936" sldId="409"/>
            <ac:inkMk id="38" creationId="{E04BBE8C-D3A2-CDE0-3D1B-5FC3034325A9}"/>
          </ac:inkMkLst>
        </pc:inkChg>
        <pc:inkChg chg="add del">
          <ac:chgData name="박정근(Park Jungkun)(toad0475)" userId="472a5cb7-4a1c-4b9e-b317-7d78f3434d52" providerId="ADAL" clId="{6327CCD1-8B13-40A4-97E0-E30DC5498EB4}" dt="2024-07-30T05:32:33.438" v="6626" actId="9405"/>
          <ac:inkMkLst>
            <pc:docMk/>
            <pc:sldMk cId="133739936" sldId="409"/>
            <ac:inkMk id="39" creationId="{1A35B15A-3948-8DAE-6856-415757E34C60}"/>
          </ac:inkMkLst>
        </pc:inkChg>
        <pc:inkChg chg="add del">
          <ac:chgData name="박정근(Park Jungkun)(toad0475)" userId="472a5cb7-4a1c-4b9e-b317-7d78f3434d52" providerId="ADAL" clId="{6327CCD1-8B13-40A4-97E0-E30DC5498EB4}" dt="2024-07-30T05:32:31.839" v="6625" actId="9405"/>
          <ac:inkMkLst>
            <pc:docMk/>
            <pc:sldMk cId="133739936" sldId="409"/>
            <ac:inkMk id="40" creationId="{280625EC-B706-7498-2595-9390DF675452}"/>
          </ac:inkMkLst>
        </pc:inkChg>
        <pc:inkChg chg="add del">
          <ac:chgData name="박정근(Park Jungkun)(toad0475)" userId="472a5cb7-4a1c-4b9e-b317-7d78f3434d52" providerId="ADAL" clId="{6327CCD1-8B13-40A4-97E0-E30DC5498EB4}" dt="2024-07-30T05:32:43.823" v="6630" actId="9405"/>
          <ac:inkMkLst>
            <pc:docMk/>
            <pc:sldMk cId="133739936" sldId="409"/>
            <ac:inkMk id="41" creationId="{DF73EE10-5E29-17D7-79B7-25C2D039810A}"/>
          </ac:inkMkLst>
        </pc:inkChg>
        <pc:inkChg chg="add del">
          <ac:chgData name="박정근(Park Jungkun)(toad0475)" userId="472a5cb7-4a1c-4b9e-b317-7d78f3434d52" providerId="ADAL" clId="{6327CCD1-8B13-40A4-97E0-E30DC5498EB4}" dt="2024-07-30T05:32:53.117" v="6632" actId="9405"/>
          <ac:inkMkLst>
            <pc:docMk/>
            <pc:sldMk cId="133739936" sldId="409"/>
            <ac:inkMk id="42" creationId="{56F4EC5F-70A3-CBA3-93E8-E4103F144EA9}"/>
          </ac:inkMkLst>
        </pc:inkChg>
        <pc:inkChg chg="add mod">
          <ac:chgData name="박정근(Park Jungkun)(toad0475)" userId="472a5cb7-4a1c-4b9e-b317-7d78f3434d52" providerId="ADAL" clId="{6327CCD1-8B13-40A4-97E0-E30DC5498EB4}" dt="2024-07-30T05:40:48.283" v="6865" actId="164"/>
          <ac:inkMkLst>
            <pc:docMk/>
            <pc:sldMk cId="133739936" sldId="409"/>
            <ac:inkMk id="43" creationId="{D722087D-CFDD-92B4-D6AE-3DDFAE98A10D}"/>
          </ac:inkMkLst>
        </pc:inkChg>
        <pc:inkChg chg="add mod">
          <ac:chgData name="박정근(Park Jungkun)(toad0475)" userId="472a5cb7-4a1c-4b9e-b317-7d78f3434d52" providerId="ADAL" clId="{6327CCD1-8B13-40A4-97E0-E30DC5498EB4}" dt="2024-07-30T05:40:48.283" v="6865" actId="164"/>
          <ac:inkMkLst>
            <pc:docMk/>
            <pc:sldMk cId="133739936" sldId="409"/>
            <ac:inkMk id="44" creationId="{495CBAE8-1467-E757-5E59-AB7D81C3C2C8}"/>
          </ac:inkMkLst>
        </pc:inkChg>
        <pc:inkChg chg="mod">
          <ac:chgData name="박정근(Park Jungkun)(toad0475)" userId="472a5cb7-4a1c-4b9e-b317-7d78f3434d52" providerId="ADAL" clId="{6327CCD1-8B13-40A4-97E0-E30DC5498EB4}" dt="2024-07-30T05:37:40.437" v="6749" actId="571"/>
          <ac:inkMkLst>
            <pc:docMk/>
            <pc:sldMk cId="133739936" sldId="409"/>
            <ac:inkMk id="52" creationId="{077BC498-5B96-FEFC-8467-297B20F11913}"/>
          </ac:inkMkLst>
        </pc:inkChg>
        <pc:inkChg chg="mod">
          <ac:chgData name="박정근(Park Jungkun)(toad0475)" userId="472a5cb7-4a1c-4b9e-b317-7d78f3434d52" providerId="ADAL" clId="{6327CCD1-8B13-40A4-97E0-E30DC5498EB4}" dt="2024-07-30T05:37:40.437" v="6749" actId="571"/>
          <ac:inkMkLst>
            <pc:docMk/>
            <pc:sldMk cId="133739936" sldId="409"/>
            <ac:inkMk id="53" creationId="{98DC1713-B33F-8FD8-E461-0470BEF521F6}"/>
          </ac:inkMkLst>
        </pc:inkChg>
      </pc:sldChg>
      <pc:sldChg chg="addSp delSp modSp add mod">
        <pc:chgData name="박정근(Park Jungkun)(toad0475)" userId="472a5cb7-4a1c-4b9e-b317-7d78f3434d52" providerId="ADAL" clId="{6327CCD1-8B13-40A4-97E0-E30DC5498EB4}" dt="2024-08-01T05:25:21.082" v="9156" actId="20577"/>
        <pc:sldMkLst>
          <pc:docMk/>
          <pc:sldMk cId="4074699957" sldId="410"/>
        </pc:sldMkLst>
        <pc:spChg chg="mod">
          <ac:chgData name="박정근(Park Jungkun)(toad0475)" userId="472a5cb7-4a1c-4b9e-b317-7d78f3434d52" providerId="ADAL" clId="{6327CCD1-8B13-40A4-97E0-E30DC5498EB4}" dt="2024-07-31T01:54:52.676" v="8571" actId="20577"/>
          <ac:spMkLst>
            <pc:docMk/>
            <pc:sldMk cId="4074699957" sldId="410"/>
            <ac:spMk id="2" creationId="{BC3AE805-BE32-63DB-0B7A-44E4A6E3A128}"/>
          </ac:spMkLst>
        </pc:spChg>
        <pc:spChg chg="add mod">
          <ac:chgData name="박정근(Park Jungkun)(toad0475)" userId="472a5cb7-4a1c-4b9e-b317-7d78f3434d52" providerId="ADAL" clId="{6327CCD1-8B13-40A4-97E0-E30DC5498EB4}" dt="2024-08-01T05:25:09.602" v="9153"/>
          <ac:spMkLst>
            <pc:docMk/>
            <pc:sldMk cId="4074699957" sldId="410"/>
            <ac:spMk id="4" creationId="{C6D53F22-A63A-0483-A25F-362D539E465A}"/>
          </ac:spMkLst>
        </pc:spChg>
        <pc:spChg chg="del mod">
          <ac:chgData name="박정근(Park Jungkun)(toad0475)" userId="472a5cb7-4a1c-4b9e-b317-7d78f3434d52" providerId="ADAL" clId="{6327CCD1-8B13-40A4-97E0-E30DC5498EB4}" dt="2024-08-01T05:25:18.656" v="9154" actId="478"/>
          <ac:spMkLst>
            <pc:docMk/>
            <pc:sldMk cId="4074699957" sldId="410"/>
            <ac:spMk id="5" creationId="{30F2CB7D-9E67-E780-E45C-CF51504DEB59}"/>
          </ac:spMkLst>
        </pc:spChg>
        <pc:spChg chg="add mod">
          <ac:chgData name="박정근(Park Jungkun)(toad0475)" userId="472a5cb7-4a1c-4b9e-b317-7d78f3434d52" providerId="ADAL" clId="{6327CCD1-8B13-40A4-97E0-E30DC5498EB4}" dt="2024-08-01T05:25:21.082" v="9156" actId="20577"/>
          <ac:spMkLst>
            <pc:docMk/>
            <pc:sldMk cId="4074699957" sldId="410"/>
            <ac:spMk id="6" creationId="{6960232D-748D-B235-17E4-09A5D5BA3F5C}"/>
          </ac:spMkLst>
        </pc:spChg>
        <pc:spChg chg="del">
          <ac:chgData name="박정근(Park Jungkun)(toad0475)" userId="472a5cb7-4a1c-4b9e-b317-7d78f3434d52" providerId="ADAL" clId="{6327CCD1-8B13-40A4-97E0-E30DC5498EB4}" dt="2024-07-30T05:43:48.837" v="6907" actId="478"/>
          <ac:spMkLst>
            <pc:docMk/>
            <pc:sldMk cId="4074699957" sldId="410"/>
            <ac:spMk id="8" creationId="{BEE3C0FF-53E2-A25A-DE76-D0DC0DB06069}"/>
          </ac:spMkLst>
        </pc:spChg>
        <pc:spChg chg="del">
          <ac:chgData name="박정근(Park Jungkun)(toad0475)" userId="472a5cb7-4a1c-4b9e-b317-7d78f3434d52" providerId="ADAL" clId="{6327CCD1-8B13-40A4-97E0-E30DC5498EB4}" dt="2024-07-30T05:43:50.913" v="6909" actId="478"/>
          <ac:spMkLst>
            <pc:docMk/>
            <pc:sldMk cId="4074699957" sldId="410"/>
            <ac:spMk id="9" creationId="{3894A1E2-E0D9-C788-3332-987B2179FDFD}"/>
          </ac:spMkLst>
        </pc:spChg>
        <pc:spChg chg="del">
          <ac:chgData name="박정근(Park Jungkun)(toad0475)" userId="472a5cb7-4a1c-4b9e-b317-7d78f3434d52" providerId="ADAL" clId="{6327CCD1-8B13-40A4-97E0-E30DC5498EB4}" dt="2024-07-30T05:43:46.507" v="6905" actId="478"/>
          <ac:spMkLst>
            <pc:docMk/>
            <pc:sldMk cId="4074699957" sldId="410"/>
            <ac:spMk id="10" creationId="{6ED01750-9483-F382-8FFF-071551BD290F}"/>
          </ac:spMkLst>
        </pc:spChg>
        <pc:spChg chg="del">
          <ac:chgData name="박정근(Park Jungkun)(toad0475)" userId="472a5cb7-4a1c-4b9e-b317-7d78f3434d52" providerId="ADAL" clId="{6327CCD1-8B13-40A4-97E0-E30DC5498EB4}" dt="2024-07-30T05:43:50.056" v="6908" actId="478"/>
          <ac:spMkLst>
            <pc:docMk/>
            <pc:sldMk cId="4074699957" sldId="410"/>
            <ac:spMk id="49" creationId="{B7E3CBF6-F78F-F53F-3876-1B73F8994BB5}"/>
          </ac:spMkLst>
        </pc:spChg>
        <pc:grpChg chg="del">
          <ac:chgData name="박정근(Park Jungkun)(toad0475)" userId="472a5cb7-4a1c-4b9e-b317-7d78f3434d52" providerId="ADAL" clId="{6327CCD1-8B13-40A4-97E0-E30DC5498EB4}" dt="2024-07-30T05:43:46.507" v="6905" actId="478"/>
          <ac:grpSpMkLst>
            <pc:docMk/>
            <pc:sldMk cId="4074699957" sldId="410"/>
            <ac:grpSpMk id="54" creationId="{4F64B80C-43DD-A70A-091A-38CF273D4CD0}"/>
          </ac:grpSpMkLst>
        </pc:grpChg>
        <pc:grpChg chg="del">
          <ac:chgData name="박정근(Park Jungkun)(toad0475)" userId="472a5cb7-4a1c-4b9e-b317-7d78f3434d52" providerId="ADAL" clId="{6327CCD1-8B13-40A4-97E0-E30DC5498EB4}" dt="2024-07-30T05:43:46.507" v="6905" actId="478"/>
          <ac:grpSpMkLst>
            <pc:docMk/>
            <pc:sldMk cId="4074699957" sldId="410"/>
            <ac:grpSpMk id="55" creationId="{E1C619A7-ABA4-5B54-C740-C6FEBB7874F4}"/>
          </ac:grpSpMkLst>
        </pc:grpChg>
        <pc:graphicFrameChg chg="add mod modGraphic">
          <ac:chgData name="박정근(Park Jungkun)(toad0475)" userId="472a5cb7-4a1c-4b9e-b317-7d78f3434d52" providerId="ADAL" clId="{6327CCD1-8B13-40A4-97E0-E30DC5498EB4}" dt="2024-07-31T01:58:19.808" v="8589" actId="20577"/>
          <ac:graphicFrameMkLst>
            <pc:docMk/>
            <pc:sldMk cId="4074699957" sldId="410"/>
            <ac:graphicFrameMk id="3" creationId="{862F3371-7216-0D03-0B7E-E15DBEF543A7}"/>
          </ac:graphicFrameMkLst>
        </pc:graphicFrameChg>
        <pc:picChg chg="del">
          <ac:chgData name="박정근(Park Jungkun)(toad0475)" userId="472a5cb7-4a1c-4b9e-b317-7d78f3434d52" providerId="ADAL" clId="{6327CCD1-8B13-40A4-97E0-E30DC5498EB4}" dt="2024-07-30T05:43:47.425" v="6906" actId="478"/>
          <ac:picMkLst>
            <pc:docMk/>
            <pc:sldMk cId="4074699957" sldId="410"/>
            <ac:picMk id="6" creationId="{22E6F811-730C-EFD7-F012-61BAD8E5B735}"/>
          </ac:picMkLst>
        </pc:picChg>
        <pc:picChg chg="del">
          <ac:chgData name="박정근(Park Jungkun)(toad0475)" userId="472a5cb7-4a1c-4b9e-b317-7d78f3434d52" providerId="ADAL" clId="{6327CCD1-8B13-40A4-97E0-E30DC5498EB4}" dt="2024-07-30T05:43:46.507" v="6905" actId="478"/>
          <ac:picMkLst>
            <pc:docMk/>
            <pc:sldMk cId="4074699957" sldId="410"/>
            <ac:picMk id="46" creationId="{928B312E-7795-D4CE-2735-47F463FECFB2}"/>
          </ac:picMkLst>
        </pc:picChg>
        <pc:picChg chg="del">
          <ac:chgData name="박정근(Park Jungkun)(toad0475)" userId="472a5cb7-4a1c-4b9e-b317-7d78f3434d52" providerId="ADAL" clId="{6327CCD1-8B13-40A4-97E0-E30DC5498EB4}" dt="2024-07-30T05:43:46.507" v="6905" actId="478"/>
          <ac:picMkLst>
            <pc:docMk/>
            <pc:sldMk cId="4074699957" sldId="410"/>
            <ac:picMk id="48" creationId="{E4DC147E-7E2C-ADF0-36B4-2AC781F80199}"/>
          </ac:picMkLst>
        </pc:picChg>
      </pc:sldChg>
      <pc:sldChg chg="addSp delSp modSp add mod">
        <pc:chgData name="박정근(Park Jungkun)(toad0475)" userId="472a5cb7-4a1c-4b9e-b317-7d78f3434d52" providerId="ADAL" clId="{6327CCD1-8B13-40A4-97E0-E30DC5498EB4}" dt="2024-08-01T05:26:56.656" v="9242" actId="1076"/>
        <pc:sldMkLst>
          <pc:docMk/>
          <pc:sldMk cId="2760968807" sldId="411"/>
        </pc:sldMkLst>
        <pc:spChg chg="mod">
          <ac:chgData name="박정근(Park Jungkun)(toad0475)" userId="472a5cb7-4a1c-4b9e-b317-7d78f3434d52" providerId="ADAL" clId="{6327CCD1-8B13-40A4-97E0-E30DC5498EB4}" dt="2024-07-31T01:54:55.654" v="8573" actId="20577"/>
          <ac:spMkLst>
            <pc:docMk/>
            <pc:sldMk cId="2760968807" sldId="411"/>
            <ac:spMk id="2" creationId="{BC3AE805-BE32-63DB-0B7A-44E4A6E3A128}"/>
          </ac:spMkLst>
        </pc:spChg>
        <pc:spChg chg="add mod">
          <ac:chgData name="박정근(Park Jungkun)(toad0475)" userId="472a5cb7-4a1c-4b9e-b317-7d78f3434d52" providerId="ADAL" clId="{6327CCD1-8B13-40A4-97E0-E30DC5498EB4}" dt="2024-08-01T04:55:28.322" v="8713" actId="20577"/>
          <ac:spMkLst>
            <pc:docMk/>
            <pc:sldMk cId="2760968807" sldId="411"/>
            <ac:spMk id="3" creationId="{2C70CD4E-7E23-3C86-5631-7B0533A410D3}"/>
          </ac:spMkLst>
        </pc:spChg>
        <pc:spChg chg="del mod">
          <ac:chgData name="박정근(Park Jungkun)(toad0475)" userId="472a5cb7-4a1c-4b9e-b317-7d78f3434d52" providerId="ADAL" clId="{6327CCD1-8B13-40A4-97E0-E30DC5498EB4}" dt="2024-08-01T05:25:52.900" v="9163" actId="478"/>
          <ac:spMkLst>
            <pc:docMk/>
            <pc:sldMk cId="2760968807" sldId="411"/>
            <ac:spMk id="5" creationId="{30F2CB7D-9E67-E780-E45C-CF51504DEB59}"/>
          </ac:spMkLst>
        </pc:spChg>
        <pc:spChg chg="add mod ord">
          <ac:chgData name="박정근(Park Jungkun)(toad0475)" userId="472a5cb7-4a1c-4b9e-b317-7d78f3434d52" providerId="ADAL" clId="{6327CCD1-8B13-40A4-97E0-E30DC5498EB4}" dt="2024-07-31T01:43:43.279" v="8130" actId="1076"/>
          <ac:spMkLst>
            <pc:docMk/>
            <pc:sldMk cId="2760968807" sldId="411"/>
            <ac:spMk id="6" creationId="{E38E86DE-0CCA-A0FF-0F2A-E514D6D9C7E1}"/>
          </ac:spMkLst>
        </pc:spChg>
        <pc:spChg chg="add mod ord">
          <ac:chgData name="박정근(Park Jungkun)(toad0475)" userId="472a5cb7-4a1c-4b9e-b317-7d78f3434d52" providerId="ADAL" clId="{6327CCD1-8B13-40A4-97E0-E30DC5498EB4}" dt="2024-07-31T01:41:08.973" v="8102" actId="1076"/>
          <ac:spMkLst>
            <pc:docMk/>
            <pc:sldMk cId="2760968807" sldId="411"/>
            <ac:spMk id="7" creationId="{8F49ABD8-90D7-6429-B01B-B7758520F0C6}"/>
          </ac:spMkLst>
        </pc:spChg>
        <pc:spChg chg="add del mod">
          <ac:chgData name="박정근(Park Jungkun)(toad0475)" userId="472a5cb7-4a1c-4b9e-b317-7d78f3434d52" providerId="ADAL" clId="{6327CCD1-8B13-40A4-97E0-E30DC5498EB4}" dt="2024-07-30T05:58:19.532" v="7561" actId="478"/>
          <ac:spMkLst>
            <pc:docMk/>
            <pc:sldMk cId="2760968807" sldId="411"/>
            <ac:spMk id="8" creationId="{40761E5B-8882-C04B-DD60-8948942CB3F0}"/>
          </ac:spMkLst>
        </pc:spChg>
        <pc:spChg chg="add mod">
          <ac:chgData name="박정근(Park Jungkun)(toad0475)" userId="472a5cb7-4a1c-4b9e-b317-7d78f3434d52" providerId="ADAL" clId="{6327CCD1-8B13-40A4-97E0-E30DC5498EB4}" dt="2024-07-31T01:41:08.973" v="8102" actId="1076"/>
          <ac:spMkLst>
            <pc:docMk/>
            <pc:sldMk cId="2760968807" sldId="411"/>
            <ac:spMk id="8" creationId="{B016FADE-10DA-0CCC-F987-E44CF7A1D5FC}"/>
          </ac:spMkLst>
        </pc:spChg>
        <pc:spChg chg="add mod ord">
          <ac:chgData name="박정근(Park Jungkun)(toad0475)" userId="472a5cb7-4a1c-4b9e-b317-7d78f3434d52" providerId="ADAL" clId="{6327CCD1-8B13-40A4-97E0-E30DC5498EB4}" dt="2024-07-31T01:41:08.973" v="8102" actId="1076"/>
          <ac:spMkLst>
            <pc:docMk/>
            <pc:sldMk cId="2760968807" sldId="411"/>
            <ac:spMk id="10" creationId="{5CEA6DCB-4A5F-AA63-25C4-6574704BF767}"/>
          </ac:spMkLst>
        </pc:spChg>
        <pc:spChg chg="del">
          <ac:chgData name="박정근(Park Jungkun)(toad0475)" userId="472a5cb7-4a1c-4b9e-b317-7d78f3434d52" providerId="ADAL" clId="{6327CCD1-8B13-40A4-97E0-E30DC5498EB4}" dt="2024-07-30T05:51:26.019" v="7376" actId="478"/>
          <ac:spMkLst>
            <pc:docMk/>
            <pc:sldMk cId="2760968807" sldId="411"/>
            <ac:spMk id="12" creationId="{6A41876B-7F33-C042-9FA0-3202AED74B38}"/>
          </ac:spMkLst>
        </pc:spChg>
        <pc:spChg chg="add mod">
          <ac:chgData name="박정근(Park Jungkun)(toad0475)" userId="472a5cb7-4a1c-4b9e-b317-7d78f3434d52" providerId="ADAL" clId="{6327CCD1-8B13-40A4-97E0-E30DC5498EB4}" dt="2024-07-31T01:42:59.952" v="8120" actId="14100"/>
          <ac:spMkLst>
            <pc:docMk/>
            <pc:sldMk cId="2760968807" sldId="411"/>
            <ac:spMk id="12" creationId="{DCD561DA-4AEC-ADBB-715B-9FFF124F3A2F}"/>
          </ac:spMkLst>
        </pc:spChg>
        <pc:spChg chg="del">
          <ac:chgData name="박정근(Park Jungkun)(toad0475)" userId="472a5cb7-4a1c-4b9e-b317-7d78f3434d52" providerId="ADAL" clId="{6327CCD1-8B13-40A4-97E0-E30DC5498EB4}" dt="2024-07-30T05:51:36.882" v="7386" actId="478"/>
          <ac:spMkLst>
            <pc:docMk/>
            <pc:sldMk cId="2760968807" sldId="411"/>
            <ac:spMk id="13" creationId="{16E8AC20-12D9-E2A3-C02C-ABE939DF2DE4}"/>
          </ac:spMkLst>
        </pc:spChg>
        <pc:spChg chg="add mod">
          <ac:chgData name="박정근(Park Jungkun)(toad0475)" userId="472a5cb7-4a1c-4b9e-b317-7d78f3434d52" providerId="ADAL" clId="{6327CCD1-8B13-40A4-97E0-E30DC5498EB4}" dt="2024-08-01T05:25:33.380" v="9157"/>
          <ac:spMkLst>
            <pc:docMk/>
            <pc:sldMk cId="2760968807" sldId="411"/>
            <ac:spMk id="13" creationId="{BBC83F04-4D71-0C92-EF84-6F957F017FAE}"/>
          </ac:spMkLst>
        </pc:spChg>
        <pc:spChg chg="add mod">
          <ac:chgData name="박정근(Park Jungkun)(toad0475)" userId="472a5cb7-4a1c-4b9e-b317-7d78f3434d52" providerId="ADAL" clId="{6327CCD1-8B13-40A4-97E0-E30DC5498EB4}" dt="2024-07-31T01:43:10.963" v="8122" actId="14100"/>
          <ac:spMkLst>
            <pc:docMk/>
            <pc:sldMk cId="2760968807" sldId="411"/>
            <ac:spMk id="14" creationId="{D4EC16F8-F277-A947-9480-BE5AA395234E}"/>
          </ac:spMkLst>
        </pc:spChg>
        <pc:spChg chg="add mod">
          <ac:chgData name="박정근(Park Jungkun)(toad0475)" userId="472a5cb7-4a1c-4b9e-b317-7d78f3434d52" providerId="ADAL" clId="{6327CCD1-8B13-40A4-97E0-E30DC5498EB4}" dt="2024-08-01T05:25:51.391" v="9162" actId="14"/>
          <ac:spMkLst>
            <pc:docMk/>
            <pc:sldMk cId="2760968807" sldId="411"/>
            <ac:spMk id="15" creationId="{A3C0C435-02FB-E270-76B4-CF44CCDFAC32}"/>
          </ac:spMkLst>
        </pc:spChg>
        <pc:spChg chg="add mod">
          <ac:chgData name="박정근(Park Jungkun)(toad0475)" userId="472a5cb7-4a1c-4b9e-b317-7d78f3434d52" providerId="ADAL" clId="{6327CCD1-8B13-40A4-97E0-E30DC5498EB4}" dt="2024-07-31T01:41:08.973" v="8102" actId="1076"/>
          <ac:spMkLst>
            <pc:docMk/>
            <pc:sldMk cId="2760968807" sldId="411"/>
            <ac:spMk id="16" creationId="{AB379CC9-2426-08F0-8C59-240A996BB9CC}"/>
          </ac:spMkLst>
        </pc:spChg>
        <pc:spChg chg="add mod">
          <ac:chgData name="박정근(Park Jungkun)(toad0475)" userId="472a5cb7-4a1c-4b9e-b317-7d78f3434d52" providerId="ADAL" clId="{6327CCD1-8B13-40A4-97E0-E30DC5498EB4}" dt="2024-08-01T05:26:56.656" v="9242" actId="1076"/>
          <ac:spMkLst>
            <pc:docMk/>
            <pc:sldMk cId="2760968807" sldId="411"/>
            <ac:spMk id="17" creationId="{EAAFC281-F1F2-80FD-F4F3-E5417BEB6AFF}"/>
          </ac:spMkLst>
        </pc:spChg>
        <pc:spChg chg="del">
          <ac:chgData name="박정근(Park Jungkun)(toad0475)" userId="472a5cb7-4a1c-4b9e-b317-7d78f3434d52" providerId="ADAL" clId="{6327CCD1-8B13-40A4-97E0-E30DC5498EB4}" dt="2024-07-30T05:51:29.110" v="7380" actId="478"/>
          <ac:spMkLst>
            <pc:docMk/>
            <pc:sldMk cId="2760968807" sldId="411"/>
            <ac:spMk id="19" creationId="{DD1C8434-DC42-E5A9-2503-A68D9BF8ADAA}"/>
          </ac:spMkLst>
        </pc:spChg>
        <pc:spChg chg="del">
          <ac:chgData name="박정근(Park Jungkun)(toad0475)" userId="472a5cb7-4a1c-4b9e-b317-7d78f3434d52" providerId="ADAL" clId="{6327CCD1-8B13-40A4-97E0-E30DC5498EB4}" dt="2024-07-30T05:51:24.799" v="7375" actId="478"/>
          <ac:spMkLst>
            <pc:docMk/>
            <pc:sldMk cId="2760968807" sldId="411"/>
            <ac:spMk id="21" creationId="{5FB6C112-B552-D8F0-A9BF-19C617873E38}"/>
          </ac:spMkLst>
        </pc:spChg>
        <pc:graphicFrameChg chg="del">
          <ac:chgData name="박정근(Park Jungkun)(toad0475)" userId="472a5cb7-4a1c-4b9e-b317-7d78f3434d52" providerId="ADAL" clId="{6327CCD1-8B13-40A4-97E0-E30DC5498EB4}" dt="2024-07-30T05:51:23.041" v="7372" actId="478"/>
          <ac:graphicFrameMkLst>
            <pc:docMk/>
            <pc:sldMk cId="2760968807" sldId="411"/>
            <ac:graphicFrameMk id="3" creationId="{B4C4ECA3-C62E-9A47-B902-EB4D37C0795A}"/>
          </ac:graphicFrameMkLst>
        </pc:graphicFrameChg>
        <pc:graphicFrameChg chg="add mod modGraphic">
          <ac:chgData name="박정근(Park Jungkun)(toad0475)" userId="472a5cb7-4a1c-4b9e-b317-7d78f3434d52" providerId="ADAL" clId="{6327CCD1-8B13-40A4-97E0-E30DC5498EB4}" dt="2024-07-31T01:44:46.388" v="8138" actId="242"/>
          <ac:graphicFrameMkLst>
            <pc:docMk/>
            <pc:sldMk cId="2760968807" sldId="411"/>
            <ac:graphicFrameMk id="4" creationId="{3FF016BB-B37E-68C8-5F36-8785E6BF60C4}"/>
          </ac:graphicFrameMkLst>
        </pc:graphicFrameChg>
        <pc:picChg chg="add mod">
          <ac:chgData name="박정근(Park Jungkun)(toad0475)" userId="472a5cb7-4a1c-4b9e-b317-7d78f3434d52" providerId="ADAL" clId="{6327CCD1-8B13-40A4-97E0-E30DC5498EB4}" dt="2024-07-31T01:41:08.973" v="8102" actId="1076"/>
          <ac:picMkLst>
            <pc:docMk/>
            <pc:sldMk cId="2760968807" sldId="411"/>
            <ac:picMk id="9" creationId="{1D20DA2E-01E3-2B17-B114-2DF099727853}"/>
          </ac:picMkLst>
        </pc:picChg>
        <pc:picChg chg="mod ord">
          <ac:chgData name="박정근(Park Jungkun)(toad0475)" userId="472a5cb7-4a1c-4b9e-b317-7d78f3434d52" providerId="ADAL" clId="{6327CCD1-8B13-40A4-97E0-E30DC5498EB4}" dt="2024-07-31T01:43:33.337" v="8127" actId="1076"/>
          <ac:picMkLst>
            <pc:docMk/>
            <pc:sldMk cId="2760968807" sldId="411"/>
            <ac:picMk id="11" creationId="{41FCD61F-275A-F65F-0A57-59BF5BF9C85D}"/>
          </ac:picMkLst>
        </pc:picChg>
        <pc:picChg chg="del">
          <ac:chgData name="박정근(Park Jungkun)(toad0475)" userId="472a5cb7-4a1c-4b9e-b317-7d78f3434d52" providerId="ADAL" clId="{6327CCD1-8B13-40A4-97E0-E30DC5498EB4}" dt="2024-07-30T05:51:23.673" v="7373" actId="478"/>
          <ac:picMkLst>
            <pc:docMk/>
            <pc:sldMk cId="2760968807" sldId="411"/>
            <ac:picMk id="14" creationId="{DD4D2F27-A415-31DE-9E82-F53732E5F309}"/>
          </ac:picMkLst>
        </pc:picChg>
        <pc:picChg chg="del">
          <ac:chgData name="박정근(Park Jungkun)(toad0475)" userId="472a5cb7-4a1c-4b9e-b317-7d78f3434d52" providerId="ADAL" clId="{6327CCD1-8B13-40A4-97E0-E30DC5498EB4}" dt="2024-07-30T05:51:24.132" v="7374" actId="478"/>
          <ac:picMkLst>
            <pc:docMk/>
            <pc:sldMk cId="2760968807" sldId="411"/>
            <ac:picMk id="15" creationId="{EA16C5DE-B8D6-DC6C-4FE2-80B958A57C7D}"/>
          </ac:picMkLst>
        </pc:picChg>
        <pc:picChg chg="del">
          <ac:chgData name="박정근(Park Jungkun)(toad0475)" userId="472a5cb7-4a1c-4b9e-b317-7d78f3434d52" providerId="ADAL" clId="{6327CCD1-8B13-40A4-97E0-E30DC5498EB4}" dt="2024-07-30T05:51:27.555" v="7378" actId="478"/>
          <ac:picMkLst>
            <pc:docMk/>
            <pc:sldMk cId="2760968807" sldId="411"/>
            <ac:picMk id="17" creationId="{9B3B0AC5-91A9-E5ED-3904-196D1BB28DD8}"/>
          </ac:picMkLst>
        </pc:picChg>
        <pc:picChg chg="del">
          <ac:chgData name="박정근(Park Jungkun)(toad0475)" userId="472a5cb7-4a1c-4b9e-b317-7d78f3434d52" providerId="ADAL" clId="{6327CCD1-8B13-40A4-97E0-E30DC5498EB4}" dt="2024-07-30T05:51:27.999" v="7379" actId="478"/>
          <ac:picMkLst>
            <pc:docMk/>
            <pc:sldMk cId="2760968807" sldId="411"/>
            <ac:picMk id="20" creationId="{8C402DB5-295B-6D9C-F8D2-5B10383056A2}"/>
          </ac:picMkLst>
        </pc:picChg>
        <pc:picChg chg="del">
          <ac:chgData name="박정근(Park Jungkun)(toad0475)" userId="472a5cb7-4a1c-4b9e-b317-7d78f3434d52" providerId="ADAL" clId="{6327CCD1-8B13-40A4-97E0-E30DC5498EB4}" dt="2024-07-30T05:51:26.652" v="7377" actId="478"/>
          <ac:picMkLst>
            <pc:docMk/>
            <pc:sldMk cId="2760968807" sldId="411"/>
            <ac:picMk id="25" creationId="{CA8FA67C-BCC7-D849-6129-63911472CFF1}"/>
          </ac:picMkLst>
        </pc:picChg>
      </pc:sldChg>
      <pc:sldChg chg="delSp modSp add mod ord">
        <pc:chgData name="박정근(Park Jungkun)(toad0475)" userId="472a5cb7-4a1c-4b9e-b317-7d78f3434d52" providerId="ADAL" clId="{6327CCD1-8B13-40A4-97E0-E30DC5498EB4}" dt="2024-08-01T07:52:12.277" v="9529" actId="20577"/>
        <pc:sldMkLst>
          <pc:docMk/>
          <pc:sldMk cId="3477717648" sldId="412"/>
        </pc:sldMkLst>
        <pc:spChg chg="mod">
          <ac:chgData name="박정근(Park Jungkun)(toad0475)" userId="472a5cb7-4a1c-4b9e-b317-7d78f3434d52" providerId="ADAL" clId="{6327CCD1-8B13-40A4-97E0-E30DC5498EB4}" dt="2024-07-31T01:54:29.442" v="8559" actId="2711"/>
          <ac:spMkLst>
            <pc:docMk/>
            <pc:sldMk cId="3477717648" sldId="412"/>
            <ac:spMk id="2" creationId="{BC3AE805-BE32-63DB-0B7A-44E4A6E3A128}"/>
          </ac:spMkLst>
        </pc:spChg>
        <pc:spChg chg="mod">
          <ac:chgData name="박정근(Park Jungkun)(toad0475)" userId="472a5cb7-4a1c-4b9e-b317-7d78f3434d52" providerId="ADAL" clId="{6327CCD1-8B13-40A4-97E0-E30DC5498EB4}" dt="2024-08-01T07:52:12.277" v="9529" actId="20577"/>
          <ac:spMkLst>
            <pc:docMk/>
            <pc:sldMk cId="3477717648" sldId="412"/>
            <ac:spMk id="5" creationId="{30F2CB7D-9E67-E780-E45C-CF51504DEB59}"/>
          </ac:spMkLst>
        </pc:spChg>
        <pc:spChg chg="del">
          <ac:chgData name="박정근(Park Jungkun)(toad0475)" userId="472a5cb7-4a1c-4b9e-b317-7d78f3434d52" providerId="ADAL" clId="{6327CCD1-8B13-40A4-97E0-E30DC5498EB4}" dt="2024-07-31T01:47:35.838" v="8169" actId="478"/>
          <ac:spMkLst>
            <pc:docMk/>
            <pc:sldMk cId="3477717648" sldId="412"/>
            <ac:spMk id="8" creationId="{25450D3B-4B3D-6F40-53AF-92E75D0BD105}"/>
          </ac:spMkLst>
        </pc:spChg>
        <pc:spChg chg="del">
          <ac:chgData name="박정근(Park Jungkun)(toad0475)" userId="472a5cb7-4a1c-4b9e-b317-7d78f3434d52" providerId="ADAL" clId="{6327CCD1-8B13-40A4-97E0-E30DC5498EB4}" dt="2024-07-31T01:47:35.838" v="8169" actId="478"/>
          <ac:spMkLst>
            <pc:docMk/>
            <pc:sldMk cId="3477717648" sldId="412"/>
            <ac:spMk id="9" creationId="{8DDA018F-2B27-741B-6EEF-49EDEB26E112}"/>
          </ac:spMkLst>
        </pc:spChg>
        <pc:spChg chg="del">
          <ac:chgData name="박정근(Park Jungkun)(toad0475)" userId="472a5cb7-4a1c-4b9e-b317-7d78f3434d52" providerId="ADAL" clId="{6327CCD1-8B13-40A4-97E0-E30DC5498EB4}" dt="2024-07-31T01:47:35.838" v="8169" actId="478"/>
          <ac:spMkLst>
            <pc:docMk/>
            <pc:sldMk cId="3477717648" sldId="412"/>
            <ac:spMk id="10" creationId="{CAD3B21E-5F94-A5B7-49DD-0CFBB6C3DC01}"/>
          </ac:spMkLst>
        </pc:spChg>
        <pc:spChg chg="del">
          <ac:chgData name="박정근(Park Jungkun)(toad0475)" userId="472a5cb7-4a1c-4b9e-b317-7d78f3434d52" providerId="ADAL" clId="{6327CCD1-8B13-40A4-97E0-E30DC5498EB4}" dt="2024-07-31T01:47:35.838" v="8169" actId="478"/>
          <ac:spMkLst>
            <pc:docMk/>
            <pc:sldMk cId="3477717648" sldId="412"/>
            <ac:spMk id="12" creationId="{6A41876B-7F33-C042-9FA0-3202AED74B38}"/>
          </ac:spMkLst>
        </pc:spChg>
        <pc:spChg chg="del mod">
          <ac:chgData name="박정근(Park Jungkun)(toad0475)" userId="472a5cb7-4a1c-4b9e-b317-7d78f3434d52" providerId="ADAL" clId="{6327CCD1-8B13-40A4-97E0-E30DC5498EB4}" dt="2024-07-31T01:47:38.448" v="8172" actId="478"/>
          <ac:spMkLst>
            <pc:docMk/>
            <pc:sldMk cId="3477717648" sldId="412"/>
            <ac:spMk id="13" creationId="{16E8AC20-12D9-E2A3-C02C-ABE939DF2DE4}"/>
          </ac:spMkLst>
        </pc:spChg>
        <pc:spChg chg="del">
          <ac:chgData name="박정근(Park Jungkun)(toad0475)" userId="472a5cb7-4a1c-4b9e-b317-7d78f3434d52" providerId="ADAL" clId="{6327CCD1-8B13-40A4-97E0-E30DC5498EB4}" dt="2024-07-31T01:47:35.838" v="8169" actId="478"/>
          <ac:spMkLst>
            <pc:docMk/>
            <pc:sldMk cId="3477717648" sldId="412"/>
            <ac:spMk id="19" creationId="{DD1C8434-DC42-E5A9-2503-A68D9BF8ADAA}"/>
          </ac:spMkLst>
        </pc:spChg>
        <pc:spChg chg="del">
          <ac:chgData name="박정근(Park Jungkun)(toad0475)" userId="472a5cb7-4a1c-4b9e-b317-7d78f3434d52" providerId="ADAL" clId="{6327CCD1-8B13-40A4-97E0-E30DC5498EB4}" dt="2024-07-31T01:47:35.838" v="8169" actId="478"/>
          <ac:spMkLst>
            <pc:docMk/>
            <pc:sldMk cId="3477717648" sldId="412"/>
            <ac:spMk id="21" creationId="{5FB6C112-B552-D8F0-A9BF-19C617873E38}"/>
          </ac:spMkLst>
        </pc:spChg>
        <pc:graphicFrameChg chg="del">
          <ac:chgData name="박정근(Park Jungkun)(toad0475)" userId="472a5cb7-4a1c-4b9e-b317-7d78f3434d52" providerId="ADAL" clId="{6327CCD1-8B13-40A4-97E0-E30DC5498EB4}" dt="2024-07-31T01:47:33.635" v="8168" actId="478"/>
          <ac:graphicFrameMkLst>
            <pc:docMk/>
            <pc:sldMk cId="3477717648" sldId="412"/>
            <ac:graphicFrameMk id="3" creationId="{B4C4ECA3-C62E-9A47-B902-EB4D37C0795A}"/>
          </ac:graphicFrameMkLst>
        </pc:graphicFrameChg>
        <pc:picChg chg="del">
          <ac:chgData name="박정근(Park Jungkun)(toad0475)" userId="472a5cb7-4a1c-4b9e-b317-7d78f3434d52" providerId="ADAL" clId="{6327CCD1-8B13-40A4-97E0-E30DC5498EB4}" dt="2024-07-31T01:47:36.709" v="8170" actId="478"/>
          <ac:picMkLst>
            <pc:docMk/>
            <pc:sldMk cId="3477717648" sldId="412"/>
            <ac:picMk id="11" creationId="{41FCD61F-275A-F65F-0A57-59BF5BF9C85D}"/>
          </ac:picMkLst>
        </pc:picChg>
        <pc:picChg chg="del">
          <ac:chgData name="박정근(Park Jungkun)(toad0475)" userId="472a5cb7-4a1c-4b9e-b317-7d78f3434d52" providerId="ADAL" clId="{6327CCD1-8B13-40A4-97E0-E30DC5498EB4}" dt="2024-07-31T01:47:35.838" v="8169" actId="478"/>
          <ac:picMkLst>
            <pc:docMk/>
            <pc:sldMk cId="3477717648" sldId="412"/>
            <ac:picMk id="14" creationId="{DD4D2F27-A415-31DE-9E82-F53732E5F309}"/>
          </ac:picMkLst>
        </pc:picChg>
        <pc:picChg chg="del">
          <ac:chgData name="박정근(Park Jungkun)(toad0475)" userId="472a5cb7-4a1c-4b9e-b317-7d78f3434d52" providerId="ADAL" clId="{6327CCD1-8B13-40A4-97E0-E30DC5498EB4}" dt="2024-07-31T01:47:35.838" v="8169" actId="478"/>
          <ac:picMkLst>
            <pc:docMk/>
            <pc:sldMk cId="3477717648" sldId="412"/>
            <ac:picMk id="15" creationId="{EA16C5DE-B8D6-DC6C-4FE2-80B958A57C7D}"/>
          </ac:picMkLst>
        </pc:picChg>
        <pc:picChg chg="del">
          <ac:chgData name="박정근(Park Jungkun)(toad0475)" userId="472a5cb7-4a1c-4b9e-b317-7d78f3434d52" providerId="ADAL" clId="{6327CCD1-8B13-40A4-97E0-E30DC5498EB4}" dt="2024-07-31T01:47:35.838" v="8169" actId="478"/>
          <ac:picMkLst>
            <pc:docMk/>
            <pc:sldMk cId="3477717648" sldId="412"/>
            <ac:picMk id="17" creationId="{9B3B0AC5-91A9-E5ED-3904-196D1BB28DD8}"/>
          </ac:picMkLst>
        </pc:picChg>
        <pc:picChg chg="del">
          <ac:chgData name="박정근(Park Jungkun)(toad0475)" userId="472a5cb7-4a1c-4b9e-b317-7d78f3434d52" providerId="ADAL" clId="{6327CCD1-8B13-40A4-97E0-E30DC5498EB4}" dt="2024-07-31T01:47:35.838" v="8169" actId="478"/>
          <ac:picMkLst>
            <pc:docMk/>
            <pc:sldMk cId="3477717648" sldId="412"/>
            <ac:picMk id="20" creationId="{8C402DB5-295B-6D9C-F8D2-5B10383056A2}"/>
          </ac:picMkLst>
        </pc:picChg>
        <pc:picChg chg="del">
          <ac:chgData name="박정근(Park Jungkun)(toad0475)" userId="472a5cb7-4a1c-4b9e-b317-7d78f3434d52" providerId="ADAL" clId="{6327CCD1-8B13-40A4-97E0-E30DC5498EB4}" dt="2024-07-31T01:47:35.838" v="8169" actId="478"/>
          <ac:picMkLst>
            <pc:docMk/>
            <pc:sldMk cId="3477717648" sldId="412"/>
            <ac:picMk id="25" creationId="{CA8FA67C-BCC7-D849-6129-63911472CFF1}"/>
          </ac:picMkLst>
        </pc:picChg>
      </pc:sldChg>
      <pc:sldChg chg="delSp add del mod">
        <pc:chgData name="박정근(Park Jungkun)(toad0475)" userId="472a5cb7-4a1c-4b9e-b317-7d78f3434d52" providerId="ADAL" clId="{6327CCD1-8B13-40A4-97E0-E30DC5498EB4}" dt="2024-07-31T01:45:25.741" v="8142" actId="47"/>
        <pc:sldMkLst>
          <pc:docMk/>
          <pc:sldMk cId="4041937408" sldId="412"/>
        </pc:sldMkLst>
        <pc:spChg chg="del">
          <ac:chgData name="박정근(Park Jungkun)(toad0475)" userId="472a5cb7-4a1c-4b9e-b317-7d78f3434d52" providerId="ADAL" clId="{6327CCD1-8B13-40A4-97E0-E30DC5498EB4}" dt="2024-07-31T01:45:18.129" v="8141" actId="478"/>
          <ac:spMkLst>
            <pc:docMk/>
            <pc:sldMk cId="4041937408" sldId="412"/>
            <ac:spMk id="10" creationId="{46EAF33B-CE30-39FA-A178-A53E1570E32C}"/>
          </ac:spMkLst>
        </pc:spChg>
        <pc:picChg chg="del">
          <ac:chgData name="박정근(Park Jungkun)(toad0475)" userId="472a5cb7-4a1c-4b9e-b317-7d78f3434d52" providerId="ADAL" clId="{6327CCD1-8B13-40A4-97E0-E30DC5498EB4}" dt="2024-07-31T01:45:16.625" v="8140" actId="478"/>
          <ac:picMkLst>
            <pc:docMk/>
            <pc:sldMk cId="4041937408" sldId="412"/>
            <ac:picMk id="2" creationId="{95BEFC6E-8BD6-7D7F-55F2-91D2996196E3}"/>
          </ac:picMkLst>
        </pc:picChg>
      </pc:sldChg>
      <pc:sldChg chg="modSp add mod">
        <pc:chgData name="박정근(Park Jungkun)(toad0475)" userId="472a5cb7-4a1c-4b9e-b317-7d78f3434d52" providerId="ADAL" clId="{6327CCD1-8B13-40A4-97E0-E30DC5498EB4}" dt="2024-08-01T07:54:33.925" v="9631" actId="20577"/>
        <pc:sldMkLst>
          <pc:docMk/>
          <pc:sldMk cId="3722366" sldId="413"/>
        </pc:sldMkLst>
        <pc:spChg chg="mod">
          <ac:chgData name="박정근(Park Jungkun)(toad0475)" userId="472a5cb7-4a1c-4b9e-b317-7d78f3434d52" providerId="ADAL" clId="{6327CCD1-8B13-40A4-97E0-E30DC5498EB4}" dt="2024-08-01T07:54:33.925" v="9631" actId="20577"/>
          <ac:spMkLst>
            <pc:docMk/>
            <pc:sldMk cId="3722366" sldId="413"/>
            <ac:spMk id="5" creationId="{30F2CB7D-9E67-E780-E45C-CF51504DEB59}"/>
          </ac:spMkLst>
        </pc:spChg>
      </pc:sldChg>
      <pc:sldChg chg="add del">
        <pc:chgData name="박정근(Park Jungkun)(toad0475)" userId="472a5cb7-4a1c-4b9e-b317-7d78f3434d52" providerId="ADAL" clId="{6327CCD1-8B13-40A4-97E0-E30DC5498EB4}" dt="2024-08-01T07:50:25.228" v="9244" actId="47"/>
        <pc:sldMkLst>
          <pc:docMk/>
          <pc:sldMk cId="1620963009" sldId="413"/>
        </pc:sldMkLst>
      </pc:sldChg>
      <pc:sldChg chg="del">
        <pc:chgData name="박정근(Park Jungkun)(toad0475)" userId="472a5cb7-4a1c-4b9e-b317-7d78f3434d52" providerId="ADAL" clId="{6327CCD1-8B13-40A4-97E0-E30DC5498EB4}" dt="2024-07-29T09:18:39.004" v="104" actId="47"/>
        <pc:sldMkLst>
          <pc:docMk/>
          <pc:sldMk cId="2428482107" sldId="431"/>
        </pc:sldMkLst>
      </pc:sldChg>
      <pc:sldChg chg="del">
        <pc:chgData name="박정근(Park Jungkun)(toad0475)" userId="472a5cb7-4a1c-4b9e-b317-7d78f3434d52" providerId="ADAL" clId="{6327CCD1-8B13-40A4-97E0-E30DC5498EB4}" dt="2024-07-29T09:18:45.123" v="113" actId="47"/>
        <pc:sldMkLst>
          <pc:docMk/>
          <pc:sldMk cId="1935563116" sldId="432"/>
        </pc:sldMkLst>
      </pc:sldChg>
      <pc:sldChg chg="del">
        <pc:chgData name="박정근(Park Jungkun)(toad0475)" userId="472a5cb7-4a1c-4b9e-b317-7d78f3434d52" providerId="ADAL" clId="{6327CCD1-8B13-40A4-97E0-E30DC5498EB4}" dt="2024-07-29T09:18:40.408" v="105" actId="47"/>
        <pc:sldMkLst>
          <pc:docMk/>
          <pc:sldMk cId="2079849965" sldId="433"/>
        </pc:sldMkLst>
      </pc:sldChg>
      <pc:sldChg chg="del">
        <pc:chgData name="박정근(Park Jungkun)(toad0475)" userId="472a5cb7-4a1c-4b9e-b317-7d78f3434d52" providerId="ADAL" clId="{6327CCD1-8B13-40A4-97E0-E30DC5498EB4}" dt="2024-07-29T09:18:41.611" v="108" actId="47"/>
        <pc:sldMkLst>
          <pc:docMk/>
          <pc:sldMk cId="3623592880" sldId="434"/>
        </pc:sldMkLst>
      </pc:sldChg>
      <pc:sldChg chg="del">
        <pc:chgData name="박정근(Park Jungkun)(toad0475)" userId="472a5cb7-4a1c-4b9e-b317-7d78f3434d52" providerId="ADAL" clId="{6327CCD1-8B13-40A4-97E0-E30DC5498EB4}" dt="2024-07-29T09:18:41.921" v="109" actId="47"/>
        <pc:sldMkLst>
          <pc:docMk/>
          <pc:sldMk cId="1497880521" sldId="435"/>
        </pc:sldMkLst>
      </pc:sldChg>
      <pc:sldChg chg="del">
        <pc:chgData name="박정근(Park Jungkun)(toad0475)" userId="472a5cb7-4a1c-4b9e-b317-7d78f3434d52" providerId="ADAL" clId="{6327CCD1-8B13-40A4-97E0-E30DC5498EB4}" dt="2024-07-29T09:18:40.889" v="106" actId="47"/>
        <pc:sldMkLst>
          <pc:docMk/>
          <pc:sldMk cId="1569351431" sldId="436"/>
        </pc:sldMkLst>
      </pc:sldChg>
      <pc:sldChg chg="del">
        <pc:chgData name="박정근(Park Jungkun)(toad0475)" userId="472a5cb7-4a1c-4b9e-b317-7d78f3434d52" providerId="ADAL" clId="{6327CCD1-8B13-40A4-97E0-E30DC5498EB4}" dt="2024-07-29T09:18:42.428" v="110" actId="47"/>
        <pc:sldMkLst>
          <pc:docMk/>
          <pc:sldMk cId="3711154354" sldId="437"/>
        </pc:sldMkLst>
      </pc:sldChg>
      <pc:sldChg chg="del">
        <pc:chgData name="박정근(Park Jungkun)(toad0475)" userId="472a5cb7-4a1c-4b9e-b317-7d78f3434d52" providerId="ADAL" clId="{6327CCD1-8B13-40A4-97E0-E30DC5498EB4}" dt="2024-07-29T09:18:42.831" v="111" actId="47"/>
        <pc:sldMkLst>
          <pc:docMk/>
          <pc:sldMk cId="1230188934" sldId="438"/>
        </pc:sldMkLst>
      </pc:sldChg>
      <pc:sldChg chg="del">
        <pc:chgData name="박정근(Park Jungkun)(toad0475)" userId="472a5cb7-4a1c-4b9e-b317-7d78f3434d52" providerId="ADAL" clId="{6327CCD1-8B13-40A4-97E0-E30DC5498EB4}" dt="2024-07-29T09:18:41.295" v="107" actId="47"/>
        <pc:sldMkLst>
          <pc:docMk/>
          <pc:sldMk cId="4114093301" sldId="439"/>
        </pc:sldMkLst>
      </pc:sldChg>
      <pc:sldChg chg="del">
        <pc:chgData name="박정근(Park Jungkun)(toad0475)" userId="472a5cb7-4a1c-4b9e-b317-7d78f3434d52" providerId="ADAL" clId="{6327CCD1-8B13-40A4-97E0-E30DC5498EB4}" dt="2024-07-29T09:18:46.595" v="114" actId="47"/>
        <pc:sldMkLst>
          <pc:docMk/>
          <pc:sldMk cId="1046112112" sldId="440"/>
        </pc:sldMkLst>
      </pc:sldChg>
      <pc:sldChg chg="del">
        <pc:chgData name="박정근(Park Jungkun)(toad0475)" userId="472a5cb7-4a1c-4b9e-b317-7d78f3434d52" providerId="ADAL" clId="{6327CCD1-8B13-40A4-97E0-E30DC5498EB4}" dt="2024-07-29T09:18:47.491" v="115" actId="47"/>
        <pc:sldMkLst>
          <pc:docMk/>
          <pc:sldMk cId="196603468" sldId="441"/>
        </pc:sldMkLst>
      </pc:sldChg>
      <pc:sldChg chg="del">
        <pc:chgData name="박정근(Park Jungkun)(toad0475)" userId="472a5cb7-4a1c-4b9e-b317-7d78f3434d52" providerId="ADAL" clId="{6327CCD1-8B13-40A4-97E0-E30DC5498EB4}" dt="2024-07-29T09:18:43.880" v="112" actId="47"/>
        <pc:sldMkLst>
          <pc:docMk/>
          <pc:sldMk cId="3131258423" sldId="442"/>
        </pc:sldMkLst>
      </pc:sldChg>
      <pc:sldMasterChg chg="del delSldLayout">
        <pc:chgData name="박정근(Park Jungkun)(toad0475)" userId="472a5cb7-4a1c-4b9e-b317-7d78f3434d52" providerId="ADAL" clId="{6327CCD1-8B13-40A4-97E0-E30DC5498EB4}" dt="2024-07-29T09:19:37.203" v="254" actId="47"/>
        <pc:sldMasterMkLst>
          <pc:docMk/>
          <pc:sldMasterMk cId="3626445971" sldId="2147483770"/>
        </pc:sldMasterMkLst>
        <pc:sldLayoutChg chg="del">
          <pc:chgData name="박정근(Park Jungkun)(toad0475)" userId="472a5cb7-4a1c-4b9e-b317-7d78f3434d52" providerId="ADAL" clId="{6327CCD1-8B13-40A4-97E0-E30DC5498EB4}" dt="2024-07-29T09:19:37.203" v="254" actId="47"/>
          <pc:sldLayoutMkLst>
            <pc:docMk/>
            <pc:sldMasterMk cId="3626445971" sldId="2147483770"/>
            <pc:sldLayoutMk cId="844251370" sldId="2147483771"/>
          </pc:sldLayoutMkLst>
        </pc:sldLayoutChg>
      </pc:sldMasterChg>
      <pc:sldMasterChg chg="delSldLayout">
        <pc:chgData name="박정근(Park Jungkun)(toad0475)" userId="472a5cb7-4a1c-4b9e-b317-7d78f3434d52" providerId="ADAL" clId="{6327CCD1-8B13-40A4-97E0-E30DC5498EB4}" dt="2024-07-31T01:45:25.741" v="8142" actId="47"/>
        <pc:sldMasterMkLst>
          <pc:docMk/>
          <pc:sldMasterMk cId="3191109211" sldId="2147483776"/>
        </pc:sldMasterMkLst>
        <pc:sldLayoutChg chg="del">
          <pc:chgData name="박정근(Park Jungkun)(toad0475)" userId="472a5cb7-4a1c-4b9e-b317-7d78f3434d52" providerId="ADAL" clId="{6327CCD1-8B13-40A4-97E0-E30DC5498EB4}" dt="2024-07-31T01:45:25.741" v="8142" actId="47"/>
          <pc:sldLayoutMkLst>
            <pc:docMk/>
            <pc:sldMasterMk cId="3191109211" sldId="2147483776"/>
            <pc:sldLayoutMk cId="3031568581" sldId="2147483792"/>
          </pc:sldLayoutMkLst>
        </pc:sldLayoutChg>
      </pc:sldMasterChg>
      <pc:sldMasterChg chg="delSldLayout">
        <pc:chgData name="박정근(Park Jungkun)(toad0475)" userId="472a5cb7-4a1c-4b9e-b317-7d78f3434d52" providerId="ADAL" clId="{6327CCD1-8B13-40A4-97E0-E30DC5498EB4}" dt="2024-07-29T09:18:47.491" v="115" actId="47"/>
        <pc:sldMasterMkLst>
          <pc:docMk/>
          <pc:sldMasterMk cId="3269513736" sldId="2147483778"/>
        </pc:sldMasterMkLst>
        <pc:sldLayoutChg chg="del">
          <pc:chgData name="박정근(Park Jungkun)(toad0475)" userId="472a5cb7-4a1c-4b9e-b317-7d78f3434d52" providerId="ADAL" clId="{6327CCD1-8B13-40A4-97E0-E30DC5498EB4}" dt="2024-07-29T09:18:47.491" v="115" actId="47"/>
          <pc:sldLayoutMkLst>
            <pc:docMk/>
            <pc:sldMasterMk cId="3269513736" sldId="2147483778"/>
            <pc:sldLayoutMk cId="2876562561" sldId="214748379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DEACB-4F02-4F6E-BFF4-1C90D856EFDE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07DF5-9B65-425F-B348-A9FE0290B2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9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5:33:01.635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18630.5918"/>
      <inkml:brushProperty name="anchorY" value="4792.29395"/>
      <inkml:brushProperty name="scaleFactor" value="0.5"/>
    </inkml:brush>
  </inkml:definitions>
  <inkml:trace contextRef="#ctx0" brushRef="#br0">2888 607 24575,'0'0'0,"-3"0"0,-6 0 0,-3 0 0,-3-4 0,-3 0 0,-5 0 0,-2 1 0,-7-3 0,-4 0 0,-3-3 0,-6 1 0,-16-2 0,-5-3 0,-6 2 0,-4 2 0,1-2 0,3 3 0,11 2 0,8-2 0,10 1 0,5 2 0,3 1 0,1-2 0,-2 1 0,0-3 0,3 0 0,-5-2 0,-1 1 0,2-2 0,1 2 0,3 2 0,4 2 0,-1-2 0,3 1 0,2-2 0,2 0 0,1 2 0,1 2 0,1-3 0,1 1 0,-1 2 0,-3 0 0,0 2 0,3-3 0,1 0 0,1 1 0,0 1 0,4-3 0,-5 0 0,0 2 0,-1 0 0,-1 2 0,-7-3 0,-5 0 0,1-3 0,1 0 0,3 2 0,2 1 0,-5 2 0,-2-2 0,1 0 0,5-3 0,0 0 0,2 2 0,-2 2 0,5-3 0,1 1 0,2 1 0,0 2 0,0-3 0,0 0 0,0-2 0,-4 0 0,0 2 0,-5-3 0,1 2 0,1 2 0,1-3 0,2 1 0,1-2 0,1 1 0,1 1 0,1 2 0,3-2 0,1 2 0,-1 0 0,0 2 0,-5 1 0,-1 1 0,-1-4 0,0 1 0,-3-4 0,0 1 0,-3 1 0,2 1 0,0 2 0,3-3 0,1 1 0,1 1 0,1 1 0,1-4 0,1 2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5:33:05.35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22988.89453"/>
      <inkml:brushProperty name="anchorY" value="6711.07568"/>
      <inkml:brushProperty name="scaleFactor" value="0.5"/>
    </inkml:brush>
  </inkml:definitions>
  <inkml:trace contextRef="#ctx0" brushRef="#br0">2107 504 24575,'0'0'0,"0"-3"0,-4-2 0,-4 1 0,0-4 0,-4 2 0,-2 0 0,-2 2 0,-5 2 0,1-4 0,-3 1 0,-1 1 0,1 1 0,-4 0 0,1-2 0,-3 1 0,-3-5 0,-2 2 0,-3-3 0,3 1 0,-2 2 0,0 2 0,0 2 0,-6-3 0,-1-3 0,0 1 0,0 1 0,1 2 0,5-3 0,4 2 0,5 1 0,0-2 0,2 0 0,-2-2 0,2 1 0,-4 2 0,-1 1 0,0-2 0,3 1 0,-2 2 0,2 0 0,-2 2 0,-2-3 0,1 0 0,-1-3 0,2 1 0,2 1 0,-5-3 0,2 2 0,2 1 0,-2 2 0,2-2 0,3 0 0,-2 1 0,1 2 0,2-3 0,1 1 0,2 0 0,1 2 0,1-4 0,0 2 0,1-4 0,-1 2 0,1 0 0,-1 3 0,1-3 0,-5 1 0,0 1 0,0-2 0,1 0 0,5-2 0,1 1 0,0 2 0,0 1 0,0 2 0,3-2 0,-1 0 0,0 1 0,-2 1 0,4-3 0,-1 0 0,-1 2 0,2-4 0,0 2 0,-1 0 0,-2 2 0,3-2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5:37:40.436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3394.86865"/>
      <inkml:brushProperty name="anchorY" value="226.79736"/>
      <inkml:brushProperty name="scaleFactor" value="0.5"/>
    </inkml:brush>
  </inkml:definitions>
  <inkml:trace contextRef="#ctx0" brushRef="#br0">1551 0 24575,'0'0'0,"-3"0"0,-1 4 0,-3 0 0,0 3 0,-2 3 0,-6 0 0,1 2 0,-1 1 0,-1-2 0,-1 2 0,0 1 0,-1-3 0,4 1 0,-3 2 0,-1 0 0,0-1 0,-1 0 0,1 1 0,-1-3 0,1 1 0,0-2 0,0 1 0,1 1 0,-4 5 0,-1-1 0,1 4 0,1-3 0,0 0 0,1-4 0,0 1 0,5-1 0,0 2 0,-4 0 0,0 2 0,-1-4 0,0 1 0,0 1 0,1-4 0,-4 2 0,0-4 0,-3 6 0,1-3 0,-6 5 0,-3 1 0,1-2 0,4 0 0,2-3 0,3-1 0,-1 1 0,2-2 0,1 1 0,0 0 0,2-1 0,1 1 0,-4-3 0,5 2 0,-1 1 0,-2-2 0,3 2 0,-3-3 0,-4 2 0,4 1 0,-3-1 0,-2 1 0,4 1 0,-3-2 0,1 1 0,5 1 0,-2-2 0,-6 1 0,3 1 0,1-2 0,1-2 0,2 0 0,0-2 0,5 2 0,0-1 0,0-2 0,3 1 0,0 0 0,-2 1 0,0-1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5:37:40.43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6526.12793"/>
      <inkml:brushProperty name="anchorY" value="362.90463"/>
      <inkml:brushProperty name="scaleFactor" value="0.5"/>
    </inkml:brush>
  </inkml:definitions>
  <inkml:trace contextRef="#ctx0" brushRef="#br0">1643 0 24575,'0'0'0,"-3"0"0,-2 4 0,-2 0 0,-3 3 0,-3 3 0,-6 4 0,3 1 0,-2 2 0,1-2 0,-1-4 0,4 0 0,0-2 0,4 0 0,-1 2 0,-1-1 0,-1 1 0,-2 2 0,-1-2 0,-1 4 0,-4-1 0,0 0 0,-1 2 0,2-4 0,3 1 0,-2-2 0,4 0 0,0 1 0,0-2 0,0 2 0,-1 0 0,-1 3 0,0-3 0,0-2 0,3 0 0,0-2 0,-1 1 0,1-1 0,1 1 0,1 2 0,-2-1 0,0 2 0,-1 1 0,-5 1 0,-4 2 0,-1-2 0,1 0 0,1 0 0,1 2 0,2-4 0,1 2 0,1-4 0,4 1 0,1-2 0,-1 1 0,-1-2 0,-3 1 0,1 3 0,-3-2 0,0 1 0,-8 2 0,-2 2 0,-8 8 0,-1-2 0,3 1 0,0-2 0,1 4 0,4-5 0,4 0 0,3-6 0,3 1 0,2-4 0,1-4 0,4 2 0,1-2 0,3 2 0,0-1 0,-2-1 0,-1 1 0,-2-1 0,-4 3 0,-5 2 0,-1-1 0,1 1 0,4 2 0,3-1 0,0-4 0,5 2 0,-1-3 0,1-1 0,1 1 0,0-1 0,-1-1 0,2-2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7406D-3257-4C93-A340-72C21207B43C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6A9A5-7831-4D48-9B93-56FA753C4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8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EC542F39-F9F3-8126-51B0-87447B0B7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21" y="625996"/>
            <a:ext cx="5364163" cy="1295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buNone/>
              <a:defRPr sz="2800">
                <a:solidFill>
                  <a:srgbClr val="003569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pPr lvl="0"/>
            <a:endParaRPr lang="en-US" altLang="ko-KR"/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AB3823B6-DEE1-780F-7E3B-DCEEEE3F6D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883" y="4167712"/>
            <a:ext cx="790693" cy="23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00356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/>
              <a:t>20240000</a:t>
            </a:r>
            <a:endParaRPr lang="ko-KR" altLang="en-US"/>
          </a:p>
        </p:txBody>
      </p: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A87EEA7B-EA85-4601-3B27-DAE83C1DB5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3576" y="4167712"/>
            <a:ext cx="1800225" cy="23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rgbClr val="00356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err="1"/>
              <a:t>브랜드크리에이티브팀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2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688E969F-3103-5283-BEF2-ACD919A0A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21" y="625996"/>
            <a:ext cx="5364163" cy="1295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200"/>
              </a:lnSpc>
              <a:buNone/>
              <a:defRPr sz="280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pPr lvl="0"/>
            <a:endParaRPr lang="en-US" altLang="ko-KR"/>
          </a:p>
        </p:txBody>
      </p:sp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9006983D-F4A6-2AFE-241D-1F0B45B130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883" y="4167712"/>
            <a:ext cx="790693" cy="23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en-US" altLang="ko-KR"/>
              <a:t>20240000</a:t>
            </a:r>
            <a:endParaRPr lang="ko-KR" altLang="en-US"/>
          </a:p>
        </p:txBody>
      </p:sp>
      <p:sp>
        <p:nvSpPr>
          <p:cNvPr id="8" name="텍스트 개체 틀 13">
            <a:extLst>
              <a:ext uri="{FF2B5EF4-FFF2-40B4-BE49-F238E27FC236}">
                <a16:creationId xmlns:a16="http://schemas.microsoft.com/office/drawing/2014/main" id="{A9C101FD-9543-51A5-575F-C2FE6FD5DA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3576" y="4167712"/>
            <a:ext cx="1800225" cy="23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 sz="9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err="1"/>
              <a:t>브랜드크리에이티브팀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Blue">
    <p:bg>
      <p:bgPr>
        <a:solidFill>
          <a:srgbClr val="003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1">
            <a:extLst>
              <a:ext uri="{FF2B5EF4-FFF2-40B4-BE49-F238E27FC236}">
                <a16:creationId xmlns:a16="http://schemas.microsoft.com/office/drawing/2014/main" id="{715C4ED1-284B-0023-201A-C771ED923AF9}"/>
              </a:ext>
            </a:extLst>
          </p:cNvPr>
          <p:cNvSpPr txBox="1">
            <a:spLocks/>
          </p:cNvSpPr>
          <p:nvPr userDrawn="1"/>
        </p:nvSpPr>
        <p:spPr>
          <a:xfrm>
            <a:off x="9491538" y="5305772"/>
            <a:ext cx="504056" cy="2160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ts val="125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800" kern="1200" baseline="0" dirty="0" smtClean="0">
                <a:solidFill>
                  <a:srgbClr val="64BCEA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E9E982D-DBAB-4F76-B1CA-FFB5C4161414}" type="slidenum">
              <a:rPr lang="en-US" altLang="ko-KR" sz="600" smtClean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‹#›</a:t>
            </a:fld>
            <a:endParaRPr lang="en-US" altLang="ko-KR" sz="600">
              <a:solidFill>
                <a:schemeClr val="bg1">
                  <a:lumMod val="6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텍스트 개체 틀 13">
            <a:extLst>
              <a:ext uri="{FF2B5EF4-FFF2-40B4-BE49-F238E27FC236}">
                <a16:creationId xmlns:a16="http://schemas.microsoft.com/office/drawing/2014/main" id="{720C46A2-8A91-362A-AF22-396B70AAFA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62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750" dirty="0">
                <a:solidFill>
                  <a:schemeClr val="bg1">
                    <a:lumMod val="9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>
              <a:lnSpc>
                <a:spcPts val="1400"/>
              </a:lnSpc>
            </a:pPr>
            <a:endParaRPr lang="ko-KR" altLang="en-US"/>
          </a:p>
        </p:txBody>
      </p:sp>
      <p:sp>
        <p:nvSpPr>
          <p:cNvPr id="6" name="텍스트 개체 틀 21">
            <a:extLst>
              <a:ext uri="{FF2B5EF4-FFF2-40B4-BE49-F238E27FC236}">
                <a16:creationId xmlns:a16="http://schemas.microsoft.com/office/drawing/2014/main" id="{280943D1-3275-9C60-C2EC-124619C1F471}"/>
              </a:ext>
            </a:extLst>
          </p:cNvPr>
          <p:cNvSpPr txBox="1">
            <a:spLocks/>
          </p:cNvSpPr>
          <p:nvPr userDrawn="1"/>
        </p:nvSpPr>
        <p:spPr>
          <a:xfrm>
            <a:off x="135547" y="5305772"/>
            <a:ext cx="1116124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914400" rtl="0" eaLnBrk="1" latinLnBrk="1" hangingPunct="1">
              <a:lnSpc>
                <a:spcPts val="125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800" kern="1200" baseline="0" dirty="0" smtClean="0">
                <a:solidFill>
                  <a:srgbClr val="64BCEA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Confidential</a:t>
            </a:r>
            <a:endParaRPr lang="en-US" altLang="ko-KR" sz="600">
              <a:solidFill>
                <a:schemeClr val="bg1">
                  <a:lumMod val="6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07DE8AEC-0957-C9A0-865B-81751DC54E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814" y="404292"/>
            <a:ext cx="9712371" cy="49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0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1">
            <a:extLst>
              <a:ext uri="{FF2B5EF4-FFF2-40B4-BE49-F238E27FC236}">
                <a16:creationId xmlns:a16="http://schemas.microsoft.com/office/drawing/2014/main" id="{7D7EE79D-5573-5AE7-AB0C-348F9602A12E}"/>
              </a:ext>
            </a:extLst>
          </p:cNvPr>
          <p:cNvSpPr txBox="1">
            <a:spLocks/>
          </p:cNvSpPr>
          <p:nvPr userDrawn="1"/>
        </p:nvSpPr>
        <p:spPr>
          <a:xfrm>
            <a:off x="9491538" y="5305772"/>
            <a:ext cx="504056" cy="2160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ts val="125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800" kern="1200" baseline="0" dirty="0" smtClean="0">
                <a:solidFill>
                  <a:srgbClr val="64BCEA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E9E982D-DBAB-4F76-B1CA-FFB5C4161414}" type="slidenum">
              <a:rPr lang="en-US" altLang="ko-KR" sz="600" smtClean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‹#›</a:t>
            </a:fld>
            <a:endParaRPr lang="en-US" altLang="ko-KR" sz="600">
              <a:solidFill>
                <a:schemeClr val="bg1">
                  <a:lumMod val="6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텍스트 개체 틀 13">
            <a:extLst>
              <a:ext uri="{FF2B5EF4-FFF2-40B4-BE49-F238E27FC236}">
                <a16:creationId xmlns:a16="http://schemas.microsoft.com/office/drawing/2014/main" id="{BCF2A58B-F28F-C8E0-B5A5-34E3F1ECA0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62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750" dirty="0">
                <a:solidFill>
                  <a:schemeClr val="bg1">
                    <a:lumMod val="9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>
              <a:lnSpc>
                <a:spcPts val="1400"/>
              </a:lnSpc>
            </a:pPr>
            <a:endParaRPr lang="ko-KR" altLang="en-US"/>
          </a:p>
        </p:txBody>
      </p:sp>
      <p:sp>
        <p:nvSpPr>
          <p:cNvPr id="8" name="텍스트 개체 틀 21">
            <a:extLst>
              <a:ext uri="{FF2B5EF4-FFF2-40B4-BE49-F238E27FC236}">
                <a16:creationId xmlns:a16="http://schemas.microsoft.com/office/drawing/2014/main" id="{239B154B-173F-1286-349D-EE36C2B1478B}"/>
              </a:ext>
            </a:extLst>
          </p:cNvPr>
          <p:cNvSpPr txBox="1">
            <a:spLocks/>
          </p:cNvSpPr>
          <p:nvPr userDrawn="1"/>
        </p:nvSpPr>
        <p:spPr>
          <a:xfrm>
            <a:off x="135547" y="5305772"/>
            <a:ext cx="1116124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914400" rtl="0" eaLnBrk="1" latinLnBrk="1" hangingPunct="1">
              <a:lnSpc>
                <a:spcPts val="125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800" kern="1200" baseline="0" dirty="0" smtClean="0">
                <a:solidFill>
                  <a:srgbClr val="64BCEA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Confidential</a:t>
            </a:r>
            <a:endParaRPr lang="en-US" altLang="ko-KR" sz="600">
              <a:solidFill>
                <a:schemeClr val="bg1">
                  <a:lumMod val="6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E426936D-B946-C52E-7BAC-5B2A872675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814" y="404292"/>
            <a:ext cx="9712371" cy="49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9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1">
            <a:extLst>
              <a:ext uri="{FF2B5EF4-FFF2-40B4-BE49-F238E27FC236}">
                <a16:creationId xmlns:a16="http://schemas.microsoft.com/office/drawing/2014/main" id="{F5B9BED9-5545-ECD4-F9C4-5BB1C7C7BCAC}"/>
              </a:ext>
            </a:extLst>
          </p:cNvPr>
          <p:cNvSpPr txBox="1">
            <a:spLocks/>
          </p:cNvSpPr>
          <p:nvPr userDrawn="1"/>
        </p:nvSpPr>
        <p:spPr>
          <a:xfrm>
            <a:off x="9491538" y="5305772"/>
            <a:ext cx="504056" cy="2160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ts val="125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800" kern="1200" baseline="0" dirty="0" smtClean="0">
                <a:solidFill>
                  <a:srgbClr val="64BCEA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E9E982D-DBAB-4F76-B1CA-FFB5C4161414}" type="slidenum"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‹#›</a:t>
            </a:fld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17DC6EC2-361B-A1EE-9B16-8DC654172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62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75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lvl="0">
              <a:lnSpc>
                <a:spcPts val="1400"/>
              </a:lnSpc>
            </a:pPr>
            <a:endParaRPr lang="ko-KR" altLang="en-US"/>
          </a:p>
        </p:txBody>
      </p:sp>
      <p:sp>
        <p:nvSpPr>
          <p:cNvPr id="20" name="텍스트 개체 틀 21">
            <a:extLst>
              <a:ext uri="{FF2B5EF4-FFF2-40B4-BE49-F238E27FC236}">
                <a16:creationId xmlns:a16="http://schemas.microsoft.com/office/drawing/2014/main" id="{2AFCE403-5367-546F-6874-2D79A3F93C9A}"/>
              </a:ext>
            </a:extLst>
          </p:cNvPr>
          <p:cNvSpPr txBox="1">
            <a:spLocks/>
          </p:cNvSpPr>
          <p:nvPr userDrawn="1"/>
        </p:nvSpPr>
        <p:spPr>
          <a:xfrm>
            <a:off x="135547" y="5305772"/>
            <a:ext cx="1116124" cy="2160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 defTabSz="914400" rtl="0" eaLnBrk="1" latinLnBrk="1" hangingPunct="1">
              <a:lnSpc>
                <a:spcPts val="125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altLang="ko-KR" sz="800" kern="1200" baseline="0" dirty="0" smtClean="0">
                <a:solidFill>
                  <a:srgbClr val="64BCEA"/>
                </a:solidFill>
                <a:latin typeface="Noto Sans Korean Medium" pitchFamily="34" charset="-127"/>
                <a:ea typeface="Noto Sans Korean Medium" pitchFamily="34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Confidential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3" name="그래픽 22">
            <a:extLst>
              <a:ext uri="{FF2B5EF4-FFF2-40B4-BE49-F238E27FC236}">
                <a16:creationId xmlns:a16="http://schemas.microsoft.com/office/drawing/2014/main" id="{CA0102FA-3EB6-EE6E-CB66-70E77745F6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814" y="404292"/>
            <a:ext cx="9712371" cy="49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1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320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OD_Blue">
    <p:bg>
      <p:bgPr>
        <a:solidFill>
          <a:srgbClr val="003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FB582138-6BA7-5152-E4AC-A667EFDC8D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2201" y="4981736"/>
            <a:ext cx="355600" cy="18796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8C018F1F-416C-EB89-536E-339F003128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7913" y="2594529"/>
            <a:ext cx="1584174" cy="1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2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OD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FB582138-6BA7-5152-E4AC-A667EFDC8D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2201" y="4981736"/>
            <a:ext cx="355600" cy="18796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DACBD058-E0E0-889A-DBF2-7369C6C20E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7913" y="2594529"/>
            <a:ext cx="1584174" cy="1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OD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FB582138-6BA7-5152-E4AC-A667EFDC8D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2201" y="4981736"/>
            <a:ext cx="355600" cy="18796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DACCC63-2C00-931C-3876-9BA65C5B8C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7913" y="2594529"/>
            <a:ext cx="1584174" cy="1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B6921-676B-B883-2FDF-DB6E2087D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935038"/>
            <a:ext cx="7620000" cy="19907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CF64F6-FE62-A9AB-0627-BC3323BEE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3001963"/>
            <a:ext cx="7620000" cy="13795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352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4A88AAD6-D610-F251-8E76-4025A9F92B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797826" cy="53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32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DC1A1F57-F5E1-A3A0-B59C-D9B0A634AE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797826" cy="53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8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32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4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32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5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320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99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ckorea.atlassian.net/wiki/x/Cy83I" TargetMode="External"/><Relationship Id="rId2" Type="http://schemas.openxmlformats.org/officeDocument/2006/relationships/hyperlink" Target="https://nckorea.atlassian.net/wiki/x/_wUAI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ckorea.atlassian.net/wiki/x/aTA3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12" Type="http://schemas.openxmlformats.org/officeDocument/2006/relationships/customXml" Target="../ink/ink4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customXml" Target="../ink/ink3.xml"/><Relationship Id="rId4" Type="http://schemas.openxmlformats.org/officeDocument/2006/relationships/customXml" Target="../ink/ink1.xml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E7C268F-3A0F-4CC0-4C38-AA2D52FCD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921" y="625996"/>
            <a:ext cx="6599439" cy="1295400"/>
          </a:xfrm>
        </p:spPr>
        <p:txBody>
          <a:bodyPr/>
          <a:lstStyle/>
          <a:p>
            <a:r>
              <a:rPr lang="en-US" altLang="ko-KR" dirty="0"/>
              <a:t>LLL</a:t>
            </a:r>
            <a:r>
              <a:rPr lang="ko-KR" altLang="en-US" dirty="0"/>
              <a:t> </a:t>
            </a:r>
            <a:r>
              <a:rPr lang="en-US" altLang="ko-KR" dirty="0"/>
              <a:t>Vehicle </a:t>
            </a:r>
            <a:r>
              <a:rPr lang="ko-KR" altLang="en-US" dirty="0"/>
              <a:t>사운드 구현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94B73-51DF-76CD-276A-BB4FEDED3B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883" y="4167712"/>
            <a:ext cx="848771" cy="230187"/>
          </a:xfrm>
        </p:spPr>
        <p:txBody>
          <a:bodyPr/>
          <a:lstStyle/>
          <a:p>
            <a:r>
              <a:rPr lang="en-US" altLang="ko-KR" dirty="0"/>
              <a:t>20240730	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FF2BCD-1270-886C-6EF7-F929EAEBF6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SoundCenter</a:t>
            </a:r>
            <a:r>
              <a:rPr lang="en-US" altLang="ko-KR" dirty="0"/>
              <a:t> </a:t>
            </a:r>
            <a:r>
              <a:rPr lang="ko-KR" altLang="en-US" dirty="0"/>
              <a:t>직속 </a:t>
            </a:r>
            <a:r>
              <a:rPr lang="en-US" altLang="ko-KR" dirty="0"/>
              <a:t>TAD</a:t>
            </a:r>
            <a:r>
              <a:rPr lang="ko-KR" altLang="en-US" dirty="0"/>
              <a:t>팀 박정근</a:t>
            </a:r>
          </a:p>
        </p:txBody>
      </p:sp>
    </p:spTree>
    <p:extLst>
      <p:ext uri="{BB962C8B-B14F-4D97-AF65-F5344CB8AC3E}">
        <p14:creationId xmlns:p14="http://schemas.microsoft.com/office/powerpoint/2010/main" val="335506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AE805-BE32-63DB-0B7A-44E4A6E3A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03875"/>
          </a:xfrm>
        </p:spPr>
        <p:txBody>
          <a:bodyPr/>
          <a:lstStyle/>
          <a:p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LLL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Vehicle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사운드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2CB7D-9E67-E780-E45C-CF51504DEB59}"/>
              </a:ext>
            </a:extLst>
          </p:cNvPr>
          <p:cNvSpPr txBox="1"/>
          <p:nvPr/>
        </p:nvSpPr>
        <p:spPr>
          <a:xfrm>
            <a:off x="365759" y="594360"/>
            <a:ext cx="8586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WIKI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페이지 링크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엔진 사운드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https://nckorea.atlassian.net/wiki/x/_wUAI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타이어 주행 사운드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https://nckorea.atlassian.net/wiki/x/Cy83I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충돌 및 착지 사운드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https://nckorea.atlassian.net/wiki/x/aTA3I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91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AE805-BE32-63DB-0B7A-44E4A6E3A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03875"/>
          </a:xfrm>
        </p:spPr>
        <p:txBody>
          <a:bodyPr/>
          <a:lstStyle/>
          <a:p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LLL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Vehicle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사운드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2CB7D-9E67-E780-E45C-CF51504DEB59}"/>
              </a:ext>
            </a:extLst>
          </p:cNvPr>
          <p:cNvSpPr txBox="1"/>
          <p:nvPr/>
        </p:nvSpPr>
        <p:spPr>
          <a:xfrm>
            <a:off x="365759" y="594360"/>
            <a:ext cx="85861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목차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엔진 사운드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엔진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Start, Stop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사운드 연출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엔진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RTPC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타이어 주행 사운드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타이어 주행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멈춤 사운드 연출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타이어 주행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RTPC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타이어 주행 바닥 재질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Switch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충돌 및 착지 사운드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착지 사운드 연출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(TBD)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충돌 사운드 연출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(TBD)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충돌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RTPC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71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C1EB4-1DD1-F864-6E95-B99F4035083B}"/>
              </a:ext>
            </a:extLst>
          </p:cNvPr>
          <p:cNvSpPr txBox="1"/>
          <p:nvPr/>
        </p:nvSpPr>
        <p:spPr>
          <a:xfrm>
            <a:off x="373284" y="792052"/>
            <a:ext cx="56311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엔진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Start, Stop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사운드 연출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모델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HUEV(4</a:t>
            </a:r>
            <a:r>
              <a:rPr lang="ko-KR" altLang="en-US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인승 </a:t>
            </a:r>
            <a:r>
              <a:rPr lang="en-US" altLang="ko-KR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SUV)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HUEV-A (</a:t>
            </a:r>
            <a:r>
              <a:rPr lang="ko-KR" altLang="en-US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후방 좌석 </a:t>
            </a:r>
            <a:r>
              <a:rPr lang="ko-KR" altLang="en-US" b="0" i="0" kern="1200" dirty="0" err="1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개틀링건</a:t>
            </a:r>
            <a:r>
              <a:rPr lang="ko-KR" altLang="en-US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장착형</a:t>
            </a:r>
            <a:r>
              <a:rPr lang="en-US" altLang="ko-KR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Ravenna (4</a:t>
            </a:r>
            <a:r>
              <a:rPr lang="ko-KR" altLang="en-US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인승 </a:t>
            </a:r>
            <a:r>
              <a:rPr lang="en-US" altLang="ko-KR" b="0" i="0" kern="1200" dirty="0">
                <a:solidFill>
                  <a:schemeClr val="dk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SUV)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엔진 사운드 호출 위치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엔진 소켓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Engine_Target_Socket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/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63424C-BC7A-A66D-C12D-A57E08037B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03875"/>
          </a:xfrm>
        </p:spPr>
        <p:txBody>
          <a:bodyPr/>
          <a:lstStyle/>
          <a:p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LLL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Vehicle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사운드 구현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52FD7C-9F0F-8673-E455-22636AEFE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71342"/>
              </p:ext>
            </p:extLst>
          </p:nvPr>
        </p:nvGraphicFramePr>
        <p:xfrm>
          <a:off x="845244" y="1250759"/>
          <a:ext cx="7879080" cy="98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308">
                  <a:extLst>
                    <a:ext uri="{9D8B030D-6E8A-4147-A177-3AD203B41FA5}">
                      <a16:colId xmlns:a16="http://schemas.microsoft.com/office/drawing/2014/main" val="2377673195"/>
                    </a:ext>
                  </a:extLst>
                </a:gridCol>
                <a:gridCol w="2599451">
                  <a:extLst>
                    <a:ext uri="{9D8B030D-6E8A-4147-A177-3AD203B41FA5}">
                      <a16:colId xmlns:a16="http://schemas.microsoft.com/office/drawing/2014/main" val="1998369351"/>
                    </a:ext>
                  </a:extLst>
                </a:gridCol>
                <a:gridCol w="3915321">
                  <a:extLst>
                    <a:ext uri="{9D8B030D-6E8A-4147-A177-3AD203B41FA5}">
                      <a16:colId xmlns:a16="http://schemas.microsoft.com/office/drawing/2014/main" val="3094245309"/>
                    </a:ext>
                  </a:extLst>
                </a:gridCol>
              </a:tblGrid>
              <a:tr h="279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AkEvent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08078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엔진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엔진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Start 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사운드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Vehicle_GNC_HUEV_On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11242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엔진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Stop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엔진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Stop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사운드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Vehicle_GNC_HUEV_Off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78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EAF33B-CE30-39FA-A178-A53E1570E32C}"/>
              </a:ext>
            </a:extLst>
          </p:cNvPr>
          <p:cNvSpPr txBox="1"/>
          <p:nvPr/>
        </p:nvSpPr>
        <p:spPr>
          <a:xfrm>
            <a:off x="6200140" y="4598123"/>
            <a:ext cx="3218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사륜 차량 기준 엔진 부위  </a:t>
            </a:r>
          </a:p>
        </p:txBody>
      </p:sp>
      <p:pic>
        <p:nvPicPr>
          <p:cNvPr id="2" name="그림 1" descr="타이어, 바퀴, 차량, 육상 차량이(가) 표시된 사진&#10;&#10;자동 생성된 설명">
            <a:extLst>
              <a:ext uri="{FF2B5EF4-FFF2-40B4-BE49-F238E27FC236}">
                <a16:creationId xmlns:a16="http://schemas.microsoft.com/office/drawing/2014/main" id="{95BEFC6E-8BD6-7D7F-55F2-91D29961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339" y="2630310"/>
            <a:ext cx="2796540" cy="2098618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8FFD02B-EA0E-FD4E-8EFE-9D5BDAB6EDB2}"/>
              </a:ext>
            </a:extLst>
          </p:cNvPr>
          <p:cNvSpPr/>
          <p:nvPr/>
        </p:nvSpPr>
        <p:spPr>
          <a:xfrm>
            <a:off x="5400039" y="2777211"/>
            <a:ext cx="1752600" cy="327660"/>
          </a:xfrm>
          <a:prstGeom prst="wedgeRectCallout">
            <a:avLst>
              <a:gd name="adj1" fmla="val 39300"/>
              <a:gd name="adj2" fmla="val 204682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Engine_</a:t>
            </a:r>
            <a:r>
              <a:rPr lang="en-US" altLang="ko-KR" sz="12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Target</a:t>
            </a:r>
            <a:r>
              <a:rPr lang="en-US" altLang="ko-KR" sz="1200" b="0" i="0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_Socket</a:t>
            </a:r>
            <a:endParaRPr lang="ko-KR" altLang="en-US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5D0A8-683C-E0EF-B226-CD54E3699E8E}"/>
              </a:ext>
            </a:extLst>
          </p:cNvPr>
          <p:cNvSpPr txBox="1"/>
          <p:nvPr/>
        </p:nvSpPr>
        <p:spPr>
          <a:xfrm>
            <a:off x="227937" y="453358"/>
            <a:ext cx="29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1.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엔진 사운드</a:t>
            </a:r>
          </a:p>
        </p:txBody>
      </p:sp>
    </p:spTree>
    <p:extLst>
      <p:ext uri="{BB962C8B-B14F-4D97-AF65-F5344CB8AC3E}">
        <p14:creationId xmlns:p14="http://schemas.microsoft.com/office/powerpoint/2010/main" val="79606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AE805-BE32-63DB-0B7A-44E4A6E3A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03875"/>
          </a:xfrm>
        </p:spPr>
        <p:txBody>
          <a:bodyPr/>
          <a:lstStyle/>
          <a:p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LLL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Vehicle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사운드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2CB7D-9E67-E780-E45C-CF51504DEB59}"/>
              </a:ext>
            </a:extLst>
          </p:cNvPr>
          <p:cNvSpPr txBox="1"/>
          <p:nvPr/>
        </p:nvSpPr>
        <p:spPr>
          <a:xfrm>
            <a:off x="373284" y="822690"/>
            <a:ext cx="563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엔진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RTPC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Throttle, Gear, RPM, Velocity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엔진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물리값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플러그인 연동 목적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5B189-10E8-B919-6146-6262B7C5D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0" y="1844168"/>
            <a:ext cx="4321303" cy="3121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DBE82D-306D-38AC-549E-FCF17E0B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211" y="2106929"/>
            <a:ext cx="4813728" cy="2858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C7D764-6B52-1E74-F295-1EE4BE5B2B4F}"/>
              </a:ext>
            </a:extLst>
          </p:cNvPr>
          <p:cNvSpPr txBox="1"/>
          <p:nvPr/>
        </p:nvSpPr>
        <p:spPr>
          <a:xfrm>
            <a:off x="975315" y="4989835"/>
            <a:ext cx="3218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Wwise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REV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플러그인 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109ED-D14D-7999-4D23-EB72CF1472B8}"/>
              </a:ext>
            </a:extLst>
          </p:cNvPr>
          <p:cNvSpPr txBox="1"/>
          <p:nvPr/>
        </p:nvSpPr>
        <p:spPr>
          <a:xfrm>
            <a:off x="5823985" y="4965390"/>
            <a:ext cx="3218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Wwise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REV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RPTC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연동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8AF86-E0C1-EF0E-C1C4-B1FD5C0E7E9F}"/>
              </a:ext>
            </a:extLst>
          </p:cNvPr>
          <p:cNvSpPr txBox="1"/>
          <p:nvPr/>
        </p:nvSpPr>
        <p:spPr>
          <a:xfrm>
            <a:off x="227937" y="453358"/>
            <a:ext cx="29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1.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엔진 사운드</a:t>
            </a:r>
          </a:p>
        </p:txBody>
      </p:sp>
    </p:spTree>
    <p:extLst>
      <p:ext uri="{BB962C8B-B14F-4D97-AF65-F5344CB8AC3E}">
        <p14:creationId xmlns:p14="http://schemas.microsoft.com/office/powerpoint/2010/main" val="291920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AE805-BE32-63DB-0B7A-44E4A6E3A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03875"/>
          </a:xfrm>
        </p:spPr>
        <p:txBody>
          <a:bodyPr/>
          <a:lstStyle/>
          <a:p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LLL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Vehicle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사운드 구현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8CCF53D-56E9-9B0C-4F08-D65876CD6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1941"/>
              </p:ext>
            </p:extLst>
          </p:nvPr>
        </p:nvGraphicFramePr>
        <p:xfrm>
          <a:off x="373284" y="1193019"/>
          <a:ext cx="926338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2377673195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199836935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09424530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643669555"/>
                    </a:ext>
                  </a:extLst>
                </a:gridCol>
                <a:gridCol w="3578861">
                  <a:extLst>
                    <a:ext uri="{9D8B030D-6E8A-4147-A177-3AD203B41FA5}">
                      <a16:colId xmlns:a16="http://schemas.microsoft.com/office/drawing/2014/main" val="2360785018"/>
                    </a:ext>
                  </a:extLst>
                </a:gridCol>
              </a:tblGrid>
              <a:tr h="279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RTPC 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보간 시간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ms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)*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전송 조건과 빈도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(s)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08078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Throttle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 : 0~1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Default : 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Throttle 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 발생 시</a:t>
                      </a:r>
                      <a:endParaRPr lang="en-US" altLang="ko-KR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My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Player: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0.1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Others :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차량의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Throttle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인풋 절대값</a:t>
                      </a:r>
                      <a:endParaRPr lang="ko-KR" alt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11242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Gear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 : 0~5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Default : 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Gear 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변화 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차량의 현재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Gear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절대값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78740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RPM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 : 0~1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Default : 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100**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RPM 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변화 시</a:t>
                      </a:r>
                      <a:endParaRPr lang="en-US" altLang="ko-KR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My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Player: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0.1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Others :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차량의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RPM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현재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RPM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을 최대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RPM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으로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나눈값</a:t>
                      </a:r>
                      <a:endParaRPr lang="en-US" altLang="ko-KR" sz="1050" b="0" i="0" kern="1200" dirty="0">
                        <a:solidFill>
                          <a:schemeClr val="dk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15438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Velocity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 : 0~1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Default : 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속도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변화 시</a:t>
                      </a:r>
                      <a:endParaRPr lang="en-US" altLang="ko-KR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My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Player: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0.1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Others : 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차량의 속도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Forward Speed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모든 차량의 최대라고 간주되는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3000cm/s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나눈 절대값</a:t>
                      </a:r>
                      <a:endParaRPr lang="en-US" altLang="ko-KR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3000cm/s = 108km/h</a:t>
                      </a:r>
                    </a:p>
                    <a:p>
                      <a:pPr marL="628650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cm/s * 0.036 = km/h </a:t>
                      </a:r>
                      <a:endParaRPr lang="ko-KR" altLang="en-US" sz="1050" b="0" i="0" kern="1200" dirty="0">
                        <a:solidFill>
                          <a:schemeClr val="dk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523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2A8BB6-3F90-099D-D406-95E3AD15439A}"/>
              </a:ext>
            </a:extLst>
          </p:cNvPr>
          <p:cNvSpPr txBox="1"/>
          <p:nvPr/>
        </p:nvSpPr>
        <p:spPr>
          <a:xfrm>
            <a:off x="373284" y="4637259"/>
            <a:ext cx="53263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 </a:t>
            </a:r>
            <a:r>
              <a:rPr lang="ko-KR" altLang="en-US" sz="1100" b="0" i="0" dirty="0" err="1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보간시간</a:t>
            </a:r>
            <a:r>
              <a:rPr lang="en-US" altLang="ko-KR" sz="1100" b="0" i="0" dirty="0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altLang="ko-KR" sz="1100" b="0" i="0" dirty="0" err="1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ms</a:t>
            </a:r>
            <a:r>
              <a:rPr lang="en-US" altLang="ko-KR" sz="1100" b="0" i="0" dirty="0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100" b="0" i="0" dirty="0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100" b="0" i="0" dirty="0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RTPC</a:t>
            </a:r>
            <a:r>
              <a:rPr lang="ko-KR" altLang="en-US" sz="1100" b="0" i="0" dirty="0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전송하는 값으로 </a:t>
            </a:r>
            <a:r>
              <a:rPr lang="ko-KR" altLang="en-US" sz="1100" b="0" i="0" dirty="0" err="1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보간되는</a:t>
            </a:r>
            <a:r>
              <a:rPr lang="ko-KR" altLang="en-US" sz="1100" b="0" i="0" dirty="0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시간</a:t>
            </a:r>
            <a:r>
              <a:rPr lang="en-US" altLang="ko-KR" sz="1100" b="0" i="0" dirty="0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altLang="ko-KR" sz="1100" b="0" i="0" dirty="0" err="1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ms</a:t>
            </a:r>
            <a:r>
              <a:rPr lang="en-US" altLang="ko-KR" sz="1100" b="0" i="0" dirty="0"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br>
              <a:rPr lang="en-US" altLang="ko-KR" sz="1100" dirty="0"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100" dirty="0"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 </a:t>
            </a:r>
            <a:r>
              <a:rPr lang="en-US" altLang="ko-KR" sz="1100" b="0" i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RPM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경우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en-US" altLang="ko-KR" sz="1100" b="0" i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1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sz="1100" b="0" i="0" dirty="0" err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nterpolationTimeMs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ko-KR" altLang="en-US" sz="1100" b="0" i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 변수로 제공 필요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3ED65-7FFC-8502-2B6E-341AE46646C0}"/>
              </a:ext>
            </a:extLst>
          </p:cNvPr>
          <p:cNvSpPr txBox="1"/>
          <p:nvPr/>
        </p:nvSpPr>
        <p:spPr>
          <a:xfrm>
            <a:off x="227937" y="453358"/>
            <a:ext cx="29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1.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엔진 사운드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B8750-945D-6196-33FA-C2C2E536EED4}"/>
              </a:ext>
            </a:extLst>
          </p:cNvPr>
          <p:cNvSpPr txBox="1"/>
          <p:nvPr/>
        </p:nvSpPr>
        <p:spPr>
          <a:xfrm>
            <a:off x="373284" y="822690"/>
            <a:ext cx="56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엔진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RTPC</a:t>
            </a:r>
          </a:p>
        </p:txBody>
      </p:sp>
    </p:spTree>
    <p:extLst>
      <p:ext uri="{BB962C8B-B14F-4D97-AF65-F5344CB8AC3E}">
        <p14:creationId xmlns:p14="http://schemas.microsoft.com/office/powerpoint/2010/main" val="15909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타이어, 바퀴, 차량, 육상 차량이(가) 표시된 사진&#10;&#10;자동 생성된 설명">
            <a:extLst>
              <a:ext uri="{FF2B5EF4-FFF2-40B4-BE49-F238E27FC236}">
                <a16:creationId xmlns:a16="http://schemas.microsoft.com/office/drawing/2014/main" id="{EA16C5DE-B8D6-DC6C-4FE2-80B958A57C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0" y="2574128"/>
            <a:ext cx="1976247" cy="1483042"/>
          </a:xfrm>
          <a:prstGeom prst="rect">
            <a:avLst/>
          </a:prstGeom>
          <a:effectLst>
            <a:outerShdw dir="4500000" sx="99000" sy="99000" algn="tr" rotWithShape="0">
              <a:prstClr val="black"/>
            </a:outerShdw>
          </a:effec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AE805-BE32-63DB-0B7A-44E4A6E3A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03875"/>
          </a:xfrm>
        </p:spPr>
        <p:txBody>
          <a:bodyPr/>
          <a:lstStyle/>
          <a:p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LLL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Vehicle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사운드 구현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C4ECA3-C62E-9A47-B902-EB4D37C07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83130"/>
              </p:ext>
            </p:extLst>
          </p:nvPr>
        </p:nvGraphicFramePr>
        <p:xfrm>
          <a:off x="571500" y="1386904"/>
          <a:ext cx="8221980" cy="984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377673195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1998369351"/>
                    </a:ext>
                  </a:extLst>
                </a:gridCol>
                <a:gridCol w="3451860">
                  <a:extLst>
                    <a:ext uri="{9D8B030D-6E8A-4147-A177-3AD203B41FA5}">
                      <a16:colId xmlns:a16="http://schemas.microsoft.com/office/drawing/2014/main" val="3094245309"/>
                    </a:ext>
                  </a:extLst>
                </a:gridCol>
              </a:tblGrid>
              <a:tr h="279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AkEvent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08078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타이어 주행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타이어 주행 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Vehicle_Tire_Drive_Material_LoopStart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11242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타이어 주행 멈춤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타이어 주행 멈춤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Vehicle_Tire_Drive_Material_LoopStop</a:t>
                      </a:r>
                      <a:endParaRPr lang="ko-KR" alt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78740"/>
                  </a:ext>
                </a:extLst>
              </a:tr>
            </a:tbl>
          </a:graphicData>
        </a:graphic>
      </p:graphicFrame>
      <p:pic>
        <p:nvPicPr>
          <p:cNvPr id="11" name="그림 10" descr="타이어, 바퀴, 차량, 육상 차량이(가) 표시된 사진&#10;&#10;자동 생성된 설명">
            <a:extLst>
              <a:ext uri="{FF2B5EF4-FFF2-40B4-BE49-F238E27FC236}">
                <a16:creationId xmlns:a16="http://schemas.microsoft.com/office/drawing/2014/main" id="{41FCD61F-275A-F65F-0A57-59BF5BF9C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41" y="2602112"/>
            <a:ext cx="1976247" cy="1483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41876B-7F33-C042-9FA0-3202AED74B38}"/>
              </a:ext>
            </a:extLst>
          </p:cNvPr>
          <p:cNvSpPr txBox="1"/>
          <p:nvPr/>
        </p:nvSpPr>
        <p:spPr>
          <a:xfrm>
            <a:off x="3633562" y="4026304"/>
            <a:ext cx="186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타이어 주행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8AC20-12D9-E2A3-C02C-ABE939DF2DE4}"/>
              </a:ext>
            </a:extLst>
          </p:cNvPr>
          <p:cNvSpPr txBox="1"/>
          <p:nvPr/>
        </p:nvSpPr>
        <p:spPr>
          <a:xfrm>
            <a:off x="654139" y="4054288"/>
            <a:ext cx="186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정지</a:t>
            </a:r>
          </a:p>
        </p:txBody>
      </p:sp>
      <p:pic>
        <p:nvPicPr>
          <p:cNvPr id="14" name="그림 13" descr="타이어, 바퀴, 차량, 육상 차량이(가) 표시된 사진&#10;&#10;자동 생성된 설명">
            <a:extLst>
              <a:ext uri="{FF2B5EF4-FFF2-40B4-BE49-F238E27FC236}">
                <a16:creationId xmlns:a16="http://schemas.microsoft.com/office/drawing/2014/main" id="{DD4D2F27-A415-31DE-9E82-F53732E5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66" y="2587233"/>
            <a:ext cx="1976247" cy="1483042"/>
          </a:xfrm>
          <a:prstGeom prst="rect">
            <a:avLst/>
          </a:prstGeom>
          <a:effectLst/>
          <a:scene3d>
            <a:camera prst="orthographicFront">
              <a:rot lat="600000" lon="0" rev="0"/>
            </a:camera>
            <a:lightRig rig="threePt" dir="t"/>
          </a:scene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1C8434-DC42-E5A9-2503-A68D9BF8ADAA}"/>
              </a:ext>
            </a:extLst>
          </p:cNvPr>
          <p:cNvSpPr txBox="1"/>
          <p:nvPr/>
        </p:nvSpPr>
        <p:spPr>
          <a:xfrm>
            <a:off x="6651403" y="4026304"/>
            <a:ext cx="1866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타이어 주행 멈춤</a:t>
            </a:r>
          </a:p>
        </p:txBody>
      </p:sp>
      <p:pic>
        <p:nvPicPr>
          <p:cNvPr id="20" name="그림 19" descr="타이어, 바퀴, 차량, 육상 차량이(가) 표시된 사진&#10;&#10;자동 생성된 설명">
            <a:extLst>
              <a:ext uri="{FF2B5EF4-FFF2-40B4-BE49-F238E27FC236}">
                <a16:creationId xmlns:a16="http://schemas.microsoft.com/office/drawing/2014/main" id="{8C402DB5-295B-6D9C-F8D2-5B10383056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51" y="2587233"/>
            <a:ext cx="1976247" cy="148304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600000" lon="0" rev="0"/>
            </a:camera>
            <a:lightRig rig="threePt" dir="t"/>
          </a:scene3d>
        </p:spPr>
      </p:pic>
      <p:pic>
        <p:nvPicPr>
          <p:cNvPr id="17" name="그림 16" descr="타이어, 바퀴, 차량, 육상 차량이(가) 표시된 사진&#10;&#10;자동 생성된 설명">
            <a:extLst>
              <a:ext uri="{FF2B5EF4-FFF2-40B4-BE49-F238E27FC236}">
                <a16:creationId xmlns:a16="http://schemas.microsoft.com/office/drawing/2014/main" id="{9B3B0AC5-91A9-E5ED-3904-196D1BB28D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33" y="2602112"/>
            <a:ext cx="1976247" cy="1483042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FB6C112-B552-D8F0-A9BF-19C617873E38}"/>
              </a:ext>
            </a:extLst>
          </p:cNvPr>
          <p:cNvSpPr/>
          <p:nvPr/>
        </p:nvSpPr>
        <p:spPr>
          <a:xfrm rot="244131">
            <a:off x="4038906" y="3765678"/>
            <a:ext cx="712055" cy="21260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타이어, 바퀴, 차량, 육상 차량이(가) 표시된 사진&#10;&#10;자동 생성된 설명">
            <a:extLst>
              <a:ext uri="{FF2B5EF4-FFF2-40B4-BE49-F238E27FC236}">
                <a16:creationId xmlns:a16="http://schemas.microsoft.com/office/drawing/2014/main" id="{CA8FA67C-BCC7-D849-6129-63911472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71" y="2587233"/>
            <a:ext cx="1976247" cy="1483042"/>
          </a:xfrm>
          <a:prstGeom prst="rect">
            <a:avLst/>
          </a:prstGeom>
        </p:spPr>
      </p:pic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8DDA018F-2B27-741B-6EEF-49EDEB26E112}"/>
              </a:ext>
            </a:extLst>
          </p:cNvPr>
          <p:cNvSpPr/>
          <p:nvPr/>
        </p:nvSpPr>
        <p:spPr>
          <a:xfrm rot="244131">
            <a:off x="7071139" y="3807157"/>
            <a:ext cx="641082" cy="152986"/>
          </a:xfrm>
          <a:custGeom>
            <a:avLst/>
            <a:gdLst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562 w 641082"/>
              <a:gd name="connsiteY5" fmla="*/ 38247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9562 w 641082"/>
              <a:gd name="connsiteY8" fmla="*/ 114740 h 152986"/>
              <a:gd name="connsiteX9" fmla="*/ 9562 w 641082"/>
              <a:gd name="connsiteY9" fmla="*/ 38247 h 152986"/>
              <a:gd name="connsiteX10" fmla="*/ 23904 w 641082"/>
              <a:gd name="connsiteY10" fmla="*/ 3824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23904 w 641082"/>
              <a:gd name="connsiteY16" fmla="*/ 114740 h 152986"/>
              <a:gd name="connsiteX17" fmla="*/ 23904 w 641082"/>
              <a:gd name="connsiteY17" fmla="*/ 3824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562 w 641082"/>
              <a:gd name="connsiteY5" fmla="*/ 38247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9562 w 641082"/>
              <a:gd name="connsiteY8" fmla="*/ 114740 h 152986"/>
              <a:gd name="connsiteX9" fmla="*/ 9562 w 641082"/>
              <a:gd name="connsiteY9" fmla="*/ 38247 h 152986"/>
              <a:gd name="connsiteX10" fmla="*/ 23904 w 641082"/>
              <a:gd name="connsiteY10" fmla="*/ 3824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23904 w 641082"/>
              <a:gd name="connsiteY17" fmla="*/ 3824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562 w 641082"/>
              <a:gd name="connsiteY5" fmla="*/ 38247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9562 w 641082"/>
              <a:gd name="connsiteY8" fmla="*/ 114740 h 152986"/>
              <a:gd name="connsiteX9" fmla="*/ 9562 w 641082"/>
              <a:gd name="connsiteY9" fmla="*/ 38247 h 152986"/>
              <a:gd name="connsiteX10" fmla="*/ 124002 w 641082"/>
              <a:gd name="connsiteY10" fmla="*/ 35900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4002 w 641082"/>
              <a:gd name="connsiteY17" fmla="*/ 35900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562 w 641082"/>
              <a:gd name="connsiteY5" fmla="*/ 38247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9562 w 641082"/>
              <a:gd name="connsiteY8" fmla="*/ 114740 h 152986"/>
              <a:gd name="connsiteX9" fmla="*/ 9562 w 641082"/>
              <a:gd name="connsiteY9" fmla="*/ 38247 h 152986"/>
              <a:gd name="connsiteX10" fmla="*/ 135878 w 641082"/>
              <a:gd name="connsiteY10" fmla="*/ 35056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35878 w 641082"/>
              <a:gd name="connsiteY17" fmla="*/ 35056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562 w 641082"/>
              <a:gd name="connsiteY5" fmla="*/ 38247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9562 w 641082"/>
              <a:gd name="connsiteY8" fmla="*/ 114740 h 152986"/>
              <a:gd name="connsiteX9" fmla="*/ 9562 w 641082"/>
              <a:gd name="connsiteY9" fmla="*/ 38247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9562 w 641082"/>
              <a:gd name="connsiteY8" fmla="*/ 114740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90489 w 641082"/>
              <a:gd name="connsiteY8" fmla="*/ 111370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116617 w 641082"/>
              <a:gd name="connsiteY8" fmla="*/ 109511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102196 w 641082"/>
              <a:gd name="connsiteY8" fmla="*/ 108151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19123 w 641082"/>
              <a:gd name="connsiteY6" fmla="*/ 38247 h 152986"/>
              <a:gd name="connsiteX7" fmla="*/ 19123 w 641082"/>
              <a:gd name="connsiteY7" fmla="*/ 114740 h 152986"/>
              <a:gd name="connsiteX8" fmla="*/ 100159 w 641082"/>
              <a:gd name="connsiteY8" fmla="*/ 113071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19123 w 641082"/>
              <a:gd name="connsiteY6" fmla="*/ 38247 h 152986"/>
              <a:gd name="connsiteX7" fmla="*/ 33206 w 641082"/>
              <a:gd name="connsiteY7" fmla="*/ 111350 h 152986"/>
              <a:gd name="connsiteX8" fmla="*/ 100159 w 641082"/>
              <a:gd name="connsiteY8" fmla="*/ 113071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42875 w 641082"/>
              <a:gd name="connsiteY6" fmla="*/ 36557 h 152986"/>
              <a:gd name="connsiteX7" fmla="*/ 33206 w 641082"/>
              <a:gd name="connsiteY7" fmla="*/ 111350 h 152986"/>
              <a:gd name="connsiteX8" fmla="*/ 100159 w 641082"/>
              <a:gd name="connsiteY8" fmla="*/ 113071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42875 w 641082"/>
              <a:gd name="connsiteY6" fmla="*/ 36557 h 152986"/>
              <a:gd name="connsiteX7" fmla="*/ 47458 w 641082"/>
              <a:gd name="connsiteY7" fmla="*/ 110336 h 152986"/>
              <a:gd name="connsiteX8" fmla="*/ 100159 w 641082"/>
              <a:gd name="connsiteY8" fmla="*/ 113071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42875 w 641082"/>
              <a:gd name="connsiteY6" fmla="*/ 36557 h 152986"/>
              <a:gd name="connsiteX7" fmla="*/ 40164 w 641082"/>
              <a:gd name="connsiteY7" fmla="*/ 108467 h 152986"/>
              <a:gd name="connsiteX8" fmla="*/ 100159 w 641082"/>
              <a:gd name="connsiteY8" fmla="*/ 113071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42875 w 641082"/>
              <a:gd name="connsiteY6" fmla="*/ 36557 h 152986"/>
              <a:gd name="connsiteX7" fmla="*/ 44915 w 641082"/>
              <a:gd name="connsiteY7" fmla="*/ 108129 h 152986"/>
              <a:gd name="connsiteX8" fmla="*/ 100159 w 641082"/>
              <a:gd name="connsiteY8" fmla="*/ 113071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  <a:gd name="connsiteX0" fmla="*/ 0 w 641082"/>
              <a:gd name="connsiteY0" fmla="*/ 38247 h 152986"/>
              <a:gd name="connsiteX1" fmla="*/ 4781 w 641082"/>
              <a:gd name="connsiteY1" fmla="*/ 38247 h 152986"/>
              <a:gd name="connsiteX2" fmla="*/ 4781 w 641082"/>
              <a:gd name="connsiteY2" fmla="*/ 114740 h 152986"/>
              <a:gd name="connsiteX3" fmla="*/ 0 w 641082"/>
              <a:gd name="connsiteY3" fmla="*/ 114740 h 152986"/>
              <a:gd name="connsiteX4" fmla="*/ 0 w 641082"/>
              <a:gd name="connsiteY4" fmla="*/ 38247 h 152986"/>
              <a:gd name="connsiteX5" fmla="*/ 97784 w 641082"/>
              <a:gd name="connsiteY5" fmla="*/ 36746 h 152986"/>
              <a:gd name="connsiteX6" fmla="*/ 42875 w 641082"/>
              <a:gd name="connsiteY6" fmla="*/ 36557 h 152986"/>
              <a:gd name="connsiteX7" fmla="*/ 45591 w 641082"/>
              <a:gd name="connsiteY7" fmla="*/ 117630 h 152986"/>
              <a:gd name="connsiteX8" fmla="*/ 100159 w 641082"/>
              <a:gd name="connsiteY8" fmla="*/ 113071 h 152986"/>
              <a:gd name="connsiteX9" fmla="*/ 97784 w 641082"/>
              <a:gd name="connsiteY9" fmla="*/ 36746 h 152986"/>
              <a:gd name="connsiteX10" fmla="*/ 126208 w 641082"/>
              <a:gd name="connsiteY10" fmla="*/ 33357 h 152986"/>
              <a:gd name="connsiteX11" fmla="*/ 564589 w 641082"/>
              <a:gd name="connsiteY11" fmla="*/ 38247 h 152986"/>
              <a:gd name="connsiteX12" fmla="*/ 564589 w 641082"/>
              <a:gd name="connsiteY12" fmla="*/ 0 h 152986"/>
              <a:gd name="connsiteX13" fmla="*/ 641082 w 641082"/>
              <a:gd name="connsiteY13" fmla="*/ 76493 h 152986"/>
              <a:gd name="connsiteX14" fmla="*/ 564589 w 641082"/>
              <a:gd name="connsiteY14" fmla="*/ 152986 h 152986"/>
              <a:gd name="connsiteX15" fmla="*/ 564589 w 641082"/>
              <a:gd name="connsiteY15" fmla="*/ 114740 h 152986"/>
              <a:gd name="connsiteX16" fmla="*/ 128753 w 641082"/>
              <a:gd name="connsiteY16" fmla="*/ 112056 h 152986"/>
              <a:gd name="connsiteX17" fmla="*/ 126208 w 641082"/>
              <a:gd name="connsiteY17" fmla="*/ 33357 h 15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1082" h="152986">
                <a:moveTo>
                  <a:pt x="0" y="38247"/>
                </a:moveTo>
                <a:lnTo>
                  <a:pt x="4781" y="38247"/>
                </a:lnTo>
                <a:lnTo>
                  <a:pt x="4781" y="114740"/>
                </a:lnTo>
                <a:lnTo>
                  <a:pt x="0" y="114740"/>
                </a:lnTo>
                <a:lnTo>
                  <a:pt x="0" y="38247"/>
                </a:lnTo>
                <a:close/>
                <a:moveTo>
                  <a:pt x="97784" y="36746"/>
                </a:moveTo>
                <a:lnTo>
                  <a:pt x="42875" y="36557"/>
                </a:lnTo>
                <a:cubicBezTo>
                  <a:pt x="43780" y="63581"/>
                  <a:pt x="44686" y="90606"/>
                  <a:pt x="45591" y="117630"/>
                </a:cubicBezTo>
                <a:lnTo>
                  <a:pt x="100159" y="113071"/>
                </a:lnTo>
                <a:cubicBezTo>
                  <a:pt x="99367" y="87629"/>
                  <a:pt x="98576" y="62188"/>
                  <a:pt x="97784" y="36746"/>
                </a:cubicBezTo>
                <a:close/>
                <a:moveTo>
                  <a:pt x="126208" y="33357"/>
                </a:moveTo>
                <a:lnTo>
                  <a:pt x="564589" y="38247"/>
                </a:lnTo>
                <a:lnTo>
                  <a:pt x="564589" y="0"/>
                </a:lnTo>
                <a:lnTo>
                  <a:pt x="641082" y="76493"/>
                </a:lnTo>
                <a:lnTo>
                  <a:pt x="564589" y="152986"/>
                </a:lnTo>
                <a:lnTo>
                  <a:pt x="564589" y="114740"/>
                </a:lnTo>
                <a:lnTo>
                  <a:pt x="128753" y="112056"/>
                </a:lnTo>
                <a:cubicBezTo>
                  <a:pt x="127905" y="85823"/>
                  <a:pt x="127056" y="59590"/>
                  <a:pt x="126208" y="33357"/>
                </a:cubicBez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25450D3B-4B3D-6F40-53AF-92E75D0BD105}"/>
              </a:ext>
            </a:extLst>
          </p:cNvPr>
          <p:cNvSpPr/>
          <p:nvPr/>
        </p:nvSpPr>
        <p:spPr>
          <a:xfrm>
            <a:off x="7559453" y="3792362"/>
            <a:ext cx="213360" cy="213360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CAD3B21E-5F94-A5B7-49DD-0CFBB6C3DC01}"/>
              </a:ext>
            </a:extLst>
          </p:cNvPr>
          <p:cNvSpPr/>
          <p:nvPr/>
        </p:nvSpPr>
        <p:spPr>
          <a:xfrm>
            <a:off x="1457741" y="3743422"/>
            <a:ext cx="213360" cy="213360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86490-BEA4-4D90-C466-C62FDF09ADDD}"/>
              </a:ext>
            </a:extLst>
          </p:cNvPr>
          <p:cNvSpPr txBox="1"/>
          <p:nvPr/>
        </p:nvSpPr>
        <p:spPr>
          <a:xfrm>
            <a:off x="227937" y="453358"/>
            <a:ext cx="29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2.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타이어 주행 사운드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A1E55-EED1-EFFB-4127-D1E19D087154}"/>
              </a:ext>
            </a:extLst>
          </p:cNvPr>
          <p:cNvSpPr txBox="1"/>
          <p:nvPr/>
        </p:nvSpPr>
        <p:spPr>
          <a:xfrm>
            <a:off x="373284" y="822690"/>
            <a:ext cx="56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타이어 주행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멈춤 사운드 연출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56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AE805-BE32-63DB-0B7A-44E4A6E3A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03875"/>
          </a:xfrm>
        </p:spPr>
        <p:txBody>
          <a:bodyPr/>
          <a:lstStyle/>
          <a:p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LLL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Vehicle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사운드 구현</a:t>
            </a: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2E6F811-730C-EFD7-F012-61BAD8E5B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10" y="114097"/>
            <a:ext cx="3352914" cy="22011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E3C0FF-53E2-A25A-DE76-D0DC0DB06069}"/>
              </a:ext>
            </a:extLst>
          </p:cNvPr>
          <p:cNvSpPr txBox="1"/>
          <p:nvPr/>
        </p:nvSpPr>
        <p:spPr>
          <a:xfrm>
            <a:off x="6773577" y="2367968"/>
            <a:ext cx="3218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타이어 모델의 용어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4A1E2-E0D9-C788-3332-987B2179FDFD}"/>
              </a:ext>
            </a:extLst>
          </p:cNvPr>
          <p:cNvSpPr txBox="1"/>
          <p:nvPr/>
        </p:nvSpPr>
        <p:spPr>
          <a:xfrm>
            <a:off x="227937" y="5054847"/>
            <a:ext cx="321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UE5 Chaos Vehicle</a:t>
            </a:r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Skid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01750-9483-F382-8FFF-071551BD290F}"/>
              </a:ext>
            </a:extLst>
          </p:cNvPr>
          <p:cNvSpPr txBox="1"/>
          <p:nvPr/>
        </p:nvSpPr>
        <p:spPr>
          <a:xfrm>
            <a:off x="4387850" y="5061557"/>
            <a:ext cx="321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UE5 Chaos Vehicle</a:t>
            </a:r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en-US" altLang="ko-KR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Slip</a:t>
            </a:r>
            <a:endParaRPr lang="ko-KR" altLang="en-US" sz="14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1C619A7-ABA4-5B54-C740-C6FEBB7874F4}"/>
              </a:ext>
            </a:extLst>
          </p:cNvPr>
          <p:cNvGrpSpPr/>
          <p:nvPr/>
        </p:nvGrpSpPr>
        <p:grpSpPr>
          <a:xfrm>
            <a:off x="4134969" y="2211569"/>
            <a:ext cx="2845186" cy="1386668"/>
            <a:chOff x="5358902" y="2453342"/>
            <a:chExt cx="3042927" cy="1483042"/>
          </a:xfrm>
        </p:grpSpPr>
        <p:pic>
          <p:nvPicPr>
            <p:cNvPr id="36" name="그림 35" descr="타이어, 바퀴, 차량, 육상 차량이(가) 표시된 사진&#10;&#10;자동 생성된 설명">
              <a:extLst>
                <a:ext uri="{FF2B5EF4-FFF2-40B4-BE49-F238E27FC236}">
                  <a16:creationId xmlns:a16="http://schemas.microsoft.com/office/drawing/2014/main" id="{8024C45C-043A-A41D-CB88-12FC9527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5582" y="2453342"/>
              <a:ext cx="1976247" cy="148304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722087D-CFDD-92B4-D6AE-3DDFAE98A10D}"/>
                    </a:ext>
                  </a:extLst>
                </p14:cNvPr>
                <p14:cNvContentPartPr/>
                <p14:nvPr/>
              </p14:nvContentPartPr>
              <p14:xfrm>
                <a:off x="5358902" y="3383075"/>
                <a:ext cx="1112040" cy="2340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722087D-CFDD-92B4-D6AE-3DDFAE98A1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20410" y="3344973"/>
                  <a:ext cx="1188640" cy="310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95CBAE8-1467-E757-5E59-AB7D81C3C2C8}"/>
                    </a:ext>
                  </a:extLst>
                </p14:cNvPr>
                <p14:cNvContentPartPr/>
                <p14:nvPr/>
              </p14:nvContentPartPr>
              <p14:xfrm>
                <a:off x="5614142" y="3247715"/>
                <a:ext cx="811440" cy="194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95CBAE8-1467-E757-5E59-AB7D81C3C2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5630" y="3209220"/>
                  <a:ext cx="888078" cy="271005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28B312E-7795-D4CE-2735-47F463FECF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2978" y="3829437"/>
            <a:ext cx="3004819" cy="58662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4DC147E-7E2C-ADF0-36B4-2AC781F80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687" y="4077764"/>
            <a:ext cx="2294750" cy="56496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7E3CBF6-F78F-F53F-3876-1B73F8994BB5}"/>
              </a:ext>
            </a:extLst>
          </p:cNvPr>
          <p:cNvSpPr txBox="1"/>
          <p:nvPr/>
        </p:nvSpPr>
        <p:spPr>
          <a:xfrm>
            <a:off x="4677175" y="4497856"/>
            <a:ext cx="3705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Wheel Ground Speed = Angular Velocity * Wheel Radius</a:t>
            </a:r>
          </a:p>
          <a:p>
            <a:r>
              <a:rPr lang="en-US" altLang="ko-KR" sz="1000" i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Road Speed = </a:t>
            </a:r>
            <a:r>
              <a:rPr lang="en-US" altLang="ko-KR" sz="1000" i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GetVelocityVector.X</a:t>
            </a:r>
            <a:r>
              <a:rPr lang="en-US" altLang="ko-KR" sz="1000" i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</a:t>
            </a:r>
            <a:endParaRPr lang="ko-KR" altLang="en-US" sz="1000" i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F64B80C-43DD-A70A-091A-38CF273D4CD0}"/>
              </a:ext>
            </a:extLst>
          </p:cNvPr>
          <p:cNvGrpSpPr/>
          <p:nvPr/>
        </p:nvGrpSpPr>
        <p:grpSpPr>
          <a:xfrm>
            <a:off x="653726" y="2221797"/>
            <a:ext cx="2079969" cy="1520007"/>
            <a:chOff x="678471" y="2134033"/>
            <a:chExt cx="2495367" cy="1773531"/>
          </a:xfrm>
        </p:grpSpPr>
        <p:pic>
          <p:nvPicPr>
            <p:cNvPr id="50" name="그림 49" descr="타이어, 바퀴, 차량, 육상 차량이(가) 표시된 사진&#10;&#10;자동 생성된 설명">
              <a:extLst>
                <a:ext uri="{FF2B5EF4-FFF2-40B4-BE49-F238E27FC236}">
                  <a16:creationId xmlns:a16="http://schemas.microsoft.com/office/drawing/2014/main" id="{7F906ACF-9828-DC06-7654-ED7318550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591" y="2134033"/>
              <a:ext cx="1976247" cy="1483042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92C867F-157C-5791-0816-56F4E4C34B97}"/>
                </a:ext>
              </a:extLst>
            </p:cNvPr>
            <p:cNvGrpSpPr/>
            <p:nvPr/>
          </p:nvGrpSpPr>
          <p:grpSpPr>
            <a:xfrm>
              <a:off x="678471" y="3359644"/>
              <a:ext cx="1599840" cy="547920"/>
              <a:chOff x="6408900" y="2156280"/>
              <a:chExt cx="1599840" cy="54792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0">
                <p14:nvContentPartPr>
                  <p14:cNvPr id="52" name="잉크 51">
                    <a:extLst>
                      <a:ext uri="{FF2B5EF4-FFF2-40B4-BE49-F238E27FC236}">
                        <a16:creationId xmlns:a16="http://schemas.microsoft.com/office/drawing/2014/main" id="{077BC498-5B96-FEFC-8467-297B20F11913}"/>
                      </a:ext>
                    </a:extLst>
                  </p14:cNvPr>
                  <p14:cNvContentPartPr/>
                  <p14:nvPr/>
                </p14:nvContentPartPr>
                <p14:xfrm>
                  <a:off x="6408900" y="2156280"/>
                  <a:ext cx="670320" cy="408600"/>
                </p14:xfrm>
              </p:contentPart>
            </mc:Choice>
            <mc:Fallback xmlns="">
              <p:pic>
                <p:nvPicPr>
                  <p:cNvPr id="52" name="잉크 51">
                    <a:extLst>
                      <a:ext uri="{FF2B5EF4-FFF2-40B4-BE49-F238E27FC236}">
                        <a16:creationId xmlns:a16="http://schemas.microsoft.com/office/drawing/2014/main" id="{077BC498-5B96-FEFC-8467-297B20F1191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365709" y="2114286"/>
                    <a:ext cx="756270" cy="4921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2">
                <p14:nvContentPartPr>
                  <p14:cNvPr id="53" name="잉크 52">
                    <a:extLst>
                      <a:ext uri="{FF2B5EF4-FFF2-40B4-BE49-F238E27FC236}">
                        <a16:creationId xmlns:a16="http://schemas.microsoft.com/office/drawing/2014/main" id="{98DC1713-B33F-8FD8-E461-0470BEF521F6}"/>
                      </a:ext>
                    </a:extLst>
                  </p14:cNvPr>
                  <p14:cNvContentPartPr/>
                  <p14:nvPr/>
                </p14:nvContentPartPr>
                <p14:xfrm>
                  <a:off x="7299180" y="2262840"/>
                  <a:ext cx="709560" cy="441360"/>
                </p14:xfrm>
              </p:contentPart>
            </mc:Choice>
            <mc:Fallback xmlns="">
              <p:pic>
                <p:nvPicPr>
                  <p:cNvPr id="53" name="잉크 52">
                    <a:extLst>
                      <a:ext uri="{FF2B5EF4-FFF2-40B4-BE49-F238E27FC236}">
                        <a16:creationId xmlns:a16="http://schemas.microsoft.com/office/drawing/2014/main" id="{98DC1713-B33F-8FD8-E461-0470BEF521F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256425" y="2220846"/>
                    <a:ext cx="795502" cy="524929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41A55F-940F-A98A-0C2A-40283F5958EE}"/>
              </a:ext>
            </a:extLst>
          </p:cNvPr>
          <p:cNvSpPr txBox="1"/>
          <p:nvPr/>
        </p:nvSpPr>
        <p:spPr>
          <a:xfrm>
            <a:off x="227937" y="453358"/>
            <a:ext cx="29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2.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타이어 주행 사운드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0C9E8-230B-75F6-D378-30DB57B16365}"/>
              </a:ext>
            </a:extLst>
          </p:cNvPr>
          <p:cNvSpPr txBox="1"/>
          <p:nvPr/>
        </p:nvSpPr>
        <p:spPr>
          <a:xfrm>
            <a:off x="373284" y="822690"/>
            <a:ext cx="563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타이어 주행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RTPC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타이어의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스키드량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차량이 공중에 떠있는 비율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3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AE805-BE32-63DB-0B7A-44E4A6E3A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03875"/>
          </a:xfrm>
        </p:spPr>
        <p:txBody>
          <a:bodyPr/>
          <a:lstStyle/>
          <a:p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LLL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Vehicle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사운드 구현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62F3371-7216-0D03-0B7E-E15DBEF54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47602"/>
              </p:ext>
            </p:extLst>
          </p:nvPr>
        </p:nvGraphicFramePr>
        <p:xfrm>
          <a:off x="448310" y="1493520"/>
          <a:ext cx="926338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19">
                  <a:extLst>
                    <a:ext uri="{9D8B030D-6E8A-4147-A177-3AD203B41FA5}">
                      <a16:colId xmlns:a16="http://schemas.microsoft.com/office/drawing/2014/main" val="2377673195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1998369351"/>
                    </a:ext>
                  </a:extLst>
                </a:gridCol>
                <a:gridCol w="862331">
                  <a:extLst>
                    <a:ext uri="{9D8B030D-6E8A-4147-A177-3AD203B41FA5}">
                      <a16:colId xmlns:a16="http://schemas.microsoft.com/office/drawing/2014/main" val="309424530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643669555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2360785018"/>
                    </a:ext>
                  </a:extLst>
                </a:gridCol>
              </a:tblGrid>
              <a:tr h="279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RTPC 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보간 시간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4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ms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전송 조건과 빈도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(s)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08078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SkidValue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 : 0~1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Default : 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Wheel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스키드량이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Threshold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보다 클 때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My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Player: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0.1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Others :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타이어의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스키드량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차량의 모든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Wheel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가로축 슬립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(Lateral Slip)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절대값 중 가장 큰 값을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3000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으로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나눈값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(Threshold </a:t>
                      </a:r>
                      <a:r>
                        <a:rPr lang="ko-KR" altLang="en-US" sz="10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보다 작거나 같으면 </a:t>
                      </a:r>
                      <a:r>
                        <a:rPr lang="en-US" altLang="ko-KR" sz="10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0)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11242"/>
                  </a:ext>
                </a:extLst>
              </a:tr>
              <a:tr h="339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IsInAirRate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Range : 0~1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Default : 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R" altLang="en-US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Wheel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 지면에서 떨어졌을 때</a:t>
                      </a:r>
                      <a:endParaRPr lang="en-US" altLang="ko-KR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My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Player:</a:t>
                      </a:r>
                      <a:r>
                        <a:rPr lang="ko-KR" altLang="en-US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0.1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Others : 0.3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차량이 공중에 떠있는 비율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지면에서 떨어져 있는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Wheel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의 수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차량의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Wheel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수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8787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6D53F22-A63A-0483-A25F-362D539E465A}"/>
              </a:ext>
            </a:extLst>
          </p:cNvPr>
          <p:cNvSpPr txBox="1"/>
          <p:nvPr/>
        </p:nvSpPr>
        <p:spPr>
          <a:xfrm>
            <a:off x="227937" y="453358"/>
            <a:ext cx="29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2.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타이어 주행 사운드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0232D-748D-B235-17E4-09A5D5BA3F5C}"/>
              </a:ext>
            </a:extLst>
          </p:cNvPr>
          <p:cNvSpPr txBox="1"/>
          <p:nvPr/>
        </p:nvSpPr>
        <p:spPr>
          <a:xfrm>
            <a:off x="373284" y="822690"/>
            <a:ext cx="56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타이어 주행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RTPC</a:t>
            </a:r>
          </a:p>
        </p:txBody>
      </p:sp>
    </p:spTree>
    <p:extLst>
      <p:ext uri="{BB962C8B-B14F-4D97-AF65-F5344CB8AC3E}">
        <p14:creationId xmlns:p14="http://schemas.microsoft.com/office/powerpoint/2010/main" val="407469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5CEA6DCB-4A5F-AA63-25C4-6574704BF767}"/>
              </a:ext>
            </a:extLst>
          </p:cNvPr>
          <p:cNvSpPr/>
          <p:nvPr/>
        </p:nvSpPr>
        <p:spPr>
          <a:xfrm rot="11071155">
            <a:off x="876988" y="2376009"/>
            <a:ext cx="2983211" cy="29687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8F49ABD8-90D7-6429-B01B-B7758520F0C6}"/>
              </a:ext>
            </a:extLst>
          </p:cNvPr>
          <p:cNvSpPr/>
          <p:nvPr/>
        </p:nvSpPr>
        <p:spPr>
          <a:xfrm rot="11071155">
            <a:off x="876435" y="4361353"/>
            <a:ext cx="2983211" cy="316951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3AE805-BE32-63DB-0B7A-44E4A6E3A1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937" y="237029"/>
            <a:ext cx="3654406" cy="103875"/>
          </a:xfrm>
        </p:spPr>
        <p:txBody>
          <a:bodyPr/>
          <a:lstStyle/>
          <a:p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LLL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Vehicle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사운드 구현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F016BB-B37E-68C8-5F36-8785E6BF6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2051"/>
              </p:ext>
            </p:extLst>
          </p:nvPr>
        </p:nvGraphicFramePr>
        <p:xfrm>
          <a:off x="5302511" y="1030457"/>
          <a:ext cx="4491729" cy="40536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61688">
                  <a:extLst>
                    <a:ext uri="{9D8B030D-6E8A-4147-A177-3AD203B41FA5}">
                      <a16:colId xmlns:a16="http://schemas.microsoft.com/office/drawing/2014/main" val="3283140760"/>
                    </a:ext>
                  </a:extLst>
                </a:gridCol>
                <a:gridCol w="1430466">
                  <a:extLst>
                    <a:ext uri="{9D8B030D-6E8A-4147-A177-3AD203B41FA5}">
                      <a16:colId xmlns:a16="http://schemas.microsoft.com/office/drawing/2014/main" val="1453868066"/>
                    </a:ext>
                  </a:extLst>
                </a:gridCol>
                <a:gridCol w="1399575">
                  <a:extLst>
                    <a:ext uri="{9D8B030D-6E8A-4147-A177-3AD203B41FA5}">
                      <a16:colId xmlns:a16="http://schemas.microsoft.com/office/drawing/2014/main" val="2749050803"/>
                    </a:ext>
                  </a:extLst>
                </a:gridCol>
              </a:tblGrid>
              <a:tr h="1729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Switch Group</a:t>
                      </a:r>
                      <a:endParaRPr lang="ko-KR" altLang="en-US" sz="12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Switch</a:t>
                      </a:r>
                      <a:endParaRPr lang="ko-KR" altLang="en-US" sz="12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/>
                </a:tc>
                <a:tc hMerge="1">
                  <a:txBody>
                    <a:bodyPr/>
                    <a:lstStyle/>
                    <a:p>
                      <a:pPr algn="l" fontAlgn="t"/>
                      <a:endParaRPr lang="ko-KR" altLang="en-US" sz="14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1100216031"/>
                  </a:ext>
                </a:extLst>
              </a:tr>
              <a:tr h="172992">
                <a:tc rowSpan="18"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Surface_type_Switch</a:t>
                      </a:r>
                      <a:endParaRPr lang="en-US" sz="12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Stone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Metal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1773450712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Clay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Wood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3764409721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Tree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Moss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3231341163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Gravel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Paper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887236560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Bush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Marble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3358849051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Sand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Leaves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2323296106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Concrete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EnergyField</a:t>
                      </a:r>
                      <a:endParaRPr lang="en-US" sz="12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1763518020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Twigs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Brick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1338195677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Plastic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Vinyl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4245342370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Tarp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Porcelain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2438070847"/>
                  </a:ext>
                </a:extLst>
              </a:tr>
              <a:tr h="3231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TemperedGlass</a:t>
                      </a:r>
                      <a:endParaRPr lang="en-US" sz="12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Dirt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2900097533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Flesh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Glass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668101229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Fabric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Mud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2952460911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Rubber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Nothing</a:t>
                      </a: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3449757120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Leather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SwimmableWater</a:t>
                      </a:r>
                      <a:endParaRPr lang="en-US" sz="12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2082454001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Grass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HardMetal</a:t>
                      </a:r>
                      <a:endParaRPr lang="en-US" sz="12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2644501859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Charcoal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TreadableWater</a:t>
                      </a:r>
                      <a:endParaRPr lang="en-US" sz="12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1530406615"/>
                  </a:ext>
                </a:extLst>
              </a:tr>
              <a:tr h="172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Default</a:t>
                      </a:r>
                    </a:p>
                  </a:txBody>
                  <a:tcPr marL="24372" marR="24372" marT="12186" marB="121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WalkableWater</a:t>
                      </a:r>
                      <a:endParaRPr lang="en-US" altLang="ko-KR" sz="1200" b="0" dirty="0"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4372" marR="24372" marT="12186" marB="12186"/>
                </a:tc>
                <a:extLst>
                  <a:ext uri="{0D108BD9-81ED-4DB2-BD59-A6C34878D82A}">
                    <a16:rowId xmlns:a16="http://schemas.microsoft.com/office/drawing/2014/main" val="4156828419"/>
                  </a:ext>
                </a:extLst>
              </a:tr>
            </a:tbl>
          </a:graphicData>
        </a:graphic>
      </p:graphicFrame>
      <p:pic>
        <p:nvPicPr>
          <p:cNvPr id="9" name="그림 8" descr="타이어, 바퀴, 차량, 육상 차량이(가) 표시된 사진&#10;&#10;자동 생성된 설명">
            <a:extLst>
              <a:ext uri="{FF2B5EF4-FFF2-40B4-BE49-F238E27FC236}">
                <a16:creationId xmlns:a16="http://schemas.microsoft.com/office/drawing/2014/main" id="{1D20DA2E-01E3-2B17-B114-2DF099727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53" y="1061781"/>
            <a:ext cx="2381297" cy="178700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B379CC9-2426-08F0-8C59-240A996BB9CC}"/>
              </a:ext>
            </a:extLst>
          </p:cNvPr>
          <p:cNvSpPr/>
          <p:nvPr/>
        </p:nvSpPr>
        <p:spPr>
          <a:xfrm>
            <a:off x="2591704" y="2510228"/>
            <a:ext cx="114300" cy="144318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0CD4E-7E23-3C86-5631-7B0533A410D3}"/>
              </a:ext>
            </a:extLst>
          </p:cNvPr>
          <p:cNvSpPr txBox="1"/>
          <p:nvPr/>
        </p:nvSpPr>
        <p:spPr>
          <a:xfrm>
            <a:off x="-173354" y="4752122"/>
            <a:ext cx="5644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중앙 지점 아래로 향하는 가상의 선이 닿는 바닥 접촉면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Surface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6FADE-10DA-0CCC-F987-E44CF7A1D5FC}"/>
              </a:ext>
            </a:extLst>
          </p:cNvPr>
          <p:cNvSpPr txBox="1"/>
          <p:nvPr/>
        </p:nvSpPr>
        <p:spPr>
          <a:xfrm>
            <a:off x="1123585" y="2788869"/>
            <a:ext cx="2908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Wheel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바닥 접촉면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Surface Type</a:t>
            </a:r>
          </a:p>
        </p:txBody>
      </p:sp>
      <p:pic>
        <p:nvPicPr>
          <p:cNvPr id="11" name="그림 10" descr="타이어, 바퀴, 차량, 육상 차량이(가) 표시된 사진&#10;&#10;자동 생성된 설명">
            <a:extLst>
              <a:ext uri="{FF2B5EF4-FFF2-40B4-BE49-F238E27FC236}">
                <a16:creationId xmlns:a16="http://schemas.microsoft.com/office/drawing/2014/main" id="{41FCD61F-275A-F65F-0A57-59BF5BF9C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62" y="3005921"/>
            <a:ext cx="2381296" cy="1787004"/>
          </a:xfrm>
          <a:prstGeom prst="rect">
            <a:avLst/>
          </a:prstGeom>
          <a:effectLst>
            <a:outerShdw dist="508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D561DA-4AEC-ADBB-715B-9FFF124F3A2F}"/>
              </a:ext>
            </a:extLst>
          </p:cNvPr>
          <p:cNvSpPr/>
          <p:nvPr/>
        </p:nvSpPr>
        <p:spPr>
          <a:xfrm>
            <a:off x="282181" y="1317356"/>
            <a:ext cx="4716022" cy="3766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C16F8-F277-A947-9480-BE5AA395234E}"/>
              </a:ext>
            </a:extLst>
          </p:cNvPr>
          <p:cNvSpPr txBox="1"/>
          <p:nvPr/>
        </p:nvSpPr>
        <p:spPr>
          <a:xfrm>
            <a:off x="1128852" y="5073395"/>
            <a:ext cx="2613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차량 바닥 재질 인식 옵션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38E86DE-0CCA-A0FF-0F2A-E514D6D9C7E1}"/>
              </a:ext>
            </a:extLst>
          </p:cNvPr>
          <p:cNvSpPr/>
          <p:nvPr/>
        </p:nvSpPr>
        <p:spPr>
          <a:xfrm>
            <a:off x="2254961" y="4318615"/>
            <a:ext cx="231740" cy="295953"/>
          </a:xfrm>
          <a:prstGeom prst="downArrow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83F04-4D71-0C92-EF84-6F957F017FAE}"/>
              </a:ext>
            </a:extLst>
          </p:cNvPr>
          <p:cNvSpPr txBox="1"/>
          <p:nvPr/>
        </p:nvSpPr>
        <p:spPr>
          <a:xfrm>
            <a:off x="227937" y="453358"/>
            <a:ext cx="296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2. 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차량 타이어 주행 사운드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0C435-02FB-E270-76B4-CF44CCDFAC32}"/>
              </a:ext>
            </a:extLst>
          </p:cNvPr>
          <p:cNvSpPr txBox="1"/>
          <p:nvPr/>
        </p:nvSpPr>
        <p:spPr>
          <a:xfrm>
            <a:off x="373284" y="822690"/>
            <a:ext cx="56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 주행 시 바닥 재질에 따른 사운드 전환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AFC281-F1F2-80FD-F4F3-E5417BEB6AFF}"/>
              </a:ext>
            </a:extLst>
          </p:cNvPr>
          <p:cNvSpPr txBox="1"/>
          <p:nvPr/>
        </p:nvSpPr>
        <p:spPr>
          <a:xfrm>
            <a:off x="5620029" y="5069282"/>
            <a:ext cx="3856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Wwise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Surface Type Switch Group</a:t>
            </a:r>
            <a:r>
              <a:rPr lang="ko-KR" altLang="en-US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과 </a:t>
            </a:r>
            <a:r>
              <a:rPr lang="en-US" altLang="ko-KR" sz="1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Switch</a:t>
            </a:r>
            <a:endParaRPr lang="ko-KR" altLang="en-US" sz="1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9688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_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O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over_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734</Words>
  <Application>Microsoft Office PowerPoint</Application>
  <PresentationFormat>사용자 지정</PresentationFormat>
  <Paragraphs>199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Pretendard SemiBold</vt:lpstr>
      <vt:lpstr>Pretendard Medium</vt:lpstr>
      <vt:lpstr>Arial</vt:lpstr>
      <vt:lpstr>Pretendard Light</vt:lpstr>
      <vt:lpstr>Pretendard</vt:lpstr>
      <vt:lpstr>맑은 고딕</vt:lpstr>
      <vt:lpstr>Cover_White</vt:lpstr>
      <vt:lpstr>Cover_Black</vt:lpstr>
      <vt:lpstr>내지</vt:lpstr>
      <vt:lpstr>EOD</vt:lpstr>
      <vt:lpstr>1_Cover_White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이재용(Jaiyong Lee)</dc:creator>
  <cp:lastModifiedBy>박정근(Park Jungkun)(toad0475)</cp:lastModifiedBy>
  <cp:revision>2</cp:revision>
  <cp:lastPrinted>2015-02-13T01:47:42Z</cp:lastPrinted>
  <dcterms:created xsi:type="dcterms:W3CDTF">2015-02-13T01:00:40Z</dcterms:created>
  <dcterms:modified xsi:type="dcterms:W3CDTF">2024-08-02T00:26:30Z</dcterms:modified>
</cp:coreProperties>
</file>