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5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9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4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0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BC68-16F0-42A5-B547-AB0429B30AD1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2250-1531-4191-97AC-CF5C80B34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3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Телеграмм бот</a:t>
            </a:r>
            <a:br>
              <a:rPr lang="ru-RU" dirty="0" smtClean="0"/>
            </a:br>
            <a:r>
              <a:rPr lang="ru-RU" dirty="0" smtClean="0"/>
              <a:t>«Избранные места»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Дмитриев Даниил,</a:t>
            </a:r>
          </a:p>
          <a:p>
            <a:r>
              <a:rPr lang="ru-RU" dirty="0" smtClean="0"/>
              <a:t>Шитов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2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Рождение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Мессенджер «телеграмм» набирает большую популярность и является отличной перспективой для начинающих программистов, поэтому мы решил подойти к созданию телеграмм бота. Проект требует использования какого-либо </a:t>
            </a:r>
            <a:r>
              <a:rPr lang="en-US" dirty="0" smtClean="0"/>
              <a:t>API</a:t>
            </a:r>
            <a:r>
              <a:rPr lang="ru-RU" dirty="0" smtClean="0"/>
              <a:t>, поэтому мы решили использовать </a:t>
            </a:r>
            <a:r>
              <a:rPr lang="en-US" dirty="0" smtClean="0"/>
              <a:t>API</a:t>
            </a:r>
            <a:r>
              <a:rPr lang="ru-RU" dirty="0" smtClean="0"/>
              <a:t> Яндекс карт для решения такой проблемы, как поиск информации о нужном месте. Вместо длительного поиска информации о месте, пользователю представляется бот, который в считанные секунды находит нужное место по одному названию и отправляет полную информацию об этом месте.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3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Начало Диалога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36750"/>
            <a:ext cx="6972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</a:t>
            </a:r>
            <a:r>
              <a:rPr lang="en-US" dirty="0" smtClean="0"/>
              <a:t>/help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847850"/>
            <a:ext cx="6953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мест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5" y="1958975"/>
            <a:ext cx="5146835" cy="3927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1958975"/>
            <a:ext cx="5689612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места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96" y="1873250"/>
            <a:ext cx="5577607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900" y="5429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Смена </a:t>
            </a:r>
            <a:r>
              <a:rPr lang="ru-RU" dirty="0" err="1" smtClean="0"/>
              <a:t>Геолокации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49525"/>
            <a:ext cx="7010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места по адресу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35" y="1834735"/>
            <a:ext cx="4318129" cy="44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en-US" dirty="0" smtClean="0"/>
              <a:t>requests</a:t>
            </a:r>
          </a:p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en-US" dirty="0" err="1" smtClean="0"/>
              <a:t>asyncio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en-US" dirty="0" smtClean="0"/>
              <a:t>python-telegram-bot</a:t>
            </a:r>
          </a:p>
          <a:p>
            <a:pPr marL="0" indent="0">
              <a:buNone/>
            </a:pPr>
            <a:r>
              <a:rPr lang="en-US" dirty="0" smtClean="0"/>
              <a:t>API </a:t>
            </a:r>
            <a:r>
              <a:rPr lang="ru-RU" smtClean="0"/>
              <a:t>Яндекс Карт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20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Телеграмм бот «Избранные места»</vt:lpstr>
      <vt:lpstr>Рождение идеи</vt:lpstr>
      <vt:lpstr>Начало Диалога</vt:lpstr>
      <vt:lpstr>Команда /help</vt:lpstr>
      <vt:lpstr>Список мест</vt:lpstr>
      <vt:lpstr>Выбор места</vt:lpstr>
      <vt:lpstr>Смена Геолокации</vt:lpstr>
      <vt:lpstr>Выбор места по адресу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«Избранные места»</dc:title>
  <dc:creator>Пользователь</dc:creator>
  <cp:lastModifiedBy>Пользователь</cp:lastModifiedBy>
  <cp:revision>2</cp:revision>
  <dcterms:created xsi:type="dcterms:W3CDTF">2024-04-21T21:10:50Z</dcterms:created>
  <dcterms:modified xsi:type="dcterms:W3CDTF">2024-04-21T21:23:16Z</dcterms:modified>
</cp:coreProperties>
</file>