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swald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Mediu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dfe29c0b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dfe29c0b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dfe29c0b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dfe29c0b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fe29c0b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dfe29c0b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dfe29c0b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dfe29c0b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fe29c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fe29c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fe29c0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fe29c0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fe29c0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fe29c0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feb87e2c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feb87e2c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feb87e2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feb87e2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eb87e2c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eb87e2c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feb87e2c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feb87e2c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eb87e2c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eb87e2c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963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Инструмент для работы с нейронными сетями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1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Шитов Роман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Исследовательская часть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процессе обучения нейронных сетей была выявлена критическая проблема — даже при минимальном перевесе одного из классов определяемых данных (вверх пойдет цена или вниз) нейронная сеть все разы выдавала один ответ — тот, которого было больше в списке проверки. Для появления такого эффекта хватало даже 5% перевеса. При изменении датасета на более короткий, но с максимально близким количеством двух разных классов нейронная сеть не смогла обнаружить никакой скрытой закономерности и имела точность немногим больше случайного выбора.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308688"/>
            <a:ext cx="4267201" cy="2408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Программа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 был написан на языке Python версии 3.11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Сейчас код представляет собой удобную лабораторию, содержащую необходимые инструменты для применения нейросетей различных архитектур в проблеме предсказания направления тренда криптовалюты. Код размещен на платформе Github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525" y="1404888"/>
            <a:ext cx="2638525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Перспективы работы над проектом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В перспективы исследования можно отнести рассмотрение предсказательной способности алгоритма ARIMA и нейронной сети на основе скрытых моделей Маркова (HMM)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908550" y="2854950"/>
            <a:ext cx="1831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Шитов Роман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950" y="1679950"/>
            <a:ext cx="2746000" cy="27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6399350" y="469425"/>
            <a:ext cx="18312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Ссылка на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Актуальность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Существует множество готовых инструментов для быстрого старта при работе с нейронными сетями в различных областях, однако, не было обнаружено ни одного инструмента, предназначенного для облегчения процесса моделирования нейронных сетей, направленных на изучение предсказательной способности модели в задачах бинарной классификации при работе с криптовалютами.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Создать инструмент для работы с нейронными сетями, предназначенными для предсказания направления изменения тренда криптовалют на разных временных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интервалах.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 проекта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25722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Сбор информации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Были рассмотрены существующие работы о предсказании каких-либо аспектов временных рядов, в том числе криптовалюты</a:t>
            </a:r>
            <a:endParaRPr sz="10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285900" y="3003525"/>
            <a:ext cx="25722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5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Собрать код в инструмент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Весь инструмент представляет собой  Pyrhon проект</a:t>
            </a:r>
            <a:endParaRPr sz="10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285900" y="1152475"/>
            <a:ext cx="25722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Изучение библиотеки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Была выбрана библиотека Keras - надстройка над библиотекой Tensorflow</a:t>
            </a:r>
            <a:endParaRPr sz="10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60100" y="3003525"/>
            <a:ext cx="25722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6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Исследовательская часть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Провести исследование предсказательной способности</a:t>
            </a:r>
            <a:endParaRPr sz="10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3003525"/>
            <a:ext cx="25722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Найти и обработать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Данные были взяты из официального архива Bybit, написаны 2 инструмента для обработки данных</a:t>
            </a:r>
            <a:endParaRPr sz="10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60100" y="1151725"/>
            <a:ext cx="25722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Определение индикаторов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Были выбраны такие тех. индикаторы, как MACD, RSI, а также one-hot кодирование для других аспектов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Сбор информации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98725"/>
            <a:ext cx="4245900" cy="16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779725"/>
            <a:ext cx="4245900" cy="84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3790200"/>
            <a:ext cx="4245901" cy="64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3162525"/>
            <a:ext cx="4245901" cy="5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8200" y="2711600"/>
            <a:ext cx="4245900" cy="138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Изучение библиотеки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21" y="1905774"/>
            <a:ext cx="2795078" cy="12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150" y="1905775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2875" y="445025"/>
            <a:ext cx="2285075" cy="12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825" y="3595125"/>
            <a:ext cx="3017908" cy="87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 flipH="1">
            <a:off x="3049775" y="1266100"/>
            <a:ext cx="898200" cy="7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>
            <a:stCxn id="96" idx="3"/>
          </p:cNvCxnSpPr>
          <p:nvPr/>
        </p:nvCxnSpPr>
        <p:spPr>
          <a:xfrm>
            <a:off x="6347950" y="1061100"/>
            <a:ext cx="1246500" cy="9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/>
          <p:nvPr/>
        </p:nvCxnSpPr>
        <p:spPr>
          <a:xfrm flipH="1">
            <a:off x="2025850" y="2906225"/>
            <a:ext cx="85500" cy="6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Определение индикаторов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00" y="1422350"/>
            <a:ext cx="4086748" cy="22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925" y="1422350"/>
            <a:ext cx="3213851" cy="229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943175" y="1576200"/>
            <a:ext cx="11334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MACD</a:t>
            </a:r>
            <a:endParaRPr sz="18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и обработать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00" y="1621190"/>
            <a:ext cx="3427325" cy="19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450" y="582175"/>
            <a:ext cx="3012649" cy="39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Собрать код в инстурмент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896" y="1168700"/>
            <a:ext cx="1292835" cy="1976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625" y="3232509"/>
            <a:ext cx="3570513" cy="151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625" y="1168700"/>
            <a:ext cx="3797810" cy="1976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7862" y="3232510"/>
            <a:ext cx="3570512" cy="1510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