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16.png" ContentType="image/png"/>
  <Override PartName="/ppt/media/image6.jpeg" ContentType="image/jpeg"/>
  <Override PartName="/ppt/media/image4.png" ContentType="image/png"/>
  <Override PartName="/ppt/media/image10.png" ContentType="image/png"/>
  <Override PartName="/ppt/media/image5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1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661F61-EEA6-4F12-80FA-8F32AEF7E61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8A7D4E-C8FF-4534-99E4-83E0FAB2FE8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5B5082-7F9A-43A8-906D-2265A94EFE5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938C62-C462-4E12-98B6-61AA0A5BE8B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F06029-5572-451B-A54C-1AB4FD07808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BB27DA-8254-451B-BC54-A9F1463AF11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5F3757-E6B0-458D-B6F6-4D9BB476464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DE5C37-51F5-4117-96FB-1A60ADC5ACD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E5F7A8-C6F0-4A3C-82E2-CB3DEEFBDD8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87E9FC-3607-4E9F-9DF1-31123CF8A1B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975026-9285-4795-AF18-3259C9E617A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593D86-CBBE-4250-90EF-0ED2CC328EC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100"/>
          </a:bodyPr>
          <a:p>
            <a:pPr indent="0">
              <a:buNone/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24B842-4A41-491B-8BE3-6287A9BA7EC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196380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Инструмент для работы с нейронными сетями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11760" y="401652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Шитов Роман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Исследовательская часть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25988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3550" lnSpcReduction="20000"/>
          </a:bodyPr>
          <a:p>
            <a:pPr indent="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В процессе обучения нейронных сетей была выявлена критическая проблема — даже при минимальном перевесе одного из классов определяемых данных (вверх пойдет цена или вниз) нейронная сеть все разы выдавала один ответ — тот, которого было больше в списке проверки. Для появления такого эффекта хватало даже 5% перевеса. При изменении датасета на более короткий, но с максимально близким количеством двух разных классов нейронная сеть не смогла обнаружить никакой скрытой закономерности и имела точность немногим больше случайного выбора.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2" descr=""/>
          <p:cNvPicPr/>
          <p:nvPr/>
        </p:nvPicPr>
        <p:blipFill>
          <a:blip r:embed="rId1"/>
          <a:stretch/>
        </p:blipFill>
        <p:spPr>
          <a:xfrm>
            <a:off x="4724280" y="1308600"/>
            <a:ext cx="4266720" cy="240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Программа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Код был написан на языке Python версии 3.11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Сейчас код представляет собой удобную лабораторию, содержащую необходимые инструменты для применения нейросетей различных архитектур в проблеме предсказания направления тренда криптовалюты. Код размещен на платформе Github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138;p23" descr=""/>
          <p:cNvPicPr/>
          <p:nvPr/>
        </p:nvPicPr>
        <p:blipFill>
          <a:blip r:embed="rId1"/>
          <a:stretch/>
        </p:blipFill>
        <p:spPr>
          <a:xfrm>
            <a:off x="5705640" y="1404720"/>
            <a:ext cx="2638080" cy="263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Перспективы работы над проектом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В перспективы исследования можно отнести добавление инструмента для работы с алгоритмом ARIMA и HMM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908640" y="2854800"/>
            <a:ext cx="1830960" cy="39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Шитов Роман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150;p25" descr=""/>
          <p:cNvPicPr/>
          <p:nvPr/>
        </p:nvPicPr>
        <p:blipFill>
          <a:blip r:embed="rId1"/>
          <a:stretch/>
        </p:blipFill>
        <p:spPr>
          <a:xfrm>
            <a:off x="5941800" y="1680120"/>
            <a:ext cx="2745720" cy="274572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399360" y="469440"/>
            <a:ext cx="1830960" cy="39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Ссылка на Github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Актуальность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Существует множество готовых инструментов для быстрого старта при работе с нейронными сетями в различных областях, однако, не было обнаружено ни одного инструмента, предназначенного для облегчения процесса моделирования нейронных сетей, направленных на изучение предсказательной способности модели в задачах бинарной классификации при работе с криптовалютами.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Цель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Создать инструмент для работы с нейронными сетями, предназначенными для предсказания направления изменения тренда криптовалют на разных временных интервалах.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Задачи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571840" cy="171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1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Сбор информации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Были рассмотрены существующие работы о предсказании каких-либо аспектов временных рядов, в том числе криптовалюты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286080" y="3003480"/>
            <a:ext cx="2571840" cy="156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5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Собрать код в инструмент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Весь инструмент представляет собой  Pyrhon проект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3286080" y="1152360"/>
            <a:ext cx="2571840" cy="171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2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Изучение библиотеки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Была выбрана библиотека Keras - надстройка над библиотекой Tensorflow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260040" y="3003480"/>
            <a:ext cx="2571840" cy="156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6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Исследовательская часть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Провести исследование предсказательной способности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11760" y="3003480"/>
            <a:ext cx="2571840" cy="156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4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Найти и обработать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Данные были взяты из официального архива Bybit, написаны 2 инструмента для обработки данных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260040" y="1151640"/>
            <a:ext cx="2571840" cy="156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3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Arial"/>
                <a:ea typeface="Arial"/>
              </a:rPr>
              <a:t>Определение индикаторов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Были выбраны такие тех. индикаторы, как MACD, RSI, а также one-hot кодирование для других аспектов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Сбор информации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Google Shape;84;p17" descr=""/>
          <p:cNvPicPr/>
          <p:nvPr/>
        </p:nvPicPr>
        <p:blipFill>
          <a:blip r:embed="rId1"/>
          <a:stretch/>
        </p:blipFill>
        <p:spPr>
          <a:xfrm>
            <a:off x="228600" y="1398600"/>
            <a:ext cx="4245480" cy="1611000"/>
          </a:xfrm>
          <a:prstGeom prst="rect">
            <a:avLst/>
          </a:prstGeom>
          <a:ln w="0">
            <a:noFill/>
          </a:ln>
        </p:spPr>
      </p:pic>
      <p:pic>
        <p:nvPicPr>
          <p:cNvPr id="54" name="Google Shape;85;p17" descr=""/>
          <p:cNvPicPr/>
          <p:nvPr/>
        </p:nvPicPr>
        <p:blipFill>
          <a:blip r:embed="rId2"/>
          <a:stretch/>
        </p:blipFill>
        <p:spPr>
          <a:xfrm>
            <a:off x="4648320" y="1779840"/>
            <a:ext cx="4245480" cy="839880"/>
          </a:xfrm>
          <a:prstGeom prst="rect">
            <a:avLst/>
          </a:prstGeom>
          <a:ln w="0">
            <a:noFill/>
          </a:ln>
        </p:spPr>
      </p:pic>
      <p:pic>
        <p:nvPicPr>
          <p:cNvPr id="55" name="Google Shape;86;p17" descr=""/>
          <p:cNvPicPr/>
          <p:nvPr/>
        </p:nvPicPr>
        <p:blipFill>
          <a:blip r:embed="rId3"/>
          <a:stretch/>
        </p:blipFill>
        <p:spPr>
          <a:xfrm>
            <a:off x="228600" y="3790080"/>
            <a:ext cx="4245480" cy="64692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87;p17" descr=""/>
          <p:cNvPicPr/>
          <p:nvPr/>
        </p:nvPicPr>
        <p:blipFill>
          <a:blip r:embed="rId4"/>
          <a:stretch/>
        </p:blipFill>
        <p:spPr>
          <a:xfrm>
            <a:off x="228600" y="3162600"/>
            <a:ext cx="4245480" cy="51336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88;p17" descr=""/>
          <p:cNvPicPr/>
          <p:nvPr/>
        </p:nvPicPr>
        <p:blipFill>
          <a:blip r:embed="rId5"/>
          <a:stretch/>
        </p:blipFill>
        <p:spPr>
          <a:xfrm>
            <a:off x="4648320" y="2711520"/>
            <a:ext cx="4245480" cy="138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Изучение библиотеки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Google Shape;94;p18" descr=""/>
          <p:cNvPicPr/>
          <p:nvPr/>
        </p:nvPicPr>
        <p:blipFill>
          <a:blip r:embed="rId1"/>
          <a:stretch/>
        </p:blipFill>
        <p:spPr>
          <a:xfrm>
            <a:off x="767880" y="1905840"/>
            <a:ext cx="2794680" cy="1231920"/>
          </a:xfrm>
          <a:prstGeom prst="rect">
            <a:avLst/>
          </a:prstGeom>
          <a:ln w="0">
            <a:noFill/>
          </a:ln>
        </p:spPr>
      </p:pic>
      <p:pic>
        <p:nvPicPr>
          <p:cNvPr id="60" name="Google Shape;95;p18" descr=""/>
          <p:cNvPicPr/>
          <p:nvPr/>
        </p:nvPicPr>
        <p:blipFill>
          <a:blip r:embed="rId2"/>
          <a:stretch/>
        </p:blipFill>
        <p:spPr>
          <a:xfrm>
            <a:off x="6043320" y="1905840"/>
            <a:ext cx="3028680" cy="1514160"/>
          </a:xfrm>
          <a:prstGeom prst="rect">
            <a:avLst/>
          </a:prstGeom>
          <a:ln w="0">
            <a:noFill/>
          </a:ln>
        </p:spPr>
      </p:pic>
      <p:pic>
        <p:nvPicPr>
          <p:cNvPr id="61" name="Google Shape;96;p18" descr=""/>
          <p:cNvPicPr/>
          <p:nvPr/>
        </p:nvPicPr>
        <p:blipFill>
          <a:blip r:embed="rId3"/>
          <a:stretch/>
        </p:blipFill>
        <p:spPr>
          <a:xfrm>
            <a:off x="4062960" y="444960"/>
            <a:ext cx="2284560" cy="1231920"/>
          </a:xfrm>
          <a:prstGeom prst="rect">
            <a:avLst/>
          </a:prstGeom>
          <a:ln w="0">
            <a:noFill/>
          </a:ln>
        </p:spPr>
      </p:pic>
      <p:pic>
        <p:nvPicPr>
          <p:cNvPr id="62" name="Google Shape;97;p18" descr=""/>
          <p:cNvPicPr/>
          <p:nvPr/>
        </p:nvPicPr>
        <p:blipFill>
          <a:blip r:embed="rId4"/>
          <a:stretch/>
        </p:blipFill>
        <p:spPr>
          <a:xfrm>
            <a:off x="767880" y="3594960"/>
            <a:ext cx="3017520" cy="875520"/>
          </a:xfrm>
          <a:prstGeom prst="rect">
            <a:avLst/>
          </a:prstGeom>
          <a:ln w="0">
            <a:noFill/>
          </a:ln>
        </p:spPr>
      </p:pic>
      <p:cxnSp>
        <p:nvCxnSpPr>
          <p:cNvPr id="63" name="Google Shape;98;p18"/>
          <p:cNvCxnSpPr/>
          <p:nvPr/>
        </p:nvCxnSpPr>
        <p:spPr>
          <a:xfrm flipH="1">
            <a:off x="3049560" y="1265760"/>
            <a:ext cx="898560" cy="78120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64" name="Google Shape;99;p18"/>
          <p:cNvCxnSpPr>
            <a:stCxn id="61" idx="3"/>
          </p:cNvCxnSpPr>
          <p:nvPr/>
        </p:nvCxnSpPr>
        <p:spPr>
          <a:xfrm>
            <a:off x="6347520" y="1060920"/>
            <a:ext cx="1247040" cy="94320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65" name="Google Shape;100;p18"/>
          <p:cNvCxnSpPr/>
          <p:nvPr/>
        </p:nvCxnSpPr>
        <p:spPr>
          <a:xfrm flipH="1">
            <a:off x="2025720" y="2905920"/>
            <a:ext cx="85680" cy="68472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Определение индикаторов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Google Shape;106;p19" descr=""/>
          <p:cNvPicPr/>
          <p:nvPr/>
        </p:nvPicPr>
        <p:blipFill>
          <a:blip r:embed="rId1"/>
          <a:stretch/>
        </p:blipFill>
        <p:spPr>
          <a:xfrm>
            <a:off x="430560" y="1422360"/>
            <a:ext cx="4086360" cy="229860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107;p19" descr=""/>
          <p:cNvPicPr/>
          <p:nvPr/>
        </p:nvPicPr>
        <p:blipFill>
          <a:blip r:embed="rId2"/>
          <a:stretch/>
        </p:blipFill>
        <p:spPr>
          <a:xfrm>
            <a:off x="5473080" y="1422360"/>
            <a:ext cx="3213360" cy="2298600"/>
          </a:xfrm>
          <a:prstGeom prst="rect">
            <a:avLst/>
          </a:prstGeom>
          <a:ln w="0">
            <a:noFill/>
          </a:ln>
        </p:spPr>
      </p:pic>
      <p:sp>
        <p:nvSpPr>
          <p:cNvPr id="69" name="Google Shape;108;p19"/>
          <p:cNvSpPr/>
          <p:nvPr/>
        </p:nvSpPr>
        <p:spPr>
          <a:xfrm>
            <a:off x="943200" y="1576080"/>
            <a:ext cx="1132920" cy="7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Oswald Medium"/>
                <a:ea typeface="Oswald Medium"/>
              </a:rPr>
              <a:t>MACD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Найти и обработать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Google Shape;114;p20" descr=""/>
          <p:cNvPicPr/>
          <p:nvPr/>
        </p:nvPicPr>
        <p:blipFill>
          <a:blip r:embed="rId1"/>
          <a:stretch/>
        </p:blipFill>
        <p:spPr>
          <a:xfrm>
            <a:off x="921240" y="1621080"/>
            <a:ext cx="3426840" cy="190080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15;p20" descr=""/>
          <p:cNvPicPr/>
          <p:nvPr/>
        </p:nvPicPr>
        <p:blipFill>
          <a:blip r:embed="rId2"/>
          <a:stretch/>
        </p:blipFill>
        <p:spPr>
          <a:xfrm>
            <a:off x="5294520" y="582120"/>
            <a:ext cx="3012120" cy="397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Собрать код в инстурмент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121;p21" descr=""/>
          <p:cNvPicPr/>
          <p:nvPr/>
        </p:nvPicPr>
        <p:blipFill>
          <a:blip r:embed="rId1"/>
          <a:stretch/>
        </p:blipFill>
        <p:spPr>
          <a:xfrm>
            <a:off x="6008760" y="1168560"/>
            <a:ext cx="1292400" cy="1976760"/>
          </a:xfrm>
          <a:prstGeom prst="rect">
            <a:avLst/>
          </a:prstGeom>
          <a:ln w="0">
            <a:noFill/>
          </a:ln>
        </p:spPr>
      </p:pic>
      <p:pic>
        <p:nvPicPr>
          <p:cNvPr id="75" name="Google Shape;122;p21" descr=""/>
          <p:cNvPicPr/>
          <p:nvPr/>
        </p:nvPicPr>
        <p:blipFill>
          <a:blip r:embed="rId2"/>
          <a:stretch/>
        </p:blipFill>
        <p:spPr>
          <a:xfrm>
            <a:off x="795600" y="3232440"/>
            <a:ext cx="3570120" cy="1513080"/>
          </a:xfrm>
          <a:prstGeom prst="rect">
            <a:avLst/>
          </a:prstGeom>
          <a:ln w="0">
            <a:noFill/>
          </a:ln>
        </p:spPr>
      </p:pic>
      <p:pic>
        <p:nvPicPr>
          <p:cNvPr id="76" name="Google Shape;123;p21" descr=""/>
          <p:cNvPicPr/>
          <p:nvPr/>
        </p:nvPicPr>
        <p:blipFill>
          <a:blip r:embed="rId3"/>
          <a:stretch/>
        </p:blipFill>
        <p:spPr>
          <a:xfrm>
            <a:off x="795600" y="1168560"/>
            <a:ext cx="3797280" cy="197676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24;p21" descr=""/>
          <p:cNvPicPr/>
          <p:nvPr/>
        </p:nvPicPr>
        <p:blipFill>
          <a:blip r:embed="rId4"/>
          <a:stretch/>
        </p:blipFill>
        <p:spPr>
          <a:xfrm>
            <a:off x="4777920" y="3232440"/>
            <a:ext cx="3570120" cy="151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2024-12-18T19:48:17Z</dcterms:modified>
  <cp:revision>2</cp:revision>
  <dc:subject/>
  <dc:title/>
</cp:coreProperties>
</file>