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1" r:id="rId6"/>
    <p:sldId id="260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B5F2-6BB7-4489-83F1-6F36A51FF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Min-mean cycle cancelling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4AD53-F538-4723-841B-C13FBBF83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Sorenson, Connor Mattes</a:t>
            </a:r>
          </a:p>
        </p:txBody>
      </p:sp>
    </p:spTree>
    <p:extLst>
      <p:ext uri="{BB962C8B-B14F-4D97-AF65-F5344CB8AC3E}">
        <p14:creationId xmlns:p14="http://schemas.microsoft.com/office/powerpoint/2010/main" val="5645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68BC-BE63-4766-BD14-144E9344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EE14F-0038-470E-A911-5CB30F5BA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Generic Algorithm: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𝑚𝐶𝑈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Minimum Mean Cycle Cancelling (Book [1]):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(Strongly Polynomial!)</a:t>
                </a:r>
              </a:p>
              <a:p>
                <a:endParaRPr lang="en-US" dirty="0"/>
              </a:p>
              <a:p>
                <a:r>
                  <a:rPr lang="en-US" dirty="0"/>
                  <a:t>Minimum Mean Cycle Cancelling (Bertrand Gauthier, Desrosiers &amp; </a:t>
                </a:r>
                <a:r>
                  <a:rPr lang="en-US" dirty="0" err="1"/>
                  <a:t>Lübbecke</a:t>
                </a:r>
                <a:r>
                  <a:rPr lang="en-US" dirty="0"/>
                  <a:t>, 2013 [3]):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EE14F-0038-470E-A911-5CB30F5BA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41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7559-417F-4C49-887C-99B7D0D2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87E57-6CC8-45F5-90DF-17187D1D2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minimum mean cycle length same with reduced costs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mean cycle cost </a:t>
                </a:r>
              </a:p>
              <a:p>
                <a:r>
                  <a:rPr lang="en-US" dirty="0"/>
                  <a:t>Lemma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Lemma: There exists a set of node potentials so that the reduced cost of every edge around the minimum mean cycle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87E57-6CC8-45F5-90DF-17187D1D2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5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CCE6-D6BC-41A5-B882-E5DE4C1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Polynomial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60A10-EF63-4D87-8D02-CCEB2B8DC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Lemma: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decreasing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Lemma: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decreases by at least a factor of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every </a:t>
                </a:r>
                <a:r>
                  <a:rPr lang="en-US" i="1" dirty="0"/>
                  <a:t>m </a:t>
                </a:r>
                <a:r>
                  <a:rPr lang="en-US" dirty="0"/>
                  <a:t>steps</a:t>
                </a:r>
              </a:p>
              <a:p>
                <a:r>
                  <a:rPr lang="en-US" dirty="0"/>
                  <a:t>Proof Idea: Need to eventually have a cycle with an edge with positive cost.</a:t>
                </a:r>
              </a:p>
              <a:p>
                <a:r>
                  <a:rPr lang="en-US" dirty="0"/>
                  <a:t>Theorem: Algorithm runs in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60A10-EF63-4D87-8D02-CCEB2B8D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86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BF59-B73F-4FE0-9F1D-86FE95F5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Polynomial Time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E84CB-5212-479A-B9B3-058A181C2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Show edges are “fixed”. That is after a certain (constant) number of iterations we can’t possibly send flow through an edge any more.</a:t>
                </a:r>
              </a:p>
              <a:p>
                <a:r>
                  <a:rPr lang="en-US" dirty="0"/>
                  <a:t>Lemma: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edge is fixed in all future iterations.</a:t>
                </a:r>
              </a:p>
              <a:p>
                <a:r>
                  <a:rPr lang="en-US" dirty="0"/>
                  <a:t>Theorem: The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E84CB-5212-479A-B9B3-058A181C2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3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0339-34D0-46C6-BDE9-862C735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F305-18E4-48CE-99F7-1C9F24A6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R. Ahuja, T. </a:t>
            </a:r>
            <a:r>
              <a:rPr lang="en-US" dirty="0" err="1"/>
              <a:t>Magnanti</a:t>
            </a:r>
            <a:r>
              <a:rPr lang="en-US" dirty="0"/>
              <a:t>, J. Orlin; Network Flows</a:t>
            </a:r>
          </a:p>
          <a:p>
            <a:pPr marL="0" indent="0">
              <a:buNone/>
            </a:pPr>
            <a:r>
              <a:rPr lang="en-US" dirty="0"/>
              <a:t>[2] R. Ahuja, J. Orlin: New Scaling Algorithms for the Assignment and Minimum mean Cycle Problems, Mathematical Programming (1992).</a:t>
            </a:r>
          </a:p>
          <a:p>
            <a:pPr marL="0" indent="0">
              <a:buNone/>
            </a:pPr>
            <a:r>
              <a:rPr lang="en-US" dirty="0"/>
              <a:t>[3] J. Bertrand Gauthier, J. Desrosiers, M. E. </a:t>
            </a:r>
            <a:r>
              <a:rPr lang="en-US" dirty="0" err="1"/>
              <a:t>Lübbecke</a:t>
            </a:r>
            <a:r>
              <a:rPr lang="en-US" dirty="0"/>
              <a:t>; About the Minimum Mean Cycle-Canceling Algorithm, Discrete Applied Mathematics, (2013).</a:t>
            </a:r>
          </a:p>
          <a:p>
            <a:pPr marL="0" indent="0">
              <a:buNone/>
            </a:pPr>
            <a:r>
              <a:rPr lang="en-US" dirty="0"/>
              <a:t>[4] R. Karp; A Characterization of the Minimum Cycle Mean in a Digraph, Discrete Mathematics (1978).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F82E-64C9-4427-938C-3868AEA1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Min-mean cycle canceling formulation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6E590-28DE-461A-801D-2F1FC27C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543175"/>
            <a:ext cx="7219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5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5167-5131-419E-84E6-8676A614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780FC-E52F-4A03-92E1-7F889B83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81" y="1884234"/>
            <a:ext cx="2543838" cy="4218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6CEF0-F454-499E-96CC-6DB65CED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241" y="1629510"/>
            <a:ext cx="5441950" cy="47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4701-CDCA-402B-8D77-9131751F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Min-Cost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F6606-B25B-4574-83F5-3055A3DA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74" y="1894394"/>
            <a:ext cx="4870651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E438-54BE-4693-B502-0DE7C9C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6252B-CAA1-49E5-9F78-A4C0A22F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2195512"/>
            <a:ext cx="3009900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78DB1-3BF5-49F0-B150-BEA74CA9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10" y="2296635"/>
            <a:ext cx="5427859" cy="3483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CF60C-64A0-4007-8012-C352BE5C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926" y="2038349"/>
            <a:ext cx="6219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EB5-51EB-47AF-88F0-93EEAAC6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Salesmen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E6D7E-01F2-4EC8-8DA3-2B59AD00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47" y="2363470"/>
            <a:ext cx="4601906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7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3C2D-9474-46CF-87A5-420244B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Salesmen Problem Extra Considerations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E9BF2-8FBC-4C11-B9F5-C6666FDA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517457"/>
            <a:ext cx="2581275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3E2D0-0D4B-40F2-BE27-CB4828B9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7" y="2576829"/>
            <a:ext cx="2447925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F4373-567A-40DE-9E4D-1599D14CD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081" y="2517457"/>
            <a:ext cx="2461773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10A9-F631-484B-AE00-DD1202E5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Mean Cycle Cancelling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2A08-E682-4F04-8EBB-C82E2143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Optimality Condition: No negative cycles in residual network</a:t>
            </a:r>
          </a:p>
          <a:p>
            <a:endParaRPr lang="en-US" dirty="0"/>
          </a:p>
          <a:p>
            <a:r>
              <a:rPr lang="en-US" dirty="0"/>
              <a:t>Generic Cycle Cancelling Algorithm: Get rid of all cycles one at a time</a:t>
            </a:r>
          </a:p>
          <a:p>
            <a:endParaRPr lang="en-US" dirty="0"/>
          </a:p>
          <a:p>
            <a:r>
              <a:rPr lang="en-US" dirty="0"/>
              <a:t>Min mean cycle cancelling: Get rid of the “good” cycles first</a:t>
            </a:r>
          </a:p>
        </p:txBody>
      </p:sp>
    </p:spTree>
    <p:extLst>
      <p:ext uri="{BB962C8B-B14F-4D97-AF65-F5344CB8AC3E}">
        <p14:creationId xmlns:p14="http://schemas.microsoft.com/office/powerpoint/2010/main" val="66201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1557-FDFE-4362-B84D-4F9B9521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Mean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92F2D-09DD-468D-A86E-8228BE59A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be found in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time.</a:t>
                </a:r>
              </a:p>
              <a:p>
                <a:r>
                  <a:rPr lang="en-US" dirty="0"/>
                  <a:t>Idea: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distance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v</a:t>
                </a:r>
                <a:r>
                  <a:rPr lang="en-US" dirty="0"/>
                  <a:t> using exactly </a:t>
                </a:r>
                <a:r>
                  <a:rPr lang="en-US" i="1" dirty="0"/>
                  <a:t>k</a:t>
                </a:r>
                <a:r>
                  <a:rPr lang="en-US" dirty="0"/>
                  <a:t> edges.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Minimum Mean Cycle length is then: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C92F2D-09DD-468D-A86E-8228BE59A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29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457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Gill Sans MT</vt:lpstr>
      <vt:lpstr>Gallery</vt:lpstr>
      <vt:lpstr>Min-mean cycle cancelling algorithm</vt:lpstr>
      <vt:lpstr>Min-mean cycle canceling formulation</vt:lpstr>
      <vt:lpstr>Maximum flow</vt:lpstr>
      <vt:lpstr>Min-Cost Flow</vt:lpstr>
      <vt:lpstr>Matching Problem</vt:lpstr>
      <vt:lpstr>Traveling Salesmen problem</vt:lpstr>
      <vt:lpstr>Traveling Salesmen Problem Extra Considerations</vt:lpstr>
      <vt:lpstr>MIN Mean Cycle Cancelling</vt:lpstr>
      <vt:lpstr>Finding Minimum Mean Cycles</vt:lpstr>
      <vt:lpstr>Number of Steps</vt:lpstr>
      <vt:lpstr>Structural Results</vt:lpstr>
      <vt:lpstr>Weakly Polynomial Algorithm</vt:lpstr>
      <vt:lpstr>Strongly Polynomial Time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Min-mean cycle cancelling algorithm</dc:title>
  <dc:creator>zach sorenson</dc:creator>
  <cp:lastModifiedBy>zach sorenson</cp:lastModifiedBy>
  <cp:revision>16</cp:revision>
  <dcterms:created xsi:type="dcterms:W3CDTF">2020-04-17T23:50:46Z</dcterms:created>
  <dcterms:modified xsi:type="dcterms:W3CDTF">2020-05-05T06:57:39Z</dcterms:modified>
</cp:coreProperties>
</file>