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1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8F8CEA-B7A0-483B-8802-4F78308D4AC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513EC80-DFD0-487A-AAE0-2ECC83E1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After School Activities To Reduce 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Sorenson</a:t>
            </a:r>
          </a:p>
          <a:p>
            <a:r>
              <a:rPr lang="en-US" dirty="0"/>
              <a:t>Connor Mattes</a:t>
            </a:r>
          </a:p>
        </p:txBody>
      </p:sp>
    </p:spTree>
    <p:extLst>
      <p:ext uri="{BB962C8B-B14F-4D97-AF65-F5344CB8AC3E}">
        <p14:creationId xmlns:p14="http://schemas.microsoft.com/office/powerpoint/2010/main" val="34051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13602"/>
            <a:ext cx="1709097" cy="40441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31134" y="2818015"/>
            <a:ext cx="4402421" cy="1612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LP</a:t>
            </a:r>
          </a:p>
          <a:p>
            <a:pPr lvl="1"/>
            <a:r>
              <a:rPr lang="en-US" dirty="0"/>
              <a:t>Optimization</a:t>
            </a:r>
          </a:p>
          <a:p>
            <a:pPr lvl="2"/>
            <a:r>
              <a:rPr lang="en-US" dirty="0"/>
              <a:t>Minimize: Distance from crimes</a:t>
            </a:r>
          </a:p>
          <a:p>
            <a:pPr lvl="2"/>
            <a:r>
              <a:rPr lang="en-US" dirty="0"/>
              <a:t>Maximize: Distance from other after school program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1133" y="4491644"/>
            <a:ext cx="4402421" cy="161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Considerations:</a:t>
            </a:r>
          </a:p>
          <a:p>
            <a:pPr lvl="1"/>
            <a:r>
              <a:rPr lang="en-US" dirty="0"/>
              <a:t>Types of crimes committed by teenagers</a:t>
            </a:r>
          </a:p>
          <a:p>
            <a:pPr lvl="1"/>
            <a:r>
              <a:rPr lang="en-US" dirty="0"/>
              <a:t>Placement of new programs </a:t>
            </a:r>
          </a:p>
        </p:txBody>
      </p:sp>
    </p:spTree>
    <p:extLst>
      <p:ext uri="{BB962C8B-B14F-4D97-AF65-F5344CB8AC3E}">
        <p14:creationId xmlns:p14="http://schemas.microsoft.com/office/powerpoint/2010/main" val="26732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1136" y="2424686"/>
            <a:ext cx="2423992" cy="4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Data Sets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4451" y="2829100"/>
            <a:ext cx="7450697" cy="936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dataset includes criminal offenses in the City and County of Denver for the previous five calendar years plus the current year to date.(2015-2018)</a:t>
            </a:r>
          </a:p>
          <a:p>
            <a:r>
              <a:rPr lang="en-US" dirty="0"/>
              <a:t>Locations of varied programs (chorale singing, summer day camp, junior success tutoring, etc.) (2016)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3898809"/>
            <a:ext cx="2423992" cy="4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“Cleaned” Data Sets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74451" y="4234160"/>
            <a:ext cx="2423992" cy="4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OpenRefine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17766" y="4630674"/>
            <a:ext cx="6159733" cy="40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Reduced to dates to Jan. 2016 – Dec. 2016 for first data set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17766" y="4968518"/>
            <a:ext cx="8628612" cy="404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Reduced to Top 3 Crimes committed by teenagers in second data set:</a:t>
            </a:r>
          </a:p>
          <a:p>
            <a:pPr lvl="1"/>
            <a:r>
              <a:rPr lang="en-US" dirty="0"/>
              <a:t>Theft/Larceny, Vandalism, Alcohol Offenses (Source: https://www.globalyouthjustice.org)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4758" y="499179"/>
            <a:ext cx="7729728" cy="1188720"/>
          </a:xfrm>
        </p:spPr>
        <p:txBody>
          <a:bodyPr/>
          <a:lstStyle/>
          <a:p>
            <a:r>
              <a:rPr lang="en-US" dirty="0"/>
              <a:t>Visual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631" y="1687899"/>
            <a:ext cx="5050813" cy="14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Big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13" y="2945615"/>
            <a:ext cx="3809819" cy="355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875" y="2401339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 School 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10" y="240133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Crime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E6767-619F-435B-BF3A-FA89A84E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3146"/>
            <a:ext cx="50768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36" y="3178665"/>
            <a:ext cx="2971800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23" y="3178665"/>
            <a:ext cx="3461941" cy="2621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6282" y="2693323"/>
            <a:ext cx="24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 School Programs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7957" y="26933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Crime Density</a:t>
            </a:r>
          </a:p>
        </p:txBody>
      </p:sp>
    </p:spTree>
    <p:extLst>
      <p:ext uri="{BB962C8B-B14F-4D97-AF65-F5344CB8AC3E}">
        <p14:creationId xmlns:p14="http://schemas.microsoft.com/office/powerpoint/2010/main" val="38695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87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Using After School Activities To Reduce Crime</vt:lpstr>
      <vt:lpstr>Introduction</vt:lpstr>
      <vt:lpstr>Data</vt:lpstr>
      <vt:lpstr>Visual Representations</vt:lpstr>
      <vt:lpstr>Visual Representations</vt:lpstr>
    </vt:vector>
  </TitlesOfParts>
  <Company>Community College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After School Activities To Reduce Crime</dc:title>
  <dc:creator>Sorenson, Zachary</dc:creator>
  <cp:lastModifiedBy>zach sorenson</cp:lastModifiedBy>
  <cp:revision>9</cp:revision>
  <dcterms:created xsi:type="dcterms:W3CDTF">2018-11-14T17:31:12Z</dcterms:created>
  <dcterms:modified xsi:type="dcterms:W3CDTF">2018-11-15T07:32:50Z</dcterms:modified>
</cp:coreProperties>
</file>