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 snapToObjects="1">
      <p:cViewPr>
        <p:scale>
          <a:sx n="114" d="100"/>
          <a:sy n="11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291F-DE65-6343-B101-E2FCB8EEF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F0CE5-E009-4A4F-B1BA-E29726CA2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9370-589F-E940-B5CA-57AD5975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7DC8C-FA08-E84D-85A4-B5FC5027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87655-6076-CF45-A90E-44FF3464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5F5B-E6AF-D344-9542-55184B24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865BA-9E40-5A4A-B63D-6B3E8F005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0709-F0F7-4045-9416-8009427F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6385-7822-A649-9121-5EAF7093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C2BF-16A4-1949-895B-F54421AB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85E54-57D2-C147-B731-A7E1EF809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B30BD-56A3-F84B-86FB-26DD7A0EF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61372-7248-EC4C-8630-6C1AFD04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43D5-C224-DB4A-BAB3-2AD44E9C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B066-E3CD-B74B-87AF-B5177FEF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000-0907-7C42-997B-E23D55C3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A177-5499-A64E-9854-664DCC05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428A-8EB6-064A-8220-A89EFC7C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9B0A-6DCC-3147-AF6B-117D9BE2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CD4AC-F695-934E-8C4E-CCB9513C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627B-78B0-D04E-AC51-BC1C2356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6B310-4E29-BC4E-A460-4A2270011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EF57-9F63-D246-8063-762CD377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3905-7BBE-B145-BCD6-A295CEB5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C80EF-30A7-AE4D-9DB9-CAF90A75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8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632A-69EA-2743-B830-2BAECC03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CF32-44E8-AD49-8311-25784E3C8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54B30-E2CB-8C4B-8963-95E5B5B1E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D555A-8E47-5F43-BFE3-1F3A7B71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5AAF3-119D-6E4D-B64C-33D848BC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3952-1133-3C48-A59C-88B00EAE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7800-3526-DC44-995F-29390F2B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A444-5F2D-B94D-BC90-DC1968B3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4FBAE-56CE-8848-AD67-EA519FE4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6A8F5-68FF-6A4E-AA30-A0C41B40B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E9DBE-F26B-9B45-835E-5F4BD76D0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DB9A8-D57E-694C-964F-320342CD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829FB-D44F-ED43-B678-72C5209F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1E12A-6E1B-C142-90F8-11FD2696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F35A-1532-A94B-AFCC-FD18743C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E6A46-353F-FA4B-AC69-23597AEA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D910F-9777-9A4E-8010-32B92842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33188-3229-294F-8BCD-3BC48DD6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8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B9222-4176-B14F-BBA3-39FAED31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DAAD1-DF32-C542-ACD7-5138D7FC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DC2D4-3F41-2B44-80DE-2BE47857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4394-2E76-8447-9BA8-9CDEBA1E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72C0-0F4C-A940-82D0-0AAAE298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B6D69-742D-9947-9235-97D01C56E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989C3-5DB3-8743-816B-1550DA21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CBA8D-28E4-8E4C-86B4-840C1D3A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43DC7-ED0E-704D-848E-C841FFE2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7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EFD4-AC80-AC4D-A10B-2DD0CD05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07D87-26BF-D64E-89CE-CAF1A376C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3E3B9-2FCA-BD40-A05D-64A326834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36E48-FEDA-8F4E-A6DF-781A24F8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F40F4-A085-DE4E-A816-5FFBFFA8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9C9AF-06B5-E545-8631-AA5F7607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18914-2F43-7D4F-A6D3-312AA753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DC104-55F9-1B4A-ABC0-6E2C6687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AA1C-5E2F-CA43-B441-98922EC65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AD3A-D0F8-C046-B794-E680FE1CF33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1B10-975A-564E-AF64-10485B607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8707E-7559-A848-98C2-DFDF114FD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3190-1D7A-ED40-8222-AA98A28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945FD1-EA22-0F4B-B610-0B503118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767" y="3706283"/>
            <a:ext cx="7950200" cy="11049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C384778D-6915-8040-846D-568121387356}"/>
              </a:ext>
            </a:extLst>
          </p:cNvPr>
          <p:cNvSpPr/>
          <p:nvPr/>
        </p:nvSpPr>
        <p:spPr>
          <a:xfrm rot="5400000" flipH="1">
            <a:off x="6793442" y="782109"/>
            <a:ext cx="315382" cy="5706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D102717-54B9-FF4F-A574-5A7BFFF3FC9B}"/>
              </a:ext>
            </a:extLst>
          </p:cNvPr>
          <p:cNvSpPr/>
          <p:nvPr/>
        </p:nvSpPr>
        <p:spPr>
          <a:xfrm rot="5400000" flipH="1">
            <a:off x="10150475" y="3131608"/>
            <a:ext cx="315382" cy="1007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8EEF6-D2CC-0A49-A498-A6B0B07E24E4}"/>
              </a:ext>
            </a:extLst>
          </p:cNvPr>
          <p:cNvSpPr txBox="1"/>
          <p:nvPr/>
        </p:nvSpPr>
        <p:spPr>
          <a:xfrm>
            <a:off x="6267292" y="3313868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Batting Statistics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61893-254A-B74B-8794-20E132910D25}"/>
              </a:ext>
            </a:extLst>
          </p:cNvPr>
          <p:cNvSpPr txBox="1"/>
          <p:nvPr/>
        </p:nvSpPr>
        <p:spPr>
          <a:xfrm>
            <a:off x="9953742" y="3298195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Batting Averages</a:t>
            </a:r>
          </a:p>
        </p:txBody>
      </p:sp>
    </p:spTree>
    <p:extLst>
      <p:ext uri="{BB962C8B-B14F-4D97-AF65-F5344CB8AC3E}">
        <p14:creationId xmlns:p14="http://schemas.microsoft.com/office/powerpoint/2010/main" val="208267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0C6F4C-1355-7944-9355-2CFE94C0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2" y="175477"/>
            <a:ext cx="7950200" cy="151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594C64-E578-8746-9634-D03C3D00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897" y="2601641"/>
            <a:ext cx="3505200" cy="149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F9916-CADB-4B45-B442-20A8261FC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03" y="2106496"/>
            <a:ext cx="56896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5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507D6D-9641-6649-9EE2-B7ACF75A4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308100"/>
            <a:ext cx="3505200" cy="119380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D6DE56B3-2DEB-D049-A949-99464EAC8392}"/>
              </a:ext>
            </a:extLst>
          </p:cNvPr>
          <p:cNvSpPr/>
          <p:nvPr/>
        </p:nvSpPr>
        <p:spPr>
          <a:xfrm rot="5400000" flipH="1">
            <a:off x="2632681" y="-206621"/>
            <a:ext cx="315382" cy="30407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DAE9-A54D-7345-A8FD-8FA36ED51471}"/>
              </a:ext>
            </a:extLst>
          </p:cNvPr>
          <p:cNvSpPr txBox="1"/>
          <p:nvPr/>
        </p:nvSpPr>
        <p:spPr>
          <a:xfrm>
            <a:off x="2106531" y="1005246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Fielding Statistics</a:t>
            </a:r>
          </a:p>
        </p:txBody>
      </p:sp>
    </p:spTree>
    <p:extLst>
      <p:ext uri="{BB962C8B-B14F-4D97-AF65-F5344CB8AC3E}">
        <p14:creationId xmlns:p14="http://schemas.microsoft.com/office/powerpoint/2010/main" val="30959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7BAEEB-526F-F545-9C5A-7CB8CB8A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64" y="2300249"/>
            <a:ext cx="5689600" cy="13208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35ECD227-2DB8-F342-B782-0C46082E7765}"/>
              </a:ext>
            </a:extLst>
          </p:cNvPr>
          <p:cNvSpPr/>
          <p:nvPr/>
        </p:nvSpPr>
        <p:spPr>
          <a:xfrm rot="5400000" flipH="1">
            <a:off x="3660982" y="-237273"/>
            <a:ext cx="315382" cy="50750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12BB4-9BAD-F445-843B-B5AB37EEF255}"/>
              </a:ext>
            </a:extLst>
          </p:cNvPr>
          <p:cNvSpPr txBox="1"/>
          <p:nvPr/>
        </p:nvSpPr>
        <p:spPr>
          <a:xfrm>
            <a:off x="3512339" y="1959793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93831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7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Ballenger, Chris</dc:creator>
  <cp:lastModifiedBy>Ballenger, Chris</cp:lastModifiedBy>
  <cp:revision>5</cp:revision>
  <dcterms:created xsi:type="dcterms:W3CDTF">2018-12-05T00:44:47Z</dcterms:created>
  <dcterms:modified xsi:type="dcterms:W3CDTF">2018-12-06T14:14:59Z</dcterms:modified>
</cp:coreProperties>
</file>