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781F-C22D-43F2-864F-14F6B07E66F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945B-1BCB-406D-9CA8-AEF13C6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5" y="857508"/>
            <a:ext cx="6086475" cy="1285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831" y="399011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Run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31" y="857508"/>
            <a:ext cx="1895475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830" y="2446713"/>
            <a:ext cx="5007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Check-in Id is included – Needs to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 &amp; Zippy have a value of 0 – Not used much?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9831" y="399011"/>
            <a:ext cx="34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 Run – Without Check-in Id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131" y="857508"/>
            <a:ext cx="1895475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687" y="4175761"/>
            <a:ext cx="3086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 var explained came down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7" y="2382124"/>
            <a:ext cx="6600825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225" y="962283"/>
            <a:ext cx="1885950" cy="563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87" y="932296"/>
            <a:ext cx="6086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Selwyn Samuel</dc:creator>
  <cp:lastModifiedBy>Selwyn Samuel</cp:lastModifiedBy>
  <cp:revision>8</cp:revision>
  <dcterms:created xsi:type="dcterms:W3CDTF">2018-08-07T19:33:34Z</dcterms:created>
  <dcterms:modified xsi:type="dcterms:W3CDTF">2018-08-08T11:36:09Z</dcterms:modified>
</cp:coreProperties>
</file>