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24" d="100"/>
          <a:sy n="124" d="100"/>
        </p:scale>
        <p:origin x="-200" y="-1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people checking in beers?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pPr lvl="1"/>
            <a:r>
              <a:rPr lang="en-US" dirty="0" smtClean="0"/>
              <a:t>Reproducible research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47102" y="950170"/>
            <a:ext cx="2415919" cy="2479572"/>
            <a:chOff x="3075709" y="953257"/>
            <a:chExt cx="2415919" cy="24795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710" y="953257"/>
              <a:ext cx="2415918" cy="110025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277033" y="2438973"/>
              <a:ext cx="848324" cy="993856"/>
              <a:chOff x="2840781" y="2510804"/>
              <a:chExt cx="848324" cy="9938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1" y="2510804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981" y="2590261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473" y="2669718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90" y="2749175"/>
                <a:ext cx="593015" cy="755485"/>
              </a:xfrm>
              <a:prstGeom prst="rect">
                <a:avLst/>
              </a:prstGeom>
            </p:spPr>
          </p:pic>
        </p:grpSp>
        <p:cxnSp>
          <p:nvCxnSpPr>
            <p:cNvPr id="24" name="Elbow Connector 23"/>
            <p:cNvCxnSpPr>
              <a:stCxn id="3" idx="1"/>
              <a:endCxn id="12" idx="1"/>
            </p:cNvCxnSpPr>
            <p:nvPr/>
          </p:nvCxnSpPr>
          <p:spPr>
            <a:xfrm rot="10800000" flipH="1" flipV="1">
              <a:off x="3075709" y="1503382"/>
              <a:ext cx="201323" cy="1313334"/>
            </a:xfrm>
            <a:prstGeom prst="bentConnector3">
              <a:avLst>
                <a:gd name="adj1" fmla="val -11354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40284" y="2518430"/>
              <a:ext cx="1000189" cy="911705"/>
              <a:chOff x="5521091" y="2016569"/>
              <a:chExt cx="1000189" cy="91170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52" y="2016569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36" y="2108585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08" y="2181763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091" y="2267499"/>
                <a:ext cx="705828" cy="660775"/>
              </a:xfrm>
              <a:prstGeom prst="rect">
                <a:avLst/>
              </a:prstGeom>
            </p:spPr>
          </p:pic>
        </p:grpSp>
        <p:cxnSp>
          <p:nvCxnSpPr>
            <p:cNvPr id="33" name="Elbow Connector 32"/>
            <p:cNvCxnSpPr>
              <a:stCxn id="3" idx="3"/>
              <a:endCxn id="25" idx="3"/>
            </p:cNvCxnSpPr>
            <p:nvPr/>
          </p:nvCxnSpPr>
          <p:spPr>
            <a:xfrm flipH="1">
              <a:off x="5440473" y="1503382"/>
              <a:ext cx="51155" cy="1345436"/>
            </a:xfrm>
            <a:prstGeom prst="bentConnector3">
              <a:avLst>
                <a:gd name="adj1" fmla="val -446877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Objects</a:t>
            </a:r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100 Calls </a:t>
            </a:r>
            <a:r>
              <a:rPr lang="en-US" sz="1100" dirty="0">
                <a:solidFill>
                  <a:srgbClr val="FFFF00"/>
                </a:solidFill>
              </a:rPr>
              <a:t>per hour restriction</a:t>
            </a: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we targeted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 how we rate beers -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95" b="4595"/>
          <a:stretch>
            <a:fillRect/>
          </a:stretch>
        </p:blipFill>
        <p:spPr>
          <a:xfrm>
            <a:off x="368730" y="1124654"/>
            <a:ext cx="2099714" cy="16911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2939143"/>
            <a:ext cx="2127274" cy="188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1" y="1109818"/>
            <a:ext cx="2933505" cy="227045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82167" y="1218669"/>
            <a:ext cx="3291565" cy="3416833"/>
          </a:xfrm>
        </p:spPr>
        <p:txBody>
          <a:bodyPr/>
          <a:lstStyle/>
          <a:p>
            <a:r>
              <a:rPr lang="en-US" dirty="0" smtClean="0"/>
              <a:t>The does not appear to come from a normal distribution, however given its large sample size CLT will be robust from violations.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1" y="1019768"/>
            <a:ext cx="8590905" cy="138415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7033" y="2693361"/>
            <a:ext cx="8576699" cy="2140351"/>
          </a:xfrm>
        </p:spPr>
        <p:txBody>
          <a:bodyPr/>
          <a:lstStyle/>
          <a:p>
            <a:r>
              <a:rPr lang="en-US" sz="1600" dirty="0"/>
              <a:t>At a significant level of .05, </a:t>
            </a:r>
            <a:r>
              <a:rPr lang="en-US" sz="1600" dirty="0" err="1"/>
              <a:t>Peticolas</a:t>
            </a:r>
            <a:r>
              <a:rPr lang="en-US" sz="1600" dirty="0"/>
              <a:t>, Nobel Rey, and Community mean rating is greater while consumed at the brewery versus not at the brewery.  A 95% confident intervals are listed above</a:t>
            </a:r>
            <a:r>
              <a:rPr lang="en-US" sz="1600" dirty="0" smtClean="0"/>
              <a:t>.</a:t>
            </a:r>
            <a:endParaRPr lang="en-US" dirty="0"/>
          </a:p>
          <a:p>
            <a:r>
              <a:rPr lang="en-US" sz="1600" dirty="0"/>
              <a:t>This was an observational study thus no inference can be inferred from the study.  The data was consumed from one week worth of 300 check-ins per beer and not a random sample.  We can only inferred the outcome from this population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Full test can be found on our </a:t>
            </a:r>
            <a:r>
              <a:rPr lang="en-US" sz="1600" dirty="0" err="1" smtClean="0"/>
              <a:t>github</a:t>
            </a:r>
            <a:r>
              <a:rPr lang="en-US" sz="1600" smtClean="0"/>
              <a:t> repository: </a:t>
            </a:r>
            <a:r>
              <a:rPr lang="en-US" sz="1600" dirty="0" err="1" smtClean="0"/>
              <a:t>LocationBias.Rmd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40068</TotalTime>
  <Words>438</Words>
  <Application>Microsoft Macintosh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  <vt:lpstr>Breweries we targeted</vt:lpstr>
      <vt:lpstr>Bias in how we rate beers - Assumptions</vt:lpstr>
      <vt:lpstr>Conclusion</vt:lpstr>
      <vt:lpstr>Where are people checking in beers?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Chris Ballenger</cp:lastModifiedBy>
  <cp:revision>487</cp:revision>
  <cp:lastPrinted>2018-03-23T14:39:46Z</cp:lastPrinted>
  <dcterms:created xsi:type="dcterms:W3CDTF">2016-06-08T17:45:18Z</dcterms:created>
  <dcterms:modified xsi:type="dcterms:W3CDTF">2018-08-15T02:19:58Z</dcterms:modified>
</cp:coreProperties>
</file>