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2" r:id="rId4"/>
    <p:sldId id="263" r:id="rId5"/>
    <p:sldId id="264" r:id="rId6"/>
    <p:sldId id="265" r:id="rId7"/>
    <p:sldId id="266" r:id="rId8"/>
    <p:sldId id="256" r:id="rId9"/>
    <p:sldId id="257"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C93318-F9C9-4907-83F7-4B07072AAA3F}" v="35" dt="2023-09-29T21:35:33.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deep, G (Gupta)" userId="0a5b23fe-5dd3-4ad7-b557-09e5dd114773" providerId="ADAL" clId="{A3C93318-F9C9-4907-83F7-4B07072AAA3F}"/>
    <pc:docChg chg="undo custSel addSld modSld">
      <pc:chgData name="Amardeep, G (Gupta)" userId="0a5b23fe-5dd3-4ad7-b557-09e5dd114773" providerId="ADAL" clId="{A3C93318-F9C9-4907-83F7-4B07072AAA3F}" dt="2023-09-29T21:46:27.316" v="1477" actId="1076"/>
      <pc:docMkLst>
        <pc:docMk/>
      </pc:docMkLst>
      <pc:sldChg chg="addSp delSp modSp mod">
        <pc:chgData name="Amardeep, G (Gupta)" userId="0a5b23fe-5dd3-4ad7-b557-09e5dd114773" providerId="ADAL" clId="{A3C93318-F9C9-4907-83F7-4B07072AAA3F}" dt="2023-09-27T14:08:22.578" v="730" actId="1076"/>
        <pc:sldMkLst>
          <pc:docMk/>
          <pc:sldMk cId="3750311923" sldId="256"/>
        </pc:sldMkLst>
        <pc:spChg chg="add mod">
          <ac:chgData name="Amardeep, G (Gupta)" userId="0a5b23fe-5dd3-4ad7-b557-09e5dd114773" providerId="ADAL" clId="{A3C93318-F9C9-4907-83F7-4B07072AAA3F}" dt="2023-09-27T11:27:33.735" v="137" actId="108"/>
          <ac:spMkLst>
            <pc:docMk/>
            <pc:sldMk cId="3750311923" sldId="256"/>
            <ac:spMk id="2" creationId="{60397FF5-1C52-8169-A528-9B0F1F2B8A23}"/>
          </ac:spMkLst>
        </pc:spChg>
        <pc:spChg chg="add mod">
          <ac:chgData name="Amardeep, G (Gupta)" userId="0a5b23fe-5dd3-4ad7-b557-09e5dd114773" providerId="ADAL" clId="{A3C93318-F9C9-4907-83F7-4B07072AAA3F}" dt="2023-09-27T11:21:51.841" v="7" actId="1076"/>
          <ac:spMkLst>
            <pc:docMk/>
            <pc:sldMk cId="3750311923" sldId="256"/>
            <ac:spMk id="5" creationId="{10791BD6-A12A-D274-17C8-293CB877D0F6}"/>
          </ac:spMkLst>
        </pc:spChg>
        <pc:spChg chg="mod">
          <ac:chgData name="Amardeep, G (Gupta)" userId="0a5b23fe-5dd3-4ad7-b557-09e5dd114773" providerId="ADAL" clId="{A3C93318-F9C9-4907-83F7-4B07072AAA3F}" dt="2023-09-27T11:06:05.902" v="3" actId="255"/>
          <ac:spMkLst>
            <pc:docMk/>
            <pc:sldMk cId="3750311923" sldId="256"/>
            <ac:spMk id="7" creationId="{6B09C761-F406-E43A-E764-6A64D70FF0FA}"/>
          </ac:spMkLst>
        </pc:spChg>
        <pc:spChg chg="add del mod">
          <ac:chgData name="Amardeep, G (Gupta)" userId="0a5b23fe-5dd3-4ad7-b557-09e5dd114773" providerId="ADAL" clId="{A3C93318-F9C9-4907-83F7-4B07072AAA3F}" dt="2023-09-27T11:22:08.175" v="9"/>
          <ac:spMkLst>
            <pc:docMk/>
            <pc:sldMk cId="3750311923" sldId="256"/>
            <ac:spMk id="8" creationId="{CD51A07E-F75C-1BA3-A1AE-052894E42476}"/>
          </ac:spMkLst>
        </pc:spChg>
        <pc:spChg chg="mod">
          <ac:chgData name="Amardeep, G (Gupta)" userId="0a5b23fe-5dd3-4ad7-b557-09e5dd114773" providerId="ADAL" clId="{A3C93318-F9C9-4907-83F7-4B07072AAA3F}" dt="2023-09-27T12:57:48.295" v="138" actId="20577"/>
          <ac:spMkLst>
            <pc:docMk/>
            <pc:sldMk cId="3750311923" sldId="256"/>
            <ac:spMk id="10" creationId="{CDAD1CF2-94B0-FFCF-6145-E08CFBC54D77}"/>
          </ac:spMkLst>
        </pc:spChg>
        <pc:spChg chg="add del mod">
          <ac:chgData name="Amardeep, G (Gupta)" userId="0a5b23fe-5dd3-4ad7-b557-09e5dd114773" providerId="ADAL" clId="{A3C93318-F9C9-4907-83F7-4B07072AAA3F}" dt="2023-09-27T11:22:13.138" v="11"/>
          <ac:spMkLst>
            <pc:docMk/>
            <pc:sldMk cId="3750311923" sldId="256"/>
            <ac:spMk id="11" creationId="{B4AD09AA-231A-07D8-BE03-3AB2B1B43128}"/>
          </ac:spMkLst>
        </pc:spChg>
        <pc:spChg chg="add mod">
          <ac:chgData name="Amardeep, G (Gupta)" userId="0a5b23fe-5dd3-4ad7-b557-09e5dd114773" providerId="ADAL" clId="{A3C93318-F9C9-4907-83F7-4B07072AAA3F}" dt="2023-09-27T11:23:23.151" v="58" actId="14100"/>
          <ac:spMkLst>
            <pc:docMk/>
            <pc:sldMk cId="3750311923" sldId="256"/>
            <ac:spMk id="15" creationId="{3F17CE27-2CFD-2723-B946-A9E30290B48F}"/>
          </ac:spMkLst>
        </pc:spChg>
        <pc:spChg chg="add del mod">
          <ac:chgData name="Amardeep, G (Gupta)" userId="0a5b23fe-5dd3-4ad7-b557-09e5dd114773" providerId="ADAL" clId="{A3C93318-F9C9-4907-83F7-4B07072AAA3F}" dt="2023-09-27T13:15:19.141" v="345" actId="21"/>
          <ac:spMkLst>
            <pc:docMk/>
            <pc:sldMk cId="3750311923" sldId="256"/>
            <ac:spMk id="19" creationId="{5A050331-F1C8-11C6-6826-EFA331CBCBA2}"/>
          </ac:spMkLst>
        </pc:spChg>
        <pc:spChg chg="mod">
          <ac:chgData name="Amardeep, G (Gupta)" userId="0a5b23fe-5dd3-4ad7-b557-09e5dd114773" providerId="ADAL" clId="{A3C93318-F9C9-4907-83F7-4B07072AAA3F}" dt="2023-09-27T11:06:05.902" v="3" actId="255"/>
          <ac:spMkLst>
            <pc:docMk/>
            <pc:sldMk cId="3750311923" sldId="256"/>
            <ac:spMk id="21" creationId="{129BD63B-E0A8-C114-D7DD-D57ECD418899}"/>
          </ac:spMkLst>
        </pc:spChg>
        <pc:spChg chg="mod">
          <ac:chgData name="Amardeep, G (Gupta)" userId="0a5b23fe-5dd3-4ad7-b557-09e5dd114773" providerId="ADAL" clId="{A3C93318-F9C9-4907-83F7-4B07072AAA3F}" dt="2023-09-27T11:06:05.902" v="3" actId="255"/>
          <ac:spMkLst>
            <pc:docMk/>
            <pc:sldMk cId="3750311923" sldId="256"/>
            <ac:spMk id="23" creationId="{5BDA86BE-3976-95DA-3C5B-5204F59EECCE}"/>
          </ac:spMkLst>
        </pc:spChg>
        <pc:spChg chg="mod">
          <ac:chgData name="Amardeep, G (Gupta)" userId="0a5b23fe-5dd3-4ad7-b557-09e5dd114773" providerId="ADAL" clId="{A3C93318-F9C9-4907-83F7-4B07072AAA3F}" dt="2023-09-27T11:22:18.102" v="12"/>
          <ac:spMkLst>
            <pc:docMk/>
            <pc:sldMk cId="3750311923" sldId="256"/>
            <ac:spMk id="28" creationId="{3F27FF5B-27EE-2082-494A-D20A7F299A49}"/>
          </ac:spMkLst>
        </pc:spChg>
        <pc:spChg chg="add mod">
          <ac:chgData name="Amardeep, G (Gupta)" userId="0a5b23fe-5dd3-4ad7-b557-09e5dd114773" providerId="ADAL" clId="{A3C93318-F9C9-4907-83F7-4B07072AAA3F}" dt="2023-09-27T13:06:52.446" v="197" actId="14100"/>
          <ac:spMkLst>
            <pc:docMk/>
            <pc:sldMk cId="3750311923" sldId="256"/>
            <ac:spMk id="29" creationId="{E4BB47E9-F8F5-2385-4625-8D4E3F29896A}"/>
          </ac:spMkLst>
        </pc:spChg>
        <pc:spChg chg="mod">
          <ac:chgData name="Amardeep, G (Gupta)" userId="0a5b23fe-5dd3-4ad7-b557-09e5dd114773" providerId="ADAL" clId="{A3C93318-F9C9-4907-83F7-4B07072AAA3F}" dt="2023-09-27T12:57:53.176" v="139" actId="20577"/>
          <ac:spMkLst>
            <pc:docMk/>
            <pc:sldMk cId="3750311923" sldId="256"/>
            <ac:spMk id="32" creationId="{A095FFDD-B228-54B8-7A52-D76803F7CAF4}"/>
          </ac:spMkLst>
        </pc:spChg>
        <pc:spChg chg="mod">
          <ac:chgData name="Amardeep, G (Gupta)" userId="0a5b23fe-5dd3-4ad7-b557-09e5dd114773" providerId="ADAL" clId="{A3C93318-F9C9-4907-83F7-4B07072AAA3F}" dt="2023-09-27T11:06:05.902" v="3" actId="255"/>
          <ac:spMkLst>
            <pc:docMk/>
            <pc:sldMk cId="3750311923" sldId="256"/>
            <ac:spMk id="34" creationId="{E966BAE0-1E01-1CA1-65C8-8D1B6024950D}"/>
          </ac:spMkLst>
        </pc:spChg>
        <pc:spChg chg="add del mod">
          <ac:chgData name="Amardeep, G (Gupta)" userId="0a5b23fe-5dd3-4ad7-b557-09e5dd114773" providerId="ADAL" clId="{A3C93318-F9C9-4907-83F7-4B07072AAA3F}" dt="2023-09-27T13:03:37.532" v="164" actId="108"/>
          <ac:spMkLst>
            <pc:docMk/>
            <pc:sldMk cId="3750311923" sldId="256"/>
            <ac:spMk id="35" creationId="{7946CF97-4EB5-3E40-BC53-40E995142315}"/>
          </ac:spMkLst>
        </pc:spChg>
        <pc:spChg chg="add del">
          <ac:chgData name="Amardeep, G (Gupta)" userId="0a5b23fe-5dd3-4ad7-b557-09e5dd114773" providerId="ADAL" clId="{A3C93318-F9C9-4907-83F7-4B07072AAA3F}" dt="2023-09-27T13:04:21.142" v="168" actId="22"/>
          <ac:spMkLst>
            <pc:docMk/>
            <pc:sldMk cId="3750311923" sldId="256"/>
            <ac:spMk id="44" creationId="{F30ABE75-E7C1-722B-BA7F-D2D8AE5B08F0}"/>
          </ac:spMkLst>
        </pc:spChg>
        <pc:spChg chg="add del">
          <ac:chgData name="Amardeep, G (Gupta)" userId="0a5b23fe-5dd3-4ad7-b557-09e5dd114773" providerId="ADAL" clId="{A3C93318-F9C9-4907-83F7-4B07072AAA3F}" dt="2023-09-27T13:04:27.642" v="170" actId="22"/>
          <ac:spMkLst>
            <pc:docMk/>
            <pc:sldMk cId="3750311923" sldId="256"/>
            <ac:spMk id="46" creationId="{83ABCDBF-3948-1A0D-CCDE-A4F37753E4CE}"/>
          </ac:spMkLst>
        </pc:spChg>
        <pc:spChg chg="add del mod">
          <ac:chgData name="Amardeep, G (Gupta)" userId="0a5b23fe-5dd3-4ad7-b557-09e5dd114773" providerId="ADAL" clId="{A3C93318-F9C9-4907-83F7-4B07072AAA3F}" dt="2023-09-27T13:05:29.226" v="179"/>
          <ac:spMkLst>
            <pc:docMk/>
            <pc:sldMk cId="3750311923" sldId="256"/>
            <ac:spMk id="48" creationId="{C29665A6-F047-C658-D227-D55599D5DD35}"/>
          </ac:spMkLst>
        </pc:spChg>
        <pc:spChg chg="add del">
          <ac:chgData name="Amardeep, G (Gupta)" userId="0a5b23fe-5dd3-4ad7-b557-09e5dd114773" providerId="ADAL" clId="{A3C93318-F9C9-4907-83F7-4B07072AAA3F}" dt="2023-09-27T13:05:35.251" v="181" actId="22"/>
          <ac:spMkLst>
            <pc:docMk/>
            <pc:sldMk cId="3750311923" sldId="256"/>
            <ac:spMk id="50" creationId="{15F5B3D8-7924-F451-3C5A-C2D0A4940A9A}"/>
          </ac:spMkLst>
        </pc:spChg>
        <pc:spChg chg="add del mod">
          <ac:chgData name="Amardeep, G (Gupta)" userId="0a5b23fe-5dd3-4ad7-b557-09e5dd114773" providerId="ADAL" clId="{A3C93318-F9C9-4907-83F7-4B07072AAA3F}" dt="2023-09-27T13:06:45.817" v="196" actId="478"/>
          <ac:spMkLst>
            <pc:docMk/>
            <pc:sldMk cId="3750311923" sldId="256"/>
            <ac:spMk id="52" creationId="{FAC80A37-5C55-404D-E28B-64D06E48927A}"/>
          </ac:spMkLst>
        </pc:spChg>
        <pc:spChg chg="add mod">
          <ac:chgData name="Amardeep, G (Gupta)" userId="0a5b23fe-5dd3-4ad7-b557-09e5dd114773" providerId="ADAL" clId="{A3C93318-F9C9-4907-83F7-4B07072AAA3F}" dt="2023-09-27T13:09:20.315" v="262" actId="1076"/>
          <ac:spMkLst>
            <pc:docMk/>
            <pc:sldMk cId="3750311923" sldId="256"/>
            <ac:spMk id="53" creationId="{0C02EEF4-D538-02E3-0930-EEBE9D610AA3}"/>
          </ac:spMkLst>
        </pc:spChg>
        <pc:spChg chg="add mod">
          <ac:chgData name="Amardeep, G (Gupta)" userId="0a5b23fe-5dd3-4ad7-b557-09e5dd114773" providerId="ADAL" clId="{A3C93318-F9C9-4907-83F7-4B07072AAA3F}" dt="2023-09-27T13:10:21.132" v="319" actId="20577"/>
          <ac:spMkLst>
            <pc:docMk/>
            <pc:sldMk cId="3750311923" sldId="256"/>
            <ac:spMk id="58" creationId="{301D776A-8B34-2D39-CC96-ED1E5C153E1B}"/>
          </ac:spMkLst>
        </pc:spChg>
        <pc:spChg chg="add mod">
          <ac:chgData name="Amardeep, G (Gupta)" userId="0a5b23fe-5dd3-4ad7-b557-09e5dd114773" providerId="ADAL" clId="{A3C93318-F9C9-4907-83F7-4B07072AAA3F}" dt="2023-09-27T13:11:14.415" v="340" actId="20577"/>
          <ac:spMkLst>
            <pc:docMk/>
            <pc:sldMk cId="3750311923" sldId="256"/>
            <ac:spMk id="62" creationId="{052005D4-A39F-E407-C2CE-42E8280945DB}"/>
          </ac:spMkLst>
        </pc:spChg>
        <pc:spChg chg="add del mod">
          <ac:chgData name="Amardeep, G (Gupta)" userId="0a5b23fe-5dd3-4ad7-b557-09e5dd114773" providerId="ADAL" clId="{A3C93318-F9C9-4907-83F7-4B07072AAA3F}" dt="2023-09-27T14:08:03.301" v="728" actId="478"/>
          <ac:spMkLst>
            <pc:docMk/>
            <pc:sldMk cId="3750311923" sldId="256"/>
            <ac:spMk id="65" creationId="{185FEB20-B5A6-F56C-A628-7CA9C29CF0BB}"/>
          </ac:spMkLst>
        </pc:spChg>
        <pc:spChg chg="add mod">
          <ac:chgData name="Amardeep, G (Gupta)" userId="0a5b23fe-5dd3-4ad7-b557-09e5dd114773" providerId="ADAL" clId="{A3C93318-F9C9-4907-83F7-4B07072AAA3F}" dt="2023-09-27T14:05:14.041" v="645" actId="1076"/>
          <ac:spMkLst>
            <pc:docMk/>
            <pc:sldMk cId="3750311923" sldId="256"/>
            <ac:spMk id="66" creationId="{23C3C5DC-C1E8-7665-04B8-2D2303137C16}"/>
          </ac:spMkLst>
        </pc:spChg>
        <pc:spChg chg="add mod">
          <ac:chgData name="Amardeep, G (Gupta)" userId="0a5b23fe-5dd3-4ad7-b557-09e5dd114773" providerId="ADAL" clId="{A3C93318-F9C9-4907-83F7-4B07072AAA3F}" dt="2023-09-27T14:08:22.578" v="730" actId="1076"/>
          <ac:spMkLst>
            <pc:docMk/>
            <pc:sldMk cId="3750311923" sldId="256"/>
            <ac:spMk id="67" creationId="{130ED449-AE69-1355-0ECE-58D77008C7AA}"/>
          </ac:spMkLst>
        </pc:spChg>
        <pc:spChg chg="add mod">
          <ac:chgData name="Amardeep, G (Gupta)" userId="0a5b23fe-5dd3-4ad7-b557-09e5dd114773" providerId="ADAL" clId="{A3C93318-F9C9-4907-83F7-4B07072AAA3F}" dt="2023-09-27T14:08:22.578" v="730" actId="1076"/>
          <ac:spMkLst>
            <pc:docMk/>
            <pc:sldMk cId="3750311923" sldId="256"/>
            <ac:spMk id="68" creationId="{8EB58B91-A245-0115-BFA7-41200AA35355}"/>
          </ac:spMkLst>
        </pc:spChg>
        <pc:cxnChg chg="add mod">
          <ac:chgData name="Amardeep, G (Gupta)" userId="0a5b23fe-5dd3-4ad7-b557-09e5dd114773" providerId="ADAL" clId="{A3C93318-F9C9-4907-83F7-4B07072AAA3F}" dt="2023-09-27T11:05:14.801" v="1" actId="1076"/>
          <ac:cxnSpMkLst>
            <pc:docMk/>
            <pc:sldMk cId="3750311923" sldId="256"/>
            <ac:cxnSpMk id="3" creationId="{66CEFCBC-E77E-F1EA-3F47-D38A3935FE3D}"/>
          </ac:cxnSpMkLst>
        </pc:cxnChg>
        <pc:cxnChg chg="add del">
          <ac:chgData name="Amardeep, G (Gupta)" userId="0a5b23fe-5dd3-4ad7-b557-09e5dd114773" providerId="ADAL" clId="{A3C93318-F9C9-4907-83F7-4B07072AAA3F}" dt="2023-09-27T11:23:53.778" v="60" actId="11529"/>
          <ac:cxnSpMkLst>
            <pc:docMk/>
            <pc:sldMk cId="3750311923" sldId="256"/>
            <ac:cxnSpMk id="17" creationId="{6F093288-8205-9AD6-6A5F-689642BB1AA8}"/>
          </ac:cxnSpMkLst>
        </pc:cxnChg>
        <pc:cxnChg chg="add">
          <ac:chgData name="Amardeep, G (Gupta)" userId="0a5b23fe-5dd3-4ad7-b557-09e5dd114773" providerId="ADAL" clId="{A3C93318-F9C9-4907-83F7-4B07072AAA3F}" dt="2023-09-27T11:24:04.967" v="61" actId="11529"/>
          <ac:cxnSpMkLst>
            <pc:docMk/>
            <pc:sldMk cId="3750311923" sldId="256"/>
            <ac:cxnSpMk id="20" creationId="{413EC60D-9101-FC46-35D3-0699C53D7A71}"/>
          </ac:cxnSpMkLst>
        </pc:cxnChg>
        <pc:cxnChg chg="add mod">
          <ac:chgData name="Amardeep, G (Gupta)" userId="0a5b23fe-5dd3-4ad7-b557-09e5dd114773" providerId="ADAL" clId="{A3C93318-F9C9-4907-83F7-4B07072AAA3F}" dt="2023-09-27T13:02:29.294" v="153" actId="14100"/>
          <ac:cxnSpMkLst>
            <pc:docMk/>
            <pc:sldMk cId="3750311923" sldId="256"/>
            <ac:cxnSpMk id="24" creationId="{6EEA3CC7-044F-9FD8-4306-0071B4D1E647}"/>
          </ac:cxnSpMkLst>
        </pc:cxnChg>
        <pc:cxnChg chg="add">
          <ac:chgData name="Amardeep, G (Gupta)" userId="0a5b23fe-5dd3-4ad7-b557-09e5dd114773" providerId="ADAL" clId="{A3C93318-F9C9-4907-83F7-4B07072AAA3F}" dt="2023-09-27T12:59:56.744" v="142" actId="11529"/>
          <ac:cxnSpMkLst>
            <pc:docMk/>
            <pc:sldMk cId="3750311923" sldId="256"/>
            <ac:cxnSpMk id="31" creationId="{8F907E2F-25A0-4C3D-187A-2CE2ED08D0F7}"/>
          </ac:cxnSpMkLst>
        </pc:cxnChg>
        <pc:cxnChg chg="mod">
          <ac:chgData name="Amardeep, G (Gupta)" userId="0a5b23fe-5dd3-4ad7-b557-09e5dd114773" providerId="ADAL" clId="{A3C93318-F9C9-4907-83F7-4B07072AAA3F}" dt="2023-09-27T13:05:28.210" v="177" actId="1076"/>
          <ac:cxnSpMkLst>
            <pc:docMk/>
            <pc:sldMk cId="3750311923" sldId="256"/>
            <ac:cxnSpMk id="33" creationId="{B9CD70BD-D429-90CD-0B99-D1CE5EFA06D6}"/>
          </ac:cxnSpMkLst>
        </pc:cxnChg>
        <pc:cxnChg chg="mod">
          <ac:chgData name="Amardeep, G (Gupta)" userId="0a5b23fe-5dd3-4ad7-b557-09e5dd114773" providerId="ADAL" clId="{A3C93318-F9C9-4907-83F7-4B07072AAA3F}" dt="2023-09-27T11:06:13.811" v="4" actId="1076"/>
          <ac:cxnSpMkLst>
            <pc:docMk/>
            <pc:sldMk cId="3750311923" sldId="256"/>
            <ac:cxnSpMk id="36" creationId="{241F8FAB-03B3-0D63-D6D0-317A8D94DA61}"/>
          </ac:cxnSpMkLst>
        </pc:cxnChg>
        <pc:cxnChg chg="add mod">
          <ac:chgData name="Amardeep, G (Gupta)" userId="0a5b23fe-5dd3-4ad7-b557-09e5dd114773" providerId="ADAL" clId="{A3C93318-F9C9-4907-83F7-4B07072AAA3F}" dt="2023-09-27T13:03:10.447" v="160" actId="478"/>
          <ac:cxnSpMkLst>
            <pc:docMk/>
            <pc:sldMk cId="3750311923" sldId="256"/>
            <ac:cxnSpMk id="37" creationId="{BFE4AD54-CFEA-9213-FA97-060F7A78334C}"/>
          </ac:cxnSpMkLst>
        </pc:cxnChg>
        <pc:cxnChg chg="add mod">
          <ac:chgData name="Amardeep, G (Gupta)" userId="0a5b23fe-5dd3-4ad7-b557-09e5dd114773" providerId="ADAL" clId="{A3C93318-F9C9-4907-83F7-4B07072AAA3F}" dt="2023-09-27T13:09:20.315" v="262" actId="1076"/>
          <ac:cxnSpMkLst>
            <pc:docMk/>
            <pc:sldMk cId="3750311923" sldId="256"/>
            <ac:cxnSpMk id="39" creationId="{E9ABEBCA-A4EF-7BFD-203C-6F3907AF212B}"/>
          </ac:cxnSpMkLst>
        </pc:cxnChg>
        <pc:cxnChg chg="add mod">
          <ac:chgData name="Amardeep, G (Gupta)" userId="0a5b23fe-5dd3-4ad7-b557-09e5dd114773" providerId="ADAL" clId="{A3C93318-F9C9-4907-83F7-4B07072AAA3F}" dt="2023-09-27T13:09:42.907" v="264" actId="14100"/>
          <ac:cxnSpMkLst>
            <pc:docMk/>
            <pc:sldMk cId="3750311923" sldId="256"/>
            <ac:cxnSpMk id="56" creationId="{C8E6C3ED-4057-FF84-6423-F0CFEFE29EB6}"/>
          </ac:cxnSpMkLst>
        </pc:cxnChg>
        <pc:cxnChg chg="add mod">
          <ac:chgData name="Amardeep, G (Gupta)" userId="0a5b23fe-5dd3-4ad7-b557-09e5dd114773" providerId="ADAL" clId="{A3C93318-F9C9-4907-83F7-4B07072AAA3F}" dt="2023-09-27T13:10:47.854" v="321" actId="14100"/>
          <ac:cxnSpMkLst>
            <pc:docMk/>
            <pc:sldMk cId="3750311923" sldId="256"/>
            <ac:cxnSpMk id="60" creationId="{84011056-5A29-9465-8389-F33A5B2FD094}"/>
          </ac:cxnSpMkLst>
        </pc:cxnChg>
        <pc:cxnChg chg="add">
          <ac:chgData name="Amardeep, G (Gupta)" userId="0a5b23fe-5dd3-4ad7-b557-09e5dd114773" providerId="ADAL" clId="{A3C93318-F9C9-4907-83F7-4B07072AAA3F}" dt="2023-09-27T13:11:30.450" v="341" actId="11529"/>
          <ac:cxnSpMkLst>
            <pc:docMk/>
            <pc:sldMk cId="3750311923" sldId="256"/>
            <ac:cxnSpMk id="64" creationId="{B0D62DC2-E7B0-6DF2-2673-E9799AC50520}"/>
          </ac:cxnSpMkLst>
        </pc:cxnChg>
      </pc:sldChg>
      <pc:sldChg chg="addSp delSp modSp new mod">
        <pc:chgData name="Amardeep, G (Gupta)" userId="0a5b23fe-5dd3-4ad7-b557-09e5dd114773" providerId="ADAL" clId="{A3C93318-F9C9-4907-83F7-4B07072AAA3F}" dt="2023-09-27T14:07:17.209" v="727" actId="20577"/>
        <pc:sldMkLst>
          <pc:docMk/>
          <pc:sldMk cId="3477760037" sldId="257"/>
        </pc:sldMkLst>
        <pc:spChg chg="add mod">
          <ac:chgData name="Amardeep, G (Gupta)" userId="0a5b23fe-5dd3-4ad7-b557-09e5dd114773" providerId="ADAL" clId="{A3C93318-F9C9-4907-83F7-4B07072AAA3F}" dt="2023-09-27T13:36:08.340" v="461"/>
          <ac:spMkLst>
            <pc:docMk/>
            <pc:sldMk cId="3477760037" sldId="257"/>
            <ac:spMk id="2" creationId="{C7F63020-9380-2E28-81F3-6827FE2B712A}"/>
          </ac:spMkLst>
        </pc:spChg>
        <pc:spChg chg="add mod">
          <ac:chgData name="Amardeep, G (Gupta)" userId="0a5b23fe-5dd3-4ad7-b557-09e5dd114773" providerId="ADAL" clId="{A3C93318-F9C9-4907-83F7-4B07072AAA3F}" dt="2023-09-27T13:36:08.340" v="461"/>
          <ac:spMkLst>
            <pc:docMk/>
            <pc:sldMk cId="3477760037" sldId="257"/>
            <ac:spMk id="4" creationId="{BAEB5FB5-DC3C-1282-B2C0-FDFA681036A3}"/>
          </ac:spMkLst>
        </pc:spChg>
        <pc:spChg chg="add mod">
          <ac:chgData name="Amardeep, G (Gupta)" userId="0a5b23fe-5dd3-4ad7-b557-09e5dd114773" providerId="ADAL" clId="{A3C93318-F9C9-4907-83F7-4B07072AAA3F}" dt="2023-09-27T13:36:08.340" v="461"/>
          <ac:spMkLst>
            <pc:docMk/>
            <pc:sldMk cId="3477760037" sldId="257"/>
            <ac:spMk id="6" creationId="{249A3898-5FFD-DD30-9E38-8BFDDCD1DE40}"/>
          </ac:spMkLst>
        </pc:spChg>
        <pc:spChg chg="add mod">
          <ac:chgData name="Amardeep, G (Gupta)" userId="0a5b23fe-5dd3-4ad7-b557-09e5dd114773" providerId="ADAL" clId="{A3C93318-F9C9-4907-83F7-4B07072AAA3F}" dt="2023-09-27T13:41:57.419" v="502" actId="20577"/>
          <ac:spMkLst>
            <pc:docMk/>
            <pc:sldMk cId="3477760037" sldId="257"/>
            <ac:spMk id="9" creationId="{8158F9DE-3A33-9E85-EDFF-C9A1D46C7426}"/>
          </ac:spMkLst>
        </pc:spChg>
        <pc:spChg chg="add mod">
          <ac:chgData name="Amardeep, G (Gupta)" userId="0a5b23fe-5dd3-4ad7-b557-09e5dd114773" providerId="ADAL" clId="{A3C93318-F9C9-4907-83F7-4B07072AAA3F}" dt="2023-09-27T13:36:08.340" v="461"/>
          <ac:spMkLst>
            <pc:docMk/>
            <pc:sldMk cId="3477760037" sldId="257"/>
            <ac:spMk id="10" creationId="{0509FACC-13FF-D7F5-34D6-763B388204C0}"/>
          </ac:spMkLst>
        </pc:spChg>
        <pc:spChg chg="add mod">
          <ac:chgData name="Amardeep, G (Gupta)" userId="0a5b23fe-5dd3-4ad7-b557-09e5dd114773" providerId="ADAL" clId="{A3C93318-F9C9-4907-83F7-4B07072AAA3F}" dt="2023-09-27T13:36:08.340" v="461"/>
          <ac:spMkLst>
            <pc:docMk/>
            <pc:sldMk cId="3477760037" sldId="257"/>
            <ac:spMk id="11" creationId="{672FAA4C-33FC-91E8-3753-648178D1710E}"/>
          </ac:spMkLst>
        </pc:spChg>
        <pc:spChg chg="add mod">
          <ac:chgData name="Amardeep, G (Gupta)" userId="0a5b23fe-5dd3-4ad7-b557-09e5dd114773" providerId="ADAL" clId="{A3C93318-F9C9-4907-83F7-4B07072AAA3F}" dt="2023-09-27T13:42:14.326" v="504" actId="20577"/>
          <ac:spMkLst>
            <pc:docMk/>
            <pc:sldMk cId="3477760037" sldId="257"/>
            <ac:spMk id="13" creationId="{28602848-1285-E7F4-D990-DCAD87F83918}"/>
          </ac:spMkLst>
        </pc:spChg>
        <pc:spChg chg="add mod">
          <ac:chgData name="Amardeep, G (Gupta)" userId="0a5b23fe-5dd3-4ad7-b557-09e5dd114773" providerId="ADAL" clId="{A3C93318-F9C9-4907-83F7-4B07072AAA3F}" dt="2023-09-27T13:46:04.591" v="507"/>
          <ac:spMkLst>
            <pc:docMk/>
            <pc:sldMk cId="3477760037" sldId="257"/>
            <ac:spMk id="14" creationId="{F4B34137-6266-2C52-E05E-44DFD78F85C0}"/>
          </ac:spMkLst>
        </pc:spChg>
        <pc:spChg chg="add mod">
          <ac:chgData name="Amardeep, G (Gupta)" userId="0a5b23fe-5dd3-4ad7-b557-09e5dd114773" providerId="ADAL" clId="{A3C93318-F9C9-4907-83F7-4B07072AAA3F}" dt="2023-09-27T13:46:56.933" v="566" actId="20577"/>
          <ac:spMkLst>
            <pc:docMk/>
            <pc:sldMk cId="3477760037" sldId="257"/>
            <ac:spMk id="16" creationId="{E60E768B-6CFF-9DAF-7B20-4A3774A7A546}"/>
          </ac:spMkLst>
        </pc:spChg>
        <pc:spChg chg="add mod">
          <ac:chgData name="Amardeep, G (Gupta)" userId="0a5b23fe-5dd3-4ad7-b557-09e5dd114773" providerId="ADAL" clId="{A3C93318-F9C9-4907-83F7-4B07072AAA3F}" dt="2023-09-27T13:47:29.750" v="567"/>
          <ac:spMkLst>
            <pc:docMk/>
            <pc:sldMk cId="3477760037" sldId="257"/>
            <ac:spMk id="18" creationId="{96EE31EA-8AB2-D32A-9B26-2425B7B5FEC3}"/>
          </ac:spMkLst>
        </pc:spChg>
        <pc:spChg chg="add del mod">
          <ac:chgData name="Amardeep, G (Gupta)" userId="0a5b23fe-5dd3-4ad7-b557-09e5dd114773" providerId="ADAL" clId="{A3C93318-F9C9-4907-83F7-4B07072AAA3F}" dt="2023-09-27T13:47:47.353" v="572" actId="478"/>
          <ac:spMkLst>
            <pc:docMk/>
            <pc:sldMk cId="3477760037" sldId="257"/>
            <ac:spMk id="20" creationId="{2AEA8127-D4CD-9013-655E-7D23D4322F15}"/>
          </ac:spMkLst>
        </pc:spChg>
        <pc:spChg chg="add del mod">
          <ac:chgData name="Amardeep, G (Gupta)" userId="0a5b23fe-5dd3-4ad7-b557-09e5dd114773" providerId="ADAL" clId="{A3C93318-F9C9-4907-83F7-4B07072AAA3F}" dt="2023-09-27T13:47:43.618" v="571" actId="478"/>
          <ac:spMkLst>
            <pc:docMk/>
            <pc:sldMk cId="3477760037" sldId="257"/>
            <ac:spMk id="21" creationId="{B3FB285A-7585-F8E7-6166-44ABAB493F9C}"/>
          </ac:spMkLst>
        </pc:spChg>
        <pc:spChg chg="add del mod">
          <ac:chgData name="Amardeep, G (Gupta)" userId="0a5b23fe-5dd3-4ad7-b557-09e5dd114773" providerId="ADAL" clId="{A3C93318-F9C9-4907-83F7-4B07072AAA3F}" dt="2023-09-27T13:48:08.914" v="578" actId="478"/>
          <ac:spMkLst>
            <pc:docMk/>
            <pc:sldMk cId="3477760037" sldId="257"/>
            <ac:spMk id="24" creationId="{2B0420CA-211B-B4AF-C815-889597D739FC}"/>
          </ac:spMkLst>
        </pc:spChg>
        <pc:spChg chg="add del mod">
          <ac:chgData name="Amardeep, G (Gupta)" userId="0a5b23fe-5dd3-4ad7-b557-09e5dd114773" providerId="ADAL" clId="{A3C93318-F9C9-4907-83F7-4B07072AAA3F}" dt="2023-09-27T13:47:36.552" v="569" actId="478"/>
          <ac:spMkLst>
            <pc:docMk/>
            <pc:sldMk cId="3477760037" sldId="257"/>
            <ac:spMk id="26" creationId="{B0060C42-AA3F-2708-F211-D273AF87F76C}"/>
          </ac:spMkLst>
        </pc:spChg>
        <pc:spChg chg="add mod">
          <ac:chgData name="Amardeep, G (Gupta)" userId="0a5b23fe-5dd3-4ad7-b557-09e5dd114773" providerId="ADAL" clId="{A3C93318-F9C9-4907-83F7-4B07072AAA3F}" dt="2023-09-27T13:50:42.730" v="634" actId="1076"/>
          <ac:spMkLst>
            <pc:docMk/>
            <pc:sldMk cId="3477760037" sldId="257"/>
            <ac:spMk id="29" creationId="{F4AF088A-A507-69E5-72E3-AC4103FECA11}"/>
          </ac:spMkLst>
        </pc:spChg>
        <pc:spChg chg="add del mod">
          <ac:chgData name="Amardeep, G (Gupta)" userId="0a5b23fe-5dd3-4ad7-b557-09e5dd114773" providerId="ADAL" clId="{A3C93318-F9C9-4907-83F7-4B07072AAA3F}" dt="2023-09-27T13:48:35.849" v="582" actId="478"/>
          <ac:spMkLst>
            <pc:docMk/>
            <pc:sldMk cId="3477760037" sldId="257"/>
            <ac:spMk id="31" creationId="{90A4A165-C560-EFDF-097D-BF20B3C7E8BA}"/>
          </ac:spMkLst>
        </pc:spChg>
        <pc:spChg chg="add mod">
          <ac:chgData name="Amardeep, G (Gupta)" userId="0a5b23fe-5dd3-4ad7-b557-09e5dd114773" providerId="ADAL" clId="{A3C93318-F9C9-4907-83F7-4B07072AAA3F}" dt="2023-09-27T13:51:25.442" v="638" actId="1076"/>
          <ac:spMkLst>
            <pc:docMk/>
            <pc:sldMk cId="3477760037" sldId="257"/>
            <ac:spMk id="33" creationId="{A64C54EA-9EF1-A264-2462-04F172AF9007}"/>
          </ac:spMkLst>
        </pc:spChg>
        <pc:spChg chg="add mod">
          <ac:chgData name="Amardeep, G (Gupta)" userId="0a5b23fe-5dd3-4ad7-b557-09e5dd114773" providerId="ADAL" clId="{A3C93318-F9C9-4907-83F7-4B07072AAA3F}" dt="2023-09-27T14:06:36.312" v="659" actId="20577"/>
          <ac:spMkLst>
            <pc:docMk/>
            <pc:sldMk cId="3477760037" sldId="257"/>
            <ac:spMk id="35" creationId="{CE606CCC-6B58-48F0-937F-E2F743D2A532}"/>
          </ac:spMkLst>
        </pc:spChg>
        <pc:spChg chg="add mod">
          <ac:chgData name="Amardeep, G (Gupta)" userId="0a5b23fe-5dd3-4ad7-b557-09e5dd114773" providerId="ADAL" clId="{A3C93318-F9C9-4907-83F7-4B07072AAA3F}" dt="2023-09-27T13:36:22.245" v="473" actId="20577"/>
          <ac:spMkLst>
            <pc:docMk/>
            <pc:sldMk cId="3477760037" sldId="257"/>
            <ac:spMk id="36" creationId="{D5228408-48EC-B85D-85C1-2BCE395E437E}"/>
          </ac:spMkLst>
        </pc:spChg>
        <pc:spChg chg="add mod">
          <ac:chgData name="Amardeep, G (Gupta)" userId="0a5b23fe-5dd3-4ad7-b557-09e5dd114773" providerId="ADAL" clId="{A3C93318-F9C9-4907-83F7-4B07072AAA3F}" dt="2023-09-27T14:07:17.209" v="727" actId="20577"/>
          <ac:spMkLst>
            <pc:docMk/>
            <pc:sldMk cId="3477760037" sldId="257"/>
            <ac:spMk id="47" creationId="{3D81C820-D05F-DA84-015E-99638A218932}"/>
          </ac:spMkLst>
        </pc:spChg>
        <pc:cxnChg chg="add mod">
          <ac:chgData name="Amardeep, G (Gupta)" userId="0a5b23fe-5dd3-4ad7-b557-09e5dd114773" providerId="ADAL" clId="{A3C93318-F9C9-4907-83F7-4B07072AAA3F}" dt="2023-09-27T13:36:08.340" v="461"/>
          <ac:cxnSpMkLst>
            <pc:docMk/>
            <pc:sldMk cId="3477760037" sldId="257"/>
            <ac:cxnSpMk id="3" creationId="{E1DEDBE2-58F9-D58C-DF44-7CF35B9B3E58}"/>
          </ac:cxnSpMkLst>
        </pc:cxnChg>
        <pc:cxnChg chg="add mod">
          <ac:chgData name="Amardeep, G (Gupta)" userId="0a5b23fe-5dd3-4ad7-b557-09e5dd114773" providerId="ADAL" clId="{A3C93318-F9C9-4907-83F7-4B07072AAA3F}" dt="2023-09-27T13:36:08.340" v="461"/>
          <ac:cxnSpMkLst>
            <pc:docMk/>
            <pc:sldMk cId="3477760037" sldId="257"/>
            <ac:cxnSpMk id="5" creationId="{13ECBC6E-3042-2B66-D20B-4F1E469D4D4A}"/>
          </ac:cxnSpMkLst>
        </pc:cxnChg>
        <pc:cxnChg chg="add mod">
          <ac:chgData name="Amardeep, G (Gupta)" userId="0a5b23fe-5dd3-4ad7-b557-09e5dd114773" providerId="ADAL" clId="{A3C93318-F9C9-4907-83F7-4B07072AAA3F}" dt="2023-09-27T13:36:08.340" v="461"/>
          <ac:cxnSpMkLst>
            <pc:docMk/>
            <pc:sldMk cId="3477760037" sldId="257"/>
            <ac:cxnSpMk id="7" creationId="{FACB8D9F-823A-073B-E36E-1BB9D6AB131D}"/>
          </ac:cxnSpMkLst>
        </pc:cxnChg>
        <pc:cxnChg chg="add mod">
          <ac:chgData name="Amardeep, G (Gupta)" userId="0a5b23fe-5dd3-4ad7-b557-09e5dd114773" providerId="ADAL" clId="{A3C93318-F9C9-4907-83F7-4B07072AAA3F}" dt="2023-09-27T13:36:08.340" v="461"/>
          <ac:cxnSpMkLst>
            <pc:docMk/>
            <pc:sldMk cId="3477760037" sldId="257"/>
            <ac:cxnSpMk id="8" creationId="{3DDE6B31-8B8E-451F-D018-75B85A195C47}"/>
          </ac:cxnSpMkLst>
        </pc:cxnChg>
        <pc:cxnChg chg="add mod">
          <ac:chgData name="Amardeep, G (Gupta)" userId="0a5b23fe-5dd3-4ad7-b557-09e5dd114773" providerId="ADAL" clId="{A3C93318-F9C9-4907-83F7-4B07072AAA3F}" dt="2023-09-27T13:36:08.340" v="461"/>
          <ac:cxnSpMkLst>
            <pc:docMk/>
            <pc:sldMk cId="3477760037" sldId="257"/>
            <ac:cxnSpMk id="12" creationId="{BB0654F1-F009-11BC-BB25-754CF7F1620A}"/>
          </ac:cxnSpMkLst>
        </pc:cxnChg>
        <pc:cxnChg chg="add mod">
          <ac:chgData name="Amardeep, G (Gupta)" userId="0a5b23fe-5dd3-4ad7-b557-09e5dd114773" providerId="ADAL" clId="{A3C93318-F9C9-4907-83F7-4B07072AAA3F}" dt="2023-09-27T13:36:08.340" v="461"/>
          <ac:cxnSpMkLst>
            <pc:docMk/>
            <pc:sldMk cId="3477760037" sldId="257"/>
            <ac:cxnSpMk id="15" creationId="{E1424A07-C63D-8FCC-6B3E-A964FFF6550C}"/>
          </ac:cxnSpMkLst>
        </pc:cxnChg>
        <pc:cxnChg chg="add mod">
          <ac:chgData name="Amardeep, G (Gupta)" userId="0a5b23fe-5dd3-4ad7-b557-09e5dd114773" providerId="ADAL" clId="{A3C93318-F9C9-4907-83F7-4B07072AAA3F}" dt="2023-09-27T13:36:08.340" v="461"/>
          <ac:cxnSpMkLst>
            <pc:docMk/>
            <pc:sldMk cId="3477760037" sldId="257"/>
            <ac:cxnSpMk id="17" creationId="{3B0A0033-155F-3964-D73C-E1C9C6E11602}"/>
          </ac:cxnSpMkLst>
        </pc:cxnChg>
        <pc:cxnChg chg="add mod">
          <ac:chgData name="Amardeep, G (Gupta)" userId="0a5b23fe-5dd3-4ad7-b557-09e5dd114773" providerId="ADAL" clId="{A3C93318-F9C9-4907-83F7-4B07072AAA3F}" dt="2023-09-27T13:36:08.340" v="461"/>
          <ac:cxnSpMkLst>
            <pc:docMk/>
            <pc:sldMk cId="3477760037" sldId="257"/>
            <ac:cxnSpMk id="19" creationId="{6A98A9E1-1543-BB6C-D4F3-0DF76281CBBE}"/>
          </ac:cxnSpMkLst>
        </pc:cxnChg>
        <pc:cxnChg chg="add del mod">
          <ac:chgData name="Amardeep, G (Gupta)" userId="0a5b23fe-5dd3-4ad7-b557-09e5dd114773" providerId="ADAL" clId="{A3C93318-F9C9-4907-83F7-4B07072AAA3F}" dt="2023-09-27T13:47:52.401" v="573" actId="478"/>
          <ac:cxnSpMkLst>
            <pc:docMk/>
            <pc:sldMk cId="3477760037" sldId="257"/>
            <ac:cxnSpMk id="22" creationId="{F6F55CF1-48EA-DB77-BD3B-91DC231156F0}"/>
          </ac:cxnSpMkLst>
        </pc:cxnChg>
        <pc:cxnChg chg="add del mod">
          <ac:chgData name="Amardeep, G (Gupta)" userId="0a5b23fe-5dd3-4ad7-b557-09e5dd114773" providerId="ADAL" clId="{A3C93318-F9C9-4907-83F7-4B07072AAA3F}" dt="2023-09-27T13:48:01.089" v="576" actId="478"/>
          <ac:cxnSpMkLst>
            <pc:docMk/>
            <pc:sldMk cId="3477760037" sldId="257"/>
            <ac:cxnSpMk id="23" creationId="{8FFEE99A-99FA-F144-FDE3-1287827197FF}"/>
          </ac:cxnSpMkLst>
        </pc:cxnChg>
        <pc:cxnChg chg="add mod">
          <ac:chgData name="Amardeep, G (Gupta)" userId="0a5b23fe-5dd3-4ad7-b557-09e5dd114773" providerId="ADAL" clId="{A3C93318-F9C9-4907-83F7-4B07072AAA3F}" dt="2023-09-27T13:36:08.340" v="461"/>
          <ac:cxnSpMkLst>
            <pc:docMk/>
            <pc:sldMk cId="3477760037" sldId="257"/>
            <ac:cxnSpMk id="25" creationId="{92182917-9B78-4EF6-0BEC-83C3B7461170}"/>
          </ac:cxnSpMkLst>
        </pc:cxnChg>
        <pc:cxnChg chg="add del mod">
          <ac:chgData name="Amardeep, G (Gupta)" userId="0a5b23fe-5dd3-4ad7-b557-09e5dd114773" providerId="ADAL" clId="{A3C93318-F9C9-4907-83F7-4B07072AAA3F}" dt="2023-09-27T13:47:39.545" v="570" actId="478"/>
          <ac:cxnSpMkLst>
            <pc:docMk/>
            <pc:sldMk cId="3477760037" sldId="257"/>
            <ac:cxnSpMk id="27" creationId="{A433865C-332C-164E-0B64-A0A3DB6FA434}"/>
          </ac:cxnSpMkLst>
        </pc:cxnChg>
        <pc:cxnChg chg="add mod">
          <ac:chgData name="Amardeep, G (Gupta)" userId="0a5b23fe-5dd3-4ad7-b557-09e5dd114773" providerId="ADAL" clId="{A3C93318-F9C9-4907-83F7-4B07072AAA3F}" dt="2023-09-27T13:50:55.073" v="636" actId="14100"/>
          <ac:cxnSpMkLst>
            <pc:docMk/>
            <pc:sldMk cId="3477760037" sldId="257"/>
            <ac:cxnSpMk id="28" creationId="{C1F9C0E7-73B0-19D3-BC58-BCD00B728E3D}"/>
          </ac:cxnSpMkLst>
        </pc:cxnChg>
        <pc:cxnChg chg="add del mod">
          <ac:chgData name="Amardeep, G (Gupta)" userId="0a5b23fe-5dd3-4ad7-b557-09e5dd114773" providerId="ADAL" clId="{A3C93318-F9C9-4907-83F7-4B07072AAA3F}" dt="2023-09-27T13:48:28.769" v="579" actId="478"/>
          <ac:cxnSpMkLst>
            <pc:docMk/>
            <pc:sldMk cId="3477760037" sldId="257"/>
            <ac:cxnSpMk id="30" creationId="{8E5838B5-D8BD-9AC3-77AE-72949D58D819}"/>
          </ac:cxnSpMkLst>
        </pc:cxnChg>
        <pc:cxnChg chg="add mod">
          <ac:chgData name="Amardeep, G (Gupta)" userId="0a5b23fe-5dd3-4ad7-b557-09e5dd114773" providerId="ADAL" clId="{A3C93318-F9C9-4907-83F7-4B07072AAA3F}" dt="2023-09-27T13:51:35.500" v="639" actId="14100"/>
          <ac:cxnSpMkLst>
            <pc:docMk/>
            <pc:sldMk cId="3477760037" sldId="257"/>
            <ac:cxnSpMk id="32" creationId="{B3A7563C-FCF1-3DF2-17BD-DC4E6E8E0D29}"/>
          </ac:cxnSpMkLst>
        </pc:cxnChg>
        <pc:cxnChg chg="add mod">
          <ac:chgData name="Amardeep, G (Gupta)" userId="0a5b23fe-5dd3-4ad7-b557-09e5dd114773" providerId="ADAL" clId="{A3C93318-F9C9-4907-83F7-4B07072AAA3F}" dt="2023-09-27T13:51:51.883" v="640" actId="1076"/>
          <ac:cxnSpMkLst>
            <pc:docMk/>
            <pc:sldMk cId="3477760037" sldId="257"/>
            <ac:cxnSpMk id="34" creationId="{9932812E-75F3-288D-D8DF-FCCFEBA608FA}"/>
          </ac:cxnSpMkLst>
        </pc:cxnChg>
      </pc:sldChg>
      <pc:sldChg chg="addSp delSp modSp new mod">
        <pc:chgData name="Amardeep, G (Gupta)" userId="0a5b23fe-5dd3-4ad7-b557-09e5dd114773" providerId="ADAL" clId="{A3C93318-F9C9-4907-83F7-4B07072AAA3F}" dt="2023-09-29T21:46:27.316" v="1477" actId="1076"/>
        <pc:sldMkLst>
          <pc:docMk/>
          <pc:sldMk cId="475983172" sldId="258"/>
        </pc:sldMkLst>
        <pc:spChg chg="add mod">
          <ac:chgData name="Amardeep, G (Gupta)" userId="0a5b23fe-5dd3-4ad7-b557-09e5dd114773" providerId="ADAL" clId="{A3C93318-F9C9-4907-83F7-4B07072AAA3F}" dt="2023-09-27T13:56:28.035" v="643"/>
          <ac:spMkLst>
            <pc:docMk/>
            <pc:sldMk cId="475983172" sldId="258"/>
            <ac:spMk id="2" creationId="{1A38499A-FF2D-A17F-C729-9420B1C3B36E}"/>
          </ac:spMkLst>
        </pc:spChg>
        <pc:spChg chg="add mod">
          <ac:chgData name="Amardeep, G (Gupta)" userId="0a5b23fe-5dd3-4ad7-b557-09e5dd114773" providerId="ADAL" clId="{A3C93318-F9C9-4907-83F7-4B07072AAA3F}" dt="2023-09-27T13:56:28.035" v="643"/>
          <ac:spMkLst>
            <pc:docMk/>
            <pc:sldMk cId="475983172" sldId="258"/>
            <ac:spMk id="4" creationId="{98F41B91-8952-0212-B0AE-A13108327964}"/>
          </ac:spMkLst>
        </pc:spChg>
        <pc:spChg chg="add mod">
          <ac:chgData name="Amardeep, G (Gupta)" userId="0a5b23fe-5dd3-4ad7-b557-09e5dd114773" providerId="ADAL" clId="{A3C93318-F9C9-4907-83F7-4B07072AAA3F}" dt="2023-09-27T14:47:48.612" v="849" actId="6549"/>
          <ac:spMkLst>
            <pc:docMk/>
            <pc:sldMk cId="475983172" sldId="258"/>
            <ac:spMk id="6" creationId="{3A042B77-B282-8BB7-4266-DE2538B8D766}"/>
          </ac:spMkLst>
        </pc:spChg>
        <pc:spChg chg="add mod">
          <ac:chgData name="Amardeep, G (Gupta)" userId="0a5b23fe-5dd3-4ad7-b557-09e5dd114773" providerId="ADAL" clId="{A3C93318-F9C9-4907-83F7-4B07072AAA3F}" dt="2023-09-27T14:43:19.081" v="813" actId="1076"/>
          <ac:spMkLst>
            <pc:docMk/>
            <pc:sldMk cId="475983172" sldId="258"/>
            <ac:spMk id="9" creationId="{219F5432-2689-06D8-C5AC-E3A31C549976}"/>
          </ac:spMkLst>
        </pc:spChg>
        <pc:spChg chg="add mod">
          <ac:chgData name="Amardeep, G (Gupta)" userId="0a5b23fe-5dd3-4ad7-b557-09e5dd114773" providerId="ADAL" clId="{A3C93318-F9C9-4907-83F7-4B07072AAA3F}" dt="2023-09-27T13:56:28.035" v="643"/>
          <ac:spMkLst>
            <pc:docMk/>
            <pc:sldMk cId="475983172" sldId="258"/>
            <ac:spMk id="10" creationId="{48574DE4-3B50-4DB3-69B0-620A28DE2A76}"/>
          </ac:spMkLst>
        </pc:spChg>
        <pc:spChg chg="add mod">
          <ac:chgData name="Amardeep, G (Gupta)" userId="0a5b23fe-5dd3-4ad7-b557-09e5dd114773" providerId="ADAL" clId="{A3C93318-F9C9-4907-83F7-4B07072AAA3F}" dt="2023-09-27T13:56:28.035" v="643"/>
          <ac:spMkLst>
            <pc:docMk/>
            <pc:sldMk cId="475983172" sldId="258"/>
            <ac:spMk id="11" creationId="{E0F151D9-BE44-D4F3-81B7-C7F67DE49844}"/>
          </ac:spMkLst>
        </pc:spChg>
        <pc:spChg chg="add mod">
          <ac:chgData name="Amardeep, G (Gupta)" userId="0a5b23fe-5dd3-4ad7-b557-09e5dd114773" providerId="ADAL" clId="{A3C93318-F9C9-4907-83F7-4B07072AAA3F}" dt="2023-09-28T13:35:25.888" v="1222" actId="1076"/>
          <ac:spMkLst>
            <pc:docMk/>
            <pc:sldMk cId="475983172" sldId="258"/>
            <ac:spMk id="13" creationId="{9791D8F4-C7B6-BBEA-F30C-11E4D033610F}"/>
          </ac:spMkLst>
        </pc:spChg>
        <pc:spChg chg="add mod">
          <ac:chgData name="Amardeep, G (Gupta)" userId="0a5b23fe-5dd3-4ad7-b557-09e5dd114773" providerId="ADAL" clId="{A3C93318-F9C9-4907-83F7-4B07072AAA3F}" dt="2023-09-27T14:48:57.261" v="854" actId="14100"/>
          <ac:spMkLst>
            <pc:docMk/>
            <pc:sldMk cId="475983172" sldId="258"/>
            <ac:spMk id="14" creationId="{6DA8DB3D-2CDA-9E8D-162C-2D1608585DC1}"/>
          </ac:spMkLst>
        </pc:spChg>
        <pc:spChg chg="add del mod">
          <ac:chgData name="Amardeep, G (Gupta)" userId="0a5b23fe-5dd3-4ad7-b557-09e5dd114773" providerId="ADAL" clId="{A3C93318-F9C9-4907-83F7-4B07072AAA3F}" dt="2023-09-27T14:49:36.719" v="858" actId="478"/>
          <ac:spMkLst>
            <pc:docMk/>
            <pc:sldMk cId="475983172" sldId="258"/>
            <ac:spMk id="16" creationId="{762D7425-0B0E-FA61-8B3A-ED7705328953}"/>
          </ac:spMkLst>
        </pc:spChg>
        <pc:spChg chg="add mod">
          <ac:chgData name="Amardeep, G (Gupta)" userId="0a5b23fe-5dd3-4ad7-b557-09e5dd114773" providerId="ADAL" clId="{A3C93318-F9C9-4907-83F7-4B07072AAA3F}" dt="2023-09-29T21:23:30.602" v="1344" actId="20577"/>
          <ac:spMkLst>
            <pc:docMk/>
            <pc:sldMk cId="475983172" sldId="258"/>
            <ac:spMk id="18" creationId="{BC934F02-87C1-4932-989C-DBCFC0F7FB99}"/>
          </ac:spMkLst>
        </pc:spChg>
        <pc:spChg chg="add del mod">
          <ac:chgData name="Amardeep, G (Gupta)" userId="0a5b23fe-5dd3-4ad7-b557-09e5dd114773" providerId="ADAL" clId="{A3C93318-F9C9-4907-83F7-4B07072AAA3F}" dt="2023-09-27T14:51:51.352" v="938" actId="478"/>
          <ac:spMkLst>
            <pc:docMk/>
            <pc:sldMk cId="475983172" sldId="258"/>
            <ac:spMk id="20" creationId="{53DDDF27-D4E0-73DF-7A16-267C455F979D}"/>
          </ac:spMkLst>
        </pc:spChg>
        <pc:spChg chg="add del mod">
          <ac:chgData name="Amardeep, G (Gupta)" userId="0a5b23fe-5dd3-4ad7-b557-09e5dd114773" providerId="ADAL" clId="{A3C93318-F9C9-4907-83F7-4B07072AAA3F}" dt="2023-09-29T21:23:57.503" v="1347" actId="478"/>
          <ac:spMkLst>
            <pc:docMk/>
            <pc:sldMk cId="475983172" sldId="258"/>
            <ac:spMk id="21" creationId="{5E7CC748-9A49-E6A9-6F24-12B1C0BA3F1D}"/>
          </ac:spMkLst>
        </pc:spChg>
        <pc:spChg chg="add del mod">
          <ac:chgData name="Amardeep, G (Gupta)" userId="0a5b23fe-5dd3-4ad7-b557-09e5dd114773" providerId="ADAL" clId="{A3C93318-F9C9-4907-83F7-4B07072AAA3F}" dt="2023-09-27T14:54:17.186" v="994" actId="478"/>
          <ac:spMkLst>
            <pc:docMk/>
            <pc:sldMk cId="475983172" sldId="258"/>
            <ac:spMk id="24" creationId="{D45E93BE-85BD-32F3-6729-8F7AF25CBD45}"/>
          </ac:spMkLst>
        </pc:spChg>
        <pc:spChg chg="add mod">
          <ac:chgData name="Amardeep, G (Gupta)" userId="0a5b23fe-5dd3-4ad7-b557-09e5dd114773" providerId="ADAL" clId="{A3C93318-F9C9-4907-83F7-4B07072AAA3F}" dt="2023-09-29T21:25:47.227" v="1358" actId="108"/>
          <ac:spMkLst>
            <pc:docMk/>
            <pc:sldMk cId="475983172" sldId="258"/>
            <ac:spMk id="26" creationId="{0BFCF506-B2CC-B451-2ABE-AFBCB091A7CA}"/>
          </ac:spMkLst>
        </pc:spChg>
        <pc:spChg chg="add del mod">
          <ac:chgData name="Amardeep, G (Gupta)" userId="0a5b23fe-5dd3-4ad7-b557-09e5dd114773" providerId="ADAL" clId="{A3C93318-F9C9-4907-83F7-4B07072AAA3F}" dt="2023-09-27T19:56:05.774" v="1056" actId="478"/>
          <ac:spMkLst>
            <pc:docMk/>
            <pc:sldMk cId="475983172" sldId="258"/>
            <ac:spMk id="29" creationId="{A107BEEA-80CB-409F-0BE9-A4896601983E}"/>
          </ac:spMkLst>
        </pc:spChg>
        <pc:spChg chg="add del mod">
          <ac:chgData name="Amardeep, G (Gupta)" userId="0a5b23fe-5dd3-4ad7-b557-09e5dd114773" providerId="ADAL" clId="{A3C93318-F9C9-4907-83F7-4B07072AAA3F}" dt="2023-09-27T14:54:50.921" v="998" actId="21"/>
          <ac:spMkLst>
            <pc:docMk/>
            <pc:sldMk cId="475983172" sldId="258"/>
            <ac:spMk id="31" creationId="{EE90064B-E02E-BC34-2D17-C91CF691F96F}"/>
          </ac:spMkLst>
        </pc:spChg>
        <pc:spChg chg="add mod">
          <ac:chgData name="Amardeep, G (Gupta)" userId="0a5b23fe-5dd3-4ad7-b557-09e5dd114773" providerId="ADAL" clId="{A3C93318-F9C9-4907-83F7-4B07072AAA3F}" dt="2023-09-29T21:21:21.624" v="1305" actId="14100"/>
          <ac:spMkLst>
            <pc:docMk/>
            <pc:sldMk cId="475983172" sldId="258"/>
            <ac:spMk id="33" creationId="{4A4BC772-E6A7-D134-6E07-4E2D779AF770}"/>
          </ac:spMkLst>
        </pc:spChg>
        <pc:spChg chg="add del mod">
          <ac:chgData name="Amardeep, G (Gupta)" userId="0a5b23fe-5dd3-4ad7-b557-09e5dd114773" providerId="ADAL" clId="{A3C93318-F9C9-4907-83F7-4B07072AAA3F}" dt="2023-09-27T20:00:09.508" v="1117" actId="478"/>
          <ac:spMkLst>
            <pc:docMk/>
            <pc:sldMk cId="475983172" sldId="258"/>
            <ac:spMk id="35" creationId="{81F1E38F-25D3-3742-FB17-97013F0BC4D2}"/>
          </ac:spMkLst>
        </pc:spChg>
        <pc:spChg chg="add mod">
          <ac:chgData name="Amardeep, G (Gupta)" userId="0a5b23fe-5dd3-4ad7-b557-09e5dd114773" providerId="ADAL" clId="{A3C93318-F9C9-4907-83F7-4B07072AAA3F}" dt="2023-09-29T21:46:27.316" v="1477" actId="1076"/>
          <ac:spMkLst>
            <pc:docMk/>
            <pc:sldMk cId="475983172" sldId="258"/>
            <ac:spMk id="36" creationId="{058F861D-0052-5050-C10E-9070E3D68582}"/>
          </ac:spMkLst>
        </pc:spChg>
        <pc:spChg chg="add mod">
          <ac:chgData name="Amardeep, G (Gupta)" userId="0a5b23fe-5dd3-4ad7-b557-09e5dd114773" providerId="ADAL" clId="{A3C93318-F9C9-4907-83F7-4B07072AAA3F}" dt="2023-09-28T13:36:02.263" v="1224" actId="1076"/>
          <ac:spMkLst>
            <pc:docMk/>
            <pc:sldMk cId="475983172" sldId="258"/>
            <ac:spMk id="40" creationId="{A6B5B3DE-0D7B-C626-AC2E-3E164592602F}"/>
          </ac:spMkLst>
        </pc:spChg>
        <pc:spChg chg="add mod">
          <ac:chgData name="Amardeep, G (Gupta)" userId="0a5b23fe-5dd3-4ad7-b557-09e5dd114773" providerId="ADAL" clId="{A3C93318-F9C9-4907-83F7-4B07072AAA3F}" dt="2023-09-28T13:36:13.308" v="1225" actId="1076"/>
          <ac:spMkLst>
            <pc:docMk/>
            <pc:sldMk cId="475983172" sldId="258"/>
            <ac:spMk id="43" creationId="{D803FBAE-3546-63A0-0783-823C0C4E988B}"/>
          </ac:spMkLst>
        </pc:spChg>
        <pc:spChg chg="add mod">
          <ac:chgData name="Amardeep, G (Gupta)" userId="0a5b23fe-5dd3-4ad7-b557-09e5dd114773" providerId="ADAL" clId="{A3C93318-F9C9-4907-83F7-4B07072AAA3F}" dt="2023-09-28T13:36:36.115" v="1228" actId="1076"/>
          <ac:spMkLst>
            <pc:docMk/>
            <pc:sldMk cId="475983172" sldId="258"/>
            <ac:spMk id="50" creationId="{8520D58A-A308-C532-E2CD-9F960CA9B2BE}"/>
          </ac:spMkLst>
        </pc:spChg>
        <pc:spChg chg="add mod">
          <ac:chgData name="Amardeep, G (Gupta)" userId="0a5b23fe-5dd3-4ad7-b557-09e5dd114773" providerId="ADAL" clId="{A3C93318-F9C9-4907-83F7-4B07072AAA3F}" dt="2023-09-28T13:36:53.752" v="1229" actId="1076"/>
          <ac:spMkLst>
            <pc:docMk/>
            <pc:sldMk cId="475983172" sldId="258"/>
            <ac:spMk id="54" creationId="{5BE0CB19-9D3F-C2C3-DABF-DE13A9588253}"/>
          </ac:spMkLst>
        </pc:spChg>
        <pc:spChg chg="add mod">
          <ac:chgData name="Amardeep, G (Gupta)" userId="0a5b23fe-5dd3-4ad7-b557-09e5dd114773" providerId="ADAL" clId="{A3C93318-F9C9-4907-83F7-4B07072AAA3F}" dt="2023-09-28T13:37:14.956" v="1231" actId="1076"/>
          <ac:spMkLst>
            <pc:docMk/>
            <pc:sldMk cId="475983172" sldId="258"/>
            <ac:spMk id="55" creationId="{EA4A5158-967F-3763-D928-1671E3662286}"/>
          </ac:spMkLst>
        </pc:spChg>
        <pc:spChg chg="add del mod">
          <ac:chgData name="Amardeep, G (Gupta)" userId="0a5b23fe-5dd3-4ad7-b557-09e5dd114773" providerId="ADAL" clId="{A3C93318-F9C9-4907-83F7-4B07072AAA3F}" dt="2023-09-28T13:25:52.882" v="1121"/>
          <ac:spMkLst>
            <pc:docMk/>
            <pc:sldMk cId="475983172" sldId="258"/>
            <ac:spMk id="56" creationId="{9689CC97-0E8C-6926-4C28-A4218D0D440B}"/>
          </ac:spMkLst>
        </pc:spChg>
        <pc:spChg chg="add mod">
          <ac:chgData name="Amardeep, G (Gupta)" userId="0a5b23fe-5dd3-4ad7-b557-09e5dd114773" providerId="ADAL" clId="{A3C93318-F9C9-4907-83F7-4B07072AAA3F}" dt="2023-09-28T13:37:44.481" v="1246" actId="14100"/>
          <ac:spMkLst>
            <pc:docMk/>
            <pc:sldMk cId="475983172" sldId="258"/>
            <ac:spMk id="57" creationId="{0E6A9830-63F6-AE1B-8EE4-87F5898FF603}"/>
          </ac:spMkLst>
        </pc:spChg>
        <pc:spChg chg="add mod">
          <ac:chgData name="Amardeep, G (Gupta)" userId="0a5b23fe-5dd3-4ad7-b557-09e5dd114773" providerId="ADAL" clId="{A3C93318-F9C9-4907-83F7-4B07072AAA3F}" dt="2023-09-29T21:28:09.645" v="1399" actId="20577"/>
          <ac:spMkLst>
            <pc:docMk/>
            <pc:sldMk cId="475983172" sldId="258"/>
            <ac:spMk id="66" creationId="{CD26966A-D1EB-CA6C-4F83-F1291E29B612}"/>
          </ac:spMkLst>
        </pc:spChg>
        <pc:spChg chg="add mod">
          <ac:chgData name="Amardeep, G (Gupta)" userId="0a5b23fe-5dd3-4ad7-b557-09e5dd114773" providerId="ADAL" clId="{A3C93318-F9C9-4907-83F7-4B07072AAA3F}" dt="2023-09-29T21:30:10.221" v="1414" actId="108"/>
          <ac:spMkLst>
            <pc:docMk/>
            <pc:sldMk cId="475983172" sldId="258"/>
            <ac:spMk id="67" creationId="{E99B4D82-7363-EB1C-F0A7-C2C1B15797FA}"/>
          </ac:spMkLst>
        </pc:spChg>
        <pc:spChg chg="add mod">
          <ac:chgData name="Amardeep, G (Gupta)" userId="0a5b23fe-5dd3-4ad7-b557-09e5dd114773" providerId="ADAL" clId="{A3C93318-F9C9-4907-83F7-4B07072AAA3F}" dt="2023-09-29T21:32:23.284" v="1449" actId="108"/>
          <ac:spMkLst>
            <pc:docMk/>
            <pc:sldMk cId="475983172" sldId="258"/>
            <ac:spMk id="73" creationId="{AA3B4579-AF67-0A9B-80A3-8462962457C8}"/>
          </ac:spMkLst>
        </pc:spChg>
        <pc:spChg chg="add mod">
          <ac:chgData name="Amardeep, G (Gupta)" userId="0a5b23fe-5dd3-4ad7-b557-09e5dd114773" providerId="ADAL" clId="{A3C93318-F9C9-4907-83F7-4B07072AAA3F}" dt="2023-09-29T21:35:23.101" v="1463" actId="1076"/>
          <ac:spMkLst>
            <pc:docMk/>
            <pc:sldMk cId="475983172" sldId="258"/>
            <ac:spMk id="80" creationId="{E2E8E5A8-E7A3-C5DD-9F3D-B0B9E2DF8414}"/>
          </ac:spMkLst>
        </pc:spChg>
        <pc:spChg chg="add mod">
          <ac:chgData name="Amardeep, G (Gupta)" userId="0a5b23fe-5dd3-4ad7-b557-09e5dd114773" providerId="ADAL" clId="{A3C93318-F9C9-4907-83F7-4B07072AAA3F}" dt="2023-09-29T21:35:48.671" v="1467" actId="1076"/>
          <ac:spMkLst>
            <pc:docMk/>
            <pc:sldMk cId="475983172" sldId="258"/>
            <ac:spMk id="90" creationId="{59B9D5FF-2CB8-D529-8C33-4667EA1EB933}"/>
          </ac:spMkLst>
        </pc:spChg>
        <pc:cxnChg chg="add mod">
          <ac:chgData name="Amardeep, G (Gupta)" userId="0a5b23fe-5dd3-4ad7-b557-09e5dd114773" providerId="ADAL" clId="{A3C93318-F9C9-4907-83F7-4B07072AAA3F}" dt="2023-09-27T13:56:28.035" v="643"/>
          <ac:cxnSpMkLst>
            <pc:docMk/>
            <pc:sldMk cId="475983172" sldId="258"/>
            <ac:cxnSpMk id="3" creationId="{669ABC51-1379-8940-1B25-7F31A6FC8D32}"/>
          </ac:cxnSpMkLst>
        </pc:cxnChg>
        <pc:cxnChg chg="add mod">
          <ac:chgData name="Amardeep, G (Gupta)" userId="0a5b23fe-5dd3-4ad7-b557-09e5dd114773" providerId="ADAL" clId="{A3C93318-F9C9-4907-83F7-4B07072AAA3F}" dt="2023-09-27T13:56:28.035" v="643"/>
          <ac:cxnSpMkLst>
            <pc:docMk/>
            <pc:sldMk cId="475983172" sldId="258"/>
            <ac:cxnSpMk id="5" creationId="{2C0828B1-7534-227B-4FAB-2FC83AD6BC2F}"/>
          </ac:cxnSpMkLst>
        </pc:cxnChg>
        <pc:cxnChg chg="add mod">
          <ac:chgData name="Amardeep, G (Gupta)" userId="0a5b23fe-5dd3-4ad7-b557-09e5dd114773" providerId="ADAL" clId="{A3C93318-F9C9-4907-83F7-4B07072AAA3F}" dt="2023-09-27T13:56:28.035" v="643"/>
          <ac:cxnSpMkLst>
            <pc:docMk/>
            <pc:sldMk cId="475983172" sldId="258"/>
            <ac:cxnSpMk id="7" creationId="{C6060943-3571-04F1-7A00-7C437CFC0C2C}"/>
          </ac:cxnSpMkLst>
        </pc:cxnChg>
        <pc:cxnChg chg="add mod">
          <ac:chgData name="Amardeep, G (Gupta)" userId="0a5b23fe-5dd3-4ad7-b557-09e5dd114773" providerId="ADAL" clId="{A3C93318-F9C9-4907-83F7-4B07072AAA3F}" dt="2023-09-27T13:56:28.035" v="643"/>
          <ac:cxnSpMkLst>
            <pc:docMk/>
            <pc:sldMk cId="475983172" sldId="258"/>
            <ac:cxnSpMk id="8" creationId="{639596BB-6525-1ADA-8321-BB863C207097}"/>
          </ac:cxnSpMkLst>
        </pc:cxnChg>
        <pc:cxnChg chg="add mod">
          <ac:chgData name="Amardeep, G (Gupta)" userId="0a5b23fe-5dd3-4ad7-b557-09e5dd114773" providerId="ADAL" clId="{A3C93318-F9C9-4907-83F7-4B07072AAA3F}" dt="2023-09-28T13:35:25.888" v="1222" actId="1076"/>
          <ac:cxnSpMkLst>
            <pc:docMk/>
            <pc:sldMk cId="475983172" sldId="258"/>
            <ac:cxnSpMk id="12" creationId="{4F88924F-0DDD-707E-8AB6-05ACD751896C}"/>
          </ac:cxnSpMkLst>
        </pc:cxnChg>
        <pc:cxnChg chg="add mod">
          <ac:chgData name="Amardeep, G (Gupta)" userId="0a5b23fe-5dd3-4ad7-b557-09e5dd114773" providerId="ADAL" clId="{A3C93318-F9C9-4907-83F7-4B07072AAA3F}" dt="2023-09-27T13:56:28.035" v="643"/>
          <ac:cxnSpMkLst>
            <pc:docMk/>
            <pc:sldMk cId="475983172" sldId="258"/>
            <ac:cxnSpMk id="15" creationId="{228CD885-B00B-7F8E-4FF0-36CAC92D9796}"/>
          </ac:cxnSpMkLst>
        </pc:cxnChg>
        <pc:cxnChg chg="add del mod">
          <ac:chgData name="Amardeep, G (Gupta)" userId="0a5b23fe-5dd3-4ad7-b557-09e5dd114773" providerId="ADAL" clId="{A3C93318-F9C9-4907-83F7-4B07072AAA3F}" dt="2023-09-27T14:49:40.057" v="859" actId="478"/>
          <ac:cxnSpMkLst>
            <pc:docMk/>
            <pc:sldMk cId="475983172" sldId="258"/>
            <ac:cxnSpMk id="17" creationId="{E43708E2-E5C3-7E33-1E8B-33A230FEA098}"/>
          </ac:cxnSpMkLst>
        </pc:cxnChg>
        <pc:cxnChg chg="add mod">
          <ac:chgData name="Amardeep, G (Gupta)" userId="0a5b23fe-5dd3-4ad7-b557-09e5dd114773" providerId="ADAL" clId="{A3C93318-F9C9-4907-83F7-4B07072AAA3F}" dt="2023-09-29T21:22:41.569" v="1337" actId="14100"/>
          <ac:cxnSpMkLst>
            <pc:docMk/>
            <pc:sldMk cId="475983172" sldId="258"/>
            <ac:cxnSpMk id="19" creationId="{92C7E32A-D075-1993-8354-356440FFD4CB}"/>
          </ac:cxnSpMkLst>
        </pc:cxnChg>
        <pc:cxnChg chg="add mod">
          <ac:chgData name="Amardeep, G (Gupta)" userId="0a5b23fe-5dd3-4ad7-b557-09e5dd114773" providerId="ADAL" clId="{A3C93318-F9C9-4907-83F7-4B07072AAA3F}" dt="2023-09-28T13:36:13.308" v="1225" actId="1076"/>
          <ac:cxnSpMkLst>
            <pc:docMk/>
            <pc:sldMk cId="475983172" sldId="258"/>
            <ac:cxnSpMk id="22" creationId="{7B10C5C3-0783-FA8F-A51B-A93A2691ADD7}"/>
          </ac:cxnSpMkLst>
        </pc:cxnChg>
        <pc:cxnChg chg="add del mod">
          <ac:chgData name="Amardeep, G (Gupta)" userId="0a5b23fe-5dd3-4ad7-b557-09e5dd114773" providerId="ADAL" clId="{A3C93318-F9C9-4907-83F7-4B07072AAA3F}" dt="2023-09-27T14:54:20.486" v="995" actId="478"/>
          <ac:cxnSpMkLst>
            <pc:docMk/>
            <pc:sldMk cId="475983172" sldId="258"/>
            <ac:cxnSpMk id="23" creationId="{2A5069A8-F97A-7274-D951-969B1A09718E}"/>
          </ac:cxnSpMkLst>
        </pc:cxnChg>
        <pc:cxnChg chg="add mod">
          <ac:chgData name="Amardeep, G (Gupta)" userId="0a5b23fe-5dd3-4ad7-b557-09e5dd114773" providerId="ADAL" clId="{A3C93318-F9C9-4907-83F7-4B07072AAA3F}" dt="2023-09-27T13:56:28.035" v="643"/>
          <ac:cxnSpMkLst>
            <pc:docMk/>
            <pc:sldMk cId="475983172" sldId="258"/>
            <ac:cxnSpMk id="25" creationId="{64AC1575-82BA-5E9D-EEEA-B7731CA7DE01}"/>
          </ac:cxnSpMkLst>
        </pc:cxnChg>
        <pc:cxnChg chg="add mod">
          <ac:chgData name="Amardeep, G (Gupta)" userId="0a5b23fe-5dd3-4ad7-b557-09e5dd114773" providerId="ADAL" clId="{A3C93318-F9C9-4907-83F7-4B07072AAA3F}" dt="2023-09-29T21:23:31.637" v="1345" actId="1076"/>
          <ac:cxnSpMkLst>
            <pc:docMk/>
            <pc:sldMk cId="475983172" sldId="258"/>
            <ac:cxnSpMk id="27" creationId="{3BB106D0-9676-038C-6B7F-55EA1ADFA41D}"/>
          </ac:cxnSpMkLst>
        </pc:cxnChg>
        <pc:cxnChg chg="add del mod">
          <ac:chgData name="Amardeep, G (Gupta)" userId="0a5b23fe-5dd3-4ad7-b557-09e5dd114773" providerId="ADAL" clId="{A3C93318-F9C9-4907-83F7-4B07072AAA3F}" dt="2023-09-27T19:56:08.631" v="1057" actId="478"/>
          <ac:cxnSpMkLst>
            <pc:docMk/>
            <pc:sldMk cId="475983172" sldId="258"/>
            <ac:cxnSpMk id="28" creationId="{71FD0F48-8628-8149-1BC4-430BAF5F0224}"/>
          </ac:cxnSpMkLst>
        </pc:cxnChg>
        <pc:cxnChg chg="add del mod">
          <ac:chgData name="Amardeep, G (Gupta)" userId="0a5b23fe-5dd3-4ad7-b557-09e5dd114773" providerId="ADAL" clId="{A3C93318-F9C9-4907-83F7-4B07072AAA3F}" dt="2023-09-27T19:55:56.957" v="1054" actId="478"/>
          <ac:cxnSpMkLst>
            <pc:docMk/>
            <pc:sldMk cId="475983172" sldId="258"/>
            <ac:cxnSpMk id="30" creationId="{8E095DC6-5C75-F12B-C308-F8CA7F5354E7}"/>
          </ac:cxnSpMkLst>
        </pc:cxnChg>
        <pc:cxnChg chg="add del mod">
          <ac:chgData name="Amardeep, G (Gupta)" userId="0a5b23fe-5dd3-4ad7-b557-09e5dd114773" providerId="ADAL" clId="{A3C93318-F9C9-4907-83F7-4B07072AAA3F}" dt="2023-09-27T19:56:13.438" v="1058" actId="478"/>
          <ac:cxnSpMkLst>
            <pc:docMk/>
            <pc:sldMk cId="475983172" sldId="258"/>
            <ac:cxnSpMk id="32" creationId="{668D15CE-4CF6-5BC0-176A-D735A2E57B06}"/>
          </ac:cxnSpMkLst>
        </pc:cxnChg>
        <pc:cxnChg chg="add del mod">
          <ac:chgData name="Amardeep, G (Gupta)" userId="0a5b23fe-5dd3-4ad7-b557-09e5dd114773" providerId="ADAL" clId="{A3C93318-F9C9-4907-83F7-4B07072AAA3F}" dt="2023-09-29T21:24:35.909" v="1352" actId="478"/>
          <ac:cxnSpMkLst>
            <pc:docMk/>
            <pc:sldMk cId="475983172" sldId="258"/>
            <ac:cxnSpMk id="34" creationId="{2C73F93D-7FDF-1E1A-029D-FD4A9369F02B}"/>
          </ac:cxnSpMkLst>
        </pc:cxnChg>
        <pc:cxnChg chg="add mod">
          <ac:chgData name="Amardeep, G (Gupta)" userId="0a5b23fe-5dd3-4ad7-b557-09e5dd114773" providerId="ADAL" clId="{A3C93318-F9C9-4907-83F7-4B07072AAA3F}" dt="2023-09-28T13:36:02.263" v="1224" actId="1076"/>
          <ac:cxnSpMkLst>
            <pc:docMk/>
            <pc:sldMk cId="475983172" sldId="258"/>
            <ac:cxnSpMk id="37" creationId="{8BEE25BE-F445-7A77-9085-885398E09C0F}"/>
          </ac:cxnSpMkLst>
        </pc:cxnChg>
        <pc:cxnChg chg="add del mod">
          <ac:chgData name="Amardeep, G (Gupta)" userId="0a5b23fe-5dd3-4ad7-b557-09e5dd114773" providerId="ADAL" clId="{A3C93318-F9C9-4907-83F7-4B07072AAA3F}" dt="2023-09-27T14:50:17.072" v="862"/>
          <ac:cxnSpMkLst>
            <pc:docMk/>
            <pc:sldMk cId="475983172" sldId="258"/>
            <ac:cxnSpMk id="39" creationId="{25AA737D-F838-F743-4260-D014BB10C392}"/>
          </ac:cxnSpMkLst>
        </pc:cxnChg>
        <pc:cxnChg chg="add mod">
          <ac:chgData name="Amardeep, G (Gupta)" userId="0a5b23fe-5dd3-4ad7-b557-09e5dd114773" providerId="ADAL" clId="{A3C93318-F9C9-4907-83F7-4B07072AAA3F}" dt="2023-09-29T21:29:06.419" v="1407" actId="1076"/>
          <ac:cxnSpMkLst>
            <pc:docMk/>
            <pc:sldMk cId="475983172" sldId="258"/>
            <ac:cxnSpMk id="47" creationId="{99A71895-9D9D-C6D8-98DD-F822B40E990B}"/>
          </ac:cxnSpMkLst>
        </pc:cxnChg>
        <pc:cxnChg chg="add mod">
          <ac:chgData name="Amardeep, G (Gupta)" userId="0a5b23fe-5dd3-4ad7-b557-09e5dd114773" providerId="ADAL" clId="{A3C93318-F9C9-4907-83F7-4B07072AAA3F}" dt="2023-09-28T13:37:01.321" v="1230" actId="1076"/>
          <ac:cxnSpMkLst>
            <pc:docMk/>
            <pc:sldMk cId="475983172" sldId="258"/>
            <ac:cxnSpMk id="52" creationId="{2134DD89-C106-A0B6-9931-D00EE0EED350}"/>
          </ac:cxnSpMkLst>
        </pc:cxnChg>
        <pc:cxnChg chg="add mod">
          <ac:chgData name="Amardeep, G (Gupta)" userId="0a5b23fe-5dd3-4ad7-b557-09e5dd114773" providerId="ADAL" clId="{A3C93318-F9C9-4907-83F7-4B07072AAA3F}" dt="2023-09-29T21:24:28.820" v="1351" actId="14100"/>
          <ac:cxnSpMkLst>
            <pc:docMk/>
            <pc:sldMk cId="475983172" sldId="258"/>
            <ac:cxnSpMk id="60" creationId="{DC64AE08-97FD-0C13-77BC-B31A0CE3E446}"/>
          </ac:cxnSpMkLst>
        </pc:cxnChg>
        <pc:cxnChg chg="add">
          <ac:chgData name="Amardeep, G (Gupta)" userId="0a5b23fe-5dd3-4ad7-b557-09e5dd114773" providerId="ADAL" clId="{A3C93318-F9C9-4907-83F7-4B07072AAA3F}" dt="2023-09-29T21:26:01.753" v="1359" actId="11529"/>
          <ac:cxnSpMkLst>
            <pc:docMk/>
            <pc:sldMk cId="475983172" sldId="258"/>
            <ac:cxnSpMk id="65" creationId="{C9B176CC-E954-B8AC-1558-AB570EFBA332}"/>
          </ac:cxnSpMkLst>
        </pc:cxnChg>
        <pc:cxnChg chg="add mod">
          <ac:chgData name="Amardeep, G (Gupta)" userId="0a5b23fe-5dd3-4ad7-b557-09e5dd114773" providerId="ADAL" clId="{A3C93318-F9C9-4907-83F7-4B07072AAA3F}" dt="2023-09-29T21:28:30.332" v="1401" actId="1076"/>
          <ac:cxnSpMkLst>
            <pc:docMk/>
            <pc:sldMk cId="475983172" sldId="258"/>
            <ac:cxnSpMk id="68" creationId="{7E43D5BD-E0E1-1307-D764-20EADC01348F}"/>
          </ac:cxnSpMkLst>
        </pc:cxnChg>
        <pc:cxnChg chg="add del">
          <ac:chgData name="Amardeep, G (Gupta)" userId="0a5b23fe-5dd3-4ad7-b557-09e5dd114773" providerId="ADAL" clId="{A3C93318-F9C9-4907-83F7-4B07072AAA3F}" dt="2023-09-29T21:28:40.376" v="1403" actId="11529"/>
          <ac:cxnSpMkLst>
            <pc:docMk/>
            <pc:sldMk cId="475983172" sldId="258"/>
            <ac:cxnSpMk id="70" creationId="{4182BEB6-DC3D-6721-1DE8-0C2F74B789AF}"/>
          </ac:cxnSpMkLst>
        </pc:cxnChg>
        <pc:cxnChg chg="add">
          <ac:chgData name="Amardeep, G (Gupta)" userId="0a5b23fe-5dd3-4ad7-b557-09e5dd114773" providerId="ADAL" clId="{A3C93318-F9C9-4907-83F7-4B07072AAA3F}" dt="2023-09-29T21:28:50.770" v="1404" actId="11529"/>
          <ac:cxnSpMkLst>
            <pc:docMk/>
            <pc:sldMk cId="475983172" sldId="258"/>
            <ac:cxnSpMk id="72" creationId="{576CC314-8667-0143-7574-0C0D9D1AB16E}"/>
          </ac:cxnSpMkLst>
        </pc:cxnChg>
        <pc:cxnChg chg="add del">
          <ac:chgData name="Amardeep, G (Gupta)" userId="0a5b23fe-5dd3-4ad7-b557-09e5dd114773" providerId="ADAL" clId="{A3C93318-F9C9-4907-83F7-4B07072AAA3F}" dt="2023-09-29T21:31:26.139" v="1439" actId="11529"/>
          <ac:cxnSpMkLst>
            <pc:docMk/>
            <pc:sldMk cId="475983172" sldId="258"/>
            <ac:cxnSpMk id="75" creationId="{4B510E52-E30D-D1F0-0F66-D8D1C63E2007}"/>
          </ac:cxnSpMkLst>
        </pc:cxnChg>
        <pc:cxnChg chg="add">
          <ac:chgData name="Amardeep, G (Gupta)" userId="0a5b23fe-5dd3-4ad7-b557-09e5dd114773" providerId="ADAL" clId="{A3C93318-F9C9-4907-83F7-4B07072AAA3F}" dt="2023-09-29T21:31:34.297" v="1440" actId="11529"/>
          <ac:cxnSpMkLst>
            <pc:docMk/>
            <pc:sldMk cId="475983172" sldId="258"/>
            <ac:cxnSpMk id="77" creationId="{436D807B-C6C8-46F6-8082-6907F150C6AD}"/>
          </ac:cxnSpMkLst>
        </pc:cxnChg>
        <pc:cxnChg chg="add">
          <ac:chgData name="Amardeep, G (Gupta)" userId="0a5b23fe-5dd3-4ad7-b557-09e5dd114773" providerId="ADAL" clId="{A3C93318-F9C9-4907-83F7-4B07072AAA3F}" dt="2023-09-29T21:32:35.707" v="1450" actId="11529"/>
          <ac:cxnSpMkLst>
            <pc:docMk/>
            <pc:sldMk cId="475983172" sldId="258"/>
            <ac:cxnSpMk id="79" creationId="{23E2913A-9175-CE49-2A64-D7C748311A49}"/>
          </ac:cxnSpMkLst>
        </pc:cxnChg>
        <pc:cxnChg chg="add del mod">
          <ac:chgData name="Amardeep, G (Gupta)" userId="0a5b23fe-5dd3-4ad7-b557-09e5dd114773" providerId="ADAL" clId="{A3C93318-F9C9-4907-83F7-4B07072AAA3F}" dt="2023-09-29T21:33:53.480" v="1456" actId="11529"/>
          <ac:cxnSpMkLst>
            <pc:docMk/>
            <pc:sldMk cId="475983172" sldId="258"/>
            <ac:cxnSpMk id="82" creationId="{62422F92-56BF-119C-B911-A489D369D6E3}"/>
          </ac:cxnSpMkLst>
        </pc:cxnChg>
        <pc:cxnChg chg="add del mod">
          <ac:chgData name="Amardeep, G (Gupta)" userId="0a5b23fe-5dd3-4ad7-b557-09e5dd114773" providerId="ADAL" clId="{A3C93318-F9C9-4907-83F7-4B07072AAA3F}" dt="2023-09-29T21:34:17.099" v="1460" actId="11529"/>
          <ac:cxnSpMkLst>
            <pc:docMk/>
            <pc:sldMk cId="475983172" sldId="258"/>
            <ac:cxnSpMk id="85" creationId="{63FD20BE-A686-2249-0A16-FE28A4EC515A}"/>
          </ac:cxnSpMkLst>
        </pc:cxnChg>
        <pc:cxnChg chg="add mod">
          <ac:chgData name="Amardeep, G (Gupta)" userId="0a5b23fe-5dd3-4ad7-b557-09e5dd114773" providerId="ADAL" clId="{A3C93318-F9C9-4907-83F7-4B07072AAA3F}" dt="2023-09-29T21:35:23.101" v="1463" actId="1076"/>
          <ac:cxnSpMkLst>
            <pc:docMk/>
            <pc:sldMk cId="475983172" sldId="258"/>
            <ac:cxnSpMk id="88" creationId="{F5B2B55D-F471-BED6-BCDC-50F83D2B33BA}"/>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089A7-13E9-C7F8-0E12-0A89EDE3A4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F4F4BBF-51C0-6509-4342-52C65DEE0D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2B9B3C5-B79A-2CA6-B225-23DF4173D1CD}"/>
              </a:ext>
            </a:extLst>
          </p:cNvPr>
          <p:cNvSpPr>
            <a:spLocks noGrp="1"/>
          </p:cNvSpPr>
          <p:nvPr>
            <p:ph type="dt" sz="half" idx="10"/>
          </p:nvPr>
        </p:nvSpPr>
        <p:spPr/>
        <p:txBody>
          <a:bodyPr/>
          <a:lstStyle/>
          <a:p>
            <a:fld id="{84469463-6C11-474C-8D26-65409A307411}" type="datetimeFigureOut">
              <a:rPr lang="en-GB" smtClean="0"/>
              <a:t>08/11/2023</a:t>
            </a:fld>
            <a:endParaRPr lang="en-GB"/>
          </a:p>
        </p:txBody>
      </p:sp>
      <p:sp>
        <p:nvSpPr>
          <p:cNvPr id="5" name="Footer Placeholder 4">
            <a:extLst>
              <a:ext uri="{FF2B5EF4-FFF2-40B4-BE49-F238E27FC236}">
                <a16:creationId xmlns:a16="http://schemas.microsoft.com/office/drawing/2014/main" id="{3AF5FC72-ED3C-8B66-2876-D3A76C6A73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8225C2-721E-CFAC-43B4-C0913CBBD5C1}"/>
              </a:ext>
            </a:extLst>
          </p:cNvPr>
          <p:cNvSpPr>
            <a:spLocks noGrp="1"/>
          </p:cNvSpPr>
          <p:nvPr>
            <p:ph type="sldNum" sz="quarter" idx="12"/>
          </p:nvPr>
        </p:nvSpPr>
        <p:spPr/>
        <p:txBody>
          <a:bodyPr/>
          <a:lstStyle/>
          <a:p>
            <a:fld id="{16312584-AAA1-4945-ACE7-AAA2F8B909C6}" type="slidenum">
              <a:rPr lang="en-GB" smtClean="0"/>
              <a:t>‹#›</a:t>
            </a:fld>
            <a:endParaRPr lang="en-GB"/>
          </a:p>
        </p:txBody>
      </p:sp>
    </p:spTree>
    <p:extLst>
      <p:ext uri="{BB962C8B-B14F-4D97-AF65-F5344CB8AC3E}">
        <p14:creationId xmlns:p14="http://schemas.microsoft.com/office/powerpoint/2010/main" val="350342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AFAA-3D3D-1F43-EC6A-94E1D655AF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EA455D8-6BBB-43AE-E17C-1A323D5351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1211E6-0672-1235-3259-DB3247039E4D}"/>
              </a:ext>
            </a:extLst>
          </p:cNvPr>
          <p:cNvSpPr>
            <a:spLocks noGrp="1"/>
          </p:cNvSpPr>
          <p:nvPr>
            <p:ph type="dt" sz="half" idx="10"/>
          </p:nvPr>
        </p:nvSpPr>
        <p:spPr/>
        <p:txBody>
          <a:bodyPr/>
          <a:lstStyle/>
          <a:p>
            <a:fld id="{84469463-6C11-474C-8D26-65409A307411}" type="datetimeFigureOut">
              <a:rPr lang="en-GB" smtClean="0"/>
              <a:t>08/11/2023</a:t>
            </a:fld>
            <a:endParaRPr lang="en-GB"/>
          </a:p>
        </p:txBody>
      </p:sp>
      <p:sp>
        <p:nvSpPr>
          <p:cNvPr id="5" name="Footer Placeholder 4">
            <a:extLst>
              <a:ext uri="{FF2B5EF4-FFF2-40B4-BE49-F238E27FC236}">
                <a16:creationId xmlns:a16="http://schemas.microsoft.com/office/drawing/2014/main" id="{102E2834-1479-819D-499D-9F71EBB551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9A9969-F3D8-6EA7-BC09-E1AF837A0318}"/>
              </a:ext>
            </a:extLst>
          </p:cNvPr>
          <p:cNvSpPr>
            <a:spLocks noGrp="1"/>
          </p:cNvSpPr>
          <p:nvPr>
            <p:ph type="sldNum" sz="quarter" idx="12"/>
          </p:nvPr>
        </p:nvSpPr>
        <p:spPr/>
        <p:txBody>
          <a:bodyPr/>
          <a:lstStyle/>
          <a:p>
            <a:fld id="{16312584-AAA1-4945-ACE7-AAA2F8B909C6}" type="slidenum">
              <a:rPr lang="en-GB" smtClean="0"/>
              <a:t>‹#›</a:t>
            </a:fld>
            <a:endParaRPr lang="en-GB"/>
          </a:p>
        </p:txBody>
      </p:sp>
    </p:spTree>
    <p:extLst>
      <p:ext uri="{BB962C8B-B14F-4D97-AF65-F5344CB8AC3E}">
        <p14:creationId xmlns:p14="http://schemas.microsoft.com/office/powerpoint/2010/main" val="89636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EEB07C-E6BC-8168-8D48-112CFD4493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F8C38C7-48E8-8BD4-3650-DCC1DE3FDF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F08ABD-55F4-C3A4-91AB-9DD66CFF3981}"/>
              </a:ext>
            </a:extLst>
          </p:cNvPr>
          <p:cNvSpPr>
            <a:spLocks noGrp="1"/>
          </p:cNvSpPr>
          <p:nvPr>
            <p:ph type="dt" sz="half" idx="10"/>
          </p:nvPr>
        </p:nvSpPr>
        <p:spPr/>
        <p:txBody>
          <a:bodyPr/>
          <a:lstStyle/>
          <a:p>
            <a:fld id="{84469463-6C11-474C-8D26-65409A307411}" type="datetimeFigureOut">
              <a:rPr lang="en-GB" smtClean="0"/>
              <a:t>08/11/2023</a:t>
            </a:fld>
            <a:endParaRPr lang="en-GB"/>
          </a:p>
        </p:txBody>
      </p:sp>
      <p:sp>
        <p:nvSpPr>
          <p:cNvPr id="5" name="Footer Placeholder 4">
            <a:extLst>
              <a:ext uri="{FF2B5EF4-FFF2-40B4-BE49-F238E27FC236}">
                <a16:creationId xmlns:a16="http://schemas.microsoft.com/office/drawing/2014/main" id="{F283F564-59B9-4008-D5DD-D93E334F87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9178D6-3D1B-4AA4-8DAE-20F26C4C8D94}"/>
              </a:ext>
            </a:extLst>
          </p:cNvPr>
          <p:cNvSpPr>
            <a:spLocks noGrp="1"/>
          </p:cNvSpPr>
          <p:nvPr>
            <p:ph type="sldNum" sz="quarter" idx="12"/>
          </p:nvPr>
        </p:nvSpPr>
        <p:spPr/>
        <p:txBody>
          <a:bodyPr/>
          <a:lstStyle/>
          <a:p>
            <a:fld id="{16312584-AAA1-4945-ACE7-AAA2F8B909C6}" type="slidenum">
              <a:rPr lang="en-GB" smtClean="0"/>
              <a:t>‹#›</a:t>
            </a:fld>
            <a:endParaRPr lang="en-GB"/>
          </a:p>
        </p:txBody>
      </p:sp>
    </p:spTree>
    <p:extLst>
      <p:ext uri="{BB962C8B-B14F-4D97-AF65-F5344CB8AC3E}">
        <p14:creationId xmlns:p14="http://schemas.microsoft.com/office/powerpoint/2010/main" val="249770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A9FF-9FE4-61F0-BA59-F4722BE5D0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5116526-C6B4-F06C-94EB-A4C39E6C45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ECF7AF-DC61-7F81-86D4-40BA02454A6E}"/>
              </a:ext>
            </a:extLst>
          </p:cNvPr>
          <p:cNvSpPr>
            <a:spLocks noGrp="1"/>
          </p:cNvSpPr>
          <p:nvPr>
            <p:ph type="dt" sz="half" idx="10"/>
          </p:nvPr>
        </p:nvSpPr>
        <p:spPr/>
        <p:txBody>
          <a:bodyPr/>
          <a:lstStyle/>
          <a:p>
            <a:fld id="{84469463-6C11-474C-8D26-65409A307411}" type="datetimeFigureOut">
              <a:rPr lang="en-GB" smtClean="0"/>
              <a:t>08/11/2023</a:t>
            </a:fld>
            <a:endParaRPr lang="en-GB"/>
          </a:p>
        </p:txBody>
      </p:sp>
      <p:sp>
        <p:nvSpPr>
          <p:cNvPr id="5" name="Footer Placeholder 4">
            <a:extLst>
              <a:ext uri="{FF2B5EF4-FFF2-40B4-BE49-F238E27FC236}">
                <a16:creationId xmlns:a16="http://schemas.microsoft.com/office/drawing/2014/main" id="{F1983178-D3AE-C64C-8CAC-9683EC4C8B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EFE203-6B93-D11A-F5F5-C6354F4A1221}"/>
              </a:ext>
            </a:extLst>
          </p:cNvPr>
          <p:cNvSpPr>
            <a:spLocks noGrp="1"/>
          </p:cNvSpPr>
          <p:nvPr>
            <p:ph type="sldNum" sz="quarter" idx="12"/>
          </p:nvPr>
        </p:nvSpPr>
        <p:spPr/>
        <p:txBody>
          <a:bodyPr/>
          <a:lstStyle/>
          <a:p>
            <a:fld id="{16312584-AAA1-4945-ACE7-AAA2F8B909C6}" type="slidenum">
              <a:rPr lang="en-GB" smtClean="0"/>
              <a:t>‹#›</a:t>
            </a:fld>
            <a:endParaRPr lang="en-GB"/>
          </a:p>
        </p:txBody>
      </p:sp>
    </p:spTree>
    <p:extLst>
      <p:ext uri="{BB962C8B-B14F-4D97-AF65-F5344CB8AC3E}">
        <p14:creationId xmlns:p14="http://schemas.microsoft.com/office/powerpoint/2010/main" val="4022532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D5C4-BE73-731E-4AF5-CED97D3484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F6888E8-68F2-06F1-6DDD-B34D48464F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7FB93E-BA03-01EA-CDD1-E675EA696ABA}"/>
              </a:ext>
            </a:extLst>
          </p:cNvPr>
          <p:cNvSpPr>
            <a:spLocks noGrp="1"/>
          </p:cNvSpPr>
          <p:nvPr>
            <p:ph type="dt" sz="half" idx="10"/>
          </p:nvPr>
        </p:nvSpPr>
        <p:spPr/>
        <p:txBody>
          <a:bodyPr/>
          <a:lstStyle/>
          <a:p>
            <a:fld id="{84469463-6C11-474C-8D26-65409A307411}" type="datetimeFigureOut">
              <a:rPr lang="en-GB" smtClean="0"/>
              <a:t>08/11/2023</a:t>
            </a:fld>
            <a:endParaRPr lang="en-GB"/>
          </a:p>
        </p:txBody>
      </p:sp>
      <p:sp>
        <p:nvSpPr>
          <p:cNvPr id="5" name="Footer Placeholder 4">
            <a:extLst>
              <a:ext uri="{FF2B5EF4-FFF2-40B4-BE49-F238E27FC236}">
                <a16:creationId xmlns:a16="http://schemas.microsoft.com/office/drawing/2014/main" id="{6D87916A-D262-C244-E490-CC93142826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F3E326-33CA-5B0E-FB5F-F2A83415108D}"/>
              </a:ext>
            </a:extLst>
          </p:cNvPr>
          <p:cNvSpPr>
            <a:spLocks noGrp="1"/>
          </p:cNvSpPr>
          <p:nvPr>
            <p:ph type="sldNum" sz="quarter" idx="12"/>
          </p:nvPr>
        </p:nvSpPr>
        <p:spPr/>
        <p:txBody>
          <a:bodyPr/>
          <a:lstStyle/>
          <a:p>
            <a:fld id="{16312584-AAA1-4945-ACE7-AAA2F8B909C6}" type="slidenum">
              <a:rPr lang="en-GB" smtClean="0"/>
              <a:t>‹#›</a:t>
            </a:fld>
            <a:endParaRPr lang="en-GB"/>
          </a:p>
        </p:txBody>
      </p:sp>
    </p:spTree>
    <p:extLst>
      <p:ext uri="{BB962C8B-B14F-4D97-AF65-F5344CB8AC3E}">
        <p14:creationId xmlns:p14="http://schemas.microsoft.com/office/powerpoint/2010/main" val="3928362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956E-B998-AE7D-811D-E4545B9B6DE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49F3DE0-820F-298E-C5E6-0660232731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496CBD3-ABB3-2FF1-E7A8-AB3A467225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F2FB25B-BB69-965D-F7CA-E91159DAED98}"/>
              </a:ext>
            </a:extLst>
          </p:cNvPr>
          <p:cNvSpPr>
            <a:spLocks noGrp="1"/>
          </p:cNvSpPr>
          <p:nvPr>
            <p:ph type="dt" sz="half" idx="10"/>
          </p:nvPr>
        </p:nvSpPr>
        <p:spPr/>
        <p:txBody>
          <a:bodyPr/>
          <a:lstStyle/>
          <a:p>
            <a:fld id="{84469463-6C11-474C-8D26-65409A307411}" type="datetimeFigureOut">
              <a:rPr lang="en-GB" smtClean="0"/>
              <a:t>08/11/2023</a:t>
            </a:fld>
            <a:endParaRPr lang="en-GB"/>
          </a:p>
        </p:txBody>
      </p:sp>
      <p:sp>
        <p:nvSpPr>
          <p:cNvPr id="6" name="Footer Placeholder 5">
            <a:extLst>
              <a:ext uri="{FF2B5EF4-FFF2-40B4-BE49-F238E27FC236}">
                <a16:creationId xmlns:a16="http://schemas.microsoft.com/office/drawing/2014/main" id="{A403A69E-FDF2-CCCF-2FE2-4C4A0EE0F9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F667B6-BE4E-9765-09C2-FC80B9F9A45A}"/>
              </a:ext>
            </a:extLst>
          </p:cNvPr>
          <p:cNvSpPr>
            <a:spLocks noGrp="1"/>
          </p:cNvSpPr>
          <p:nvPr>
            <p:ph type="sldNum" sz="quarter" idx="12"/>
          </p:nvPr>
        </p:nvSpPr>
        <p:spPr/>
        <p:txBody>
          <a:bodyPr/>
          <a:lstStyle/>
          <a:p>
            <a:fld id="{16312584-AAA1-4945-ACE7-AAA2F8B909C6}" type="slidenum">
              <a:rPr lang="en-GB" smtClean="0"/>
              <a:t>‹#›</a:t>
            </a:fld>
            <a:endParaRPr lang="en-GB"/>
          </a:p>
        </p:txBody>
      </p:sp>
    </p:spTree>
    <p:extLst>
      <p:ext uri="{BB962C8B-B14F-4D97-AF65-F5344CB8AC3E}">
        <p14:creationId xmlns:p14="http://schemas.microsoft.com/office/powerpoint/2010/main" val="228675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50A8-1CAF-28CB-DA7B-D36917CB1F3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6CB455-DE50-2DB8-6487-D3391E4B86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C33438-AA6A-1DFE-67D1-6847E8E109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0E10B0E-B678-11A1-916E-044339F41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F8FAB6-783E-F7F3-AAE2-4471A57E55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3DBD339-369B-A2C8-6BC5-E56CC3C24A88}"/>
              </a:ext>
            </a:extLst>
          </p:cNvPr>
          <p:cNvSpPr>
            <a:spLocks noGrp="1"/>
          </p:cNvSpPr>
          <p:nvPr>
            <p:ph type="dt" sz="half" idx="10"/>
          </p:nvPr>
        </p:nvSpPr>
        <p:spPr/>
        <p:txBody>
          <a:bodyPr/>
          <a:lstStyle/>
          <a:p>
            <a:fld id="{84469463-6C11-474C-8D26-65409A307411}" type="datetimeFigureOut">
              <a:rPr lang="en-GB" smtClean="0"/>
              <a:t>08/11/2023</a:t>
            </a:fld>
            <a:endParaRPr lang="en-GB"/>
          </a:p>
        </p:txBody>
      </p:sp>
      <p:sp>
        <p:nvSpPr>
          <p:cNvPr id="8" name="Footer Placeholder 7">
            <a:extLst>
              <a:ext uri="{FF2B5EF4-FFF2-40B4-BE49-F238E27FC236}">
                <a16:creationId xmlns:a16="http://schemas.microsoft.com/office/drawing/2014/main" id="{0DA28055-C1FF-A05E-40C7-F0E738B8DB2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0CC4811-F291-03DC-E777-956B528E991E}"/>
              </a:ext>
            </a:extLst>
          </p:cNvPr>
          <p:cNvSpPr>
            <a:spLocks noGrp="1"/>
          </p:cNvSpPr>
          <p:nvPr>
            <p:ph type="sldNum" sz="quarter" idx="12"/>
          </p:nvPr>
        </p:nvSpPr>
        <p:spPr/>
        <p:txBody>
          <a:bodyPr/>
          <a:lstStyle/>
          <a:p>
            <a:fld id="{16312584-AAA1-4945-ACE7-AAA2F8B909C6}" type="slidenum">
              <a:rPr lang="en-GB" smtClean="0"/>
              <a:t>‹#›</a:t>
            </a:fld>
            <a:endParaRPr lang="en-GB"/>
          </a:p>
        </p:txBody>
      </p:sp>
    </p:spTree>
    <p:extLst>
      <p:ext uri="{BB962C8B-B14F-4D97-AF65-F5344CB8AC3E}">
        <p14:creationId xmlns:p14="http://schemas.microsoft.com/office/powerpoint/2010/main" val="342559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E2DD-0FCF-65A6-D979-D778CB1C971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92B40DF-9664-6FF7-335E-93681051DBB1}"/>
              </a:ext>
            </a:extLst>
          </p:cNvPr>
          <p:cNvSpPr>
            <a:spLocks noGrp="1"/>
          </p:cNvSpPr>
          <p:nvPr>
            <p:ph type="dt" sz="half" idx="10"/>
          </p:nvPr>
        </p:nvSpPr>
        <p:spPr/>
        <p:txBody>
          <a:bodyPr/>
          <a:lstStyle/>
          <a:p>
            <a:fld id="{84469463-6C11-474C-8D26-65409A307411}" type="datetimeFigureOut">
              <a:rPr lang="en-GB" smtClean="0"/>
              <a:t>08/11/2023</a:t>
            </a:fld>
            <a:endParaRPr lang="en-GB"/>
          </a:p>
        </p:txBody>
      </p:sp>
      <p:sp>
        <p:nvSpPr>
          <p:cNvPr id="4" name="Footer Placeholder 3">
            <a:extLst>
              <a:ext uri="{FF2B5EF4-FFF2-40B4-BE49-F238E27FC236}">
                <a16:creationId xmlns:a16="http://schemas.microsoft.com/office/drawing/2014/main" id="{2E147047-E008-FAA6-3659-C2E22022B05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BBAE86-5FA6-0303-76D9-5D5EFB3D96F5}"/>
              </a:ext>
            </a:extLst>
          </p:cNvPr>
          <p:cNvSpPr>
            <a:spLocks noGrp="1"/>
          </p:cNvSpPr>
          <p:nvPr>
            <p:ph type="sldNum" sz="quarter" idx="12"/>
          </p:nvPr>
        </p:nvSpPr>
        <p:spPr/>
        <p:txBody>
          <a:bodyPr/>
          <a:lstStyle/>
          <a:p>
            <a:fld id="{16312584-AAA1-4945-ACE7-AAA2F8B909C6}" type="slidenum">
              <a:rPr lang="en-GB" smtClean="0"/>
              <a:t>‹#›</a:t>
            </a:fld>
            <a:endParaRPr lang="en-GB"/>
          </a:p>
        </p:txBody>
      </p:sp>
    </p:spTree>
    <p:extLst>
      <p:ext uri="{BB962C8B-B14F-4D97-AF65-F5344CB8AC3E}">
        <p14:creationId xmlns:p14="http://schemas.microsoft.com/office/powerpoint/2010/main" val="48828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3C02D3-004A-C562-21A2-03442EDC7E73}"/>
              </a:ext>
            </a:extLst>
          </p:cNvPr>
          <p:cNvSpPr>
            <a:spLocks noGrp="1"/>
          </p:cNvSpPr>
          <p:nvPr>
            <p:ph type="dt" sz="half" idx="10"/>
          </p:nvPr>
        </p:nvSpPr>
        <p:spPr/>
        <p:txBody>
          <a:bodyPr/>
          <a:lstStyle/>
          <a:p>
            <a:fld id="{84469463-6C11-474C-8D26-65409A307411}" type="datetimeFigureOut">
              <a:rPr lang="en-GB" smtClean="0"/>
              <a:t>08/11/2023</a:t>
            </a:fld>
            <a:endParaRPr lang="en-GB"/>
          </a:p>
        </p:txBody>
      </p:sp>
      <p:sp>
        <p:nvSpPr>
          <p:cNvPr id="3" name="Footer Placeholder 2">
            <a:extLst>
              <a:ext uri="{FF2B5EF4-FFF2-40B4-BE49-F238E27FC236}">
                <a16:creationId xmlns:a16="http://schemas.microsoft.com/office/drawing/2014/main" id="{6FC0E27E-A604-4682-0EAA-83DEBD8802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E3B87FD-E468-2628-DAC7-E09A7761DAEE}"/>
              </a:ext>
            </a:extLst>
          </p:cNvPr>
          <p:cNvSpPr>
            <a:spLocks noGrp="1"/>
          </p:cNvSpPr>
          <p:nvPr>
            <p:ph type="sldNum" sz="quarter" idx="12"/>
          </p:nvPr>
        </p:nvSpPr>
        <p:spPr/>
        <p:txBody>
          <a:bodyPr/>
          <a:lstStyle/>
          <a:p>
            <a:fld id="{16312584-AAA1-4945-ACE7-AAA2F8B909C6}" type="slidenum">
              <a:rPr lang="en-GB" smtClean="0"/>
              <a:t>‹#›</a:t>
            </a:fld>
            <a:endParaRPr lang="en-GB"/>
          </a:p>
        </p:txBody>
      </p:sp>
    </p:spTree>
    <p:extLst>
      <p:ext uri="{BB962C8B-B14F-4D97-AF65-F5344CB8AC3E}">
        <p14:creationId xmlns:p14="http://schemas.microsoft.com/office/powerpoint/2010/main" val="3502567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04E6-1381-5EB7-C252-6E297F404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D83CDAD-3A1D-5753-1D82-73CFF7BFD3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35EC484-729D-B31D-17D5-D0775F84E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0A9927-B763-4E3B-22A5-92ACC1D98488}"/>
              </a:ext>
            </a:extLst>
          </p:cNvPr>
          <p:cNvSpPr>
            <a:spLocks noGrp="1"/>
          </p:cNvSpPr>
          <p:nvPr>
            <p:ph type="dt" sz="half" idx="10"/>
          </p:nvPr>
        </p:nvSpPr>
        <p:spPr/>
        <p:txBody>
          <a:bodyPr/>
          <a:lstStyle/>
          <a:p>
            <a:fld id="{84469463-6C11-474C-8D26-65409A307411}" type="datetimeFigureOut">
              <a:rPr lang="en-GB" smtClean="0"/>
              <a:t>08/11/2023</a:t>
            </a:fld>
            <a:endParaRPr lang="en-GB"/>
          </a:p>
        </p:txBody>
      </p:sp>
      <p:sp>
        <p:nvSpPr>
          <p:cNvPr id="6" name="Footer Placeholder 5">
            <a:extLst>
              <a:ext uri="{FF2B5EF4-FFF2-40B4-BE49-F238E27FC236}">
                <a16:creationId xmlns:a16="http://schemas.microsoft.com/office/drawing/2014/main" id="{9C33E259-5B06-C3DD-86F0-56BB320BF9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B550F4-7B6C-DBE3-0EF2-AD9055643550}"/>
              </a:ext>
            </a:extLst>
          </p:cNvPr>
          <p:cNvSpPr>
            <a:spLocks noGrp="1"/>
          </p:cNvSpPr>
          <p:nvPr>
            <p:ph type="sldNum" sz="quarter" idx="12"/>
          </p:nvPr>
        </p:nvSpPr>
        <p:spPr/>
        <p:txBody>
          <a:bodyPr/>
          <a:lstStyle/>
          <a:p>
            <a:fld id="{16312584-AAA1-4945-ACE7-AAA2F8B909C6}" type="slidenum">
              <a:rPr lang="en-GB" smtClean="0"/>
              <a:t>‹#›</a:t>
            </a:fld>
            <a:endParaRPr lang="en-GB"/>
          </a:p>
        </p:txBody>
      </p:sp>
    </p:spTree>
    <p:extLst>
      <p:ext uri="{BB962C8B-B14F-4D97-AF65-F5344CB8AC3E}">
        <p14:creationId xmlns:p14="http://schemas.microsoft.com/office/powerpoint/2010/main" val="319317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3BB5-CD9A-E8E7-EBBF-435BE823DD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913A78E-AB5C-170D-573A-7BA3821946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D285D9B-4B82-3FC1-ACE9-F7D168005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EA78C-F9F0-B70E-D8B6-EAA21FA6C898}"/>
              </a:ext>
            </a:extLst>
          </p:cNvPr>
          <p:cNvSpPr>
            <a:spLocks noGrp="1"/>
          </p:cNvSpPr>
          <p:nvPr>
            <p:ph type="dt" sz="half" idx="10"/>
          </p:nvPr>
        </p:nvSpPr>
        <p:spPr/>
        <p:txBody>
          <a:bodyPr/>
          <a:lstStyle/>
          <a:p>
            <a:fld id="{84469463-6C11-474C-8D26-65409A307411}" type="datetimeFigureOut">
              <a:rPr lang="en-GB" smtClean="0"/>
              <a:t>08/11/2023</a:t>
            </a:fld>
            <a:endParaRPr lang="en-GB"/>
          </a:p>
        </p:txBody>
      </p:sp>
      <p:sp>
        <p:nvSpPr>
          <p:cNvPr id="6" name="Footer Placeholder 5">
            <a:extLst>
              <a:ext uri="{FF2B5EF4-FFF2-40B4-BE49-F238E27FC236}">
                <a16:creationId xmlns:a16="http://schemas.microsoft.com/office/drawing/2014/main" id="{12F32B86-8BDA-6E35-A87F-9E9D7DC56F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29C099-A5AD-BA50-33B1-FA874A37A79A}"/>
              </a:ext>
            </a:extLst>
          </p:cNvPr>
          <p:cNvSpPr>
            <a:spLocks noGrp="1"/>
          </p:cNvSpPr>
          <p:nvPr>
            <p:ph type="sldNum" sz="quarter" idx="12"/>
          </p:nvPr>
        </p:nvSpPr>
        <p:spPr/>
        <p:txBody>
          <a:bodyPr/>
          <a:lstStyle/>
          <a:p>
            <a:fld id="{16312584-AAA1-4945-ACE7-AAA2F8B909C6}" type="slidenum">
              <a:rPr lang="en-GB" smtClean="0"/>
              <a:t>‹#›</a:t>
            </a:fld>
            <a:endParaRPr lang="en-GB"/>
          </a:p>
        </p:txBody>
      </p:sp>
    </p:spTree>
    <p:extLst>
      <p:ext uri="{BB962C8B-B14F-4D97-AF65-F5344CB8AC3E}">
        <p14:creationId xmlns:p14="http://schemas.microsoft.com/office/powerpoint/2010/main" val="3854228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136FA7-3629-F5F2-E280-5C134BAFE0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E5DA5F-D396-FCB2-28FD-ED74457D7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6849D5-0956-1D86-FC01-0188294303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69463-6C11-474C-8D26-65409A307411}" type="datetimeFigureOut">
              <a:rPr lang="en-GB" smtClean="0"/>
              <a:t>08/11/2023</a:t>
            </a:fld>
            <a:endParaRPr lang="en-GB"/>
          </a:p>
        </p:txBody>
      </p:sp>
      <p:sp>
        <p:nvSpPr>
          <p:cNvPr id="5" name="Footer Placeholder 4">
            <a:extLst>
              <a:ext uri="{FF2B5EF4-FFF2-40B4-BE49-F238E27FC236}">
                <a16:creationId xmlns:a16="http://schemas.microsoft.com/office/drawing/2014/main" id="{39F268A2-2DD2-EBEB-968A-7B9D41929B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13A5301-2E9D-99B6-3D89-54E6497CE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312584-AAA1-4945-ACE7-AAA2F8B909C6}" type="slidenum">
              <a:rPr lang="en-GB" smtClean="0"/>
              <a:t>‹#›</a:t>
            </a:fld>
            <a:endParaRPr lang="en-GB"/>
          </a:p>
        </p:txBody>
      </p:sp>
    </p:spTree>
    <p:extLst>
      <p:ext uri="{BB962C8B-B14F-4D97-AF65-F5344CB8AC3E}">
        <p14:creationId xmlns:p14="http://schemas.microsoft.com/office/powerpoint/2010/main" val="3072696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localhost:8080/movieApi/v1/auth/regist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8080/movieApi/v1/getMovieByTitleCategory" TargetMode="External"/><Relationship Id="rId2" Type="http://schemas.openxmlformats.org/officeDocument/2006/relationships/hyperlink" Target="http://localhost:8080/movieApi/v1/auth/authenticat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8080/movieApi/v1/getMovieRatingByTitle" TargetMode="External"/><Relationship Id="rId2" Type="http://schemas.openxmlformats.org/officeDocument/2006/relationships/hyperlink" Target="http://localhost:8080/movieApi/v1/markMovieRating" TargetMode="External"/><Relationship Id="rId1" Type="http://schemas.openxmlformats.org/officeDocument/2006/relationships/slideLayout" Target="../slideLayouts/slideLayout2.xml"/><Relationship Id="rId4" Type="http://schemas.openxmlformats.org/officeDocument/2006/relationships/hyperlink" Target="http://localhost:8080/movieApi/v1/topRatedMovi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FD2C0B0-AD8F-89EB-7832-31402DB7589D}"/>
              </a:ext>
            </a:extLst>
          </p:cNvPr>
          <p:cNvSpPr>
            <a:spLocks noGrp="1"/>
          </p:cNvSpPr>
          <p:nvPr>
            <p:ph idx="1"/>
          </p:nvPr>
        </p:nvSpPr>
        <p:spPr>
          <a:xfrm>
            <a:off x="838200" y="295275"/>
            <a:ext cx="10515600" cy="5881688"/>
          </a:xfrm>
        </p:spPr>
        <p:txBody>
          <a:bodyPr/>
          <a:lstStyle/>
          <a:p>
            <a:pPr marL="0" indent="0">
              <a:buNone/>
            </a:pPr>
            <a:r>
              <a:rPr lang="en-GB" sz="2400" b="1" dirty="0"/>
              <a:t>Solution.md</a:t>
            </a:r>
          </a:p>
          <a:p>
            <a:pPr marL="0" indent="0">
              <a:buNone/>
            </a:pPr>
            <a:r>
              <a:rPr lang="en-GB" sz="1800" dirty="0"/>
              <a:t>This application can be use in two ways</a:t>
            </a:r>
          </a:p>
          <a:p>
            <a:pPr marL="514350" indent="-514350">
              <a:buAutoNum type="arabicPeriod"/>
            </a:pPr>
            <a:r>
              <a:rPr lang="en-GB" sz="1800" dirty="0"/>
              <a:t>Browser based UI</a:t>
            </a:r>
          </a:p>
          <a:p>
            <a:pPr marL="514350" indent="-514350">
              <a:buAutoNum type="arabicPeriod" startAt="2"/>
            </a:pPr>
            <a:r>
              <a:rPr lang="en-GB" sz="1800" dirty="0">
                <a:solidFill>
                  <a:srgbClr val="202124"/>
                </a:solidFill>
                <a:latin typeface="Google Sans"/>
              </a:rPr>
              <a:t>E</a:t>
            </a:r>
            <a:r>
              <a:rPr lang="en-GB" sz="1800" b="0" i="0" dirty="0">
                <a:solidFill>
                  <a:srgbClr val="202124"/>
                </a:solidFill>
                <a:effectLst/>
                <a:latin typeface="Google Sans"/>
              </a:rPr>
              <a:t>ndpoint URL</a:t>
            </a:r>
          </a:p>
          <a:p>
            <a:pPr marL="514350" indent="-514350">
              <a:buAutoNum type="arabicPeriod" startAt="2"/>
            </a:pPr>
            <a:endParaRPr lang="en-GB" sz="1800" dirty="0">
              <a:solidFill>
                <a:srgbClr val="202124"/>
              </a:solidFill>
              <a:latin typeface="Google Sans"/>
            </a:endParaRPr>
          </a:p>
          <a:p>
            <a:pPr marL="0" indent="0">
              <a:buNone/>
            </a:pPr>
            <a:r>
              <a:rPr lang="en-GB" sz="1800" b="0" i="0" dirty="0">
                <a:solidFill>
                  <a:srgbClr val="202124"/>
                </a:solidFill>
                <a:effectLst/>
                <a:latin typeface="Google Sans"/>
              </a:rPr>
              <a:t>This application have following functionality.</a:t>
            </a:r>
          </a:p>
          <a:p>
            <a:pPr marL="342900" indent="-342900">
              <a:buAutoNum type="arabicPeriod"/>
            </a:pPr>
            <a:r>
              <a:rPr lang="en-GB" sz="1800" dirty="0">
                <a:solidFill>
                  <a:srgbClr val="202124"/>
                </a:solidFill>
                <a:latin typeface="Google Sans"/>
              </a:rPr>
              <a:t>Register a user</a:t>
            </a:r>
          </a:p>
          <a:p>
            <a:pPr marL="342900" indent="-342900">
              <a:buAutoNum type="arabicPeriod"/>
            </a:pPr>
            <a:r>
              <a:rPr lang="en-GB" sz="1800" b="0" i="0" dirty="0">
                <a:solidFill>
                  <a:srgbClr val="202124"/>
                </a:solidFill>
                <a:effectLst/>
                <a:latin typeface="Google Sans"/>
              </a:rPr>
              <a:t>Login user</a:t>
            </a:r>
          </a:p>
          <a:p>
            <a:pPr marL="342900" indent="-342900">
              <a:buAutoNum type="arabicPeriod"/>
            </a:pPr>
            <a:r>
              <a:rPr lang="en-GB" sz="1800" dirty="0">
                <a:solidFill>
                  <a:srgbClr val="202124"/>
                </a:solidFill>
                <a:latin typeface="Google Sans"/>
              </a:rPr>
              <a:t>Check if movie won a category “Best Picture” based on title</a:t>
            </a:r>
          </a:p>
          <a:p>
            <a:pPr marL="342900" indent="-342900">
              <a:buAutoNum type="arabicPeriod"/>
            </a:pPr>
            <a:r>
              <a:rPr lang="en-GB" sz="1800" b="0" i="0" dirty="0">
                <a:solidFill>
                  <a:srgbClr val="202124"/>
                </a:solidFill>
                <a:effectLst/>
                <a:latin typeface="Google Sans"/>
              </a:rPr>
              <a:t>Show rating of any movie</a:t>
            </a:r>
          </a:p>
          <a:p>
            <a:pPr marL="342900" indent="-342900">
              <a:buAutoNum type="arabicPeriod"/>
            </a:pPr>
            <a:r>
              <a:rPr lang="en-GB" sz="1800" dirty="0">
                <a:solidFill>
                  <a:srgbClr val="202124"/>
                </a:solidFill>
                <a:latin typeface="Google Sans"/>
              </a:rPr>
              <a:t>Submit  rating of any movie</a:t>
            </a:r>
          </a:p>
          <a:p>
            <a:pPr marL="342900" indent="-342900">
              <a:buAutoNum type="arabicPeriod"/>
            </a:pPr>
            <a:r>
              <a:rPr lang="en-GB" sz="1800" dirty="0">
                <a:solidFill>
                  <a:srgbClr val="202124"/>
                </a:solidFill>
                <a:latin typeface="Google Sans"/>
              </a:rPr>
              <a:t>Show a list of 10 top-rated movies ordered by box office value</a:t>
            </a:r>
          </a:p>
          <a:p>
            <a:pPr marL="0" indent="0">
              <a:buNone/>
            </a:pPr>
            <a:endParaRPr lang="en-GB" sz="1800" b="0" i="0" dirty="0">
              <a:solidFill>
                <a:srgbClr val="202124"/>
              </a:solidFill>
              <a:effectLst/>
              <a:latin typeface="Google Sans"/>
            </a:endParaRPr>
          </a:p>
          <a:p>
            <a:pPr marL="0" indent="0">
              <a:buNone/>
            </a:pPr>
            <a:r>
              <a:rPr lang="en-GB" sz="1800" dirty="0">
                <a:solidFill>
                  <a:srgbClr val="202124"/>
                </a:solidFill>
                <a:latin typeface="Google Sans"/>
              </a:rPr>
              <a:t>After login/register a user , token will get created which is required and be part of request to access the rest </a:t>
            </a:r>
            <a:r>
              <a:rPr lang="en-GB" sz="1800" dirty="0" err="1">
                <a:solidFill>
                  <a:srgbClr val="202124"/>
                </a:solidFill>
                <a:latin typeface="Google Sans"/>
              </a:rPr>
              <a:t>api</a:t>
            </a:r>
            <a:r>
              <a:rPr lang="en-GB" sz="1800" dirty="0">
                <a:solidFill>
                  <a:srgbClr val="202124"/>
                </a:solidFill>
                <a:latin typeface="Google Sans"/>
              </a:rPr>
              <a:t> for other four </a:t>
            </a:r>
            <a:r>
              <a:rPr lang="en-GB" sz="1800" b="0" i="0" dirty="0">
                <a:solidFill>
                  <a:srgbClr val="202124"/>
                </a:solidFill>
                <a:effectLst/>
                <a:latin typeface="Google Sans"/>
              </a:rPr>
              <a:t>functionality.</a:t>
            </a:r>
            <a:endParaRPr lang="en-GB" sz="1800" dirty="0">
              <a:solidFill>
                <a:srgbClr val="202124"/>
              </a:solidFill>
              <a:latin typeface="Google Sans"/>
            </a:endParaRPr>
          </a:p>
        </p:txBody>
      </p:sp>
    </p:spTree>
    <p:extLst>
      <p:ext uri="{BB962C8B-B14F-4D97-AF65-F5344CB8AC3E}">
        <p14:creationId xmlns:p14="http://schemas.microsoft.com/office/powerpoint/2010/main" val="1329044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38499A-FF2D-A17F-C729-9420B1C3B36E}"/>
              </a:ext>
            </a:extLst>
          </p:cNvPr>
          <p:cNvSpPr/>
          <p:nvPr/>
        </p:nvSpPr>
        <p:spPr>
          <a:xfrm>
            <a:off x="745724" y="976544"/>
            <a:ext cx="1020932"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t>Client</a:t>
            </a:r>
          </a:p>
        </p:txBody>
      </p:sp>
      <p:cxnSp>
        <p:nvCxnSpPr>
          <p:cNvPr id="3" name="Straight Connector 2">
            <a:extLst>
              <a:ext uri="{FF2B5EF4-FFF2-40B4-BE49-F238E27FC236}">
                <a16:creationId xmlns:a16="http://schemas.microsoft.com/office/drawing/2014/main" id="{669ABC51-1379-8940-1B25-7F31A6FC8D32}"/>
              </a:ext>
            </a:extLst>
          </p:cNvPr>
          <p:cNvCxnSpPr>
            <a:cxnSpLocks/>
          </p:cNvCxnSpPr>
          <p:nvPr/>
        </p:nvCxnSpPr>
        <p:spPr>
          <a:xfrm flipH="1">
            <a:off x="1232885" y="1376039"/>
            <a:ext cx="31072" cy="5051394"/>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8F41B91-8952-0212-B0AE-A13108327964}"/>
              </a:ext>
            </a:extLst>
          </p:cNvPr>
          <p:cNvSpPr/>
          <p:nvPr/>
        </p:nvSpPr>
        <p:spPr>
          <a:xfrm>
            <a:off x="1990817" y="976544"/>
            <a:ext cx="2035207"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err="1"/>
              <a:t>JwtAuthenticationFilter</a:t>
            </a:r>
            <a:endParaRPr lang="en-GB" sz="1200" b="1" dirty="0"/>
          </a:p>
        </p:txBody>
      </p:sp>
      <p:cxnSp>
        <p:nvCxnSpPr>
          <p:cNvPr id="5" name="Straight Connector 4">
            <a:extLst>
              <a:ext uri="{FF2B5EF4-FFF2-40B4-BE49-F238E27FC236}">
                <a16:creationId xmlns:a16="http://schemas.microsoft.com/office/drawing/2014/main" id="{2C0828B1-7534-227B-4FAB-2FC83AD6BC2F}"/>
              </a:ext>
            </a:extLst>
          </p:cNvPr>
          <p:cNvCxnSpPr>
            <a:cxnSpLocks/>
          </p:cNvCxnSpPr>
          <p:nvPr/>
        </p:nvCxnSpPr>
        <p:spPr>
          <a:xfrm flipH="1">
            <a:off x="3045596" y="1360503"/>
            <a:ext cx="8877" cy="4971495"/>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A042B77-B282-8BB7-4266-DE2538B8D766}"/>
              </a:ext>
            </a:extLst>
          </p:cNvPr>
          <p:cNvSpPr/>
          <p:nvPr/>
        </p:nvSpPr>
        <p:spPr>
          <a:xfrm>
            <a:off x="4313716" y="976544"/>
            <a:ext cx="1316670"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err="1"/>
              <a:t>JwtService</a:t>
            </a:r>
            <a:endParaRPr lang="en-GB" sz="1200" b="1" dirty="0"/>
          </a:p>
        </p:txBody>
      </p:sp>
      <p:cxnSp>
        <p:nvCxnSpPr>
          <p:cNvPr id="7" name="Straight Connector 6">
            <a:extLst>
              <a:ext uri="{FF2B5EF4-FFF2-40B4-BE49-F238E27FC236}">
                <a16:creationId xmlns:a16="http://schemas.microsoft.com/office/drawing/2014/main" id="{C6060943-3571-04F1-7A00-7C437CFC0C2C}"/>
              </a:ext>
            </a:extLst>
          </p:cNvPr>
          <p:cNvCxnSpPr>
            <a:cxnSpLocks/>
          </p:cNvCxnSpPr>
          <p:nvPr/>
        </p:nvCxnSpPr>
        <p:spPr>
          <a:xfrm>
            <a:off x="4954017" y="1360502"/>
            <a:ext cx="63531" cy="497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39596BB-6525-1ADA-8321-BB863C207097}"/>
              </a:ext>
            </a:extLst>
          </p:cNvPr>
          <p:cNvCxnSpPr>
            <a:cxnSpLocks/>
          </p:cNvCxnSpPr>
          <p:nvPr/>
        </p:nvCxnSpPr>
        <p:spPr>
          <a:xfrm>
            <a:off x="1263957" y="1890944"/>
            <a:ext cx="17444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19F5432-2689-06D8-C5AC-E3A31C549976}"/>
              </a:ext>
            </a:extLst>
          </p:cNvPr>
          <p:cNvSpPr txBox="1"/>
          <p:nvPr/>
        </p:nvSpPr>
        <p:spPr>
          <a:xfrm>
            <a:off x="1216580" y="1657571"/>
            <a:ext cx="2015510" cy="461665"/>
          </a:xfrm>
          <a:prstGeom prst="rect">
            <a:avLst/>
          </a:prstGeom>
          <a:noFill/>
        </p:spPr>
        <p:txBody>
          <a:bodyPr wrap="square">
            <a:spAutoFit/>
          </a:bodyPr>
          <a:lstStyle/>
          <a:p>
            <a:r>
              <a:rPr lang="en-GB" sz="1200" dirty="0"/>
              <a:t>Call /</a:t>
            </a:r>
            <a:r>
              <a:rPr lang="en-GB" sz="1200" dirty="0" err="1"/>
              <a:t>getMovieByTitleCategory</a:t>
            </a:r>
            <a:r>
              <a:rPr lang="en-GB" sz="1200" dirty="0"/>
              <a:t> </a:t>
            </a:r>
          </a:p>
        </p:txBody>
      </p:sp>
      <p:sp>
        <p:nvSpPr>
          <p:cNvPr id="10" name="Arrow: Curved Left 9">
            <a:extLst>
              <a:ext uri="{FF2B5EF4-FFF2-40B4-BE49-F238E27FC236}">
                <a16:creationId xmlns:a16="http://schemas.microsoft.com/office/drawing/2014/main" id="{48574DE4-3B50-4DB3-69B0-620A28DE2A76}"/>
              </a:ext>
            </a:extLst>
          </p:cNvPr>
          <p:cNvSpPr/>
          <p:nvPr/>
        </p:nvSpPr>
        <p:spPr>
          <a:xfrm>
            <a:off x="3126325" y="1888404"/>
            <a:ext cx="318487" cy="74572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1"/>
              </a:solidFill>
            </a:endParaRPr>
          </a:p>
        </p:txBody>
      </p:sp>
      <p:sp>
        <p:nvSpPr>
          <p:cNvPr id="11" name="TextBox 10">
            <a:extLst>
              <a:ext uri="{FF2B5EF4-FFF2-40B4-BE49-F238E27FC236}">
                <a16:creationId xmlns:a16="http://schemas.microsoft.com/office/drawing/2014/main" id="{E0F151D9-BE44-D4F3-81B7-C7F67DE49844}"/>
              </a:ext>
            </a:extLst>
          </p:cNvPr>
          <p:cNvSpPr txBox="1"/>
          <p:nvPr/>
        </p:nvSpPr>
        <p:spPr>
          <a:xfrm>
            <a:off x="3397372" y="1952941"/>
            <a:ext cx="1724489" cy="461665"/>
          </a:xfrm>
          <a:prstGeom prst="rect">
            <a:avLst/>
          </a:prstGeom>
          <a:noFill/>
        </p:spPr>
        <p:txBody>
          <a:bodyPr wrap="square">
            <a:spAutoFit/>
          </a:bodyPr>
          <a:lstStyle/>
          <a:p>
            <a:r>
              <a:rPr lang="en-GB" sz="1200" dirty="0"/>
              <a:t>Check if request have token</a:t>
            </a:r>
          </a:p>
        </p:txBody>
      </p:sp>
      <p:cxnSp>
        <p:nvCxnSpPr>
          <p:cNvPr id="12" name="Straight Arrow Connector 11">
            <a:extLst>
              <a:ext uri="{FF2B5EF4-FFF2-40B4-BE49-F238E27FC236}">
                <a16:creationId xmlns:a16="http://schemas.microsoft.com/office/drawing/2014/main" id="{4F88924F-0DDD-707E-8AB6-05ACD751896C}"/>
              </a:ext>
            </a:extLst>
          </p:cNvPr>
          <p:cNvCxnSpPr>
            <a:cxnSpLocks/>
          </p:cNvCxnSpPr>
          <p:nvPr/>
        </p:nvCxnSpPr>
        <p:spPr>
          <a:xfrm>
            <a:off x="3054069" y="2867374"/>
            <a:ext cx="1926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791D8F4-C7B6-BBEA-F30C-11E4D033610F}"/>
              </a:ext>
            </a:extLst>
          </p:cNvPr>
          <p:cNvSpPr txBox="1"/>
          <p:nvPr/>
        </p:nvSpPr>
        <p:spPr>
          <a:xfrm>
            <a:off x="3089782" y="2629077"/>
            <a:ext cx="1695091" cy="461665"/>
          </a:xfrm>
          <a:prstGeom prst="rect">
            <a:avLst/>
          </a:prstGeom>
          <a:noFill/>
        </p:spPr>
        <p:txBody>
          <a:bodyPr wrap="square">
            <a:spAutoFit/>
          </a:bodyPr>
          <a:lstStyle/>
          <a:p>
            <a:r>
              <a:rPr lang="en-GB" sz="1200" dirty="0"/>
              <a:t>If yes than extract username from token </a:t>
            </a:r>
          </a:p>
        </p:txBody>
      </p:sp>
      <p:sp>
        <p:nvSpPr>
          <p:cNvPr id="14" name="Rectangle 13">
            <a:extLst>
              <a:ext uri="{FF2B5EF4-FFF2-40B4-BE49-F238E27FC236}">
                <a16:creationId xmlns:a16="http://schemas.microsoft.com/office/drawing/2014/main" id="{6DA8DB3D-2CDA-9E8D-162C-2D1608585DC1}"/>
              </a:ext>
            </a:extLst>
          </p:cNvPr>
          <p:cNvSpPr/>
          <p:nvPr/>
        </p:nvSpPr>
        <p:spPr>
          <a:xfrm>
            <a:off x="5893389" y="972105"/>
            <a:ext cx="1380760"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200" b="1" dirty="0"/>
          </a:p>
          <a:p>
            <a:pPr algn="ctr"/>
            <a:r>
              <a:rPr lang="en-GB" sz="1200" b="1" dirty="0" err="1"/>
              <a:t>UserDetailsService</a:t>
            </a:r>
            <a:endParaRPr lang="en-GB" sz="1200" b="1" dirty="0"/>
          </a:p>
          <a:p>
            <a:pPr algn="ctr"/>
            <a:endParaRPr lang="en-GB" sz="1200" b="1" dirty="0"/>
          </a:p>
        </p:txBody>
      </p:sp>
      <p:cxnSp>
        <p:nvCxnSpPr>
          <p:cNvPr id="15" name="Straight Connector 14">
            <a:extLst>
              <a:ext uri="{FF2B5EF4-FFF2-40B4-BE49-F238E27FC236}">
                <a16:creationId xmlns:a16="http://schemas.microsoft.com/office/drawing/2014/main" id="{228CD885-B00B-7F8E-4FF0-36CAC92D9796}"/>
              </a:ext>
            </a:extLst>
          </p:cNvPr>
          <p:cNvCxnSpPr>
            <a:cxnSpLocks/>
          </p:cNvCxnSpPr>
          <p:nvPr/>
        </p:nvCxnSpPr>
        <p:spPr>
          <a:xfrm>
            <a:off x="6584479" y="1371600"/>
            <a:ext cx="63531" cy="49714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C934F02-87C1-4932-989C-DBCFC0F7FB99}"/>
              </a:ext>
            </a:extLst>
          </p:cNvPr>
          <p:cNvSpPr/>
          <p:nvPr/>
        </p:nvSpPr>
        <p:spPr>
          <a:xfrm>
            <a:off x="7473061" y="961007"/>
            <a:ext cx="1452051"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200" b="1" dirty="0"/>
          </a:p>
          <a:p>
            <a:pPr algn="ctr"/>
            <a:endParaRPr lang="en-GB" sz="1200" b="1" dirty="0"/>
          </a:p>
          <a:p>
            <a:pPr algn="ctr"/>
            <a:r>
              <a:rPr lang="en-GB" sz="1200" b="1" dirty="0" err="1"/>
              <a:t>MovieApiController</a:t>
            </a:r>
            <a:endParaRPr lang="en-GB" sz="1200" b="1" dirty="0"/>
          </a:p>
          <a:p>
            <a:pPr algn="ctr"/>
            <a:endParaRPr lang="en-GB" sz="1200" b="1" dirty="0"/>
          </a:p>
          <a:p>
            <a:pPr algn="ctr"/>
            <a:endParaRPr lang="en-GB" sz="1200" b="1" dirty="0"/>
          </a:p>
        </p:txBody>
      </p:sp>
      <p:cxnSp>
        <p:nvCxnSpPr>
          <p:cNvPr id="19" name="Straight Connector 18">
            <a:extLst>
              <a:ext uri="{FF2B5EF4-FFF2-40B4-BE49-F238E27FC236}">
                <a16:creationId xmlns:a16="http://schemas.microsoft.com/office/drawing/2014/main" id="{92C7E32A-D075-1993-8354-356440FFD4CB}"/>
              </a:ext>
            </a:extLst>
          </p:cNvPr>
          <p:cNvCxnSpPr>
            <a:cxnSpLocks/>
            <a:stCxn id="18" idx="2"/>
          </p:cNvCxnSpPr>
          <p:nvPr/>
        </p:nvCxnSpPr>
        <p:spPr>
          <a:xfrm flipH="1">
            <a:off x="8194928" y="1360502"/>
            <a:ext cx="4159" cy="497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B10C5C3-0783-FA8F-A51B-A93A2691ADD7}"/>
              </a:ext>
            </a:extLst>
          </p:cNvPr>
          <p:cNvCxnSpPr>
            <a:cxnSpLocks/>
          </p:cNvCxnSpPr>
          <p:nvPr/>
        </p:nvCxnSpPr>
        <p:spPr>
          <a:xfrm flipH="1">
            <a:off x="3052426" y="3727841"/>
            <a:ext cx="3560783" cy="19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4AC1575-82BA-5E9D-EEEA-B7731CA7DE01}"/>
              </a:ext>
            </a:extLst>
          </p:cNvPr>
          <p:cNvCxnSpPr/>
          <p:nvPr/>
        </p:nvCxnSpPr>
        <p:spPr>
          <a:xfrm>
            <a:off x="8506437" y="1160754"/>
            <a:ext cx="0" cy="5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0BFCF506-B2CC-B451-2ABE-AFBCB091A7CA}"/>
              </a:ext>
            </a:extLst>
          </p:cNvPr>
          <p:cNvSpPr/>
          <p:nvPr/>
        </p:nvSpPr>
        <p:spPr>
          <a:xfrm>
            <a:off x="9189846" y="972105"/>
            <a:ext cx="1316670"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200" b="1" dirty="0"/>
          </a:p>
          <a:p>
            <a:pPr algn="ctr"/>
            <a:endParaRPr lang="en-GB" sz="1200" b="1" dirty="0"/>
          </a:p>
          <a:p>
            <a:pPr algn="ctr"/>
            <a:r>
              <a:rPr lang="en-GB" sz="1200" b="1" dirty="0" err="1"/>
              <a:t>MoviesService</a:t>
            </a:r>
            <a:endParaRPr lang="en-GB" sz="1200" b="1" dirty="0"/>
          </a:p>
          <a:p>
            <a:pPr algn="ctr"/>
            <a:endParaRPr lang="en-GB" sz="1200" b="1" dirty="0"/>
          </a:p>
          <a:p>
            <a:pPr algn="ctr"/>
            <a:endParaRPr lang="en-GB" sz="1200" b="1" dirty="0"/>
          </a:p>
        </p:txBody>
      </p:sp>
      <p:cxnSp>
        <p:nvCxnSpPr>
          <p:cNvPr id="27" name="Straight Connector 26">
            <a:extLst>
              <a:ext uri="{FF2B5EF4-FFF2-40B4-BE49-F238E27FC236}">
                <a16:creationId xmlns:a16="http://schemas.microsoft.com/office/drawing/2014/main" id="{3BB106D0-9676-038C-6B7F-55EA1ADFA41D}"/>
              </a:ext>
            </a:extLst>
          </p:cNvPr>
          <p:cNvCxnSpPr>
            <a:cxnSpLocks/>
          </p:cNvCxnSpPr>
          <p:nvPr/>
        </p:nvCxnSpPr>
        <p:spPr>
          <a:xfrm>
            <a:off x="9842297" y="1371600"/>
            <a:ext cx="63531" cy="4971495"/>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A4BC772-E6A7-D134-6E07-4E2D779AF770}"/>
              </a:ext>
            </a:extLst>
          </p:cNvPr>
          <p:cNvSpPr txBox="1"/>
          <p:nvPr/>
        </p:nvSpPr>
        <p:spPr>
          <a:xfrm>
            <a:off x="2976513" y="5533685"/>
            <a:ext cx="5529924" cy="276999"/>
          </a:xfrm>
          <a:prstGeom prst="rect">
            <a:avLst/>
          </a:prstGeom>
          <a:noFill/>
        </p:spPr>
        <p:txBody>
          <a:bodyPr wrap="square">
            <a:spAutoFit/>
          </a:bodyPr>
          <a:lstStyle/>
          <a:p>
            <a:r>
              <a:rPr lang="en-GB" sz="1200" dirty="0"/>
              <a:t>Call </a:t>
            </a:r>
            <a:r>
              <a:rPr lang="en-GB" sz="1200" dirty="0" err="1"/>
              <a:t>getMovieByTitleAndCategory</a:t>
            </a:r>
            <a:r>
              <a:rPr lang="en-GB" sz="1200" dirty="0"/>
              <a:t>() method `with /</a:t>
            </a:r>
            <a:r>
              <a:rPr lang="en-GB" sz="1200" dirty="0" err="1"/>
              <a:t>getMovieByTitleCategory</a:t>
            </a:r>
            <a:r>
              <a:rPr lang="en-GB" sz="1200" dirty="0"/>
              <a:t>  mapping</a:t>
            </a:r>
          </a:p>
        </p:txBody>
      </p:sp>
      <p:sp>
        <p:nvSpPr>
          <p:cNvPr id="36" name="TextBox 35">
            <a:extLst>
              <a:ext uri="{FF2B5EF4-FFF2-40B4-BE49-F238E27FC236}">
                <a16:creationId xmlns:a16="http://schemas.microsoft.com/office/drawing/2014/main" id="{058F861D-0052-5050-C10E-9070E3D68582}"/>
              </a:ext>
            </a:extLst>
          </p:cNvPr>
          <p:cNvSpPr txBox="1"/>
          <p:nvPr/>
        </p:nvSpPr>
        <p:spPr>
          <a:xfrm>
            <a:off x="394859" y="288094"/>
            <a:ext cx="2890709" cy="276999"/>
          </a:xfrm>
          <a:prstGeom prst="rect">
            <a:avLst/>
          </a:prstGeom>
          <a:noFill/>
        </p:spPr>
        <p:txBody>
          <a:bodyPr wrap="square">
            <a:spAutoFit/>
          </a:bodyPr>
          <a:lstStyle/>
          <a:p>
            <a:r>
              <a:rPr lang="en-GB" sz="1200" b="1" dirty="0"/>
              <a:t>API call sequential flow</a:t>
            </a:r>
          </a:p>
        </p:txBody>
      </p:sp>
      <p:cxnSp>
        <p:nvCxnSpPr>
          <p:cNvPr id="37" name="Straight Arrow Connector 36">
            <a:extLst>
              <a:ext uri="{FF2B5EF4-FFF2-40B4-BE49-F238E27FC236}">
                <a16:creationId xmlns:a16="http://schemas.microsoft.com/office/drawing/2014/main" id="{8BEE25BE-F445-7A77-9085-885398E09C0F}"/>
              </a:ext>
            </a:extLst>
          </p:cNvPr>
          <p:cNvCxnSpPr>
            <a:cxnSpLocks/>
          </p:cNvCxnSpPr>
          <p:nvPr/>
        </p:nvCxnSpPr>
        <p:spPr>
          <a:xfrm>
            <a:off x="3056809" y="3330041"/>
            <a:ext cx="3548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6B5B3DE-0D7B-C626-AC2E-3E164592602F}"/>
              </a:ext>
            </a:extLst>
          </p:cNvPr>
          <p:cNvSpPr txBox="1"/>
          <p:nvPr/>
        </p:nvSpPr>
        <p:spPr>
          <a:xfrm>
            <a:off x="3008420" y="3105267"/>
            <a:ext cx="2082664" cy="276999"/>
          </a:xfrm>
          <a:prstGeom prst="rect">
            <a:avLst/>
          </a:prstGeom>
          <a:noFill/>
        </p:spPr>
        <p:txBody>
          <a:bodyPr wrap="square">
            <a:spAutoFit/>
          </a:bodyPr>
          <a:lstStyle/>
          <a:p>
            <a:r>
              <a:rPr lang="en-GB" sz="1200" dirty="0"/>
              <a:t>Load </a:t>
            </a:r>
            <a:r>
              <a:rPr lang="en-GB" sz="1200" dirty="0" err="1"/>
              <a:t>userdetails</a:t>
            </a:r>
            <a:r>
              <a:rPr lang="en-GB" sz="1200" dirty="0"/>
              <a:t> by username</a:t>
            </a:r>
          </a:p>
        </p:txBody>
      </p:sp>
      <p:sp>
        <p:nvSpPr>
          <p:cNvPr id="43" name="TextBox 42">
            <a:extLst>
              <a:ext uri="{FF2B5EF4-FFF2-40B4-BE49-F238E27FC236}">
                <a16:creationId xmlns:a16="http://schemas.microsoft.com/office/drawing/2014/main" id="{D803FBAE-3546-63A0-0783-823C0C4E988B}"/>
              </a:ext>
            </a:extLst>
          </p:cNvPr>
          <p:cNvSpPr txBox="1"/>
          <p:nvPr/>
        </p:nvSpPr>
        <p:spPr>
          <a:xfrm>
            <a:off x="3166949" y="3504404"/>
            <a:ext cx="1311006" cy="276999"/>
          </a:xfrm>
          <a:prstGeom prst="rect">
            <a:avLst/>
          </a:prstGeom>
          <a:noFill/>
        </p:spPr>
        <p:txBody>
          <a:bodyPr wrap="square">
            <a:spAutoFit/>
          </a:bodyPr>
          <a:lstStyle/>
          <a:p>
            <a:r>
              <a:rPr lang="en-GB" sz="1200" dirty="0"/>
              <a:t>Return </a:t>
            </a:r>
            <a:r>
              <a:rPr lang="en-GB" sz="1200" dirty="0" err="1"/>
              <a:t>userdetails</a:t>
            </a:r>
            <a:endParaRPr lang="en-GB" sz="1200" dirty="0"/>
          </a:p>
        </p:txBody>
      </p:sp>
      <p:cxnSp>
        <p:nvCxnSpPr>
          <p:cNvPr id="47" name="Straight Arrow Connector 46">
            <a:extLst>
              <a:ext uri="{FF2B5EF4-FFF2-40B4-BE49-F238E27FC236}">
                <a16:creationId xmlns:a16="http://schemas.microsoft.com/office/drawing/2014/main" id="{99A71895-9D9D-C6D8-98DD-F822B40E990B}"/>
              </a:ext>
            </a:extLst>
          </p:cNvPr>
          <p:cNvCxnSpPr>
            <a:cxnSpLocks/>
          </p:cNvCxnSpPr>
          <p:nvPr/>
        </p:nvCxnSpPr>
        <p:spPr>
          <a:xfrm flipV="1">
            <a:off x="3056809" y="4128832"/>
            <a:ext cx="1945306" cy="2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520D58A-A308-C532-E2CD-9F960CA9B2BE}"/>
              </a:ext>
            </a:extLst>
          </p:cNvPr>
          <p:cNvSpPr txBox="1"/>
          <p:nvPr/>
        </p:nvSpPr>
        <p:spPr>
          <a:xfrm>
            <a:off x="3012168" y="3896377"/>
            <a:ext cx="1545633" cy="283223"/>
          </a:xfrm>
          <a:prstGeom prst="rect">
            <a:avLst/>
          </a:prstGeom>
          <a:noFill/>
        </p:spPr>
        <p:txBody>
          <a:bodyPr wrap="square">
            <a:spAutoFit/>
          </a:bodyPr>
          <a:lstStyle/>
          <a:p>
            <a:r>
              <a:rPr lang="en-GB" sz="1200" dirty="0"/>
              <a:t>Validate token</a:t>
            </a:r>
          </a:p>
        </p:txBody>
      </p:sp>
      <p:cxnSp>
        <p:nvCxnSpPr>
          <p:cNvPr id="52" name="Straight Arrow Connector 51">
            <a:extLst>
              <a:ext uri="{FF2B5EF4-FFF2-40B4-BE49-F238E27FC236}">
                <a16:creationId xmlns:a16="http://schemas.microsoft.com/office/drawing/2014/main" id="{2134DD89-C106-A0B6-9931-D00EE0EED350}"/>
              </a:ext>
            </a:extLst>
          </p:cNvPr>
          <p:cNvCxnSpPr>
            <a:cxnSpLocks/>
          </p:cNvCxnSpPr>
          <p:nvPr/>
        </p:nvCxnSpPr>
        <p:spPr>
          <a:xfrm flipH="1">
            <a:off x="3045596" y="4589357"/>
            <a:ext cx="1961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5BE0CB19-9D3F-C2C3-DABF-DE13A9588253}"/>
              </a:ext>
            </a:extLst>
          </p:cNvPr>
          <p:cNvSpPr txBox="1"/>
          <p:nvPr/>
        </p:nvSpPr>
        <p:spPr>
          <a:xfrm>
            <a:off x="2985884" y="4312358"/>
            <a:ext cx="1868314" cy="276999"/>
          </a:xfrm>
          <a:prstGeom prst="rect">
            <a:avLst/>
          </a:prstGeom>
          <a:noFill/>
        </p:spPr>
        <p:txBody>
          <a:bodyPr wrap="square">
            <a:spAutoFit/>
          </a:bodyPr>
          <a:lstStyle/>
          <a:p>
            <a:r>
              <a:rPr lang="en-GB" sz="1200" dirty="0"/>
              <a:t>Return true if token is valid</a:t>
            </a:r>
          </a:p>
        </p:txBody>
      </p:sp>
      <p:sp>
        <p:nvSpPr>
          <p:cNvPr id="55" name="Arrow: Curved Left 54">
            <a:extLst>
              <a:ext uri="{FF2B5EF4-FFF2-40B4-BE49-F238E27FC236}">
                <a16:creationId xmlns:a16="http://schemas.microsoft.com/office/drawing/2014/main" id="{EA4A5158-967F-3763-D928-1671E3662286}"/>
              </a:ext>
            </a:extLst>
          </p:cNvPr>
          <p:cNvSpPr/>
          <p:nvPr/>
        </p:nvSpPr>
        <p:spPr>
          <a:xfrm>
            <a:off x="3065752" y="4746442"/>
            <a:ext cx="318487" cy="74572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1"/>
              </a:solidFill>
            </a:endParaRPr>
          </a:p>
        </p:txBody>
      </p:sp>
      <p:sp>
        <p:nvSpPr>
          <p:cNvPr id="57" name="TextBox 56">
            <a:extLst>
              <a:ext uri="{FF2B5EF4-FFF2-40B4-BE49-F238E27FC236}">
                <a16:creationId xmlns:a16="http://schemas.microsoft.com/office/drawing/2014/main" id="{0E6A9830-63F6-AE1B-8EE4-87F5898FF603}"/>
              </a:ext>
            </a:extLst>
          </p:cNvPr>
          <p:cNvSpPr txBox="1"/>
          <p:nvPr/>
        </p:nvSpPr>
        <p:spPr>
          <a:xfrm>
            <a:off x="3375887" y="4899120"/>
            <a:ext cx="1961322" cy="461665"/>
          </a:xfrm>
          <a:prstGeom prst="rect">
            <a:avLst/>
          </a:prstGeom>
          <a:noFill/>
        </p:spPr>
        <p:txBody>
          <a:bodyPr wrap="square">
            <a:spAutoFit/>
          </a:bodyPr>
          <a:lstStyle/>
          <a:p>
            <a:r>
              <a:rPr lang="en-GB" sz="1200" dirty="0"/>
              <a:t>Configure Spring security for the user if token is valid</a:t>
            </a:r>
          </a:p>
        </p:txBody>
      </p:sp>
      <p:cxnSp>
        <p:nvCxnSpPr>
          <p:cNvPr id="60" name="Straight Arrow Connector 59">
            <a:extLst>
              <a:ext uri="{FF2B5EF4-FFF2-40B4-BE49-F238E27FC236}">
                <a16:creationId xmlns:a16="http://schemas.microsoft.com/office/drawing/2014/main" id="{DC64AE08-97FD-0C13-77BC-B31A0CE3E446}"/>
              </a:ext>
            </a:extLst>
          </p:cNvPr>
          <p:cNvCxnSpPr>
            <a:cxnSpLocks/>
          </p:cNvCxnSpPr>
          <p:nvPr/>
        </p:nvCxnSpPr>
        <p:spPr>
          <a:xfrm>
            <a:off x="3089782" y="5877017"/>
            <a:ext cx="5105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9B176CC-E954-B8AC-1558-AB570EFBA332}"/>
              </a:ext>
            </a:extLst>
          </p:cNvPr>
          <p:cNvCxnSpPr/>
          <p:nvPr/>
        </p:nvCxnSpPr>
        <p:spPr>
          <a:xfrm>
            <a:off x="8194928" y="6010183"/>
            <a:ext cx="1710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CD26966A-D1EB-CA6C-4F83-F1291E29B612}"/>
              </a:ext>
            </a:extLst>
          </p:cNvPr>
          <p:cNvSpPr txBox="1"/>
          <p:nvPr/>
        </p:nvSpPr>
        <p:spPr>
          <a:xfrm>
            <a:off x="8152295" y="5755381"/>
            <a:ext cx="1545633" cy="283223"/>
          </a:xfrm>
          <a:prstGeom prst="rect">
            <a:avLst/>
          </a:prstGeom>
          <a:noFill/>
        </p:spPr>
        <p:txBody>
          <a:bodyPr wrap="square">
            <a:spAutoFit/>
          </a:bodyPr>
          <a:lstStyle/>
          <a:p>
            <a:r>
              <a:rPr lang="en-GB" sz="1200" dirty="0"/>
              <a:t>Call </a:t>
            </a:r>
            <a:r>
              <a:rPr lang="en-GB" sz="1200" dirty="0" err="1"/>
              <a:t>getMovie</a:t>
            </a:r>
            <a:r>
              <a:rPr lang="en-GB" sz="1200" dirty="0"/>
              <a:t>()</a:t>
            </a:r>
          </a:p>
        </p:txBody>
      </p:sp>
      <p:sp>
        <p:nvSpPr>
          <p:cNvPr id="67" name="Rectangle 66">
            <a:extLst>
              <a:ext uri="{FF2B5EF4-FFF2-40B4-BE49-F238E27FC236}">
                <a16:creationId xmlns:a16="http://schemas.microsoft.com/office/drawing/2014/main" id="{E99B4D82-7363-EB1C-F0A7-C2C1B15797FA}"/>
              </a:ext>
            </a:extLst>
          </p:cNvPr>
          <p:cNvSpPr/>
          <p:nvPr/>
        </p:nvSpPr>
        <p:spPr>
          <a:xfrm>
            <a:off x="10730880" y="972105"/>
            <a:ext cx="1316670"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200" b="1" dirty="0"/>
          </a:p>
          <a:p>
            <a:pPr algn="ctr"/>
            <a:endParaRPr lang="en-GB" sz="1200" b="1" dirty="0"/>
          </a:p>
          <a:p>
            <a:pPr algn="ctr"/>
            <a:endParaRPr lang="en-GB" sz="1200" b="1" dirty="0"/>
          </a:p>
          <a:p>
            <a:pPr algn="ctr"/>
            <a:r>
              <a:rPr lang="en-GB" sz="1200" b="1" dirty="0" err="1"/>
              <a:t>AcademyAwardsRepository</a:t>
            </a:r>
            <a:endParaRPr lang="en-GB" sz="1200" b="1" dirty="0"/>
          </a:p>
          <a:p>
            <a:pPr algn="ctr"/>
            <a:endParaRPr lang="en-GB" sz="1200" b="1" dirty="0"/>
          </a:p>
          <a:p>
            <a:pPr algn="ctr"/>
            <a:endParaRPr lang="en-GB" sz="1200" b="1" dirty="0"/>
          </a:p>
          <a:p>
            <a:pPr algn="ctr"/>
            <a:endParaRPr lang="en-GB" sz="1200" b="1" dirty="0"/>
          </a:p>
        </p:txBody>
      </p:sp>
      <p:cxnSp>
        <p:nvCxnSpPr>
          <p:cNvPr id="68" name="Straight Connector 67">
            <a:extLst>
              <a:ext uri="{FF2B5EF4-FFF2-40B4-BE49-F238E27FC236}">
                <a16:creationId xmlns:a16="http://schemas.microsoft.com/office/drawing/2014/main" id="{7E43D5BD-E0E1-1307-D764-20EADC01348F}"/>
              </a:ext>
            </a:extLst>
          </p:cNvPr>
          <p:cNvCxnSpPr>
            <a:cxnSpLocks/>
          </p:cNvCxnSpPr>
          <p:nvPr/>
        </p:nvCxnSpPr>
        <p:spPr>
          <a:xfrm>
            <a:off x="11383331" y="1371600"/>
            <a:ext cx="63531" cy="497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76CC314-8667-0143-7574-0C0D9D1AB16E}"/>
              </a:ext>
            </a:extLst>
          </p:cNvPr>
          <p:cNvCxnSpPr/>
          <p:nvPr/>
        </p:nvCxnSpPr>
        <p:spPr>
          <a:xfrm>
            <a:off x="9905828" y="6107837"/>
            <a:ext cx="1540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A3B4579-AF67-0A9B-80A3-8462962457C8}"/>
              </a:ext>
            </a:extLst>
          </p:cNvPr>
          <p:cNvSpPr txBox="1"/>
          <p:nvPr/>
        </p:nvSpPr>
        <p:spPr>
          <a:xfrm>
            <a:off x="9869463" y="5877017"/>
            <a:ext cx="2099069" cy="646331"/>
          </a:xfrm>
          <a:prstGeom prst="rect">
            <a:avLst/>
          </a:prstGeom>
          <a:noFill/>
        </p:spPr>
        <p:txBody>
          <a:bodyPr wrap="square">
            <a:spAutoFit/>
          </a:bodyPr>
          <a:lstStyle/>
          <a:p>
            <a:r>
              <a:rPr lang="en-GB" sz="1200" dirty="0"/>
              <a:t>Call </a:t>
            </a:r>
            <a:r>
              <a:rPr lang="en-GB" sz="1200" dirty="0" err="1"/>
              <a:t>findByTitleAndCategory</a:t>
            </a:r>
            <a:endParaRPr lang="en-GB" sz="1200" dirty="0"/>
          </a:p>
          <a:p>
            <a:r>
              <a:rPr lang="en-GB" sz="1200" dirty="0"/>
              <a:t>Return List&lt;</a:t>
            </a:r>
            <a:r>
              <a:rPr lang="en-GB" sz="1200" dirty="0" err="1"/>
              <a:t>AcademyAwards</a:t>
            </a:r>
            <a:r>
              <a:rPr lang="en-GB" sz="1200" dirty="0"/>
              <a:t>&gt;</a:t>
            </a:r>
          </a:p>
          <a:p>
            <a:endParaRPr lang="en-GB" sz="1200" dirty="0"/>
          </a:p>
        </p:txBody>
      </p:sp>
      <p:cxnSp>
        <p:nvCxnSpPr>
          <p:cNvPr id="77" name="Straight Arrow Connector 76">
            <a:extLst>
              <a:ext uri="{FF2B5EF4-FFF2-40B4-BE49-F238E27FC236}">
                <a16:creationId xmlns:a16="http://schemas.microsoft.com/office/drawing/2014/main" id="{436D807B-C6C8-46F6-8082-6907F150C6AD}"/>
              </a:ext>
            </a:extLst>
          </p:cNvPr>
          <p:cNvCxnSpPr/>
          <p:nvPr/>
        </p:nvCxnSpPr>
        <p:spPr>
          <a:xfrm flipH="1" flipV="1">
            <a:off x="9905828" y="6331997"/>
            <a:ext cx="1540448" cy="6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3E2913A-9175-CE49-2A64-D7C748311A49}"/>
              </a:ext>
            </a:extLst>
          </p:cNvPr>
          <p:cNvCxnSpPr/>
          <p:nvPr/>
        </p:nvCxnSpPr>
        <p:spPr>
          <a:xfrm flipH="1">
            <a:off x="8152295" y="6331997"/>
            <a:ext cx="1717168" cy="6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E2E8E5A8-E7A3-C5DD-9F3D-B0B9E2DF8414}"/>
              </a:ext>
            </a:extLst>
          </p:cNvPr>
          <p:cNvSpPr txBox="1"/>
          <p:nvPr/>
        </p:nvSpPr>
        <p:spPr>
          <a:xfrm>
            <a:off x="8153555" y="6078896"/>
            <a:ext cx="1779729" cy="461665"/>
          </a:xfrm>
          <a:prstGeom prst="rect">
            <a:avLst/>
          </a:prstGeom>
          <a:noFill/>
        </p:spPr>
        <p:txBody>
          <a:bodyPr wrap="square">
            <a:spAutoFit/>
          </a:bodyPr>
          <a:lstStyle/>
          <a:p>
            <a:r>
              <a:rPr lang="en-GB" sz="1200" dirty="0"/>
              <a:t>Return List&lt;</a:t>
            </a:r>
            <a:r>
              <a:rPr lang="en-GB" sz="1200" dirty="0" err="1"/>
              <a:t>AcademyAwards</a:t>
            </a:r>
            <a:r>
              <a:rPr lang="en-GB" sz="1200" dirty="0"/>
              <a:t>&gt;</a:t>
            </a:r>
          </a:p>
        </p:txBody>
      </p:sp>
      <p:cxnSp>
        <p:nvCxnSpPr>
          <p:cNvPr id="88" name="Straight Arrow Connector 87">
            <a:extLst>
              <a:ext uri="{FF2B5EF4-FFF2-40B4-BE49-F238E27FC236}">
                <a16:creationId xmlns:a16="http://schemas.microsoft.com/office/drawing/2014/main" id="{F5B2B55D-F471-BED6-BCDC-50F83D2B33BA}"/>
              </a:ext>
            </a:extLst>
          </p:cNvPr>
          <p:cNvCxnSpPr>
            <a:cxnSpLocks/>
            <a:stCxn id="80" idx="1"/>
          </p:cNvCxnSpPr>
          <p:nvPr/>
        </p:nvCxnSpPr>
        <p:spPr>
          <a:xfrm flipH="1">
            <a:off x="1258592" y="6309729"/>
            <a:ext cx="6894963" cy="1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59B9D5FF-2CB8-D529-8C33-4667EA1EB933}"/>
              </a:ext>
            </a:extLst>
          </p:cNvPr>
          <p:cNvSpPr txBox="1"/>
          <p:nvPr/>
        </p:nvSpPr>
        <p:spPr>
          <a:xfrm>
            <a:off x="2980890" y="6045730"/>
            <a:ext cx="2994129" cy="276999"/>
          </a:xfrm>
          <a:prstGeom prst="rect">
            <a:avLst/>
          </a:prstGeom>
          <a:noFill/>
        </p:spPr>
        <p:txBody>
          <a:bodyPr wrap="square">
            <a:spAutoFit/>
          </a:bodyPr>
          <a:lstStyle/>
          <a:p>
            <a:r>
              <a:rPr lang="en-GB" sz="1200" dirty="0"/>
              <a:t>Return List&lt;</a:t>
            </a:r>
            <a:r>
              <a:rPr lang="en-GB" sz="1200" dirty="0" err="1"/>
              <a:t>AcademyAwards</a:t>
            </a:r>
            <a:r>
              <a:rPr lang="en-GB" sz="1200" dirty="0"/>
              <a:t>&gt;</a:t>
            </a:r>
          </a:p>
        </p:txBody>
      </p:sp>
    </p:spTree>
    <p:extLst>
      <p:ext uri="{BB962C8B-B14F-4D97-AF65-F5344CB8AC3E}">
        <p14:creationId xmlns:p14="http://schemas.microsoft.com/office/powerpoint/2010/main" val="47598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FD2C0B0-AD8F-89EB-7832-31402DB7589D}"/>
              </a:ext>
            </a:extLst>
          </p:cNvPr>
          <p:cNvSpPr>
            <a:spLocks noGrp="1"/>
          </p:cNvSpPr>
          <p:nvPr>
            <p:ph idx="1"/>
          </p:nvPr>
        </p:nvSpPr>
        <p:spPr>
          <a:xfrm>
            <a:off x="838200" y="295275"/>
            <a:ext cx="10515600" cy="5881688"/>
          </a:xfrm>
        </p:spPr>
        <p:txBody>
          <a:bodyPr>
            <a:normAutofit lnSpcReduction="10000"/>
          </a:bodyPr>
          <a:lstStyle/>
          <a:p>
            <a:pPr marL="0" indent="0">
              <a:buNone/>
            </a:pPr>
            <a:r>
              <a:rPr lang="en-GB" sz="2400" b="1" dirty="0"/>
              <a:t>how_to_run.md</a:t>
            </a:r>
            <a:endParaRPr lang="en-GB" sz="2400" b="1" dirty="0">
              <a:solidFill>
                <a:srgbClr val="202124"/>
              </a:solidFill>
              <a:latin typeface="Google Sans"/>
            </a:endParaRPr>
          </a:p>
          <a:p>
            <a:pPr marL="0" indent="0">
              <a:buNone/>
            </a:pPr>
            <a:r>
              <a:rPr lang="en-GB" sz="1800" dirty="0">
                <a:solidFill>
                  <a:srgbClr val="202124"/>
                </a:solidFill>
                <a:latin typeface="Google Sans"/>
              </a:rPr>
              <a:t>How to run : There are two ways to run the application</a:t>
            </a:r>
          </a:p>
          <a:p>
            <a:pPr marL="0" indent="0">
              <a:buNone/>
            </a:pPr>
            <a:r>
              <a:rPr lang="en-GB" sz="1800" b="1" dirty="0">
                <a:solidFill>
                  <a:srgbClr val="202124"/>
                </a:solidFill>
                <a:latin typeface="Google Sans"/>
              </a:rPr>
              <a:t>1</a:t>
            </a:r>
            <a:r>
              <a:rPr lang="en-GB" sz="1800" b="1" baseline="30000" dirty="0">
                <a:solidFill>
                  <a:srgbClr val="202124"/>
                </a:solidFill>
                <a:latin typeface="Google Sans"/>
              </a:rPr>
              <a:t>st</a:t>
            </a:r>
            <a:r>
              <a:rPr lang="en-GB" sz="1800" b="1" dirty="0">
                <a:solidFill>
                  <a:srgbClr val="202124"/>
                </a:solidFill>
                <a:latin typeface="Google Sans"/>
              </a:rPr>
              <a:t> : </a:t>
            </a:r>
            <a:r>
              <a:rPr lang="en-GB" sz="1800" dirty="0">
                <a:solidFill>
                  <a:srgbClr val="202124"/>
                </a:solidFill>
                <a:latin typeface="Google Sans"/>
                <a:sym typeface="Wingdings" panose="05000000000000000000" pitchFamily="2" charset="2"/>
              </a:rPr>
              <a:t>There is executable jar file. you need to place </a:t>
            </a:r>
            <a:r>
              <a:rPr lang="en-GB" sz="1800" dirty="0">
                <a:solidFill>
                  <a:srgbClr val="202124"/>
                </a:solidFill>
                <a:latin typeface="Google Sans"/>
              </a:rPr>
              <a:t>academy_awards.csv in the same directory</a:t>
            </a:r>
            <a:r>
              <a:rPr lang="en-GB" sz="1800" dirty="0">
                <a:solidFill>
                  <a:srgbClr val="202124"/>
                </a:solidFill>
                <a:latin typeface="Google Sans"/>
                <a:sym typeface="Wingdings" panose="05000000000000000000" pitchFamily="2" charset="2"/>
              </a:rPr>
              <a:t> and run with command:  </a:t>
            </a:r>
            <a:r>
              <a:rPr lang="en-GB" sz="1400" dirty="0">
                <a:solidFill>
                  <a:srgbClr val="202124"/>
                </a:solidFill>
                <a:latin typeface="Google Sans"/>
                <a:sym typeface="Wingdings" panose="05000000000000000000" pitchFamily="2" charset="2"/>
              </a:rPr>
              <a:t>java –jar movieapi-0.0.1-SNAPSHOT.jar</a:t>
            </a:r>
            <a:endParaRPr lang="en-GB" sz="1800" dirty="0">
              <a:solidFill>
                <a:srgbClr val="202124"/>
              </a:solidFill>
              <a:latin typeface="Google Sans"/>
              <a:sym typeface="Wingdings" panose="05000000000000000000" pitchFamily="2" charset="2"/>
            </a:endParaRPr>
          </a:p>
          <a:p>
            <a:pPr marL="0" indent="0">
              <a:buNone/>
            </a:pPr>
            <a:r>
              <a:rPr lang="en-GB" sz="1800" dirty="0">
                <a:solidFill>
                  <a:srgbClr val="202124"/>
                </a:solidFill>
                <a:latin typeface="Google Sans"/>
                <a:sym typeface="Wingdings" panose="05000000000000000000" pitchFamily="2" charset="2"/>
              </a:rPr>
              <a:t>     it will create app.log for application logs and h2 folder for DB</a:t>
            </a:r>
          </a:p>
          <a:p>
            <a:pPr marL="0" indent="0">
              <a:buNone/>
            </a:pPr>
            <a:r>
              <a:rPr lang="en-GB" sz="1800" b="1" dirty="0">
                <a:solidFill>
                  <a:srgbClr val="202124"/>
                </a:solidFill>
                <a:latin typeface="Google Sans"/>
                <a:sym typeface="Wingdings" panose="05000000000000000000" pitchFamily="2" charset="2"/>
              </a:rPr>
              <a:t>2</a:t>
            </a:r>
            <a:r>
              <a:rPr lang="en-GB" sz="1800" b="1" baseline="30000" dirty="0">
                <a:solidFill>
                  <a:srgbClr val="202124"/>
                </a:solidFill>
                <a:latin typeface="Google Sans"/>
                <a:sym typeface="Wingdings" panose="05000000000000000000" pitchFamily="2" charset="2"/>
              </a:rPr>
              <a:t>nd</a:t>
            </a:r>
            <a:r>
              <a:rPr lang="en-GB" sz="1800" b="1" dirty="0">
                <a:solidFill>
                  <a:srgbClr val="202124"/>
                </a:solidFill>
                <a:latin typeface="Google Sans"/>
                <a:sym typeface="Wingdings" panose="05000000000000000000" pitchFamily="2" charset="2"/>
              </a:rPr>
              <a:t> :  </a:t>
            </a:r>
            <a:r>
              <a:rPr lang="en-GB" sz="1800" dirty="0">
                <a:solidFill>
                  <a:srgbClr val="202124"/>
                </a:solidFill>
                <a:latin typeface="Google Sans"/>
                <a:sym typeface="Wingdings" panose="05000000000000000000" pitchFamily="2" charset="2"/>
              </a:rPr>
              <a:t>Import the project in </a:t>
            </a:r>
            <a:r>
              <a:rPr lang="en-GB" sz="1800" dirty="0" err="1">
                <a:solidFill>
                  <a:srgbClr val="202124"/>
                </a:solidFill>
                <a:latin typeface="Google Sans"/>
                <a:sym typeface="Wingdings" panose="05000000000000000000" pitchFamily="2" charset="2"/>
              </a:rPr>
              <a:t>vscode</a:t>
            </a:r>
            <a:r>
              <a:rPr lang="en-GB" sz="1800" dirty="0">
                <a:solidFill>
                  <a:srgbClr val="202124"/>
                </a:solidFill>
                <a:latin typeface="Google Sans"/>
                <a:sym typeface="Wingdings" panose="05000000000000000000" pitchFamily="2" charset="2"/>
              </a:rPr>
              <a:t> and run the </a:t>
            </a:r>
            <a:r>
              <a:rPr lang="en-GB" sz="1800" dirty="0">
                <a:solidFill>
                  <a:srgbClr val="202124"/>
                </a:solidFill>
                <a:latin typeface="Google Sans"/>
              </a:rPr>
              <a:t>MovieapiApplication.java</a:t>
            </a:r>
          </a:p>
          <a:p>
            <a:pPr marL="342900" indent="-342900">
              <a:buAutoNum type="arabicPeriod"/>
            </a:pPr>
            <a:r>
              <a:rPr lang="en-GB" sz="1800" dirty="0">
                <a:solidFill>
                  <a:srgbClr val="202124"/>
                </a:solidFill>
                <a:latin typeface="Google Sans"/>
              </a:rPr>
              <a:t>I have used h2 database for this test task and I used file mode there so data will persist in a folder and </a:t>
            </a:r>
            <a:r>
              <a:rPr lang="en-GB" sz="1800" dirty="0" err="1">
                <a:solidFill>
                  <a:srgbClr val="202124"/>
                </a:solidFill>
                <a:latin typeface="Google Sans"/>
              </a:rPr>
              <a:t>i</a:t>
            </a:r>
            <a:r>
              <a:rPr lang="en-GB" sz="1800" dirty="0">
                <a:solidFill>
                  <a:srgbClr val="202124"/>
                </a:solidFill>
                <a:latin typeface="Google Sans"/>
              </a:rPr>
              <a:t> have created that folder in application package itself. However, folder location can be changed by </a:t>
            </a:r>
            <a:r>
              <a:rPr lang="en-GB" sz="1800" dirty="0" err="1">
                <a:solidFill>
                  <a:srgbClr val="202124"/>
                </a:solidFill>
                <a:latin typeface="Google Sans"/>
              </a:rPr>
              <a:t>application.properties</a:t>
            </a:r>
            <a:r>
              <a:rPr lang="en-GB" sz="1800" dirty="0">
                <a:solidFill>
                  <a:srgbClr val="202124"/>
                </a:solidFill>
                <a:latin typeface="Google Sans"/>
              </a:rPr>
              <a:t>.</a:t>
            </a:r>
          </a:p>
          <a:p>
            <a:pPr marL="342900" indent="-342900">
              <a:buFont typeface="Arial" panose="020B0604020202020204" pitchFamily="34" charset="0"/>
              <a:buAutoNum type="arabicPeriod"/>
            </a:pPr>
            <a:r>
              <a:rPr lang="en-GB" sz="1800" dirty="0" err="1">
                <a:solidFill>
                  <a:srgbClr val="202124"/>
                </a:solidFill>
                <a:latin typeface="Google Sans"/>
              </a:rPr>
              <a:t>Appliaction</a:t>
            </a:r>
            <a:r>
              <a:rPr lang="en-GB" sz="1800" dirty="0">
                <a:solidFill>
                  <a:srgbClr val="202124"/>
                </a:solidFill>
                <a:latin typeface="Google Sans"/>
              </a:rPr>
              <a:t> logs folder location also there in application package itself and can be changed by </a:t>
            </a:r>
            <a:r>
              <a:rPr lang="en-GB" sz="1800" dirty="0" err="1">
                <a:solidFill>
                  <a:srgbClr val="202124"/>
                </a:solidFill>
                <a:latin typeface="Google Sans"/>
              </a:rPr>
              <a:t>application.properties</a:t>
            </a:r>
            <a:r>
              <a:rPr lang="en-GB" sz="1800" dirty="0">
                <a:solidFill>
                  <a:srgbClr val="202124"/>
                </a:solidFill>
                <a:latin typeface="Google Sans"/>
              </a:rPr>
              <a:t>.</a:t>
            </a:r>
          </a:p>
          <a:p>
            <a:pPr marL="342900" indent="-342900">
              <a:buFont typeface="Arial" panose="020B0604020202020204" pitchFamily="34" charset="0"/>
              <a:buAutoNum type="arabicPeriod"/>
            </a:pPr>
            <a:r>
              <a:rPr lang="en-GB" sz="1800" dirty="0">
                <a:solidFill>
                  <a:srgbClr val="202124"/>
                </a:solidFill>
                <a:latin typeface="Google Sans"/>
              </a:rPr>
              <a:t>academy_awards.csv is also placed in application package itself and can be changed by </a:t>
            </a:r>
            <a:r>
              <a:rPr lang="en-GB" sz="1800" dirty="0" err="1">
                <a:solidFill>
                  <a:srgbClr val="202124"/>
                </a:solidFill>
                <a:latin typeface="Google Sans"/>
              </a:rPr>
              <a:t>application.properties</a:t>
            </a:r>
            <a:r>
              <a:rPr lang="en-GB" sz="1800" dirty="0">
                <a:solidFill>
                  <a:srgbClr val="202124"/>
                </a:solidFill>
                <a:latin typeface="Google Sans"/>
              </a:rPr>
              <a:t>.</a:t>
            </a:r>
          </a:p>
          <a:p>
            <a:pPr marL="342900" indent="-342900">
              <a:buFont typeface="Arial" panose="020B0604020202020204" pitchFamily="34" charset="0"/>
              <a:buAutoNum type="arabicPeriod"/>
            </a:pPr>
            <a:r>
              <a:rPr lang="en-GB" sz="1800" dirty="0">
                <a:solidFill>
                  <a:srgbClr val="202124"/>
                </a:solidFill>
                <a:latin typeface="Google Sans"/>
              </a:rPr>
              <a:t>There are few more properties that can be configure by </a:t>
            </a:r>
            <a:r>
              <a:rPr lang="en-GB" sz="1800" dirty="0" err="1">
                <a:solidFill>
                  <a:srgbClr val="202124"/>
                </a:solidFill>
                <a:latin typeface="Google Sans"/>
              </a:rPr>
              <a:t>application.properties</a:t>
            </a:r>
            <a:r>
              <a:rPr lang="en-GB" sz="1800" dirty="0">
                <a:solidFill>
                  <a:srgbClr val="202124"/>
                </a:solidFill>
                <a:latin typeface="Google Sans"/>
              </a:rPr>
              <a:t>.</a:t>
            </a:r>
          </a:p>
          <a:p>
            <a:pPr marL="342900" indent="-342900">
              <a:buFont typeface="Arial" panose="020B0604020202020204" pitchFamily="34" charset="0"/>
              <a:buAutoNum type="arabicPeriod"/>
            </a:pPr>
            <a:r>
              <a:rPr lang="en-GB" sz="1800" dirty="0">
                <a:solidFill>
                  <a:srgbClr val="202124"/>
                </a:solidFill>
                <a:latin typeface="Google Sans"/>
              </a:rPr>
              <a:t>I have developed and tested this application with :</a:t>
            </a:r>
          </a:p>
          <a:p>
            <a:pPr marL="800100" lvl="1" indent="-342900">
              <a:buFont typeface="Arial" panose="020B0604020202020204" pitchFamily="34" charset="0"/>
              <a:buAutoNum type="arabicPeriod"/>
            </a:pPr>
            <a:r>
              <a:rPr lang="en-GB" sz="1400" dirty="0">
                <a:solidFill>
                  <a:srgbClr val="202124"/>
                </a:solidFill>
                <a:latin typeface="Google Sans"/>
              </a:rPr>
              <a:t>Windows 	</a:t>
            </a:r>
          </a:p>
          <a:p>
            <a:pPr marL="800100" lvl="1" indent="-342900">
              <a:buFont typeface="Arial" panose="020B0604020202020204" pitchFamily="34" charset="0"/>
              <a:buAutoNum type="arabicPeriod"/>
            </a:pPr>
            <a:r>
              <a:rPr lang="en-GB" sz="1400" dirty="0">
                <a:solidFill>
                  <a:srgbClr val="202124"/>
                </a:solidFill>
                <a:latin typeface="Google Sans"/>
              </a:rPr>
              <a:t>Chrome</a:t>
            </a:r>
          </a:p>
          <a:p>
            <a:pPr marL="800100" lvl="1" indent="-342900">
              <a:buFont typeface="Arial" panose="020B0604020202020204" pitchFamily="34" charset="0"/>
              <a:buAutoNum type="arabicPeriod"/>
            </a:pPr>
            <a:r>
              <a:rPr lang="en-GB" sz="1400" dirty="0">
                <a:solidFill>
                  <a:srgbClr val="202124"/>
                </a:solidFill>
                <a:latin typeface="Google Sans"/>
              </a:rPr>
              <a:t>Postman</a:t>
            </a:r>
          </a:p>
          <a:p>
            <a:pPr marL="457200" lvl="1" indent="0">
              <a:buNone/>
            </a:pPr>
            <a:r>
              <a:rPr lang="en-GB" sz="1400" dirty="0">
                <a:solidFill>
                  <a:srgbClr val="202124"/>
                </a:solidFill>
                <a:latin typeface="Google Sans"/>
              </a:rPr>
              <a:t>4.     VS Code </a:t>
            </a:r>
          </a:p>
          <a:p>
            <a:pPr marL="342900" indent="-342900">
              <a:buAutoNum type="arabicPeriod"/>
            </a:pPr>
            <a:endParaRPr lang="en-GB" sz="1800" dirty="0">
              <a:solidFill>
                <a:srgbClr val="202124"/>
              </a:solidFill>
              <a:latin typeface="Google Sans"/>
            </a:endParaRPr>
          </a:p>
          <a:p>
            <a:pPr marL="0" indent="0">
              <a:buNone/>
            </a:pPr>
            <a:endParaRPr lang="en-GB" sz="1800" dirty="0">
              <a:solidFill>
                <a:srgbClr val="202124"/>
              </a:solidFill>
              <a:latin typeface="Google Sans"/>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p:txBody>
      </p:sp>
    </p:spTree>
    <p:extLst>
      <p:ext uri="{BB962C8B-B14F-4D97-AF65-F5344CB8AC3E}">
        <p14:creationId xmlns:p14="http://schemas.microsoft.com/office/powerpoint/2010/main" val="1055059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FD2C0B0-AD8F-89EB-7832-31402DB7589D}"/>
              </a:ext>
            </a:extLst>
          </p:cNvPr>
          <p:cNvSpPr>
            <a:spLocks noGrp="1"/>
          </p:cNvSpPr>
          <p:nvPr>
            <p:ph idx="1"/>
          </p:nvPr>
        </p:nvSpPr>
        <p:spPr>
          <a:xfrm>
            <a:off x="838200" y="295275"/>
            <a:ext cx="10515600" cy="5881688"/>
          </a:xfrm>
        </p:spPr>
        <p:txBody>
          <a:bodyPr>
            <a:normAutofit fontScale="62500" lnSpcReduction="20000"/>
          </a:bodyPr>
          <a:lstStyle/>
          <a:p>
            <a:pPr marL="0" indent="0">
              <a:buNone/>
            </a:pPr>
            <a:r>
              <a:rPr lang="en-GB" sz="2400" b="1" dirty="0"/>
              <a:t>how_to_test.md</a:t>
            </a:r>
            <a:endParaRPr lang="en-GB" sz="2400" b="1" dirty="0">
              <a:solidFill>
                <a:srgbClr val="202124"/>
              </a:solidFill>
              <a:latin typeface="Google Sans"/>
            </a:endParaRPr>
          </a:p>
          <a:p>
            <a:pPr marL="0" indent="0">
              <a:buNone/>
            </a:pPr>
            <a:r>
              <a:rPr lang="en-GB" sz="1800" dirty="0">
                <a:solidFill>
                  <a:srgbClr val="202124"/>
                </a:solidFill>
                <a:latin typeface="Google Sans"/>
              </a:rPr>
              <a:t>How to test : Apart from Junit it can be tested with:</a:t>
            </a:r>
          </a:p>
          <a:p>
            <a:pPr marL="342900" indent="-342900">
              <a:buAutoNum type="arabicPeriod"/>
            </a:pPr>
            <a:r>
              <a:rPr lang="en-GB" sz="1800" dirty="0">
                <a:solidFill>
                  <a:srgbClr val="202124"/>
                </a:solidFill>
                <a:latin typeface="Google Sans"/>
              </a:rPr>
              <a:t>Browser</a:t>
            </a:r>
          </a:p>
          <a:p>
            <a:pPr marL="342900" indent="-342900">
              <a:buAutoNum type="arabicPeriod"/>
            </a:pPr>
            <a:r>
              <a:rPr lang="en-GB" sz="1800" dirty="0">
                <a:solidFill>
                  <a:srgbClr val="202124"/>
                </a:solidFill>
                <a:latin typeface="Google Sans"/>
              </a:rPr>
              <a:t>Postman or http://localhost:8080/swagger-ui/index.html</a:t>
            </a:r>
          </a:p>
          <a:p>
            <a:pPr marL="0" indent="0">
              <a:buNone/>
            </a:pPr>
            <a:r>
              <a:rPr lang="en-GB" sz="1800" dirty="0">
                <a:solidFill>
                  <a:srgbClr val="202124"/>
                </a:solidFill>
                <a:latin typeface="Google Sans"/>
              </a:rPr>
              <a:t>Static data will get populated by start of the application. I added </a:t>
            </a:r>
            <a:r>
              <a:rPr lang="en-GB" sz="1800">
                <a:solidFill>
                  <a:srgbClr val="202124"/>
                </a:solidFill>
                <a:latin typeface="Google Sans"/>
              </a:rPr>
              <a:t>sample data </a:t>
            </a:r>
            <a:r>
              <a:rPr lang="en-GB" sz="1800" dirty="0">
                <a:solidFill>
                  <a:srgbClr val="202124"/>
                </a:solidFill>
                <a:latin typeface="Google Sans"/>
              </a:rPr>
              <a:t>to test 10 top-rated movies ordered by box office value. </a:t>
            </a:r>
          </a:p>
          <a:p>
            <a:pPr marL="0" indent="0">
              <a:buNone/>
            </a:pPr>
            <a:r>
              <a:rPr lang="en-GB" sz="1800" dirty="0">
                <a:solidFill>
                  <a:srgbClr val="202124"/>
                </a:solidFill>
                <a:latin typeface="Google Sans"/>
              </a:rPr>
              <a:t> However, there is a check to see if its already populated.</a:t>
            </a:r>
          </a:p>
          <a:p>
            <a:pPr marL="0" indent="0">
              <a:buNone/>
            </a:pPr>
            <a:r>
              <a:rPr lang="en-GB" sz="1800" b="1" dirty="0">
                <a:solidFill>
                  <a:srgbClr val="202124"/>
                </a:solidFill>
                <a:latin typeface="Google Sans"/>
              </a:rPr>
              <a:t>With Browser</a:t>
            </a:r>
            <a:r>
              <a:rPr lang="en-GB" sz="1800" dirty="0">
                <a:solidFill>
                  <a:srgbClr val="202124"/>
                </a:solidFill>
                <a:latin typeface="Google Sans"/>
              </a:rPr>
              <a:t>: user need to register first and then he will land on home page and do following functions:</a:t>
            </a:r>
          </a:p>
          <a:p>
            <a:pPr marL="342900" indent="-342900">
              <a:buAutoNum type="arabicPeriod"/>
            </a:pPr>
            <a:r>
              <a:rPr lang="en-GB" sz="1800" dirty="0">
                <a:solidFill>
                  <a:srgbClr val="202124"/>
                </a:solidFill>
                <a:latin typeface="Google Sans"/>
              </a:rPr>
              <a:t>Check if movie won a category “Best Picture” based on title</a:t>
            </a:r>
          </a:p>
          <a:p>
            <a:pPr marL="342900" indent="-342900">
              <a:buAutoNum type="arabicPeriod"/>
            </a:pPr>
            <a:r>
              <a:rPr lang="en-GB" sz="1800" b="0" i="0" dirty="0">
                <a:solidFill>
                  <a:srgbClr val="202124"/>
                </a:solidFill>
                <a:effectLst/>
                <a:latin typeface="Google Sans"/>
              </a:rPr>
              <a:t>Show rating of any movie</a:t>
            </a:r>
          </a:p>
          <a:p>
            <a:pPr marL="342900" indent="-342900">
              <a:buAutoNum type="arabicPeriod"/>
            </a:pPr>
            <a:r>
              <a:rPr lang="en-GB" sz="1800" dirty="0">
                <a:solidFill>
                  <a:srgbClr val="202124"/>
                </a:solidFill>
                <a:latin typeface="Google Sans"/>
              </a:rPr>
              <a:t>Submit  rating of any movie</a:t>
            </a:r>
          </a:p>
          <a:p>
            <a:pPr marL="342900" indent="-342900">
              <a:buAutoNum type="arabicPeriod"/>
            </a:pPr>
            <a:r>
              <a:rPr lang="en-GB" sz="1800" dirty="0">
                <a:solidFill>
                  <a:srgbClr val="202124"/>
                </a:solidFill>
                <a:latin typeface="Google Sans"/>
              </a:rPr>
              <a:t>Show a list of 10 top-rated movies ordered by box office value</a:t>
            </a:r>
          </a:p>
          <a:p>
            <a:pPr marL="0" indent="0">
              <a:buNone/>
            </a:pPr>
            <a:r>
              <a:rPr lang="en-GB" sz="1800" dirty="0">
                <a:solidFill>
                  <a:srgbClr val="202124"/>
                </a:solidFill>
                <a:latin typeface="Google Sans"/>
              </a:rPr>
              <a:t>Once registration is done, login page can also be used for above functions.</a:t>
            </a:r>
          </a:p>
          <a:p>
            <a:pPr marL="0" indent="0">
              <a:buNone/>
            </a:pPr>
            <a:r>
              <a:rPr lang="en-GB" sz="1800" b="1" dirty="0">
                <a:solidFill>
                  <a:srgbClr val="202124"/>
                </a:solidFill>
                <a:latin typeface="Google Sans"/>
              </a:rPr>
              <a:t>With Postman :  </a:t>
            </a:r>
            <a:r>
              <a:rPr lang="en-GB" sz="1800" dirty="0">
                <a:solidFill>
                  <a:srgbClr val="202124"/>
                </a:solidFill>
                <a:latin typeface="Google Sans"/>
              </a:rPr>
              <a:t>it can be directly tested by following URL as well : http://localhost:8080/swagger-ui/index.html</a:t>
            </a:r>
          </a:p>
          <a:p>
            <a:pPr marL="0" indent="0">
              <a:buNone/>
            </a:pPr>
            <a:r>
              <a:rPr lang="en-GB" sz="1800" dirty="0">
                <a:solidFill>
                  <a:srgbClr val="202124"/>
                </a:solidFill>
                <a:latin typeface="Google Sans"/>
              </a:rPr>
              <a:t>Function : Register user to get JWT token</a:t>
            </a:r>
          </a:p>
          <a:p>
            <a:pPr marL="0" indent="0">
              <a:buNone/>
            </a:pPr>
            <a:r>
              <a:rPr lang="en-GB" sz="1500" dirty="0">
                <a:solidFill>
                  <a:srgbClr val="202124"/>
                </a:solidFill>
                <a:latin typeface="Google Sans"/>
              </a:rPr>
              <a:t>URL : </a:t>
            </a:r>
            <a:r>
              <a:rPr lang="en-GB" sz="1500" b="0" i="0" dirty="0">
                <a:solidFill>
                  <a:srgbClr val="212121"/>
                </a:solidFill>
                <a:effectLst/>
                <a:latin typeface="Inter"/>
                <a:hlinkClick r:id="rId2"/>
              </a:rPr>
              <a:t>http://localhost:8080/movieApi/v1/auth/register</a:t>
            </a:r>
            <a:endParaRPr lang="en-GB" sz="1500" b="0" i="0" dirty="0">
              <a:solidFill>
                <a:srgbClr val="212121"/>
              </a:solidFill>
              <a:effectLst/>
              <a:latin typeface="Inter"/>
            </a:endParaRPr>
          </a:p>
          <a:p>
            <a:pPr marL="0" indent="0">
              <a:buNone/>
            </a:pPr>
            <a:r>
              <a:rPr lang="en-GB" sz="1500" dirty="0">
                <a:solidFill>
                  <a:srgbClr val="202124"/>
                </a:solidFill>
                <a:latin typeface="Google Sans"/>
              </a:rPr>
              <a:t>Sample request:</a:t>
            </a:r>
          </a:p>
          <a:p>
            <a:pPr marL="0" indent="0">
              <a:buNone/>
            </a:pPr>
            <a:r>
              <a:rPr lang="en-GB" sz="1500" b="0" dirty="0">
                <a:solidFill>
                  <a:srgbClr val="000000"/>
                </a:solidFill>
                <a:effectLst/>
                <a:latin typeface="IBMPlexMono,  Courier New"/>
              </a:rPr>
              <a:t>{</a:t>
            </a:r>
          </a:p>
          <a:p>
            <a:pPr marL="0" indent="0">
              <a:buNone/>
            </a:pPr>
            <a:r>
              <a:rPr lang="en-GB" sz="1500" b="0" dirty="0">
                <a:solidFill>
                  <a:srgbClr val="000000"/>
                </a:solidFill>
                <a:effectLst/>
                <a:latin typeface="IBMPlexMono,  Courier New"/>
              </a:rPr>
              <a:t>    </a:t>
            </a:r>
            <a:r>
              <a:rPr lang="en-GB" sz="1500" b="0" dirty="0">
                <a:solidFill>
                  <a:srgbClr val="A31515"/>
                </a:solidFill>
                <a:effectLst/>
                <a:latin typeface="IBMPlexMono,  Courier New"/>
              </a:rPr>
              <a:t>"</a:t>
            </a:r>
            <a:r>
              <a:rPr lang="en-GB" sz="1500" b="0" dirty="0" err="1">
                <a:solidFill>
                  <a:srgbClr val="A31515"/>
                </a:solidFill>
                <a:effectLst/>
                <a:latin typeface="IBMPlexMono,  Courier New"/>
              </a:rPr>
              <a:t>firstName</a:t>
            </a:r>
            <a:r>
              <a:rPr lang="en-GB" sz="1500" b="0" dirty="0">
                <a:solidFill>
                  <a:srgbClr val="A31515"/>
                </a:solidFill>
                <a:effectLst/>
                <a:latin typeface="IBMPlexMono,  Courier New"/>
              </a:rPr>
              <a:t>"</a:t>
            </a:r>
            <a:r>
              <a:rPr lang="en-GB" sz="1500" b="0" dirty="0">
                <a:solidFill>
                  <a:srgbClr val="000000"/>
                </a:solidFill>
                <a:effectLst/>
                <a:latin typeface="IBMPlexMono,  Courier New"/>
              </a:rPr>
              <a:t>:</a:t>
            </a:r>
            <a:r>
              <a:rPr lang="en-GB" sz="1500" b="0" dirty="0">
                <a:solidFill>
                  <a:srgbClr val="0451A5"/>
                </a:solidFill>
                <a:effectLst/>
                <a:latin typeface="IBMPlexMono,  Courier New"/>
              </a:rPr>
              <a:t>"Sonu"</a:t>
            </a:r>
            <a:r>
              <a:rPr lang="en-GB" sz="1500" b="0" dirty="0">
                <a:solidFill>
                  <a:srgbClr val="000000"/>
                </a:solidFill>
                <a:effectLst/>
                <a:latin typeface="IBMPlexMono,  Courier New"/>
              </a:rPr>
              <a:t>, </a:t>
            </a:r>
          </a:p>
          <a:p>
            <a:pPr marL="0" indent="0">
              <a:buNone/>
            </a:pPr>
            <a:r>
              <a:rPr lang="en-GB" sz="1500" b="0" dirty="0">
                <a:solidFill>
                  <a:srgbClr val="000000"/>
                </a:solidFill>
                <a:effectLst/>
                <a:latin typeface="IBMPlexMono,  Courier New"/>
              </a:rPr>
              <a:t>    </a:t>
            </a:r>
            <a:r>
              <a:rPr lang="en-GB" sz="1500" b="0" dirty="0">
                <a:solidFill>
                  <a:srgbClr val="A31515"/>
                </a:solidFill>
                <a:effectLst/>
                <a:latin typeface="IBMPlexMono,  Courier New"/>
              </a:rPr>
              <a:t>"</a:t>
            </a:r>
            <a:r>
              <a:rPr lang="en-GB" sz="1500" b="0" dirty="0" err="1">
                <a:solidFill>
                  <a:srgbClr val="A31515"/>
                </a:solidFill>
                <a:effectLst/>
                <a:latin typeface="IBMPlexMono,  Courier New"/>
              </a:rPr>
              <a:t>lastName</a:t>
            </a:r>
            <a:r>
              <a:rPr lang="en-GB" sz="1500" b="0" dirty="0">
                <a:solidFill>
                  <a:srgbClr val="A31515"/>
                </a:solidFill>
                <a:effectLst/>
                <a:latin typeface="IBMPlexMono,  Courier New"/>
              </a:rPr>
              <a:t>"</a:t>
            </a:r>
            <a:r>
              <a:rPr lang="en-GB" sz="1500" b="0" dirty="0">
                <a:solidFill>
                  <a:srgbClr val="000000"/>
                </a:solidFill>
                <a:effectLst/>
                <a:latin typeface="IBMPlexMono,  Courier New"/>
              </a:rPr>
              <a:t>:</a:t>
            </a:r>
            <a:r>
              <a:rPr lang="en-GB" sz="1500" b="0" dirty="0">
                <a:solidFill>
                  <a:srgbClr val="0451A5"/>
                </a:solidFill>
                <a:effectLst/>
                <a:latin typeface="IBMPlexMono,  Courier New"/>
              </a:rPr>
              <a:t>"gupta"</a:t>
            </a:r>
            <a:r>
              <a:rPr lang="en-GB" sz="1500" b="0" dirty="0">
                <a:solidFill>
                  <a:srgbClr val="000000"/>
                </a:solidFill>
                <a:effectLst/>
                <a:latin typeface="IBMPlexMono,  Courier New"/>
              </a:rPr>
              <a:t>,</a:t>
            </a:r>
          </a:p>
          <a:p>
            <a:pPr marL="0" indent="0">
              <a:buNone/>
            </a:pPr>
            <a:r>
              <a:rPr lang="en-GB" sz="1500" b="0" dirty="0">
                <a:solidFill>
                  <a:srgbClr val="000000"/>
                </a:solidFill>
                <a:effectLst/>
                <a:latin typeface="IBMPlexMono,  Courier New"/>
              </a:rPr>
              <a:t>    </a:t>
            </a:r>
            <a:r>
              <a:rPr lang="en-GB" sz="1500" b="0" dirty="0">
                <a:solidFill>
                  <a:srgbClr val="A31515"/>
                </a:solidFill>
                <a:effectLst/>
                <a:latin typeface="IBMPlexMono,  Courier New"/>
              </a:rPr>
              <a:t>"</a:t>
            </a:r>
            <a:r>
              <a:rPr lang="en-GB" sz="1500" b="0" dirty="0" err="1">
                <a:solidFill>
                  <a:srgbClr val="A31515"/>
                </a:solidFill>
                <a:effectLst/>
                <a:latin typeface="IBMPlexMono,  Courier New"/>
              </a:rPr>
              <a:t>email"</a:t>
            </a:r>
            <a:r>
              <a:rPr lang="en-GB" sz="1500" b="0" dirty="0" err="1">
                <a:solidFill>
                  <a:srgbClr val="000000"/>
                </a:solidFill>
                <a:effectLst/>
                <a:latin typeface="IBMPlexMono,  Courier New"/>
              </a:rPr>
              <a:t>:</a:t>
            </a:r>
            <a:r>
              <a:rPr lang="en-GB" sz="1500" b="0" dirty="0" err="1">
                <a:solidFill>
                  <a:srgbClr val="0451A5"/>
                </a:solidFill>
                <a:effectLst/>
                <a:latin typeface="IBMPlexMono,  Courier New"/>
              </a:rPr>
              <a:t>"toamardeepgupta@gmail.com</a:t>
            </a:r>
            <a:r>
              <a:rPr lang="en-GB" sz="1500" b="0" dirty="0">
                <a:solidFill>
                  <a:srgbClr val="0451A5"/>
                </a:solidFill>
                <a:effectLst/>
                <a:latin typeface="IBMPlexMono,  Courier New"/>
              </a:rPr>
              <a:t>"</a:t>
            </a:r>
            <a:r>
              <a:rPr lang="en-GB" sz="1500" b="0" dirty="0">
                <a:solidFill>
                  <a:srgbClr val="000000"/>
                </a:solidFill>
                <a:effectLst/>
                <a:latin typeface="IBMPlexMono,  Courier New"/>
              </a:rPr>
              <a:t>,</a:t>
            </a:r>
          </a:p>
          <a:p>
            <a:pPr marL="0" indent="0">
              <a:buNone/>
            </a:pPr>
            <a:r>
              <a:rPr lang="en-GB" sz="1500" b="0" dirty="0">
                <a:solidFill>
                  <a:srgbClr val="000000"/>
                </a:solidFill>
                <a:effectLst/>
                <a:latin typeface="IBMPlexMono,  Courier New"/>
              </a:rPr>
              <a:t>    </a:t>
            </a:r>
            <a:r>
              <a:rPr lang="en-GB" sz="1500" b="0" dirty="0">
                <a:solidFill>
                  <a:srgbClr val="A31515"/>
                </a:solidFill>
                <a:effectLst/>
                <a:latin typeface="IBMPlexMono,  Courier New"/>
              </a:rPr>
              <a:t>"password"</a:t>
            </a:r>
            <a:r>
              <a:rPr lang="en-GB" sz="1500" b="0" dirty="0">
                <a:solidFill>
                  <a:srgbClr val="000000"/>
                </a:solidFill>
                <a:effectLst/>
                <a:latin typeface="IBMPlexMono,  Courier New"/>
              </a:rPr>
              <a:t>:</a:t>
            </a:r>
            <a:r>
              <a:rPr lang="en-GB" sz="1500" b="0" dirty="0">
                <a:solidFill>
                  <a:srgbClr val="0451A5"/>
                </a:solidFill>
                <a:effectLst/>
                <a:latin typeface="IBMPlexMono,  Courier New"/>
              </a:rPr>
              <a:t>"1234"</a:t>
            </a:r>
            <a:endParaRPr lang="en-GB" sz="1500" b="0" dirty="0">
              <a:solidFill>
                <a:srgbClr val="000000"/>
              </a:solidFill>
              <a:effectLst/>
              <a:latin typeface="IBMPlexMono,  Courier New"/>
            </a:endParaRPr>
          </a:p>
          <a:p>
            <a:pPr marL="0" indent="0">
              <a:buNone/>
            </a:pPr>
            <a:r>
              <a:rPr lang="en-GB" sz="1500" b="0" dirty="0">
                <a:solidFill>
                  <a:srgbClr val="000000"/>
                </a:solidFill>
                <a:effectLst/>
                <a:latin typeface="IBMPlexMono,  Courier New"/>
              </a:rPr>
              <a:t>}</a:t>
            </a:r>
          </a:p>
          <a:p>
            <a:pPr marL="0" indent="0">
              <a:buNone/>
            </a:pPr>
            <a:r>
              <a:rPr lang="en-GB" sz="1800" dirty="0">
                <a:solidFill>
                  <a:srgbClr val="202124"/>
                </a:solidFill>
                <a:latin typeface="Google Sans"/>
              </a:rPr>
              <a:t>It will return a </a:t>
            </a:r>
            <a:r>
              <a:rPr lang="en-GB" sz="1800" dirty="0" err="1">
                <a:solidFill>
                  <a:srgbClr val="202124"/>
                </a:solidFill>
                <a:latin typeface="Google Sans"/>
              </a:rPr>
              <a:t>jwt</a:t>
            </a:r>
            <a:r>
              <a:rPr lang="en-GB" sz="1800" dirty="0">
                <a:solidFill>
                  <a:srgbClr val="202124"/>
                </a:solidFill>
                <a:latin typeface="Google Sans"/>
              </a:rPr>
              <a:t> token which can be used to other services</a:t>
            </a:r>
          </a:p>
          <a:p>
            <a:pPr marL="0" indent="0">
              <a:buNone/>
            </a:pPr>
            <a:endParaRPr lang="en-GB" sz="1200" b="0" dirty="0">
              <a:solidFill>
                <a:srgbClr val="000000"/>
              </a:solidFill>
              <a:effectLst/>
              <a:latin typeface="IBMPlexMono,  Courier New"/>
            </a:endParaRPr>
          </a:p>
          <a:p>
            <a:pPr marL="0" indent="0">
              <a:buNone/>
            </a:pPr>
            <a:endParaRPr lang="en-GB" sz="1200" b="0" dirty="0">
              <a:solidFill>
                <a:srgbClr val="000000"/>
              </a:solidFill>
              <a:effectLst/>
              <a:latin typeface="IBMPlexMono,  Courier New"/>
            </a:endParaRPr>
          </a:p>
          <a:p>
            <a:pPr marL="0" indent="0">
              <a:buNone/>
            </a:pPr>
            <a:endParaRPr lang="en-GB" sz="1800" dirty="0">
              <a:solidFill>
                <a:srgbClr val="202124"/>
              </a:solidFill>
              <a:latin typeface="Google Sans"/>
            </a:endParaRPr>
          </a:p>
          <a:p>
            <a:pPr marL="0" indent="0">
              <a:buNone/>
            </a:pPr>
            <a:endParaRPr lang="en-GB" sz="1800" dirty="0">
              <a:solidFill>
                <a:srgbClr val="202124"/>
              </a:solidFill>
              <a:latin typeface="Google Sans"/>
            </a:endParaRPr>
          </a:p>
          <a:p>
            <a:pPr marL="342900" indent="-342900">
              <a:buAutoNum type="arabicPeriod"/>
            </a:pPr>
            <a:endParaRPr lang="en-GB" sz="1800" dirty="0">
              <a:solidFill>
                <a:srgbClr val="202124"/>
              </a:solidFill>
              <a:latin typeface="Google Sans"/>
            </a:endParaRPr>
          </a:p>
          <a:p>
            <a:pPr marL="0" indent="0">
              <a:buNone/>
            </a:pPr>
            <a:endParaRPr lang="en-GB" sz="1800" dirty="0">
              <a:solidFill>
                <a:srgbClr val="202124"/>
              </a:solidFill>
              <a:latin typeface="Google Sans"/>
            </a:endParaRPr>
          </a:p>
          <a:p>
            <a:pPr marL="342900" indent="-342900">
              <a:buAutoNum type="arabicPeriod"/>
            </a:pPr>
            <a:endParaRPr lang="en-GB" sz="1800" dirty="0">
              <a:solidFill>
                <a:srgbClr val="202124"/>
              </a:solidFill>
              <a:latin typeface="Google Sans"/>
            </a:endParaRPr>
          </a:p>
          <a:p>
            <a:pPr marL="0" indent="0">
              <a:buNone/>
            </a:pPr>
            <a:endParaRPr lang="en-GB" sz="1800" dirty="0">
              <a:solidFill>
                <a:srgbClr val="202124"/>
              </a:solidFill>
              <a:latin typeface="Google Sans"/>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p:txBody>
      </p:sp>
    </p:spTree>
    <p:extLst>
      <p:ext uri="{BB962C8B-B14F-4D97-AF65-F5344CB8AC3E}">
        <p14:creationId xmlns:p14="http://schemas.microsoft.com/office/powerpoint/2010/main" val="296835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FD2C0B0-AD8F-89EB-7832-31402DB7589D}"/>
              </a:ext>
            </a:extLst>
          </p:cNvPr>
          <p:cNvSpPr>
            <a:spLocks noGrp="1"/>
          </p:cNvSpPr>
          <p:nvPr>
            <p:ph idx="1"/>
          </p:nvPr>
        </p:nvSpPr>
        <p:spPr>
          <a:xfrm>
            <a:off x="838200" y="295275"/>
            <a:ext cx="10515600" cy="5881688"/>
          </a:xfrm>
        </p:spPr>
        <p:txBody>
          <a:bodyPr>
            <a:normAutofit fontScale="70000" lnSpcReduction="20000"/>
          </a:bodyPr>
          <a:lstStyle/>
          <a:p>
            <a:pPr marL="0" indent="0">
              <a:buNone/>
            </a:pPr>
            <a:r>
              <a:rPr lang="en-GB" sz="2900" dirty="0">
                <a:solidFill>
                  <a:srgbClr val="0451A5"/>
                </a:solidFill>
                <a:latin typeface="IBMPlexMono,  Courier New"/>
              </a:rPr>
              <a:t>Once registration is done, user can also use login URL also to get token with following request:</a:t>
            </a:r>
          </a:p>
          <a:p>
            <a:pPr marL="0" indent="0">
              <a:buNone/>
            </a:pPr>
            <a:r>
              <a:rPr lang="en-GB" sz="2900" dirty="0">
                <a:solidFill>
                  <a:srgbClr val="0451A5"/>
                </a:solidFill>
                <a:latin typeface="IBMPlexMono,  Courier New"/>
              </a:rPr>
              <a:t>Function : </a:t>
            </a:r>
            <a:r>
              <a:rPr lang="en-GB" sz="2900" b="1" dirty="0">
                <a:solidFill>
                  <a:srgbClr val="0451A5"/>
                </a:solidFill>
                <a:latin typeface="IBMPlexMono,  Courier New"/>
              </a:rPr>
              <a:t>Login with credential to get JWT token</a:t>
            </a:r>
          </a:p>
          <a:p>
            <a:pPr marL="0" indent="0">
              <a:buNone/>
            </a:pPr>
            <a:r>
              <a:rPr lang="en-GB" sz="2900" dirty="0">
                <a:solidFill>
                  <a:srgbClr val="0451A5"/>
                </a:solidFill>
                <a:latin typeface="IBMPlexMono,  Courier New"/>
              </a:rPr>
              <a:t>URL : </a:t>
            </a:r>
            <a:r>
              <a:rPr lang="en-GB" sz="2900" dirty="0">
                <a:solidFill>
                  <a:srgbClr val="0451A5"/>
                </a:solidFill>
                <a:latin typeface="IBMPlexMono,  Courier New"/>
                <a:hlinkClick r:id="rId2">
                  <a:extLst>
                    <a:ext uri="{A12FA001-AC4F-418D-AE19-62706E023703}">
                      <ahyp:hlinkClr xmlns:ahyp="http://schemas.microsoft.com/office/drawing/2018/hyperlinkcolor" val="tx"/>
                    </a:ext>
                  </a:extLst>
                </a:hlinkClick>
              </a:rPr>
              <a:t>http://localhost:8080/movieApi/v1/auth/authenticate</a:t>
            </a:r>
            <a:endParaRPr lang="en-GB" sz="2900" dirty="0">
              <a:solidFill>
                <a:srgbClr val="0451A5"/>
              </a:solidFill>
              <a:latin typeface="IBMPlexMono,  Courier New"/>
            </a:endParaRPr>
          </a:p>
          <a:p>
            <a:pPr marL="0" indent="0">
              <a:buNone/>
            </a:pPr>
            <a:r>
              <a:rPr lang="en-GB" sz="2900" dirty="0">
                <a:solidFill>
                  <a:srgbClr val="0451A5"/>
                </a:solidFill>
                <a:latin typeface="IBMPlexMono,  Courier New"/>
              </a:rPr>
              <a:t>Sample request:</a:t>
            </a:r>
          </a:p>
          <a:p>
            <a:pPr marL="0" indent="0">
              <a:buNone/>
            </a:pPr>
            <a:r>
              <a:rPr lang="en-GB" sz="2900" dirty="0">
                <a:solidFill>
                  <a:srgbClr val="0451A5"/>
                </a:solidFill>
                <a:latin typeface="IBMPlexMono,  Courier New"/>
              </a:rPr>
              <a:t>{</a:t>
            </a:r>
          </a:p>
          <a:p>
            <a:pPr marL="0" indent="0">
              <a:buNone/>
            </a:pPr>
            <a:r>
              <a:rPr lang="en-GB" sz="2900" dirty="0">
                <a:solidFill>
                  <a:srgbClr val="0451A5"/>
                </a:solidFill>
                <a:latin typeface="IBMPlexMono,  Courier New"/>
              </a:rPr>
              <a:t>    "</a:t>
            </a:r>
            <a:r>
              <a:rPr lang="en-GB" sz="2900" dirty="0" err="1">
                <a:solidFill>
                  <a:srgbClr val="A31515"/>
                </a:solidFill>
                <a:latin typeface="IBMPlexMono,  Courier New"/>
              </a:rPr>
              <a:t>email</a:t>
            </a:r>
            <a:r>
              <a:rPr lang="en-GB" sz="2900" dirty="0" err="1">
                <a:solidFill>
                  <a:srgbClr val="0451A5"/>
                </a:solidFill>
                <a:latin typeface="IBMPlexMono,  Courier New"/>
              </a:rPr>
              <a:t>":"a@a.com</a:t>
            </a:r>
            <a:r>
              <a:rPr lang="en-GB" sz="2900" dirty="0">
                <a:solidFill>
                  <a:srgbClr val="0451A5"/>
                </a:solidFill>
                <a:latin typeface="IBMPlexMono,  Courier New"/>
              </a:rPr>
              <a:t>",</a:t>
            </a:r>
          </a:p>
          <a:p>
            <a:pPr marL="0" indent="0">
              <a:buNone/>
            </a:pPr>
            <a:r>
              <a:rPr lang="en-GB" sz="2900" dirty="0">
                <a:solidFill>
                  <a:srgbClr val="0451A5"/>
                </a:solidFill>
                <a:latin typeface="IBMPlexMono,  Courier New"/>
              </a:rPr>
              <a:t>    "</a:t>
            </a:r>
            <a:r>
              <a:rPr lang="en-GB" sz="2900" dirty="0">
                <a:solidFill>
                  <a:srgbClr val="A31515"/>
                </a:solidFill>
                <a:latin typeface="IBMPlexMono,  Courier New"/>
              </a:rPr>
              <a:t>password</a:t>
            </a:r>
            <a:r>
              <a:rPr lang="en-GB" sz="2900" dirty="0">
                <a:solidFill>
                  <a:srgbClr val="0451A5"/>
                </a:solidFill>
                <a:latin typeface="IBMPlexMono,  Courier New"/>
              </a:rPr>
              <a:t>":"1234"</a:t>
            </a:r>
          </a:p>
          <a:p>
            <a:pPr marL="0" indent="0">
              <a:buNone/>
            </a:pPr>
            <a:r>
              <a:rPr lang="en-GB" sz="2900" dirty="0">
                <a:solidFill>
                  <a:srgbClr val="0451A5"/>
                </a:solidFill>
                <a:latin typeface="IBMPlexMono,  Courier New"/>
              </a:rPr>
              <a:t>}</a:t>
            </a:r>
          </a:p>
          <a:p>
            <a:pPr marL="0" indent="0">
              <a:buNone/>
            </a:pPr>
            <a:r>
              <a:rPr lang="en-GB" sz="2900" dirty="0">
                <a:solidFill>
                  <a:srgbClr val="0451A5"/>
                </a:solidFill>
                <a:latin typeface="IBMPlexMono,  Courier New"/>
              </a:rPr>
              <a:t>For below calls user need token first with one of above ways and send in request </a:t>
            </a:r>
          </a:p>
          <a:p>
            <a:pPr marL="0" indent="0">
              <a:buNone/>
            </a:pPr>
            <a:r>
              <a:rPr lang="en-GB" sz="2900" dirty="0">
                <a:solidFill>
                  <a:srgbClr val="0451A5"/>
                </a:solidFill>
                <a:latin typeface="IBMPlexMono,  Courier New"/>
              </a:rPr>
              <a:t>Function : </a:t>
            </a:r>
            <a:r>
              <a:rPr lang="en-GB" sz="2900" b="1" dirty="0">
                <a:solidFill>
                  <a:srgbClr val="0451A5"/>
                </a:solidFill>
                <a:latin typeface="IBMPlexMono,  Courier New"/>
              </a:rPr>
              <a:t>Get Movie info with title and category</a:t>
            </a:r>
          </a:p>
          <a:p>
            <a:pPr marL="0" indent="0">
              <a:buNone/>
            </a:pPr>
            <a:r>
              <a:rPr lang="en-GB" sz="2900" dirty="0">
                <a:solidFill>
                  <a:srgbClr val="0451A5"/>
                </a:solidFill>
                <a:latin typeface="IBMPlexMono,  Courier New"/>
              </a:rPr>
              <a:t>URL : </a:t>
            </a:r>
            <a:r>
              <a:rPr lang="en-GB" sz="2900" dirty="0">
                <a:solidFill>
                  <a:srgbClr val="0451A5"/>
                </a:solidFill>
                <a:latin typeface="IBMPlexMono,  Courier New"/>
                <a:hlinkClick r:id="rId3">
                  <a:extLst>
                    <a:ext uri="{A12FA001-AC4F-418D-AE19-62706E023703}">
                      <ahyp:hlinkClr xmlns:ahyp="http://schemas.microsoft.com/office/drawing/2018/hyperlinkcolor" val="tx"/>
                    </a:ext>
                  </a:extLst>
                </a:hlinkClick>
              </a:rPr>
              <a:t>http://localhost:8080/movieApi/v1/getMovieByTitleCategory</a:t>
            </a:r>
            <a:endParaRPr lang="en-GB" sz="2900" dirty="0">
              <a:solidFill>
                <a:srgbClr val="0451A5"/>
              </a:solidFill>
              <a:latin typeface="IBMPlexMono,  Courier New"/>
            </a:endParaRPr>
          </a:p>
          <a:p>
            <a:pPr marL="0" indent="0">
              <a:buNone/>
            </a:pPr>
            <a:r>
              <a:rPr lang="en-GB" sz="2900" dirty="0">
                <a:solidFill>
                  <a:srgbClr val="0451A5"/>
                </a:solidFill>
                <a:latin typeface="IBMPlexMono,  Courier New"/>
              </a:rPr>
              <a:t>Sample request:</a:t>
            </a:r>
          </a:p>
          <a:p>
            <a:pPr marL="0" indent="0">
              <a:buNone/>
            </a:pPr>
            <a:r>
              <a:rPr lang="en-GB" sz="2900" dirty="0">
                <a:solidFill>
                  <a:srgbClr val="0451A5"/>
                </a:solidFill>
                <a:latin typeface="IBMPlexMono,  Courier New"/>
              </a:rPr>
              <a:t>{</a:t>
            </a:r>
          </a:p>
          <a:p>
            <a:pPr marL="0" indent="0">
              <a:buNone/>
            </a:pPr>
            <a:r>
              <a:rPr lang="en-GB" sz="2900" dirty="0">
                <a:solidFill>
                  <a:srgbClr val="0451A5"/>
                </a:solidFill>
                <a:latin typeface="IBMPlexMono,  Courier New"/>
              </a:rPr>
              <a:t>        "</a:t>
            </a:r>
            <a:r>
              <a:rPr lang="en-GB" sz="2900" dirty="0">
                <a:solidFill>
                  <a:srgbClr val="A31515"/>
                </a:solidFill>
                <a:latin typeface="IBMPlexMono,  Courier New"/>
              </a:rPr>
              <a:t>title</a:t>
            </a:r>
            <a:r>
              <a:rPr lang="en-GB" sz="2900" dirty="0">
                <a:solidFill>
                  <a:srgbClr val="0451A5"/>
                </a:solidFill>
                <a:latin typeface="IBMPlexMono,  Courier New"/>
              </a:rPr>
              <a:t>": "Titanic",</a:t>
            </a:r>
          </a:p>
          <a:p>
            <a:pPr marL="0" indent="0">
              <a:buNone/>
            </a:pPr>
            <a:r>
              <a:rPr lang="en-GB" sz="2900" dirty="0">
                <a:solidFill>
                  <a:srgbClr val="0451A5"/>
                </a:solidFill>
                <a:latin typeface="IBMPlexMono,  Courier New"/>
              </a:rPr>
              <a:t>        "</a:t>
            </a:r>
            <a:r>
              <a:rPr lang="en-GB" sz="2900" dirty="0">
                <a:solidFill>
                  <a:srgbClr val="A31515"/>
                </a:solidFill>
                <a:latin typeface="IBMPlexMono,  Courier New"/>
              </a:rPr>
              <a:t>category</a:t>
            </a:r>
            <a:r>
              <a:rPr lang="en-GB" sz="2900" dirty="0">
                <a:solidFill>
                  <a:srgbClr val="0451A5"/>
                </a:solidFill>
                <a:latin typeface="IBMPlexMono,  Courier New"/>
              </a:rPr>
              <a:t>": "Best Picture"</a:t>
            </a:r>
          </a:p>
          <a:p>
            <a:pPr marL="0" indent="0">
              <a:buNone/>
            </a:pPr>
            <a:r>
              <a:rPr lang="en-GB" sz="2900" dirty="0">
                <a:solidFill>
                  <a:srgbClr val="0451A5"/>
                </a:solidFill>
                <a:latin typeface="IBMPlexMono,  Courier New"/>
              </a:rPr>
              <a:t>}</a:t>
            </a:r>
          </a:p>
          <a:p>
            <a:pPr marL="0" indent="0">
              <a:buNone/>
            </a:pPr>
            <a:endParaRPr lang="en-GB" sz="2900" dirty="0">
              <a:solidFill>
                <a:srgbClr val="0451A5"/>
              </a:solidFill>
              <a:latin typeface="IBMPlexMono,  Courier New"/>
            </a:endParaRPr>
          </a:p>
          <a:p>
            <a:pPr marL="0" indent="0">
              <a:buNone/>
            </a:pPr>
            <a:endParaRPr lang="en-GB" sz="1800" dirty="0">
              <a:solidFill>
                <a:srgbClr val="202124"/>
              </a:solidFill>
              <a:latin typeface="Google Sans"/>
            </a:endParaRPr>
          </a:p>
          <a:p>
            <a:pPr marL="0" indent="0">
              <a:buNone/>
            </a:pPr>
            <a:endParaRPr lang="en-GB" sz="1800" dirty="0">
              <a:solidFill>
                <a:srgbClr val="202124"/>
              </a:solidFill>
              <a:latin typeface="Google Sans"/>
            </a:endParaRPr>
          </a:p>
          <a:p>
            <a:pPr marL="342900" indent="-342900">
              <a:buAutoNum type="arabicPeriod"/>
            </a:pPr>
            <a:endParaRPr lang="en-GB" sz="1800" dirty="0">
              <a:solidFill>
                <a:srgbClr val="202124"/>
              </a:solidFill>
              <a:latin typeface="Google Sans"/>
            </a:endParaRPr>
          </a:p>
          <a:p>
            <a:pPr marL="0" indent="0">
              <a:buNone/>
            </a:pPr>
            <a:endParaRPr lang="en-GB" sz="1800" dirty="0">
              <a:solidFill>
                <a:srgbClr val="202124"/>
              </a:solidFill>
              <a:latin typeface="Google Sans"/>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p:txBody>
      </p:sp>
    </p:spTree>
    <p:extLst>
      <p:ext uri="{BB962C8B-B14F-4D97-AF65-F5344CB8AC3E}">
        <p14:creationId xmlns:p14="http://schemas.microsoft.com/office/powerpoint/2010/main" val="195615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FD2C0B0-AD8F-89EB-7832-31402DB7589D}"/>
              </a:ext>
            </a:extLst>
          </p:cNvPr>
          <p:cNvSpPr>
            <a:spLocks noGrp="1"/>
          </p:cNvSpPr>
          <p:nvPr>
            <p:ph idx="1"/>
          </p:nvPr>
        </p:nvSpPr>
        <p:spPr>
          <a:xfrm>
            <a:off x="838200" y="295275"/>
            <a:ext cx="10515600" cy="5881688"/>
          </a:xfrm>
        </p:spPr>
        <p:txBody>
          <a:bodyPr>
            <a:normAutofit fontScale="92500" lnSpcReduction="10000"/>
          </a:bodyPr>
          <a:lstStyle/>
          <a:p>
            <a:pPr marL="0" indent="0">
              <a:buNone/>
            </a:pPr>
            <a:endParaRPr lang="en-GB" sz="1800" dirty="0">
              <a:solidFill>
                <a:srgbClr val="202124"/>
              </a:solidFill>
              <a:latin typeface="Google Sans"/>
            </a:endParaRPr>
          </a:p>
          <a:p>
            <a:pPr marL="0" indent="0">
              <a:buNone/>
            </a:pPr>
            <a:r>
              <a:rPr lang="en-GB" sz="1800" dirty="0">
                <a:solidFill>
                  <a:srgbClr val="0451A5"/>
                </a:solidFill>
                <a:latin typeface="IBMPlexMono,  Courier New"/>
              </a:rPr>
              <a:t>Function : </a:t>
            </a:r>
            <a:r>
              <a:rPr lang="en-GB" sz="1800" b="1" dirty="0">
                <a:solidFill>
                  <a:srgbClr val="0451A5"/>
                </a:solidFill>
                <a:latin typeface="IBMPlexMono,  Courier New"/>
              </a:rPr>
              <a:t>Mark movie rating</a:t>
            </a:r>
          </a:p>
          <a:p>
            <a:pPr marL="0" indent="0">
              <a:buNone/>
            </a:pPr>
            <a:r>
              <a:rPr lang="en-GB" sz="1800" dirty="0">
                <a:solidFill>
                  <a:srgbClr val="202124"/>
                </a:solidFill>
                <a:latin typeface="Google Sans"/>
              </a:rPr>
              <a:t>URL : </a:t>
            </a:r>
            <a:r>
              <a:rPr lang="en-GB" sz="1800" b="0" i="0" dirty="0">
                <a:solidFill>
                  <a:srgbClr val="212121"/>
                </a:solidFill>
                <a:effectLst/>
                <a:latin typeface="Inter"/>
                <a:hlinkClick r:id="rId2"/>
              </a:rPr>
              <a:t>http://localhost:8080/movieApi/v1/markMovieRating</a:t>
            </a:r>
            <a:endParaRPr lang="en-GB" sz="1800" b="0" i="0" dirty="0">
              <a:solidFill>
                <a:srgbClr val="212121"/>
              </a:solidFill>
              <a:effectLst/>
              <a:latin typeface="Inter"/>
            </a:endParaRPr>
          </a:p>
          <a:p>
            <a:pPr marL="0" indent="0">
              <a:buNone/>
            </a:pPr>
            <a:r>
              <a:rPr lang="en-GB" sz="1800" dirty="0">
                <a:solidFill>
                  <a:srgbClr val="212121"/>
                </a:solidFill>
                <a:latin typeface="Inter"/>
              </a:rPr>
              <a:t>Sample input : </a:t>
            </a:r>
          </a:p>
          <a:p>
            <a:pPr marL="0" indent="0">
              <a:buNone/>
            </a:pPr>
            <a:r>
              <a:rPr lang="en-GB" sz="1800" b="0" dirty="0">
                <a:solidFill>
                  <a:srgbClr val="000000"/>
                </a:solidFill>
                <a:effectLst/>
                <a:latin typeface="IBMPlexMono,  Courier New"/>
              </a:rPr>
              <a:t>{</a:t>
            </a:r>
          </a:p>
          <a:p>
            <a:pPr marL="0" indent="0">
              <a:buNone/>
            </a:pPr>
            <a:r>
              <a:rPr lang="en-GB" sz="1800" b="0" dirty="0">
                <a:solidFill>
                  <a:srgbClr val="000000"/>
                </a:solidFill>
                <a:effectLst/>
                <a:latin typeface="IBMPlexMono,  Courier New"/>
              </a:rPr>
              <a:t>        </a:t>
            </a:r>
            <a:r>
              <a:rPr lang="en-GB" sz="1800" b="0" dirty="0">
                <a:solidFill>
                  <a:srgbClr val="A31515"/>
                </a:solidFill>
                <a:effectLst/>
                <a:latin typeface="IBMPlexMono,  Courier New"/>
              </a:rPr>
              <a:t>"title"</a:t>
            </a:r>
            <a:r>
              <a:rPr lang="en-GB" sz="1800" b="0" dirty="0">
                <a:solidFill>
                  <a:srgbClr val="000000"/>
                </a:solidFill>
                <a:effectLst/>
                <a:latin typeface="IBMPlexMono,  Courier New"/>
              </a:rPr>
              <a:t>: </a:t>
            </a:r>
            <a:r>
              <a:rPr lang="en-GB" sz="1800" b="0" dirty="0">
                <a:solidFill>
                  <a:srgbClr val="0451A5"/>
                </a:solidFill>
                <a:effectLst/>
                <a:latin typeface="IBMPlexMono,  Courier New"/>
              </a:rPr>
              <a:t>"Titanic"</a:t>
            </a:r>
            <a:r>
              <a:rPr lang="en-GB" sz="1800" b="0" dirty="0">
                <a:solidFill>
                  <a:srgbClr val="000000"/>
                </a:solidFill>
                <a:effectLst/>
                <a:latin typeface="IBMPlexMono,  Courier New"/>
              </a:rPr>
              <a:t>,</a:t>
            </a:r>
          </a:p>
          <a:p>
            <a:pPr marL="0" indent="0">
              <a:buNone/>
            </a:pPr>
            <a:r>
              <a:rPr lang="en-GB" sz="1800" b="0" dirty="0">
                <a:solidFill>
                  <a:srgbClr val="000000"/>
                </a:solidFill>
                <a:effectLst/>
                <a:latin typeface="IBMPlexMono,  Courier New"/>
              </a:rPr>
              <a:t>        </a:t>
            </a:r>
            <a:r>
              <a:rPr lang="en-GB" sz="1800" b="0" dirty="0">
                <a:solidFill>
                  <a:srgbClr val="A31515"/>
                </a:solidFill>
                <a:effectLst/>
                <a:latin typeface="IBMPlexMono,  Courier New"/>
              </a:rPr>
              <a:t>"rating"</a:t>
            </a:r>
            <a:r>
              <a:rPr lang="en-GB" sz="1800" b="0" dirty="0">
                <a:solidFill>
                  <a:srgbClr val="000000"/>
                </a:solidFill>
                <a:effectLst/>
                <a:latin typeface="IBMPlexMono,  Courier New"/>
              </a:rPr>
              <a:t>: </a:t>
            </a:r>
            <a:r>
              <a:rPr lang="en-GB" sz="1800" b="0" dirty="0">
                <a:solidFill>
                  <a:srgbClr val="0451A5"/>
                </a:solidFill>
                <a:effectLst/>
                <a:latin typeface="IBMPlexMono,  Courier New"/>
              </a:rPr>
              <a:t>"4"</a:t>
            </a:r>
            <a:r>
              <a:rPr lang="en-GB" sz="1800" b="0" dirty="0">
                <a:solidFill>
                  <a:srgbClr val="000000"/>
                </a:solidFill>
                <a:effectLst/>
                <a:latin typeface="IBMPlexMono,  Courier New"/>
              </a:rPr>
              <a:t>,</a:t>
            </a:r>
          </a:p>
          <a:p>
            <a:pPr marL="0" indent="0">
              <a:buNone/>
            </a:pPr>
            <a:r>
              <a:rPr lang="en-GB" sz="1800" b="0" dirty="0">
                <a:solidFill>
                  <a:srgbClr val="000000"/>
                </a:solidFill>
                <a:effectLst/>
                <a:latin typeface="IBMPlexMono,  Courier New"/>
              </a:rPr>
              <a:t>        </a:t>
            </a:r>
            <a:r>
              <a:rPr lang="en-GB" sz="1800" b="0" dirty="0">
                <a:solidFill>
                  <a:srgbClr val="A31515"/>
                </a:solidFill>
                <a:effectLst/>
                <a:latin typeface="IBMPlexMono,  Courier New"/>
              </a:rPr>
              <a:t>"</a:t>
            </a:r>
            <a:r>
              <a:rPr lang="en-GB" sz="1800" b="0" dirty="0" err="1">
                <a:solidFill>
                  <a:srgbClr val="A31515"/>
                </a:solidFill>
                <a:effectLst/>
                <a:latin typeface="IBMPlexMono,  Courier New"/>
              </a:rPr>
              <a:t>nominationYear</a:t>
            </a:r>
            <a:r>
              <a:rPr lang="en-GB" sz="1800" b="0" dirty="0">
                <a:solidFill>
                  <a:srgbClr val="A31515"/>
                </a:solidFill>
                <a:effectLst/>
                <a:latin typeface="IBMPlexMono,  Courier New"/>
              </a:rPr>
              <a:t>"</a:t>
            </a:r>
            <a:r>
              <a:rPr lang="en-GB" sz="1800" b="0" dirty="0">
                <a:solidFill>
                  <a:srgbClr val="000000"/>
                </a:solidFill>
                <a:effectLst/>
                <a:latin typeface="IBMPlexMono,  Courier New"/>
              </a:rPr>
              <a:t>: </a:t>
            </a:r>
            <a:r>
              <a:rPr lang="en-GB" sz="1800" b="0" dirty="0">
                <a:solidFill>
                  <a:srgbClr val="0451A5"/>
                </a:solidFill>
                <a:effectLst/>
                <a:latin typeface="IBMPlexMono,  Courier New"/>
              </a:rPr>
              <a:t>"1997 (70th)"</a:t>
            </a:r>
            <a:endParaRPr lang="en-GB" sz="1800" b="0" dirty="0">
              <a:solidFill>
                <a:srgbClr val="000000"/>
              </a:solidFill>
              <a:effectLst/>
              <a:latin typeface="IBMPlexMono,  Courier New"/>
            </a:endParaRPr>
          </a:p>
          <a:p>
            <a:pPr marL="0" indent="0">
              <a:buNone/>
            </a:pPr>
            <a:r>
              <a:rPr lang="en-GB" sz="1800" b="0" dirty="0">
                <a:solidFill>
                  <a:srgbClr val="000000"/>
                </a:solidFill>
                <a:effectLst/>
                <a:latin typeface="IBMPlexMono,  Courier New"/>
              </a:rPr>
              <a:t>}</a:t>
            </a:r>
          </a:p>
          <a:p>
            <a:pPr marL="0" indent="0">
              <a:buNone/>
            </a:pPr>
            <a:r>
              <a:rPr lang="en-GB" sz="1800" dirty="0">
                <a:solidFill>
                  <a:srgbClr val="202124"/>
                </a:solidFill>
                <a:latin typeface="Google Sans"/>
              </a:rPr>
              <a:t>Function : </a:t>
            </a:r>
            <a:r>
              <a:rPr lang="en-GB" sz="1800" b="1" dirty="0">
                <a:solidFill>
                  <a:srgbClr val="202124"/>
                </a:solidFill>
                <a:latin typeface="Google Sans"/>
              </a:rPr>
              <a:t>Get movie rating</a:t>
            </a:r>
          </a:p>
          <a:p>
            <a:pPr marL="0" indent="0">
              <a:buNone/>
            </a:pPr>
            <a:r>
              <a:rPr lang="en-GB" sz="1800" dirty="0">
                <a:solidFill>
                  <a:srgbClr val="202124"/>
                </a:solidFill>
                <a:latin typeface="Google Sans"/>
              </a:rPr>
              <a:t>URL : </a:t>
            </a:r>
            <a:r>
              <a:rPr lang="en-GB" sz="1400" b="0" i="0" dirty="0">
                <a:solidFill>
                  <a:srgbClr val="212121"/>
                </a:solidFill>
                <a:effectLst/>
                <a:latin typeface="Inter"/>
                <a:hlinkClick r:id="rId3"/>
              </a:rPr>
              <a:t>http://localhost:8080/movieApi/v1/getMovieRatingByTitle</a:t>
            </a:r>
            <a:endParaRPr lang="en-GB" sz="1400" b="0" i="0" dirty="0">
              <a:solidFill>
                <a:srgbClr val="212121"/>
              </a:solidFill>
              <a:effectLst/>
              <a:latin typeface="Inter"/>
            </a:endParaRPr>
          </a:p>
          <a:p>
            <a:pPr marL="0" indent="0">
              <a:buNone/>
            </a:pPr>
            <a:r>
              <a:rPr lang="en-GB" sz="1400" dirty="0">
                <a:solidFill>
                  <a:srgbClr val="212121"/>
                </a:solidFill>
                <a:latin typeface="Inter"/>
              </a:rPr>
              <a:t>Sample input : </a:t>
            </a:r>
          </a:p>
          <a:p>
            <a:pPr marL="0" indent="0">
              <a:buNone/>
            </a:pPr>
            <a:r>
              <a:rPr lang="en-GB" sz="1400" b="0" dirty="0">
                <a:solidFill>
                  <a:srgbClr val="000000"/>
                </a:solidFill>
                <a:effectLst/>
                <a:latin typeface="IBMPlexMono,  Courier New"/>
              </a:rPr>
              <a:t>{</a:t>
            </a:r>
          </a:p>
          <a:p>
            <a:pPr marL="0" indent="0">
              <a:buNone/>
            </a:pPr>
            <a:r>
              <a:rPr lang="en-GB" sz="1400" b="0" dirty="0">
                <a:solidFill>
                  <a:srgbClr val="000000"/>
                </a:solidFill>
                <a:effectLst/>
                <a:latin typeface="IBMPlexMono,  Courier New"/>
              </a:rPr>
              <a:t>        </a:t>
            </a:r>
            <a:r>
              <a:rPr lang="en-GB" sz="1400" b="0" dirty="0">
                <a:solidFill>
                  <a:srgbClr val="A31515"/>
                </a:solidFill>
                <a:effectLst/>
                <a:latin typeface="IBMPlexMono,  Courier New"/>
              </a:rPr>
              <a:t>"title"</a:t>
            </a:r>
            <a:r>
              <a:rPr lang="en-GB" sz="1400" b="0" dirty="0">
                <a:solidFill>
                  <a:srgbClr val="000000"/>
                </a:solidFill>
                <a:effectLst/>
                <a:latin typeface="IBMPlexMono,  Courier New"/>
              </a:rPr>
              <a:t>: </a:t>
            </a:r>
            <a:r>
              <a:rPr lang="en-GB" sz="1400" b="0" dirty="0">
                <a:solidFill>
                  <a:srgbClr val="0451A5"/>
                </a:solidFill>
                <a:effectLst/>
                <a:latin typeface="IBMPlexMono,  Courier New"/>
              </a:rPr>
              <a:t>"Titanic"</a:t>
            </a:r>
            <a:endParaRPr lang="en-GB" sz="1400" b="0" dirty="0">
              <a:solidFill>
                <a:srgbClr val="000000"/>
              </a:solidFill>
              <a:effectLst/>
              <a:latin typeface="IBMPlexMono,  Courier New"/>
            </a:endParaRPr>
          </a:p>
          <a:p>
            <a:pPr marL="0" indent="0">
              <a:buNone/>
            </a:pPr>
            <a:r>
              <a:rPr lang="en-GB" sz="1400" b="0" dirty="0">
                <a:solidFill>
                  <a:srgbClr val="000000"/>
                </a:solidFill>
                <a:effectLst/>
                <a:latin typeface="IBMPlexMono,  Courier New"/>
              </a:rPr>
              <a:t>}</a:t>
            </a:r>
          </a:p>
          <a:p>
            <a:pPr marL="0" indent="0">
              <a:buNone/>
            </a:pPr>
            <a:endParaRPr lang="en-GB" sz="1000" dirty="0">
              <a:solidFill>
                <a:srgbClr val="000000"/>
              </a:solidFill>
              <a:latin typeface="IBMPlexMono,  Courier New"/>
            </a:endParaRPr>
          </a:p>
          <a:p>
            <a:pPr marL="0" indent="0">
              <a:buNone/>
            </a:pPr>
            <a:r>
              <a:rPr lang="en-GB" sz="1800" dirty="0">
                <a:solidFill>
                  <a:srgbClr val="202124"/>
                </a:solidFill>
                <a:latin typeface="Google Sans"/>
              </a:rPr>
              <a:t>Function : </a:t>
            </a:r>
            <a:r>
              <a:rPr lang="en-GB" sz="1800" b="1" dirty="0">
                <a:solidFill>
                  <a:srgbClr val="202124"/>
                </a:solidFill>
                <a:latin typeface="Google Sans"/>
              </a:rPr>
              <a:t>Get top rated movie </a:t>
            </a:r>
          </a:p>
          <a:p>
            <a:pPr marL="0" indent="0">
              <a:buNone/>
            </a:pPr>
            <a:r>
              <a:rPr lang="en-GB" sz="1800" dirty="0">
                <a:solidFill>
                  <a:srgbClr val="202124"/>
                </a:solidFill>
                <a:latin typeface="Google Sans"/>
              </a:rPr>
              <a:t>URL : </a:t>
            </a:r>
            <a:r>
              <a:rPr lang="en-GB" sz="1400" b="0" i="0" dirty="0">
                <a:solidFill>
                  <a:srgbClr val="212121"/>
                </a:solidFill>
                <a:effectLst/>
                <a:latin typeface="Inter"/>
                <a:hlinkClick r:id="rId4"/>
              </a:rPr>
              <a:t>http://localhost:8080/movieApi/v1/topRatedMovies</a:t>
            </a:r>
            <a:endParaRPr lang="en-GB" sz="1400" b="0" i="0" dirty="0">
              <a:solidFill>
                <a:srgbClr val="212121"/>
              </a:solidFill>
              <a:effectLst/>
              <a:latin typeface="Inter"/>
            </a:endParaRPr>
          </a:p>
          <a:p>
            <a:pPr marL="0" indent="0">
              <a:buNone/>
            </a:pPr>
            <a:endParaRPr lang="en-GB" sz="1000" b="0" i="0" dirty="0">
              <a:solidFill>
                <a:srgbClr val="212121"/>
              </a:solidFill>
              <a:effectLst/>
              <a:latin typeface="Inter"/>
            </a:endParaRPr>
          </a:p>
          <a:p>
            <a:pPr marL="0" indent="0">
              <a:buNone/>
            </a:pPr>
            <a:endParaRPr lang="en-GB" sz="1800" dirty="0">
              <a:solidFill>
                <a:srgbClr val="202124"/>
              </a:solidFill>
              <a:latin typeface="Google Sans"/>
            </a:endParaRPr>
          </a:p>
          <a:p>
            <a:pPr marL="0" indent="0">
              <a:buNone/>
            </a:pPr>
            <a:endParaRPr lang="en-GB" sz="1800" dirty="0">
              <a:solidFill>
                <a:srgbClr val="202124"/>
              </a:solidFill>
              <a:latin typeface="Google Sans"/>
            </a:endParaRPr>
          </a:p>
          <a:p>
            <a:pPr marL="342900" indent="-342900">
              <a:buAutoNum type="arabicPeriod"/>
            </a:pPr>
            <a:endParaRPr lang="en-GB" sz="1800" dirty="0">
              <a:solidFill>
                <a:srgbClr val="202124"/>
              </a:solidFill>
              <a:latin typeface="Google Sans"/>
            </a:endParaRPr>
          </a:p>
          <a:p>
            <a:pPr marL="0" indent="0">
              <a:buNone/>
            </a:pPr>
            <a:endParaRPr lang="en-GB" sz="1800" dirty="0">
              <a:solidFill>
                <a:srgbClr val="202124"/>
              </a:solidFill>
              <a:latin typeface="Google Sans"/>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p:txBody>
      </p:sp>
    </p:spTree>
    <p:extLst>
      <p:ext uri="{BB962C8B-B14F-4D97-AF65-F5344CB8AC3E}">
        <p14:creationId xmlns:p14="http://schemas.microsoft.com/office/powerpoint/2010/main" val="537708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FD2C0B0-AD8F-89EB-7832-31402DB7589D}"/>
              </a:ext>
            </a:extLst>
          </p:cNvPr>
          <p:cNvSpPr>
            <a:spLocks noGrp="1"/>
          </p:cNvSpPr>
          <p:nvPr>
            <p:ph idx="1"/>
          </p:nvPr>
        </p:nvSpPr>
        <p:spPr>
          <a:xfrm>
            <a:off x="838200" y="295275"/>
            <a:ext cx="10515600" cy="5881688"/>
          </a:xfrm>
        </p:spPr>
        <p:txBody>
          <a:bodyPr>
            <a:normAutofit/>
          </a:bodyPr>
          <a:lstStyle/>
          <a:p>
            <a:pPr marL="0" indent="0">
              <a:buNone/>
            </a:pPr>
            <a:endParaRPr lang="en-GB" sz="1800" dirty="0">
              <a:solidFill>
                <a:srgbClr val="202124"/>
              </a:solidFill>
              <a:latin typeface="Google Sans"/>
            </a:endParaRPr>
          </a:p>
          <a:p>
            <a:pPr marL="0" indent="0">
              <a:buNone/>
            </a:pPr>
            <a:r>
              <a:rPr lang="en-GB" sz="1800" b="1" dirty="0"/>
              <a:t>to_do.md : </a:t>
            </a:r>
            <a:endParaRPr lang="en-GB" sz="1800" b="1" i="0" dirty="0">
              <a:solidFill>
                <a:srgbClr val="212121"/>
              </a:solidFill>
              <a:effectLst/>
              <a:latin typeface="Inter"/>
            </a:endParaRPr>
          </a:p>
          <a:p>
            <a:pPr marL="342900" indent="-342900">
              <a:buAutoNum type="arabicPeriod"/>
            </a:pPr>
            <a:r>
              <a:rPr lang="en-GB" sz="1800" dirty="0">
                <a:solidFill>
                  <a:srgbClr val="202124"/>
                </a:solidFill>
                <a:latin typeface="Google Sans"/>
              </a:rPr>
              <a:t>When I am populating static data there is no provision to add delta file of static data</a:t>
            </a:r>
          </a:p>
          <a:p>
            <a:pPr marL="342900" indent="-342900">
              <a:buAutoNum type="arabicPeriod"/>
            </a:pPr>
            <a:r>
              <a:rPr lang="en-GB" sz="1800" dirty="0">
                <a:solidFill>
                  <a:srgbClr val="202124"/>
                </a:solidFill>
                <a:latin typeface="Google Sans"/>
              </a:rPr>
              <a:t>Browser base application with login function should be stateful, however in this case it’s stateless so I think it should be two different application</a:t>
            </a:r>
          </a:p>
          <a:p>
            <a:pPr marL="342900" indent="-342900">
              <a:buAutoNum type="arabicPeriod"/>
            </a:pPr>
            <a:r>
              <a:rPr lang="en-GB" sz="1800" dirty="0">
                <a:solidFill>
                  <a:srgbClr val="202124"/>
                </a:solidFill>
                <a:latin typeface="Google Sans"/>
              </a:rPr>
              <a:t>UI of quite simple and tested only on chrome</a:t>
            </a:r>
          </a:p>
          <a:p>
            <a:pPr marL="342900" indent="-342900">
              <a:buAutoNum type="arabicPeriod"/>
            </a:pPr>
            <a:r>
              <a:rPr lang="en-GB" sz="1800" dirty="0">
                <a:solidFill>
                  <a:srgbClr val="202124"/>
                </a:solidFill>
                <a:latin typeface="Google Sans"/>
              </a:rPr>
              <a:t>I have used relational database, however NOSQL database can be a good option of this type of data.</a:t>
            </a:r>
          </a:p>
          <a:p>
            <a:pPr marL="342900" indent="-342900">
              <a:buAutoNum type="arabicPeriod"/>
            </a:pPr>
            <a:r>
              <a:rPr lang="en-GB" sz="1800" dirty="0">
                <a:solidFill>
                  <a:srgbClr val="202124"/>
                </a:solidFill>
                <a:latin typeface="Google Sans"/>
              </a:rPr>
              <a:t>I haven’t done profiling for production, QA and Development</a:t>
            </a:r>
          </a:p>
          <a:p>
            <a:pPr marL="0" indent="0">
              <a:buNone/>
            </a:pPr>
            <a:endParaRPr lang="en-GB" sz="1800" dirty="0">
              <a:solidFill>
                <a:srgbClr val="202124"/>
              </a:solidFill>
              <a:latin typeface="Google Sans"/>
            </a:endParaRPr>
          </a:p>
          <a:p>
            <a:pPr marL="342900" indent="-342900">
              <a:buAutoNum type="arabicPeriod"/>
            </a:pPr>
            <a:endParaRPr lang="en-GB" sz="1800" dirty="0">
              <a:solidFill>
                <a:srgbClr val="202124"/>
              </a:solidFill>
              <a:latin typeface="Google Sans"/>
            </a:endParaRPr>
          </a:p>
          <a:p>
            <a:pPr marL="0" indent="0">
              <a:buNone/>
            </a:pPr>
            <a:endParaRPr lang="en-GB" sz="1800" dirty="0">
              <a:solidFill>
                <a:srgbClr val="202124"/>
              </a:solidFill>
              <a:latin typeface="Google Sans"/>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p:txBody>
      </p:sp>
    </p:spTree>
    <p:extLst>
      <p:ext uri="{BB962C8B-B14F-4D97-AF65-F5344CB8AC3E}">
        <p14:creationId xmlns:p14="http://schemas.microsoft.com/office/powerpoint/2010/main" val="231578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FD2C0B0-AD8F-89EB-7832-31402DB7589D}"/>
              </a:ext>
            </a:extLst>
          </p:cNvPr>
          <p:cNvSpPr>
            <a:spLocks noGrp="1"/>
          </p:cNvSpPr>
          <p:nvPr>
            <p:ph idx="1"/>
          </p:nvPr>
        </p:nvSpPr>
        <p:spPr>
          <a:xfrm>
            <a:off x="838200" y="295275"/>
            <a:ext cx="10515600" cy="5881688"/>
          </a:xfrm>
        </p:spPr>
        <p:txBody>
          <a:bodyPr>
            <a:normAutofit/>
          </a:bodyPr>
          <a:lstStyle/>
          <a:p>
            <a:pPr marL="0" indent="0">
              <a:buNone/>
            </a:pPr>
            <a:endParaRPr lang="en-GB" sz="1800" dirty="0">
              <a:solidFill>
                <a:srgbClr val="202124"/>
              </a:solidFill>
              <a:latin typeface="Google Sans"/>
            </a:endParaRPr>
          </a:p>
          <a:p>
            <a:pPr marL="0" indent="0">
              <a:buNone/>
            </a:pPr>
            <a:r>
              <a:rPr lang="en-GB" sz="1800" b="1" dirty="0"/>
              <a:t>scale.md : </a:t>
            </a:r>
            <a:r>
              <a:rPr lang="en-GB" sz="1400" dirty="0"/>
              <a:t>Within the application code itself, there is no provision to handle load. It can be taken care by increasing number of node with cell on server or by increasing the cell itself.</a:t>
            </a:r>
            <a:endParaRPr lang="en-GB" sz="1400" i="0" dirty="0">
              <a:solidFill>
                <a:srgbClr val="212121"/>
              </a:solidFill>
              <a:effectLst/>
              <a:latin typeface="Inter"/>
            </a:endParaRPr>
          </a:p>
          <a:p>
            <a:pPr marL="0" indent="0">
              <a:buNone/>
            </a:pPr>
            <a:endParaRPr lang="en-GB" sz="1800" b="1" dirty="0">
              <a:solidFill>
                <a:srgbClr val="202124"/>
              </a:solidFill>
              <a:latin typeface="Google Sans"/>
            </a:endParaRPr>
          </a:p>
          <a:p>
            <a:pPr marL="0" indent="0">
              <a:buNone/>
            </a:pPr>
            <a:endParaRPr lang="en-GB" sz="1800" dirty="0">
              <a:solidFill>
                <a:srgbClr val="202124"/>
              </a:solidFill>
              <a:latin typeface="Google Sans"/>
            </a:endParaRPr>
          </a:p>
          <a:p>
            <a:pPr marL="342900" indent="-342900">
              <a:buAutoNum type="arabicPeriod"/>
            </a:pPr>
            <a:endParaRPr lang="en-GB" sz="1800" dirty="0">
              <a:solidFill>
                <a:srgbClr val="202124"/>
              </a:solidFill>
              <a:latin typeface="Google Sans"/>
            </a:endParaRPr>
          </a:p>
          <a:p>
            <a:pPr marL="0" indent="0">
              <a:buNone/>
            </a:pPr>
            <a:endParaRPr lang="en-GB" sz="1800" dirty="0">
              <a:solidFill>
                <a:srgbClr val="202124"/>
              </a:solidFill>
              <a:latin typeface="Google Sans"/>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a:buFont typeface="Wingdings" panose="05000000000000000000" pitchFamily="2" charset="2"/>
              <a:buChar char="à"/>
            </a:pPr>
            <a:endParaRPr lang="en-GB" sz="18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a:p>
            <a:pPr marL="457200" lvl="1" indent="0">
              <a:buNone/>
            </a:pPr>
            <a:endParaRPr lang="en-GB" sz="1400" dirty="0">
              <a:solidFill>
                <a:srgbClr val="202124"/>
              </a:solidFill>
              <a:latin typeface="Google Sans"/>
              <a:sym typeface="Wingdings" panose="05000000000000000000" pitchFamily="2" charset="2"/>
            </a:endParaRPr>
          </a:p>
        </p:txBody>
      </p:sp>
    </p:spTree>
    <p:extLst>
      <p:ext uri="{BB962C8B-B14F-4D97-AF65-F5344CB8AC3E}">
        <p14:creationId xmlns:p14="http://schemas.microsoft.com/office/powerpoint/2010/main" val="3394535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DD6E9C-9BB1-ED9C-E797-B3DCEF81EF67}"/>
              </a:ext>
            </a:extLst>
          </p:cNvPr>
          <p:cNvSpPr/>
          <p:nvPr/>
        </p:nvSpPr>
        <p:spPr>
          <a:xfrm>
            <a:off x="745724" y="976544"/>
            <a:ext cx="1020932"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t>Client</a:t>
            </a:r>
          </a:p>
        </p:txBody>
      </p:sp>
      <p:cxnSp>
        <p:nvCxnSpPr>
          <p:cNvPr id="6" name="Straight Connector 5">
            <a:extLst>
              <a:ext uri="{FF2B5EF4-FFF2-40B4-BE49-F238E27FC236}">
                <a16:creationId xmlns:a16="http://schemas.microsoft.com/office/drawing/2014/main" id="{CD559E46-8BA5-3449-0100-0DD1FB8A1F40}"/>
              </a:ext>
            </a:extLst>
          </p:cNvPr>
          <p:cNvCxnSpPr>
            <a:cxnSpLocks/>
          </p:cNvCxnSpPr>
          <p:nvPr/>
        </p:nvCxnSpPr>
        <p:spPr>
          <a:xfrm flipH="1">
            <a:off x="1232885" y="1376039"/>
            <a:ext cx="31072" cy="5051394"/>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B09C761-F406-E43A-E764-6A64D70FF0FA}"/>
              </a:ext>
            </a:extLst>
          </p:cNvPr>
          <p:cNvSpPr/>
          <p:nvPr/>
        </p:nvSpPr>
        <p:spPr>
          <a:xfrm>
            <a:off x="1990817" y="976544"/>
            <a:ext cx="2035207"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err="1"/>
              <a:t>JwtAuthenticationFilter</a:t>
            </a:r>
            <a:endParaRPr lang="en-GB" sz="1200" b="1" dirty="0"/>
          </a:p>
        </p:txBody>
      </p:sp>
      <p:cxnSp>
        <p:nvCxnSpPr>
          <p:cNvPr id="9" name="Straight Connector 8">
            <a:extLst>
              <a:ext uri="{FF2B5EF4-FFF2-40B4-BE49-F238E27FC236}">
                <a16:creationId xmlns:a16="http://schemas.microsoft.com/office/drawing/2014/main" id="{C91BC78A-978E-B3FA-3F84-DBB15BD6EDE1}"/>
              </a:ext>
            </a:extLst>
          </p:cNvPr>
          <p:cNvCxnSpPr>
            <a:cxnSpLocks/>
          </p:cNvCxnSpPr>
          <p:nvPr/>
        </p:nvCxnSpPr>
        <p:spPr>
          <a:xfrm flipH="1">
            <a:off x="3045596" y="1360503"/>
            <a:ext cx="8877" cy="4971495"/>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DAD1CF2-94B0-FFCF-6145-E08CFBC54D77}"/>
              </a:ext>
            </a:extLst>
          </p:cNvPr>
          <p:cNvSpPr/>
          <p:nvPr/>
        </p:nvSpPr>
        <p:spPr>
          <a:xfrm>
            <a:off x="4313716" y="976544"/>
            <a:ext cx="1316670"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Authentication</a:t>
            </a:r>
          </a:p>
          <a:p>
            <a:pPr algn="ctr"/>
            <a:r>
              <a:rPr lang="en-GB" sz="1200" b="1" dirty="0"/>
              <a:t>Service</a:t>
            </a:r>
          </a:p>
        </p:txBody>
      </p:sp>
      <p:cxnSp>
        <p:nvCxnSpPr>
          <p:cNvPr id="12" name="Straight Connector 11">
            <a:extLst>
              <a:ext uri="{FF2B5EF4-FFF2-40B4-BE49-F238E27FC236}">
                <a16:creationId xmlns:a16="http://schemas.microsoft.com/office/drawing/2014/main" id="{4119541D-7C1D-E553-BFDF-0DBA7FF457AE}"/>
              </a:ext>
            </a:extLst>
          </p:cNvPr>
          <p:cNvCxnSpPr>
            <a:cxnSpLocks/>
          </p:cNvCxnSpPr>
          <p:nvPr/>
        </p:nvCxnSpPr>
        <p:spPr>
          <a:xfrm>
            <a:off x="4954017" y="1360502"/>
            <a:ext cx="63531" cy="497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73BB1A5-C1D4-BCB7-F00A-5F2892F3CC4E}"/>
              </a:ext>
            </a:extLst>
          </p:cNvPr>
          <p:cNvCxnSpPr>
            <a:cxnSpLocks/>
          </p:cNvCxnSpPr>
          <p:nvPr/>
        </p:nvCxnSpPr>
        <p:spPr>
          <a:xfrm>
            <a:off x="1263957" y="1890944"/>
            <a:ext cx="17444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A050331-F1C8-11C6-6826-EFA331CBCBA2}"/>
              </a:ext>
            </a:extLst>
          </p:cNvPr>
          <p:cNvSpPr txBox="1"/>
          <p:nvPr/>
        </p:nvSpPr>
        <p:spPr>
          <a:xfrm>
            <a:off x="1263957" y="1629334"/>
            <a:ext cx="1806052" cy="461665"/>
          </a:xfrm>
          <a:prstGeom prst="rect">
            <a:avLst/>
          </a:prstGeom>
          <a:noFill/>
        </p:spPr>
        <p:txBody>
          <a:bodyPr wrap="square">
            <a:spAutoFit/>
          </a:bodyPr>
          <a:lstStyle/>
          <a:p>
            <a:r>
              <a:rPr lang="en-GB" sz="1200" dirty="0"/>
              <a:t>/authenticate with username &amp; password</a:t>
            </a:r>
          </a:p>
        </p:txBody>
      </p:sp>
      <p:sp>
        <p:nvSpPr>
          <p:cNvPr id="21" name="Arrow: Curved Left 20">
            <a:extLst>
              <a:ext uri="{FF2B5EF4-FFF2-40B4-BE49-F238E27FC236}">
                <a16:creationId xmlns:a16="http://schemas.microsoft.com/office/drawing/2014/main" id="{129BD63B-E0A8-C114-D7DD-D57ECD418899}"/>
              </a:ext>
            </a:extLst>
          </p:cNvPr>
          <p:cNvSpPr/>
          <p:nvPr/>
        </p:nvSpPr>
        <p:spPr>
          <a:xfrm>
            <a:off x="3126325" y="1888404"/>
            <a:ext cx="318487" cy="74572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1"/>
              </a:solidFill>
            </a:endParaRPr>
          </a:p>
        </p:txBody>
      </p:sp>
      <p:sp>
        <p:nvSpPr>
          <p:cNvPr id="23" name="TextBox 22">
            <a:extLst>
              <a:ext uri="{FF2B5EF4-FFF2-40B4-BE49-F238E27FC236}">
                <a16:creationId xmlns:a16="http://schemas.microsoft.com/office/drawing/2014/main" id="{5BDA86BE-3976-95DA-3C5B-5204F59EECCE}"/>
              </a:ext>
            </a:extLst>
          </p:cNvPr>
          <p:cNvSpPr txBox="1"/>
          <p:nvPr/>
        </p:nvSpPr>
        <p:spPr>
          <a:xfrm>
            <a:off x="3397372" y="1952941"/>
            <a:ext cx="1724489" cy="461665"/>
          </a:xfrm>
          <a:prstGeom prst="rect">
            <a:avLst/>
          </a:prstGeom>
          <a:noFill/>
        </p:spPr>
        <p:txBody>
          <a:bodyPr wrap="square">
            <a:spAutoFit/>
          </a:bodyPr>
          <a:lstStyle/>
          <a:p>
            <a:r>
              <a:rPr lang="en-GB" sz="1200" dirty="0"/>
              <a:t>Check if request have token</a:t>
            </a:r>
          </a:p>
        </p:txBody>
      </p:sp>
      <p:cxnSp>
        <p:nvCxnSpPr>
          <p:cNvPr id="25" name="Straight Arrow Connector 24">
            <a:extLst>
              <a:ext uri="{FF2B5EF4-FFF2-40B4-BE49-F238E27FC236}">
                <a16:creationId xmlns:a16="http://schemas.microsoft.com/office/drawing/2014/main" id="{FAC4A14F-62EC-426D-A492-FABA6F17EB2F}"/>
              </a:ext>
            </a:extLst>
          </p:cNvPr>
          <p:cNvCxnSpPr>
            <a:cxnSpLocks/>
          </p:cNvCxnSpPr>
          <p:nvPr/>
        </p:nvCxnSpPr>
        <p:spPr>
          <a:xfrm>
            <a:off x="3045596" y="2965141"/>
            <a:ext cx="1926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F27FF5B-27EE-2082-494A-D20A7F299A49}"/>
              </a:ext>
            </a:extLst>
          </p:cNvPr>
          <p:cNvSpPr txBox="1"/>
          <p:nvPr/>
        </p:nvSpPr>
        <p:spPr>
          <a:xfrm>
            <a:off x="3150036" y="2721287"/>
            <a:ext cx="1876519" cy="461665"/>
          </a:xfrm>
          <a:prstGeom prst="rect">
            <a:avLst/>
          </a:prstGeom>
          <a:noFill/>
        </p:spPr>
        <p:txBody>
          <a:bodyPr wrap="square">
            <a:spAutoFit/>
          </a:bodyPr>
          <a:lstStyle/>
          <a:p>
            <a:r>
              <a:rPr lang="en-GB" sz="1200" dirty="0"/>
              <a:t>If no token </a:t>
            </a:r>
          </a:p>
          <a:p>
            <a:r>
              <a:rPr lang="en-GB" sz="1200" dirty="0"/>
              <a:t>call /authenticate</a:t>
            </a:r>
          </a:p>
        </p:txBody>
      </p:sp>
      <p:sp>
        <p:nvSpPr>
          <p:cNvPr id="32" name="Rectangle 31">
            <a:extLst>
              <a:ext uri="{FF2B5EF4-FFF2-40B4-BE49-F238E27FC236}">
                <a16:creationId xmlns:a16="http://schemas.microsoft.com/office/drawing/2014/main" id="{A095FFDD-B228-54B8-7A52-D76803F7CAF4}"/>
              </a:ext>
            </a:extLst>
          </p:cNvPr>
          <p:cNvSpPr/>
          <p:nvPr/>
        </p:nvSpPr>
        <p:spPr>
          <a:xfrm>
            <a:off x="5893389" y="972105"/>
            <a:ext cx="1316670"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Authentication</a:t>
            </a:r>
          </a:p>
          <a:p>
            <a:pPr algn="ctr"/>
            <a:r>
              <a:rPr lang="en-GB" sz="1200" b="1" dirty="0"/>
              <a:t>Manager</a:t>
            </a:r>
          </a:p>
        </p:txBody>
      </p:sp>
      <p:cxnSp>
        <p:nvCxnSpPr>
          <p:cNvPr id="33" name="Straight Connector 32">
            <a:extLst>
              <a:ext uri="{FF2B5EF4-FFF2-40B4-BE49-F238E27FC236}">
                <a16:creationId xmlns:a16="http://schemas.microsoft.com/office/drawing/2014/main" id="{B9CD70BD-D429-90CD-0B99-D1CE5EFA06D6}"/>
              </a:ext>
            </a:extLst>
          </p:cNvPr>
          <p:cNvCxnSpPr>
            <a:cxnSpLocks/>
          </p:cNvCxnSpPr>
          <p:nvPr/>
        </p:nvCxnSpPr>
        <p:spPr>
          <a:xfrm>
            <a:off x="6584479" y="1371600"/>
            <a:ext cx="63531" cy="4971495"/>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966BAE0-1E01-1CA1-65C8-8D1B6024950D}"/>
              </a:ext>
            </a:extLst>
          </p:cNvPr>
          <p:cNvSpPr txBox="1"/>
          <p:nvPr/>
        </p:nvSpPr>
        <p:spPr>
          <a:xfrm>
            <a:off x="5017548" y="3059668"/>
            <a:ext cx="1687312" cy="646331"/>
          </a:xfrm>
          <a:prstGeom prst="rect">
            <a:avLst/>
          </a:prstGeom>
          <a:noFill/>
        </p:spPr>
        <p:txBody>
          <a:bodyPr wrap="square">
            <a:spAutoFit/>
          </a:bodyPr>
          <a:lstStyle/>
          <a:p>
            <a:r>
              <a:rPr lang="en-GB" sz="1200" dirty="0"/>
              <a:t>Validate username &amp; password with authenticate()</a:t>
            </a:r>
          </a:p>
        </p:txBody>
      </p:sp>
      <p:cxnSp>
        <p:nvCxnSpPr>
          <p:cNvPr id="36" name="Straight Arrow Connector 35">
            <a:extLst>
              <a:ext uri="{FF2B5EF4-FFF2-40B4-BE49-F238E27FC236}">
                <a16:creationId xmlns:a16="http://schemas.microsoft.com/office/drawing/2014/main" id="{241F8FAB-03B3-0D63-D6D0-317A8D94DA61}"/>
              </a:ext>
            </a:extLst>
          </p:cNvPr>
          <p:cNvCxnSpPr/>
          <p:nvPr/>
        </p:nvCxnSpPr>
        <p:spPr>
          <a:xfrm>
            <a:off x="4985782" y="3298768"/>
            <a:ext cx="16004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0397FF5-1C52-8169-A528-9B0F1F2B8A23}"/>
              </a:ext>
            </a:extLst>
          </p:cNvPr>
          <p:cNvSpPr/>
          <p:nvPr/>
        </p:nvSpPr>
        <p:spPr>
          <a:xfrm>
            <a:off x="7473062" y="961007"/>
            <a:ext cx="1316670"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err="1"/>
              <a:t>UserRepository</a:t>
            </a:r>
            <a:endParaRPr lang="en-GB" sz="1200" b="1" dirty="0"/>
          </a:p>
          <a:p>
            <a:pPr algn="ctr"/>
            <a:endParaRPr lang="en-GB" sz="1200" b="1" dirty="0"/>
          </a:p>
        </p:txBody>
      </p:sp>
      <p:cxnSp>
        <p:nvCxnSpPr>
          <p:cNvPr id="3" name="Straight Connector 2">
            <a:extLst>
              <a:ext uri="{FF2B5EF4-FFF2-40B4-BE49-F238E27FC236}">
                <a16:creationId xmlns:a16="http://schemas.microsoft.com/office/drawing/2014/main" id="{66CEFCBC-E77E-F1EA-3F47-D38A3935FE3D}"/>
              </a:ext>
            </a:extLst>
          </p:cNvPr>
          <p:cNvCxnSpPr>
            <a:cxnSpLocks/>
            <a:stCxn id="2" idx="2"/>
          </p:cNvCxnSpPr>
          <p:nvPr/>
        </p:nvCxnSpPr>
        <p:spPr>
          <a:xfrm>
            <a:off x="8131397" y="1360502"/>
            <a:ext cx="63531" cy="4971495"/>
          </a:xfrm>
          <a:prstGeom prst="line">
            <a:avLst/>
          </a:prstGeom>
        </p:spPr>
        <p:style>
          <a:lnRef idx="1">
            <a:schemeClr val="accent1"/>
          </a:lnRef>
          <a:fillRef idx="0">
            <a:schemeClr val="accent1"/>
          </a:fillRef>
          <a:effectRef idx="0">
            <a:schemeClr val="accent1"/>
          </a:effectRef>
          <a:fontRef idx="minor">
            <a:schemeClr val="tx1"/>
          </a:fontRef>
        </p:style>
      </p:cxnSp>
      <p:sp>
        <p:nvSpPr>
          <p:cNvPr id="5" name="Arrow: Curved Left 4">
            <a:extLst>
              <a:ext uri="{FF2B5EF4-FFF2-40B4-BE49-F238E27FC236}">
                <a16:creationId xmlns:a16="http://schemas.microsoft.com/office/drawing/2014/main" id="{10791BD6-A12A-D274-17C8-293CB877D0F6}"/>
              </a:ext>
            </a:extLst>
          </p:cNvPr>
          <p:cNvSpPr/>
          <p:nvPr/>
        </p:nvSpPr>
        <p:spPr>
          <a:xfrm>
            <a:off x="6598605" y="3297103"/>
            <a:ext cx="318487" cy="74572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1"/>
              </a:solidFill>
            </a:endParaRPr>
          </a:p>
        </p:txBody>
      </p:sp>
      <p:sp>
        <p:nvSpPr>
          <p:cNvPr id="15" name="TextBox 14">
            <a:extLst>
              <a:ext uri="{FF2B5EF4-FFF2-40B4-BE49-F238E27FC236}">
                <a16:creationId xmlns:a16="http://schemas.microsoft.com/office/drawing/2014/main" id="{3F17CE27-2CFD-2723-B946-A9E30290B48F}"/>
              </a:ext>
            </a:extLst>
          </p:cNvPr>
          <p:cNvSpPr txBox="1"/>
          <p:nvPr/>
        </p:nvSpPr>
        <p:spPr>
          <a:xfrm>
            <a:off x="6883923" y="3445671"/>
            <a:ext cx="1311006" cy="461665"/>
          </a:xfrm>
          <a:prstGeom prst="rect">
            <a:avLst/>
          </a:prstGeom>
          <a:noFill/>
        </p:spPr>
        <p:txBody>
          <a:bodyPr wrap="square">
            <a:spAutoFit/>
          </a:bodyPr>
          <a:lstStyle/>
          <a:p>
            <a:r>
              <a:rPr lang="en-GB" sz="1200" dirty="0"/>
              <a:t>If user is not valid throw exception</a:t>
            </a:r>
          </a:p>
        </p:txBody>
      </p:sp>
      <p:cxnSp>
        <p:nvCxnSpPr>
          <p:cNvPr id="20" name="Straight Arrow Connector 19">
            <a:extLst>
              <a:ext uri="{FF2B5EF4-FFF2-40B4-BE49-F238E27FC236}">
                <a16:creationId xmlns:a16="http://schemas.microsoft.com/office/drawing/2014/main" id="{413EC60D-9101-FC46-35D3-0699C53D7A71}"/>
              </a:ext>
            </a:extLst>
          </p:cNvPr>
          <p:cNvCxnSpPr>
            <a:stCxn id="5" idx="2"/>
          </p:cNvCxnSpPr>
          <p:nvPr/>
        </p:nvCxnSpPr>
        <p:spPr>
          <a:xfrm flipH="1">
            <a:off x="4972051" y="3963205"/>
            <a:ext cx="1626554" cy="4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EEA3CC7-044F-9FD8-4306-0071B4D1E647}"/>
              </a:ext>
            </a:extLst>
          </p:cNvPr>
          <p:cNvCxnSpPr>
            <a:cxnSpLocks/>
          </p:cNvCxnSpPr>
          <p:nvPr/>
        </p:nvCxnSpPr>
        <p:spPr>
          <a:xfrm flipV="1">
            <a:off x="5003816" y="4351060"/>
            <a:ext cx="3159346" cy="23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4BB47E9-F8F5-2385-4625-8D4E3F29896A}"/>
              </a:ext>
            </a:extLst>
          </p:cNvPr>
          <p:cNvSpPr txBox="1"/>
          <p:nvPr/>
        </p:nvSpPr>
        <p:spPr>
          <a:xfrm>
            <a:off x="5006918" y="4120228"/>
            <a:ext cx="1586829" cy="461665"/>
          </a:xfrm>
          <a:prstGeom prst="rect">
            <a:avLst/>
          </a:prstGeom>
          <a:noFill/>
        </p:spPr>
        <p:txBody>
          <a:bodyPr wrap="square">
            <a:spAutoFit/>
          </a:bodyPr>
          <a:lstStyle/>
          <a:p>
            <a:r>
              <a:rPr lang="en-GB" sz="1200" dirty="0"/>
              <a:t> Load user Details with username from DB</a:t>
            </a:r>
          </a:p>
        </p:txBody>
      </p:sp>
      <p:cxnSp>
        <p:nvCxnSpPr>
          <p:cNvPr id="31" name="Straight Arrow Connector 30">
            <a:extLst>
              <a:ext uri="{FF2B5EF4-FFF2-40B4-BE49-F238E27FC236}">
                <a16:creationId xmlns:a16="http://schemas.microsoft.com/office/drawing/2014/main" id="{8F907E2F-25A0-4C3D-187A-2CE2ED08D0F7}"/>
              </a:ext>
            </a:extLst>
          </p:cNvPr>
          <p:cNvCxnSpPr/>
          <p:nvPr/>
        </p:nvCxnSpPr>
        <p:spPr>
          <a:xfrm>
            <a:off x="8506437" y="1160754"/>
            <a:ext cx="0" cy="5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7946CF97-4EB5-3E40-BC53-40E995142315}"/>
              </a:ext>
            </a:extLst>
          </p:cNvPr>
          <p:cNvSpPr/>
          <p:nvPr/>
        </p:nvSpPr>
        <p:spPr>
          <a:xfrm>
            <a:off x="8988645" y="961006"/>
            <a:ext cx="1316670"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err="1"/>
              <a:t>JwtService</a:t>
            </a:r>
            <a:endParaRPr lang="en-GB" sz="1200" b="1" dirty="0"/>
          </a:p>
          <a:p>
            <a:pPr algn="ctr"/>
            <a:endParaRPr lang="en-GB" sz="1200" b="1" dirty="0"/>
          </a:p>
        </p:txBody>
      </p:sp>
      <p:cxnSp>
        <p:nvCxnSpPr>
          <p:cNvPr id="37" name="Straight Connector 36">
            <a:extLst>
              <a:ext uri="{FF2B5EF4-FFF2-40B4-BE49-F238E27FC236}">
                <a16:creationId xmlns:a16="http://schemas.microsoft.com/office/drawing/2014/main" id="{BFE4AD54-CFEA-9213-FA97-060F7A78334C}"/>
              </a:ext>
            </a:extLst>
          </p:cNvPr>
          <p:cNvCxnSpPr>
            <a:cxnSpLocks/>
            <a:stCxn id="35" idx="2"/>
          </p:cNvCxnSpPr>
          <p:nvPr/>
        </p:nvCxnSpPr>
        <p:spPr>
          <a:xfrm>
            <a:off x="9646980" y="1360501"/>
            <a:ext cx="63531" cy="497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9ABEBCA-A4EF-7BFD-203C-6F3907AF212B}"/>
              </a:ext>
            </a:extLst>
          </p:cNvPr>
          <p:cNvCxnSpPr>
            <a:cxnSpLocks/>
          </p:cNvCxnSpPr>
          <p:nvPr/>
        </p:nvCxnSpPr>
        <p:spPr>
          <a:xfrm flipV="1">
            <a:off x="5016854" y="5088347"/>
            <a:ext cx="4693657" cy="38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C02EEF4-D538-02E3-0930-EEBE9D610AA3}"/>
              </a:ext>
            </a:extLst>
          </p:cNvPr>
          <p:cNvSpPr txBox="1"/>
          <p:nvPr/>
        </p:nvSpPr>
        <p:spPr>
          <a:xfrm>
            <a:off x="4991912" y="4869760"/>
            <a:ext cx="3171250" cy="276999"/>
          </a:xfrm>
          <a:prstGeom prst="rect">
            <a:avLst/>
          </a:prstGeom>
          <a:noFill/>
        </p:spPr>
        <p:txBody>
          <a:bodyPr wrap="square">
            <a:spAutoFit/>
          </a:bodyPr>
          <a:lstStyle/>
          <a:p>
            <a:r>
              <a:rPr lang="en-GB" sz="1200" dirty="0"/>
              <a:t>    call </a:t>
            </a:r>
            <a:r>
              <a:rPr lang="en-GB" sz="1200" dirty="0" err="1"/>
              <a:t>generateToken</a:t>
            </a:r>
            <a:r>
              <a:rPr lang="en-GB" sz="1200" dirty="0"/>
              <a:t>() to generate a valid token</a:t>
            </a:r>
          </a:p>
        </p:txBody>
      </p:sp>
      <p:cxnSp>
        <p:nvCxnSpPr>
          <p:cNvPr id="56" name="Straight Arrow Connector 55">
            <a:extLst>
              <a:ext uri="{FF2B5EF4-FFF2-40B4-BE49-F238E27FC236}">
                <a16:creationId xmlns:a16="http://schemas.microsoft.com/office/drawing/2014/main" id="{C8E6C3ED-4057-FF84-6423-F0CFEFE29EB6}"/>
              </a:ext>
            </a:extLst>
          </p:cNvPr>
          <p:cNvCxnSpPr>
            <a:cxnSpLocks/>
          </p:cNvCxnSpPr>
          <p:nvPr/>
        </p:nvCxnSpPr>
        <p:spPr>
          <a:xfrm flipH="1">
            <a:off x="4985782" y="4723002"/>
            <a:ext cx="3209146" cy="33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01D776A-8B34-2D39-CC96-ED1E5C153E1B}"/>
              </a:ext>
            </a:extLst>
          </p:cNvPr>
          <p:cNvSpPr txBox="1"/>
          <p:nvPr/>
        </p:nvSpPr>
        <p:spPr>
          <a:xfrm>
            <a:off x="4999779" y="4503295"/>
            <a:ext cx="1595307" cy="276999"/>
          </a:xfrm>
          <a:prstGeom prst="rect">
            <a:avLst/>
          </a:prstGeom>
          <a:noFill/>
        </p:spPr>
        <p:txBody>
          <a:bodyPr wrap="square">
            <a:spAutoFit/>
          </a:bodyPr>
          <a:lstStyle/>
          <a:p>
            <a:r>
              <a:rPr lang="en-GB" sz="1200" dirty="0"/>
              <a:t>Return User</a:t>
            </a:r>
          </a:p>
        </p:txBody>
      </p:sp>
      <p:cxnSp>
        <p:nvCxnSpPr>
          <p:cNvPr id="60" name="Straight Arrow Connector 59">
            <a:extLst>
              <a:ext uri="{FF2B5EF4-FFF2-40B4-BE49-F238E27FC236}">
                <a16:creationId xmlns:a16="http://schemas.microsoft.com/office/drawing/2014/main" id="{84011056-5A29-9465-8389-F33A5B2FD094}"/>
              </a:ext>
            </a:extLst>
          </p:cNvPr>
          <p:cNvCxnSpPr>
            <a:cxnSpLocks/>
          </p:cNvCxnSpPr>
          <p:nvPr/>
        </p:nvCxnSpPr>
        <p:spPr>
          <a:xfrm flipH="1">
            <a:off x="5016854" y="5506313"/>
            <a:ext cx="4693657" cy="38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52005D4-A39F-E407-C2CE-42E8280945DB}"/>
              </a:ext>
            </a:extLst>
          </p:cNvPr>
          <p:cNvSpPr txBox="1"/>
          <p:nvPr/>
        </p:nvSpPr>
        <p:spPr>
          <a:xfrm>
            <a:off x="6648010" y="5268124"/>
            <a:ext cx="1595307" cy="276999"/>
          </a:xfrm>
          <a:prstGeom prst="rect">
            <a:avLst/>
          </a:prstGeom>
          <a:noFill/>
        </p:spPr>
        <p:txBody>
          <a:bodyPr wrap="square">
            <a:spAutoFit/>
          </a:bodyPr>
          <a:lstStyle/>
          <a:p>
            <a:r>
              <a:rPr lang="en-GB" sz="1200" dirty="0"/>
              <a:t>Return a valid Token</a:t>
            </a:r>
          </a:p>
        </p:txBody>
      </p:sp>
      <p:cxnSp>
        <p:nvCxnSpPr>
          <p:cNvPr id="64" name="Straight Arrow Connector 63">
            <a:extLst>
              <a:ext uri="{FF2B5EF4-FFF2-40B4-BE49-F238E27FC236}">
                <a16:creationId xmlns:a16="http://schemas.microsoft.com/office/drawing/2014/main" id="{B0D62DC2-E7B0-6DF2-2673-E9799AC50520}"/>
              </a:ext>
            </a:extLst>
          </p:cNvPr>
          <p:cNvCxnSpPr/>
          <p:nvPr/>
        </p:nvCxnSpPr>
        <p:spPr>
          <a:xfrm flipH="1">
            <a:off x="1232885" y="5972961"/>
            <a:ext cx="37740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3C3C5DC-C1E8-7665-04B8-2D2303137C16}"/>
              </a:ext>
            </a:extLst>
          </p:cNvPr>
          <p:cNvSpPr txBox="1"/>
          <p:nvPr/>
        </p:nvSpPr>
        <p:spPr>
          <a:xfrm>
            <a:off x="485178" y="81995"/>
            <a:ext cx="2123797" cy="276999"/>
          </a:xfrm>
          <a:prstGeom prst="rect">
            <a:avLst/>
          </a:prstGeom>
          <a:noFill/>
        </p:spPr>
        <p:txBody>
          <a:bodyPr wrap="square">
            <a:spAutoFit/>
          </a:bodyPr>
          <a:lstStyle/>
          <a:p>
            <a:r>
              <a:rPr lang="en-GB" sz="1200" b="1" dirty="0"/>
              <a:t>Login sequential flow</a:t>
            </a:r>
          </a:p>
        </p:txBody>
      </p:sp>
      <p:sp>
        <p:nvSpPr>
          <p:cNvPr id="67" name="TextBox 66">
            <a:extLst>
              <a:ext uri="{FF2B5EF4-FFF2-40B4-BE49-F238E27FC236}">
                <a16:creationId xmlns:a16="http://schemas.microsoft.com/office/drawing/2014/main" id="{130ED449-AE69-1355-0ECE-58D77008C7AA}"/>
              </a:ext>
            </a:extLst>
          </p:cNvPr>
          <p:cNvSpPr txBox="1"/>
          <p:nvPr/>
        </p:nvSpPr>
        <p:spPr>
          <a:xfrm>
            <a:off x="1807228" y="5753534"/>
            <a:ext cx="3336815" cy="276999"/>
          </a:xfrm>
          <a:prstGeom prst="rect">
            <a:avLst/>
          </a:prstGeom>
          <a:noFill/>
        </p:spPr>
        <p:txBody>
          <a:bodyPr wrap="square">
            <a:spAutoFit/>
          </a:bodyPr>
          <a:lstStyle/>
          <a:p>
            <a:r>
              <a:rPr lang="en-GB" sz="1200" dirty="0"/>
              <a:t>Postman : Return a valid Token</a:t>
            </a:r>
          </a:p>
        </p:txBody>
      </p:sp>
      <p:sp>
        <p:nvSpPr>
          <p:cNvPr id="68" name="TextBox 67">
            <a:extLst>
              <a:ext uri="{FF2B5EF4-FFF2-40B4-BE49-F238E27FC236}">
                <a16:creationId xmlns:a16="http://schemas.microsoft.com/office/drawing/2014/main" id="{8EB58B91-A245-0115-BFA7-41200AA35355}"/>
              </a:ext>
            </a:extLst>
          </p:cNvPr>
          <p:cNvSpPr txBox="1"/>
          <p:nvPr/>
        </p:nvSpPr>
        <p:spPr>
          <a:xfrm>
            <a:off x="1802060" y="5972961"/>
            <a:ext cx="3336815" cy="276999"/>
          </a:xfrm>
          <a:prstGeom prst="rect">
            <a:avLst/>
          </a:prstGeom>
          <a:noFill/>
        </p:spPr>
        <p:txBody>
          <a:bodyPr wrap="square">
            <a:spAutoFit/>
          </a:bodyPr>
          <a:lstStyle/>
          <a:p>
            <a:r>
              <a:rPr lang="en-GB" sz="1200" dirty="0"/>
              <a:t>Browser : landed on home page </a:t>
            </a:r>
          </a:p>
        </p:txBody>
      </p:sp>
    </p:spTree>
    <p:extLst>
      <p:ext uri="{BB962C8B-B14F-4D97-AF65-F5344CB8AC3E}">
        <p14:creationId xmlns:p14="http://schemas.microsoft.com/office/powerpoint/2010/main" val="375031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F63020-9380-2E28-81F3-6827FE2B712A}"/>
              </a:ext>
            </a:extLst>
          </p:cNvPr>
          <p:cNvSpPr/>
          <p:nvPr/>
        </p:nvSpPr>
        <p:spPr>
          <a:xfrm>
            <a:off x="745724" y="976544"/>
            <a:ext cx="1020932"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t>Client</a:t>
            </a:r>
          </a:p>
        </p:txBody>
      </p:sp>
      <p:cxnSp>
        <p:nvCxnSpPr>
          <p:cNvPr id="3" name="Straight Connector 2">
            <a:extLst>
              <a:ext uri="{FF2B5EF4-FFF2-40B4-BE49-F238E27FC236}">
                <a16:creationId xmlns:a16="http://schemas.microsoft.com/office/drawing/2014/main" id="{E1DEDBE2-58F9-D58C-DF44-7CF35B9B3E58}"/>
              </a:ext>
            </a:extLst>
          </p:cNvPr>
          <p:cNvCxnSpPr>
            <a:cxnSpLocks/>
          </p:cNvCxnSpPr>
          <p:nvPr/>
        </p:nvCxnSpPr>
        <p:spPr>
          <a:xfrm flipH="1">
            <a:off x="1232885" y="1376039"/>
            <a:ext cx="31072" cy="5051394"/>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BAEB5FB5-DC3C-1282-B2C0-FDFA681036A3}"/>
              </a:ext>
            </a:extLst>
          </p:cNvPr>
          <p:cNvSpPr/>
          <p:nvPr/>
        </p:nvSpPr>
        <p:spPr>
          <a:xfrm>
            <a:off x="1990817" y="976544"/>
            <a:ext cx="2035207"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err="1"/>
              <a:t>JwtAuthenticationFilter</a:t>
            </a:r>
            <a:endParaRPr lang="en-GB" sz="1200" b="1" dirty="0"/>
          </a:p>
        </p:txBody>
      </p:sp>
      <p:cxnSp>
        <p:nvCxnSpPr>
          <p:cNvPr id="5" name="Straight Connector 4">
            <a:extLst>
              <a:ext uri="{FF2B5EF4-FFF2-40B4-BE49-F238E27FC236}">
                <a16:creationId xmlns:a16="http://schemas.microsoft.com/office/drawing/2014/main" id="{13ECBC6E-3042-2B66-D20B-4F1E469D4D4A}"/>
              </a:ext>
            </a:extLst>
          </p:cNvPr>
          <p:cNvCxnSpPr>
            <a:cxnSpLocks/>
          </p:cNvCxnSpPr>
          <p:nvPr/>
        </p:nvCxnSpPr>
        <p:spPr>
          <a:xfrm flipH="1">
            <a:off x="3045596" y="1360503"/>
            <a:ext cx="8877" cy="4971495"/>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49A3898-5FFD-DD30-9E38-8BFDDCD1DE40}"/>
              </a:ext>
            </a:extLst>
          </p:cNvPr>
          <p:cNvSpPr/>
          <p:nvPr/>
        </p:nvSpPr>
        <p:spPr>
          <a:xfrm>
            <a:off x="4313716" y="976544"/>
            <a:ext cx="1316670"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Authentication</a:t>
            </a:r>
          </a:p>
          <a:p>
            <a:pPr algn="ctr"/>
            <a:r>
              <a:rPr lang="en-GB" sz="1200" b="1" dirty="0"/>
              <a:t>Service</a:t>
            </a:r>
          </a:p>
        </p:txBody>
      </p:sp>
      <p:cxnSp>
        <p:nvCxnSpPr>
          <p:cNvPr id="7" name="Straight Connector 6">
            <a:extLst>
              <a:ext uri="{FF2B5EF4-FFF2-40B4-BE49-F238E27FC236}">
                <a16:creationId xmlns:a16="http://schemas.microsoft.com/office/drawing/2014/main" id="{FACB8D9F-823A-073B-E36E-1BB9D6AB131D}"/>
              </a:ext>
            </a:extLst>
          </p:cNvPr>
          <p:cNvCxnSpPr>
            <a:cxnSpLocks/>
          </p:cNvCxnSpPr>
          <p:nvPr/>
        </p:nvCxnSpPr>
        <p:spPr>
          <a:xfrm>
            <a:off x="4954017" y="1360502"/>
            <a:ext cx="63531" cy="497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DDE6B31-8B8E-451F-D018-75B85A195C47}"/>
              </a:ext>
            </a:extLst>
          </p:cNvPr>
          <p:cNvCxnSpPr>
            <a:cxnSpLocks/>
          </p:cNvCxnSpPr>
          <p:nvPr/>
        </p:nvCxnSpPr>
        <p:spPr>
          <a:xfrm>
            <a:off x="1263957" y="1890944"/>
            <a:ext cx="17444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158F9DE-3A33-9E85-EDFF-C9A1D46C7426}"/>
              </a:ext>
            </a:extLst>
          </p:cNvPr>
          <p:cNvSpPr txBox="1"/>
          <p:nvPr/>
        </p:nvSpPr>
        <p:spPr>
          <a:xfrm>
            <a:off x="1263957" y="1629334"/>
            <a:ext cx="1806052" cy="276999"/>
          </a:xfrm>
          <a:prstGeom prst="rect">
            <a:avLst/>
          </a:prstGeom>
          <a:noFill/>
        </p:spPr>
        <p:txBody>
          <a:bodyPr wrap="square">
            <a:spAutoFit/>
          </a:bodyPr>
          <a:lstStyle/>
          <a:p>
            <a:r>
              <a:rPr lang="en-GB" sz="1200" dirty="0"/>
              <a:t>/register with user details</a:t>
            </a:r>
          </a:p>
        </p:txBody>
      </p:sp>
      <p:sp>
        <p:nvSpPr>
          <p:cNvPr id="10" name="Arrow: Curved Left 9">
            <a:extLst>
              <a:ext uri="{FF2B5EF4-FFF2-40B4-BE49-F238E27FC236}">
                <a16:creationId xmlns:a16="http://schemas.microsoft.com/office/drawing/2014/main" id="{0509FACC-13FF-D7F5-34D6-763B388204C0}"/>
              </a:ext>
            </a:extLst>
          </p:cNvPr>
          <p:cNvSpPr/>
          <p:nvPr/>
        </p:nvSpPr>
        <p:spPr>
          <a:xfrm>
            <a:off x="3126325" y="1888404"/>
            <a:ext cx="318487" cy="74572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1"/>
              </a:solidFill>
            </a:endParaRPr>
          </a:p>
        </p:txBody>
      </p:sp>
      <p:sp>
        <p:nvSpPr>
          <p:cNvPr id="11" name="TextBox 10">
            <a:extLst>
              <a:ext uri="{FF2B5EF4-FFF2-40B4-BE49-F238E27FC236}">
                <a16:creationId xmlns:a16="http://schemas.microsoft.com/office/drawing/2014/main" id="{672FAA4C-33FC-91E8-3753-648178D1710E}"/>
              </a:ext>
            </a:extLst>
          </p:cNvPr>
          <p:cNvSpPr txBox="1"/>
          <p:nvPr/>
        </p:nvSpPr>
        <p:spPr>
          <a:xfrm>
            <a:off x="3397372" y="1952941"/>
            <a:ext cx="1724489" cy="461665"/>
          </a:xfrm>
          <a:prstGeom prst="rect">
            <a:avLst/>
          </a:prstGeom>
          <a:noFill/>
        </p:spPr>
        <p:txBody>
          <a:bodyPr wrap="square">
            <a:spAutoFit/>
          </a:bodyPr>
          <a:lstStyle/>
          <a:p>
            <a:r>
              <a:rPr lang="en-GB" sz="1200" dirty="0"/>
              <a:t>Check if request have token</a:t>
            </a:r>
          </a:p>
        </p:txBody>
      </p:sp>
      <p:cxnSp>
        <p:nvCxnSpPr>
          <p:cNvPr id="12" name="Straight Arrow Connector 11">
            <a:extLst>
              <a:ext uri="{FF2B5EF4-FFF2-40B4-BE49-F238E27FC236}">
                <a16:creationId xmlns:a16="http://schemas.microsoft.com/office/drawing/2014/main" id="{BB0654F1-F009-11BC-BB25-754CF7F1620A}"/>
              </a:ext>
            </a:extLst>
          </p:cNvPr>
          <p:cNvCxnSpPr>
            <a:cxnSpLocks/>
          </p:cNvCxnSpPr>
          <p:nvPr/>
        </p:nvCxnSpPr>
        <p:spPr>
          <a:xfrm>
            <a:off x="3045596" y="2965141"/>
            <a:ext cx="1926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8602848-1285-E7F4-D990-DCAD87F83918}"/>
              </a:ext>
            </a:extLst>
          </p:cNvPr>
          <p:cNvSpPr txBox="1"/>
          <p:nvPr/>
        </p:nvSpPr>
        <p:spPr>
          <a:xfrm>
            <a:off x="3150036" y="2721287"/>
            <a:ext cx="1876519" cy="461665"/>
          </a:xfrm>
          <a:prstGeom prst="rect">
            <a:avLst/>
          </a:prstGeom>
          <a:noFill/>
        </p:spPr>
        <p:txBody>
          <a:bodyPr wrap="square">
            <a:spAutoFit/>
          </a:bodyPr>
          <a:lstStyle/>
          <a:p>
            <a:r>
              <a:rPr lang="en-GB" sz="1200" dirty="0"/>
              <a:t>If no token </a:t>
            </a:r>
          </a:p>
          <a:p>
            <a:r>
              <a:rPr lang="en-GB" sz="1200" dirty="0"/>
              <a:t>call /register</a:t>
            </a:r>
          </a:p>
        </p:txBody>
      </p:sp>
      <p:sp>
        <p:nvSpPr>
          <p:cNvPr id="14" name="Rectangle 13">
            <a:extLst>
              <a:ext uri="{FF2B5EF4-FFF2-40B4-BE49-F238E27FC236}">
                <a16:creationId xmlns:a16="http://schemas.microsoft.com/office/drawing/2014/main" id="{F4B34137-6266-2C52-E05E-44DFD78F85C0}"/>
              </a:ext>
            </a:extLst>
          </p:cNvPr>
          <p:cNvSpPr/>
          <p:nvPr/>
        </p:nvSpPr>
        <p:spPr>
          <a:xfrm>
            <a:off x="5893389" y="972105"/>
            <a:ext cx="1316670"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err="1"/>
              <a:t>UserRepository</a:t>
            </a:r>
            <a:endParaRPr lang="en-GB" sz="1200" b="1" dirty="0"/>
          </a:p>
        </p:txBody>
      </p:sp>
      <p:cxnSp>
        <p:nvCxnSpPr>
          <p:cNvPr id="15" name="Straight Connector 14">
            <a:extLst>
              <a:ext uri="{FF2B5EF4-FFF2-40B4-BE49-F238E27FC236}">
                <a16:creationId xmlns:a16="http://schemas.microsoft.com/office/drawing/2014/main" id="{E1424A07-C63D-8FCC-6B3E-A964FFF6550C}"/>
              </a:ext>
            </a:extLst>
          </p:cNvPr>
          <p:cNvCxnSpPr>
            <a:cxnSpLocks/>
          </p:cNvCxnSpPr>
          <p:nvPr/>
        </p:nvCxnSpPr>
        <p:spPr>
          <a:xfrm>
            <a:off x="6584479" y="1371600"/>
            <a:ext cx="63531" cy="497149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60E768B-6CFF-9DAF-7B20-4A3774A7A546}"/>
              </a:ext>
            </a:extLst>
          </p:cNvPr>
          <p:cNvSpPr txBox="1"/>
          <p:nvPr/>
        </p:nvSpPr>
        <p:spPr>
          <a:xfrm>
            <a:off x="5017548" y="3059668"/>
            <a:ext cx="1687312" cy="276999"/>
          </a:xfrm>
          <a:prstGeom prst="rect">
            <a:avLst/>
          </a:prstGeom>
          <a:noFill/>
        </p:spPr>
        <p:txBody>
          <a:bodyPr wrap="square">
            <a:spAutoFit/>
          </a:bodyPr>
          <a:lstStyle/>
          <a:p>
            <a:r>
              <a:rPr lang="en-GB" sz="1200" dirty="0"/>
              <a:t>Save user in DB </a:t>
            </a:r>
          </a:p>
        </p:txBody>
      </p:sp>
      <p:cxnSp>
        <p:nvCxnSpPr>
          <p:cNvPr id="17" name="Straight Arrow Connector 16">
            <a:extLst>
              <a:ext uri="{FF2B5EF4-FFF2-40B4-BE49-F238E27FC236}">
                <a16:creationId xmlns:a16="http://schemas.microsoft.com/office/drawing/2014/main" id="{3B0A0033-155F-3964-D73C-E1C9C6E11602}"/>
              </a:ext>
            </a:extLst>
          </p:cNvPr>
          <p:cNvCxnSpPr/>
          <p:nvPr/>
        </p:nvCxnSpPr>
        <p:spPr>
          <a:xfrm>
            <a:off x="4985782" y="3298768"/>
            <a:ext cx="16004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6EE31EA-8AB2-D32A-9B26-2425B7B5FEC3}"/>
              </a:ext>
            </a:extLst>
          </p:cNvPr>
          <p:cNvSpPr/>
          <p:nvPr/>
        </p:nvSpPr>
        <p:spPr>
          <a:xfrm>
            <a:off x="7473062" y="961007"/>
            <a:ext cx="1316670" cy="399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err="1"/>
              <a:t>JwtService</a:t>
            </a:r>
            <a:endParaRPr lang="en-GB" sz="1200" b="1" dirty="0"/>
          </a:p>
          <a:p>
            <a:pPr algn="ctr"/>
            <a:endParaRPr lang="en-GB" sz="1200" b="1" dirty="0"/>
          </a:p>
        </p:txBody>
      </p:sp>
      <p:cxnSp>
        <p:nvCxnSpPr>
          <p:cNvPr id="19" name="Straight Connector 18">
            <a:extLst>
              <a:ext uri="{FF2B5EF4-FFF2-40B4-BE49-F238E27FC236}">
                <a16:creationId xmlns:a16="http://schemas.microsoft.com/office/drawing/2014/main" id="{6A98A9E1-1543-BB6C-D4F3-0DF76281CBBE}"/>
              </a:ext>
            </a:extLst>
          </p:cNvPr>
          <p:cNvCxnSpPr>
            <a:cxnSpLocks/>
            <a:stCxn id="18" idx="2"/>
          </p:cNvCxnSpPr>
          <p:nvPr/>
        </p:nvCxnSpPr>
        <p:spPr>
          <a:xfrm>
            <a:off x="8131397" y="1360502"/>
            <a:ext cx="63531" cy="497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182917-9B78-4EF6-0BEC-83C3B7461170}"/>
              </a:ext>
            </a:extLst>
          </p:cNvPr>
          <p:cNvCxnSpPr/>
          <p:nvPr/>
        </p:nvCxnSpPr>
        <p:spPr>
          <a:xfrm>
            <a:off x="8506437" y="1160754"/>
            <a:ext cx="0" cy="5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1F9C0E7-73B0-19D3-BC58-BCD00B728E3D}"/>
              </a:ext>
            </a:extLst>
          </p:cNvPr>
          <p:cNvCxnSpPr>
            <a:cxnSpLocks/>
          </p:cNvCxnSpPr>
          <p:nvPr/>
        </p:nvCxnSpPr>
        <p:spPr>
          <a:xfrm>
            <a:off x="4997864" y="3901736"/>
            <a:ext cx="3165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4AF088A-A507-69E5-72E3-AC4103FECA11}"/>
              </a:ext>
            </a:extLst>
          </p:cNvPr>
          <p:cNvSpPr txBox="1"/>
          <p:nvPr/>
        </p:nvSpPr>
        <p:spPr>
          <a:xfrm>
            <a:off x="4836112" y="3585217"/>
            <a:ext cx="3171250" cy="276999"/>
          </a:xfrm>
          <a:prstGeom prst="rect">
            <a:avLst/>
          </a:prstGeom>
          <a:noFill/>
        </p:spPr>
        <p:txBody>
          <a:bodyPr wrap="square">
            <a:spAutoFit/>
          </a:bodyPr>
          <a:lstStyle/>
          <a:p>
            <a:r>
              <a:rPr lang="en-GB" sz="1200" dirty="0"/>
              <a:t>    call </a:t>
            </a:r>
            <a:r>
              <a:rPr lang="en-GB" sz="1200" dirty="0" err="1"/>
              <a:t>generateToken</a:t>
            </a:r>
            <a:r>
              <a:rPr lang="en-GB" sz="1200" dirty="0"/>
              <a:t>() to generate a valid token</a:t>
            </a:r>
          </a:p>
        </p:txBody>
      </p:sp>
      <p:cxnSp>
        <p:nvCxnSpPr>
          <p:cNvPr id="32" name="Straight Arrow Connector 31">
            <a:extLst>
              <a:ext uri="{FF2B5EF4-FFF2-40B4-BE49-F238E27FC236}">
                <a16:creationId xmlns:a16="http://schemas.microsoft.com/office/drawing/2014/main" id="{B3A7563C-FCF1-3DF2-17BD-DC4E6E8E0D29}"/>
              </a:ext>
            </a:extLst>
          </p:cNvPr>
          <p:cNvCxnSpPr>
            <a:cxnSpLocks/>
          </p:cNvCxnSpPr>
          <p:nvPr/>
        </p:nvCxnSpPr>
        <p:spPr>
          <a:xfrm flipH="1">
            <a:off x="4970785" y="4372278"/>
            <a:ext cx="31923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64C54EA-9EF1-A264-2462-04F172AF9007}"/>
              </a:ext>
            </a:extLst>
          </p:cNvPr>
          <p:cNvSpPr txBox="1"/>
          <p:nvPr/>
        </p:nvSpPr>
        <p:spPr>
          <a:xfrm>
            <a:off x="6601941" y="4095279"/>
            <a:ext cx="1595307" cy="276999"/>
          </a:xfrm>
          <a:prstGeom prst="rect">
            <a:avLst/>
          </a:prstGeom>
          <a:noFill/>
        </p:spPr>
        <p:txBody>
          <a:bodyPr wrap="square">
            <a:spAutoFit/>
          </a:bodyPr>
          <a:lstStyle/>
          <a:p>
            <a:r>
              <a:rPr lang="en-GB" sz="1200" dirty="0"/>
              <a:t>Return a valid Token</a:t>
            </a:r>
          </a:p>
        </p:txBody>
      </p:sp>
      <p:cxnSp>
        <p:nvCxnSpPr>
          <p:cNvPr id="34" name="Straight Arrow Connector 33">
            <a:extLst>
              <a:ext uri="{FF2B5EF4-FFF2-40B4-BE49-F238E27FC236}">
                <a16:creationId xmlns:a16="http://schemas.microsoft.com/office/drawing/2014/main" id="{9932812E-75F3-288D-D8DF-FCCFEBA608FA}"/>
              </a:ext>
            </a:extLst>
          </p:cNvPr>
          <p:cNvCxnSpPr/>
          <p:nvPr/>
        </p:nvCxnSpPr>
        <p:spPr>
          <a:xfrm flipH="1">
            <a:off x="1242695" y="4720718"/>
            <a:ext cx="37740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E606CCC-6B58-48F0-937F-E2F743D2A532}"/>
              </a:ext>
            </a:extLst>
          </p:cNvPr>
          <p:cNvSpPr txBox="1"/>
          <p:nvPr/>
        </p:nvSpPr>
        <p:spPr>
          <a:xfrm>
            <a:off x="1560352" y="4464416"/>
            <a:ext cx="3336815" cy="276999"/>
          </a:xfrm>
          <a:prstGeom prst="rect">
            <a:avLst/>
          </a:prstGeom>
          <a:noFill/>
        </p:spPr>
        <p:txBody>
          <a:bodyPr wrap="square">
            <a:spAutoFit/>
          </a:bodyPr>
          <a:lstStyle/>
          <a:p>
            <a:r>
              <a:rPr lang="en-GB" sz="1200" dirty="0"/>
              <a:t>Postman : Return a valid Token</a:t>
            </a:r>
          </a:p>
        </p:txBody>
      </p:sp>
      <p:sp>
        <p:nvSpPr>
          <p:cNvPr id="36" name="TextBox 35">
            <a:extLst>
              <a:ext uri="{FF2B5EF4-FFF2-40B4-BE49-F238E27FC236}">
                <a16:creationId xmlns:a16="http://schemas.microsoft.com/office/drawing/2014/main" id="{D5228408-48EC-B85D-85C1-2BCE395E437E}"/>
              </a:ext>
            </a:extLst>
          </p:cNvPr>
          <p:cNvSpPr txBox="1"/>
          <p:nvPr/>
        </p:nvSpPr>
        <p:spPr>
          <a:xfrm>
            <a:off x="485178" y="132329"/>
            <a:ext cx="2123797" cy="276999"/>
          </a:xfrm>
          <a:prstGeom prst="rect">
            <a:avLst/>
          </a:prstGeom>
          <a:noFill/>
        </p:spPr>
        <p:txBody>
          <a:bodyPr wrap="square">
            <a:spAutoFit/>
          </a:bodyPr>
          <a:lstStyle/>
          <a:p>
            <a:r>
              <a:rPr lang="en-GB" sz="1200" b="1" dirty="0"/>
              <a:t>Registration sequential flow</a:t>
            </a:r>
          </a:p>
        </p:txBody>
      </p:sp>
      <p:sp>
        <p:nvSpPr>
          <p:cNvPr id="47" name="TextBox 46">
            <a:extLst>
              <a:ext uri="{FF2B5EF4-FFF2-40B4-BE49-F238E27FC236}">
                <a16:creationId xmlns:a16="http://schemas.microsoft.com/office/drawing/2014/main" id="{3D81C820-D05F-DA84-015E-99638A218932}"/>
              </a:ext>
            </a:extLst>
          </p:cNvPr>
          <p:cNvSpPr txBox="1"/>
          <p:nvPr/>
        </p:nvSpPr>
        <p:spPr>
          <a:xfrm>
            <a:off x="1555184" y="4683843"/>
            <a:ext cx="3336815" cy="276999"/>
          </a:xfrm>
          <a:prstGeom prst="rect">
            <a:avLst/>
          </a:prstGeom>
          <a:noFill/>
        </p:spPr>
        <p:txBody>
          <a:bodyPr wrap="square">
            <a:spAutoFit/>
          </a:bodyPr>
          <a:lstStyle/>
          <a:p>
            <a:r>
              <a:rPr lang="en-GB" sz="1200" dirty="0"/>
              <a:t>Browser : landed on home page </a:t>
            </a:r>
          </a:p>
        </p:txBody>
      </p:sp>
    </p:spTree>
    <p:extLst>
      <p:ext uri="{BB962C8B-B14F-4D97-AF65-F5344CB8AC3E}">
        <p14:creationId xmlns:p14="http://schemas.microsoft.com/office/powerpoint/2010/main" val="3477760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15827</TotalTime>
  <Words>1078</Words>
  <Application>Microsoft Office PowerPoint</Application>
  <PresentationFormat>Widescreen</PresentationFormat>
  <Paragraphs>207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Google Sans</vt:lpstr>
      <vt:lpstr>IBMPlexMono,  Courier New</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Rabobank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Amardeep, G (Gupta)</dc:creator>
  <cp:lastModifiedBy>Amardeep, G (Gupta)</cp:lastModifiedBy>
  <cp:revision>15</cp:revision>
  <dcterms:created xsi:type="dcterms:W3CDTF">2023-09-25T21:08:41Z</dcterms:created>
  <dcterms:modified xsi:type="dcterms:W3CDTF">2023-11-08T14:28:59Z</dcterms:modified>
</cp:coreProperties>
</file>