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65"/>
  </p:normalViewPr>
  <p:slideViewPr>
    <p:cSldViewPr snapToGrid="0" snapToObjects="1">
      <p:cViewPr varScale="1">
        <p:scale>
          <a:sx n="90" d="100"/>
          <a:sy n="90" d="100"/>
        </p:scale>
        <p:origin x="23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D047-3536-1F4C-8E2C-7B2F3353B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FDDDC-A112-F844-9717-A380F102B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94340-9E99-9A4B-80DD-127EE61C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FA35-C60F-E148-A1D3-717EAB2E4441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524A5-D777-4445-A891-0C534C0A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ED06E-A3F7-6844-94DE-AF363B25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B4F-2719-CA49-8B2F-03D15DFD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2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B534-840E-7042-911C-E71D6E3E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89FF7-43D1-744B-8751-E45B77C36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22B34-5AFC-8C44-82CB-C53279D1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FA35-C60F-E148-A1D3-717EAB2E4441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FB8D3-4CC1-DC49-A6F3-256E1CB1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4F295-EE62-D54F-8BC6-478AB2DB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B4F-2719-CA49-8B2F-03D15DFD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6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CB785-D8C6-1449-9223-6177A8073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76634-1509-4748-BCD8-EBCE5E82D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FC0DD-5C6F-664F-8580-13C42155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FA35-C60F-E148-A1D3-717EAB2E4441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6AD7B-9CB7-644E-9C12-BFC9163B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0679E-47F7-E14C-8860-B21B6341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B4F-2719-CA49-8B2F-03D15DFD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677B-F6B5-4C4E-B807-77D66F11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8D84B-4793-2B45-B60C-8CE1201DC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152AC-7760-914E-B365-4E3D2983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FA35-C60F-E148-A1D3-717EAB2E4441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05796-DD12-254E-9DE9-14FC664D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26079-B7B0-5D4B-A2DB-6AABC887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B4F-2719-CA49-8B2F-03D15DFD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1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4AD2-41B2-014E-B47F-A69E0312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43005-F04A-0140-8DB2-F382EDF5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9F008-58F6-2545-8D98-5AF9522F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FA35-C60F-E148-A1D3-717EAB2E4441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FBC2-B8A9-8740-9B05-37B662A8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4BE7A-537A-E74F-98D5-80E8AF20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B4F-2719-CA49-8B2F-03D15DFD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6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EE37-C161-034B-A724-55ED58F9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F8FC-1E89-0443-9DD7-A6C26637E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AB413-5D79-1945-A020-A3828213D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220BB-0CE9-CA41-A229-A60DE782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FA35-C60F-E148-A1D3-717EAB2E4441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4EAC8-3EB8-BC4D-BD68-6D337301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690E5-B1BF-A646-956E-C62CF117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B4F-2719-CA49-8B2F-03D15DFD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2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A561A-4CC9-C540-B7C2-54E9EDF09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71029-24BE-C440-9EBD-2AB4D56C6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11A4D-0EB3-7544-BF07-E02A0194B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0B175-BFBD-8147-9F5C-0ABF949C2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AB488-6672-1B4E-A2EE-7C8589234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D98D9C-E41F-DE45-A656-EEFF4F88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FA35-C60F-E148-A1D3-717EAB2E4441}" type="datetimeFigureOut">
              <a:rPr lang="en-US" smtClean="0"/>
              <a:t>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3AF86-55BF-F143-8BE0-4656586B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B6597-B20D-6C4F-A799-FF54D16E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B4F-2719-CA49-8B2F-03D15DFD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8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1FE0-8B81-7641-9394-3715C0C9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A6CCB-647F-F748-9E9C-2937B654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FA35-C60F-E148-A1D3-717EAB2E4441}" type="datetimeFigureOut">
              <a:rPr lang="en-US" smtClean="0"/>
              <a:t>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E76ED-C2C5-284F-BF10-0B863E96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00274-C809-2C45-8325-4259C0DD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B4F-2719-CA49-8B2F-03D15DFD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7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E74C2B-FD4D-A843-B69A-26C51BC8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FA35-C60F-E148-A1D3-717EAB2E4441}" type="datetimeFigureOut">
              <a:rPr lang="en-US" smtClean="0"/>
              <a:t>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9C6B2-85E0-FB41-8BCB-A506F75B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347F7-5810-FA41-B497-52F3891F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B4F-2719-CA49-8B2F-03D15DFD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4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B37D-F717-144B-8060-B13BFF30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89EA0-CD40-6943-8007-2CF0508DE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4EA14-E064-7847-B9F4-9D7DEF047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61AFF-841B-9E4F-8760-064C699A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FA35-C60F-E148-A1D3-717EAB2E4441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539A8-5B9B-AB49-99A6-8E48D240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4C30C-DEDA-6242-AFDF-0075D57E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B4F-2719-CA49-8B2F-03D15DFD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4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A3BC-93A0-8F40-8E50-4211B420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8F4DB-C35A-A743-91B1-A06F2577F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5D61C-57BA-494C-9353-A263259AE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1F00B-9E17-C347-973C-C93547C0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FA35-C60F-E148-A1D3-717EAB2E4441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A62E8-331D-FA43-A3FA-B684D13A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92FE1-56F0-484B-ACF6-42FAA87A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B4F-2719-CA49-8B2F-03D15DFD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4DE92-E9C5-214F-8B2D-9F0C6785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F888A-A989-5D4E-A912-A33FD5DB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74AB9-DDBA-CF40-A556-8FFFBB55C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9FA35-C60F-E148-A1D3-717EAB2E4441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0D116-CA4E-234C-A5CA-7C7DCBC95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176B9-E8F8-C247-A139-91A903F94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9AB4F-2719-CA49-8B2F-03D15DFD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3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mage result for cisco logo transparent png">
            <a:extLst>
              <a:ext uri="{FF2B5EF4-FFF2-40B4-BE49-F238E27FC236}">
                <a16:creationId xmlns:a16="http://schemas.microsoft.com/office/drawing/2014/main" id="{6F7FBB1F-4D68-5948-BF89-7F32532F2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74573"/>
            <a:ext cx="5291666" cy="310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tanium logo transparent png">
            <a:extLst>
              <a:ext uri="{FF2B5EF4-FFF2-40B4-BE49-F238E27FC236}">
                <a16:creationId xmlns:a16="http://schemas.microsoft.com/office/drawing/2014/main" id="{48561280-BF40-8747-90AC-2243E21AF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2674937"/>
            <a:ext cx="5291667" cy="150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Image result for transparent pulsesecure logo">
            <a:extLst>
              <a:ext uri="{FF2B5EF4-FFF2-40B4-BE49-F238E27FC236}">
                <a16:creationId xmlns:a16="http://schemas.microsoft.com/office/drawing/2014/main" id="{CFFACF64-CBE4-344B-8385-7E6073E5A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430214"/>
            <a:ext cx="4019550" cy="197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1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Singh</dc:creator>
  <cp:lastModifiedBy>Amit Singh</cp:lastModifiedBy>
  <cp:revision>3</cp:revision>
  <dcterms:created xsi:type="dcterms:W3CDTF">2021-02-12T09:26:40Z</dcterms:created>
  <dcterms:modified xsi:type="dcterms:W3CDTF">2021-02-12T09:51:10Z</dcterms:modified>
</cp:coreProperties>
</file>