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2"/>
    <p:sldId id="496" r:id="rId3"/>
    <p:sldId id="492" r:id="rId4"/>
    <p:sldId id="497" r:id="rId5"/>
    <p:sldId id="498" r:id="rId6"/>
    <p:sldId id="499" r:id="rId7"/>
    <p:sldId id="502" r:id="rId8"/>
    <p:sldId id="506" r:id="rId9"/>
    <p:sldId id="507" r:id="rId10"/>
  </p:sldIdLst>
  <p:sldSz cx="9144000" cy="6858000" type="screen4x3"/>
  <p:notesSz cx="7086600" cy="10210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00"/>
    <a:srgbClr val="3333FF"/>
    <a:srgbClr val="FFD1D1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78391" autoAdjust="0"/>
  </p:normalViewPr>
  <p:slideViewPr>
    <p:cSldViewPr>
      <p:cViewPr varScale="1">
        <p:scale>
          <a:sx n="61" d="100"/>
          <a:sy n="61" d="100"/>
        </p:scale>
        <p:origin x="-8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r">
              <a:defRPr sz="1300"/>
            </a:lvl1pPr>
          </a:lstStyle>
          <a:p>
            <a:fld id="{41AFD882-EDBA-4B13-8368-813CC2730E0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1410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r">
              <a:defRPr sz="1300"/>
            </a:lvl1pPr>
          </a:lstStyle>
          <a:p>
            <a:fld id="{304B1AA6-F8C2-4CD9-AFC9-40A1C2A4FF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r">
              <a:defRPr sz="1300"/>
            </a:lvl1pPr>
          </a:lstStyle>
          <a:p>
            <a:fld id="{5BFE02E6-21DE-4874-AEB0-0AA7EA4F9EDB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837" tIns="49419" rIns="98837" bIns="4941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8660" y="4850130"/>
            <a:ext cx="5669280" cy="4594860"/>
          </a:xfrm>
          <a:prstGeom prst="rect">
            <a:avLst/>
          </a:prstGeom>
        </p:spPr>
        <p:txBody>
          <a:bodyPr vert="horz" lIns="98837" tIns="49419" rIns="98837" bIns="49419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1410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r">
              <a:defRPr sz="1300"/>
            </a:lvl1pPr>
          </a:lstStyle>
          <a:p>
            <a:fld id="{4DE53CBD-3679-4AD0-A4B9-9C0AFFBD62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448272"/>
          </a:xfrm>
        </p:spPr>
        <p:txBody>
          <a:bodyPr>
            <a:normAutofit/>
          </a:bodyPr>
          <a:lstStyle/>
          <a:p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プロジェクト報告会</a:t>
            </a:r>
            <a: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のお知らせ</a:t>
            </a:r>
            <a:endParaRPr lang="en-US" sz="5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800200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</a:rPr>
              <a:t>ハノイ工科大学　ＨＥＤＳＰＩ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ＩＴ日本語　</a:t>
            </a:r>
            <a:r>
              <a:rPr lang="ja-JP" altLang="en-US" smtClean="0">
                <a:solidFill>
                  <a:schemeClr val="tx1"/>
                </a:solidFill>
              </a:rPr>
              <a:t>講師：　権代　祥一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0" fill="hold">
                                          <p:stCondLst>
                                            <p:cond delay="3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プロジェクト進捗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ja-JP" altLang="en-US" sz="8600" smtClean="0"/>
              <a:t>また</a:t>
            </a:r>
            <a:endParaRPr lang="en-US" altLang="ja-JP" sz="8600" dirty="0" smtClean="0"/>
          </a:p>
          <a:p>
            <a:pPr algn="ctr">
              <a:buNone/>
            </a:pPr>
            <a:r>
              <a:rPr lang="ja-JP" altLang="en-US" sz="8600" smtClean="0">
                <a:solidFill>
                  <a:srgbClr val="3333FF"/>
                </a:solidFill>
              </a:rPr>
              <a:t>プロジェクト報告会</a:t>
            </a:r>
            <a:endParaRPr lang="en-US" altLang="ja-JP" sz="8600" dirty="0" smtClean="0">
              <a:solidFill>
                <a:srgbClr val="3333FF"/>
              </a:solidFill>
            </a:endParaRPr>
          </a:p>
          <a:p>
            <a:pPr algn="ctr">
              <a:buNone/>
            </a:pPr>
            <a:r>
              <a:rPr lang="ja-JP" altLang="en-US" sz="8600" smtClean="0"/>
              <a:t>を実施します。</a:t>
            </a:r>
            <a:endParaRPr lang="en-US" altLang="ja-JP" sz="8600" dirty="0" smtClean="0"/>
          </a:p>
          <a:p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プロジェクト進捗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ja-JP" altLang="en-US" sz="4800" smtClean="0"/>
              <a:t>プログラミング</a:t>
            </a:r>
            <a:r>
              <a:rPr kumimoji="1" lang="ja-JP" altLang="en-US" sz="4800" smtClean="0"/>
              <a:t>の進捗管理をしていますか？</a:t>
            </a:r>
            <a:endParaRPr kumimoji="1" lang="en-US" altLang="ja-JP" sz="4800" dirty="0" smtClean="0"/>
          </a:p>
          <a:p>
            <a:pPr algn="ctr">
              <a:buFont typeface="Wingdings" pitchFamily="2" charset="2"/>
              <a:buChar char="u"/>
            </a:pPr>
            <a:r>
              <a:rPr lang="ja-JP" altLang="en-US" sz="4300" smtClean="0"/>
              <a:t>進捗報告会は</a:t>
            </a:r>
            <a:endParaRPr lang="en-US" altLang="ja-JP" sz="4300" dirty="0" smtClean="0"/>
          </a:p>
          <a:p>
            <a:pPr algn="ctr">
              <a:buNone/>
            </a:pPr>
            <a:r>
              <a:rPr kumimoji="1" lang="ja-JP" altLang="en-US" sz="7800" b="1" smtClean="0">
                <a:solidFill>
                  <a:srgbClr val="FF0000"/>
                </a:solidFill>
              </a:rPr>
              <a:t>３月１４日（水）</a:t>
            </a:r>
            <a:endParaRPr kumimoji="1" lang="en-US" altLang="ja-JP" sz="7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ja-JP" altLang="en-US" sz="4800" smtClean="0"/>
              <a:t>に実施します。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プロジェクト報告会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各チーム３０分程度で自分のチームの報告をお願いします。</a:t>
            </a:r>
            <a:endParaRPr kumimoji="1" lang="en-US" altLang="ja-JP" sz="4800" dirty="0" smtClean="0"/>
          </a:p>
          <a:p>
            <a:r>
              <a:rPr lang="ja-JP" altLang="en-US" sz="4800" smtClean="0"/>
              <a:t>また、</a:t>
            </a:r>
            <a:r>
              <a:rPr lang="ja-JP" altLang="en-US" sz="4800" smtClean="0">
                <a:solidFill>
                  <a:srgbClr val="FF0000"/>
                </a:solidFill>
              </a:rPr>
              <a:t>チームの報告書</a:t>
            </a:r>
            <a:r>
              <a:rPr lang="ja-JP" altLang="en-US" sz="4800" smtClean="0"/>
              <a:t>も作成して</a:t>
            </a:r>
            <a:r>
              <a:rPr lang="ja-JP" altLang="en-US" sz="4800" smtClean="0">
                <a:solidFill>
                  <a:srgbClr val="FF0000"/>
                </a:solidFill>
              </a:rPr>
              <a:t>２部</a:t>
            </a:r>
            <a:r>
              <a:rPr lang="ja-JP" altLang="en-US" sz="4800" smtClean="0"/>
              <a:t>持ってきてください。</a:t>
            </a:r>
            <a:endParaRPr lang="en-US" altLang="ja-JP" sz="4800" dirty="0" smtClean="0"/>
          </a:p>
          <a:p>
            <a:r>
              <a:rPr lang="ja-JP" altLang="en-US" sz="4800" smtClean="0"/>
              <a:t>よろしくお願いします。</a:t>
            </a:r>
            <a:endParaRPr lang="en-US" altLang="ja-JP" sz="4800" dirty="0" smtClean="0"/>
          </a:p>
          <a:p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プロジェクト報告会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r>
              <a:rPr kumimoji="1" lang="ja-JP" altLang="en-US" sz="4800" smtClean="0"/>
              <a:t>チームの報告書にはこちらから指示することを書いてください。</a:t>
            </a:r>
            <a:endParaRPr kumimoji="1" lang="en-US" altLang="ja-JP" sz="4800" dirty="0" smtClean="0"/>
          </a:p>
          <a:p>
            <a:r>
              <a:rPr lang="ja-JP" altLang="en-US" sz="4800" smtClean="0"/>
              <a:t>書き方は各自工夫してください。</a:t>
            </a:r>
            <a:endParaRPr lang="en-US" altLang="ja-JP" sz="4800" dirty="0" smtClean="0"/>
          </a:p>
          <a:p>
            <a:r>
              <a:rPr kumimoji="1" lang="ja-JP" altLang="en-US" sz="4800" smtClean="0"/>
              <a:t>もちろん全員参加で出席も取ります。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チームの報告書に</a:t>
            </a:r>
            <a:r>
              <a:rPr kumimoji="1" lang="ja-JP" altLang="en-US" smtClean="0">
                <a:solidFill>
                  <a:srgbClr val="FF0000"/>
                </a:solidFill>
              </a:rPr>
              <a:t>書くべきこと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4800" smtClean="0">
                <a:solidFill>
                  <a:srgbClr val="FF0000"/>
                </a:solidFill>
              </a:rPr>
              <a:t>進捗</a:t>
            </a:r>
            <a:r>
              <a:rPr lang="ja-JP" altLang="en-US" sz="4800" smtClean="0"/>
              <a:t>・・・小日程計画で実績を記すこと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品質</a:t>
            </a:r>
            <a:r>
              <a:rPr lang="ja-JP" altLang="en-US" sz="4800" smtClean="0"/>
              <a:t>・・・チームレビューでの実施結果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コスト</a:t>
            </a:r>
            <a:r>
              <a:rPr lang="ja-JP" altLang="en-US" sz="4800" smtClean="0"/>
              <a:t>・・・どのくらい働いたのか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問題点</a:t>
            </a:r>
            <a:r>
              <a:rPr lang="ja-JP" altLang="en-US" sz="4800" smtClean="0"/>
              <a:t>・・・現状の解決可能な問題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問題点の解決策</a:t>
            </a:r>
            <a:r>
              <a:rPr lang="ja-JP" altLang="en-US" sz="4800" smtClean="0"/>
              <a:t>・・・必ず書くこと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課題</a:t>
            </a:r>
            <a:r>
              <a:rPr lang="ja-JP" altLang="en-US" sz="4800" smtClean="0"/>
              <a:t>・・・今解決できないが将来解決可能な問題点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チームワーク</a:t>
            </a:r>
            <a:r>
              <a:rPr lang="ja-JP" altLang="en-US" sz="4800" smtClean="0"/>
              <a:t>・・・メンバのやる気の度合いを報告してください。</a:t>
            </a:r>
            <a:endParaRPr lang="en-US" altLang="ja-JP" sz="4800" dirty="0" smtClean="0"/>
          </a:p>
          <a:p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プロジェクト報告会の日程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kumimoji="1" lang="ja-JP" altLang="en-US" sz="4800" smtClean="0"/>
              <a:t>３月１４日（水）</a:t>
            </a:r>
            <a:endParaRPr kumimoji="1" lang="en-US" altLang="ja-JP" sz="4800" dirty="0" smtClean="0"/>
          </a:p>
          <a:p>
            <a:r>
              <a:rPr lang="en-US" altLang="ja-JP" sz="4800" dirty="0" smtClean="0"/>
              <a:t>09:00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09:30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T14</a:t>
            </a:r>
            <a:endParaRPr lang="en-US" altLang="ja-JP" sz="4800" dirty="0" smtClean="0"/>
          </a:p>
          <a:p>
            <a:r>
              <a:rPr lang="en-US" altLang="ja-JP" sz="4800" dirty="0" smtClean="0"/>
              <a:t>09:30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10:00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T09</a:t>
            </a:r>
            <a:endParaRPr lang="en-US" altLang="ja-JP" sz="4800" dirty="0" smtClean="0"/>
          </a:p>
          <a:p>
            <a:r>
              <a:rPr lang="en-US" altLang="ja-JP" sz="4800" dirty="0" smtClean="0"/>
              <a:t>10:00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10:30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T07</a:t>
            </a:r>
            <a:endParaRPr lang="en-US" altLang="ja-JP" sz="4800" dirty="0" smtClean="0"/>
          </a:p>
          <a:p>
            <a:r>
              <a:rPr lang="en-US" altLang="ja-JP" sz="4800" dirty="0" smtClean="0"/>
              <a:t>10:30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11:00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T11</a:t>
            </a:r>
            <a:endParaRPr lang="en-US" altLang="ja-JP" sz="4800" dirty="0" smtClean="0"/>
          </a:p>
          <a:p>
            <a:r>
              <a:rPr lang="en-US" altLang="ja-JP" sz="4800" dirty="0" smtClean="0"/>
              <a:t>11:00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11:30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T05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プロジェクト報告会の日程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4800" dirty="0" smtClean="0"/>
              <a:t>11:30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12:00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T10</a:t>
            </a:r>
            <a:endParaRPr lang="en-US" altLang="ja-JP" sz="4800" dirty="0" smtClean="0"/>
          </a:p>
          <a:p>
            <a:r>
              <a:rPr lang="en-US" altLang="ja-JP" sz="4800" dirty="0" smtClean="0"/>
              <a:t>13:30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14:00</a:t>
            </a:r>
            <a:r>
              <a:rPr lang="ja-JP" altLang="en-US" sz="480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</a:t>
            </a:r>
            <a:endParaRPr lang="en-US" altLang="ja-JP" sz="4800" dirty="0" smtClean="0"/>
          </a:p>
          <a:p>
            <a:r>
              <a:rPr lang="en-US" altLang="ja-JP" sz="4800" dirty="0" smtClean="0"/>
              <a:t>14:00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14:30</a:t>
            </a:r>
            <a:r>
              <a:rPr lang="ja-JP" altLang="en-US" sz="480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</a:t>
            </a:r>
            <a:endParaRPr lang="en-US" altLang="ja-JP" sz="4800" dirty="0" smtClean="0"/>
          </a:p>
          <a:p>
            <a:r>
              <a:rPr lang="en-US" altLang="ja-JP" sz="4800" dirty="0" smtClean="0"/>
              <a:t>14:30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15:00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T08</a:t>
            </a:r>
            <a:endParaRPr lang="en-US" altLang="ja-JP" sz="4800" dirty="0" smtClean="0"/>
          </a:p>
          <a:p>
            <a:r>
              <a:rPr lang="en-US" altLang="ja-JP" sz="4800" dirty="0" smtClean="0"/>
              <a:t>15:00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15:30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T15</a:t>
            </a:r>
            <a:endParaRPr lang="en-US" altLang="ja-JP" sz="4800" dirty="0" smtClean="0"/>
          </a:p>
          <a:p>
            <a:r>
              <a:rPr lang="en-US" altLang="ja-JP" sz="4800" dirty="0" smtClean="0"/>
              <a:t>15:30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16:00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T13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プロジェクト報告会の日程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4800" dirty="0" smtClean="0"/>
              <a:t>16:00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16:30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T12</a:t>
            </a:r>
            <a:endParaRPr lang="en-US" altLang="ja-JP" sz="4800" dirty="0" smtClean="0"/>
          </a:p>
          <a:p>
            <a:r>
              <a:rPr lang="en-US" altLang="ja-JP" sz="4800" dirty="0" smtClean="0"/>
              <a:t>16:30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17:00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T03</a:t>
            </a:r>
            <a:endParaRPr lang="en-US" altLang="ja-JP" sz="4800" dirty="0" smtClean="0"/>
          </a:p>
          <a:p>
            <a:r>
              <a:rPr lang="en-US" altLang="ja-JP" sz="4800" dirty="0" smtClean="0"/>
              <a:t>17:00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17:30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T02</a:t>
            </a:r>
            <a:endParaRPr lang="en-US" altLang="ja-JP" sz="4800" dirty="0" smtClean="0"/>
          </a:p>
          <a:p>
            <a:r>
              <a:rPr lang="en-US" altLang="ja-JP" sz="4800" dirty="0" smtClean="0"/>
              <a:t>17:30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18:00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T04</a:t>
            </a:r>
            <a:endParaRPr lang="en-US" altLang="ja-JP" sz="4800" dirty="0" smtClean="0"/>
          </a:p>
          <a:p>
            <a:r>
              <a:rPr lang="en-US" altLang="ja-JP" sz="4800" dirty="0" smtClean="0"/>
              <a:t>18:00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18:30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T06</a:t>
            </a:r>
            <a:endParaRPr lang="en-US" altLang="ja-JP" sz="4800" dirty="0" smtClean="0">
              <a:sym typeface="Wingdings" pitchFamily="2" charset="2"/>
            </a:endParaRPr>
          </a:p>
          <a:p>
            <a:r>
              <a:rPr lang="en-US" altLang="ja-JP" sz="4800" dirty="0" smtClean="0"/>
              <a:t>18:30</a:t>
            </a:r>
            <a:r>
              <a:rPr lang="ja-JP" altLang="en-US" sz="4800" dirty="0" smtClean="0"/>
              <a:t>～</a:t>
            </a:r>
            <a:r>
              <a:rPr lang="en-US" altLang="ja-JP" sz="4800" dirty="0" smtClean="0"/>
              <a:t>19:00</a:t>
            </a:r>
            <a:r>
              <a:rPr lang="ja-JP" altLang="en-US" sz="4800" dirty="0" smtClean="0">
                <a:sym typeface="Wingdings" pitchFamily="2" charset="2"/>
              </a:rPr>
              <a:t> </a:t>
            </a:r>
            <a:r>
              <a:rPr lang="ja-JP" altLang="en-US" sz="4800" smtClean="0">
                <a:sym typeface="Wingdings" pitchFamily="2" charset="2"/>
              </a:rPr>
              <a:t> </a:t>
            </a:r>
            <a:r>
              <a:rPr lang="en-US" altLang="ja-JP" sz="4800" dirty="0" smtClean="0">
                <a:sym typeface="Wingdings" pitchFamily="2" charset="2"/>
              </a:rPr>
              <a:t>T01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12410</TotalTime>
  <Words>514</Words>
  <Application>Microsoft Office PowerPoint</Application>
  <PresentationFormat>On-screen Show (4:3)</PresentationFormat>
  <Paragraphs>67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テーマ</vt:lpstr>
      <vt:lpstr>プロジェクト報告会 のお知らせ</vt:lpstr>
      <vt:lpstr>プロジェクト進捗</vt:lpstr>
      <vt:lpstr>プロジェクト進捗</vt:lpstr>
      <vt:lpstr>プロジェクト報告会</vt:lpstr>
      <vt:lpstr>プロジェクト報告会</vt:lpstr>
      <vt:lpstr>チームの報告書に書くべきこと</vt:lpstr>
      <vt:lpstr>プロジェクト報告会の日程</vt:lpstr>
      <vt:lpstr>プロジェクト報告会の日程</vt:lpstr>
      <vt:lpstr>プロジェクト報告会の日程</vt:lpstr>
    </vt:vector>
  </TitlesOfParts>
  <Manager>権代　祥一</Manager>
  <Company>ハノイ工科大学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雛形</dc:title>
  <dc:creator>権代　祥一</dc:creator>
  <cp:lastModifiedBy>権代　祥一</cp:lastModifiedBy>
  <cp:revision>523</cp:revision>
  <dcterms:created xsi:type="dcterms:W3CDTF">2009-12-23T09:12:48Z</dcterms:created>
  <dcterms:modified xsi:type="dcterms:W3CDTF">2012-03-12T09:25:04Z</dcterms:modified>
  <cp:category>ＩＴ日本語</cp:category>
  <cp:version>3</cp:version>
</cp:coreProperties>
</file>