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3" r:id="rId10"/>
    <p:sldId id="264" r:id="rId11"/>
    <p:sldId id="266" r:id="rId12"/>
    <p:sldId id="265" r:id="rId13"/>
    <p:sldId id="267" r:id="rId14"/>
    <p:sldId id="270" r:id="rId15"/>
    <p:sldId id="272" r:id="rId16"/>
    <p:sldId id="269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B3B21-5237-4A40-B660-9DECC80C517A}" type="datetimeFigureOut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92E3-BE1B-4D39-97F6-F7045FC1FC6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FA7F-B861-4BBE-B621-014C8621B844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2FA1-9F2F-484E-89E8-B3D6E69854FB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FE04-FFA0-4C16-A4CE-288E4407CD93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BB0F-1A23-4972-905F-6E26F17448AD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BD7-2CD5-4770-928E-2683D62FD08B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C47-31B1-4EE4-9063-BD67D5BD6437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1AD0-3DA3-4612-932A-F097961A6403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448C-7292-4944-A30E-49A242D5799A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D096-D150-4A37-B07F-47AAEA0A4118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B40-5979-4103-BA2D-964A16E92BCC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F5AD-1FC8-4091-A332-EDD8BFB513E8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9BE42F-0451-45F8-AD73-26F49898E247}" type="datetime1">
              <a:rPr kumimoji="1" lang="ja-JP" altLang="en-US" smtClean="0"/>
              <a:pPr/>
              <a:t>2015/3/6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51936B-1488-4E4E-8DD1-26FBD4AE83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TEAM BUILDING KICKOFF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00298" y="3214686"/>
            <a:ext cx="4714908" cy="685808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3600" dirty="0" smtClean="0"/>
              <a:t>?TÊN NHÓM?</a:t>
            </a:r>
            <a:endParaRPr kumimoji="1" lang="ja-JP" altLang="en-US" sz="36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500298" y="4143380"/>
            <a:ext cx="4714908" cy="235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 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Giang</a:t>
            </a:r>
            <a:endParaRPr kumimoji="1" lang="en-US" altLang="ja-JP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err="1" smtClean="0">
                <a:solidFill>
                  <a:schemeClr val="tx1">
                    <a:tint val="75000"/>
                  </a:schemeClr>
                </a:solidFill>
              </a:rPr>
              <a:t>Đinh</a:t>
            </a:r>
            <a:r>
              <a:rPr lang="en-US" altLang="ja-JP" sz="28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noProof="0" dirty="0" err="1" smtClean="0">
                <a:solidFill>
                  <a:schemeClr val="tx1">
                    <a:tint val="75000"/>
                  </a:schemeClr>
                </a:solidFill>
              </a:rPr>
              <a:t>Thị</a:t>
            </a:r>
            <a:r>
              <a:rPr lang="en-US" altLang="ja-JP" sz="28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noProof="0" dirty="0" err="1" smtClean="0">
                <a:solidFill>
                  <a:schemeClr val="tx1">
                    <a:tint val="75000"/>
                  </a:schemeClr>
                </a:solidFill>
              </a:rPr>
              <a:t>Bình</a:t>
            </a:r>
            <a:endParaRPr lang="en-US" altLang="ja-JP" sz="2800" noProof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Hoàng</a:t>
            </a:r>
            <a:r>
              <a:rPr kumimoji="1" lang="en-US" altLang="ja-JP" sz="28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Văn</a:t>
            </a:r>
            <a:r>
              <a:rPr kumimoji="1" lang="en-US" altLang="ja-JP" sz="28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Cương</a:t>
            </a:r>
            <a:endParaRPr kumimoji="1" lang="en-US" altLang="ja-JP" sz="2800" b="0" i="0" u="none" strike="noStrike" kern="1200" cap="none" spc="0" normalizeH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baseline="0" noProof="0" dirty="0" err="1" smtClean="0">
                <a:solidFill>
                  <a:schemeClr val="tx1">
                    <a:tint val="75000"/>
                  </a:schemeClr>
                </a:solidFill>
              </a:rPr>
              <a:t>Nguyễn</a:t>
            </a:r>
            <a:r>
              <a:rPr lang="en-US" altLang="ja-JP" sz="28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noProof="0" dirty="0" err="1" smtClean="0">
                <a:solidFill>
                  <a:schemeClr val="tx1">
                    <a:tint val="75000"/>
                  </a:schemeClr>
                </a:solidFill>
              </a:rPr>
              <a:t>Quang</a:t>
            </a:r>
            <a:r>
              <a:rPr lang="en-US" altLang="ja-JP" sz="2800" noProof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noProof="0" dirty="0" err="1" smtClean="0">
                <a:solidFill>
                  <a:schemeClr val="tx1">
                    <a:tint val="75000"/>
                  </a:schemeClr>
                </a:solidFill>
              </a:rPr>
              <a:t>Huy</a:t>
            </a:r>
            <a:endParaRPr lang="en-US" altLang="ja-JP" sz="2800" noProof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err="1" smtClean="0">
                <a:solidFill>
                  <a:schemeClr val="tx1">
                    <a:tint val="75000"/>
                  </a:schemeClr>
                </a:solidFill>
              </a:rPr>
              <a:t>Nguyễn</a:t>
            </a:r>
            <a:r>
              <a:rPr lang="en-US" altLang="ja-JP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dirty="0" err="1" smtClean="0">
                <a:solidFill>
                  <a:schemeClr val="tx1">
                    <a:tint val="75000"/>
                  </a:schemeClr>
                </a:solidFill>
              </a:rPr>
              <a:t>Đình</a:t>
            </a:r>
            <a:r>
              <a:rPr lang="en-US" altLang="ja-JP" sz="28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ja-JP" sz="2800" dirty="0" err="1" smtClean="0">
                <a:solidFill>
                  <a:schemeClr val="tx1">
                    <a:tint val="75000"/>
                  </a:schemeClr>
                </a:solidFill>
              </a:rPr>
              <a:t>Toàn</a:t>
            </a:r>
            <a:r>
              <a:rPr lang="en-US" altLang="ja-JP" sz="2800" dirty="0" smtClean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tx1">
                    <a:tint val="75000"/>
                  </a:schemeClr>
                </a:solidFill>
              </a:rPr>
              <a:t>記</a:t>
            </a:r>
            <a:r>
              <a:rPr lang="en-US" altLang="ja-JP" sz="28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  <a:endParaRPr lang="en-US" altLang="ja-JP" sz="2800" noProof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4.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qui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ja-JP" altLang="en-US" dirty="0"/>
              <a:t>②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sẻ</a:t>
            </a:r>
            <a:endParaRPr lang="en-US" altLang="ja-JP" dirty="0" smtClean="0"/>
          </a:p>
          <a:p>
            <a:pPr marL="514350" indent="-514350"/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nhân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tuần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lần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10 </a:t>
            </a:r>
            <a:r>
              <a:rPr lang="en-US" altLang="ja-JP" dirty="0" err="1" smtClean="0"/>
              <a:t>phút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 smtClean="0"/>
              <a:t>Mỗi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ít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nhất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câu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hỏi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hoặc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góp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/>
              <a:t>X</a:t>
            </a:r>
            <a:r>
              <a:rPr lang="en-US" altLang="ja-JP" dirty="0" err="1" smtClean="0"/>
              <a:t>oay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vòng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cứ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tháng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sẻ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kiến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thức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kỹ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khoa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smtClean="0"/>
              <a:t>?Cho </a:t>
            </a:r>
            <a:r>
              <a:rPr lang="en-US" altLang="ja-JP" dirty="0" err="1" smtClean="0"/>
              <a:t>điểm</a:t>
            </a:r>
            <a:r>
              <a:rPr lang="en-US" altLang="ja-JP" dirty="0" smtClean="0"/>
              <a:t>?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4.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qui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ja-JP" altLang="en-US" dirty="0"/>
              <a:t>③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Quản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endParaRPr lang="en-US" altLang="ja-JP" dirty="0" smtClean="0"/>
          </a:p>
          <a:p>
            <a:pPr marL="514350" indent="-514350"/>
            <a:r>
              <a:rPr lang="en-US" altLang="ja-JP" dirty="0" err="1" smtClean="0"/>
              <a:t>Mọi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thông</a:t>
            </a:r>
            <a:r>
              <a:rPr lang="en-US" altLang="ja-JP" dirty="0" smtClean="0"/>
              <a:t> qua.</a:t>
            </a:r>
          </a:p>
          <a:p>
            <a:pPr marL="514350" indent="-514350"/>
            <a:r>
              <a:rPr lang="en-US" altLang="ja-JP" dirty="0" err="1" smtClean="0"/>
              <a:t>Quĩ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: ban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5000\/</a:t>
            </a:r>
            <a:r>
              <a:rPr lang="en-US" altLang="ja-JP" dirty="0" err="1" smtClean="0"/>
              <a:t>người</a:t>
            </a:r>
            <a:endParaRPr lang="en-US" altLang="ja-JP" dirty="0" smtClean="0"/>
          </a:p>
          <a:p>
            <a:pPr marL="514350" indent="-514350"/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quản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quĩ</a:t>
            </a:r>
            <a:r>
              <a:rPr lang="en-US" altLang="ja-JP" dirty="0" smtClean="0"/>
              <a:t>: ?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?</a:t>
            </a:r>
          </a:p>
          <a:p>
            <a:pPr marL="514350" indent="-514350"/>
            <a:r>
              <a:rPr lang="en-US" altLang="ja-JP" dirty="0" err="1" smtClean="0"/>
              <a:t>Quản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lỹ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lại</a:t>
            </a:r>
            <a:r>
              <a:rPr lang="en-US" altLang="ja-JP" dirty="0"/>
              <a:t> </a:t>
            </a:r>
            <a:r>
              <a:rPr lang="en-US" altLang="ja-JP" dirty="0" err="1" smtClean="0"/>
              <a:t>thu</a:t>
            </a:r>
            <a:r>
              <a:rPr lang="en-US" altLang="ja-JP" dirty="0" smtClean="0"/>
              <a:t> chi </a:t>
            </a:r>
            <a:r>
              <a:rPr lang="en-US" altLang="ja-JP" dirty="0" err="1" smtClean="0"/>
              <a:t>theo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đơn</a:t>
            </a:r>
            <a:r>
              <a:rPr lang="en-US" altLang="ja-JP" dirty="0" smtClean="0"/>
              <a:t>.</a:t>
            </a:r>
          </a:p>
          <a:p>
            <a:pPr marL="514350" indent="-514350">
              <a:buNone/>
            </a:pPr>
            <a:r>
              <a:rPr lang="en-US" altLang="ja-JP" dirty="0" smtClean="0"/>
              <a:t>|</a:t>
            </a:r>
            <a:r>
              <a:rPr lang="en-US" altLang="ja-JP" dirty="0" err="1" smtClean="0"/>
              <a:t>Ngày|Số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tiền|Lý</a:t>
            </a:r>
            <a:r>
              <a:rPr lang="en-US" altLang="ja-JP" dirty="0" smtClean="0"/>
              <a:t> do|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4.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qui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>
              <a:buNone/>
            </a:pPr>
            <a:r>
              <a:rPr lang="ja-JP" altLang="en-US" dirty="0"/>
              <a:t>④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endParaRPr lang="en-US" altLang="ja-JP" dirty="0"/>
          </a:p>
          <a:p>
            <a:pPr marL="514350" indent="-514350"/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một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do </a:t>
            </a:r>
            <a:r>
              <a:rPr lang="en-US" altLang="ja-JP" dirty="0" err="1" smtClean="0"/>
              <a:t>nào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khỏi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dư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nhập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điểm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chi </a:t>
            </a:r>
            <a:r>
              <a:rPr lang="en-US" altLang="ja-JP" dirty="0" err="1" smtClean="0"/>
              <a:t>trả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đồng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/>
            <a:endParaRPr lang="en-US" altLang="ja-JP" dirty="0" smtClean="0"/>
          </a:p>
          <a:p>
            <a:pPr marL="514350" indent="-514350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algn="l"/>
            <a:r>
              <a:rPr lang="en-US" altLang="ja-JP" dirty="0"/>
              <a:t>5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sẻ</a:t>
            </a:r>
            <a:r>
              <a:rPr lang="en-US" altLang="ja-JP" dirty="0" smtClean="0"/>
              <a:t> file, </a:t>
            </a:r>
            <a:r>
              <a:rPr lang="en-US" altLang="ja-JP" dirty="0" err="1" smtClean="0"/>
              <a:t>checkin</a:t>
            </a:r>
            <a:r>
              <a:rPr lang="en-US" altLang="ja-JP" dirty="0" smtClean="0"/>
              <a:t>, checkout 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/>
            <a:r>
              <a:rPr lang="en-US" altLang="ja-JP" dirty="0" smtClean="0"/>
              <a:t>?Subversion or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?: </a:t>
            </a:r>
            <a:r>
              <a:rPr lang="en-US" altLang="ja-JP" dirty="0" err="1" smtClean="0"/>
              <a:t>dành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</a:t>
            </a:r>
            <a:r>
              <a:rPr lang="en-US" altLang="ja-JP" dirty="0" smtClean="0"/>
              <a:t> source code, </a:t>
            </a:r>
            <a:r>
              <a:rPr lang="en-US" altLang="ja-JP" dirty="0" err="1" smtClean="0"/>
              <a:t>tài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liệu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commit </a:t>
            </a:r>
            <a:r>
              <a:rPr lang="en-US" altLang="ja-JP" dirty="0" err="1" smtClean="0"/>
              <a:t>bất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cũng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comment.</a:t>
            </a:r>
          </a:p>
          <a:p>
            <a:pPr marL="514350" indent="-514350"/>
            <a:r>
              <a:rPr lang="en-US" altLang="ja-JP" dirty="0" smtClean="0"/>
              <a:t>?Tool, app or website </a:t>
            </a:r>
            <a:r>
              <a:rPr lang="en-US" altLang="ja-JP" dirty="0" err="1" smtClean="0"/>
              <a:t>dành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checkin</a:t>
            </a:r>
            <a:r>
              <a:rPr lang="en-US" altLang="ja-JP" dirty="0" smtClean="0"/>
              <a:t>, checkout? </a:t>
            </a:r>
          </a:p>
          <a:p>
            <a:pPr marL="514350" indent="-514350"/>
            <a:r>
              <a:rPr lang="en-US" altLang="ja-JP" dirty="0" err="1" smtClean="0"/>
              <a:t>Lập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trang</a:t>
            </a:r>
            <a:r>
              <a:rPr lang="en-US" altLang="ja-JP" dirty="0" smtClean="0"/>
              <a:t> (free) </a:t>
            </a:r>
            <a:r>
              <a:rPr lang="en-US" altLang="ja-JP" dirty="0" err="1" smtClean="0"/>
              <a:t>dành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riêng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endParaRPr lang="en-US" altLang="ja-JP" dirty="0" smtClean="0"/>
          </a:p>
          <a:p>
            <a:pPr marL="514350" indent="-514350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ja-JP" dirty="0" smtClean="0"/>
              <a:t>6. 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tưởng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ja-JP" dirty="0" smtClean="0"/>
              <a:t>7. </a:t>
            </a:r>
            <a:r>
              <a:rPr lang="en-US" altLang="ja-JP" dirty="0" err="1" smtClean="0"/>
              <a:t>Cài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đặt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trường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ja-JP" dirty="0"/>
              <a:t>8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Khác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/>
            <a:r>
              <a:rPr lang="en-US" altLang="ja-JP" dirty="0" err="1" smtClean="0"/>
              <a:t>Tiếng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endParaRPr lang="en-US" altLang="ja-JP" dirty="0" smtClean="0"/>
          </a:p>
          <a:p>
            <a:pPr marL="914400" lvl="1" indent="-514350"/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tốt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ít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N2 </a:t>
            </a:r>
            <a:r>
              <a:rPr lang="en-US" altLang="ja-JP" dirty="0" err="1" smtClean="0"/>
              <a:t>rồi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N1.</a:t>
            </a:r>
          </a:p>
          <a:p>
            <a:pPr marL="914400" lvl="1" indent="-514350"/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ngắn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hạn</a:t>
            </a:r>
            <a:endParaRPr lang="en-US" altLang="ja-JP" dirty="0" smtClean="0"/>
          </a:p>
          <a:p>
            <a:pPr marL="1314450" lvl="2" indent="-514350"/>
            <a:r>
              <a:rPr lang="en-US" altLang="ja-JP" dirty="0" err="1" smtClean="0"/>
              <a:t>Bình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Giang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Cương</a:t>
            </a:r>
            <a:r>
              <a:rPr lang="en-US" altLang="ja-JP" dirty="0" smtClean="0"/>
              <a:t>: N2</a:t>
            </a:r>
            <a:r>
              <a:rPr lang="ja-JP" altLang="en-US" dirty="0" smtClean="0"/>
              <a:t>取得</a:t>
            </a:r>
            <a:endParaRPr lang="en-US" altLang="ja-JP" dirty="0" smtClean="0"/>
          </a:p>
          <a:p>
            <a:pPr marL="1314450" lvl="2" indent="-514350"/>
            <a:r>
              <a:rPr lang="en-US" altLang="ja-JP" dirty="0" err="1" smtClean="0"/>
              <a:t>Toàn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Huy</a:t>
            </a:r>
            <a:r>
              <a:rPr lang="en-US" altLang="ja-JP" dirty="0" smtClean="0"/>
              <a:t>: N1</a:t>
            </a:r>
            <a:r>
              <a:rPr lang="ja-JP" altLang="en-US" dirty="0" smtClean="0"/>
              <a:t>取得</a:t>
            </a:r>
            <a:endParaRPr lang="en-US" altLang="ja-JP" dirty="0" smtClean="0"/>
          </a:p>
          <a:p>
            <a:pPr marL="514350" indent="-514350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ja-JP" dirty="0"/>
              <a:t>8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Khác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/>
            <a:r>
              <a:rPr lang="en-US" altLang="ja-JP" dirty="0" err="1" smtClean="0"/>
              <a:t>Tài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liệu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khảo</a:t>
            </a:r>
            <a:endParaRPr lang="en-US" altLang="ja-JP" dirty="0" smtClean="0"/>
          </a:p>
          <a:p>
            <a:pPr marL="914400" lvl="1" indent="-514350"/>
            <a:r>
              <a:rPr lang="en-US" altLang="ja-JP" dirty="0" smtClean="0"/>
              <a:t>Code complete</a:t>
            </a:r>
          </a:p>
          <a:p>
            <a:pPr marL="914400" lvl="1" indent="-514350"/>
            <a:r>
              <a:rPr lang="en-US" altLang="ja-JP" dirty="0" smtClean="0"/>
              <a:t>Design Pattern</a:t>
            </a:r>
          </a:p>
          <a:p>
            <a:pPr marL="514350" indent="-514350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err="1" smtClean="0"/>
              <a:t>Nội</a:t>
            </a:r>
            <a:r>
              <a:rPr lang="en-US" altLang="ja-JP" dirty="0" smtClean="0"/>
              <a:t> dung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ja-JP" dirty="0" err="1" smtClean="0"/>
              <a:t>Mục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đích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thành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lập</a:t>
            </a:r>
            <a:endParaRPr kumimoji="1"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thực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hiện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Chức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vụ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riêng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qui </a:t>
            </a:r>
            <a:r>
              <a:rPr kumimoji="1" lang="en-US" altLang="ja-JP" dirty="0" err="1" smtClean="0"/>
              <a:t>định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chung</a:t>
            </a:r>
            <a:endParaRPr kumimoji="1"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thức</a:t>
            </a:r>
            <a:r>
              <a:rPr lang="en-US" altLang="ja-JP" dirty="0" smtClean="0"/>
              <a:t> share, </a:t>
            </a:r>
            <a:r>
              <a:rPr lang="en-US" altLang="ja-JP" dirty="0" err="1" smtClean="0"/>
              <a:t>checkin</a:t>
            </a:r>
            <a:r>
              <a:rPr lang="en-US" altLang="ja-JP" dirty="0" smtClean="0"/>
              <a:t>, checkout</a:t>
            </a:r>
          </a:p>
          <a:p>
            <a:pPr marL="514350" indent="-514350">
              <a:buAutoNum type="arabicPeriod"/>
            </a:pPr>
            <a:r>
              <a:rPr kumimoji="1" lang="en-US" altLang="ja-JP" dirty="0" err="1" smtClean="0"/>
              <a:t>Tìm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kiếm</a:t>
            </a:r>
            <a:r>
              <a:rPr kumimoji="1" lang="en-US" altLang="ja-JP" dirty="0" smtClean="0"/>
              <a:t> ý </a:t>
            </a:r>
            <a:r>
              <a:rPr kumimoji="1" lang="en-US" altLang="ja-JP" dirty="0" err="1" smtClean="0"/>
              <a:t>tưởng</a:t>
            </a:r>
            <a:endParaRPr kumimoji="1" lang="en-US" altLang="ja-JP" dirty="0" smtClean="0"/>
          </a:p>
          <a:p>
            <a:pPr marL="514350" indent="-514350">
              <a:buFont typeface="Wingdings"/>
              <a:buAutoNum type="arabicPeriod"/>
            </a:pPr>
            <a:r>
              <a:rPr lang="en-US" altLang="ja-JP" dirty="0" err="1" smtClean="0"/>
              <a:t>Cài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đặt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trường</a:t>
            </a:r>
            <a:endParaRPr kumimoji="1"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Khác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1. 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7756551" cy="516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1. 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91974"/>
            <a:ext cx="7699401" cy="54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1. 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đích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marL="514350" indent="-514350">
              <a:buFont typeface="Wingdings" pitchFamily="2" charset="2"/>
              <a:buChar char="n"/>
            </a:pP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bản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thân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n"/>
            </a:pP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hỏi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nhau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n"/>
            </a:pP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ngoài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crowdworks</a:t>
            </a:r>
            <a:r>
              <a:rPr lang="en-US" altLang="ja-JP" dirty="0" smtClean="0"/>
              <a:t>)</a:t>
            </a:r>
          </a:p>
          <a:p>
            <a:pPr marL="514350" indent="-514350">
              <a:buFont typeface="Wingdings" pitchFamily="2" charset="2"/>
              <a:buChar char="n"/>
            </a:pPr>
            <a:r>
              <a:rPr lang="en-US" altLang="ja-JP" dirty="0" err="1" smtClean="0"/>
              <a:t>Hướng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“</a:t>
            </a: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ăn</a:t>
            </a:r>
            <a:r>
              <a:rPr lang="en-US" altLang="ja-JP" dirty="0" smtClean="0"/>
              <a:t>”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năm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tới</a:t>
            </a:r>
            <a:r>
              <a:rPr lang="en-US" altLang="ja-JP" dirty="0" smtClean="0"/>
              <a:t>.</a:t>
            </a:r>
          </a:p>
          <a:p>
            <a:pPr marL="514350" indent="-514350">
              <a:buNone/>
            </a:pPr>
            <a:endParaRPr lang="en-US" altLang="ja-JP" dirty="0" smtClean="0"/>
          </a:p>
          <a:p>
            <a:pPr marL="514350" indent="-51435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thực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hiện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Wingdings" pitchFamily="2" charset="2"/>
              <a:buChar char="n"/>
            </a:pPr>
            <a:r>
              <a:rPr lang="en-US" altLang="ja-JP" dirty="0" smtClean="0"/>
              <a:t>10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/</a:t>
            </a:r>
            <a:r>
              <a:rPr lang="ja-JP" altLang="en-US" dirty="0" smtClean="0"/>
              <a:t>人：①</a:t>
            </a:r>
            <a:r>
              <a:rPr lang="en-US" altLang="ja-JP" dirty="0" err="1" smtClean="0"/>
              <a:t>Cùng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hiểu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quen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triển</a:t>
            </a:r>
            <a:r>
              <a:rPr lang="en-US" altLang="ja-JP" dirty="0" smtClean="0"/>
              <a:t> game app Unity (Android, 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)</a:t>
            </a:r>
          </a:p>
          <a:p>
            <a:pPr marL="514350" indent="-514350">
              <a:buFont typeface="Wingdings" pitchFamily="2" charset="2"/>
              <a:buChar char="n"/>
            </a:pPr>
            <a:r>
              <a:rPr lang="en-US" altLang="ja-JP" dirty="0" smtClean="0"/>
              <a:t>20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/</a:t>
            </a:r>
            <a:r>
              <a:rPr lang="ja-JP" altLang="en-US" dirty="0" smtClean="0"/>
              <a:t>人：②</a:t>
            </a: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triển</a:t>
            </a:r>
            <a:r>
              <a:rPr lang="en-US" altLang="ja-JP" dirty="0" smtClean="0"/>
              <a:t> 1 game </a:t>
            </a:r>
            <a:r>
              <a:rPr lang="en-US" altLang="ja-JP" dirty="0" err="1" smtClean="0"/>
              <a:t>theo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tưởng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n"/>
            </a:pPr>
            <a:r>
              <a:rPr lang="ja-JP" altLang="en-US" dirty="0" smtClean="0"/>
              <a:t>③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ngoài</a:t>
            </a:r>
            <a:r>
              <a:rPr lang="en-US" altLang="ja-JP" dirty="0" smtClean="0"/>
              <a:t> or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crowdwords</a:t>
            </a:r>
            <a:endParaRPr lang="en-US" altLang="ja-JP" dirty="0" smtClean="0"/>
          </a:p>
          <a:p>
            <a:pPr marL="514350" indent="-514350">
              <a:buNone/>
            </a:pPr>
            <a:endParaRPr lang="en-US" altLang="ja-JP" dirty="0" smtClean="0"/>
          </a:p>
          <a:p>
            <a:pPr marL="514350" indent="-514350">
              <a:buNone/>
            </a:pPr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Mục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tiêu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ngắn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hạn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①、②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thành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5 </a:t>
            </a:r>
            <a:r>
              <a:rPr kumimoji="1" lang="en-US" altLang="ja-JP" dirty="0" err="1" smtClean="0"/>
              <a:t>tháng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3. </a:t>
            </a:r>
            <a:r>
              <a:rPr lang="en-US" altLang="ja-JP" dirty="0" err="1" smtClean="0"/>
              <a:t>Chức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vụ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riêng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u"/>
            </a:pPr>
            <a:r>
              <a:rPr lang="en-US" altLang="ja-JP" dirty="0" err="1" smtClean="0"/>
              <a:t>Ngoài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vụ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riêng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u"/>
            </a:pP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support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đảm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vụ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u"/>
            </a:pPr>
            <a:r>
              <a:rPr lang="en-US" altLang="ja-JP" dirty="0" err="1" smtClean="0"/>
              <a:t>Trước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mỗi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buổi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thông</a:t>
            </a:r>
            <a:r>
              <a:rPr lang="en-US" altLang="ja-JP" dirty="0" smtClean="0"/>
              <a:t> tin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sẻ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Wingdings" pitchFamily="2" charset="2"/>
              <a:buChar char="u"/>
            </a:pPr>
            <a:r>
              <a:rPr lang="en-US" altLang="ja-JP" dirty="0" err="1" smtClean="0"/>
              <a:t>Tạm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chưa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thành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kỳ</a:t>
            </a:r>
            <a:r>
              <a:rPr lang="en-US" altLang="ja-JP" dirty="0" smtClean="0"/>
              <a:t>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3. </a:t>
            </a:r>
            <a:r>
              <a:rPr lang="en-US" altLang="ja-JP" dirty="0" err="1" smtClean="0"/>
              <a:t>Chức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vụ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riêng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ja-JP" altLang="en-US" dirty="0" smtClean="0"/>
              <a:t>①</a:t>
            </a:r>
            <a:r>
              <a:rPr lang="en-US" altLang="ja-JP" dirty="0" err="1" smtClean="0"/>
              <a:t>Giang</a:t>
            </a:r>
            <a:r>
              <a:rPr lang="en-US" altLang="ja-JP" dirty="0" smtClean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Bình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chịu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nhiệm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kỹ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, tool, </a:t>
            </a:r>
            <a:r>
              <a:rPr lang="en-US" altLang="ja-JP" dirty="0" err="1" smtClean="0"/>
              <a:t>plugin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ích</a:t>
            </a:r>
            <a:r>
              <a:rPr lang="en-US" altLang="ja-JP" dirty="0" smtClean="0"/>
              <a:t> hay.</a:t>
            </a:r>
          </a:p>
          <a:p>
            <a:pPr marL="514350" indent="-514350">
              <a:buNone/>
            </a:pPr>
            <a:r>
              <a:rPr lang="ja-JP" altLang="en-US" dirty="0" smtClean="0"/>
              <a:t>②</a:t>
            </a:r>
            <a:r>
              <a:rPr lang="en-US" altLang="ja-JP" dirty="0" err="1" smtClean="0"/>
              <a:t>Cương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Chú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nghệ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trường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ý </a:t>
            </a:r>
            <a:r>
              <a:rPr lang="en-US" altLang="ja-JP" dirty="0" err="1" smtClean="0"/>
              <a:t>tưởng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>
              <a:buNone/>
            </a:pPr>
            <a:r>
              <a:rPr lang="ja-JP" altLang="en-US" dirty="0" smtClean="0"/>
              <a:t>③</a:t>
            </a:r>
            <a:r>
              <a:rPr lang="en-US" altLang="ja-JP" dirty="0" err="1" smtClean="0"/>
              <a:t>Huy</a:t>
            </a:r>
            <a:r>
              <a:rPr lang="en-US" altLang="ja-JP" dirty="0" smtClean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Toàn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liên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hệ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</a:t>
            </a:r>
            <a:r>
              <a:rPr lang="en-US" altLang="ja-JP" dirty="0" smtClean="0"/>
              <a:t> event, 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ngoài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tìm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kiếm</a:t>
            </a:r>
            <a:r>
              <a:rPr lang="en-US" altLang="ja-JP" dirty="0" smtClean="0"/>
              <a:t> member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).</a:t>
            </a:r>
          </a:p>
          <a:p>
            <a:pPr marL="514350" indent="-514350">
              <a:buFont typeface="Wingdings" pitchFamily="2" charset="2"/>
              <a:buChar char="u"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altLang="ja-JP" dirty="0" smtClean="0"/>
              <a:t>4.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qui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chung</a:t>
            </a:r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ja-JP" altLang="en-US" dirty="0" smtClean="0"/>
              <a:t>①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endParaRPr lang="en-US" altLang="ja-JP" dirty="0" smtClean="0"/>
          </a:p>
          <a:p>
            <a:pPr marL="514350" indent="-514350"/>
            <a:r>
              <a:rPr lang="en-US" altLang="ja-JP" dirty="0" err="1" smtClean="0"/>
              <a:t>Tuyệt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giờ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theo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nhân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checkin</a:t>
            </a:r>
            <a:r>
              <a:rPr lang="en-US" altLang="ja-JP" dirty="0" smtClean="0"/>
              <a:t>, checkout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phương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sẻ</a:t>
            </a:r>
            <a:r>
              <a:rPr lang="en-US" altLang="ja-JP" dirty="0" smtClean="0"/>
              <a:t>.</a:t>
            </a:r>
          </a:p>
          <a:p>
            <a:pPr marL="514350" indent="-514350"/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 1 </a:t>
            </a:r>
            <a:r>
              <a:rPr lang="en-US" altLang="ja-JP" dirty="0" err="1" smtClean="0"/>
              <a:t>buổi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tuần</a:t>
            </a:r>
            <a:r>
              <a:rPr lang="en-US" altLang="ja-JP" dirty="0" smtClean="0"/>
              <a:t> (T7 or CN)</a:t>
            </a:r>
            <a:endParaRPr lang="en-US" altLang="ja-JP" dirty="0" smtClean="0"/>
          </a:p>
          <a:p>
            <a:pPr marL="514350" indent="-514350"/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giờ</a:t>
            </a:r>
            <a:r>
              <a:rPr lang="en-US" altLang="ja-JP" dirty="0" smtClean="0"/>
              <a:t>: </a:t>
            </a:r>
            <a:r>
              <a:rPr lang="en-US" altLang="ja-JP" dirty="0" smtClean="0"/>
              <a:t>15 </a:t>
            </a:r>
            <a:r>
              <a:rPr lang="en-US" altLang="ja-JP" dirty="0" err="1" smtClean="0"/>
              <a:t>phút</a:t>
            </a:r>
            <a:r>
              <a:rPr lang="en-US" altLang="ja-JP" dirty="0" smtClean="0"/>
              <a:t>/block</a:t>
            </a:r>
          </a:p>
          <a:p>
            <a:pPr marL="514350" indent="-514350"/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muộn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trước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do </a:t>
            </a:r>
            <a:r>
              <a:rPr lang="en-US" altLang="ja-JP" dirty="0" err="1" smtClean="0"/>
              <a:t>hợp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): 500\/block </a:t>
            </a:r>
            <a:r>
              <a:rPr lang="en-US" altLang="ja-JP" dirty="0"/>
              <a:t>s</a:t>
            </a:r>
            <a:r>
              <a:rPr lang="en-US" altLang="ja-JP" dirty="0" smtClean="0"/>
              <a:t>ung </a:t>
            </a:r>
            <a:r>
              <a:rPr lang="en-US" altLang="ja-JP" dirty="0" err="1" smtClean="0"/>
              <a:t>quĩ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nhóm</a:t>
            </a:r>
            <a:r>
              <a:rPr lang="en-US" altLang="ja-JP" dirty="0" smtClean="0"/>
              <a:t>.</a:t>
            </a:r>
            <a:r>
              <a:rPr lang="en-US" altLang="ja-JP" dirty="0"/>
              <a:t> </a:t>
            </a:r>
            <a:r>
              <a:rPr lang="en-US" altLang="ja-JP" dirty="0" err="1" smtClean="0"/>
              <a:t>Ví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muộn</a:t>
            </a:r>
            <a:r>
              <a:rPr lang="en-US" altLang="ja-JP" dirty="0" smtClean="0"/>
              <a:t> 16 </a:t>
            </a:r>
            <a:r>
              <a:rPr lang="en-US" altLang="ja-JP" dirty="0" err="1" smtClean="0"/>
              <a:t>phút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nộp1000\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936B-1488-4E4E-8DD1-26FBD4AE831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136</TotalTime>
  <Words>779</Words>
  <Application>Microsoft Office PowerPoint</Application>
  <PresentationFormat>画面に合わせる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雪藤</vt:lpstr>
      <vt:lpstr>TEAM BUILDING KICKOFF</vt:lpstr>
      <vt:lpstr>Nội dung</vt:lpstr>
      <vt:lpstr>1. Mục đích thành lập</vt:lpstr>
      <vt:lpstr>1. Mục đích thành lập</vt:lpstr>
      <vt:lpstr>1. Mục đích thành lập</vt:lpstr>
      <vt:lpstr>2. Kế hoạch thực hiện</vt:lpstr>
      <vt:lpstr>3. Chức năng nhiệm vụ riêng</vt:lpstr>
      <vt:lpstr>3. Chức năng nhiệm vụ riêng</vt:lpstr>
      <vt:lpstr>4. Các qui định chung</vt:lpstr>
      <vt:lpstr>4. Các qui định chung</vt:lpstr>
      <vt:lpstr>4. Các qui định chung</vt:lpstr>
      <vt:lpstr>4. Các qui định chung</vt:lpstr>
      <vt:lpstr>5. Hình thức chia sẻ file, checkin, checkout </vt:lpstr>
      <vt:lpstr>6. Tìm kiếm ý tưởng</vt:lpstr>
      <vt:lpstr>7. Cài đặt môi trường</vt:lpstr>
      <vt:lpstr>8. Khác</vt:lpstr>
      <vt:lpstr>8.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BUILDING KICKOFF</dc:title>
  <dc:creator>toan_nguyen</dc:creator>
  <cp:lastModifiedBy>toan_nguyen</cp:lastModifiedBy>
  <cp:revision>24</cp:revision>
  <dcterms:created xsi:type="dcterms:W3CDTF">2015-03-03T11:01:38Z</dcterms:created>
  <dcterms:modified xsi:type="dcterms:W3CDTF">2015-03-06T05:26:18Z</dcterms:modified>
</cp:coreProperties>
</file>