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5/17/2017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57201"/>
            <a:ext cx="7772400" cy="762000"/>
          </a:xfrm>
        </p:spPr>
        <p:txBody>
          <a:bodyPr>
            <a:noAutofit/>
          </a:bodyPr>
          <a:lstStyle/>
          <a:p>
            <a:r>
              <a:rPr lang="en-US" altLang="zh-TW" sz="4800" dirty="0" smtClean="0"/>
              <a:t>Machine selection analysis</a:t>
            </a:r>
            <a:endParaRPr lang="zh-TW" altLang="en-US" sz="4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87770"/>
            <a:ext cx="5495925" cy="3225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Callout 4"/>
          <p:cNvSpPr/>
          <p:nvPr/>
        </p:nvSpPr>
        <p:spPr>
          <a:xfrm>
            <a:off x="6248400" y="2590800"/>
            <a:ext cx="1752600" cy="1075730"/>
          </a:xfrm>
          <a:prstGeom prst="wedgeEllipseCallout">
            <a:avLst>
              <a:gd name="adj1" fmla="val -54478"/>
              <a:gd name="adj2" fmla="val 1051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553200" y="2639039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This is daily production plan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8176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Machine selection analysis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75574"/>
            <a:ext cx="4286250" cy="406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Callout 4"/>
          <p:cNvSpPr/>
          <p:nvPr/>
        </p:nvSpPr>
        <p:spPr>
          <a:xfrm>
            <a:off x="5416253" y="2608417"/>
            <a:ext cx="1752600" cy="1075730"/>
          </a:xfrm>
          <a:prstGeom prst="wedgeEllipseCallout">
            <a:avLst>
              <a:gd name="adj1" fmla="val -54478"/>
              <a:gd name="adj2" fmla="val 1051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721053" y="2656656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Stretch the data base on machine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2887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Machine Analysis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50" y="1524000"/>
            <a:ext cx="34671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18" y="3276600"/>
            <a:ext cx="4657725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38800" y="2514600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Some machine is used extensive other is less!</a:t>
            </a:r>
            <a:endParaRPr lang="zh-TW" altLang="en-US" dirty="0"/>
          </a:p>
        </p:txBody>
      </p:sp>
      <p:sp>
        <p:nvSpPr>
          <p:cNvPr id="5" name="Oval Callout 4"/>
          <p:cNvSpPr/>
          <p:nvPr/>
        </p:nvSpPr>
        <p:spPr>
          <a:xfrm>
            <a:off x="5486400" y="2133600"/>
            <a:ext cx="1905000" cy="1981200"/>
          </a:xfrm>
          <a:prstGeom prst="wedgeEllipseCallout">
            <a:avLst>
              <a:gd name="adj1" fmla="val -74104"/>
              <a:gd name="adj2" fmla="val 7575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Rectangle 5"/>
          <p:cNvSpPr/>
          <p:nvPr/>
        </p:nvSpPr>
        <p:spPr>
          <a:xfrm>
            <a:off x="5356343" y="4800600"/>
            <a:ext cx="2035057" cy="1352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421371" y="4814131"/>
            <a:ext cx="190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We need to investigate more! And get more information.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2670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My study: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 study The concept of company ERP system.</a:t>
            </a:r>
          </a:p>
          <a:p>
            <a:r>
              <a:rPr lang="en-US" altLang="zh-TW" dirty="0" smtClean="0"/>
              <a:t>C sharp and get difficulty in UI.</a:t>
            </a:r>
          </a:p>
          <a:p>
            <a:r>
              <a:rPr lang="en-US" altLang="zh-TW" smtClean="0"/>
              <a:t>Chinese.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32717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</TotalTime>
  <Words>61</Words>
  <Application>Microsoft Office PowerPoint</Application>
  <PresentationFormat>On-screen Show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Adjacency</vt:lpstr>
      <vt:lpstr>Machine selection analysis</vt:lpstr>
      <vt:lpstr>Machine selection analysis</vt:lpstr>
      <vt:lpstr>Machine Analysis</vt:lpstr>
      <vt:lpstr>My study: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selection analysis</dc:title>
  <dc:creator>Toan</dc:creator>
  <cp:lastModifiedBy>User</cp:lastModifiedBy>
  <cp:revision>3</cp:revision>
  <dcterms:created xsi:type="dcterms:W3CDTF">2006-08-16T00:00:00Z</dcterms:created>
  <dcterms:modified xsi:type="dcterms:W3CDTF">2017-05-17T15:15:59Z</dcterms:modified>
</cp:coreProperties>
</file>