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59DA-4954-4E4B-B8C3-A852145B91D9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81A4-24C4-4E15-BBEE-EFFB0D0FB7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59DA-4954-4E4B-B8C3-A852145B91D9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81A4-24C4-4E15-BBEE-EFFB0D0FB7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59DA-4954-4E4B-B8C3-A852145B91D9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81A4-24C4-4E15-BBEE-EFFB0D0FB7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59DA-4954-4E4B-B8C3-A852145B91D9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81A4-24C4-4E15-BBEE-EFFB0D0FB7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59DA-4954-4E4B-B8C3-A852145B91D9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81A4-24C4-4E15-BBEE-EFFB0D0FB7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59DA-4954-4E4B-B8C3-A852145B91D9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81A4-24C4-4E15-BBEE-EFFB0D0FB7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59DA-4954-4E4B-B8C3-A852145B91D9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81A4-24C4-4E15-BBEE-EFFB0D0FB7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59DA-4954-4E4B-B8C3-A852145B91D9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81A4-24C4-4E15-BBEE-EFFB0D0FB7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59DA-4954-4E4B-B8C3-A852145B91D9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81A4-24C4-4E15-BBEE-EFFB0D0FB7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59DA-4954-4E4B-B8C3-A852145B91D9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81A4-24C4-4E15-BBEE-EFFB0D0FB7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59DA-4954-4E4B-B8C3-A852145B91D9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8A81A4-24C4-4E15-BBEE-EFFB0D0FB7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58A81A4-24C4-4E15-BBEE-EFFB0D0FB7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0D59DA-4954-4E4B-B8C3-A852145B91D9}" type="datetimeFigureOut">
              <a:rPr lang="zh-TW" altLang="en-US" smtClean="0"/>
              <a:t>2017/6/5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7"/>
            <a:ext cx="7416824" cy="100811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Assign jobs to tank types</a:t>
            </a:r>
            <a:endParaRPr lang="zh-TW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54387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30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 jobs to tank types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5029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140968"/>
            <a:ext cx="75608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The objective function (1) is to minimize the fermentation time of a given quantity demand. 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Constraint </a:t>
            </a:r>
            <a:r>
              <a:rPr lang="en-US" altLang="zh-TW" sz="2000" dirty="0"/>
              <a:t>(2) is to make sure that the demand is always fulfill. 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Constraint </a:t>
            </a:r>
            <a:r>
              <a:rPr lang="en-US" altLang="zh-TW" sz="2000" dirty="0"/>
              <a:t>(3) is to make sure that tank types are use equally. 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Equation </a:t>
            </a:r>
            <a:r>
              <a:rPr lang="en-US" altLang="zh-TW" sz="2000" dirty="0"/>
              <a:t>(4) is the valid condition of decision variables. 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Note </a:t>
            </a:r>
            <a:r>
              <a:rPr lang="en-US" altLang="zh-TW" sz="2000" dirty="0"/>
              <a:t>this in this model, tank types are considered but not specific tanks. Because, the second algorithm will help to choose specific machines in a flexible job shop scheduling problem.</a:t>
            </a:r>
            <a:endParaRPr lang="zh-TW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24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the processing time to table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32194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4" y="170080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processing time table is the necessary input data the GA.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70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Curve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51" y="1600200"/>
            <a:ext cx="711589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86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 from the experiment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340768"/>
            <a:ext cx="7193285" cy="488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635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</TotalTime>
  <Words>128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Assign jobs to tank types</vt:lpstr>
      <vt:lpstr>Assign jobs to tank types</vt:lpstr>
      <vt:lpstr>Build the processing time to table</vt:lpstr>
      <vt:lpstr>Learning Curve</vt:lpstr>
      <vt:lpstr>Schedule from the experiment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User</dc:creator>
  <cp:lastModifiedBy>User</cp:lastModifiedBy>
  <cp:revision>4</cp:revision>
  <dcterms:created xsi:type="dcterms:W3CDTF">2017-06-05T07:44:29Z</dcterms:created>
  <dcterms:modified xsi:type="dcterms:W3CDTF">2017-06-05T08:21:16Z</dcterms:modified>
</cp:coreProperties>
</file>